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notesSlides/notesSlide1.xml" ContentType="application/vnd.openxmlformats-officedocument.presentationml.notesSlide+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notesSlides/notesSlide2.xml" ContentType="application/vnd.openxmlformats-officedocument.presentationml.notesSlide+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notesSlides/notesSlide3.xml" ContentType="application/vnd.openxmlformats-officedocument.presentationml.notesSlide+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notesSlides/notesSlide4.xml" ContentType="application/vnd.openxmlformats-officedocument.presentationml.notesSlide+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notesSlides/notesSlide5.xml" ContentType="application/vnd.openxmlformats-officedocument.presentationml.notesSlide+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notesSlides/notesSlide6.xml" ContentType="application/vnd.openxmlformats-officedocument.presentationml.notesSlide+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notesSlides/notesSlide7.xml" ContentType="application/vnd.openxmlformats-officedocument.presentationml.notesSlide+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notesSlides/notesSlide8.xml" ContentType="application/vnd.openxmlformats-officedocument.presentationml.notesSlide+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notesSlides/notesSlide9.xml" ContentType="application/vnd.openxmlformats-officedocument.presentationml.notesSlide+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notesSlides/notesSlide10.xml" ContentType="application/vnd.openxmlformats-officedocument.presentationml.notesSlide+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notesSlides/notesSlide11.xml" ContentType="application/vnd.openxmlformats-officedocument.presentationml.notesSlide+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notesSlides/notesSlide12.xml" ContentType="application/vnd.openxmlformats-officedocument.presentationml.notesSlide+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notesSlides/notesSlide13.xml" ContentType="application/vnd.openxmlformats-officedocument.presentationml.notesSlide+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notesSlides/notesSlide16.xml" ContentType="application/vnd.openxmlformats-officedocument.presentationml.notesSlide+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notesSlides/notesSlide17.xml" ContentType="application/vnd.openxmlformats-officedocument.presentationml.notesSlide+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notesSlides/notesSlide18.xml" ContentType="application/vnd.openxmlformats-officedocument.presentationml.notesSlide+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notesSlides/notesSlide19.xml" ContentType="application/vnd.openxmlformats-officedocument.presentationml.notesSlide+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notesSlides/notesSlide20.xml" ContentType="application/vnd.openxmlformats-officedocument.presentationml.notesSlide+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notesSlides/notesSlide21.xml" ContentType="application/vnd.openxmlformats-officedocument.presentationml.notesSlide+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notesSlides/notesSlide22.xml" ContentType="application/vnd.openxmlformats-officedocument.presentationml.notesSlide+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notesSlides/notesSlide23.xml" ContentType="application/vnd.openxmlformats-officedocument.presentationml.notesSlide+xml"/>
  <Override PartName="/ppt/ink/ink2525.xml" ContentType="application/inkml+xml"/>
  <Override PartName="/ppt/ink/ink2526.xml" ContentType="application/inkml+xml"/>
  <Override PartName="/ppt/ink/ink252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528.xml" ContentType="application/inkml+xml"/>
  <Override PartName="/ppt/ink/ink2529.xml" ContentType="application/inkml+xml"/>
  <Override PartName="/ppt/notesSlides/notesSlide26.xml" ContentType="application/vnd.openxmlformats-officedocument.presentationml.notesSlide+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9" r:id="rId2"/>
    <p:sldId id="260" r:id="rId3"/>
    <p:sldId id="351" r:id="rId4"/>
    <p:sldId id="261" r:id="rId5"/>
    <p:sldId id="262" r:id="rId6"/>
    <p:sldId id="349" r:id="rId7"/>
    <p:sldId id="300" r:id="rId8"/>
    <p:sldId id="266" r:id="rId9"/>
    <p:sldId id="265" r:id="rId10"/>
    <p:sldId id="303" r:id="rId11"/>
    <p:sldId id="264" r:id="rId12"/>
    <p:sldId id="307" r:id="rId13"/>
    <p:sldId id="305" r:id="rId14"/>
    <p:sldId id="306" r:id="rId15"/>
    <p:sldId id="273" r:id="rId16"/>
    <p:sldId id="309" r:id="rId17"/>
    <p:sldId id="308" r:id="rId18"/>
    <p:sldId id="281" r:id="rId19"/>
    <p:sldId id="310" r:id="rId20"/>
    <p:sldId id="269" r:id="rId21"/>
    <p:sldId id="270" r:id="rId22"/>
    <p:sldId id="271" r:id="rId23"/>
    <p:sldId id="267" r:id="rId24"/>
    <p:sldId id="298" r:id="rId25"/>
    <p:sldId id="299" r:id="rId26"/>
    <p:sldId id="311" r:id="rId27"/>
    <p:sldId id="312" r:id="rId28"/>
    <p:sldId id="276" r:id="rId29"/>
    <p:sldId id="274" r:id="rId30"/>
    <p:sldId id="313" r:id="rId31"/>
    <p:sldId id="314" r:id="rId32"/>
    <p:sldId id="277" r:id="rId33"/>
    <p:sldId id="315" r:id="rId34"/>
    <p:sldId id="316" r:id="rId35"/>
    <p:sldId id="318" r:id="rId36"/>
    <p:sldId id="319" r:id="rId37"/>
    <p:sldId id="275" r:id="rId38"/>
    <p:sldId id="330" r:id="rId39"/>
    <p:sldId id="332" r:id="rId40"/>
    <p:sldId id="331" r:id="rId41"/>
    <p:sldId id="333" r:id="rId42"/>
    <p:sldId id="320" r:id="rId43"/>
    <p:sldId id="350" r:id="rId44"/>
    <p:sldId id="280" r:id="rId45"/>
    <p:sldId id="322" r:id="rId46"/>
    <p:sldId id="321" r:id="rId47"/>
    <p:sldId id="324" r:id="rId48"/>
    <p:sldId id="325" r:id="rId49"/>
    <p:sldId id="327" r:id="rId50"/>
    <p:sldId id="328" r:id="rId51"/>
    <p:sldId id="326" r:id="rId52"/>
    <p:sldId id="323" r:id="rId53"/>
    <p:sldId id="335" r:id="rId54"/>
    <p:sldId id="336" r:id="rId55"/>
    <p:sldId id="334" r:id="rId56"/>
    <p:sldId id="278" r:id="rId57"/>
    <p:sldId id="279" r:id="rId58"/>
    <p:sldId id="284" r:id="rId59"/>
    <p:sldId id="283" r:id="rId60"/>
    <p:sldId id="285" r:id="rId61"/>
    <p:sldId id="352" r:id="rId62"/>
    <p:sldId id="338" r:id="rId63"/>
    <p:sldId id="346" r:id="rId64"/>
    <p:sldId id="339" r:id="rId65"/>
    <p:sldId id="347" r:id="rId66"/>
    <p:sldId id="340" r:id="rId67"/>
    <p:sldId id="348" r:id="rId68"/>
    <p:sldId id="342" r:id="rId69"/>
    <p:sldId id="343" r:id="rId70"/>
    <p:sldId id="28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5D00"/>
    <a:srgbClr val="5C4600"/>
    <a:srgbClr val="705500"/>
    <a:srgbClr val="4472C4"/>
    <a:srgbClr val="E4F6AC"/>
    <a:srgbClr val="9A7500"/>
    <a:srgbClr val="777777"/>
    <a:srgbClr val="3A2C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1304" autoAdjust="0"/>
  </p:normalViewPr>
  <p:slideViewPr>
    <p:cSldViewPr snapToGrid="0">
      <p:cViewPr varScale="1">
        <p:scale>
          <a:sx n="100" d="100"/>
          <a:sy n="100" d="100"/>
        </p:scale>
        <p:origin x="8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01.157"/>
    </inkml:context>
    <inkml:brush xml:id="br0">
      <inkml:brushProperty name="width" value="0.1" units="cm"/>
      <inkml:brushProperty name="height" value="0.1" units="cm"/>
      <inkml:brushProperty name="color" value="#FFC114"/>
    </inkml:brush>
  </inkml:definitions>
  <inkml:trace contextRef="#ctx0" brushRef="#br0">226 558 56,'0'0'237,"0"0"-41,0 0-34,0 0 31,0 0-38,0 0 19,0-14 29,0 13 3135,4 307-2591,-5-286-720,-1 0 1,0 0 0,-5 17-28,-6 41 81,6 3-26,0-13 120,3 24-175,4-87 33,1 8 83,13-24-72,91-139-246,-4 7 159,-92 132 41,5-10-19,1 2 0,1 0 0,1 1 0,1 0 0,0 2 0,1 0 0,1 1 0,1 0 21,-1 9 12,-19 6-13,-1 1 0,0-1 0,1 0 0,-1 0 1,1 1-1,-1-1 0,0 0 0,0 1 0,1-1 0,-1 0 0,0 1 0,1-1 0,-1 0 0,0 1 0,0-1 0,0 0 0,1 1 0,-1-1 0,0 1 0,0-1 0,0 0 0,0 1 0,0-1 0,0 1 0,0-1 0,0 1 0,0-1 0,0 0 0,0 1 1,0 2-6,-1 0 1,1-1-1,-1 1 1,0 0-1,0 0 1,0-1 0,0 1-1,0-1 1,0 1-1,-1-1 1,1 1-1,-2 0 6,-6 7-48,0 0-1,-1 0 0,0-1 1,0-1-1,-1 0 1,0 0-1,-1-1 1,1 0-1,-2-1 0,1 0 1,0-1-1,-1-1 1,0 0-1,0 0 1,-9 0 48,-1-1-59,0-1 0,0-1 0,0-1 0,0-1 0,0-1 0,0-1 0,0-1 0,-16-5 59,11 1 16,0-1 1,0-1-1,1-1 1,1-1-1,-9-7-16,64 55-58,20-4 107,1-3 1,2-2-1,1-2 1,2-1-50,-6-3-6,-7-2 27,17 8 114,2-2-1,5-2-134,-66-23 9,1 1 0,-1-1 0,0 0 0,0 0 0,1 0 0,-1 0 1,0 0-1,0 0 0,1 0 0,-1 0 0,0 0 0,0 0 0,0 0 0,1 0 0,-1 0 0,0 0 0,0 0 0,1 0 0,-1 0 0,0 0 0,0 0 0,1 0 0,-1 0 0,0 0 1,0-1-1,1 1 0,-1 0 0,0 0 0,0 0 0,0 0 0,1 0 0,-1-1 0,0 1 0,0 0 0,0 0 0,0 0 0,0-1 0,1 1 0,-1 0 0,0 0 0,0-1 0,0 1 1,0 0-1,0 0 0,0-1 0,0 1 0,0 0 0,0 0 0,0-1-9,-4-18 115,-17-25-159,19 40 78,-78-161-81,36 71 198,-4 2 0,-40-55-151,86 143-75,-24-36 306,24 29-827,19 20-1389,-12-5 1173</inkml:trace>
  <inkml:trace contextRef="#ctx0" brushRef="#br0" timeOffset="1652.22">989 350 280,'0'-16'285,"0"13"9,0 3 20,-3-4-38,-3-1-17,1-1 0,0 1-1,0-2 1,0 1 0,1 0-1,0-1 1,0 0-1,0 0 1,-1-7-259,-6-11 2257,8 33-1226,11 55-563,145 587 683,-90-397-887,-45-182 35,14 29-299,-32-100 2,0 0 0,1 1 0,-1-1-1,0 0 1,0 0 0,0 0 0,0 0 0,0 0 0,0 1 0,0-1 0,0 0 0,0 0 0,1 0 0,-1 0-1,0 0 1,0 0 0,0 1 0,0-1 0,0 0 0,1 0 0,-1 0 0,0 0 0,0 0 0,0 0 0,0 0-1,1 0 1,-1 0 0,0 0 0,0 0 0,0 0 0,0 0 0,1 0 0,-1 0 0,0 0 0,0 0 0,0 0-1,0 0 1,1 0 0,-1 0 0,0 0 0,0 0 0,0 0 0,0 0 0,0-1 0,1 1 0,-1 0-1,0 0 1,0 0 0,0 0 0,0 0 0,0 0 0,0-1 0,1 1 0,-1 0-2,11-14 15,7-23-26,29-107-95,-34 97 55,2 0 1,3 0-1,1 2 0,20-34 51,-38 77-2,0 0-1,1 0 0,-1 0 0,0 0 0,1 0 0,-1 1 1,1-1-1,0 0 0,-1 1 0,1-1 0,0 1 0,0 0 1,0 0-1,0-1 0,0 1 0,1 0 3,-2 1 36,4 6 17,15 25-16,-2 1 1,-1 1 0,-2 0-1,-1 1 1,2 13-38,26 58 65,-31-78-44,2 0-1,1-1 1,2-1 0,3 3-21,-16-22 11,1 0 1,1-1-1,-1 0 1,1 0 0,0 0-1,0 0 1,0-1 0,1 0-1,0 0 1,-1 0-1,1-1 1,1 0 0,-1 0-1,0-1 1,1 1-1,-1-1 1,1-1 0,0 1-1,0-1 1,3 0-12,-6-2 6,0 1 1,0-1-1,-1 0 1,1 0 0,-1-1-1,1 1 1,-1-1-1,1 0 1,-1 0-1,0 0 1,0 0-1,0 0 1,0-1-1,0 1 1,2-4-7,36-46 73,-18 9-43,-1-1-1,-2-1 1,-2-1 0,-2 0-1,4-27-29,16-83-47,-7-7 47,-7 37-43,52-311-479,-74 436 537,6-29-541,-3 23-238,-1 20 34,-1 27-1805,-1-15 927</inkml:trace>
  <inkml:trace contextRef="#ctx0" brushRef="#br0" timeOffset="2498.346">2435 362 76,'1'-7'382,"0"-1"0,0 0-1,1 1 1,-1 0 0,4-8-382,5-32 2679,-8 67-2205,0 0 0,1-1-1,5 13-473,4 35 283,94 967 1866,-92-938-1582,-12-84-406,2-19-82,4-21-30,12-110-162,-3 23-172,4 1-1,11-22 286,-27 120-14,0 0-1,1 0 1,1 1-1,1-1 1,0 1-1,1 1 1,0 0-1,3-3 15,-7 11 8,0 0-1,0 1 0,1 0 0,-1 0 1,1 0-1,0 0 0,1 1 0,-1 0 1,1 1-1,0-1 0,0 1 1,0 0-1,0 1 0,0 0 0,1 0 1,-1 0-1,1 1 0,6 0-7,-6 2 11,0-1 0,-1 2 0,1-1-1,0 1 1,-1 0 0,1 1 0,-1 0 0,0 0-1,0 1 1,0-1 0,0 2 0,-1-1 0,0 1-1,0 0 1,0 0 0,2 3-11,10 10 32,-1 0 1,-1 1-1,0 1 0,5 11-32,16 31-9,-3 1 0,-3 2 0,-3 1 0,-3 1 0,-2 1-1,-4 2 10,-8-38-279,-7-21-3649,-5-15 2344</inkml:trace>
  <inkml:trace contextRef="#ctx0" brushRef="#br0" timeOffset="3101.232">3939 1062 512,'0'1'44,"0"-1"0,1 0-1,-1 0 1,0 0 0,1 1 0,-1-1-1,0 0 1,0 0 0,1 0 0,-1 0 0,0 1-1,1-1 1,-1 0 0,1 0 0,-1 0-1,0 0 1,1 0 0,-1 0 0,0 0-1,1 0 1,-1 0 0,0 0 0,1 0 0,-1 0-1,0 0 1,1-1 0,-1 1 0,0 0-1,1 0 1,-1 0 0,0 0 0,1-1 0,-1 1-1,0 0 1,1 0 0,-1 0 0,0-1-1,0 1 1,0 0 0,1-1 0,-1 1-1,0 0 1,0 0 0,0-1 0,1 1 0,-1 0-1,0-1 1,0 1 0,0 0 0,0-1-1,0 1 1,0-1 0,0 1 0,0 0-1,0-1 1,0 1 0,0 0 0,0-1 0,0 1-1,0 0 1,0-1 0,0 1 0,0 0-1,-1-1 1,1 1-44,0-2 100,-1 0 1,0 0-1,0 0 0,0 1 0,-1-1 1,1 0-1,0 1 0,0-1 0,-1 1 1,1-1-1,-1 1 0,0 0 0,1-1-100,-15-7 136,-1 0 0,0 0-1,0 2 1,0 0 0,-1 1 0,0 1-1,0 0 1,0 1 0,-1 1-1,1 1 1,-1 1 0,-8 1-136,20 0 46,0 1 1,-1 1-1,1-1 0,0 1 1,0 0-1,1 1 1,-1 0-1,0 0 1,1 0-1,0 1 1,-1 0-1,1 0 1,1 0-1,-1 1 1,1 0-1,0 0 1,0 1-1,0-1 1,1 1-1,0 0 1,0 0-1,0 1-46,-7 11 130,2 0-1,0 0 1,1 0-1,1 1 1,0 1 0,2-1-1,-2 10-129,3-7 121,1 0-1,1-1 0,0 1 1,2 0-1,0 0 1,2 3-121,-1-16 33,1 0 0,-1 0 0,2 0 0,-1 0 0,1 0 0,1 0 0,0-1 0,0 1 0,0-1 0,1 0 0,0 0 0,1-1 0,0 1 0,0-1 0,6 5-33,-8-9 19,0 0 0,1 0 0,-1 0 1,1-1-1,-1 1 0,1-1 0,0 0 1,0 0-1,0-1 0,0 0 0,0 1 1,1-2-1,-1 1 0,0-1 0,0 1 1,1-1-1,-1-1 0,0 1 0,0-1 1,1 0-1,-1 0 0,0-1 0,0 1 1,0-1-1,0 0 0,-1-1 0,1 1 1,0-1-1,-1 0 0,1 0-19,13-9 14,-1-1 1,-1 0-1,0-1 0,-1-1 0,-1 0 1,0-1-1,0-1-14,2-5-7,-1 0 0,-2-1 0,0-1 0,-1 0 0,-1-1 0,6-20 7,1-17 21,-2 0 0,0-17-21,-14 75 162,0 10-38,3 29 39,4 48-14,-9-80-139,3 24 45,0-1 1,2 0-1,1-1 0,1 1 1,1-1-1,1 0 0,2-1 0,0 0 1,11 15-56,-15-27-56,1 0 0,1 0 0,0-1 0,1-1 0,0 0 0,0 0 0,1-1 0,0 0-1,1-1 1,0 0 0,0-1 0,1 0 0,0-1 0,0-1 0,0 0 0,1 0 0,0-1 0,8 0 56,-4-1-568,0-1 0,0-1 0,0-1-1,0 0 1,0-2 0,0 0 0,0-1 0,7-2 568,8-4-1889</inkml:trace>
  <inkml:trace contextRef="#ctx0" brushRef="#br0" timeOffset="3569.502">4734 0 60,'-2'2'149,"1"0"0,-1 1 0,0-1 0,1 0 1,0 0-1,-1 1 0,1-1 0,0 1 0,0-1 0,1 1 0,-1-1 0,0 1 0,1 0 1,0-1-1,-1 2-149,-1 46 580,2-35-274,-21 1228 4000,22-1221-4280,0 1 0,1-1 0,5 21-26,4 30-4,-11-68-26,1 0 0,0-1 1,0 1-1,0 0 0,1-1 0,0 1 1,0-1-1,0 1 0,1 0 30,-3-5-25,0 1 0,1-1 0,-1 1 0,0-1 0,1 1 0,-1-1 0,1 1-1,-1-1 1,1 0 0,-1 1 0,0-1 0,1 0 0,-1 1 0,1-1 0,0 0 0,-1 0 0,1 1-1,-1-1 1,1 0 0,-1 0 0,1 0 0,-1 0 0,1 0 0,0 0 0,-1 0 0,1 0 0,0 0 25,0-1-63,0 1 1,1-1 0,-1 0 0,0 0 0,0 0 0,0 0 0,0 0 0,0 0 0,0 0 0,0 0-1,0-1 1,0 1 0,0 0 0,-1-1 0,1 1 0,0-1 62,11-44-2104,-4 16 928</inkml:trace>
  <inkml:trace contextRef="#ctx0" brushRef="#br0" timeOffset="3878.245">4025 777 224,'-1'1'100,"0"1"0,1-1 0,-1 0 0,1 1 0,-1-1 0,1 1 0,0-1 0,-1 1 0,1-1 0,0 1 0,0-1 0,0 1 0,0-1 0,1 1 0,-1-1 0,0 1 0,1-1 0,-1 1 0,0-1 0,1 1 0,0-1 0,-1 1 0,1-1 0,0 0 0,0 1-100,1 0 114,1 0 0,-1 1 0,1-1 0,-1-1 0,1 1 0,0 0 0,0-1 0,-1 1 0,1-1 0,0 0-1,0 0 1,1 0-114,10 3 374,1-1-1,-1-1 1,0 0-1,1-1 1,4-1-374,23-2 528,-2-1 1,1-3-1,37-9-528,129-40 993,-96 24-610,218-67-490,-105 29-3390,-171 55 1725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1:02.809"/>
    </inkml:context>
    <inkml:brush xml:id="br0">
      <inkml:brushProperty name="width" value="0.1" units="cm"/>
      <inkml:brushProperty name="height" value="0.1" units="cm"/>
      <inkml:brushProperty name="color" value="#FFC114"/>
    </inkml:brush>
  </inkml:definitions>
  <inkml:trace contextRef="#ctx0" brushRef="#br0">170 654 320,'0'0'399,"4"0"-19,-3 0-349,1 0 0,0 0 0,0 1 0,0-1 0,0 1 0,0-1 0,0 1 0,-1 0 0,1 0 0,0 0 0,-1 0 0,1 0 0,0 0 0,-1 0 0,1 0 0,-1 1-1,2 0-30,-1 0 121,0 0 0,0 0 0,0 0 0,0 0 0,1-1-1,-1 1 1,1-1 0,-1 0 0,1 0 0,0 0 0,-1 0-1,1 0 1,0-1 0,0 1-121,-2-1 182,0 1 0,1-1 0,-1 0 1,1 0-1,-1 0 0,0 0 0,1 0 0,-1 0 0,1 0 0,-1 0 1,0 0-1,1-1 0,-1 1 0,1-1 0,-1 1 0,0-1 1,1 0-183,-2 1 41,1-1 0,-1 1 1,0-1-1,1 1 0,-1-1 1,0 1-1,1-1 0,-1 1 1,0-1-1,0 0 1,0 1-1,0-1 0,0 1 1,1-1-1,-1 0 0,0 1 1,0-1-1,-1 0 0,1 1 1,0-1-1,0 1 1,0-1-1,0 0 0,0 1 1,-1-1-1,1 0-41,-27-42 231,23 39-208,-4-7 50,-1 0-1,0 1 0,-1 0 0,-4-3-72,12 11 18,0 0 0,-1 0-1,1 0 1,-1 1 0,1-1 0,-1 1 0,1-1-1,-1 1 1,0 0 0,0 0 0,0 0 0,1 1-1,-1-1 1,0 1 0,0-1 0,0 1 0,0 0-1,0 0 1,0 0 0,0 1 0,0-1 0,0 1-1,-3 0-17,0 3 19,-1-1-1,0 1 0,1 0 1,-1 1-1,1-1 0,1 1 1,-1 0-1,1 1 0,-1 0 1,1-1-1,1 2 0,-1-1 1,1 0-1,1 1 0,-1 0 1,1 0-1,0 0 0,0 0 1,-1 8-19,-2 9 51,1 0 1,1 0-1,1 1 0,1-1 1,2 20-52,1-35 10,0-1-1,0 0 1,1 1 0,0-1-1,1 0 1,-1 0 0,2 0-1,-1-1 1,1 1 0,0-1 0,2 3-10,-4-7 5,0 0 0,0 0 1,0 0-1,0 0 0,0-1 1,1 1-1,-1-1 1,1 0-1,0 1 0,0-1 1,-1 0-1,1 0 0,0-1 1,1 1-1,-1-1 1,0 0-1,0 1 0,1-1 1,-1-1-1,1 1 0,-1 0 1,1-1-1,-1 0 1,0 0-1,1 0 0,-1 0 1,1 0-1,-1-1 0,1 0 1,0 0-6,8-4-20,0 0 0,-1-1 0,0 0-1,0-1 1,0-1 0,-1 1 0,0-2 0,-1 1 0,0-1 0,0-1 0,-1 0 0,0 0 0,-1 0-1,0-1 1,0 0 0,-2-1 0,1 1 0,-1-1 0,-1 0 0,0 0 0,-1-1 0,0 1-1,-1-1 1,0 0 0,-1 1 0,0-8 20,-1 18 12,-1 2-9,1-1 0,-1 1 0,1-1-1,-1 1 1,1-1 0,-1 1 0,0-1 0,1 1-1,-1 0 1,0-1 0,1 1 0,-1 0 0,0 0-1,0-1 1,1 1 0,-1 0 0,0 0 0,1 0 0,-1 0-1,0 0 1,0 0 0,1 0 0,-1 0 0,0 0-1,0 0 1,1 0 0,-1 1 0,0-1-3,-3 12 23,0 0 0,1 0 0,0 0-1,1 0 1,0 0 0,1 1 0,0-1 0,1 1 0,1-1 0,0 1 0,0-1 0,1 0 0,1 0 0,0 0-1,1 0 1,0 0 0,1 0 0,0-1 0,1 0 0,0 0 0,1-1 0,0 1 0,0-1 0,1-1 0,1 0-1,-1 0 1,2 0 0,-1-1 0,1-1 0,0 0 0,1 0 0,-1-1 0,1 0 0,1 0 0,-1-2 0,4 2-23,5 0-211,1-1 0,0 0 0,11 0 211,11-3-3699,-34-2 1907</inkml:trace>
  <inkml:trace contextRef="#ctx0" brushRef="#br0" timeOffset="862.183">1014 1 136,'0'0'496,"0"0"-29,0 0 3,0 0-2,0 0 10,-1 0-456,1 0 1,0 0-1,-1 0 0,1 1 1,0-1-1,-1 0 1,1 0-1,0 0 0,0 0 1,-1 1-1,1-1 1,0 0-1,0 0 0,-1 1 1,1-1-1,0 0 1,0 0-1,0 1 0,-1-1 1,1 0-1,0 1 1,0-1-1,0 0 0,0 1 1,0-1-1,0 0 1,0 1-1,-1-1 0,1 0 1,0 1-1,0-1 1,0 0-1,1 1 0,-1-1 1,0 0-1,0 1 1,0-1-1,0 0 0,0 1-22,2 14 256,0 0 0,1 0 0,0 0 0,4 7-256,5 26 450,16 134 224,-8 1 0,-8 0 0,-8 65-674,-4-247-493,-1 0 423,1-1 0,0 1 0,-1-1 0,1 0 0,-1 1 0,1-1 0,0 1 0,-1-1 0,1 0 0,-1 1 0,1-1 0,-1 0 0,1 0 0,-1 0 0,1 1 0,-1-1 0,0 0 0,1 0 0,-1 0 0,1 0 0,-1 0 0,1 0 0,-1 0 0,0 0 0,1 0 0,-1 0 0,1 0 0,-1 0 0,1 0 0,-1 0 0,1-1 0,-1 1 0,1 0 0,-1 0-1,1-1 1,-1 1 0,1 0 0,-1-1 0,1 1 0,-1-1 0,1 1 0,0 0 0,-1-1 70,-7-15-1128</inkml:trace>
  <inkml:trace contextRef="#ctx0" brushRef="#br0" timeOffset="1185.903">612 549 436,'5'1'512,"1"0"1,-1-1-1,1 1 0,-1-1 1,0 0-1,6-1-512,-11 1 113,95-6 1602,-1-4 1,14-7-1716,2 0 1030,30 2-1030,-127 15 70,122-5-1326,-119 6 756,0-1 1,-1 2-1,1 0 1,0 1-1,-1 1 0,13 4 500,-3 5-1300</inkml:trace>
  <inkml:trace contextRef="#ctx0" brushRef="#br0" timeOffset="1520.276">1646 16 168,'0'0'564,"0"0"-88,-3 4-80,3 1-104,0 3-144,-6 15-172,4-1-332,-6 6-420,6-1-16</inkml:trace>
  <inkml:trace contextRef="#ctx0" brushRef="#br0" timeOffset="1847.276">1643 671 412,'-43'129'4355,"18"-58"-1601,-10 56-2754,34-126-282,1 0 124,0 1-1,-1-1 1,1 0-1,0 0 1,0 0-1,-1 0 1,1 0-1,0 0 1,0 0-1,0 0 1,1 0-1,-1 0 1,0 0-1,0 0 1,1 0-1,-1 0 1,0 0-1,1 0 1,-1 0-1,1 0 1,-1 0-1,1 0 159,15 13-1252</inkml:trace>
  <inkml:trace contextRef="#ctx0" brushRef="#br0" timeOffset="2171.416">2018 676 700,'-1'53'2500,"-1"-29"-1962,2 0 0,0 0 0,1 0 0,2 1 0,0-2 0,3 6-538,-4-23 47,0 0 1,0-1-1,0 1 1,1-1-1,-1 1 1,1-1-1,1 0 0,-1 0 1,1 0-1,0-1 1,0 1-1,0-1 1,1 0-1,-1 0 0,1-1 1,0 1-1,0-1 1,0 0-1,1 0 1,-1-1-1,1 1 1,-1-1-1,1-1 0,0 1 1,0-1-1,0 0 1,0 0-48,5 0 7,-1-1 0,0-1 0,0 1 0,0-1 0,0-1 1,0 0-1,-1-1 0,1 0 0,0 0 0,-1-1 0,0 0 0,0 0 0,0-1 1,-1-1-1,1 1 0,-1-1 0,0-1 0,-1 1 0,0-2 0,6-5-7,-7 5 13,0 0-1,0 0 0,-1-1 0,0 0 0,-1 1 0,1-2 0,-2 1 1,1 0-1,-2-1 0,1 0 0,-1 1 0,0-1 0,-1 0 1,-1 0-1,1 0 0,-1 0 0,-1-1-12,0 5 22,1 0-1,-1 0 1,-1 0 0,1 0-1,-1 0 1,0 0-1,-1 1 1,1-1 0,-1 1-1,0-1 1,-1 1-1,1 0 1,-1 0 0,0 1-1,0-1 1,0 1-1,-3-2-21,1 1 63,0-1 0,0 1 0,-1 0 0,0 1 0,0 0 0,0 0 0,-1 0-1,0 1 1,1 0 0,-1 1 0,0 0 0,0 0 0,-2 0-63,-2 2 80,-1 0 0,0 1 0,0 1 1,0 0-1,1 0 0,-1 2 0,1-1 0,0 2 1,0-1-1,0 2 0,1-1 0,0 2 1,-10 6-81,2-1-57,2 1 0,0 0 1,0 1-1,2 1 1,-1 1-1,2 0 0,0 1 1,1 1 56,3 2-504,8-14-2768,2-6 1251</inkml:trace>
  <inkml:trace contextRef="#ctx0" brushRef="#br0" timeOffset="2501.436">2592 581 4,'0'0'73,"0"0"1,0-1-1,0 1 0,1 0 1,-1 0-1,0-1 0,1 1 1,-1 0-1,0 0 1,1-1-1,-1 1 0,0 0 1,1 0-1,-1 0 0,0 0 1,1 0-1,-1-1 0,0 1 1,1 0-1,-1 0 0,0 0 1,1 0-1,-1 0 0,1 0 1,-1 0-1,0 0 1,1 0-1,-1 0 0,0 1 1,1-1-1,-1 0 0,1 0 1,-1 0-1,0 0 0,1 0 1,-1 1-1,0-1 0,0 0 1,1 0-1,-1 1-73,9 18 1140,-1 25-478,-8-43-618,14 181 2083,-14-181-2110,0 0 1,0 0 0,0 0-1,0 0 1,0 0 0,1-1-1,-1 1 1,0 0 0,0 0-1,1 0 1,-1 0 0,1 0-1,-1 0 1,1-1 0,-1 1 0,1 0-1,-1 0 1,1-1 0,-1 1-1,1 0 1,0-1 0,0 1-1,-1 0 1,1-1 0,0 1-1,0-1 1,0 0 0,-1 1-1,2-1-17,0 0 9,-1 1 0,1-1 0,0 0 0,0-1 0,0 1 0,0 0 0,0-1 0,0 1 0,0-1-1,0 1 1,0-1 0,-1 0 0,3-1-9,51-36-180,-54 38 178,97-93-611,-78 70 554,2 1 0,0 2 0,1 0 1,1 1-1,1 2 0,1 0 1,17-8 58,-42 25 8,0 0 0,-1 0 1,1-1-1,-1 1 1,1 0-1,0 0 1,-1 0-1,1 0 1,-1 0-1,1 0 1,0 0-1,-1 0 1,1 0-1,0 0 0,-1 0 1,1 0-1,0 0 1,-1 0-1,1 0 1,-1 1-1,1-1 1,0 0-1,-1 1 1,1-1-1,0 0-8,1 2 36,3 1 18,0 1 0,0-1 1,-1 1-1,1 0 0,-1 0 0,0 1 1,0-1-1,-1 1 0,0 0 0,1 0 1,-2 0-1,1 1 0,0-1 0,-1 0 1,0 1-1,0 0 0,-1 1-54,7 23 402,-2 1-1,3 30-401,-2-10 321,0-2 9,-5-29-192,1 0-1,0 0 1,2-1 0,0 1 0,1-1-1,1 0 1,1 0 0,0-1 0,4 4-138,-11-20-51,0 0 0,0-1 0,1 1 0,-1-1-1,0 1 1,1-1 0,-1 1 0,1-1 0,0 0 0,-1 0 0,1 0 0,0 0 0,0 0 0,0 0 0,-1 0 0,1-1 0,0 1 0,0 0 0,0-1 0,0 0 0,0 0 0,0 1 0,0-1 0,0 0 0,1-1 0,-1 1 51,3-1-295,0 0 1,0-1-1,0 0 0,-1 0 1,1 0-1,-1 0 1,1-1-1,-1 1 0,0-1 295,25-17-2073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10.230"/>
    </inkml:context>
    <inkml:brush xml:id="br0">
      <inkml:brushProperty name="width" value="0.1" units="cm"/>
      <inkml:brushProperty name="height" value="0.1" units="cm"/>
      <inkml:brushProperty name="color" value="#66CC00"/>
    </inkml:brush>
  </inkml:definitions>
  <inkml:trace contextRef="#ctx0" brushRef="#br0">216 50 100,'0'0'157,"0"0"-74,0-1 0,0 0 0,0 0 0,0 0 0,-1 1 0,1-1 0,0 0-1,0 0 1,1 0 0,-1 1 0,0-1 0,0 0 0,0 0 0,0 1 0,1-1 0,-1 0-1,0 0 1,1 1 0,-1-1 0,0 0 0,1 1 0,0-1-83,0 0 67,1 1 0,0-1 0,0 0-1,-1 0 1,1 0 0,-1 0 0,1 0 0,-1 0 0,1 0 0,-1 0 0,1-1 0,-1 1-1,0 0 1,0-1 0,0 1 0,1-2-67,10-9 89,-114 110 2011,21-12-1621,67-70-423,14-16-57,-1 0 0,1 0 0,0 0 0,0 0 0,0 0 0,-1 0 0,1 0 0,0 0 0,0 0 0,0 0 0,0 0 0,-1 0 0,1 1 0,0-1 1,0 0-1,0 0 0,0 0 0,0 0 0,-1 0 0,1 1 0,0-1 0,0 0 0,0 0 0,0 0 0,0 1 0,0-1 0,0 0 0,0 0 0,0 0 1,0 0-1,0 1 0,0-1 0,0 0 0,0 0 0,0 0 0,0 1 0,0-1 0,0 0 0,0 0 0,0 0 0,0 1 0,0-1 0,0 0 0,0 0 1,0 0-1,0 1 0,0-1 0,1 0 0,-1 0 0,0 0 0,0 0 0,0 0 0,0 1 0,0-1 0,1 0 0,-1 0 0,0 0 0,0 0 1,17-3-67,18-11-63,10-10-51,-1-2 0,15-14 181,-22 15 75,-25 17 798,-32 22-580,-19 14-160,-9 8 98,1 3 1,2 2-1,-22 28-231,66-67-118,6-3 35,13-8-8,25-13-42,-9 1-69,0-2 0,13-12 202,51-35 166,-174 150 614,-22 11-528,-47 49 79,145-140-333,0 0 0,0 0 0,0 0 0,0 0 0,1 0 0,-1 0 0,0 0 1,0 0-1,0 0 0,0 0 0,0 0 0,0 0 0,0 0 0,0 1 0,0-1 0,1 0 0,-1 0 0,0 0 1,0 0-1,0 0 0,0 0 0,0 0 0,0 0 0,0 0 0,0 0 0,0 0 0,0 0 0,0 0 1,0 0-1,0 1 0,0-1 0,0 0 0,0 0 0,0 0 0,0 0 0,0 0 0,1 0 0,-1 0 0,0 0 1,0 0-1,0 1 0,0-1 0,-1 0 0,1 0 0,0 0 0,0 0 0,0 0 0,0 0 0,0 0 1,0 0 1,18-6-101,18-10-47,14-14-186,-2-1-1,21-19 335,4-3 171,-70 54 337,-6 8-345,-8 9-88,-51 43 257,-3-2-1,-14 7-331,60-47-161,37-25-165,38-24-73,92-67 10,-220 156 1310,19-13-739,-47 33-91,100-76-340,7-3 136,10-4-35,13-10-270,-2-1-1,1-1 0,3-5 419,-10 6-124,1 1-1,1 1 1,0 1-1,0 1 1,8-2 124,-60 43 576,-141 104 261,151-123-785,13-8-67,1-1-1,0 1 1,-1 0-1,1 0 1,0 0-1,0 1 1,1-1-1,-1 1 1,-2 4 15,41-23-1108,-6 1 216,1 2 0,0 0 0,18-2 892,-46 13-97,-2 1 99,0 0 32,0 7 92,0-6-109,0 0 1,0 0-1,0 0 0,0 0 1,0 0-1,-1 0 1,1 0-1,0 0 0,0 0 1,-1 0-1,1 0 1,-1 0-1,1 0 0,-1 0 1,1 0-1,-1 0 1,1 0-1,-1-1 1,0 1-1,0 0 0,1 0 1,-1-1-1,0 1 1,0 0-1,0-1 0,0 1-17,-22 19 442,-1-1 0,0-1 0,-24 12-442,-4 4-240,47-33-1299,4-4 590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38.510"/>
    </inkml:context>
    <inkml:brush xml:id="br0">
      <inkml:brushProperty name="width" value="0.2" units="cm"/>
      <inkml:brushProperty name="height" value="0.2" units="cm"/>
      <inkml:brushProperty name="color" value="#FFFFFF"/>
    </inkml:brush>
  </inkml:definitions>
  <inkml:trace contextRef="#ctx0" brushRef="#br0">0 245 288,'111'-33'2645,"71"-33"-2645,-28 9 636,-64 29-617,-49 16-1344,0-1-1,30-15 1326,-56 20-837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39.665"/>
    </inkml:context>
    <inkml:brush xml:id="br0">
      <inkml:brushProperty name="width" value="0.2" units="cm"/>
      <inkml:brushProperty name="height" value="0.2" units="cm"/>
      <inkml:brushProperty name="color" value="#FFFFFF"/>
    </inkml:brush>
  </inkml:definitions>
  <inkml:trace contextRef="#ctx0" brushRef="#br0">364 674 200,'0'0'209,"0"0"-22,0 0-51,0 0-13,0 0 0,0 0 22,0 0 1,0 1-59,0-1-1,0 1 1,0 0 0,0-1 0,1 1 0,-1-1-1,0 1 1,0 0 0,0-1 0,0 1 0,0 0 0,-1-1-1,1 1 1,0 0 0,0-1 0,0 1 0,-1-1-1,1 1 1,0 0 0,0-1 0,-1 1 0,1-1-1,0 1 1,-1 0-87,-10-7 6,6 2 21,-1 1-1,1-1 1,-1 2 0,0-1 0,0 1-1,0-1 1,0 2 0,0-1 0,0 1-1,0 0 1,-1 0 0,1 0-1,0 1 1,-1 0 0,1 0 0,-4 2-27,-3 2 38,0 2 1,1 0 0,0 0 0,0 1 0,1 1-1,-1 0 1,2 0 0,-1 1 0,1 1-1,1-1 1,-1 2 0,2-1 0,-1 1 0,2 1-1,-1-1 1,-4 12-39,2-3 64,0 1 0,1 0 0,2 0 0,0 1 0,1 0 0,1 0 0,1 0 0,1 1 0,1-1 0,1 3-64,1-22 14,0 1 0,1-1 0,-1 1 0,1-1 0,0 0 0,0 0 0,0 1 0,0-1 0,1 0 0,-1 0 0,1 0 0,0 0 0,0 0 0,0-1 0,0 1 0,0-1 0,1 1 0,-1-1 0,1 0 0,-1 1 0,1-1 0,0-1 0,0 1 0,0 0 0,0-1 0,0 0 0,0 1 0,1-1 0,-1 0 0,0-1 0,1 1 0,-1-1 0,0 1 0,1-1 0,-1 0 0,1 0 1,-1 0-1,0-1 0,3 0-14,10-6 36,0 0 0,-1-1 1,0-1-1,0 0 1,-1-1-1,0-1 1,-1 0-1,0-1 1,-1 0-1,0-1 1,-1 0-1,0-1 1,5-11-37,9-13 53,-2-1 1,-1-2 0,-3 0-1,12-35-53,10-44-180,-5-2 0,-6-2 0,10-93 180,-17 63 298,-38 286 25,0 28-220,7 0-1,9 42-102,-1-98-78,0-89-34,1 0 0,1 0 1,0 0-1,0 0 0,2 0 1,0 0-1,1-1 0,4 10 112,-8-22-75,-1-1-1,1 1 1,-1-1-1,1 0 1,-1 1 0,1-1-1,0 0 1,0 0-1,0 0 1,0 1-1,0-1 1,0 0 0,0 0-1,0 0 1,0 0-1,0-1 1,1 1-1,-1 0 1,0 0 0,1-1-1,-1 1 1,0-1-1,1 1 1,-1-1-1,1 0 1,-1 1 0,0-1-1,1 0 1,0 0 75,8-1-848</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0.029"/>
    </inkml:context>
    <inkml:brush xml:id="br0">
      <inkml:brushProperty name="width" value="0.2" units="cm"/>
      <inkml:brushProperty name="height" value="0.2" units="cm"/>
      <inkml:brushProperty name="color" value="#FFFFFF"/>
    </inkml:brush>
  </inkml:definitions>
  <inkml:trace contextRef="#ctx0" brushRef="#br0">32 197 384,'-7'20'319,"1"0"0,0 0 0,2 0 0,0 1 1,2 0-1,0 0 0,1 0 0,1 3-319,0-22 19,0 1 0,1-1 0,-1 1 0,0-1 0,1 1 0,-1-1 0,1 0-1,0 1 1,0-1 0,0 0 0,0 1 0,0-1 0,0 0 0,0 0 0,1 0 0,-1 0 0,1 0 0,0-1 0,-1 1 0,1 0 0,0-1 0,0 1 0,0-1 0,0 0-1,0 1 1,1-1 0,-1 0 0,0 0 0,0-1 0,1 1 0,0 0-19,3 0 29,-1 0-1,0 0 1,0-1-1,0 0 1,0 0-1,0 0 1,0 0-1,1-1 1,-1 0-1,0 0 1,0 0-1,0-1 1,3-1-29,7-5 24,-1 0-1,-1-1 1,1-1-1,-1 0 1,-1-1-1,0 0 1,-1-1-1,0 0 1,-1-1-1,0 0 1,-1-1-1,0 0 1,-1 0-1,-1-1 1,0 0 0,-1 0-1,-1 0 1,0-1-1,-1 0 1,-1 0-1,0 0 1,-1-1-1,-1 1 1,-1-5-24,0 16 26,-1 0 0,1 1-1,-1-1 1,-1 1 0,1-1 0,0 1 0,-1-1 0,0 1 0,0 0 0,-1 0 0,1 0 0,-1 0-1,1 0 1,-1 0 0,-1 1 0,-1-3-26,3 4 25,-1-1-1,0 1 1,1 0-1,-1 0 1,0 0-1,0 0 1,-1 0-1,1 1 1,0-1-1,-1 1 1,1 0-1,0 0 1,-1 0-1,1 1 1,-1-1-1,1 1 1,-1 0-1,0 0 1,1 0-1,-1 0 1,1 1-1,-1-1 1,-1 1-25,-13 5 94,-1 0-1,1 2 1,-7 3-94,18-7-215,-1-1 0,1 2 0,1-1 0,-1 1 0,1 0 0,-1 0 0,1 1-1,1 0 1,-1 0 0,1 1 215,2-4-916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0.664"/>
    </inkml:context>
    <inkml:brush xml:id="br0">
      <inkml:brushProperty name="width" value="0.2" units="cm"/>
      <inkml:brushProperty name="height" value="0.2" units="cm"/>
      <inkml:brushProperty name="color" value="#FFFFFF"/>
    </inkml:brush>
  </inkml:definitions>
  <inkml:trace contextRef="#ctx0" brushRef="#br0">68 178 196,'-34'144'1705,"19"-72"-1075,9-49-511,-6 30 622,11-48-560,3-7-39,8-28-54,20-68-286,-9 27-175,12-25 373,-24 74-12,1 1 0,1 0 0,0 0 0,2 1 0,1 0 0,5-5 12,-18 23 19,1 0 0,-1 0 0,1 0 1,0 0-1,-1 0 0,1 1 0,0-1 0,0 1 1,1-1-1,-1 1 0,0 0 0,0-1 0,1 1 0,-1 0 1,0 1-1,1-1 0,-1 0 0,1 1 0,-1-1 1,1 1-1,-1 0 0,1 0 0,0 0-19,-1 1 17,1 0 0,0 0-1,0 0 1,0 0 0,-1 1 0,1-1-1,0 1 1,-1 0 0,0-1 0,1 1-1,-1 1 1,0-1 0,0 0 0,0 0-1,0 1 1,1 1-17,8 14 83,-1 1-1,-1 0 1,-1 0-1,0 1 0,0 4-82,-4-11 82,10 26 51,-2 0-1,-2 1 0,-2 0 1,0 11-133,12 28-582,-20-79 372,2 5 188,6-9-3169,15-19 2352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1.170"/>
    </inkml:context>
    <inkml:brush xml:id="br0">
      <inkml:brushProperty name="width" value="0.2" units="cm"/>
      <inkml:brushProperty name="height" value="0.2" units="cm"/>
      <inkml:brushProperty name="color" value="#FFFFFF"/>
    </inkml:brush>
  </inkml:definitions>
  <inkml:trace contextRef="#ctx0" brushRef="#br0">131 1 60,'-9'183'1938,"-8"0"1,-10 11-1939,2-7 445,-26 243-1082,50-424 103,2-5-265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1.500"/>
    </inkml:context>
    <inkml:brush xml:id="br0">
      <inkml:brushProperty name="width" value="0.2" units="cm"/>
      <inkml:brushProperty name="height" value="0.2" units="cm"/>
      <inkml:brushProperty name="color" value="#FFFFFF"/>
    </inkml:brush>
  </inkml:definitions>
  <inkml:trace contextRef="#ctx0" brushRef="#br0">0 77 112,'10'3'282,"0"0"1,0-1-1,0 0 1,1-1-1,-1 0 0,0-1 1,1 0-1,-1 0 1,5-2-283,95-19 755,-80 14-589,282-51-1763,-308 57 668,7 1 48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2.816"/>
    </inkml:context>
    <inkml:brush xml:id="br0">
      <inkml:brushProperty name="width" value="0.2" units="cm"/>
      <inkml:brushProperty name="height" value="0.2" units="cm"/>
      <inkml:brushProperty name="color" value="#FFFFFF"/>
    </inkml:brush>
  </inkml:definitions>
  <inkml:trace contextRef="#ctx0" brushRef="#br0">60 0 48,'23'2'2162,"-21"-2"-2135,-1 1 0,1-1 1,-1 1-1,1-1 0,-1 1 1,1 0-1,-1 0 0,0-1 1,1 1-1,-1 0 1,0 0-1,0 0 0,0 1 1,0-1-1,0 0 0,0 0 1,0 1-1,0-1 0,0 0 1,-1 1-1,1-1 1,0 2-28,0 0 45,0 1 1,-1 0 0,1 0 0,-1 0 0,0 0 0,0 0 0,0-1 0,-1 1 0,1 0 0,-1 0 0,0 0 0,0-1 0,-1 2-46,-21 57 383,-2-1 0,-22 34-383,36-61-1215,11-30 371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4.466"/>
    </inkml:context>
    <inkml:brush xml:id="br0">
      <inkml:brushProperty name="width" value="0.2" units="cm"/>
      <inkml:brushProperty name="height" value="0.2" units="cm"/>
      <inkml:brushProperty name="color" value="#FFFFFF"/>
    </inkml:brush>
  </inkml:definitions>
  <inkml:trace contextRef="#ctx0" brushRef="#br0">525 27 120,'0'0'218,"0"0"10,0 0-58,0 0-43,0 0 4,-2-4 20,1 2-132,0 1 0,0-1 0,0 1 0,-1 0 0,1-1-1,0 1 1,-1 0 0,1 0 0,-1 0 0,1 0 0,-1 0-1,1 0 1,-1 0 0,0 1 0,1-1 0,-1 1-1,0-1 1,0 1 0,0-1-19,-43-1 390,34 2-343,-17 3 123,0 1-1,0 1 0,0 2 1,1 0-1,0 2 0,0 2 1,1 0-1,1 1 0,-21 14-169,45-26 10,0 1-1,0-1 1,0 1-1,-1 0 1,1-1-1,0 1 1,0 0-1,0 0 0,1-1 1,-1 1-1,0 0 1,0 0-1,0 0 1,1 0-1,-1 0 1,0 0-1,1 1 1,-1-1-1,1 0 1,-1 0-1,1 0 0,0 0 1,-1 1-1,1-1 1,0 0-1,0 0 1,0 1-1,0-1 1,0 0-1,0 0 1,0 1-1,0-1 1,1 0-1,-1 0 0,0 1 1,1-1-1,-1 0 1,1 0-1,0 0 1,-1 0-1,1 0 1,0 0-1,-1 0 1,1 0-1,0 0 1,0 0-1,0 0 0,0 0 1,0-1-1,0 1 1,0 0-1,0-1 1,0 1-10,9 6 41,0-1 1,0 1-1,0-2 1,1 0-1,2 1-41,36 13 139,41 19 112,-83-35-208,-1 1-1,0-1 0,0 2 1,0-1-1,0 1 1,-1-1-1,0 1 1,0 1-1,0-1 0,-1 1 1,2 2-43,-4-5 30,-1 0 1,0-1 0,0 1-1,0 0 1,0 0-1,0 0 1,-1-1 0,1 1-1,-1 0 1,0 0 0,0 0-1,0 0 1,0 0-1,0 0 1,-1 0 0,1 0-1,-2 2-30,0 2 43,-1-1 0,1 1 0,-1-1 0,-1 0-1,1 0 1,-1 0 0,-4 4-43,-6 6 76,1-2 1,-2 0-1,0 0 0,0-2 0,-3 2-76,-7 2 104,0 0 1,0-2-1,-25 10-104,36-18-140,-1 0 0,0-1 0,0-1 0,0-1 0,0 0 0,-1 0 1,-14-1 139,28-2-60,1 0 0,0-1 1,-1 1-1,1 0 0,0-1 1,-1 1-1,1-1 0,0 1 1,-1-1-1,1 0 0,0 0 1,0 0-1,0 1 0,0-1 1,0 0-1,0 0 0,0 0 1,0-1-1,0 1 60,-2-2-220,-10-13-895</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4.946"/>
    </inkml:context>
    <inkml:brush xml:id="br0">
      <inkml:brushProperty name="width" value="0.2" units="cm"/>
      <inkml:brushProperty name="height" value="0.2" units="cm"/>
      <inkml:brushProperty name="color" value="#FFFFFF"/>
    </inkml:brush>
  </inkml:definitions>
  <inkml:trace contextRef="#ctx0" brushRef="#br0">1 255 80,'16'2'289,"0"0"1,0-1-1,1 0 0,-1-2 0,0 1 1,1-2-1,-1-1 0,0 0 1,0-1-1,7-2-289,19-10 389,-25 11-263,1-1 0,-1 0 0,0-2 0,-1 0 0,1 0 0,-2-2 0,1 0 0,-1-1 0,-1 0 0,4-6-126,-15 15-9,-1 0 0,0 0-1,0-1 1,0 1 0,0-1-1,-1 0 1,1 1-1,-1-1 1,1 0 0,-1 0-1,0 0 1,0 0-1,-1 0 1,1 0 0,0 0-1,-1 0 1,0-1 0,0 1-1,0 0 1,0 0-1,0 0 1,-1 0 0,1 0-1,-1 0 1,0-1 0,0 1-1,0 1 1,0-1-1,-1 0 1,1 0 0,-1 0-1,0 1 1,1-1-1,-1 1 1,-1-1 0,1 1-1,0 0 1,0 0 0,-1 0-1,1 0 1,-1 0-1,0 0 1,1 1 0,-1-1-1,0 1 1,0 0 0,0 0-1,0 0 1,0 0-1,0 1 1,0-1 0,0 1-1,-1 0 1,1-1-1,0 2 1,0-1 0,-1 0 9,-7 1 40,0 0-1,0 1 1,0 1 0,0 0 0,1 0 0,-1 1 0,1 0 0,0 0 0,0 2-1,0-1 1,1 1 0,-1 0 0,2 1 0,-1 0 0,1 1 0,0 0 0,0 0-1,1 0 1,-6 10-40,3-5 47,1 0-1,0 1 1,1 1 0,1-1-1,0 1 1,1 0 0,0 1-1,2-1 1,0 1-1,0 0 1,2 0 0,0 1-1,0 4-46,2-14 22,0 0-1,1 0 0,0-1 1,0 1-1,0 0 1,1 0-1,0-1 0,0 1 1,1-1-1,-1 1 1,2-1-1,-1 0 0,1 0 1,-1-1-1,2 1 1,-1-1-1,1 1 0,-1-1 1,1-1-1,1 1 0,-1-1 1,4 2-22,2 1 14,-1-2 1,1 0-1,0 0 1,1-1-1,-1 0 1,1-1-1,0 0 1,-1-1-1,1 0 1,0-1-1,0-1 1,3 0-15,-2 0-221,0 0 1,0-1-1,0-1 0,-1-1 1,1 1-1,0-2 0,-1 0 1,0 0-1,0-1 1,0-1-1,0 0 0,-1-1 1,7-4 220,10-6-864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5.464"/>
    </inkml:context>
    <inkml:brush xml:id="br0">
      <inkml:brushProperty name="width" value="0.2" units="cm"/>
      <inkml:brushProperty name="height" value="0.2" units="cm"/>
      <inkml:brushProperty name="color" value="#FFFFFF"/>
    </inkml:brush>
  </inkml:definitions>
  <inkml:trace contextRef="#ctx0" brushRef="#br0">1 244 164,'19'-3'284,"0"0"0,0-2 0,-1 0 0,1-1 0,-1-1 0,-1-1 0,14-7-284,-30 14 12,22-10 235,0-1 1,0-1 0,16-13-248,-33 21 22,1 0 0,-1 0 0,0-1 0,-1 0 0,1 0 0,-1 0 0,0 0 0,-1-1 0,0 0 0,0 0 0,0 0 0,-1 0 0,3-8-22,-6 14 2,0 0 1,0 0-1,0 0 1,0 0-1,0 0 1,0 0-1,0 0 1,0 0-1,-1 0 1,1 0-1,0 0 1,-1 0-1,1 0 1,-1 0-1,1 0 0,-1 0 1,1 0-1,-1 0 1,0 1-1,1-1 1,-1 0-1,0 0 1,1 1-1,-1-1 1,0 0-1,0 1 1,0-1-1,0 1 1,0-1-1,0 1 0,0 0 1,0-1-1,0 1 1,0 0-1,0 0 1,0-1-3,-36-5 136,29 7-88,-1 0 0,1 0 0,-1 0 0,1 1 0,0 0 0,0 1 0,0 0 0,0 0 0,0 1 0,0 0 0,1 0 0,0 1 1,0 0-1,0 0-48,-9 7 131,1 1 1,0 1 0,1 0 0,1 1 0,-4 6-132,8-9 61,1 0 0,0 0 0,1 0 0,0 1 0,1 0 0,1 0 0,0 0 0,1 1 1,0 0-1,1 0 0,1 0 0,0 0 0,0 9-61,2-19 10,0-1 1,0 0-1,1 1 0,-1-1 1,1 0-1,0 0 1,-1 1-1,2-1 0,-1 0 1,0 0-1,1 0 1,-1 0-1,1 0 0,0 0 1,0-1-1,0 1 0,0 0 1,0-1-1,1 0 1,-1 1-1,2-1-10,1 2 18,1-1-1,-1 0 1,1 0-1,0-1 1,0 0-1,0 0 1,0 0-1,0-1 1,1 1 0,5-1-18,9 0 9,-1-1 0,1 0 0,-1-2 1,0 0-1,1-2 0,3-1-9,84-24-2680,27-15 2680,-133 43-55,34-11-767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12.600"/>
    </inkml:context>
    <inkml:brush xml:id="br0">
      <inkml:brushProperty name="width" value="0.1" units="cm"/>
      <inkml:brushProperty name="height" value="0.1" units="cm"/>
      <inkml:brushProperty name="color" value="#66CC00"/>
    </inkml:brush>
  </inkml:definitions>
  <inkml:trace contextRef="#ctx0" brushRef="#br0">250 152 4,'0'0'181,"0"0"27,-1-4-55,1-1 1,0 1 0,0-1-1,0 1 1,1 0 0,0-1-1,0-2-153,4 2 87,0-2 164,0 1 0,0-1 0,0 0 0,-1 0 0,0 0 0,0-1 0,0-1-251,-30 15 326,-10 15-109,1 2 1,0 1-1,2 1 1,2 2-1,-23 25-217,54-52-21,3 0 2,1-1 0,0 1-1,-1-1 1,1 0-1,0 0 1,-1-1-1,1 1 1,-1-1 0,0 0-1,1 0 1,-1 0-1,0 0 1,0 0-1,1-2 20,2 0-43,22-13-15,-1-1 0,-1-1 0,0-2 0,-1-1 0,-2 0 0,8-10 58,-59 47 511,2 1 0,-17 13-511,3 1 155,27-22-98,1 1 0,0 0 1,1 1-1,0 1 0,0-1 0,1 2 1,-3 4-58,15-13 27,9-5-47,10-6-31,44-24-139,-1-2 0,15-14 190,60-33 454,-155 104 405,-19 15-682,-57 39 360,-82 51-537,139-103-31,138-81-1665,35-44 1765,-220 177 1268,-162 109-1175,310-232-830,2 3 0,1 3 0,10-1 668,-62 35 530,-31 19 57,2-3-603,-79 66 414,-70 63-2,148-122-753,29-17 82,45-25-142,-45 18 257,18-9-273,0-1 0,13-10 433,-12 7 54,0 2 1,2 1-55,-77 59 920,-2-8-791,-1 0 27,1 2 0,-28 33-156,69-68-16,0-1-1,1 0 0,-1 1 0,0-1 1,1 1-1,-1 0 0,1-1 0,-1 1 1,1-1-1,-1 1 0,1 0 1,-1 0-1,1-1 0,0 1 0,0 0 1,-1-1-1,1 1 0,0 0 1,0 0-1,0 0 0,-1-1 0,1 1 1,0 0-1,0 0 17,18-3-353,39-25-297,-47 22 439,194-99-767,-262 164 3137,-8-6-1358,43-37-572,0 2 1,1 1-1,1 0 1,-1 4-230,22-24-35,0 0 1,0 0-1,0 0 1,1 0-1,-1 0 1,0 0-1,0 0 1,0 0-1,0 0 1,0 0-1,0 0 1,0 0-1,0 0 0,0 0 1,0 0-1,0 0 1,1 0-1,-1 0 1,0 1-1,0-1 1,0 0-1,0 0 1,0 0-1,0 0 1,0 0-1,0 0 0,0 0 1,0 0-1,0 0 1,0 0-1,0 0 1,0 0-1,0 0 1,0 1-1,0-1 1,0 0-1,0 0 1,0 0-1,0 0 0,0 0 1,0 0-1,0 0 1,0 0-1,0 0 1,0 0-1,0 0 35,15-7-997,18-13-507,-9 2 320</inkml:trace>
  <inkml:trace contextRef="#ctx0" brushRef="#br0" timeOffset="1789.175">1220 113 104,'0'0'323,"0"0"-48,0 0-51,0 0-21,0 0-23,0 0-30,0 0 51,0 0-22,-40 7 759,35-5-850,3-1-77,0 0 0,1-1 0,-1 1 0,0 0 0,0 0 0,1-1 0,-1 1 0,0-1 0,0 0 0,0 1 0,0-1 0,0 0 0,0 0 0,0 0 0,0-1 0,0 1 0,1 0 0,-1-1 0,0 1 0,0-1 0,-1 0-11,31-38-366,-14 17 1131,-14 22-747,0-1 1,-1 1 0,1 0-1,0-1 1,0 1 0,0 0-1,-1 0 1,1-1 0,0 1-1,0 0 1,-1 0 0,1-1 0,0 1-1,0 0 1,-1 0 0,1 0-1,0-1 1,-1 1 0,1 0-1,0 0 1,-1 0 0,1 0-1,0 0 1,-1 0 0,1 0 0,0 0-1,-1 0 1,1 0 0,0 0-1,-1 0 1,1 0 0,0 0-1,-1 0 1,1 0 0,-1 0-1,1 0-18,-48 14 713,40-12-728,-16 8 246,1 0-1,0 2 1,0 1 0,-2 2-231,-40 22 773,61-33-424,21-9-296,25-11-101,21-20-154,38-30 202,-62 39-14,-20 14 42,-2 1 378,-31 23-93,-54 35-149,18-13 111,1 2 1,-24 25-276,56-41 137,36-26-139,-5 0-30,54-27-457,39-29 489,41-21-303,-134 79 385,-23 15 54,-6 5-111,-18 19 72,-1-2 1,-1-2 0,-12 7-98,-51 44 402,87-72-351,9-8-49,0 0 0,0 0 0,0 0 0,0 1 0,0-1 0,0 1 0,1 0 0,-1-1 0,0 1 0,1 0-1,0 0 1,-1 0 0,1 0 0,0 0 0,-1 2-2,2-4-26,2 0 17,0 1-1,0-1 0,0-1 1,0 1-1,0 0 1,0 0-1,0-1 0,0 1 1,0-1-1,0 1 1,0-1-1,-1 0 0,1 0 1,0 0-1,0 0 10,0 0-16,65-34-388,-2-3 0,-2-2 1,9-11 403,-60 42-20,4-2 363,-36 23-136,-50 36 185,-27 26-392,-29 21 287,143-95-454,11-5 68,38-21-342,0-4 0,52-33 441,-31 16 150,-82 45 186,-6 5-111,-14 14-7,-24 19-53,-174 140 561,211-174-722,-18 19-41,20-15-37,16-7-36,28-14-168,-1-2 0,0-2 0,-2-1 0,0-3 0,12-10 278,-94 62 492,2 1 0,-1 3-492,-32 26 299,113-73-2162,32-19-1044,-53 22 1611</inkml:trace>
  <inkml:trace contextRef="#ctx0" brushRef="#br0" timeOffset="3442.334">1169 694 300,'0'0'410,"0"0"-11,0 0-17,0 0-15,0 0 5,0 0-40,0 0-19,-7 10 258,-13 7-97,0 0 1,-19 11-475,-26 21 601,45-32-185,-1 0 1,-17 9-417,37-26 18,1 0-6,3 0-21,-1 0 0,0 0 1,0 0-1,1-1 0,-1 1 0,0-1 0,0 0 0,0 1 1,1-1-1,-1 0 0,0 0 0,0-1 9,0 1-16,101-49-769,-73 34 634,0 1 0,1 2 0,4-1 151,-17 11 558,-18 9 172,-26 18-112,1-3-340,-34 27 378,-3-2 1,-14 6-657,74-50-228,8-4 49,22-8-86,40-21-234,-32 7-259,30-26 758,18-11 52,-84 61-32,0 0-1,0 0 1,0 0-1,0 0 1,0 0 0,0 0-1,0 0 1,0 0-1,0 0 1,0 1-1,0-1 1,0 0 0,0 0-1,1 0 1,-1 0-1,0 0 1,0 0-1,0 0 1,0 0 0,0 0-1,0 0 1,0 0-1,0 0 1,0 0-1,0 0 1,0 0 0,1 0-1,-1 0 1,0 0-1,0 0 1,0 0-1,0 0 1,0 0-1,0 0 1,0 0 0,0 0-1,0 0 1,0 0-1,1 0 1,-1 0-1,0 0 1,0 0-20,-10 13 277,-21 18-140,-56 40 149,-38 27 82,47-40-278,77-58-167,24-4-265,33-25-18,-2-2 0,-2-2 0,-1-2 1,45-41 359,-213 180 1161,-44 23-602,158-120-585,15-8-16,15-8-49,29-17-377,-1-3 0,19-15 468,41-22-201,-108 64 571,-10 8-119,-25 20 7,-44 35 55,14-19-104,31-22-101,0 0 0,1 1 0,1 2 0,-5 7-108,30-30-3,0 0 0,0 0 0,0 0 1,0 0-1,0 0 0,-1 0 0,1 0 0,0 0 0,0 0 0,0 0 0,0 0 1,0 1-1,-1-1 0,1 0 0,0 0 0,0 0 0,0 0 0,0 0 0,0 0 0,0 1 1,0-1-1,0 0 0,0 0 0,0 0 0,0 0 0,-1 1 0,1-1 0,0 0 1,0 0-1,0 0 0,0 0 0,0 1 0,0-1 0,0 0 0,1 0 0,-1 0 0,0 0 1,0 1-1,0-1 0,0 0 0,0 0 0,0 0 0,0 0 0,0 1 0,0-1 1,0 0-1,0 0 0,1 0 0,-1 0 0,0 0 0,0 0 0,0 0 0,0 1 0,0-1 1,0 0-1,1 0 0,-1 0 0,0 0 0,0 0 0,0 0 0,0 0 0,1 0 1,-1 0-1,0 0 0,0 0 3,19-2-142,19-10-99,3-5-148,-2-2-1,0-2 1,-1-1 0,-1-3 389,-33 23-2,-1-1 1,1 1 0,0 0-1,0 0 1,1 0 0,-1 1-1,0-1 1,1 1 0,2-1 1,-30 27 489,-23 11-122,24-20-154,0 1-1,1 1 1,-16 19-213,62-42-890,13-7 358,-20 5-40,0 0 1,1 2 0,-1 0 0,1 1 0,0 1-1,0 1 1,1 0 571,-20 2-22,1 0-1,-1 0 1,1 0 0,-1 0-1,1 0 1,-1 1 0,1-1-1,-1 0 1,1 0 0,-1 0-1,0 0 1,1 0-1,-1 0 1,1 1 0,-1-1-1,0 0 1,1 0 0,-1 1-1,1-1 1,-1 0 0,0 1-1,1-1 1,-1 0-1,0 1 1,0-1 0,1 1-1,-1-1 1,0 0 0,0 1-1,0-1 1,1 1-1,-1-1 1,0 1 0,0-1-1,0 0 1,0 1 22,-4 21-310,-17 19 272,20-40 25,-12 20-71,-1-1 1,-1-1-1,-1 0 0,-12 10 84,10-12-411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7.013"/>
    </inkml:context>
    <inkml:brush xml:id="br0">
      <inkml:brushProperty name="width" value="0.2" units="cm"/>
      <inkml:brushProperty name="height" value="0.2" units="cm"/>
      <inkml:brushProperty name="color" value="#FFFFFF"/>
    </inkml:brush>
  </inkml:definitions>
  <inkml:trace contextRef="#ctx0" brushRef="#br0">1 1 208,'0'0'209,"0"0"-15,0 0-2,0 0 70,0 0 16,4 1-31,-2 0-214,1 0 1,-1 1-1,0 0 0,0-1 0,0 1 0,0 0 1,0 0-1,-1 0 0,1 0 0,0 0 1,-1 1-1,0-1 0,1 0 0,-1 1 1,0-1-1,0 1 0,0 0 0,-1-1 0,1 1 1,-1-1-1,1 1 0,-1 0 0,0 0-33,12 87 560,-9-62-404,89 678 1186,-85-664-1567,1 32-2375,-8-71 1709</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7.350"/>
    </inkml:context>
    <inkml:brush xml:id="br0">
      <inkml:brushProperty name="width" value="0.2" units="cm"/>
      <inkml:brushProperty name="height" value="0.2" units="cm"/>
      <inkml:brushProperty name="color" value="#FFFFFF"/>
    </inkml:brush>
  </inkml:definitions>
  <inkml:trace contextRef="#ctx0" brushRef="#br0">1 291 36,'8'-8'301,"2"0"0,-1 1 0,1 0 0,0 1 0,10-5-301,14-10 264,48-38 229,-46 32-498,1 1 0,1 1-1,1 2 1,2 2 0,17-6 5,-23 16-795,-24 7 78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7.995"/>
    </inkml:context>
    <inkml:brush xml:id="br0">
      <inkml:brushProperty name="width" value="0.2" units="cm"/>
      <inkml:brushProperty name="height" value="0.2" units="cm"/>
      <inkml:brushProperty name="color" value="#FFFFFF"/>
    </inkml:brush>
  </inkml:definitions>
  <inkml:trace contextRef="#ctx0" brushRef="#br0">1 0 140,'31'283'1666,"26"324"384,-55-539-1687,-2-67-356,-2 10-194,4-29-47,0-1 1,1 1-1,1 0 0,5-13 234,5-24-410,1-20 349,3 1 1,4 1 0,3 1 0,8-12 60,-33 83 27,0 1 1,1-1-1,-1 0 0,0 1 0,1-1 1,-1 1-1,0-1 0,1 0 1,-1 1-1,1-1 0,-1 1 1,1-1-1,-1 1 0,1-1 1,-1 1-1,1 0 0,0-1 1,-1 1-1,1 0 0,-1-1 1,1 1-1,0 0 0,-1 0 0,1-1 1,0 1-1,0 0 0,-1 0 1,1 0-1,0 0 0,-1 0 1,1 0-1,0 0 0,0 0 1,-1 0-1,1 1 0,0-1 1,-1 0-1,1 0 0,0 1 0,-1-1 1,1 0-1,-1 1 0,1-1 1,0 0-1,-1 1 0,1-1 1,-1 1-1,1-1 0,-1 1 1,1-1-1,-1 1 0,0 0 1,1-1-1,-1 1-27,29 36 136,-29-36-128,50 70 383,-30-45-225,-2 1 1,-1 0 0,-1 2-1,5 12-166,-19-36 9,-1 0 0,0 1 0,0-1 0,-1 0 0,1 1 0,-1-1 0,-1 3-9,1-4-159,0 0 0,0 0 0,0 0 1,0 0-1,1 0 0,-1 0 0,1 0 0,0-1 1,0 1-1,1 0 0,-1 0 0,1 0 159,1 0-794</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8.497"/>
    </inkml:context>
    <inkml:brush xml:id="br0">
      <inkml:brushProperty name="width" value="0.2" units="cm"/>
      <inkml:brushProperty name="height" value="0.2" units="cm"/>
      <inkml:brushProperty name="color" value="#FFFFFF"/>
    </inkml:brush>
  </inkml:definitions>
  <inkml:trace contextRef="#ctx0" brushRef="#br0">0 266 388,'15'-6'359,"24"-11"752,-2-2 0,34-21-1111,-60 32 84,0 0 0,0-1-1,-1 0 1,0-1 0,0 1 0,-1-2-1,-1 0 1,0 0 0,0 0 0,-1-1-1,0-1-83,-6 11 15,0-1 0,0 1-1,0 0 1,0-1-1,0 1 1,0-1 0,-1 1-1,0-1 1,1 1 0,-1-1-1,0 0 1,0 1-1,0-1 1,0 0-15,-1 2 7,1 0 0,0 0 0,-1 0 1,1 0-1,-1-1 0,1 1 0,-1 0 0,0 0 0,1 0 1,-1 0-1,0 0 0,0 1 0,0-1 0,0 0 0,0 0 0,1 0 1,-1 1-1,-1-1 0,1 0 0,-1 0-7,-1 0 10,0 0 0,0 1 0,0-1 0,-1 1 0,1-1 0,0 1 0,-1 0 0,1 0 0,0 1 0,0-1 0,-1 1 0,1-1 0,0 1 0,0 0 0,0 0 0,0 0 0,0 1 0,0-1 0,-1 2-10,-5 3 36,0 0-1,1 1 1,0 0-1,0 0 1,1 1-1,0 0 1,0 0-1,1 0 1,0 1-1,0 0 1,1 1-1,0-1 1,1 1-1,0 0 1,0 1-36,-2 9 80,0 1 1,1 0-1,1 0 0,1 1 1,1-1-1,1 18-80,1-29 37,0 0 0,1 0 1,1 1-1,0-1 0,0 0 0,1-1 0,0 1 0,0 0 1,1-1-1,1 0 0,0 0 0,0 0 0,1 0 0,-1-1 0,2 0 1,-1 0-1,1-1 0,1 1 0,-1-2 0,1 1 0,1-1 1,-1 0-1,1-1 0,0 0 0,0 0 0,0-1 0,1 0 1,-1-1-1,1 0 0,0 0 0,0-1 0,0 0 0,4-1-37,-1 0-18,0-1 0,1-1 0,-1 0 0,0-1 0,0-1-1,0 0 1,-1 0 0,1-1 0,-1-1 0,1 0 0,0-1 18,14-9-687,-1-1 0,-1-1 0,0-1 0,4-6 687,-4 5-938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49.517"/>
    </inkml:context>
    <inkml:brush xml:id="br0">
      <inkml:brushProperty name="width" value="0.2" units="cm"/>
      <inkml:brushProperty name="height" value="0.2" units="cm"/>
      <inkml:brushProperty name="color" value="#FFFFFF"/>
    </inkml:brush>
  </inkml:definitions>
  <inkml:trace contextRef="#ctx0" brushRef="#br0">354 33 60,'-5'-4'84,"-1"0"-1,1 1 1,-1 0-1,0 0 1,0 0-1,-5-1-83,-7-3 110,15 6-82,-1 1 0,1-1-1,-1 1 1,1 0-1,-1 0 1,0 1 0,1-1-1,-1 1 1,1 0-1,-1 0 1,1 0 0,0 0-1,-1 0 1,1 1-1,0 0 1,0-1 0,-2 3-28,-5 1 68,-5 2 0,1 0 1,0 1-1,1 1 0,0 0 0,0 1 0,1 0 0,0 1 0,1 0 0,0 1 0,1 0 0,1 1 0,-1 0 0,2 1 0,0 0 0,1 0 0,0 0 0,1 1 0,0 0 0,2 0 0,0 1 0,0-1 0,2 1 0,-1 0 1,2 0-1,1 0 0,0 0 0,0 0 0,2 0 0,0-1 0,1 1 0,0 0 0,1-1 0,1 0 0,6 13-68,-7-19 32,1 0 1,-1 0-1,2-1 1,-1 1-1,1-1 0,0-1 1,1 1-1,0-1 1,0 0-1,1-1 0,0 1 1,0-2-1,0 1 1,0-1-1,1 0 0,0-1-32,3 1 80,1-1 0,-1 0 0,1 0-1,0-2 1,0 0 0,0 0-1,0-1 1,0-1 0,0 0-1,0 0 1,7-3-80,-2 1-232,1-2 1,-1 0-1,0-1 0,-1-1 1,1 0-1,-1-1 0,0-1 0,-1-1 1,0 0-1,0-2 0,-1 1 0,-1-2 1,0 0-1,0-1 0,-1 0 0,-1-1 1,2-2 231,-1-5-799</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50.526"/>
    </inkml:context>
    <inkml:brush xml:id="br0">
      <inkml:brushProperty name="width" value="0.2" units="cm"/>
      <inkml:brushProperty name="height" value="0.2" units="cm"/>
      <inkml:brushProperty name="color" value="#FFFFFF"/>
    </inkml:brush>
  </inkml:definitions>
  <inkml:trace contextRef="#ctx0" brushRef="#br0">458 82 116,'-3'-6'61,"0"1"0,-1-1 0,1 1-1,-1 0 1,0 0 0,0 1 0,-1-1 0,0 1 0,1 0-1,-1 0 1,0 0 0,-1 1 0,1 0 0,-1 0 0,1 0 0,-1 1-1,0-1 1,0 1 0,0 1 0,0-1 0,-1 1 0,1 0-1,0 1 1,0-1 0,-1 1 0,1 1 0,0-1 0,-1 1-1,1 0 1,0 0 0,0 1 0,0 0 0,0 0 0,0 0 0,-5 4-61,-3 2 112,0 2 0,0-1 1,1 2-1,0 0 0,1 0 1,1 2-1,0-1 1,0 1-1,-1 4-112,-11 17 262,2 0 0,1 2-1,-1 7-261,13-28 121,1 1-1,0 1 1,1-1-1,1 1 1,1 0 0,0 0-1,1 0 1,1 1-1,0 8-120,2-24 13,0-1-1,0 1 1,0 0 0,0-1 0,0 1-1,0-1 1,1 1 0,-1-1-1,0 1 1,1-1 0,-1 0-1,1 1 1,0-1 0,0 1-1,-1-1 1,1 0 0,0 0-1,0 1 1,0-1 0,0 0-1,0 0 1,0 0 0,1 0-1,0 1-12,0-2 18,1 1 0,-1 0 0,0 0 0,1-1 0,-1 1 0,0-1 0,1 0 0,-1 0 0,1 0 0,-1 0 0,1 0 0,-1-1 1,0 1-1,3-1-18,4-1 16,-1-1 0,1 0 0,-1-1 0,0 0 0,1 0 0,-2-1 0,1 0 0,4-4-16,-3 1-34,0 0 1,-1-1-1,0 0 0,-1 0 0,0-1 1,0 0-1,-1 0 0,0 0 1,1-5 33,6-17-241,-2 0-1,4-19 242,18-48-66,-30 86 140,1-2 87,-4 26 107,-3 47 166,2 1-1,6 51-433,-2-87 54,0 1-1,2-1 1,0 1 0,2-1 0,0-1-1,2 1 1,0-1 0,6 8-54,-13-27-89,0 0 0,0 0 0,1 0 0,-1-1 0,0 1 0,1-1 0,0 0 0,-1 1 0,1-1 0,0 0 0,0-1 0,0 1 0,1-1 0,-1 1 1,0-1-1,0 0 0,1 0 0,-1 0 0,1-1 0,-1 1 0,1-1 0,-1 0 0,1 0 0,-1 0 0,1 0 0,-1-1 0,1 1 0,-1-1 0,0 0 0,1 0 0,-1 0 0,0 0 0,0-1 0,1 0 0,-1 1 0,0-1 0,1-1 89,17-12-1156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51.047"/>
    </inkml:context>
    <inkml:brush xml:id="br0">
      <inkml:brushProperty name="width" value="0.2" units="cm"/>
      <inkml:brushProperty name="height" value="0.2" units="cm"/>
      <inkml:brushProperty name="color" value="#FFFFFF"/>
    </inkml:brush>
  </inkml:definitions>
  <inkml:trace contextRef="#ctx0" brushRef="#br0">0 45 288,'0'325'4008,"0"-323"-3894,1-2-108,-1 1 0,0-1 0,1 1 0,-1-1 0,1 1 0,-1-1 0,1 0 0,-1 1 0,1-1 1,-1 0-1,1 0 0,0 1 0,-1-1 0,1 0 0,-1 0 0,1 0 0,0 0 0,-1 0 0,1 0 0,0 0 0,-1 0 1,1 0-1,-1 0 0,1 0 0,0 0 0,-1 0 0,1 0 0,-1-1 0,1 1 0,-1 0 0,1 0 0,0-1-6,21-26 19,-1-1-1,-2-1 1,0 0-1,0-5-18,5-9-85,28-35 85,-43 66 9,1 1 0,0 0 0,0 0 0,1 1 0,1 1 0,-1 0 0,2 0 0,4-2-9,-14 9 23,1 0-1,0 0 0,-1 1 1,1-1-1,0 1 1,0 0-1,0 0 0,0 1 1,0-1-1,0 1 1,0 0-1,0 0 0,0 0 1,0 0-1,0 1 1,0-1-1,0 1 1,0 0-1,0 1 0,0-1 1,-1 0-1,1 1 1,0 0-1,-1 0 0,1 0 1,-1 1-1,0-1 1,0 1-1,0-1 0,0 1 1,0 0-1,0 1-22,12 14 136,-2 0 0,0 1 0,-1 0 0,0 1 0,3 11-136,3 2 131,-14-24-130,11 17 86,1 0 0,0 0 0,9 7-87,-21-28-132,1 1 0,-1-1 0,1-1 0,0 1 0,0-1 0,0 1-1,1-2 1,-1 1 0,1 0 0,0-1 0,0 0 0,0-1 0,0 1-1,1-1 1,-1 0 0,1-1 0,5 1 132,3-1-1033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52.143"/>
    </inkml:context>
    <inkml:brush xml:id="br0">
      <inkml:brushProperty name="width" value="0.2" units="cm"/>
      <inkml:brushProperty name="height" value="0.2" units="cm"/>
      <inkml:brushProperty name="color" value="#FFFFFF"/>
    </inkml:brush>
  </inkml:definitions>
  <inkml:trace contextRef="#ctx0" brushRef="#br0">527 81 140,'-1'2'401,"-8"-7"709,3-1-1121,0-1 100,-1 0-1,0 0 1,-1 1 0,1 0-1,-1 0 1,0 1-1,0 0 1,-1 1 0,0-1-1,0 2 1,0-1 0,0 1-1,-3 0-88,7 3 29,-1 0 0,1 0-1,0 1 1,0 0 0,0 0-1,0 0 1,0 1 0,0-1 0,1 1-1,-1 0 1,0 1 0,1-1-1,-1 1 1,1 0 0,0 0-1,0 0 1,0 1 0,1-1-1,-1 1 1,1 0 0,-3 3-29,-5 8 62,0 0 0,1 1 0,1-1-1,0 2 1,-2 7-62,6-12 26,0 0 0,1 1-1,1 0 1,0 0 0,0 0 0,2 0-1,-1 12-25,2-23 10,16 23 88,-14-23-86,1-1 0,-1 0-1,1 1 1,0-1 0,-1 0 0,1-1 0,0 1 0,0 0 0,0-1 0,0 1 0,0-1 0,0 0 0,0 0 0,-1 0 0,1-1-1,0 1 1,0-1 0,0 1 0,1-2-12,44-14 136,-26 6-109,-15 6-6,-1 1 0,1 0 0,0 0 0,0 1 0,0 0 0,1 0 0,-1 0 0,0 1 0,2 0-21,-7 2 10,0 0-1,0 0 0,0 1 0,0-1 0,0 1 0,-1-1 0,1 1 1,-1 0-1,1 0 0,-1-1 0,0 1 0,1 0-9,0 1 20,3 4 7,0 0 1,0 0-1,-1 0 0,0 0 0,0 1 0,-1-1 0,0 1 0,0 0 0,-1 0 0,0 0 0,0 1 0,0 6-27,1 20 113,0 0 1,-3 15-114,0-39 26,-2 25 9,-1-1-1,-2 1 0,-1-1 0,-2 0 0,-1-1 1,-2 0-1,-2 0-34,-1 10 11,-3-2 0,-2 0 0,-1-1 1,-6 4-12,13-23 1,-1-2 1,-1 0 0,0-1 0,-2 0 0,0-1 0,-1-1-1,-1-1 1,-9 6-2,22-17-4,-1-1 1,1 0-1,-1-1 0,0 1 0,0-2 1,0 1-1,0-1 0,0 0 0,-1 0 1,1 0-1,0-1 0,-1-1 1,-6 1 3,12-1-3,-1 0 0,0-1 0,1 1 1,-1 0-1,0-1 0,1 0 1,-1 1-1,1-1 0,-1 0 0,1 0 1,0-1-1,-1 1 0,1 0 1,0-1-1,0 1 0,0-1 0,0 0 1,0 0-1,0 0 3,-1-2-9,-1-1 1,2 1-1,-1-1 0,0 0 0,1 0 1,0 1-1,0-1 0,1-1 1,-2-2 8,0-14-40,-1 1 0,2-1 0,1 0 0,1-10 40,0 29-5,1-11-2,1 0 0,0 0 0,1 0 0,0 0 0,1 0 0,1 1 0,0 0 0,0 0-1,2 0 1,0 0 0,0 1 0,1 1 0,4-6 7,3-2 38,2 0-1,0 1 1,0 0-1,2 2 1,0 0-1,1 1 0,11-6-37,12-3 91,1 1 0,1 2 0,42-13-91,145-37-978,-183 58 395,-10 0-195,-1-2-56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52.713"/>
    </inkml:context>
    <inkml:brush xml:id="br0">
      <inkml:brushProperty name="width" value="0.2" units="cm"/>
      <inkml:brushProperty name="height" value="0.2" units="cm"/>
      <inkml:brushProperty name="color" value="#FFFFFF"/>
    </inkml:brush>
  </inkml:definitions>
  <inkml:trace contextRef="#ctx0" brushRef="#br0">1 360 452,'0'1'63,"0"0"0,1 0 1,-1-1-1,0 1 0,1 0 0,-1-1 0,1 1 0,-1 0 1,1-1-1,-1 1 0,1-1 0,-1 1 0,1 0 0,0-1 1,-1 0-1,1 1 0,0-1 0,-1 1 0,1-1 0,0 0 1,0 1-1,-1-1 0,1 0 0,0 0 0,0 0 0,-1 0 1,1 1-1,0-1 0,0 0 0,0 0 0,-1 0 1,1-1-1,1 1-63,31-2 534,-27 1-424,4 0-11,1-1 1,0-1-1,-1 0 1,1 0-1,-1-1 1,0-1-1,0 0 1,0 0-1,1-2-99,10-5 152,-1-2 0,-1-1 0,11-10-152,-17 14 22,-2-1 0,1 0 1,-2 0-1,0-1 0,0-1 0,0-1-22,-6 6-24,1 1-1,-2-1 0,1 0 0,-1 0 0,0 0 0,-1 0 1,0-1-1,-1 1 0,1-1 0,-2 1 0,0-3 25,1 10 7,-1-1-1,0 1 0,-1-1 1,1 1-1,0-1 0,-1 1 1,1-1-1,-1 1 1,0-1-1,0 1 0,0-1 1,0 1-1,0 0 0,-1 0 1,1 0-1,-1-1 0,1 1 1,-1 1-1,0-1 0,0 0 1,1 0-1,-1 1 0,-1-1 1,1 1-1,0-1 0,0 1 1,0 0-1,-1 0 0,1 0 1,-1 0-1,1 0 0,-1 1 1,1-1-1,-1 1 1,0 0-7,-2-1 27,-1 1 1,1 0 0,-1 0 0,0 1 0,1-1 0,-1 1 0,1 1 0,-1-1 0,1 1 0,0 0-1,0 0 1,-1 0 0,2 1 0,-1-1 0,-5 5-28,-5 6 44,0 1-1,1 1 1,0 0-1,1 1 1,1 1-1,0 0 1,1 0 0,1 1-1,1 1 1,1 0-1,0 0 1,1 0-1,1 1 1,1 0-1,1 0 1,1 1-1,1-1 1,0 1 0,2 5-44,0-18 10,0 0 1,1 0-1,0 0 1,1 0-1,-1 0 1,2 0-1,-1-1 1,1 1-1,0-1 1,1 0-1,-1 1 1,1-2-1,2 3-10,-3-5 2,1 0-1,-1 0 1,1 0-1,0 0 1,0-1-1,0 0 1,0 1 0,1-2-1,-1 1 1,1 0-1,-1-1 1,1 0-1,0 0 1,0 0 0,0-1-1,1 0 1,-1 0-1,0 0 1,0 0-1,1-1 1,0 0-2,12-1-160,0 0 0,1-2 1,-1 0-1,-1 0 0,1-2 0,0 0 1,-1-2-1,0 0 0,-1 0 0,8-6 160,9-6-931,-3-4 34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53.494"/>
    </inkml:context>
    <inkml:brush xml:id="br0">
      <inkml:brushProperty name="width" value="0.2" units="cm"/>
      <inkml:brushProperty name="height" value="0.2" units="cm"/>
      <inkml:brushProperty name="color" value="#FFFFFF"/>
    </inkml:brush>
  </inkml:definitions>
  <inkml:trace contextRef="#ctx0" brushRef="#br0">545 6 48,'-42'-6'1797,"27"8"-1620,1 1-1,-1 0 1,1 1 0,-1 1 0,1 0-1,1 1 1,-1 0 0,1 1 0,-12 9-177,6-4 160,0 2 0,2 0 0,-1 1 0,2 1 0,0 1 0,-2 3-160,16-16 32,-1-1 0,1 1-1,0 0 1,0 0 0,0 0-1,0 0 1,1 0 0,-1 0-1,1 0 1,0 1 0,0-1-1,1 0 1,0 1 0,-1-1-1,1 0 1,1 1-1,-1-1 1,1 0 0,-1 1-1,1-1 1,0 0 0,2 3-32,4 11 169,1 1-1,0-1 1,2-1 0,8 12-169,21 45 539,-36-63-438,0 0 0,-1 0 0,0 0 1,-1 1-1,0-1 0,-1 0 0,0 1 0,-1-1 0,-1 0 0,1 0 0,-2 0 0,1 0 0,-2 0 0,1 0 0,-1-1 1,-1 1-1,0-1 0,0 0 0,-5 5-101,1-1 25,0 0 0,-1-1 0,-1 0 0,0-1 0,0 0 1,-1-1-1,-1 0 0,0-1 0,0 0 0,-1-1 0,-1-1 0,-14 7-25,26-13-150,0-1-1,0 0 1,0 1 0,0-1-1,-1 0 1,1-1-1,0 1 1,-1-1-1,1 1 1,-1-1-1,1 0 1,-1 0-1,1-1 1,0 1-1,-1-1 1,1 1-1,0-1 1,-1 0-1,1 0 1,0-1-1,0 1 1,0-1-1,-2 0 151,-14-19-1692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23.008"/>
    </inkml:context>
    <inkml:brush xml:id="br0">
      <inkml:brushProperty name="width" value="0.1" units="cm"/>
      <inkml:brushProperty name="height" value="0.1" units="cm"/>
      <inkml:brushProperty name="color" value="#FFFFFF"/>
    </inkml:brush>
  </inkml:definitions>
  <inkml:trace contextRef="#ctx0" brushRef="#br0">72 257 160,'-1'2'26,"1"1"0,-1 0 0,1 0 0,-1 0 0,0-1 1,0 1-1,0-1 0,-1 1 0,1 0 0,0-1 0,-1 0 0,0 1 0,0-1 0,1 0 0,-1 0 1,0 0-1,-1 0 0,-1 1-26,1 0 45,0 0 0,0 0 1,0-1-1,1 2 1,-1-1-1,1 0 0,0 1 1,-1-1-1,2 1 0,-1-1 1,0 1-1,1 1-45,0-4 39,0 1 0,1-1 0,-1 1 0,1-1 0,-1 1 0,1 0 0,0-1 0,-1 1 0,1-1-1,0 1 1,0 0 0,0-1 0,1 1 0,-1-1 0,0 1 0,0 0 0,1-1 0,-1 1 0,1-1 0,0 1 0,-1-1 0,1 1 0,0-1 0,0 0-1,0 1 1,0-1 0,0 1-39,1-2 17,0 1-1,0-1 1,1 1-1,-1-1 1,0 0-1,0 1 0,0-1 1,0 0-1,0-1 1,0 1-1,0 0 1,1 0-1,-1-1 1,0 0-1,0 1 0,0-1 1,0 0-1,-1 0 1,1 0-1,1 0-16,13-8 29,0 0 0,0 0 0,-1-1-1,0-1 1,9-10-29,-17 15 63,-1 0 1,0 0-1,0 0 0,0-1 0,-1 0 0,0 0 1,-1 0-1,1-1 0,-1 1 0,-1-1 0,0 0 0,0 0 1,0-2-64,-3 9 26,1 1 0,-1-1 1,0 1-1,0-1 0,0 0 0,0 1 1,0-1-1,0 1 0,0-1 1,0 0-1,0 1 0,0-1 0,0 1 1,0-1-1,0 0 0,0 1 1,-1-1-1,1 1 0,0-1 0,0 1 1,-1-1-1,1 1 0,0-1 1,-1 1-1,1-1 0,-1 1 0,1-1 1,0 1-1,-1-1 0,1 1 1,-1 0-1,0-1-26,-19 2 277,-20 18-123,22-6-74,0 1 0,1 1 1,1 1-1,0 1-80,10-11 4,1 1 1,0 0-1,0 0 1,1 0-1,0 1 0,0 0 1,1-1-1,-1 1 1,2 1-1,-1-1 0,1 0 1,0 2-5,2-9-9,0 0 0,-1 1 0,1-1 0,0 0-1,0 0 1,0 1 0,0-1 0,0 0 0,0 0 0,0 1 0,0-1 0,0 0 0,1 0 0,-1 0 0,1 1 0,-1-1 0,1 0-1,-1 0 1,1 0 0,-1 0 0,1 0 0,0 0 0,0 0 0,0 0 0,-1 0 0,1 0 0,0 0 0,1 0 9,0 0-8,1-1 0,-1 1 0,0 0 0,0-1 0,1 0 0,-1 0 0,0 0 0,1 0 0,-1 0 0,0 0 1,1 0-1,-1-1 0,0 1 0,2-1 8,9-3-19,-1-1 1,0 0-1,0-1 1,0 0-1,3-3 19,-9 6 4,-1-1-1,1 1 0,-1-1 0,0-1 0,0 1 0,0-1 1,-1 1-1,0-1 0,0-1 0,0 1 0,0 0 0,-1-1 1,0 0-1,0 0 0,-1 0 0,1 0 0,-1 0 0,-1-1 1,1 1-1,0-7-3,-2 12 4,-1 0 1,1 0 0,0 0-1,-1 0 1,1 0-1,0 1 1,-1-1-1,1 0 1,-1 0 0,1 0-1,-1 0 1,0 0-1,1 1 1,-1-1 0,0 0-1,0 1 1,1-1-1,-1 0 1,0 1-1,0-1 1,0 1 0,0-1-1,0 1 1,0 0-1,0-1 1,0 1 0,0 0-1,0-1 1,0 1-1,0 0 1,0 0-1,0 0 1,0 0 0,0 0-1,0 0 1,0 1-1,0-1 1,0 0 0,0 0-1,0 1-4,-39 9 167,28-5-138,1 0-1,0 1 0,1 1 1,-1 0-1,1 0 1,1 1-1,0 0 0,0 1 1,0 0-1,-1 3-28,5-5 17,-1 0 0,1 0 0,1 0 0,-1 1 0,1 0 0,1 0 0,-1 0-1,1 0 1,1 1 0,0-1 0,0 1 0,0 0 0,1-1 0,0 5-17,2-12 0,-1 0-1,0 0 1,0 0 0,1 0-1,-1 0 1,0 0-1,1 0 1,-1 0 0,1 0-1,-1 0 1,1 0-1,-1 0 1,1 0-1,0-1 1,0 1 0,-1 0-1,1 0 1,0-1-1,0 1 1,0 0 0,0-1-1,0 1 1,-1-1-1,1 0 1,0 1 0,0-1-1,0 0 1,0 1-1,1-1 1,-1 0 0,0 0-1,0 0 1,0 0-1,0 0 1,0 0 0,0 0-1,0 0 1,0 0-1,0-1 1,0 1 0,0 0-1,0-1 1,0 1-1,0-1 1,42-13-46,-32 9 52,-2-2 0,1 1 1,-1-1-1,0 0 1,0-1-1,-1 0 0,0-1 1,0 0-1,-1 0 1,0 0-1,-1-1 1,0 0-1,0 0 0,-1-1 1,-1 1-1,0-1 1,0 0-1,-1 0 0,0-1 1,-1 1-1,-1-1 1,1 1-1,-2-1 1,0-8-7,0 19 5,0 0 1,0 0 0,0 0 0,0 0 0,0 0 0,0 0-1,0 0 1,0 0 0,0 0 0,-1 0 0,1 0 0,0 0-1,-1 0 1,1 0 0,-1 0 0,1 0 0,-1 0 0,0 0-1,1 1 1,-1-1 0,0 0 0,0 0 0,1 1 0,-1-1-1,0 1 1,0-1 0,0 0-6,-1 1 10,0-1 0,0 1 0,0 0 0,0-1 0,0 1 0,0 0 0,0 0 1,0 1-1,0-1 0,0 0 0,0 1 0,1-1 0,-1 1 0,-1-1-10,-4 3 16,0 0 0,0 0 0,0 1 0,0 0 1,1 0-1,-1 1 0,0 0-16,-2 5 13,0 0 1,0 0-1,1 1 1,1 0-1,0 0 1,0 1-1,1 0 1,1 0-1,0 0 1,1 1-1,0-1 1,0 1-1,2 0 1,0 1-1,0-1 1,1 0-1,1 0 1,0 1-14,0-10 2,0 0 1,1-1-1,0 1 1,0 0-1,0-1 1,0 1-1,0-1 1,1 0-1,-1 1 1,1-1-1,0 0 1,0 0-1,0 0 1,0 0-1,3 2-2,-3-3 2,-1-1-1,1 1 1,-1-1-1,1 0 0,0 0 1,0 1-1,-1-1 1,1 0-1,0-1 1,0 1-1,0 0 1,0-1-1,0 1 1,0-1-1,0 1 0,0-1 1,0 0-1,0 0 1,1 0-1,-1 0 1,0 0-1,0-1 1,0 1-1,0-1 1,0 1-1,0-1 0,0 0 1,0 1-1,0-1 1,-1 0-1,1-1-1,11-5-1,-1-1-1,0 0 1,0-1 0,-1 0-1,-1-1 1,1 0-1,-2-1 1,1 0-1,-2-1 1,1 0 0,-2 0-1,1 0 1,-2-1-1,0 0 1,0-1 0,-1 1-1,-1-1 1,0 0-1,-1 0 1,0-1-1,-2 1 1,1 0 0,-2-2 1,0 9 19,-1-1 0,0 1 1,-1-1-1,1 1 1,-2 0-1,1 0 0,-1 0 1,0 0-1,0 0 1,-1 1-1,-3-7-19,5 11 14,0-1 1,1 1-1,-1-1 0,0 1 0,0 0 1,0 0-1,0 0 0,-1 0 0,1 0 0,0 0 1,-1 1-1,0-1 0,1 1 0,-1-1 1,0 1-1,0 0 0,1 0 0,-1 0 1,0 1-1,0-1 0,0 1 0,0 0 0,0-1 1,0 1-1,0 1 0,0-1 0,0 0 1,0 1-1,0-1 0,0 1 0,-1 1-14,-6 2 27,0 0 0,1 1-1,-1 1 1,1-1 0,0 2 0,1-1-1,0 1 1,0 0 0,0 1 0,1 0-1,0 0 1,1 1 0,0-1-1,0 2 1,-1 1-27,0 3 35,1 1 1,0-1-1,1 1 0,0 0 1,2 1-1,-1-1 0,2 1 1,0-1-1,1 1 0,1 7-35,0-19 0,1 0-1,0 0 0,0 1 1,0-1-1,0 0 0,1 0 0,-1-1 1,1 1-1,0 0 0,0-1 1,1 1-1,-1-1 0,1 1 0,0-1 1,-1 0-1,1 0 0,2 1 1,-2-1-6,0-1 0,-1 0-1,1 0 1,0 0 0,0-1 0,0 1-1,0-1 1,0 1 0,0-1 0,1 0-1,-1 0 1,0-1 0,0 1 0,1 0-1,-1-1 1,1 0 0,-1 0 0,0 0-1,1 0 1,-1-1 0,1 1 0,-1-1-1,3-1 7,4-3-7,-1 0 0,0 0-1,0-1 1,0 0-1,-1-1 1,0 0-1,0 0 1,0-1-1,-1 0 1,-1 0 0,1 0-1,-1-1 1,-1 0-1,1-1 1,-1 1-1,-1-1 1,0 0 0,-1 0-1,1 0 1,-2 0-1,2-10 8,-2 9 6,1 0-1,-2-1 0,0 1 1,0-1-1,-1 0 1,-1 1-1,0-1 0,0 1 1,-1-1-1,-1 1 0,0 0 1,0-1-1,-1 1 0,0 1 1,-1-1-1,-1 1 1,1 0-1,-2 0 0,1 0 1,-2 0-6,6 8 15,0 0 0,0 0 0,1 0 0,-1 0 0,-1 1-1,1-1 1,0 1 0,0 0 0,-1-1 0,1 1 0,0 0 0,-1 0 0,1 1 0,-1-1 0,1 0 0,-1 1 0,0-1 0,1 1 0,-1 0 0,1 0 0,-2 0-15,0 1 11,0 0 0,0 0 0,1 0 0,-1 1 0,0-1 0,0 1 0,1 0 0,-1 0 0,1 0 1,-1 0-1,1 1 0,-2 2-11,-5 5 23,0 0 0,1 0 0,1 1 0,0 0 0,0 1 0,1 0 0,-4 9-23,5-3 31,1-1 0,0 1 0,1 0 0,1 0 0,0 1-1,2-1 1,0 1 0,1-1 0,1 4-31,-1-15-4,1 1 1,1-1-1,-1 1 1,1-1 0,0 0-1,1 0 1,-1 0-1,2 0 1,-1 0-1,1-1 1,0 1-1,0-1 1,1 0 3,-3-3-10,0 0 0,0 0 0,1 0 0,-1 0 0,1-1 0,0 1 0,0-1 0,0 0 0,0 0 0,0 0-1,1 0 1,-1 0 0,0-1 0,1 0 0,-1 1 0,1-1 0,0-1 0,-1 1 0,1 0 0,0-1 0,-1 0 0,1 0 0,0 0 0,0 0 0,-1 0 0,1-1 0,0 0 0,2 0 10,2-3-16,1 1-1,0-1 1,-1 0 0,0-1 0,0 0-1,-1 0 1,1-1 0,-1 0 0,0 0 0,-1-1-1,1 0 1,-1 0 0,-1 0 0,1-1 0,-1 0-1,-1 0 1,1 0 0,-1-1 0,-1 1 0,1-4 16,4-13-35,-2 0 1,-1 0 0,0 0 0,-2-1 0,-1 0-1,-2-24 35,0 39 12,-1 1-1,0 0 0,-1 0 0,0 0 0,-1 0 0,0 0 0,0 0 1,-1 0-1,0 1 0,-1 0 0,0 0 0,-1 0 0,1 0 0,-6-5-11,10 13 6,0 1 0,0-1-1,0 0 1,0 0-1,0 0 1,0 1-1,0-1 1,0 0-1,0 1 1,0-1 0,-1 1-1,1-1 1,0 1-1,0 0 1,0 0-1,-1-1 1,1 1 0,0 0-1,0 0 1,-1 0-1,1 0 1,0 0-1,-1 1 1,1-1 0,0 0-1,0 0 1,0 1-1,-1-1 1,1 1-1,0-1 1,0 1 0,-1 0-6,-2 2 18,0 0 0,0-1 0,0 2 0,0-1 0,0 0 1,0 1-1,-1 2-18,-6 9 35,0 1 0,1 0 1,1 0-1,0 1 0,2 0 1,0 0-1,0 1 0,2 0 1,0 0-1,-2 18-35,5-26-8,1 0 1,0 0-1,0 0 1,1 1-1,0-1 1,1 0-1,0 1 1,1-1 0,0 0-1,0 0 1,1 0-1,0-1 1,1 1-1,0-1 1,1 1-1,0-1 1,0 0-1,1-1 1,0 0-1,4 5 8,-8-11-12,0 0-1,1 0 1,-1 0 0,0 0-1,1 0 1,0 0 0,-1-1-1,1 1 1,0-1 0,0 0-1,0 1 1,0-1 0,0-1-1,0 1 1,0 0 0,0-1-1,0 0 1,1 1 0,-1-1-1,0 0 1,0-1 12,2 0-6,-1 0-1,0 0 1,0-1 0,0 1-1,0-1 1,0 0 0,0-1-1,-1 1 1,1-1 0,-1 1-1,1-1 1,-1 0 0,0 0-1,0-1 7,4-4-21,0 0 0,-1-1 0,0 0 0,0-1 0,-1 1 0,0-1 0,-1 0 0,0 0 0,0 0 0,-1-1 0,1-9 21,-3 9-27,0-1 1,-1 1 0,-1 0 0,0-1-1,0 1 1,-1 0 0,-1 0-1,-3-11 27,4 17 0,1 1 0,-1-1-1,0 0 1,0 1 0,0 0 0,-1-1-1,1 1 1,-1 0 0,0 0-1,-1 0 1,1 1 0,-1-1-1,1 1 1,-1 0 0,0 0 0,0 0-1,0 0 1,-1 1 0,1 0-1,-1 0 1,-1-1 0,3 3 2,0-1 1,1 1-1,-1 0 1,1 1-1,-1-1 1,0 0-1,1 1 1,-1-1-1,1 1 1,-1 0-1,1 0 0,-1 0 1,1 0-1,0 0 1,0 0-1,-1 1 1,1-1-1,0 1 1,0 0-1,-1 1-2,-3 2 8,-5 2-66,1 2-1,0-1 1,1 1 0,0 1 0,1 0 0,0 0 0,0 0 0,1 1 0,1 0 0,-1 1-1,-3 10 59,5-10-507,1 1 0,0-1 0,0 1 0,1 0 0,1 0 0,0 0 0,1 1 507,1 6-1136</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03.099"/>
    </inkml:context>
    <inkml:brush xml:id="br0">
      <inkml:brushProperty name="width" value="0.2" units="cm"/>
      <inkml:brushProperty name="height" value="0.2" units="cm"/>
      <inkml:brushProperty name="color" value="#FFFFFF"/>
    </inkml:brush>
  </inkml:definitions>
  <inkml:trace contextRef="#ctx0" brushRef="#br0">0 2 40,'0'0'69,"0"0"38,0 0 13,0 0 13,0 0-15,0 0-34,0 0-36,0 0 12,0 0-12,0 0-8,0 0-7,0 0-10,0 0 21,0 0-19,0 0-30,0 0 16,0 0-12,2 0 21,-1-1-1,0 1 1,0 0 0,0 0-1,1 0 1,-1 0 0,0 0 0,0 0-1,0 0 1,1 0 0,-1 1 0,0-1-1,0 0 1,0 1 0,0-1 0,0 0-1,0 1 1,1 0 0,-1-1 0,0 1-1,0 0-19,20 18 56,-21-19-32,0 1 0,0-1-1,1 1 1,-1-1-1,0 1 1,1-1-1,-1 0 1,0 1 0,1-1-1,-1 0 1,1 1-1,-1-1 1,1 0-1,-1 1 1,1-1-1,-1 0 1,1 0 0,-1 0-1,1 1 1,-1-1-1,1 0 1,-1 0-1,1 0 1,-1 0-1,1 0 1,-1 0 0,1 0-1,0 0 1,-1 0-1,1 0 1,-1-1-1,1 1 1,-1 0-1,1 0 1,-1 0 0,1-1-24,-1 1 12,0 0-1,1 0 1,-1 0 0,0 0 0,0 0 0,1 0 0,-1-1 0,0 1 0,1 0 0,-1 0 0,0 0 0,1 0-1,-1 0 1,0 0 0,1 0 0,-1 0 0,0 0 0,1 1 0,-1-1 0,0 0 0,0 0 0,1 0 0,-1 0-1,0 0 1,1 0 0,-1 1 0,0-1 0,0 0 0,0 0 0,1 0 0,-1 1 0,0-1 0,0 0 0,1 0-1,-1 1 1,0-1 0,0 0 0,0 1 0,0-1 0,0 0 0,0 0 0,1 1 0,-1-1 0,0 0-12,19 26 143,-1 1 0,-1 1 0,-1 0 0,-1 1 0,-2 1 0,8 26-143,44 110 225,-44-97-84,3 26-141,-2-5 146,-13-28-577,-9-61 398,0 28-515,0-28 501,0 1 1,0-1-1,1 0 1,-1 1-1,0-1 1,0 0 0,1 0-1,-1 0 1,1 1-1,-1-1 1,1 0-1,-1 0 1,1 0 0,0 0-1,0 0 1,-1 0-1,1 0 1,0 0-1,0 0 1,0 0 46,5 4-497,-6-4-196,0-1-150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03.763"/>
    </inkml:context>
    <inkml:brush xml:id="br0">
      <inkml:brushProperty name="width" value="0.2" units="cm"/>
      <inkml:brushProperty name="height" value="0.2" units="cm"/>
      <inkml:brushProperty name="color" value="#FFFFFF"/>
    </inkml:brush>
  </inkml:definitions>
  <inkml:trace contextRef="#ctx0" brushRef="#br0">1 113 108,'21'-27'955,"-17"22"-880,-1 0 0,1 0-1,0 0 1,0 0 0,1 1-1,-1 0 1,1 0 0,0 0-1,0 1 1,0 0 0,2-1-75,6-2 79,0 0 0,0 1 0,1 0 0,0 1 0,-1 1 0,6 0-79,-13 2 25,0 0 1,0 0-1,0 1 1,0 0 0,0 1-1,0-1 1,0 1-1,0 1 1,0-1-1,0 1 1,-1 0 0,1 0-1,0 0 1,-1 1-1,1 0-25,14 10 78,-1 2 0,0 0 0,-1 0 0,0 2 0,-2 0 0,0 1 0,-1 1 0,-1 0 0,1 3-78,18 34 244,-3 2 0,15 41-244,-33-66-2973,-12-32 2178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43.066"/>
    </inkml:context>
    <inkml:brush xml:id="br0">
      <inkml:brushProperty name="width" value="0.2" units="cm"/>
      <inkml:brushProperty name="height" value="0.2" units="cm"/>
      <inkml:brushProperty name="color" value="#FFFFFF"/>
    </inkml:brush>
  </inkml:definitions>
  <inkml:trace contextRef="#ctx0" brushRef="#br0">449 5 28,'0'0'97,"0"0"-11,0 0 6,0 0 47,0 0-40,0 0 3,0 0 62,0 0 8,0 0-56,0 0 24,0 0-10,0 0-5,0 0 16,0 0-65,0 0 15,0 0 32,0 0-10,0 0-61,0 0 22,0 0 6,0 0-2,0 0 10,0 0 0,0 0-26,-30-5 135,16 7-161,0-1 0,0 2 0,0 0 0,0 1 0,1 0 0,-1 1-1,1 0 1,0 1 0,0 1 0,1 0 0,0 1 0,-10 8-36,-11 9 163,2 2-1,1 1 1,-26 30-163,47-46 38,0 0-1,1 0 1,0 1 0,1 1 0,1-1 0,0 1 0,0 0 0,2 0-1,0 1 1,0-1 0,1 1 0,1 1-38,-4 38 157,2 0 1,3 38-158,1-84 7,0 8 8,1 0-1,0 0 0,1 0 0,1 0 0,0 0 0,4 8-14,7 31 60,-6-20-18,2-1-1,2 0 1,1 0-1,12 21-41,-19-43 8,0 0-1,1 0 0,1-1 1,-1 0-1,2-1 1,0 1-1,0-2 0,1 1 1,0-1-1,0-1 0,1 0 1,0 0-1,12 6-7,-18-12 12,0 0-1,0 0 1,-1-1-1,1 1 0,1-1 1,-1 0-1,0-1 1,0 1-1,0-1 1,0 0-1,0 0 1,1-1-1,-1 1 1,0-1-1,0 0 1,0 0-1,0-1 1,0 0-12,3-1 23,-1-1 0,0-1 0,0 1 0,0-1 0,0 0 0,-1 0 1,0-1-1,0 0 0,0 0 0,3-5-23,9-15 69,-2 0-1,0-1 1,-2-1 0,0 0 0,3-16-69,-6 14 20,-2 1 0,-1-1 0,-2 0 0,0 0 0,-1-19-20,1-45-162,-5-16 162,-1 106-7,-3-17-72,0 0-1,-1 1 1,-1-1 0,-1 1 0,0 0 0,-2 0 0,-1 1-1,-10-18 80,-18-17-232,35 51 146,-1-1-1,0 1 0,-1 0 1,1 0-1,0 0 0,-1 0 1,0 1-1,1-1 0,-1 1 1,0 0-1,0 0 0,-4-1 87,6 3-488,-5 0-1195,5 0 788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44.515"/>
    </inkml:context>
    <inkml:brush xml:id="br0">
      <inkml:brushProperty name="width" value="0.2" units="cm"/>
      <inkml:brushProperty name="height" value="0.2" units="cm"/>
      <inkml:brushProperty name="color" value="#FFFFFF"/>
    </inkml:brush>
  </inkml:definitions>
  <inkml:trace contextRef="#ctx0" brushRef="#br0">2 15 148,'0'0'209,"-1"-14"2015,0 23-2140,1 1-1,1 0 1,0-1 0,0 1-1,1 0 1,0-1 0,0 1-1,1-1 1,1 0 0,2 6-84,8 29 226,102 360 726,9 37-483,-90-296-368,-7 2 0,-5 10-101,-13-32-55,-10-123-41,-5 1-177,2-16 10,1-48 53,3 1-1,2-1 1,3 0 0,2 1 0,3 1-1,3-1 1,19-51 210,-24 84 40,1 1-1,0 1 1,6-8-40,-14 28 11,1 0 0,-1 0 1,1 1-1,0-1 0,1 1 0,-1 0 0,1 0 1,-1 0-1,1 0 0,0 0 0,1 1 1,-1 0-1,1 0 0,-1 0 0,1 0 1,0 1-1,0 0 0,0 0 0,4-1-11,-6 3 16,-1 0 0,1 1 0,0-1 0,-1 0 0,1 1 0,0 0-1,-1 0 1,1 0 0,-1 0 0,1 0 0,-1 0 0,0 0 0,1 1 0,-1 0-1,0-1 1,0 1 0,0 0 0,0 0 0,0 0 0,-1 0 0,1 0 0,0 2-16,30 49 214,-4 18-28,-3 1 0,-4 2 0,-3-1 0,-2 8-186,33 125-94,-27-153-987,-19-47 284</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49.127"/>
    </inkml:context>
    <inkml:brush xml:id="br0">
      <inkml:brushProperty name="width" value="0.2" units="cm"/>
      <inkml:brushProperty name="height" value="0.2" units="cm"/>
      <inkml:brushProperty name="color" value="#FFFFFF"/>
    </inkml:brush>
  </inkml:definitions>
  <inkml:trace contextRef="#ctx0" brushRef="#br0">80 0 108,'0'0'206,"0"0"-31,0 0-38,0 0-21,0 0-25,0 0-1,0 0 0,0 0-2,0 0-28,0 0 4,0 0 38,0 0 11,1 4 14,2 7-16,2-1 0,0 0 0,0 0 0,1-1 0,0 1 0,3 3-111,24 41 347,-25-38-239,-1 0-1,-1 1 0,-1 0 1,-1 0-1,0 1 1,-1-1-1,-1 1 0,0 0 1,-1 0-1,-2 0 0,1-1 1,-4 17-108,-1-8 101,-1 0 0,-1 0 0,-2-1 0,0-1 0,-1 1 1,-2-2-1,0 1 0,-5 4-101,10-18 58,0-1 0,0 0 0,-1 0 0,-7 7-58,12-13-114,0 0 0,0 0 0,0-1 1,-1 1-1,1-1 0,-1 0 0,1 0 0,-1 0 0,0 0 0,0-1 0,0 1 0,0-1 1,0 0-1,-3 0 114,5-1-1044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0.747"/>
    </inkml:context>
    <inkml:brush xml:id="br0">
      <inkml:brushProperty name="width" value="0.2" units="cm"/>
      <inkml:brushProperty name="height" value="0.2" units="cm"/>
      <inkml:brushProperty name="color" value="#FFFFFF"/>
    </inkml:brush>
  </inkml:definitions>
  <inkml:trace contextRef="#ctx0" brushRef="#br0">25 181 272,'0'0'205,"0"0"22,0 0 14,0 0-19,1 0-170,-1-1 0,0 1 0,0-1 0,0 1 0,0-1 0,1 1 0,-1 0 0,0-1 0,0 1 0,0-1 0,0 1 0,0-1 1,0 1-1,0-1 0,0 1 0,0-1 0,0 1 0,0 0 0,-1-1 0,1 1 0,0-1 0,0 1 0,0-1 0,-1 1 0,1 0 0,0-1 0,0 1 0,-1 0 0,1-1 0,0 1 0,-1 0 0,1-1 0,0 1 0,-1 0 0,1 0 0,0-1 0,-1 1-52,0 1 8,-1 0 0,1 0 1,-1 0-1,1 0 1,0 0-1,-1 0 1,1 1-1,0-1 0,0 0 1,0 1-1,0-1 1,0 1-1,1-1 0,-1 1 1,0-1-1,1 1 1,-1-1-1,1 1 1,-1 0-1,1 0 0,0-1 1,0 1-1,-1 0 1,1-1-1,0 1 0,1 0 1,-1 0-9,8 55 204,-5-44-184,13 91 298,-5 0 1,-4 1-1,-5 1 0,-6 30-318,4-136 2,0 0-1,1 1 1,-1-1-1,0 1 0,0-1 1,0 0-1,0 1 1,0-1-1,0 1 0,-1-1 1,1 0-1,0 1 0,0-1 1,0 1-1,0-1 1,0 0-1,0 1 0,-1-1 1,1 0-1,0 1 1,0-1-1,-1 0 0,1 1 1,0-1-1,0 0 0,-1 0 1,1 1-1,0-1 1,-1 0-1,1 0 0,0 0 1,-1 1-1,1-1 1,-1 0-1,1 0-1,-1 0-3,1-1 1,-1 1-1,1-1 1,-1 1-1,1-1 0,-1 0 1,1 1-1,-1-1 0,1 1 1,0-1-1,-1 0 1,1 1-1,0-1 0,0 0 1,0 1-1,-1-1 1,1 0-1,0 0 0,0 1 1,0-1-1,0 0 1,0 0-1,0 1 0,0-1 1,1 0 2,-1-125-32,6 0 1,5 1-1,6 0 1,29-110 31,-45 230 5,0 1 1,1-1 0,-1 1-1,1-1 1,0 1 0,0 0-1,0 0 1,1 0 0,-1 0-1,1 0 1,0 1 0,0-1-1,0 1 1,1 0 0,-1-1-1,1 2 1,0-1 0,0 0-1,0 1 1,0 0 0,0 0-1,0 0 1,1 0 0,-1 1 0,1-1-1,-1 1 1,1 0 0,-1 1-1,1-1 1,0 1 0,-1 0-1,1 0 1,0 0 0,4 1-6,6 2 14,1 0 0,-1 1 0,0 1 0,0 0 0,0 1 0,0 0 0,-1 1 0,0 1 0,11 8-14,-8-2 49,-1-1 0,0 2 1,-1 0-1,0 1 0,-2 1 0,0 0 0,-1 1 0,0 0 0,-2 0 0,0 1 1,-1 1-1,-1 0 0,4 14-49,10 41 227,-3 1 0,-4 1-1,-2 7-226,-10-70 17,8 68 367,-11-81-387,-1 29-2498,-1-22 1460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1.243"/>
    </inkml:context>
    <inkml:brush xml:id="br0">
      <inkml:brushProperty name="width" value="0.2" units="cm"/>
      <inkml:brushProperty name="height" value="0.2" units="cm"/>
      <inkml:brushProperty name="color" value="#FFFFFF"/>
    </inkml:brush>
  </inkml:definitions>
  <inkml:trace contextRef="#ctx0" brushRef="#br0">43 303 56,'-7'18'213,"1"1"0,1 0 0,0 0 0,1 0 0,2 1 0,0-1 0,1 1 0,0 0 1,2-1-1,0 1 0,2 0 0,0-1 0,1 0 0,1 0 0,1 0 0,0 0 0,1-1 0,2 2-213,-6-13 61,1 0 1,0 0-1,0 0 1,1-1-1,0 0 0,0 1 1,0-2-1,1 1 1,0 0-1,0-1 0,0 0 1,2 0-62,-4-3 32,0 0 0,0 0 0,0 0 0,0-1 1,0 0-1,0 0 0,1 0 0,-1 0 0,0-1 1,1 0-1,-1 0 0,0 0 0,0 0 0,1-1 1,-1 1-1,0-1 0,0 0 0,1 0 0,-1-1 0,0 1 1,0-1-1,2-1-32,5-4 58,0 1 1,-1-2 0,0 1-1,0-1 1,-1-1 0,0 0-1,0 0 1,-1-1 0,0 0-1,-1 0 1,0-1 0,-1 0-1,0 0 1,0 0 0,3-12-59,-1-1 74,0 0 1,-2 0 0,0-1-1,-2 0 1,-1 0 0,-1 0 0,0-14-75,-2 14 29,-1 0 1,-1-1 0,-1 1 0,-2 0 0,0 1 0,-1-1 0,-2 1-1,0 0 1,-8-13-30,12 29 13,0 0-1,-1 0 0,0 0 0,0 0 0,-1 1 0,0 0 1,0 0-1,-1 0 0,1 1 0,-2 0 0,1 0 1,-1 1-1,1 0 0,-2 0-12,3 2 3,1 1 0,0-1 1,-1 2-1,0-1 0,1 0 0,-1 1 0,0 0 0,0 1 1,0-1-1,0 1 0,0 0 0,1 1 0,-1-1 0,0 1 1,0 0-1,0 0 0,1 1 0,-1 0 0,0 0 0,1 0 1,-5 4-4,0 0-165,1 0 0,-1 1 1,1 0-1,1 0 0,-1 1 1,2 1-1,-1-1 0,1 1 1,0 0-1,-2 5 165,-10 12-1545,14-15 520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2.351"/>
    </inkml:context>
    <inkml:brush xml:id="br0">
      <inkml:brushProperty name="width" value="0.2" units="cm"/>
      <inkml:brushProperty name="height" value="0.2" units="cm"/>
      <inkml:brushProperty name="color" value="#FFFFFF"/>
    </inkml:brush>
  </inkml:definitions>
  <inkml:trace contextRef="#ctx0" brushRef="#br0">8 430 280,'0'-15'3035,"-1"10"-1705,0 9 342,-4 62-886,5 28-786,0-74 40,1-6-3,1-1 1,0 0-1,1 1 1,1-1 0,0 0-1,3 4-37,7 26 131,-4-9 1,1 0-1,2-1 1,5 7-132,-13-29 23,1-1-1,0 0 1,0 0 0,1 0 0,0-1 0,1 0-1,-1-1 1,2 1 0,-1-2 0,1 1 0,8 4-23,-14-10 5,0-1 0,0 1 0,0-1 0,0 0 0,0 0 1,0 0-1,0-1 0,1 1 0,-1-1 0,0 1 0,0-1 0,1 0 1,-1 0-1,0-1 0,1 1 0,-1-1 0,0 1 0,0-1 0,1-1-5,3 0 2,0-1 0,0-1 0,-1 1 0,1-1 0,-1-1 0,0 1 0,0-1 0,4-4-2,6-7-41,-1-2 1,0 0-1,-1 0 0,-1-2 0,3-6 41,-3-1-67,0-2 1,-2 1-1,-1-1 1,-1-1-1,0-5 67,14-46-156,-18 79 184,2 11-2,3 14 15,0 9-32,2 0 0,1-1 0,1 0 0,2-1 1,1 0-1,2-2 0,0 0 0,2-1 0,2 0-9,-21-24 13,1 0 1,-1 0-1,1 0 0,-1-1 0,1 1 1,0-1-1,0 0 0,0 0 0,1 0 1,-1 0-1,0 0 0,1-1 0,-1 1 1,1-1-1,-1 0 0,1 0 1,0-1-1,-1 1 0,1-1 0,0 1 1,-1-1-1,1 0 0,0-1 0,0 1 1,-1-1-1,1 1 0,0-1 0,-1 0 1,1-1-1,-1 1 0,1 0 0,-1-1 1,0 0-1,0 0 0,1 0 0,-1 0 1,0-1-14,11-9 74,0-1 0,-1-1-1,-1 0 1,0-1 0,-1 0 0,0-1 0,-1 0 0,-1-1 0,-1 0 0,0 0 0,1-8-74,7-21 109,-2-1 1,-2 0 0,3-39-110,7-65 208,-4-51-208,-14 52-4831,-4 148 3247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3.467"/>
    </inkml:context>
    <inkml:brush xml:id="br0">
      <inkml:brushProperty name="width" value="0.2" units="cm"/>
      <inkml:brushProperty name="height" value="0.2" units="cm"/>
      <inkml:brushProperty name="color" value="#FFFFFF"/>
    </inkml:brush>
  </inkml:definitions>
  <inkml:trace contextRef="#ctx0" brushRef="#br0">0 1 268,'3'0'28,"0"0"0,0 1 0,-1 0 0,1 0-1,0 0 1,-1 0 0,1 0 0,-1 1 0,1-1 0,-1 1 0,0-1 0,1 1-1,-1 0 1,0 0 0,0 0 0,0 0 0,0 0 0,-1 1 0,1-1 0,-1 0-1,1 1 1,-1-1 0,0 1 0,0 0 0,1 2-28,5 14 185,-1 0 0,0 0 0,1 12-185,0 0 191,40 136 750,-8 1 1,-6 10-942,-28-134-609,-2 1 0,-2 7 609,-4-47-719,-8 10-154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3.880"/>
    </inkml:context>
    <inkml:brush xml:id="br0">
      <inkml:brushProperty name="width" value="0.2" units="cm"/>
      <inkml:brushProperty name="height" value="0.2" units="cm"/>
      <inkml:brushProperty name="color" value="#FFFFFF"/>
    </inkml:brush>
  </inkml:definitions>
  <inkml:trace contextRef="#ctx0" brushRef="#br0">1 346 236,'839'-313'3793,"-837"312"-3830,12-5-334,0 1-1,0 0 0,0 1 1,1 0-1,-1 1 0,1 1 1,7 0 371,-12 2-919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24.803"/>
    </inkml:context>
    <inkml:brush xml:id="br0">
      <inkml:brushProperty name="width" value="0.1" units="cm"/>
      <inkml:brushProperty name="height" value="0.1" units="cm"/>
      <inkml:brushProperty name="color" value="#FFFFFF"/>
    </inkml:brush>
  </inkml:definitions>
  <inkml:trace contextRef="#ctx0" brushRef="#br0">245 87 368,'0'0'463,"1"-14"249,-3 6 2226,2 7-2925,0 1 0,0-1 0,-1 1 0,1-1 0,0 1 0,0-1 0,0 1 0,-1-1-1,1 1 1,0 0 0,-1-1 0,1 1 0,0-1 0,-1 1 0,1 0 0,-1-1 0,1 1 0,0 0 0,-1-1 0,1 1 0,-1 0 0,1 0 0,-1-1-1,1 1 1,-1 0 0,1 0 0,-1 0 0,1 0 0,-1 0 0,1 0 0,-1 0 0,0 0 0,1 0 0,-1 0 0,1 0 0,-1 0 0,1 0 0,-1 0-1,1 0 1,-1 1 0,1-1 0,-1 0 0,1 0 0,-1 1 0,1-1 0,-1 0-13,-29 29 503,-22 48 252,46-68-660,1 1-1,0-1 1,0 1-1,1 0 1,1 1 0,0-1-1,0 1 1,1-1-1,0 1 1,1 0 0,0 3-95,1-13 7,0 0 0,0 0 0,0 0 0,0 0 0,0 0 0,0 0 0,0 0 0,1 0 0,-1 0 0,0 0 0,1 0 0,-1 0 0,1 0 0,-1 0 0,1 0 0,-1 0 0,1 0 0,-1 0 0,1-1 0,0 1 0,0 0 0,-1 0 0,1-1 0,0 1 0,0-1 0,0 1 0,0-1 0,1 1-7,0 0 1,1-1 0,-1 1 0,1-1 0,-1 0 0,1 1 1,-1-1-1,1-1 0,0 1 0,-1 0 0,1-1 0,-1 1 0,1-1-1,8-2-31,0-1-1,-1 0 1,0-1 0,0 0-1,2-1 32,-3 0-9,0 0-1,-1-1 1,1-1-1,-1 1 1,-1-1-1,0 0 1,0-1-1,0 0 1,-1 0-1,0 0 1,-1-1-1,0 0 1,-1 0-1,0 0 1,0 0-1,-1-1 1,0 0-1,-1 1 1,0-1-1,-1-4 10,-1 14 4,0 0-1,0 0 0,0 1 0,0-1 1,0 0-1,0 0 0,0 1 0,0-1 1,0 0-1,-1 0 0,1 1 0,0-1 1,-1 0-1,1 1 0,0-1 0,-1 0 1,1 1-1,-1-1 0,1 1 0,-1-1 1,1 0-1,-1 1 0,1-1 0,-1 1 1,0 0-1,1-1 0,-1 1 0,0-1 1,1 1-1,-1 0 0,0 0 0,0-1-3,-28 4 127,19 1-103,0 0 0,1 0 0,0 1 0,0 0 0,-2 2-24,-18 14 96,2 1 1,-20 20-97,39-34 16,0 1 0,0 0 0,1 0 0,0 1 0,1 0 0,0 0 0,1 0 0,0 1 0,0-1 0,0 6-16,2-3-28,3-12 23,0 0 1,0 0-1,1 0 0,-1 0 1,0 0-1,0 0 1,1 0-1,-1 0 1,1 0-1,-1 0 1,0 0-1,1 0 0,0-1 1,-1 1-1,1 0 1,0 0-1,-1 0 1,1-1-1,0 1 0,0 0 1,0-1-1,-1 1 1,1 0-1,0-1 1,0 0-1,0 1 0,0-1 1,0 1-1,0-1 1,0 0-1,0 0 1,0 1-1,0-1 0,0 0 1,0 0-1,0 0 1,0 0-1,1 0 1,-1-1 4,49-2-207,-33-2 130,-1-1 1,0 0-1,0-1 0,-1-1 1,0 0-1,0-1 0,0-1 1,7-7 76,-14 10-15,1 1 0,-1-2 0,-1 1 0,1-1 0,-1 0-1,-1-1 1,0 0 0,0 0 0,0 0 0,-1 0 0,-1-1 0,1 0 0,-2 0 0,3-10 15,-5 19 7,-1-1 0,0 1 0,1 0-1,-1 0 1,0-1 0,0 1 0,0 0 0,0 0 0,0-1 0,0 1-1,0 0 1,-1 0 0,1-1 0,0 1 0,-1 0 0,1 0 0,-1 0-1,1 0 1,-1-1 0,1 1 0,-1 0 0,0 0 0,0 0 0,1 0 0,-1 1-1,0-1 1,-1-1-7,0 1 11,0 1-1,0-1 0,0 0 0,0 1 1,0-1-1,-1 1 0,1-1 0,0 1 1,0 0-1,0 0 0,-1 0 0,1 1 1,0-1-1,-2 1-10,-7 1 41,0 1 0,0 1 0,1 0 0,-1 0 1,-7 5-42,3 1 27,1-1 0,0 2 1,1 0-1,0 1 0,1 0 0,0 1 1,1 0-1,1 1 0,0 0 1,0 1-1,2 0 0,0 0 0,0 1 1,2 0-1,-5 16-27,11-31 0,-1 1 0,1-1-1,0 1 1,-1-1 0,1 1 0,0-1 0,0 1 0,0 0-1,0-1 1,1 1 0,-1-1 0,0 1 0,1-1-1,-1 1 1,1-1 0,-1 0 0,1 1 0,0-1 0,-1 0-1,1 1 1,0-1 0,0 0 0,0 0 0,0 1-1,0-1 1,0 0 0,1 0 0,-1 0 0,0-1 0,0 1-1,1 0 1,-1 0 0,0-1 0,1 1 0,0 0 0,2 0-16,-1 0 1,1 0-1,-1 0 1,0-1-1,1 1 1,0-1-1,-1 1 1,1-1-1,-1-1 1,1 1-1,-1 0 1,1-1-1,-1 0 1,1 0-1,-1 0 1,1 0 15,11-6-41,-1 0 0,0-1 0,0-1-1,-1 0 1,0-1 0,-1 0 0,0-1 0,0 0 0,4-7 41,-9 9 14,0 1 0,-1-1 0,0-1 0,-1 1 1,1-1-1,-2 0 0,0 0 0,0 0 0,0-1 1,-2 0-1,1 1 0,-1-1 0,-1 0 0,0 0 1,0-1-15,-1 11 9,0 0 0,0-1 0,0 1 0,0 0 1,0 0-1,0 0 0,0-1 0,-1 1 0,1 0 0,0 0 1,-1 0-1,1-1 0,-1 1 0,1 0 0,-1 0 0,1 0 1,-1 0-1,0 0 0,0 0 0,1 0 0,-1 0 0,0 0 1,0 1-1,0-1 0,0 0 0,0 0 0,0 1 0,0-1 1,-1 0-10,-1 1 20,0-1 0,0 1 0,1 0 0,-1 0 0,0 0 0,0 0 0,1 0 0,-1 1 0,0-1 0,1 1 0,-1 0 0,0 0 0,0 0-20,-8 3 57,2 1-1,-1 0 1,0 0-1,1 1 1,0 0-1,-7 7-56,0 2 41,1 0 0,0 2 0,1-1 0,1 2 0,0 0 0,1 0 0,1 1 0,1 1 0,1 0 0,1 0 0,1 1 0,0-1 0,1 4-41,5-22 3,1-1 0,-1 1 0,1-1 0,-1 1 0,1 0 0,0-1 0,0 1 0,-1-1 0,1 1 0,1 0-1,-1-1 1,0 1 0,0 0 0,0-1 0,1 1 0,-1-1 0,1 1 0,-1-1 0,1 1 0,0-1-1,0 1 1,0-1 0,-1 1 0,1-1 0,0 0 0,1 0 0,-1 0 0,0 1 0,0-1 0,0 0 0,1 0-1,-1 0 1,1-1 0,-1 1 0,0 0 0,1 0 0,-1-1 0,1 1 0,0-1 0,-1 0 0,1 1-1,-1-1 1,1 0 0,0 0 0,-1 0 0,1 0 0,0 0 0,-1 0 0,1 0 0,-1-1-3,8 0-11,-1-1 0,0 1 1,0-2-1,0 1 0,0-1 1,0-1-1,-1 1 0,0-1 1,3-2 10,11-8-74,-1-1-1,-1-1 1,0-1 0,-1 0 0,-1-2 0,-1 0 0,14-20 74,-21 26 22,-1-1 1,0-1-1,-1 1 1,0-1-1,-2-1 1,1 1-1,-2-1 1,0 1-1,-1-1 1,0-1 0,-2 1-1,0-10-22,-1 25 7,-1 0 0,1 0 0,-1 0 0,0-1 0,1 1 0,-1 0 0,0 0 0,0 1 0,0-1 0,0 0 0,0 0 0,0 0 0,0 1 0,0-1 0,0 0 0,0 1 0,0-1 0,0 1 0,-1-1 0,1 1 0,0 0 0,0-1 0,0 1 0,-1 0 0,1 0 0,0 0 0,-1 0 0,1 0 0,0 0 0,0 0 0,-1 1-7,-9 3 31,1 1 1,0 1-1,0 0 0,0 0 1,0 1-1,1 0 0,0 1 1,1 0-1,-1 0 1,-1 4-32,-11 12 66,1 1 0,1 2 0,-2 5-66,4-1 16,1 0 0,1 1 1,2 1-1,1 1 0,2-1 0,-2 14-16,12-46-1,-1 0 0,1 0 0,0-1 0,-1 1 0,1 0 0,0 0 0,0 0 0,-1 0-1,1 0 1,0 0 0,0 0 0,0 0 0,0 0 0,0 0 0,0 0 0,1 0 0,-1 0 0,0-1 0,0 1 0,1 0-1,-1 0 1,0 0 0,1 0 0,-1 0 0,1-1 0,-1 1 0,1 0 0,0 0 0,-1-1 0,1 1 0,0 0-1,-1-1 1,1 1 0,0-1 0,0 1 0,-1-1 0,1 1 0,0-1 0,0 1 0,0-1 0,0 0 0,0 0 0,0 1-1,0-1 1,0 0 1,2 0-7,-1 0 0,1 0 0,0-1 0,-1 1 0,1-1 0,-1 1 0,1-1 0,0 0 0,-1 0 0,0 0 0,1 0 0,-1-1 0,2 0 7,17-15-28,-1-2 0,-1 0 0,-1 0 0,-1-2 0,0 0 0,-2-1 0,0-1 0,-2 0 0,0-1-1,-2-1 1,0 0 0,-2 0 0,-1-1 0,-1 0 0,-1 0 0,-1 0 0,-2-1 0,0 0 0,-2-9 28,-1 35 7,-1 1 1,0-1-1,1 0 1,-1 0-1,0 0 0,1 1 1,-1-1-1,0 0 1,0 1-1,0-1 1,0 0-1,0 1 1,0-1-1,0 1 1,0 0-1,0-1 0,0 1 1,0 0-1,0-1 1,0 1-1,0 0 1,0 0-1,0 0 1,0 0-1,0 0 1,0 0-1,0 0 0,0 1 1,0-1-1,0 0 1,0 1-1,0-1 1,0 0-1,-1 1-7,-12 10 45,0 1 0,0 1 0,2 0 0,-1 0 0,1 1 1,1 1-1,1 0 0,0 1 0,1-1 0,1 2 0,-2 4-45,-3 8 31,2 0 1,1 1-1,1 0 1,1 0-1,2 1 1,1 6-32,5 18 9,0-52-13,0-1 0,0 0 0,1 1 0,-1-1 0,1 0 0,0 0 1,-1 0-1,1 0 0,0 1 0,0-1 0,0 0 0,1-1 0,-1 1 0,0 0 0,1 0 0,-1 0 0,1-1 0,0 1 0,0-1 1,1 1 3,-1-1-10,1 0 0,0-1 0,0 0 1,0 1-1,-1-1 0,1 0 1,0 0-1,0-1 0,0 1 0,0-1 1,-1 1-1,1-1 0,0 0 1,-1 0-1,1 0 0,0 0 0,-1-1 1,1 1-1,-1-1 0,0 1 1,1-1-1,-1 0 0,0 0 0,0 0 1,0 0 9,9-9-74,0 0 0,0-1 0,-1 0 0,-1 0 74,1-3-45,-1 0 1,0-1 0,-1 0-1,-1 0 1,0-1 0,-1 0-1,-1 0 1,-1 0-1,-1-1 1,0 1 0,-1-1-1,-1 0 1,0 1-1,-1-2 45,-1 11-6,0-1-1,0 1 1,0 0-1,-1-1 1,0 1-1,0 0 1,-1 0-1,0 0 1,-1 1-1,0-1 1,0 1-1,0 0 1,-5-5 6,6 9 1,1-1-1,-1 1 1,-1 0 0,1 0 0,0 0 0,-1 0 0,1 1 0,-1-1 0,0 1 0,0 0 0,0 0 0,0 0-1,0 1 1,-1-1 0,1 1 0,0 0 0,-1 0 0,1 1 0,-1-1 0,1 1 0,-1 0 0,1 0 0,-1 1-1,1-1 1,-1 1 0,1 0 0,0 0 0,-2 1-1,-11 4-58,0 2-1,1-1 1,-1 2-1,2 1 1,-1 0 0,1 0-1,-10 10 59,12-8-741,1 0 0,0 0 0,0 1 0,1 0 0,-3 7 741,1 0-1376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4.400"/>
    </inkml:context>
    <inkml:brush xml:id="br0">
      <inkml:brushProperty name="width" value="0.2" units="cm"/>
      <inkml:brushProperty name="height" value="0.2" units="cm"/>
      <inkml:brushProperty name="color" value="#FFFFFF"/>
    </inkml:brush>
  </inkml:definitions>
  <inkml:trace contextRef="#ctx0" brushRef="#br0">1 429 132,'37'-26'2164,"72"-34"-1181,-60 31-524,2 2 0,0 3 0,26-8-459,19 3 637,52-6-637,2-1 265,-30 10-138,-79 18-290,0-1 0,-1-2 0,0-2-1,29-13 164,-14-1-1346,-39 17 488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5.665"/>
    </inkml:context>
    <inkml:brush xml:id="br0">
      <inkml:brushProperty name="width" value="0.2" units="cm"/>
      <inkml:brushProperty name="height" value="0.2" units="cm"/>
      <inkml:brushProperty name="color" value="#FFFFFF"/>
    </inkml:brush>
  </inkml:definitions>
  <inkml:trace contextRef="#ctx0" brushRef="#br0">441 918 128,'-4'0'21,"1"-1"-1,0 1 1,0-1 0,0 0 0,-1 0-1,1 0 1,0 0 0,0-1-1,0 1 1,1-1 0,-1 1 0,0-1-1,1 0 1,-1 0 0,1-1-1,-1 1-20,0-1 43,-1 0 0,0 0 0,0 0 0,0 1 0,0-1 0,0 1 0,0 0 0,-1 0 0,1 1 0,-1-1-1,-1 1-42,-5-2 88,0 1 0,0 1 0,0 0-1,0 1 1,0 0 0,0 1-1,0 0 1,0 0 0,0 1-1,0 1 1,1 0 0,-1 0-1,1 1 1,-1 0 0,-3 3-88,3-1 78,0 0 1,1 1-1,-1 0 1,1 1-1,1 0 1,-1 1-1,1 0 1,1 0-1,0 1 1,0 0-1,1 0 1,0 1-1,1 0 1,0 0-1,1 1 1,0-1-1,1 1 1,-3 11-79,3-8 50,2 0 0,0-1 0,0 1 0,1 0 0,1 0 0,1 0 0,0 0 0,1 0 0,0 0 0,1 0 0,1-1 0,0 0 0,1 1 0,1-2 0,4 9-50,-5-12 23,1 0 0,0 0-1,1 0 1,0-1-1,0 0 1,1 0-1,0-1 1,1 0 0,0 0-1,0-1 1,0 0-1,1-1 1,0 0 0,1 0-1,-1-1 1,1-1-1,0 1 1,0-2 0,0 0-1,1 0 1,-1-1-1,1 0 1,-1-1-1,7 0-22,-11-2 24,0-1-1,0 1 0,0-1 0,0 0 0,-1-1 0,1 1 0,-1-2 0,1 1 0,-1 0 0,0-1 0,0 0 0,-1-1 0,1 1 1,-1-1-1,0 0 0,0-1 0,3-4-23,6-8 86,0 0 1,-1-1 0,-1 0-1,-1-1 1,1-3-87,1-8 44,-2 0 1,-1-1 0,-1 0-1,-1 0 1,-2-1-1,1-29-44,0-42-124,-7-55 124,0 79-52,-1 44 18,-1 0 0,-1 0 0,-4-10 34,-6-55-28,-3-39 194,-27-114-166,32 210 52,11 43-42,5 18 52,11 54 70,13 36-132,2 6 44,-4-1-72,45 179-559,28 44 587,-98-328-126,0-1-126,0 0 1,1 0-1,-1 0 0,1 0 0,1 0 0,1 3 252,1-3-965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6.431"/>
    </inkml:context>
    <inkml:brush xml:id="br0">
      <inkml:brushProperty name="width" value="0.2" units="cm"/>
      <inkml:brushProperty name="height" value="0.2" units="cm"/>
      <inkml:brushProperty name="color" value="#FFFFFF"/>
    </inkml:brush>
  </inkml:definitions>
  <inkml:trace contextRef="#ctx0" brushRef="#br0">206 120 268,'-4'-1'109,"1"0"1,-1 0-1,0 0 0,0 1 0,0-1 0,1 1 1,-1 0-1,0 0 0,0 0 0,0 1 1,0 0-1,1-1 0,-1 1 0,0 1 1,1-1-1,-1 0 0,0 1 0,1 0 1,0 0-1,-1 0 0,1 0 0,0 0 1,0 1-1,0-1 0,1 1 0,-1 0 1,-1 1-110,-5 6 145,0 0 1,1 1-1,0 0 1,0 1-1,1 0 1,1 0-1,-1 3-145,-4 15 204,3 0-1,0 1 0,2 1 0,1-1 0,1 1 1,2 0-1,1 0 0,3 15-203,-1-32 46,0 0 0,1-1 0,1 0 0,1 1 0,0-1 0,0 0 0,1 0 0,1-1 0,1 0 0,6 11-46,-9-17 17,0-1 1,0 1-1,0-1 1,1 0-1,0-1 0,0 1 1,0-1-1,1 0 1,0 0-1,0-1 0,0 1 1,0-1-1,1-1 1,-1 1-1,1-1 0,0 0 1,0-1-1,0 0 0,1 0 1,-1 0-1,0-1 1,1 0-18,2-2 14,0 0 1,0-1 0,-1 0 0,1 0-1,-1-1 1,0 0 0,0-1 0,0 0-1,0-1 1,-1 1 0,1-2 0,-1 1-1,0-1 1,-1 0 0,1-1 0,-1 0-1,-1 0 1,2-3-15,7-6 29,-2-1-1,0-1 1,-2 0 0,1-1-1,-2 0 1,-1-1 0,6-18-29,-5 7 21,-2-1 1,-1 0-1,-1 0 1,-2-1 0,0-23-22,-5 36 9,-2 1-1,1 1 1,-2-1 0,-1 0 0,0 1 0,-2 0 0,0 0 0,0 1 0,-2-1 0,0 2 0,-11-16-9,14 24 8,1 1 0,-1-1 0,0 1 0,-1 0 1,0 1-1,0-1 0,0 1 0,-1 1 0,0 0 1,0 0-1,0 0 0,-1 1 0,1 0 0,-1 0 0,-9-1-8,11 3-57,0 1 0,0 0-1,0 0 1,0 0 0,0 1-1,0 0 1,0 1 0,0-1-1,0 1 1,0 1 0,0-1-1,0 1 1,0 0 0,0 1-1,1 0 1,0 0 0,-1 0-1,1 1 1,0 0 0,0 0-1,-1 2 58,-25 21-2351,26-22 1347</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7.195"/>
    </inkml:context>
    <inkml:brush xml:id="br0">
      <inkml:brushProperty name="width" value="0.2" units="cm"/>
      <inkml:brushProperty name="height" value="0.2" units="cm"/>
      <inkml:brushProperty name="color" value="#FFFFFF"/>
    </inkml:brush>
  </inkml:definitions>
  <inkml:trace contextRef="#ctx0" brushRef="#br0">1 0 176,'13'43'3522,"27"88"-2661,24 113 259,20 84-112,-61-222-673,7 26 321,5-1-656,-29-112-13,-4-14-301,0 0 1,0 1-1,-1-1 1,0 1-1,0-1 1,0 1-1,-1 1 314,0-7-962,0 0-149,0 0-22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0:57.811"/>
    </inkml:context>
    <inkml:brush xml:id="br0">
      <inkml:brushProperty name="width" value="0.2" units="cm"/>
      <inkml:brushProperty name="height" value="0.2" units="cm"/>
      <inkml:brushProperty name="color" value="#FFFFFF"/>
    </inkml:brush>
  </inkml:definitions>
  <inkml:trace contextRef="#ctx0" brushRef="#br0">102 135 60,'2'-3'56,"0"1"0,0-1 1,-1 1-1,1-1 0,-1 0 0,0 1 1,0-1-1,0 0 0,0 0 0,0 0 0,0 0 1,-1 0-1,0 0 0,1 0 0,-1 0 0,0 0 1,-1-2-57,2 4 59,-1-1 0,0 1 1,0-1-1,0 1 1,0-1-1,0 1 0,0-1 1,-1 1-1,1-1 0,0 1 1,-1-1-1,1 1 1,-1 0-1,0-1 0,1 1 1,-1 0-1,0-1 0,0 1 1,0 0-1,0 0 0,0 0 1,0-1-1,0 1 1,0 0-1,0 1 0,-1-1 1,1 0-1,0 0 0,-1 0 1,1 1-1,0-1 1,-1 1-1,1-1 0,-2 1-59,0 0 73,1 1-1,0 0 0,-1 0 1,1 0-1,-1 0 1,1 1-1,0-1 0,0 1 1,0-1-1,0 1 1,0 0-1,0 0 0,0 0 1,1 0-1,-1 0 1,1 0-1,-1 0 0,1 1 1,-1 1-73,-23 47 432,16-10 58,9-39-406,0-2-3,15 14 147,-14-14-224,1-1 0,-1 1 1,0 0-1,0-1 0,0 1 0,1 0 0,-1-1 0,0 1 1,0-1-1,0 0 0,0 1 0,0-1 0,0 0 0,0 0 0,0 1 1,-1-1-1,1 0 0,0 0 0,0 0 0,-1 0 0,1 0 1,0 0-1,-1-1 0,1 1 0,-1 0 0,1 0 0,-1 0-4,13-33 30,-13 32-22,3-8 24,-1 1 0,-1-1 1,0 0-1,0 1 1,-1-1-1,0-3-32,0 11 42,0-1 1,0 1 0,0-1-1,0 1 1,0-1-1,-1 1 1,1-1-1,-1 1 1,0-1-1,0 1 1,0 0 0,0-1-1,0 1 1,0 0-1,-1 0 1,1 0-1,-1 0 1,1 0-1,-1 0 1,0 0-1,0 1 1,0-1 0,0 0-1,0 1 1,-1-1-43,1 2 28,1 0 1,-1 0 0,0 0 0,1 1 0,-1-1 0,1 0-1,-1 1 1,1-1 0,-1 1 0,1 0 0,-1-1-1,1 1 1,-1 0 0,1 0 0,0 0 0,-1 0-1,1 0 1,0 0 0,0 0 0,0 0 0,0 1-1,0-1 1,0 0 0,0 1-29,-1 0-144,1-1 0,-1 1 1,1 0-1,0 0 0,0-1 0,0 1 0,0 0 0,0 0 0,1 0 0,-1 0 1,0 0-1,1 0 0,-1 0 0,1 0 0,0 0 0,0 0 0,0 1 0,0 0 144,2-1-1254,1-1-74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1:42.833"/>
    </inkml:context>
    <inkml:brush xml:id="br0">
      <inkml:brushProperty name="width" value="0.2" units="cm"/>
      <inkml:brushProperty name="height" value="0.2" units="cm"/>
      <inkml:brushProperty name="color" value="#FFC114"/>
    </inkml:brush>
  </inkml:definitions>
  <inkml:trace contextRef="#ctx0" brushRef="#br0">396 135 56,'0'0'121,"0"0"-5,0 0-13,0 0 44,0 0-33,0 0 0,0 0 0,0 0 42,0 0-17,0 0-58,0 0 20,0 0 8,11-5 162,-19-6-127,-1 0-1,-1 1 1,1 0-1,-2 1 0,1 0 1,-1 1-1,0 0 1,-1 0-1,0 1 1,0 1-1,-1 0 1,0 1-1,0 0 0,0 1 1,0 0-1,-1 1 1,1 1-1,-1 0 1,-11 0-144,25 2 49,0 0-26,-28 3 44,19 3-67,-1 1 0,1 1-1,0 0 1,1 0 0,-1 0 0,2 1 0,-1 1-1,1-1 1,1 1 0,0 0 0,0 0-1,1 1 1,0 0 0,1 0 0,-3 10 0,1 5-33,3-17 32,1 1 0,0-1 0,1 1 0,0 0 0,0 3 1,1 24 26,-1-14-26,0-1 1,2 0 0,1 0 0,1 0 0,5 20-1,6 3 19,0-1-10,2 0 1,1-1-1,11 16-9,-19-44-15,1-1 1,0 1-1,1-2 0,1 1 1,0-2-1,1 0 0,0 0 1,11 6 14,-13-9-22,1-1 1,0 0 0,1-1 0,0-1 0,0 0 0,0-1 0,0 0 0,1-1 0,0 0 0,14 1 21,-21-4-12,1-1 0,0-1 1,-1 1-1,1-1 0,-1-1 0,1 1 0,-1-1 1,1-1-1,-1 1 0,0-1 0,0 0 0,-1-1 0,1 0 1,0 0-1,-1 0 0,0-1 0,0 1 0,-1-2 1,1 1-1,-1-1 0,0 1 0,0-1 0,3-7 12,0 1-21,-1-1-1,0 0 1,-1 0 0,0 0-1,-1-1 1,-1 1-1,0-1 1,0 0 0,-2-1-1,0 1 1,0 0-1,-2-7 22,0-25 3,0 21-31,-1-1 0,-2 1 0,0 0-1,-2 1 1,-5-17 28,8 36 0,-5-26-3,-1 0-1,-2 1 1,-1 0-1,-1 1 1,-2 1-1,-7-12 4,17 33 13,0 0 1,-1 0-1,1 0 0,-1 1 1,-1 0-1,1 0 0,-1 0 1,0 0-1,0 1 0,-1 0 1,0 1-1,1-1 0,-2 1 1,1 1-1,0-1 0,-1 1 1,1 0-1,-1 1 0,-3-1-13,10 3-117,-34 0-1860,19 0 1074,-1 0 136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21:44.330"/>
    </inkml:context>
    <inkml:brush xml:id="br0">
      <inkml:brushProperty name="width" value="0.2" units="cm"/>
      <inkml:brushProperty name="height" value="0.2" units="cm"/>
      <inkml:brushProperty name="color" value="#FFC114"/>
    </inkml:brush>
  </inkml:definitions>
  <inkml:trace contextRef="#ctx0" brushRef="#br0">817 37 208,'1'1'16,"-1"-1"0,1 0 0,-1 0 0,1 0 0,-1 0 0,1 1-1,-1-1 1,1 0 0,-1 0 0,1 0 0,-1 0 0,1 0 0,-1 0 0,1-1 0,-1 1 0,1 0 0,-1 0 0,1 0 0,-1 0-1,1-1 1,-1 1 0,1 0 0,-1 0 0,0-1 0,1 1 0,-1 0 0,1-1 0,-1 1 0,0 0 0,1-1 0,-1 1 0,0-1-1,1 1 1,-1 0 0,0-1 0,0 1 0,0-1 0,1 1 0,-1-1 0,0 1 0,0-1 0,0 1 0,0-1 0,0 1 0,0-1-1,0 1 1,0-1 0,0 1 0,0-1 0,0 1 0,0-1-16,0-2 166,0 3-35,0 0 39,0 0-29,0 0 18,0 0-2,0 0-19,0 0-26,0 0-54,-9-9 62,8 9-113,1-1 0,0 0 0,0 1 0,-1-1-1,1 0 1,0 1 0,-1-1 0,1 1-1,-1-1 1,1 0 0,-1 1 0,1 0 0,-1-1-1,1 1 1,-1-1 0,0 1 0,1-1 0,-1 1-1,1 0 1,-1 0 0,0-1 0,0 1-1,1 0 1,-1 0 0,0 0 0,1 0 0,-1 0-1,0 0 1,1 0 0,-1 0 0,0 0 0,0 0-7,-38 9 260,1 3 0,-1 1 0,2 1 0,0 3 0,-25 14-260,-52 24 438,-13 12-239,-35 3-174,154-66-32,-1 0 0,1 0 0,-1 0-1,1 1 1,1 0 0,-1 1-1,1-1 1,0 2 0,0-1 0,1 1-1,-1 0 1,1 0 0,-1 3 7,0 2-14,1 1 1,0 0 0,0 0-1,2 0 1,-1 0 0,2 1-1,0 0 1,-1 9 13,1 32-1826,3-54 1191,0-1-159,0 0-30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1.649"/>
    </inkml:context>
    <inkml:brush xml:id="br0">
      <inkml:brushProperty name="width" value="0.2" units="cm"/>
      <inkml:brushProperty name="height" value="0.2" units="cm"/>
      <inkml:brushProperty name="color" value="#FFFF00"/>
    </inkml:brush>
  </inkml:definitions>
  <inkml:trace contextRef="#ctx0" brushRef="#br0">16 176 60,'0'0'178,"0"0"-8,0-13 28,-3 8 5978,2 5-6165,1 0-1,-1 0 1,1 1-1,-1-1 1,1 0-1,-1 0 1,1 0-1,-1 0 1,1 1 0,-1-1-1,1 0 1,-1 0-1,1 1 1,0-1-1,-1 0 1,1 1 0,-1-1-1,1 0 1,0 1-1,-1-1 1,1 0-1,0 1 1,-1-1-1,1 1 1,0-1 0,0 1-1,0-1 1,-1 1-1,1-1 1,0 1-1,0-1 1,0 1-1,0-1 1,0 1 0,0-1-1,0 1 1,0-1-1,0 1 1,0-1-1,0 1 1,0-1 0,0 1-1,1-1 1,-1 1-1,0-1 1,0 1-11,6 45 295,-1-7-75,-2 3 27,1 1 0,2-1 1,4 13-248,7 43 368,-1 0-96,5-1 0,4-1 0,13 27-272,26 52 378,30 47-378,-66-162 53,4-1 1,1-2-1,4-1 0,1-2 1,3-2-1,2-2 0,2-1 1,10 4-54,-33-33 46,1-2 0,1 0 0,1-1 1,0-2-1,5 2-46,-15-10 52,0 0-1,1 0 1,0-2-1,1 0 1,-1-1 0,1 0-1,0-2 1,0 0 0,12 0-52,-22-2 33,1-1 0,-1 0 0,1 0 0,-1 0 0,0-1 1,0 0-1,0-1 0,0 1 0,0-1 0,0-1 0,-1 1 0,1-1 1,4-4-34,0-1 38,-1 0 1,0-1 0,-1 0-1,0 0 1,0-1-1,-1 0 1,3-7-39,7-14 89,-2 0-1,-2-2 1,0 1-1,-3-2 1,3-15-89,5-34 30,-5-1 1,-3-1-1,-4 0 0,-3 0 1,-5-4-31,1 58-13,-2 1-1,-1-1 1,-5-14 13,-4-39-24,-11-76 8,-7 1 0,-7 2 0,-43-109 16,66 216 38,-5-12-640,-1 25-3923,14 27 2088</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3.099"/>
    </inkml:context>
    <inkml:brush xml:id="br0">
      <inkml:brushProperty name="width" value="0.2" units="cm"/>
      <inkml:brushProperty name="height" value="0.2" units="cm"/>
      <inkml:brushProperty name="color" value="#FFFF00"/>
    </inkml:brush>
  </inkml:definitions>
  <inkml:trace contextRef="#ctx0" brushRef="#br0">766 95 108,'-1'-1'29,"1"0"-1,0 0 1,0 1-1,0-1 1,0 0 0,0 1-1,0-1 1,0 0-1,0 1 1,0-1-1,0 0 1,0 0 0,0 1-1,0-1 1,1 0-1,-1 1 1,0-1 0,0 0-1,1 1 1,-1-1-1,0 1 1,1-1-1,-1 0 1,1 1-29,52-21 1682,-52 21-1589,0 0 0,-1 1 1,1-1-1,-1 0 0,1 0 0,-1 0 1,1 0-1,-1 0 0,1 0 1,-1 0-1,1 0 0,0 0 1,-1-1-1,1 1 0,-1 0 1,1 0-1,-1 0 0,1-1 1,-1 1-1,1 0 0,-1-1 1,1 1-1,-1 0 0,0-1 1,1 1-1,-1 0 0,1-1 1,-1 1-1,0-1 0,1 1-93,-10-13 926,-26-9-531,25 19-359,0-1 0,0 2 0,-1-1-1,1 1 1,0 1 0,-1 0 0,1 1 0,-1-1 0,0 2 0,1 0 0,-1 0 0,1 1-1,-5 1-35,-2 2 42,0 1 0,1 1-1,0 0 1,0 1-1,1 0 1,0 1 0,-13 11-42,-5 8 32,1 1 1,1 1 0,2 2 0,1 1 0,1 1 0,-5 12-33,13-18 27,-4 3-1,1 2 0,2 0 1,1 1-1,2 1 0,-7 23-26,22-53 3,0 0 0,1 1 0,-1 0 0,1-1 0,0 1 0,1 0 0,-1 0 0,1-1 0,0 1 0,1 0 0,0 0 0,-1-1 0,2 1 0,-1 0 0,1-1 0,0 1 0,0-1 0,0 0 0,1 1 0,0-1 0,0-1 0,1 2-3,5 4 30,0 0-1,1-1 1,1-1-1,-1 0 1,1 0 0,1-1-1,-1 0 1,1-1-1,5 2-29,111 51 314,-72-36-171,-2 2 0,0 3 0,-2 2 1,-2 3-1,31 25-143,-44-25 89,-2 1-1,-1 1 1,-2 2 0,26 39-89,-41-51 54,-1 1 0,-1 1 0,-1 0 0,-1 1 0,-2 0 0,-1 1 0,-1 0 0,2 16-54,-6-12 130,-2 0 0,-1 15-130,-1-5 135,-1-33-104,0 0-1,-1 0 1,0 0 0,-1 0 0,0 0-1,-1 0 1,0 0 0,-1 0 0,0-1-1,0 0 1,-1 0 0,0 0-1,0 0 1,-1-1 0,-1 0 0,0 1-31,-9 9 48,0-1 1,-1-1-1,-1 0 1,0-2-1,-2 0 1,-4 3-49,-10 3 49,-1-2 1,0-1-1,-1-1 1,-1-2 0,0-2-1,-1-1 1,-15 1-50,-16-1-95,-1-2 0,0-3 0,-46-4 95,78-4-303,0-2-1,1-2 1,-17-5 303,-23-3-4103,65 12 2074</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4.512"/>
    </inkml:context>
    <inkml:brush xml:id="br0">
      <inkml:brushProperty name="width" value="0.2" units="cm"/>
      <inkml:brushProperty name="height" value="0.2" units="cm"/>
      <inkml:brushProperty name="color" value="#FFFF00"/>
    </inkml:brush>
  </inkml:definitions>
  <inkml:trace contextRef="#ctx0" brushRef="#br0">77 1 180,'0'0'192,"0"0"15,0 0 0,0 0 10,0 0 11,0 0-3,0 0 2,0 0 12,0 0-4,0 0 7,0 0-25,0 0 15,0 0-14,0 0-34,0 0-14,0 0 0,0 0-2,0 0-21,-2 3 8,-6 14-62,1 1 1,1 1 0,1-1 0,0 1 0,1 0-1,1 0 1,1 1 0,1 3-94,-4 13 94,-12 131 290,8 0 0,6 2-384,5-126 31,1 0 0,2 0 1,9 33-32,-1-6 43,-7-32-8,1 1-1,3-2 1,0 1 0,3-2-1,11 26-34,-18-51 16,-1-1-1,2 1 0,-1-1 1,2 0-1,-1-1 1,1 0-1,1 0 0,-1 0 1,1-1-1,1 0 1,0-1-1,0 0 1,0-1-1,1 0 0,0-1 1,0 0-1,0 0 1,1-1-1,-1-1 1,3 1-16,26 2 91,0-1 0,1-2 0,-1-1 0,12-3-91,-21 1 46,-12-1-23,0-1-1,-1 0 0,1-1 1,13-5-23,33-6 88,187-15 146,-142 25-3751,-100 4 2461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26.404"/>
    </inkml:context>
    <inkml:brush xml:id="br0">
      <inkml:brushProperty name="width" value="0.1" units="cm"/>
      <inkml:brushProperty name="height" value="0.1" units="cm"/>
      <inkml:brushProperty name="color" value="#FFFFFF"/>
    </inkml:brush>
  </inkml:definitions>
  <inkml:trace contextRef="#ctx0" brushRef="#br0">139 0 208,'0'0'333,"0"0"-9,0 0-4,0 0-30,0 0-23,0 0 23,-3 0 18,0 0-265,0 0 1,0 1-1,1-1 0,-1 1 1,0-1-1,0 1 1,1 0-1,-1 0 1,1 0-1,-1 0 1,1 0-1,-1 1 1,1-1-1,0 1 1,-1 0-1,1 0 1,0-1-1,0 1 1,0 1-1,1-1 1,-1 0-44,-4 8 148,0-1 0,1 1 0,0 0 0,1 0 0,-2 3-148,-8 21 308,8-20-166,0 0 0,0 0 0,2 0 0,-1 1 0,2 0 0,0-1 0,0 11-142,3-24 58,0-1-7,1 0-35,1 1-1,-1 0 0,1-1 0,0 1 0,-1-1 0,1 0 0,0 0 0,-1 1 0,1-1 0,0 0 0,-1-1 0,1 1 0,0 0 0,-1 0 1,2-1-16,13-10 14,-1 0 0,-1-2 0,0 1 0,-1-2 0,-1 0 1,0 0-1,-1-1 0,0 0 0,-1-1 0,-1-1 1,7-15-15,-15 30 14,0 1 0,0-1 1,0 1-1,0-1 1,-1 0-1,1 1 1,-1-1-1,1 0 1,-1 1-1,0-1 1,1 0-1,-1 0 1,0 1-1,0-1 1,0 0-1,0 0 1,-1 1-1,1-1 1,0 0-1,-1 1 1,1-1-1,-1 0 1,0 1-1,0-1 0,1 1 1,-1-1-1,0 1 1,0-1-1,0 1 1,0-1-1,-2 0-14,1 1 14,0 1 0,0-1 0,-1 1 0,1 0 0,0 0 1,0 0-1,-1 0 0,1 0 0,0 0 0,0 1 0,-1-1 0,1 1 0,0-1 0,0 1 0,0 0 0,0 0 0,0 0 0,0 0 0,0 0 0,0 0 0,0 1 0,1-1 0,-1 1 0,0 0-14,-8 6 27,0 1 1,1 0-1,0 0 1,1 1-1,0 0 0,0 1 1,1 0-1,1 0 1,0 1-1,0-1 0,1 1 1,0 0-1,2 1 1,-1-1-1,1 1 0,1 0 1,0-1-1,1 1 1,0 3-28,1-15 0,0 0 0,0 0 1,0 0-1,0 0 0,1 0 1,-1 0-1,0 0 0,1 0 1,-1 0-1,0 0 0,1 0 1,-1 0-1,1 0 0,-1 0 1,1 0-1,0 0 0,-1-1 1,1 1-1,0 0 0,0 0 1,-1-1-1,1 1 0,0-1 1,0 1-1,0 0 0,0-1 1,0 1-1,3 0 2,-1 0 0,0 0 1,0-1-1,0 1 0,1-1 0,-1 0 1,0 0-1,1 0 0,1 0-2,5-1 2,-1 0 0,0-1 0,1 0 0,-1-1-1,6-2-1,-6 1-14,0-1-1,0 0 1,0 0-1,-1-1 1,0 0-1,0-1 0,0 0 1,-1 0-1,0 0 1,-1-1-1,1 0 1,-2 0-1,1-1 0,-1 0 1,0 0-1,-1 0 1,0 0-1,0-1 1,-1 1-1,-1-1 1,1 0-1,-2 0 0,1 0 1,-1 0-1,-1-3 15,0 12 0,1 0-1,-1 1 1,0-1-1,0 0 1,0 0-1,-1 0 1,1 0-1,0 0 1,0 1-1,0-1 1,-1 0-1,1 0 1,0 0-1,-1 1 1,1-1-1,-1 0 1,1 0-1,-1 1 1,1-1-1,-1 0 1,1 1-1,-1-1 1,0 1-1,1-1 1,-1 1-1,0-1 1,1 1-1,-1-1 1,-1 1 0,1-1 3,-1 1 1,0 0-1,0 0 1,0 0-1,0 0 0,0 0 1,0 0-1,0 0 1,0 1-1,0-1 1,0 1-1,1-1 0,-2 1-3,-4 2 12,0 0 0,0 0 0,0 1 0,1 0 0,0 0 0,-2 2-12,1 0 14,0 1-1,0 1 1,0-1 0,1 1 0,0 0 0,1 0 0,0 1 0,0 0 0,1 0 0,0 0 0,0 0 0,1 1 0,0-1 0,1 1 0,0 0-1,1-1 1,0 1 0,0 5-14,1-14-1,0 0 0,0 0 0,0 0 0,0 0 0,0 0-1,0 0 1,0 0 0,1 0 0,-1 0 0,0 0 0,1 0 0,-1 0-1,0 0 1,1 0 0,-1 0 0,1 0 0,0-1 0,-1 1 0,1 0-1,0 0 1,-1-1 0,1 1 0,0 0 0,0-1 0,0 1-1,-1-1 1,1 1 0,0-1 1,2 1-3,-1-1-1,0 1 1,0-1 0,1 0-1,-1 1 1,0-1 0,1 0-1,-1-1 1,0 1 0,1 0-1,-1-1 1,1 1 3,4-2-11,0 0 0,0-1 0,0 0 0,0 0 0,-1 0-1,1-1 1,5-3 11,-8 3-14,0 1-1,0-1 0,-1 0 1,1 0-1,-1-1 0,0 1 1,0 0-1,0-1 0,-1 0 1,0 0-1,0 0 1,0 0-1,0 0 0,-1 0 1,0 0-1,0-1 0,0 1 1,-1 0-1,1-1 0,-1 1 1,-1 0-1,1-1 0,-1 1 1,0 0-1,0-1 0,0 1 1,-1 0-1,0 0 1,0 0-1,0 0 0,-3-4 15,1 2-7,2 4 7,1-1 0,-1 1 0,0 0 0,0 0 0,0 0 0,-1 0 0,1 0-1,-1 0 1,1 1 0,-1-1 0,0 1 0,0 0 0,0 0 0,0 0 0,-1 0 0,1 0 0,0 1 0,-1-1 0,0 1 0,2 0 17,-11 5 6,8 0-1,0 0-1,0 1 1,0 0-1,1 0 1,-1 0 0,1 0-1,1 0 1,-1 1-1,1 0 1,0 0-1,0 0 1,1 0-1,-1 0 1,2 0-1,-1 1 1,1-1 0,-1 1-1,2-1 1,-1 7-22,1-11 34,2 37-606,-1-38 353,5 7 318,0-2-3150,-8-8 1967</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5.035"/>
    </inkml:context>
    <inkml:brush xml:id="br0">
      <inkml:brushProperty name="width" value="0.2" units="cm"/>
      <inkml:brushProperty name="height" value="0.2" units="cm"/>
      <inkml:brushProperty name="color" value="#FFFF00"/>
    </inkml:brush>
  </inkml:definitions>
  <inkml:trace contextRef="#ctx0" brushRef="#br0">38 158 116,'-21'-3'746,"5"0"1140,40-4-598,200-43 544,-87 18-972,2 5 0,100-5-860,-131 28-34,-61 4-3062,-46 0 1999,-1 0-24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5.498"/>
    </inkml:context>
    <inkml:brush xml:id="br0">
      <inkml:brushProperty name="width" value="0.2" units="cm"/>
      <inkml:brushProperty name="height" value="0.2" units="cm"/>
      <inkml:brushProperty name="color" value="#FFFF00"/>
    </inkml:brush>
  </inkml:definitions>
  <inkml:trace contextRef="#ctx0" brushRef="#br0">1 340 260,'0'-4'987,"0"1"335,11 0-794,492-109 2946,-45 9-2332,-453 102-1133,434-77 711,-306 60-705,0 7 0,45 4-15,-157 7-221,-1 2 0,0 0-1,1 1 1,-1 1 0,0 1-1,-1 0 1,1 2 0,17 8 221,-30-11-644,1-1-1,0 1 1,-1 1 0,0 0-1,6 4 645,-4-2-1160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6.522"/>
    </inkml:context>
    <inkml:brush xml:id="br0">
      <inkml:brushProperty name="width" value="0.2" units="cm"/>
      <inkml:brushProperty name="height" value="0.2" units="cm"/>
      <inkml:brushProperty name="color" value="#FFFF00"/>
    </inkml:brush>
  </inkml:definitions>
  <inkml:trace contextRef="#ctx0" brushRef="#br0">975 12 344,'0'0'444,"0"14"204,-2-12 2890,-4-6-3473,0 1 0,-1-1 0,0 1 0,1 0-1,-1 1 1,0 0 0,-1 0 0,1 0-1,0 1 1,0 0 0,-1 1 0,1-1 0,-1 1-1,1 1 1,0-1 0,-4 2-65,-16 1 149,-1 2 1,1 1-1,-25 8-149,19-2 121,1 2 0,1 1-1,0 1 1,1 1 0,1 2-1,1 1 1,-8 9-121,-9 9 279,1 2 1,3 2-1,-33 44-279,42-44 109,2 1 0,2 1 0,2 2 0,2 1-1,2 0 1,2 2 0,3 0 0,1 2 0,3-1 0,2 2 0,2-1-1,2 2 1,3-1 0,2 20-109,2-47 40,1 0-1,1 0 1,1 0-1,2 0 1,0-1 0,1 1-1,4 5-39,-5-15 25,3 10-5,1 0 1,1-1-1,1 0 1,1-1-1,2 0 1,0 0-1,1-2 1,1 0-1,1 0 1,1-2 0,1 0-1,1-1 1,1 0-21,4 0 13,1 0 1,0-2 0,1 0 0,1-2-1,1-1 1,-1-2 0,2 0-1,0-2 1,0-2 0,0 0 0,1-2-14,59 6-115,1-5-1,-1-3 1,1-5 0,73-11 115,59-18-4384,-190 25 2535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8.383"/>
    </inkml:context>
    <inkml:brush xml:id="br0">
      <inkml:brushProperty name="width" value="0.2" units="cm"/>
      <inkml:brushProperty name="height" value="0.2" units="cm"/>
      <inkml:brushProperty name="color" value="#FFFF00"/>
    </inkml:brush>
  </inkml:definitions>
  <inkml:trace contextRef="#ctx0" brushRef="#br0">8 1606 176,'0'0'442,"0"0"-26,0 0-19,0 0-382,0 0 0,-1 0-1,1 0 1,0 0-1,0 0 1,-1 0-1,1 0 1,0 0 0,0 0-1,-1 0 1,1 0-1,0 0 1,0 0-1,-1 0 1,1-1 0,0 1-1,0 0 1,0 0-1,-1 0 1,1 0-1,0 0 1,0-1 0,0 1-1,-1 0 1,1 0-1,0 0 1,0-1 0,0 1-1,0 0 1,-1 0-1,1 0 1,0-1-1,0 1 1,0 0 0,0 0-1,0-1 1,0 1-1,0 0 1,0 0-1,0-1 1,0 1 0,0 0-1,0 0 1,0-1-1,0 1 1,0 0-1,0 0 1,0-1 0,0 1-15,4-11 147,-1-1 1,1 1 0,1 1 0,0-1-1,1 1 1,0-1-148,17-35 409,24-72 380,156-398 833,-138 336-1188,26-72 1006,58-98-1440,-147 346 22,20-35 86,-21 38-102,0-1 0,0 1 1,-1 0-1,1 0 1,0 0-1,0 0 0,0 0 1,0 0-1,0 1 0,0-1 1,0 0-1,0 0 1,0 1-1,1-1 0,-1 1 1,0-1-1,0 1 1,1-1-1,-1 1 0,0 0 1,1-1-1,-1 1 1,0 0-1,1 0 0,-1 0 1,0 0-1,1 0 1,-1 1-1,0-1 0,0 0 1,1 1-1,-1-1-6,6 5 12,0 0 0,0 0-1,-1 1 1,0 0 0,0 0-1,0 0 1,-1 1 0,0 0 0,0 0-1,-1 0 1,0 1 0,0 0-1,-1-1 1,2 6-12,10 29 55,-2 0-1,2 16-54,-7-28 38,129 631 141,-90-403-178,-15-78-1,-2 60 0,-24-82-654,-5-155 564,-1-1 0,0 1 0,0 0 0,0-1 0,-1 1 0,1-1-1,-1 1 1,1-1 0,-1 1 0,0-1 0,0 1 0,0-1 0,0 1 0,0-1 0,-1 0 0,1 0 0,-1 0 0,0 0 0,1 0 0,-1 0 0,0 0 0,0 0 0,0-1 0,0 1 90,-8-2-1380,0-4-72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8.714"/>
    </inkml:context>
    <inkml:brush xml:id="br0">
      <inkml:brushProperty name="width" value="0.2" units="cm"/>
      <inkml:brushProperty name="height" value="0.2" units="cm"/>
      <inkml:brushProperty name="color" value="#FFFF00"/>
    </inkml:brush>
  </inkml:definitions>
  <inkml:trace contextRef="#ctx0" brushRef="#br0">1 191 188,'22'-15'500,"11"0"36,-1-1-56,11 0 20,-4 0-12,9-2-56,7 2-24,1-1-36,4 3-40,2 0-8,-2 3-64,2 1-84,-3 2-84,-2 5-144,0 1-132,-29 2-140,9 0-228,9 0-472</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29.530"/>
    </inkml:context>
    <inkml:brush xml:id="br0">
      <inkml:brushProperty name="width" value="0.2" units="cm"/>
      <inkml:brushProperty name="height" value="0.2" units="cm"/>
      <inkml:brushProperty name="color" value="#FFFF00"/>
    </inkml:brush>
  </inkml:definitions>
  <inkml:trace contextRef="#ctx0" brushRef="#br0">1175 88 268,'1'0'61,"0"-1"0,0 0 0,0 1 0,0-1 0,0 0 0,0 0 0,0 0 0,0 0 0,-1 0 0,1 0 0,0 0 0,-1 0 0,1 0 0,0 0 0,-1 0 0,0 0 0,1 0 0,-1-1 0,0 1 0,1 0 0,-1 0 0,0-1-1,0 1 1,0 0 0,0 0 0,0-1 0,0 1 0,0 0 0,-1 0 0,1 0 0,0-1 0,-1 1 0,1 0 0,-1 0 0,1 0 0,-1 0 0,1 0 0,-1 0 0,0 0 0,0 0 0,1 0 0,-1 0 0,0 0 0,0 0 0,0 0 0,0 1 0,0-1-61,-3-3 54,-1 0 0,1 1 0,0-1 0,-1 1 0,1 0 1,-1 1-1,0-1 0,0 1 0,0 0 0,-3-1-54,-5 1 87,-1 0-1,0 1 1,0 1-1,0 0 1,0 1-1,0 0 1,1 1 0,-1 0-1,1 1 1,-3 2-87,-30 10 232,1 1 0,-11 8-232,47-20 41,-40 18 102,2 2 0,0 2 0,2 1 0,1 3 0,1 2 0,2 2 0,1 1 0,2 2 0,-3 7-143,29-30 41,1 0 1,1 0 0,0 1 0,1 0 0,-2 8-42,8-16 15,0 1 1,0-1-1,1 1 1,0 0-1,0 0 1,1-1-1,0 1 1,0 0-1,1 0 1,0 1-1,1-1 1,0 0-1,0 0 1,1 1-16,2 6 15,2 1 1,0-1-1,1-1 1,1 1 0,0-1-1,1-1 1,0 1 0,1-1-1,1-1 1,0 0-1,0-1 1,1 0 0,3 2-16,39 29 61,2-2 0,36 20-61,-35-24 27,19 13 104,-2 4-1,55 52-130,-105-83 50,-1 1-1,-1 0 1,-1 2-1,-1 0 1,-1 2-1,-2 0 1,0 1-1,-2 0 0,7 21-49,-16-34 36,-2-1 0,0 1 1,-1 0-1,0 0 0,-1 1 0,-1-1 0,-1 0 0,0 0 0,-1 1 0,0-1 0,-1 0 0,-1 0 0,0 0 0,-2 0 0,0 1-36,-2 2 39,-1 1 0,-1-1 0,0-1 0,-2 0 0,0 0 0,0-1 0,-2 0 0,0-1 0,-1 0 0,0-2 0,-8 6-39,-7 3 57,-1-1 0,-1-1-1,0-2 1,-1-1 0,-1-2 0,-1-1 0,0-2 0,-28 6-57,6-4-68,-1-3 0,-1-2 1,1-3-1,-1-3 0,-2-1 68,33-3-209,0-1-1,1 0 1,-1-2-1,1-1 1,-24-9 209,35 10-318,0-2 0,0 0 0,1 0 0,0-2 0,0 0 0,0 0 0,1-1 0,1-1 0,-1 0 0,-1-3 318,-16-24-1560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0.581"/>
    </inkml:context>
    <inkml:brush xml:id="br0">
      <inkml:brushProperty name="width" value="0.2" units="cm"/>
      <inkml:brushProperty name="height" value="0.2" units="cm"/>
      <inkml:brushProperty name="color" value="#FFFF00"/>
    </inkml:brush>
  </inkml:definitions>
  <inkml:trace contextRef="#ctx0" brushRef="#br0">168 0 280,'-13'29'250,"2"0"0,0 1 0,2 0 0,1 0 0,0 7-250,-20 161 986,17-106-649,-24 194 538,12 0-1,13 21-874,10-271 54,1-1 0,2 1 0,1-1 0,2 0 0,5 15-54,-2-6 64,-4-22 6,0 0 0,2 0 1,1-1-1,0 0 1,2 0-1,0-1 0,1 0 1,1-1-1,1 0 0,1-1 1,0 0-1,17 15-70,-16-20 78,1 0-1,0-1 1,0-1 0,1 0 0,1-2 0,-1 0-1,2 0 1,-1-2 0,1 0 0,0-2-1,1 0 1,-1-1 0,1 0 0,17-1-78,18 0 260,0-3 1,0-2 0,0-2-1,39-10-260,2-3 319,-1-3 0,5-7-319,-95 25-36,0 1-1,-1-1 1,1-1 0,0 1 0,-1 0 0,1-1-1,-1 0 1,0 0 0,0 0 0,3-4 36,-5 5-178,0 0-1,-1 0 1,1 0-1,-1 0 1,1-1 0,-1 1-1,0-1 1,0 1 0,0-1-1,0 1 1,-1-1-1,1 0 1,-1 1 0,1-1-1,-1 0 1,0 1 0,0-1-1,0 0 1,-1 1-1,1-1 1,-1 0 0,1 1-1,-1-1 179,-13-38-1364</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0.935"/>
    </inkml:context>
    <inkml:brush xml:id="br0">
      <inkml:brushProperty name="width" value="0.2" units="cm"/>
      <inkml:brushProperty name="height" value="0.2" units="cm"/>
      <inkml:brushProperty name="color" value="#FFFF00"/>
    </inkml:brush>
  </inkml:definitions>
  <inkml:trace contextRef="#ctx0" brushRef="#br0">3 322 272,'0'-1'60,"-1"1"1,1-1-1,0 1 0,-1-1 0,1 1 0,0-1 1,0 0-1,-1 1 0,1-1 0,0 1 1,0-1-1,0 0 0,0 1 0,0-1 1,0 1-1,0-1 0,0 0 0,0 1 1,0-1-1,0 1 0,1-1 0,-1 1 1,0-1-1,0 0 0,1 1 0,-1-1 1,0 1-1,0-1 0,1 1 0,-1-1 0,1 1 1,-1-1-1,0 1 0,1 0 0,-1-1 1,1 1-1,-1 0 0,1-1 0,-1 1 1,1 0-1,0-1 0,-1 1 0,1 0 1,-1 0-1,1 0 0,-1 0 0,1-1 1,0 1-1,-1 0-60,42-9 486,-25 6-210,491-153 2765,-332 98-2935,-162 53-287,46-16-112,-58 20 141,1 0-1,-1 0 1,1 0-1,-1-1 0,0 1 1,0-1-1,0 1 1,0-1-1,0 0 1,0 0-1,0 1 0,0-1 1,-1-1-1,1 1 1,-1 0-1,0 0 1,1-1-1,-1 1 0,0-2 153,0-6-1256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1.264"/>
    </inkml:context>
    <inkml:brush xml:id="br0">
      <inkml:brushProperty name="width" value="0.2" units="cm"/>
      <inkml:brushProperty name="height" value="0.2" units="cm"/>
      <inkml:brushProperty name="color" value="#FFFF00"/>
    </inkml:brush>
  </inkml:definitions>
  <inkml:trace contextRef="#ctx0" brushRef="#br0">1 386 424,'90'-46'1161,"3"5"0,2 3-1,42-8-1160,186-41-116,251-31 116,-519 108-1082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2.333"/>
    </inkml:context>
    <inkml:brush xml:id="br0">
      <inkml:brushProperty name="width" value="0.2" units="cm"/>
      <inkml:brushProperty name="height" value="0.2" units="cm"/>
      <inkml:brushProperty name="color" value="#FFFF00"/>
    </inkml:brush>
  </inkml:definitions>
  <inkml:trace contextRef="#ctx0" brushRef="#br0">1508 0 60,'-43'3'3562,"24"1"-3440,0 0 0,0-1 0,0-1 0,-1-1 0,1-1 0,-1 0 0,-8-3-122,-93 3 276,19 10-47,1 4 1,0 5-1,-81 26-229,126-28 144,1 2-1,1 3 0,1 2 0,1 2 0,1 3 0,1 2 1,-30 25-144,71-49 23,0 0 0,1 0 0,-1 1 0,1 0 0,1 0 0,-1 1 0,2 0 0,-1 0 0,1 1 0,0 0 1,1 0-1,0 0 0,1 0 0,0 1 0,1 0 0,0 0 0,1 0 0,0 0 0,0 8-23,3-9 12,0-1-1,1 0 0,1 0 1,-1 0-1,1-1 0,1 1 1,0-1-1,0 1 0,0-1 1,1-1-1,1 1 0,-1-1 1,1 1-1,0-2 0,1 1 1,5 4-12,21 19 56,2-2 1,35 22-57,-61-44 9,190 119 124,-108-71-28,-2 4 0,71 61-105,-136-98 23,0 0 0,-2 2 1,-1 1-1,0 0 0,-2 2 1,-1 0-1,-1 1 0,-1 1 0,-1 0 1,-2 1-1,6 20-23,-13-29 30,-1-1-1,-2 1 1,1 0-1,-2 0 1,-1 1-1,-1-1 1,0 0-1,-2 0 1,0 0-1,-1 1 1,-1-2-1,-1 1 1,0-1-1,-2 1 1,0-1-1,-2 0-29,-4 6 64,-1 0 0,-2 0 0,0-1 0,-2-1 0,0-1 0,-1-1 0,-2 0 0,0-2 0,-1 0 0,-13 8-64,-12 5 99,-1-1-1,-2-3 0,0-2 1,-47 16-99,59-28-126,0-2 0,-1-2 0,1-1 1,-2-2-1,1-2 0,-1-1 0,-37-2 126,60-3-337,0-1-1,0 0 1,0-1-1,0-1 1,0-1-1,0 0 1,1-1-1,0-1 1,1 0-1,-1-1 0,-11-9 338,-8-8-1568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28.073"/>
    </inkml:context>
    <inkml:brush xml:id="br0">
      <inkml:brushProperty name="width" value="0.1" units="cm"/>
      <inkml:brushProperty name="height" value="0.1" units="cm"/>
      <inkml:brushProperty name="color" value="#FFFFFF"/>
    </inkml:brush>
  </inkml:definitions>
  <inkml:trace contextRef="#ctx0" brushRef="#br0">85 159 240,'0'-1'41,"-1"0"0,1 0-1,0 0 1,0 0 0,0 0 0,0 0-1,0 0 1,0 0 0,0 0 0,0 0-1,0 0 1,0 0 0,0 0 0,1 0-1,-1 0 1,0 0 0,1 0 0,-1 0-1,1 0 1,-1 0 0,1 0 0,-1 1-1,1-1 1,0 0 0,0 0-41,1-1 71,18-21 187,-19 21-190,0 1 0,0 0-1,-1 0 1,1-1 0,0 1-1,-1 0 1,1 0 0,-1-1-1,0 1 1,1-1 0,-1 1-1,0 0 1,0-1 0,0 1-1,0-1 1,0 1 0,0-1-1,0 1 1,-1 0 0,1-1-1,0 1 1,-1 0 0,1-1-1,-1 1-67,1 0 19,-1 1 0,1 0-1,0 0 1,0 0 0,0 0 0,-1 0-1,1 0 1,0-1 0,0 1 0,-1 0-1,1 0 1,0 0 0,-1 0 0,1 0-1,0 0 1,0 0 0,-1 0-1,1 0 1,0 0 0,0 0 0,-1 0-1,1 1 1,0-1 0,0 0 0,-1 0-1,1 0 1,0 0 0,0 0 0,0 0-1,-1 1 1,1-1 0,0 0-1,0 0 1,0 0 0,-1 1 0,1-1-1,0 0 1,0 0 0,0 0 0,0 1-1,0-1 1,-1 0 0,1 0 0,0 1-1,0-1 1,0 0 0,0 0 0,0 1-1,0-1 1,0 0 0,0 0-1,0 1-18,-8 16 185,7-15-128,-7 19 139,0 0 0,1 0 1,1 1-1,2 0 0,0 0 1,1 0-1,1 1 0,1-1 1,2 9-197,-1-30 6,0 0 0,0 0 0,0 0 0,0-1 0,0 1 1,0 0-1,0 0 0,0 0 0,1 0 0,-1 0 1,0-1-1,1 1 0,-1 0 0,1 0 0,-1 0 0,1-1 1,-1 1-1,1 0 0,-1-1 0,1 1 0,0 0 1,-1-1-1,1 1 0,0-1 0,0 1 0,-1-1 0,1 1 1,0-1-1,0 0 0,0 1 0,0-1 0,0 0 0,-1 0 1,1 0-1,0 1 0,0-1 0,0 0 0,0 0 1,0 0-1,0 0 0,0-1 0,-1 1 0,1 0 0,0 0 1,0 0-1,0-1 0,0 1 0,0-1 0,0 1-6,4-2 17,0 0 0,0 0 0,0 0 0,0-1 0,0 1 0,-1-1 0,5-4-17,2-3 36,1-1 0,-2 0 1,0-1-1,0 0 0,1-4-36,-6 9 17,-1 1 0,-1-1 0,1 1-1,-1-1 1,0 0 0,-1 0 0,0-1 0,0 1-1,0 0 1,-1-1 0,0 1 0,-1-1-17,0 7 5,0 0 1,0 0-1,0 1 1,0-1-1,0 0 1,0 0-1,0 1 1,0-1-1,0 0 1,0 0 0,-1 1-1,1-1 1,0 0-1,-1 1 1,1-1-1,0 0 1,-1 1-1,1-1 1,-1 0-1,1 1 1,-1-1-1,1 1 1,-1-1 0,0 1-1,1-1 1,-1 1-1,0 0 1,1-1-1,-1 1 1,0 0-1,1-1 1,-1 1-1,0 0 1,0 0-1,1 0 1,-1-1 0,0 1-1,0 0 1,1 0-1,-1 0 1,0 0-1,0 1 1,0-1-1,1 0 1,-1 0-1,0 0 1,1 1-1,-1-1 1,0 0 0,0 0-1,1 1 1,-1-1-1,0 1-5,-3 1 26,-1 0 0,1 0 0,-1 1 0,1-1 0,0 1 0,0 0 0,0 0 0,-1 2-26,-4 3 44,1 1 1,0 0-1,0 0 0,1 1 1,0 0-1,1 0 0,0 1 1,1 0-1,0 0 0,0 0 0,1 1 1,1-1-1,0 1 0,0 0 1,0 11-45,3-21 1,0-1 0,1 0 0,-1 0 1,0 0-1,0 0 0,1 0 0,-1 0 1,1-1-1,-1 1 0,1 0 0,-1 0 1,1 0-1,-1 0 0,1 0 0,0-1 1,-1 1-1,1 0 0,0 0 0,0-1 1,0 1-1,0-1 0,-1 1 0,1-1 1,0 1-1,0-1 0,0 1 0,0-1 1,0 0-1,0 0 0,0 1 0,0-1 1,0 0-1,0 0 0,1 0 0,-1 0 1,0 0-1,0 0 0,0 0 0,0-1 1,0 1-1,0 0 0,0-1 0,0 1 0,0-1-1,48-14 51,-45 13-50,7-4 1,1 0 0,-1-1 1,-1 0-1,0 0 0,0-1 0,0-1 0,-1 0 0,0 0 0,-1-1 0,0 0 0,0 0 0,-1-1 0,-1 0 0,1 0 0,-2-1 0,0 1 0,0-1 0,-1-1 0,-1 1 0,1-3-2,-4 14 3,1-1 0,-1 0-1,1 0 1,-1 1 0,0-1-1,0 0 1,0 0 0,0 0 0,0 1-1,0-1 1,-1 0 0,1 0-1,0 1 1,-1-1 0,0 0 0,1 1-1,-1-1 1,0 0 0,0 1-1,0-1 1,0 1 0,0-1 0,-1 0-3,0 1 4,0 0 0,1 0 1,-1 0-1,0 0 0,0 1 1,0-1-1,0 1 0,0 0 1,1-1-1,-1 1 0,0 0 1,0 0-1,0 0 0,0 0 0,0 1 1,0-1-1,0 0 0,-1 1-4,-6 2 16,0 0 0,0 0 0,0 1 0,0 0 0,1 0 0,-1 1 0,1 0 0,-1 2-16,-2 2 19,0 1 0,0 0-1,1 1 1,1 0 0,0 0-1,0 1 1,2 0 0,-1 0-1,1 1 1,1 0 0,0 1 0,1-1-1,1 1 1,0 0 0,0 0-1,2 0 1,0 1 0,0-1-1,1 9-18,1-21 2,0 1-1,0-1 0,0 1 0,0-1 0,1 1 0,-1-1 0,1 0 0,-1 1 1,1-1-1,0 0 0,0 0 0,0 1 0,0-1 0,0 0 0,1 0 0,-1 0 0,0 0 1,1 0-1,0-1 0,-1 1 0,1 0 0,0-1 0,0 1 0,0-1 0,0 1 0,0-1 1,0 0-1,1 0 0,0 0-1,1 0-4,-1 0 1,1-1 0,0 1-1,-1-1 1,1 0-1,0 0 1,0 0-1,-1 0 1,1-1 0,0 0-1,-1 0 1,1 0-1,-1 0 1,1 0-1,-1 0 1,1-1 0,-1 0-1,3-1 4,2-3-4,-1 1 0,1-1 0,-1-1 0,0 1 1,-1-1-1,0-1 0,0 1 0,0-1 0,-1 0 0,0 0 0,-1 0 0,1-1 0,-2 0 0,1 1 0,-1-1 0,0-4 4,-1 6-6,-1 0-1,1-1 1,-2 1-1,1 0 1,-1-1-1,0 1 1,-1 0-1,1-1 1,-1 1-1,-1 0 1,0 0-1,0 0 0,0 0 1,-1 0-1,0 0 1,0 1-1,0-1 1,-1 1-1,0 0 1,-4-5 6,6 8 0,0 0 1,-1 1 0,1-1 0,-1 0-1,0 1 1,0-1 0,0 1-1,0 0 1,0 0 0,0 0-1,0 1 1,-1-1 0,1 1-1,0 0 1,-4-1-1,4 2 4,0 0 1,1 0-1,-1 1 1,0-1-1,1 1 0,-1 0 1,1-1-1,-1 1 0,1 1 1,-1-1-1,1 0 1,0 0-1,0 1 0,0 0 1,-1-1-1,1 1 1,1 0-1,-1 0 0,0 0 1,0 0-1,1 0 0,-1 1-4,-6 7 6,0 1 0,0 1 0,1-1 0,1 1 0,0 0-1,0 1 1,1-1 0,1 1 0,0 2-6,-2 11-1,2 0 1,0 1-1,2-1 1,1 1-1,1 0 1,-1-25-2,1-1 0,0 0 0,0 1 0,1-1 0,-1 0 0,0 1-1,0-1 1,1 0 0,-1 1 0,1-1 0,-1 0 0,1 0-1,-1 1 1,1-1 0,0 0 0,0 0 0,-1 0 0,1 0-1,0 0 1,0 0 0,0 0 0,0 0 0,0-1 0,0 1 0,0 0-1,1 0 1,-1-1 0,0 1 0,0-1 0,1 1 0,-1-1-1,0 0 1,0 1 0,1-1 0,-1 0 0,0 0 0,1 0-1,-1 0 1,1 0 0,-1 0 0,0 0 0,0 0 0,1-1 0,-1 1-1,0-1 1,1 1 0,0-1 2,4-1-8,1 1 0,-1-2 0,0 1 0,0-1 0,0 0 0,0 0 0,0-1-1,1-1 9,6-5-34,0-2 0,-1 1 0,-1-2 0,0 1-1,-1-1 1,5-8 34,-10 11-21,0 0 1,0 0-1,-1 0 0,-1-1 0,1 1 1,-2-1-1,1 0 0,-2 0 0,1-11 21,0 12 1,-2-1 0,0 0 0,0 1-1,-1-1 1,0 1 0,-1-1-1,0 1 1,-1-1 0,0 1-1,0 0 1,-1 0 0,0 0 0,-1 1-1,0 0 1,-1 0 0,0 0-1,0 0 1,-1 1 0,0 0-1,-7-6 0,11 12 12,1 0 0,-1 0-1,0 0 1,0 0 0,1 1-1,-1-1 1,0 1 0,-1 0 0,1 0-1,0 0 1,0 0 0,0 0-1,-1 1 1,1-1 0,0 1-1,-1 0 1,1 0 0,0 0-1,-1 1 1,1-1 0,0 1-1,-1 0-11,-1 1 17,0 0-1,0 0 0,0 1 0,0 0 0,0 0 1,0 0-1,1 1 0,-1-1 0,1 1 1,0 0-1,0 1 0,-1 2-16,-3 2-12,1 2 0,0-1 0,1 1 0,0 0 0,0 0 0,2 1 0,-1-1 0,1 1 0,1 0 0,0 1 0,0 9 12,2-18-158,2 0-1,-1 1 1,0-1 0,1 1 0,0-1 0,0 0 0,0 1-1,0-1 1,1 0 0,0 0 0,0 0 0,0 0-1,0 0 1,1 0 0,-1-1 0,1 1 0,0-1 0,0 0-1,0 0 1,1 0 0,-1 0 0,1 0 0,-1-1-1,4 2 159,5 4-1616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3.866"/>
    </inkml:context>
    <inkml:brush xml:id="br0">
      <inkml:brushProperty name="width" value="0.2" units="cm"/>
      <inkml:brushProperty name="height" value="0.2" units="cm"/>
      <inkml:brushProperty name="color" value="#FFFF00"/>
    </inkml:brush>
  </inkml:definitions>
  <inkml:trace contextRef="#ctx0" brushRef="#br0">14 338 52,'0'0'302,"0"0"11,0 0-37,0 0 8,0 0-34,0 0-39,0 0 6,0 0 48,0 0 2,0 0-8,0 0 28,0 0-2,0 0-18,0 0 7,0 0 0,0 0-24,0 0-18,0 0-4,-14-17 593,20 7-668,1 0-1,0 0 1,0 0 0,1 1 0,0 0-1,1 1 1,0 0 0,0 0 0,3 0-153,28-24 333,2 2 0,2 2 0,0 1 0,2 3 0,3 1-333,-19 10 126,1 1 1,0 2-1,1 1 0,0 2 0,1 1 0,0 1 0,-1 2 1,17 1-127,-39 2 15,0 1 1,0 0 0,-1 1 0,1-1 0,0 2 0,0-1 0,-1 2 0,0-1 0,1 1-1,-1 1 1,-1-1 0,1 1 0,-1 1 0,0 0 0,0 0 0,0 0 0,-1 1 0,0 1 0,0-1-1,-1 1 1,0 0 0,0 0 0,1 5-16,-1-2 24,0 0 0,-1 0 0,-1 0 0,0 1 0,0 0 0,-1 0 0,-1 0 0,0 0 0,0 1 0,-1-1 0,-1 0 0,0 1 0,-1-1 0,0 0 0,-1 1 0,0-1 0,-1 0 0,-2 4-24,-13 32 40,-2 0 0,-2-2 0,-2 0 1,-2-1-1,-2-2 0,-1-1 0,-17 16-40,2-7 43,-3-3 0,-1-2 0,-3-2 0,-1-3 0,-26 15-43,19-21 53,-1-2 0,-2-3 0,-1-3 0,-8 1-53,70-28-1,0 0-1,0 0 1,0 0-1,0 1 1,0-1 0,0 0-1,0 1 1,0-1-1,0 1 1,0-1 0,0 1-1,1-1 1,-1 1-1,0 0 1,0-1 0,0 1-1,1 0 1,-1 0-1,0 0 1,1 0 0,-1-1-1,1 1 1,-1 0-1,1 0 1,0 0 0,-1 0-1,1 0 1,0 0-1,-1 0 1,1 1 1,1 0-6,0 0 0,0 1 1,0-1-1,1 0 0,-1 1 0,1-1 1,-1 0-1,1 0 0,0 0 0,1 1 6,7 9 32,1 2-13,-1 1-1,0 0 1,-1 1-1,-1 0 1,0 0-1,-1 1 1,-1 0-1,-1 0 1,0 1-1,2 16-18,-1 19 15,-2 1 1,-2-1-1,-3 1-15,1-28-21,-10 0 54,10-25-260,0 0 0,-1 0 0,1 0 0,0 0 0,-1 0-1,1-1 1,-1 1 0,1 0 0,-1 0 0,0 0 0,1-1 0,-1 1 0,0 0 0,1 0-1,-1-1 1,0 1 0,0-1 0,0 1 0,0-1 0,0 1 0,1-1 0,-1 1 0,-1-1 227,-1-2-2041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5:34.534"/>
    </inkml:context>
    <inkml:brush xml:id="br0">
      <inkml:brushProperty name="width" value="0.2" units="cm"/>
      <inkml:brushProperty name="height" value="0.2" units="cm"/>
      <inkml:brushProperty name="color" value="#FFFF00"/>
    </inkml:brush>
  </inkml:definitions>
  <inkml:trace contextRef="#ctx0" brushRef="#br0">35 1 340,'-3'24'1379,"3"-23"-1311,0-1-1,0 1 1,0 0-1,0-1 1,0 1-1,0-1 0,0 1 1,0-1-1,0 1 1,0-1-1,0 1 0,0-1 1,-1 1-1,1-1 1,0 1-1,0-1 1,-1 1-1,1-1 0,0 1 1,-1-1-1,1 1 1,0-1-1,-1 1 0,1-1 1,-1 0-1,1 1 1,-1-1-1,1 0 1,0 1-1,-1-1 0,1 0 1,-1 0-1,0 0 1,1 1-1,-1-1-67,-2 4 154,1 0 1,-1 1-1,1-1 0,0 1 1,0-1-1,1 1 0,-1 0 1,1 0-1,0 0 1,0 1-155,1-4 18,-1-1 0,1 0 0,0 1 0,-1-1 0,1 1 0,0-1 0,0 1 0,0-1 0,0 0 0,0 1 0,0-1 0,1 1 0,-1-1 0,0 0 0,1 1 0,-1-1 0,1 0 0,0 1-18,-1-2 5,1 1 0,0-1-1,-1 0 1,1 0 0,-1 0 0,1 0-1,-1 0 1,1 0 0,0 0-1,-1 0 1,1 0 0,-1 0 0,1 0-1,-1 0 1,1 0 0,-1-1-1,1 1 1,-1 0 0,1 0 0,-1-1-1,1 1 1,-1 0 0,1-1-1,-1 1 1,1 0 0,-1-1 0,1 1-1,-1-1-4,5-3 21,0-1-1,0 0 1,-1 0-1,0-1 1,0 1 0,2-5-21,-3 5 81,-1 0 1,0-1 0,0 1 0,0-1 0,-1 0 0,0 0 0,0 1 0,-1-1-1,0 0 1,0-1-82,0 6 138,0 1-22,-6 0 84,5 0-188,1 0 0,-1 0 0,0 0 0,1 0 1,-1 0-1,0 0 0,1 0 0,-1 0 0,0 0 0,1 1 1,-1-1-1,1 0 0,-1 0 0,1 1 0,-1-1 0,0 1 1,1-1-1,-1 0 0,1 1 0,-1-1 0,1 1 0,0-1 0,-1 1 1,1-1-1,0 1 0,-1 0 0,1-1 0,0 1 0,-1-1 1,1 1-1,0 0 0,0-1 0,0 1-12,-3 4 26,1-1 0,0 1 0,1 0 0,-1 0 0,1 0 0,0 0 0,0 1 0,0 0-26,1-5 1,0 0 0,-1 0-1,1 0 1,0 0 0,0 0 0,-1 0 0,1 0 0,0 0 0,0 0 0,0 0 0,0 0-1,0 0 1,0 0 0,1 0 0,-1 0 0,0 0 0,0-1 0,1 1 0,-1 0 0,1 0-1,-1 0 1,1 0 0,-1 0 0,1 0 0,-1-1 0,1 1 0,0 0 0,0 0 0,-1-1-1,1 1 1,0 0 0,0-1 0,0 1 0,-1-1 0,1 1 0,0-1 0,0 0 0,0 1 0,0-1-1,0 0 1,0 1 0,0-1 0,0 0-1,0 0-2,0 0-1,0 0 1,-1 0-1,1-1 0,0 1 1,0 0-1,-1 0 1,1-1-1,0 1 1,0 0-1,-1-1 1,1 1-1,0-1 1,-1 1-1,1-1 1,0 1-1,-1-1 1,1 1-1,-1-1 1,1 1-1,-1-1 1,1 0-1,-1 1 1,0-1-1,1 0 1,-1 1-1,0-1 1,0 0-1,1 0 1,-1 0-1,0 1 0,0-1 1,0 0-1,0 0 1,0 1-1,0-1 1,0 0-1,0 0 1,0 0-1,0 1 1,-1-2 2,1 1-171,0-1 1,-1 1-1,1 0 0,-1 0 1,1-1-1,-1 1 1,1 0-1,-1 0 0,0 0 1,0-1-1,0 1 1,0 0-1,1 0 0,-1 0 1,-1 1-1,1-1 1,0 0-1,0 0 0,0 0 1,0 1-1,0-1 1,-1 1-1,1-1 0,-1 1 171,-4-2-1308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04.930"/>
    </inkml:context>
    <inkml:brush xml:id="br0">
      <inkml:brushProperty name="width" value="0.2" units="cm"/>
      <inkml:brushProperty name="height" value="0.2" units="cm"/>
      <inkml:brushProperty name="color" value="#FFFF00"/>
    </inkml:brush>
  </inkml:definitions>
  <inkml:trace contextRef="#ctx0" brushRef="#br0">89 56 52,'0'-4'156,"0"0"0,0 0 1,-1 0-1,1 0 0,-1 0 0,0 1 1,0-1-1,-1 0 0,1 0 0,-1 1 0,0-1 1,1 1-1,-4-4-156,7 22 475,-1 0 1,0 0-1,-1 0 0,-2 12-475,0 12 178,2-30-150,-12 512 686,-7-180-544,-4 30-368,18-284-198,3-39-2295,-7 36 2691,8-72-934,1-6 111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05.402"/>
    </inkml:context>
    <inkml:brush xml:id="br0">
      <inkml:brushProperty name="width" value="0.2" units="cm"/>
      <inkml:brushProperty name="height" value="0.2" units="cm"/>
      <inkml:brushProperty name="color" value="#FFFF00"/>
    </inkml:brush>
  </inkml:definitions>
  <inkml:trace contextRef="#ctx0" brushRef="#br0">1 0 36,'45'16'3162,"37"-4"-2452,0-3 0,0-4 0,1-4 0,25-5-710,30 2 250,58 16-493,-178-13-46,-14-1 30,1 1-1,0-1 0,0 0 0,0 0 1,0 0-1,0-1 0,0 0 1,-1 0-1,4-1 260,8-9-883</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06.383"/>
    </inkml:context>
    <inkml:brush xml:id="br0">
      <inkml:brushProperty name="width" value="0.2" units="cm"/>
      <inkml:brushProperty name="height" value="0.2" units="cm"/>
      <inkml:brushProperty name="color" value="#FFFF00"/>
    </inkml:brush>
  </inkml:definitions>
  <inkml:trace contextRef="#ctx0" brushRef="#br0">54 288 200,'3'0'33,"-1"0"-1,1 1 1,0 0-1,0-1 1,0 1-1,-1 0 1,1 0-1,0 0 1,-1 1 0,1-1-1,-1 1 1,0-1-1,1 1 1,-1 0-1,0 0 1,1 1-33,0-1 64,-1 1 1,1-1-1,0 0 1,0 0-1,0 0 1,0 0-1,0-1 1,0 1 0,1-1-1,-1 0 1,0 0-1,1 0 1,-1 0-1,1-1-64,4 0 126,-1 0-1,1 0 0,0-1 1,0 0-1,0-1 1,-1 0-1,1 0 1,-1-1-1,0 0 1,1 0-1,-1 0 0,0-1 1,-1 0-1,1-1 1,-1 1-1,6-6-125,-2 1 115,-1 0-1,0 0 0,0-1 1,-1 0-1,0 0 1,-1-1-1,0 0 0,-1 0 1,0-1-1,0-2-114,-5 10 27,1 0 0,-1-1 0,0 0 0,0 1 0,-1-1 0,1 0 0,-1 1 0,0-1 0,0 0 0,-1 0 0,1 1 0,-1-1 0,0 0 0,0 1 0,-1-1 0,1 1 0,-1-1-1,0 1 1,0 0 0,-1 0 0,1 0 0,-1 0 0,0 0 0,0 1 0,0-1 0,-2-1-27,-1 0 22,1 0 0,-1 1 0,0-1 0,0 1 0,0 0 0,-1 0-1,0 1 1,1 0 0,-1 0 0,0 1 0,0 0 0,-1 0 0,1 1 0,0 0 0,-1 0 0,-2 0-22,2 2 8,1 0 1,0 0 0,0 1-1,0 0 1,0 1-1,0-1 1,1 1 0,-1 0-1,1 1 1,-1 0 0,1 0-1,1 0 1,-1 1 0,0-1-1,1 1 1,0 1 0,0 0-9,-6 6 15,1-1 0,1 2 0,0 0 0,1 0 0,0 0 0,1 1 0,-3 10-15,3-5 3,2 0 0,0 0 0,1 0-1,1 1 1,1 0 0,0-1 0,2 1 0,0 0-1,1 0 1,2-1 0,0 1 0,0-1 0,2 0-1,0 0 1,2 0 0,0-1 0,1 1 0,0-2 0,2 1-1,0-1 1,1-1 0,1 0 0,0-1 0,1 0-1,1 0 1,0-2 0,1 0 0,0 0 0,4 1-3,0-4-39,1 0 0,-1-2 1,1 0-1,1-1 0,-1-1 1,1-1-1,0-1 0,0-1 1,1 0-1,-1-2 0,1-1 1,11-1 38,-26 1-93,0 0 1,-1 0 0,1-1 0,0 0 0,-1-1-1,1 1 1,-1-1 0,0-1 0,5-1 92,32-11-1038,-17 7 89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07.387"/>
    </inkml:context>
    <inkml:brush xml:id="br0">
      <inkml:brushProperty name="width" value="0.2" units="cm"/>
      <inkml:brushProperty name="height" value="0.2" units="cm"/>
      <inkml:brushProperty name="color" value="#FFFF00"/>
    </inkml:brush>
  </inkml:definitions>
  <inkml:trace contextRef="#ctx0" brushRef="#br0">67 71 176,'-12'39'2073,"-3"176"-1059,-17 150-152,26-330-715,5-28-69,5-23-69,-1 3-30,25-116-239,-12 47 73,4 1 0,21-51 187,-27 97 58,1 0 0,1 1 0,2 0 0,1 2 0,2 0 0,12-13-58,-31 43 11,0-1 1,0 1-1,0 0 1,0 0-1,0 0 1,0 0-1,0 0 1,1 0-1,-1 0 1,1 1-1,0-1 1,-1 1-1,1 0 1,0-1-1,0 1 0,0 1 1,0-1-1,0 0 1,0 1-1,0-1 1,1 1-12,-1 1 8,0-1 0,0 1 0,0 0 0,0 0 0,0 1 0,-1-1-1,1 0 1,0 1 0,-1 0 0,1-1 0,-1 1 0,1 0 0,-1 0 0,0 1 0,0-1 0,0 0 0,1 2-8,4 7 16,0 0 1,-1 0-1,0 0 1,0 1-1,-2 0 0,1 0 1,-2 1-1,1-1 1,-1 2-17,6 56 138,-3 0 0,-3 1 0,-3 1-138,-1-49 61,-1-1 0,-1 0 0,-1 1-1,-4 11-60,1-2 130,6-30-85,1-2-21,6 8-77,-1-21-13,42-98-953,15-20 1019,-42 95-16,1 1 1,2 0-1,1 2 0,2 0 1,13-11 15,-31 36 39,0 1-1,0 0 1,0 1 0,1-1 0,5-1-39,-12 6 25,1 0 0,0 1-1,0 0 1,-1-1 0,1 1 0,0 0 0,0 0-1,0 1 1,0-1 0,1 0 0,-1 1 0,0 0-1,0 0 1,0 0 0,0 0 0,0 0 0,0 1 0,1 0-1,-1-1 1,0 1 0,0 0 0,0 1-25,4 3 23,-1 0 1,0 1-1,0 0 1,0 0 0,-1 0-1,0 1 1,0 0-1,0 0 1,-1 0-1,0 0 1,-1 1-1,0 0 1,0 0 0,0 0-1,-1 0 1,0 0-1,-1 0 1,1 4-24,4 32 130,-1 0 1,-1 39-131,-4-81 3,1 54 110,-2 0-1,-3 0 1,-6 31-113,-1-10-2215,14-85 1256</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08.901"/>
    </inkml:context>
    <inkml:brush xml:id="br0">
      <inkml:brushProperty name="width" value="0.2" units="cm"/>
      <inkml:brushProperty name="height" value="0.2" units="cm"/>
      <inkml:brushProperty name="color" value="#FFFF00"/>
    </inkml:brush>
  </inkml:definitions>
  <inkml:trace contextRef="#ctx0" brushRef="#br0">164 458 16,'0'0'212,"0"0"-53,0 0-29,0 0 14,0 0 11,0 0 4,0 0-52,0 0-4,0 0 68,0 0 16,0 0-53,0 0 29,0 0-16,0 0 13,0 0-23,0 0-31,0 0 40,0 0 28,0 0-30,0 0-13,0 0-13,-4 8 50,-1 5-72,1 0 1,0 1-1,1 0 1,1-1-1,0 1 1,1 0-1,0 0 0,2 13-96,-1 887 953,-2-846-907,-8 43-46,2-28 27,-14 56 35,14-97-57,1 1 0,2 0 0,2 13-5,1-41 145,-2-31-93,-2-31-47,-21-312-187,-8-241 55,36 573 132,0 0 0,2-1 0,1 1-1,2-4-4,8-54 43,-6 37 2,3 0 0,1 1-1,2 0 1,3 1 0,1 1-1,3 1 1,1 1 0,4-2-45,16-22 99,2 2 1,4 2 0,2 2 0,35-31-100,-69 75 36,1 1 0,1 1 1,14-10-37,-25 21 7,-1-1 1,1 2-1,0-1 0,1 1 1,-1 0-1,1 0 1,-1 1-1,1 0 0,0 0 1,0 1-1,0 0 1,6 0-8,-6 2 4,-1 0 1,1 1 0,-1 0 0,1 1 0,-1-1-1,0 1 1,0 1 0,0-1 0,0 1 0,-1 1 0,1-1-1,-1 1 1,0 0 0,0 0 0,-1 1 0,0 0-1,1 1-4,7 8 23,0 1-1,-2 0 0,0 0 1,0 1-1,-2 1 1,3 6-23,-7-11 30,1 0 0,-1 0 1,-1 0-1,-1 1 0,0-1 1,0 1-1,-1 0 0,-1 0 1,-1 0-1,0 0 1,0 0-1,-1 0 0,-3 8-30,1-9 44,-2 1 0,0-1 0,0 0-1,-1 0 1,-1-1 0,0 1 0,-1-2-1,0 1 1,-1-1 0,0 0 0,-1-1-44,-6 6 63,-1-1-1,0-1 1,-2 0 0,1-1 0,-2-1-1,-14 6-62,-14 3-62,-1-1-1,0-3 1,-2-2-1,0-2 1,-41 4 62,29-8-1770,1-3 1,-49-1 1769,69-5-1224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56.954"/>
    </inkml:context>
    <inkml:brush xml:id="br0">
      <inkml:brushProperty name="width" value="0.2" units="cm"/>
      <inkml:brushProperty name="height" value="0.2" units="cm"/>
      <inkml:brushProperty name="color" value="#FFFF00"/>
    </inkml:brush>
  </inkml:definitions>
  <inkml:trace contextRef="#ctx0" brushRef="#br0">15 239 76,'0'31'2078,"0"-28"-1886,0-3-29,0 0-13,3 5 16,2 1 32,-1 1-1,0 0 1,-1 0 0,1 0-1,-1 0 1,0 3-198,-1-7 55,-1 0-1,1 0 1,0-1 0,0 1-1,0-1 1,0 0 0,0 1-1,1-1 1,-1 0 0,1 0-1,-1 0 1,1-1 0,0 1-1,-1-1 1,1 1 0,0-1-1,0 0 1,0 0 0,1 0-55,63 17 429,-61-17-387,9 3 20,0-2 0,0 0 1,0 0-1,0-1 0,0-1 1,0-1-1,0 0 0,0-1 1,0-1-1,-1 0 0,1-1 1,-1 0-1,1-1 0,11-7-62,-2 2 38,0-1 0,-1 0 0,0-2 0,-1-1-1,-1-1 1,0-1 0,7-8-38,-23 19-7,-1 0 1,0 0-1,-1 0 1,0-1-1,1 0 1,-2 1-1,1-1 1,-1 0-1,0-1 1,0 1-1,0 0 1,-1 0-1,0-1 0,0 1 1,-1-1-1,0 1 1,0-1-1,0 1 1,-1 0-1,0-1 1,0 1-1,-1 0 1,0-1-1,0 1 1,0 0-1,-1 0 0,0 1 1,0-1-1,0 0 1,-1 1-1,1 0 1,-2 0-1,1 0 1,0 0-1,-1 1 1,0-1-1,0 1 1,0 1-1,0-1 0,-1 1 1,0 0-1,1 0 1,-1 0-1,0 1 1,-1 0-1,1 0 1,0 0-1,0 1 1,-1 0-1,1 0 1,-5 1 6,-7 1-3,-1 1 1,0 1-1,0 1 1,1 0 0,0 2-1,0 0 1,0 1-1,1 0 1,0 2-1,0 0 1,-2 3 2,-3 2 21,1 0-1,0 2 1,1 0-1,1 2 1,1 0-1,0 1 1,1 1 0,2 0-21,3-4 14,1 0 1,1 1 0,1 0-1,1 1 1,0 0 0,1 0 0,1 1-1,0 0 1,2 0 0,0 0-1,1 0 1,1 1 0,1-1 0,1 9-15,0-21 1,1 0 0,0 1 1,0-1-1,0 0 0,1 0 1,0 0-1,1 0 0,0 0 1,0 0-1,0-1 0,1 1 0,-1-1 1,2 0-1,-1 0 0,1 0 1,0-1-1,0 1 0,0-1 1,1-1-1,0 1 0,0-1 1,0 0-1,4 2-1,3 1 14,1 0 0,0-1-1,0-1 1,0 0 0,1-1 0,0 0-1,0-1 1,0-1 0,0 0 0,15-1-14,28 0 8,-20 0-75,1-1 0,0-2 1,0-2-1,20-5 67,-50 8-298,1-1-1,-1 1 1,0 0-1,1 1 1,4 0 298,0 0-1217,-4 0 172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57.498"/>
    </inkml:context>
    <inkml:brush xml:id="br0">
      <inkml:brushProperty name="width" value="0.2" units="cm"/>
      <inkml:brushProperty name="height" value="0.2" units="cm"/>
      <inkml:brushProperty name="color" value="#FFFF00"/>
    </inkml:brush>
  </inkml:definitions>
  <inkml:trace contextRef="#ctx0" brushRef="#br0">1 646 132,'0'43'645,"-1"14"1230,2-43-670,-1-21 62,4-45-1110,1 1 0,2 0 0,3 0-1,2 1 1,2 0 0,2 1 0,3 1 0,1 1 0,20-32-157,-15 38 123,1 2 0,5-3-123,-23 32-27,0 0 0,1 0 0,0 1 0,1 0 0,0 1 0,1 0 0,0 0 0,0 1 0,0 1 1,2-1 26,30-3-2895,-38 10 2001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58.412"/>
    </inkml:context>
    <inkml:brush xml:id="br0">
      <inkml:brushProperty name="width" value="0.2" units="cm"/>
      <inkml:brushProperty name="height" value="0.2" units="cm"/>
      <inkml:brushProperty name="color" value="#FFFF00"/>
    </inkml:brush>
  </inkml:definitions>
  <inkml:trace contextRef="#ctx0" brushRef="#br0">438 127 140,'-15'-36'1260,"12"28"-1023,0 0 0,0 0 0,-1 0 0,0 1 0,0-1-1,-1 1 1,-2-2-237,4 6 90,0 0 0,0 1 1,0-1-1,0 1 0,-1 0 0,1 0 0,-1 0 0,1 1 0,-1-1 0,0 1 0,1 0 0,-1 0 0,0 0 0,0 1 0,0-1 1,0 1-1,0 0 0,1 0 0,-2 0-90,-7 0 78,0 1-1,0 0 1,-1 1 0,1 1 0,0 0 0,1 0-1,-1 1 1,1 1 0,-1 0 0,1 0 0,0 1-1,1 0 1,0 1 0,0 0 0,0 1 0,1 0 0,0 1-1,1 0 1,0 0 0,0 0 0,-6 11-78,3-2 67,0 1 0,2 0 0,0 0 0,1 1 0,1 0 0,1 0 0,0 0 0,2 1 0,0 0 0,2 0 0,0 0 0,1 10-67,1-21 10,0-1 0,0 1 0,1-1 0,1 1 1,-1-1-1,1 0 0,1 0 0,0 0 0,0 0 0,1 0 0,0 0 0,0-1 1,1 0-1,0 0 0,1 0 0,0-1 0,5 6-10,-8-10 0,0-1 1,-1 0-1,1 1 1,0-1-1,1 0 1,-1-1-1,0 1 1,1-1-1,-1 1 1,1-1-1,-1 0 1,1 0-1,-1-1 1,1 1-1,0-1 1,-1 1-1,1-1 1,0 0-1,0-1 0,3 0 0,0 0 0,-1-1 1,1 0-1,-1 0 0,0-1 0,0 1 0,0-1 0,0-1 0,0 1 0,2-3 0,7-5-3,-1-1 0,0-1-1,-1 0 1,-1-1-1,0 0 1,-1-1 0,5-7 3,6-20-43,-1-1 1,-2 0-1,-3-1 1,11-44 42,7-16-104,-26 80 119,-3 10 85,-4 40-9,-1-14-89,-1 42 11,2-1-1,2 0 1,3 0-1,2 0 0,6 19-12,-6-42 23,2-1 0,0-1 0,2 2-23,-9-24 1,-1 0-1,1 0 1,1-1-1,-1 1 1,1-1-1,-1 1 1,2-1 0,-1 0-1,0-1 1,1 1-1,0-1 1,0 0-1,0 0 1,1-1-1,-1 1 1,1-1-1,3 1 0,0-2-5,-1 0 0,0-1 0,1 0-1,0 0 1,-1-1 0,1 0 0,-1 0-1,1-1 1,-1 0 0,1-1-1,-1 0 1,1 0 0,-1-1 0,6-3 5,30-7-67,-34 10-8,-1-1 0,1 0-1,-1 0 1,0-1 0,0 0 75,26-17-3176,-30 18 2203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1.791"/>
    </inkml:context>
    <inkml:brush xml:id="br0">
      <inkml:brushProperty name="width" value="0.1" units="cm"/>
      <inkml:brushProperty name="height" value="0.1" units="cm"/>
      <inkml:brushProperty name="color" value="#FFFFFF"/>
    </inkml:brush>
  </inkml:definitions>
  <inkml:trace contextRef="#ctx0" brushRef="#br0">213 121 116,'0'0'289,"0"0"-53,0 0 14,0 0-18,0 0-23,0 0-172,0-1 1,0 0-1,-1 0 1,1 0-1,0 1 0,0-1 1,0 0-1,0 0 0,0 0 1,0 1-1,1-1 1,-1 0-1,0 0 0,0 1 1,0-1-1,1 0 0,-1 0 1,0 1-1,1-1 0,-1 0 1,1 1-1,-1-1-37,4-1 164,-1 1 1,1-1-1,-1 0 0,0 0 0,0 0 0,0 0 0,0-1 0,0 1 1,0-1-1,-1 0 0,1 0 0,-1 0 0,0 0 0,0 0 1,0 0-1,0-1 0,0 1 0,-1 0 0,0-1 0,0 0 0,0 1 1,0-1-1,0 0 0,0-3-164,-1 5 165,0 2-21,-3-2-18,3 1-116,-1 1 0,1-1 0,-1 0 0,1 1 0,-1-1 0,0 1 0,1-1 0,-1 1 0,0 0 0,1-1 0,-1 1 0,0 0 1,1-1-1,-1 1 0,0 0 0,0 0 0,0 0 0,1-1 0,-1 1 0,0 0 0,0 0 0,1 0 0,-1 0 0,0 0 0,0 1 0,0-1 1,1 0-1,-1 0 0,0 0 0,0 1 0,1-1 0,-1 1-10,-23 22 238,12-6-190,0 0 0,2 0 0,0 1 0,1 1 0,1 0 1,0 0-1,1 0 0,2 1 0,-3 13-48,8-33 1,1-1-1,-1 1 1,0 0-1,1-1 1,-1 1 0,0 0-1,1 0 1,-1 0 0,1-1-1,-1 1 1,0 0-1,1 0 1,-1 0 0,1 0-1,-1 0 1,0 0 0,1 0-1,-1 0 1,1 0-1,-1 0 1,1 0 0,-1 0-1,0 0 1,1 0-1,-1 0 1,1 0 0,-1 0-1,0 1 1,1-1 0,-1 0-1,0 0 1,1 0-1,-1 1 1,0-1 0,1 0-1,-1 0 1,0 1-1,1-1 1,-1 0 0,0 1-1,0-1 1,1 0 0,-1 1-1,0-1 1,0 1-1,0-1 1,1 0 0,-1 1-1,0-1 1,0 1-1,0-1 1,0 0 0,0 1-1,0-1 1,0 1 0,0-1-1,0 0 1,0 1-1,0-1 1,0 1 0,0-1-1,-1 1 1,1-1 0,0 0-1,27-24-24,-22 15 8,0 0 0,0-1 1,-1 0-1,0 0 0,-1 0 0,1-6 16,0 2-31,-4 13 25,-2-17 17,1 17-8,0 0-1,0 0 1,0 0 0,-1 0 0,1 1 0,0-1 0,0 0 0,-1 1 0,1-1-1,0 1 1,-1-1 0,1 1 0,-1 0 0,1 0 0,-1 0 0,1-1 0,0 1-1,-1 0 1,1 1 0,-1-1 0,1 0 0,-1 0 0,1 1 0,0-1 0,-1 1-1,1-1 1,0 1 0,-1-1 0,1 1 0,0 0 0,0 0 0,0-1 0,-1 1-1,1 0 1,0 0 0,0 1-3,-45 38 123,38-31-106,-1 2 0,1-1 1,1 1-1,0 0 0,1 0 1,0 1-1,0 0 0,1 0 1,-1 6-18,6-17-1,0-1 0,0 1 0,-1-1 0,1 0 0,0 1 0,0-1 0,0 1 0,0-1 0,0 1 0,0-1 0,0 1 0,0-1 0,0 1 0,0-1 0,0 1 0,1-1 0,-1 1 0,0-1 0,0 1 0,0-1 0,1 0 0,-1 1 0,0-1 0,0 1 0,1-1 0,-1 0 0,0 1 0,1-1 0,-1 0 0,0 1 0,1-1 0,-1 0 0,0 0 0,1 1 0,-1-1 0,1 0 0,-1 0 0,1 0 0,-1 1 0,1-1 0,-1 0 0,1 0 0,-1 0 0,1 0 0,-1 0 0,0 0 0,1 0 0,-1 0 0,1 0 0,-1 0 0,1 0 0,-1-1 0,1 1 0,-1 0 0,1 0-1,-1 0 1,1 0 0,-1-1 0,0 1 0,1 0 0,-1-1 0,0 1 0,1 0 0,-1-1 0,1 1 1,24-16-37,-18 11 12,0-1 0,-1 0 0,1-1 0,-1 1 0,-1-1 0,0 0 0,0-1 0,0 1 0,-1-1-1,0 0 1,0 0 0,-1 0 0,0-1 0,-1 1 0,0-1 0,0 0 0,0 1 0,-1-1 0,-1-7 25,1 15 2,-1 0 0,0 0 1,0 0-1,0 0 0,1 0 1,-1-1-1,0 1 0,-1 0 0,1 0 1,0 0-1,0 0 0,0 0 0,0 0 1,-1 0-1,1 0 0,0 0 0,-1 1 1,1-1-1,-1 0 0,1 0 0,-1 0 1,0 0-1,1 0 0,-1 1 0,0-1 1,0 0-1,1 1 0,-1-1 0,0 0 1,0 1-1,0-1 0,0 1 0,0-1 1,0 1-1,0 0 0,0-1 0,0 1 1,0 0-1,0 0 0,0 0 0,0-1 1,0 1-1,0 0 0,0 0 0,0 1 1,0-1-1,0 0 0,0 0 0,0 0 1,0 1-1,0-1 0,0 0 0,0 1 1,0-1-1,1 1 0,-2 0-2,-41 26 83,34-18-61,1 0-1,0 0 1,0 1-1,0 0 1,2 0-1,-1 1 1,1 0-1,1 0 1,0 1-1,0-1 1,1 1 0,1 0-1,0 0 1,0 0-1,1 7-21,2-17 27,9 12-58,-9-13 30,1 0-1,-1 0 0,1-1 1,-1 1-1,0 0 0,1 0 1,-1 0-1,1-1 0,0 1 1,-1 0-1,1 0 0,0-1 1,-1 1-1,1-1 0,0 1 1,0 0-1,-1-1 0,1 0 1,0 1-1,0-1 0,0 1 1,0-1-1,0 0 1,0 0-1,0 1 0,0-1 1,0 0-1,-1 0 0,1 0 1,0 0-1,0 0 0,0 0 1,0-1-1,0 1 0,0 0 1,0 0-1,0-1 0,0 1 1,0 0-1,-1-1 0,1 1 1,0-1-1,0 1 0,0-1 1,-1 1-1,1-1 0,0 0 1,0 0 1,8-3-28,0-1 1,0 0 0,-1-1-1,0 1 1,0-2-1,0 1 1,-1-1 0,0 0-1,0-1 1,-1 0-1,1 0 1,-2 0 0,1-1-1,-1 1 1,-1-1-1,0-1 1,0 1 0,-1-1-1,0 1 1,0-1 0,-1 0-1,0 0 1,-1 0-1,0 0 1,-1-8 27,0 17 1,0 0 0,0 0 0,0 0 1,0 0-1,0 0 0,-1 0 0,1 0 0,0 1 0,0-1 0,-1 0 0,1 0 1,-1 0-1,1 0 0,-1 1 0,1-1 0,-1 0 0,1 1 0,-1-1 1,0 0-1,1 1 0,-1-1 0,0 1 0,1-1 0,-1 1 0,0-1 0,0 1 1,0-1-1,1 1 0,-1 0 0,0-1 0,0 1 0,0 0 0,0 0 1,0 0-1,0 0 0,1 0 0,-1 0 0,0 0 0,0 0 0,0 0 0,0 0 1,0 0-2,-2 1 8,0-1 0,-1 1 1,1-1-1,0 1 1,0 0-1,0 0 1,0 1-1,0-1 1,0 1-1,-1 0-8,-4 4 21,1 2-1,-1-1 1,1 1 0,1 0 0,-1 0-1,1 1 1,1 0 0,0 0-1,0 0 1,-3 9-21,-1 5 73,1 1 0,1-1 1,-3 24-74,10-45 3,-1-1 0,1 1 1,-1-1-1,1 1 1,0-1-1,0 1 0,0-1 1,0 1-1,0 0 0,0-1 1,0 1-1,1-1 1,-1 1-1,0-1 0,1 1 1,-1-1-1,1 1 0,0-1 1,0 1-1,-1-1 0,1 0 1,0 0-1,0 1 1,0-1-1,0 0 0,0 0 1,1 0-1,-1 0 0,0 0 1,0 0-1,1 0 1,-1 0-1,0-1 0,1 1 1,-1 0-1,1-1 0,-1 0 1,1 1-1,-1-1 1,1 0-1,0 1 0,-1-1 1,1 0-4,4 0 4,-1 0 0,1 0 1,-1 0-1,1-1 0,-1 0 0,1 0 1,-1 0-1,0-1 0,1 0 1,1-1-5,3-2-13,-1 0 0,0-1 0,0 0 0,0-1 0,0 0 0,-1 0 0,-1-1-1,1 0 1,-1 0 0,0-1 0,-1 0 0,0 0 0,-1-1 0,0 1 0,0-1 0,-1 0 0,0-1 0,-1 1 0,0-1 0,0 1 0,-1-1 0,-1 0 0,0 0 0,0 0 0,-1 0 0,-1-2 13,0 7 4,0 0 0,0 0 1,0 1-1,-1-1 0,0 1 0,0-1 0,0 1 0,-1 0 1,0 0-1,0 0 0,0 0 0,-1 0 0,1 1 0,-1 0 1,0-1-1,-1 1 0,1 1 0,-1-1 0,-1 0-4,5 3 3,0 0 0,-1 0 0,1 1 0,-1-1 0,1 1 0,-1-1 0,1 1 0,-1-1 0,0 1 0,1 0 0,-1 0 0,1 0 0,-1 0 0,0 0 0,1 0 0,-1 0 0,1 1 0,-1-1 0,1 0 0,-1 1 0,1 0 0,-1-1 0,1 1 0,-1 0 0,1-1 0,0 1 0,-1 0 0,1 0 0,0 0 0,0 0 0,-1 1 0,1-1 0,0 0 0,0 2-3,-3 0 1,-3 4 16,1 0 1,-1 1-1,1-1 0,1 2 1,-1-1-1,2 0 1,-1 1-1,1 0 0,0 0 1,1 0-1,0 1 0,0-1 1,1 1-18,-3 15 71,1 1 1,1 0-1,2 0 0,1 8-71,0-27 9,2 0-1,-1-1 0,1 1 1,0-1-1,0 0 0,1 0 1,0 0-1,0 0 0,0 0 0,1 0 1,-1-1-1,3 2-8,-5-4 5,1-1 0,0 0 0,-1 0 1,1 1-1,0-1 0,0-1 0,0 1 0,0 0 0,0 0 0,1-1 0,-1 1 0,0-1 1,1 0-1,-1 0 0,1 0 0,0 0 0,-1 0 0,1 0 0,0-1 0,-1 1 0,1-1 1,0 0-1,0 0 0,-1 0 0,1 0 0,0 0 0,0 0 0,-1-1 0,1 0 1,0 1-1,-1-1 0,2-1-5,2-1-9,0-1 0,0 0 0,0 0 0,0 0 0,-1-1 0,0 0 0,0 0 0,0-1 0,0 1 0,-1-1 0,0 0 0,0 0 0,-1 0 0,0-1 0,0 1 0,0-1 0,-1 0 0,1-2 9,-1 0-30,-1 0-1,1 0 1,-1-1-1,-1 1 0,0 0 1,0-1-1,-1 1 0,0 0 1,-1-1-1,0 1 1,0 0-1,-1 0 0,-3-5 31,6 13-2,-23-50-134,21 49 132,0-1 0,1 0 0,-1 1 0,0-1 0,0 1 1,-1 0-1,1 0 0,0 0 0,-1 0 0,1 0 0,-1 0 0,0 1 0,1-1 0,-4-1 4,-1 2-2,5 2 1,0-1 0,-1 1 0,1 0-1,0-1 1,0 1 0,0 0 0,0 0 0,0 1 0,0-1 0,0 0-1,0 1 1,1-1 0,-1 1 0,0 0 0,1-1 0,-1 1 0,1 0-1,0 0 1,0 0 0,-1 0 0,1 0 0,0 0 0,1 0 0,-1 0-1,0 1 1,1-1 0,-1 0 0,1 0 0,-1 3 1,-2 7-16,1 1 1,0-1-1,1 1 1,-1 8 15,2-14-220,0 1 1,1 0 0,-1-1-1,1 1 1,1-1-1,0 1 1,0-1 0,0 0-1,1 0 1,0 1-1,0-2 1,1 1 0,-1 0-1,2-1 1,-1 0-1,1 0 1,3 4 219,3 1-1257</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59.347"/>
    </inkml:context>
    <inkml:brush xml:id="br0">
      <inkml:brushProperty name="width" value="0.2" units="cm"/>
      <inkml:brushProperty name="height" value="0.2" units="cm"/>
      <inkml:brushProperty name="color" value="#FFFF00"/>
    </inkml:brush>
  </inkml:definitions>
  <inkml:trace contextRef="#ctx0" brushRef="#br0">18 72 52,'0'0'353,"0"0"-31,1-1-265,-1-1 0,0 1 0,0 0-1,0-1 1,0 1 0,0 0 0,0-1-1,0 1 1,-1 0 0,1-1 0,0 1-1,-1 0 1,1-1 0,-1 1 0,1 0-1,-1-1-56,-1 0 176,0-1 0,1 0 0,-1 0 0,1 0 0,-1 0-1,1 0 1,0 0 0,1 0 0,-1 0 0,0 0 0,1-1-1,-1 1 1,1 0 0,0-3-176,15 127 2012,8 510-549,-20-424-1284,2 216-513,-5-423 264,0-1 0,0 1 0,-1 0 0,1 0-1,0 0 1,0-1 0,0 1 0,-1 0 0,1 0 0,0 0-1,0 0 1,-1 0 0,1 0 0,0-1 0,0 1-1,-1 0 1,1 0 0,0 0 0,-1 0 0,1 0 0,0 0-1,0 0 1,-1 0 0,1 0 0,0 0 0,0 0-1,-1 0 1,1 1 0,0-1 0,0 0 0,-1 0 0,1 0-1,0 0 1,0 0 0,-1 0 0,1 1 0,0-1-1,0 0 1,0 0 0,-1 0 0,1 1 0,0-1 0,0 0-1,0 0 1,0 1 0,-1-1 70,1-9-1397</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6:59.681"/>
    </inkml:context>
    <inkml:brush xml:id="br0">
      <inkml:brushProperty name="width" value="0.2" units="cm"/>
      <inkml:brushProperty name="height" value="0.2" units="cm"/>
      <inkml:brushProperty name="color" value="#FFFF00"/>
    </inkml:brush>
  </inkml:definitions>
  <inkml:trace contextRef="#ctx0" brushRef="#br0">1 55 400,'7'-3'322,"0"1"0,1 0 0,-1 1 0,1 0 0,-1 0 0,1 0 0,-1 1 0,1 0 0,-1 0 0,8 2-322,10-1 448,90-6 878,20-7-1326,45-4 679,120 4-318,-170 11-3461,-119 1 2238</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00.348"/>
    </inkml:context>
    <inkml:brush xml:id="br0">
      <inkml:brushProperty name="width" value="0.2" units="cm"/>
      <inkml:brushProperty name="height" value="0.2" units="cm"/>
      <inkml:brushProperty name="color" value="#FFFF00"/>
    </inkml:brush>
  </inkml:definitions>
  <inkml:trace contextRef="#ctx0" brushRef="#br0">1 76 352,'4'-7'1089,"-3"8"269,-1 23-564,14 129 351,-3-94-735,3-1-1,13 34-409,-21-75 61,1 0 1,0-1-1,1 1 1,1-1-1,1-1 1,0 0-1,1 0 1,1-1-1,0-1 1,7 6-62,-16-15 13,1-2 1,-1 1-1,1 0 1,0-1-1,-1 0 1,1 0-1,0 0 0,0 0 1,1 0-1,-1-1 1,0 0-1,1 0 1,-1 0-1,0-1 0,1 1 1,-1-1-1,1 0 1,3 0-14,-1-2 11,-1 1 1,1-1-1,0 0 1,-1 0-1,1-1 0,-1 0 1,0 0-1,0-1 1,0 1-1,0-1 0,2-3-11,7-6 24,-1-1-1,0 0 0,-1-1 0,0-1 0,-2 0 0,0 0 0,0-1 0,-1-3-23,11-24 57,-3-1-1,-1-1 1,-3-1 0,-1-1-1,-3 1 1,-2-2 0,-1-1-57,-1-26-11,-6 75-309,0-19-3002,0 11 2166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01.047"/>
    </inkml:context>
    <inkml:brush xml:id="br0">
      <inkml:brushProperty name="width" value="0.2" units="cm"/>
      <inkml:brushProperty name="height" value="0.2" units="cm"/>
      <inkml:brushProperty name="color" value="#FFFF00"/>
    </inkml:brush>
  </inkml:definitions>
  <inkml:trace contextRef="#ctx0" brushRef="#br0">35 309 96,'1'72'962,"0"-54"-710,-1 0 1,0 0 0,-1-1 0,-3 17-253,-25 174 2967,27-206-1918,1-15-756,2-14-272,6-16-3,2 1 0,2 1-1,2 0 1,1 0 0,2 1-1,7-10-17,-12 27 21,1-1 1,1 2-1,1 0 0,1 0 0,0 1 0,2 1 0,1 1 0,0 0 1,1 2-1,1 0 0,1 1 0,0 1 0,1 0 0,0 2 0,1 1 0,1 1 1,6-2-22,-6 5-470,-1 1 1,1 1-1,0 1 1,0 1-1,1 1 1,-1 1-1,8 1 470,-30 1-1054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01.550"/>
    </inkml:context>
    <inkml:brush xml:id="br0">
      <inkml:brushProperty name="width" value="0.2" units="cm"/>
      <inkml:brushProperty name="height" value="0.2" units="cm"/>
      <inkml:brushProperty name="color" value="#FFFF00"/>
    </inkml:brush>
  </inkml:definitions>
  <inkml:trace contextRef="#ctx0" brushRef="#br0">1 437 148,'3'4'170,"1"0"1,0-1-1,1 1 1,-1-1-1,1 0 1,-1-1-1,1 1 0,0-1 1,0 0-1,0 0 1,0 0-1,0 0 1,0-1-1,1 0 0,-1-1 1,1 1-171,2-1 119,1 0 0,0-1 1,0 0-1,-1 0 0,1-1 0,0 0 1,-1 0-1,0-1 0,5-2-119,16-10 263,1 0-1,-2-3 0,0 0 1,21-20-263,-44 35 78,5-5-43,1-1 0,-1 0 1,0 0-1,-1-1 0,0-1 1,-1 1-1,0-1 0,-1-1 1,0 1-1,0-1 0,-2-1 1,1 1-1,-2-1 1,1 0-1,-2 0 0,0 0 1,0 0-1,-1-1 0,-1-7-35,-1 16 8,0 1 0,-1 0-1,0-1 1,0 1 0,0-1 0,-1 1-1,1 0 1,-1 0 0,0 0-1,0 0 1,0 0 0,-1 0 0,0 0-1,1 1 1,-1-1 0,0 1 0,-1 0-1,1 0 1,-1 0 0,-2-1-8,0-1 15,0 2 1,0-1 0,0 1-1,-1 0 1,1 0 0,-1 1-1,0-1 1,0 2 0,0-1-1,0 1 1,0 0 0,0 0-1,-1 1-15,1 1 21,0 0 0,0 1 0,1-1-1,-1 2 1,1-1 0,-1 1 0,1 0-1,0 0 1,0 0 0,0 1 0,1 0 0,-1 0-1,1 1 1,0-1 0,-3 4-21,-7 8 60,0 1 1,0 0 0,2 1-1,-4 7-60,0 1 47,1 0-1,1 1 1,2 1 0,1 1-1,1 0 1,1 0-1,2 1 1,1 0-1,1 0 1,2 1-1,1 0 1,1 9-47,2-30 15,1-1 1,0 1-1,1-1 0,0 1 1,1-1-1,-1 0 0,2 1 1,0-1-1,0-1 0,0 1 1,1-1-1,0 1 0,1-2 1,0 1-1,0 0 0,1-1 1,6 6-16,-2-3 5,1-1 1,0-1 0,0 0 0,0 0-1,1-1 1,0 0 0,0-2 0,1 1-1,0-2 1,0 1 0,14 1-6,-1-3-518,1-1 1,-1-1-1,1-2 1,-1 0-1,0-2 0,27-6 518,-37 6-863,0 3-34</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08.686"/>
    </inkml:context>
    <inkml:brush xml:id="br0">
      <inkml:brushProperty name="width" value="0.2" units="cm"/>
      <inkml:brushProperty name="height" value="0.2" units="cm"/>
      <inkml:brushProperty name="color" value="#FFFF00"/>
    </inkml:brush>
  </inkml:definitions>
  <inkml:trace contextRef="#ctx0" brushRef="#br0">40 0 60,'0'0'147,"0"0"6,0 0-66,0 0 18,0 0 43,0 0-24,0 0 29,0 0-21,0 0-14,0 0 25,0 0-3,0 0-18,0 0-24,0 0 13,0 0-60,0 0 16,0 0 18,0 0-1,0 0-4,0 0 34,0 0-9,0 0 3,0 0 10,0 0 41,0 0-23,0 0-16,0 0 20,0 0-15,0 0 18,0 0-9,0 0 35,0 0-36,0 0-3,0 0-22,5 2-19,-3-2-74,0 0 0,-1 0 0,1 1 0,-1-1 0,1 1 0,-1-1 0,1 1-1,-1-1 1,1 1 0,-1 0 0,1 0 0,-1 0 0,0 0 0,0 0 0,1 0 0,-1 0 0,0 0 0,0 0 0,0 1 0,0-1 0,0 0-1,-1 1 1,1-1 0,0 0 0,0 1 0,-1-1 0,1 1 0,-1-1 0,0 1 0,1 0 0,-1-1 0,0 1 0,0-1 0,0 1 0,0 0-1,0 0-14,0-1 48,0 47 246,0 256 79,-1-294-370,0 0-1,0-1 1,-1 1 0,0-1-1,-2 3-2,-7 46 9,9-26-49,-2 1 1,-1-1-1,-1 0 1,-2-1 0,-7 18 39,-2-6-706,17-42 322,0-1-185,0 0-236</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09.732"/>
    </inkml:context>
    <inkml:brush xml:id="br0">
      <inkml:brushProperty name="width" value="0.2" units="cm"/>
      <inkml:brushProperty name="height" value="0.2" units="cm"/>
      <inkml:brushProperty name="color" value="#FFFF00"/>
    </inkml:brush>
  </inkml:definitions>
  <inkml:trace contextRef="#ctx0" brushRef="#br0">3 221 196,'-1'-7'1684,"0"5"-1596,1 0 0,0 1 0,0-1 0,-1 0 0,1 1 0,0-1 0,0 0 0,0 1 0,1-1 0,-1 0 0,0 1 0,1-1 0,-1 0 0,1 1 0,-1-1 0,2 0-88,3-6 32,1 1 1,0 1-1,1-1 0,0 1 0,0 0 0,0 1 0,0 0 0,1 0 0,7-3-32,32-25 326,-35 23-281,0 0 0,1 0 0,0 2 0,0-1 0,1 2 1,0 0-1,1 0 0,1 1-45,-15 6-36,-1 0 18,0 0 34,42-3 153,-23-8-189,-19 11 29,0 0 1,1 0 30,5 0-13,43 0 197,-48 0-186,20 2 6,-16 0-277,38 18 502,-27-6-3637,-16-13 2449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3.702"/>
    </inkml:context>
    <inkml:brush xml:id="br0">
      <inkml:brushProperty name="width" value="0.2" units="cm"/>
      <inkml:brushProperty name="height" value="0.2" units="cm"/>
      <inkml:brushProperty name="color" value="#FFFF00"/>
    </inkml:brush>
  </inkml:definitions>
  <inkml:trace contextRef="#ctx0" brushRef="#br0">1 1 116,'0'0'79,"0"0"53,0 0 36,0 0-5,0 0-31,0 0-23,0 0 17,0 0-6,0 0-20,0 0-31,0 0 8,0 0 15,0 0-42,0 0 12,0 0 14,0 0-30,0 0-45,0 0 16,0 0 22,0 0 13,19 12-36,-19 810 465,1-784-490,2-1 0,3 8 9,3 61-21,-8 213 73,-1-318-10,0-1 7,0 0-36,-6 4-51,1-248-20,21 199-42,-11-3 130,2 1 0,3 0 0,1 1 0,3-1-30,-4 25-2,1 1 0,1 0 0,0 1 0,2 0 0,14-15 2,-11 13 82,-14 19-60,0 0 0,-1 0 1,1 0-1,0 0 0,1 1 0,-1-1 0,0 1 0,1 0 0,-1 0 0,1 0 0,-1 0 1,3 0-23,-5 2 34,4 3 32,16 7-32,0 2 1,-2 0 0,1 1-1,-2 1 1,0 1 0,0 0-1,-2 1 1,0 1 0,0 1 0,-2 0-1,0 1 1,-2 0 0,0 1-1,-1 1 1,4 10-35,7 20 89,-3 1-1,-1 0 1,-3 2-1,-3 0 1,-1 1-1,-3 2-88,-4 8 149,-4-52-205,0 1 0,1-1 0,0 0 0,1 0 0,0 0 0,1 0 0,1 0 0,0 0 0,1 0 56,-2-9-524,0-3-290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4.367"/>
    </inkml:context>
    <inkml:brush xml:id="br0">
      <inkml:brushProperty name="width" value="0.2" units="cm"/>
      <inkml:brushProperty name="height" value="0.2" units="cm"/>
      <inkml:brushProperty name="color" value="#FFFF00"/>
    </inkml:brush>
  </inkml:definitions>
  <inkml:trace contextRef="#ctx0" brushRef="#br0">39 0 68,'-22'65'2514,"20"-52"-2409,-3 13 54,1 1 1,1 0-1,1 0 1,1 0 0,2 0-1,0 0 1,2 2-160,5 8 112,0 0 1,3-1-1,5 13-112,-10-33 49,1 0 1,1 0-1,0-1 0,1 0 0,1 0 0,0-1 0,1 0 0,10 10-49,-9-12 47,-1-1 0,2-1 0,0 0 0,0 0-1,12 6-46,-21-14 24,0 0 0,1-1 0,-1 1 0,1-1 0,-1 0 0,1 0 0,-1 0 0,1 0 0,0-1 0,-1 0-1,1 0 1,0 0 0,-1-1 0,1 1 0,0-1 0,-1 0 0,1-1 0,-1 1 0,1-1 0,-1 0 0,0 0-1,1 0-23,5-4 52,-1-1-1,0 1 0,0-2 0,-1 1 0,0-1 1,0 0-1,0-1 0,-1 0 0,-1 0 0,0-1 1,0 1-1,0-1 0,1-7-51,10-21 134,-3-1 1,-1-1-1,-2-1-134,-7 25 37,9-32 60,-3 0 0,-2-1-1,-2 0 1,0-49-97,-2 65-3273,-4 33 2375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5.702"/>
    </inkml:context>
    <inkml:brush xml:id="br0">
      <inkml:brushProperty name="width" value="0.2" units="cm"/>
      <inkml:brushProperty name="height" value="0.2" units="cm"/>
      <inkml:brushProperty name="color" value="#FFFF00"/>
    </inkml:brush>
  </inkml:definitions>
  <inkml:trace contextRef="#ctx0" brushRef="#br0">60 86 68,'0'0'155,"0"0"10,0 0-20,0 0-31,0 0 10,0 0 37,0 0 16,0 0-26,0 0-4,0 0 12,0 0-6,-3 14 123,-7 205 479,-19 93-239,25-274-393,3 0-1,1 25-122,1-14 143,-1-49-142,0-1 1,0 1-1,0 0 1,0 0 0,0-1-1,-1 1 1,1 0-1,0 0 1,0-1-1,0 1 1,0 0 0,0 0-1,-1-1 1,1 1-1,0 0 1,0 0 0,0 0-1,-1-1 1,1 1-1,0 0 1,0 0-1,-1 0 1,1 0 0,0 0-1,0-1 1,-1 1-1,1 0 1,0 0 0,-1 0-1,1 0 1,0 0-1,0 0 1,-1 0-1,1 0 1,0 0 0,-1 0-1,1 0 1,0 0-1,0 0 1,-1 0-1,1 1 1,0-1 0,-1 0-1,1 0 1,0 0-1,0 0 1,-1 0 0,1 0-1,0 1 1,0-1-1,0 0 1,-1 0-1,1 1 1,0-1 0,0 0-1,0 0 1,0 0-1,-1 1 1,1-1 0,0 0-1,0 1 1,0-1-2,22-131 167,5 1-1,13-23-166,-28 113 6,2 1 0,2 1-1,1 0 1,2 1-1,2 0 1,1 2 0,2 1-1,1 1 1,5-4-6,-28 34 8,1 0-1,0 0 1,0 0 0,0 0 0,0 0 0,0 1-1,0-1 1,1 1 0,-1 0 0,1 0 0,0 0-1,-1 1 1,1-1 0,3 0-8,-6 2 29,22 22 53,-16-13-64,-1-1 1,0 1-1,-1 0 0,0 1 0,0 0 0,-1-1 0,-1 1 0,0 1 0,0 0-18,18 99 102,-13-62-53,7 67 43,-6 0-1,-4 1 0,-6 12-91,1-127-1,0 0-47,1-1 44,-1 0-1,0 1 1,0-1-1,0 0 0,0 0 1,0 0-1,1 0 1,-1 1-1,0-1 1,0 0-1,0 0 1,1 0-1,-1 0 1,0 0-1,0 1 1,0-1-1,1 0 1,-1 0-1,0 0 0,0 0 1,1 0-1,-1 0 1,0 0-1,0 0 1,0 0-1,1 0 1,-1 0-1,0 0 1,0 0-1,1 0 1,-1 0-1,0 0 1,0 0-1,1 0 0,-1-1 1,0 1-1,0 0 1,0 0-1,1 0 1,-1 0-1,0 0 1,0-1-1,0 1 1,0 0-1,1 0 1,-1 0-1,0 0 1,0-1-1,0 1 0,0 0 1,0 0-1,0 0 1,1-1-1,-1 1 1,0 0 4,76-166-418,4-7 151,-66 145 293,2 1 0,1 1 0,2 1-1,0 0 1,2 1-26,-20 23 3,42-38 34,-41 37-25,0 1 0,0 0 0,0-1 0,0 1 0,0 0 0,0 0 0,1 0 0,-1 1 1,0-1-1,0 0 0,1 1 0,-1 0 0,0-1 0,1 1 0,-1 0 0,0 0 0,1 0 0,-1 1 0,1-1 0,-1 0 0,0 1 1,0 0-1,1-1 0,1 2-12,4 5 31,1-1 1,-1 2-1,-1-1 1,1 1-1,-2 0 1,1 1-1,-1 0 1,0 0-1,-1 0 1,0 0-1,0 1 1,-1 0-1,0 0 1,2 9-32,8 30 88,-2 1-1,2 26-87,-13-75 2,33 253 248,-16-98-409,-13-141-976,-5-15 257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3.187"/>
    </inkml:context>
    <inkml:brush xml:id="br0">
      <inkml:brushProperty name="width" value="0.1" units="cm"/>
      <inkml:brushProperty name="height" value="0.1" units="cm"/>
      <inkml:brushProperty name="color" value="#FFFFFF"/>
    </inkml:brush>
  </inkml:definitions>
  <inkml:trace contextRef="#ctx0" brushRef="#br0">266 75 28,'0'0'315,"0"0"-28,0 0 3,0 0-49,0 0-41,0 0 2,0 0 4,0 0-18,0 0 8,0 0-9,0 0-7,0 0 6,0 0 20,0 0-12,0 0-11,0 0 12,0 0-6,0 0 15,0 0 2,0 0-17,0 0 6,0 0-23,0 0-23,0 0 9,0 0 4,0 0-14,0 0 3,-1 1-135,0-1-1,0 0 1,1 1-1,-1-1 1,0 0-1,0 0 1,0 0-1,0 0 1,0 0-1,0 0 1,0 0-1,0-1 1,0 1-1,0 0 0,0 0 1,1-1-1,-1 1 1,0 0-1,0-1 1,0 1-1,0-1 1,1 1-1,-1-1 1,0 1-1,0-1 1,0 0-16,-4-5 114,0 0-1,-1 1 1,0 0 0,-1 0 0,1 1 0,-1-1 0,-5-2-114,9 6 34,1 0 1,-1-1-1,0 1 1,0 0-1,0 0 1,0 0-1,0 1 1,0-1 0,0 1-1,0 0 1,0 0-1,0 0 1,0 0-1,0 0 1,0 1 0,0-1-1,0 1 1,0 0-1,0 0 1,0 0-1,0 0 1,1 0 0,-1 1-1,0-1 1,1 1-35,-5 3 40,0 0 1,0 1-1,1 0 1,0 0-1,0 0 1,1 1-1,0 0 1,0 0 0,0 0-1,1 1 1,0 0-1,0 0 1,1 0-1,0 0 1,1 0-1,0 0 1,0 1-1,0-1 1,1 1-1,1 8-40,-1-16 2,1 0 0,0 0 0,0 0 0,0 0 0,1 1-1,-1-1 1,0 0 0,0 0 0,1 0 0,-1 0 0,1 0-1,-1 0 1,1 0 0,-1 0 0,1 0 0,-1 0-1,1 0 1,0 0 0,0 0 0,-1 0 0,1 0 0,0-1-1,0 1 1,0 0 0,0-1 0,0 1 0,0 0 0,0-1-1,0 1 1,0-1 0,0 0 0,1 1 0,-1-1-1,0 0 1,0 0 0,0 0 0,0 0 0,0 0 0,1 0-1,-1 0 1,1 0-2,2 0-6,-1-1 0,1 0 0,0 1-1,0-2 1,-1 1 0,1 0 0,0-1-1,-1 1 1,1-1 0,-1 0 0,0 0-1,2-2 7,0 0-16,-1 0 0,0 0-1,0 0 1,0-1 0,-1 0-1,1 0 1,-1 0 0,0 0-1,-1 0 1,1-1 0,-1 1-1,0-1 1,0 1 0,-1-1-1,0 0 1,0 0 0,0 0-1,0 0 1,-1 0 0,0 0-1,-1 1 1,0-6 16,1 9 6,0 0-1,-1 0 1,1 0-1,-1 0 1,1 0-1,-1 0 1,0 0 0,0 1-1,0-1 1,0 0-1,0 0 1,0 1-1,0-1 1,-1 0 0,1 1-1,-1 0 1,1-1-1,-1 1 1,1 0-1,-1 0 1,0-1 0,0 2-1,1-1 1,-1 0-1,0 0 1,0 0-1,0 1 1,0-1 0,0 1-1,0 0 1,0-1-1,0 1 1,0 0-1,0 0 1,0 0 0,0 0-1,0 1 1,0-1-1,0 1 1,0-1-1,0 1 1,0 0 0,0-1-1,0 1 1,0 0-1,1 0 1,-1 0-1,0 1 1,1-1 0,-1 0-1,0 1-5,-5 4 14,1 0 0,0 1 1,0-1-1,0 1 0,1 0 0,0 1 0,0 0 0,1-1 1,0 1-1,0 1 0,1-1 0,0 0 0,0 1 1,1 0-1,1 0 0,-1-1 0,1 1 0,1 0 0,-1 6-14,2-13 3,-1 0-1,1 0 0,0 0 0,0 0 0,0-1 0,0 1 0,0 0 0,0 0 0,0-1 0,0 1 1,1-1-1,-1 1 0,0-1 0,1 0 0,0 1 0,-1-1 0,1 0 0,0 0 0,-1 0 1,1 0-1,0-1 0,0 1 0,2 0-2,-1 1-11,0-1 0,0 0 0,1 0 1,-1 0-1,1-1 0,-1 1 0,0-1 1,1 1-1,-1-1 0,1 0 0,-1-1 0,1 1 1,-1-1-1,1 1 0,2-2 11,0-1-24,0 1 1,1-2-1,-2 1 0,1-1 0,0 0 0,-1 0 1,1 0-1,-1-1 0,-1 1 0,1-2 0,0 1 1,-1 0-1,0-1 0,-1 0 0,1 1 1,-1-1 22,-1 1-17,0 0 0,0-1 0,-1 1 0,1 0 0,-1 0 0,0-1 0,-1 1-1,0 0 1,1-1 0,-2 1 0,1-1 0,-1 1 0,1 0 0,-1-1-1,-1 1 1,1 0 0,-1 0 0,0 0 0,0 0 0,-1-2 18,1 5 0,-23-39-32,24 40 40,0 0 1,0 0-1,0 0 1,0-1-1,0 1 1,0 0-1,0 0 1,-1 1-1,1-1 1,0 0-1,-1 0 1,1 1-1,0-1 1,-1 0-1,1 1 1,-1-1-1,1 1 1,-1 0-1,1 0 1,-1-1-1,0 1 1,1 0-1,-1 0 1,1 0-1,-1 1 1,1-1-1,-1 0 1,1 1-1,-2-1-8,-2 3 17,0-1 0,0 1 0,0 0-1,0 1 1,0-1 0,1 1-1,0 0 1,-1 0 0,1 0 0,1 1-1,-1-1 1,1 1 0,-1 0 0,1 0-1,1 0 1,-1 1 0,1-1-1,0 0 1,0 1 0,1 0 0,-1-1-1,1 5-16,0-6 15,0 0 0,1 0 0,-1 0 0,1 0 0,0 0 0,0 0 0,1 0 0,-1 0 0,1 0 0,0 0 0,0 0 0,0 0 0,1-1-1,-1 1 1,1 0 0,1 1-15,-1-2-7,0-1 0,0 0 0,0 1 0,0-1 0,1 0 0,-1 0 0,1-1 0,-1 1 0,1 0 0,0-1 0,-1 0 0,1 1 0,0-1 0,0 0 0,0-1 0,0 1 0,0 0 0,0-1 0,0 0 0,0 1-1,0-1 1,1-1 7,1 1-20,0-1-1,0 1 0,0-1 1,0-1-1,0 1 0,0-1 1,-1 0-1,1 0 0,-1 0 0,1 0 1,-1-1-1,0 0 0,0 0 1,0 0-1,2-2 21,-4 3-10,0 0-1,0-1 1,0 1-1,0 0 1,0-1 0,0 0-1,-1 1 1,1-1 0,-1 0-1,0 0 1,1 0 0,-1 0-1,-1 0 1,1 0 0,0 0-1,-1 0 1,0 0 0,1 0-1,-1 0 1,0 0-1,-1 0 1,1-1 0,-1 1-1,1 0 1,-1 0 0,0 0-1,0 0 11,-26-44 224,26 46-216,0-1 0,0 1 0,0-1 0,0 1 0,0-1 0,0 1 0,-1 0 1,1 0-1,0 0 0,-1 0 0,1 0 0,-1 0 0,1 0 0,-1 0 1,0 0-1,1 1 0,-1-1 0,0 0 0,0 1 0,1 0 0,-1-1 0,0 1 1,0 0-1,0 0 0,1 0 0,-1 0 0,0 0 0,0 1 0,1-1 0,-1 1 1,0-1-1,0 1-8,-4 3 7,0 0 0,1 0 1,0 0-1,0 1 0,0 0 1,1 0-1,0 0 0,0 1 0,0-1 1,0 1-1,1 0 0,0 0 1,0 0-1,1 0 0,-1 1 1,2-1-1,-1 1 0,1-1 0,-1 1 1,2 0-1,-1 1-7,2-6-34,-1 1 0,1 0 0,0 0 0,0-1-1,1 1 1,-1-1 0,0 1 0,1-1 0,-1 0 0,1 1 0,0-1 0,0 0-1,0 0 1,0 0 0,0-1 0,0 1 0,1 0 0,-1-1 0,1 1 34,30 13-3351,-25-14 1906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6.447"/>
    </inkml:context>
    <inkml:brush xml:id="br0">
      <inkml:brushProperty name="width" value="0.2" units="cm"/>
      <inkml:brushProperty name="height" value="0.2" units="cm"/>
      <inkml:brushProperty name="color" value="#FFFF00"/>
    </inkml:brush>
  </inkml:definitions>
  <inkml:trace contextRef="#ctx0" brushRef="#br0">1 0 120,'0'0'412,"0"0"-44,0 0-20,0 0-68,0 0-52,0 0-40,0 0 8,0 0-36,0 0-176,0 0-112,0 0-208,0 0-428,0 0-92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6.783"/>
    </inkml:context>
    <inkml:brush xml:id="br0">
      <inkml:brushProperty name="width" value="0.2" units="cm"/>
      <inkml:brushProperty name="height" value="0.2" units="cm"/>
      <inkml:brushProperty name="color" value="#FFFF00"/>
    </inkml:brush>
  </inkml:definitions>
  <inkml:trace contextRef="#ctx0" brushRef="#br0">0 0 184,'8'10'130,"0"0"1,-1 0-1,0 0 0,-1 1 1,-1 0-1,1 0 0,-1 1 1,-1-1-1,0 1 1,-1 0-1,-1 0 0,1 0 1,-2 2-131,5 34 619,-4 1 0,-2 37-619,0-44 238,-1 22 80,-3-1 1,-4 10-319,-3 5 186,5-31-1112,-12 43 926,13-77-748</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7.618"/>
    </inkml:context>
    <inkml:brush xml:id="br0">
      <inkml:brushProperty name="width" value="0.2" units="cm"/>
      <inkml:brushProperty name="height" value="0.2" units="cm"/>
      <inkml:brushProperty name="color" value="#FFFF00"/>
    </inkml:brush>
  </inkml:definitions>
  <inkml:trace contextRef="#ctx0" brushRef="#br0">380 1443 120,'-11'-21'194,"2"2"80,-1 0-1,-1 0 0,-5-6-273,13 21 72,1 0 0,-1 1 0,0-1 0,0 1 0,-1 0 0,1 0 0,-1 0 0,1 0 0,-1 1 0,0-1 0,0 1 0,0 0 0,-1 0 0,1 0 0,0 1 0,-1 0 0,1 0 0,-1 0-72,2 1 27,-1 0 1,1 1-1,0-1 0,0 1 0,0 0 0,0 0 1,0 1-1,0-1 0,0 0 0,0 1 0,0 0 0,1 0 1,-1 0-1,1 0 0,-1 0 0,0 1-27,-36 40 269,17-9-154,1 1 0,2 0 0,2 1 1,0 1-1,3 1 0,1 0 0,-7 39-115,13-46 36,2 2 0,1-1-1,2 1 1,1-1 0,1 1-1,2 0 1,1-1 0,2 0-1,1 0 1,2 2-36,-6-26 20,1 0 0,0 0-1,1 0 1,0 0 0,0-1 0,0 0-1,1 1-19,-3-5 14,0-1 0,0 1-1,0-1 1,0 1 0,1-1 0,-1 0-1,1 0 1,0 0 0,-1 0-1,1 0 1,0-1 0,0 1 0,0-1-1,0 0 1,0 1 0,0-1-1,0-1 1,1 1 0,-1 0-14,0-2 14,1 1 0,-1-1-1,0 0 1,0 1 0,0-1 0,0-1 0,0 1 0,0 0 0,0-1 0,-1 1 0,1-1 0,0 0-1,-1 0 1,1 0 0,-1 0 0,1-2-14,34-38 179,-14 9 11,-1 0 0,-1-2-1,-2 0 1,8-26-190,55-156 455,-54 134-339,119-340 415,-18-7 0,34-255-531,-162 679 5,5-21-12,-6 19 15,-2 14 26,-30 117 11,5 1 1,5 5-46,-3 18-29,-18 91 35,11 2 1,11 2-1,8 76-6,15-253-12,3 0 0,3 0-1,11 46 13,-14-87 24,0 1-1,2-1 1,1 0-1,0-1 1,2 0-1,7 11-23,-14-27-148,0-1 0,1 0 0,0 0-1,1 0 1,-1 0 0,1-1 0,0 1 0,1-1-1,-1-1 1,1 1 0,0-1 0,0 0-1,0 0 1,0-1 0,1 1 0,0-1 0,0-1-1,-1 1 1,1-1 0,1-1 0,-1 1-1,0-1 1,0-1 0,2 1 148,1-1-1037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8.368"/>
    </inkml:context>
    <inkml:brush xml:id="br0">
      <inkml:brushProperty name="width" value="0.2" units="cm"/>
      <inkml:brushProperty name="height" value="0.2" units="cm"/>
      <inkml:brushProperty name="color" value="#FFFF00"/>
    </inkml:brush>
  </inkml:definitions>
  <inkml:trace contextRef="#ctx0" brushRef="#br0">1 0 148,'0'0'404,"0"0"-40,0 0-20,0 0-72,0 0-52,0 0-68,19 0-128,-19 0-68,0 19-100,0-19-84,23 28-276,-26-25-300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8.734"/>
    </inkml:context>
    <inkml:brush xml:id="br0">
      <inkml:brushProperty name="width" value="0.2" units="cm"/>
      <inkml:brushProperty name="height" value="0.2" units="cm"/>
      <inkml:brushProperty name="color" value="#FFFF00"/>
    </inkml:brush>
  </inkml:definitions>
  <inkml:trace contextRef="#ctx0" brushRef="#br0">148 0 28,'0'41'853,"-3"-1"0,-1 0 1,-6 25-854,-77 377 1713,77-389-1680,-1 42-33,7-47-955,-3-1-1,-3 7 956,9-50-948,1-4 117</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9.065"/>
    </inkml:context>
    <inkml:brush xml:id="br0">
      <inkml:brushProperty name="width" value="0.2" units="cm"/>
      <inkml:brushProperty name="height" value="0.2" units="cm"/>
      <inkml:brushProperty name="color" value="#FFFF00"/>
    </inkml:brush>
  </inkml:definitions>
  <inkml:trace contextRef="#ctx0" brushRef="#br0">188 1 440,'-18'72'404,"1"7"-24,0 4-40,3 3-56,0 4-48,0-2 28,3 1-40,-4-5-48,6 0-48,1-2 0,-1-5-68,4-3-140,-1-3 12,1-7-100,-1-7-68,3-6-160,-5-9-248,-1-5-244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9.400"/>
    </inkml:context>
    <inkml:brush xml:id="br0">
      <inkml:brushProperty name="width" value="0.2" units="cm"/>
      <inkml:brushProperty name="height" value="0.2" units="cm"/>
      <inkml:brushProperty name="color" value="#FFFF00"/>
    </inkml:brush>
  </inkml:definitions>
  <inkml:trace contextRef="#ctx0" brushRef="#br0">0 1 280,'58'14'729,"1"-2"0,0-2-1,0-4 1,25-1-729,89 11 970,-99-5-502,-1 3 1,0 4-1,27 11-468,-68-18-291,-1 1 1,-1 1-1,0 2 1,-1 1-1,0 1 0,-2 2 1,0 0-1,20 21 291,-26-19-821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49.740"/>
    </inkml:context>
    <inkml:brush xml:id="br0">
      <inkml:brushProperty name="width" value="0.2" units="cm"/>
      <inkml:brushProperty name="height" value="0.2" units="cm"/>
      <inkml:brushProperty name="color" value="#FFFF00"/>
    </inkml:brush>
  </inkml:definitions>
  <inkml:trace contextRef="#ctx0" brushRef="#br0">0 1 316,'4'112'3169,"16"89"-3169,-3-44 498,-14-124-460,-1 17-391,4-1-1,1 1 1,2-1-1,3 0 1,9 21 353,-9-44-803,0-7-28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0.062"/>
    </inkml:context>
    <inkml:brush xml:id="br0">
      <inkml:brushProperty name="width" value="0.2" units="cm"/>
      <inkml:brushProperty name="height" value="0.2" units="cm"/>
      <inkml:brushProperty name="color" value="#FFFF00"/>
    </inkml:brush>
  </inkml:definitions>
  <inkml:trace contextRef="#ctx0" brushRef="#br0">1166 0 172,'-55'84'1534,"3"2"0,4 3 0,-2 15-1534,-38 70 790,-110 207 286,-68 124-278,161-323-1951,-93 116 1153,173-264-1213,-2-1 1,-3 1 1212,7-11-992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1.613"/>
    </inkml:context>
    <inkml:brush xml:id="br0">
      <inkml:brushProperty name="width" value="0.2" units="cm"/>
      <inkml:brushProperty name="height" value="0.2" units="cm"/>
      <inkml:brushProperty name="color" value="#FFFF00"/>
    </inkml:brush>
  </inkml:definitions>
  <inkml:trace contextRef="#ctx0" brushRef="#br0">297 0 88,'0'0'199,"0"0"19,0 0-39,0 0-15,0 0-15,0 0-9,0 0-18,0 0 15,0 0-16,0 0 19,0 0-34,0 0-7,0 0-20,0 0-2,0 0 17,0 0 26,0 1-104,1 0 1,-1 0-1,0 0 0,0 0 1,0 0-1,0 0 0,0 0 0,0 0 1,0-1-1,0 1 0,0 0 0,0 0 1,0 0-1,-1 0 0,1 0 0,0 0 1,-1 0-1,1-1 0,0 1 1,-1 0-1,1 0 0,-1-1 0,1 1 1,-1 0-1,0 0-16,-4 5 58,0 0 1,1 1 0,0-1-1,0 1 1,0 0-1,1 0 1,0 0-1,0 0 1,1 1-1,-1 5-58,-3 37 271,6-40-252,-1-1 0,0 1 1,-1 0-1,0 0 0,-1 1-19,0-1 33,1-1 0,0 1 0,0 0 0,1 0-1,0 0 1,1 9-33,-2 20 106,-3 2-34,-9 49 54,11-75-115,-1 0-1,2 1 1,0-1-1,1 0 0,0 2-10,-4 45 46,-8 38-11,4 1-35,-6 58 89,5-58-83,6-43 20,-10 39-26,9-61-7,1 1 0,3-1 0,1 31 7,1-16 13,-2-34-2,-2 0 0,1 0 0,-2 0 0,0-1 0,-4 8-11,2-3 22,0 1 0,1 0 1,1 2-23,-1 7-54,-2 0 0,0-1 1,-10 21 53,-6 25-998,15-61-1438,5-13 1587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4.632"/>
    </inkml:context>
    <inkml:brush xml:id="br0">
      <inkml:brushProperty name="width" value="0.1" units="cm"/>
      <inkml:brushProperty name="height" value="0.1" units="cm"/>
      <inkml:brushProperty name="color" value="#FFFFFF"/>
    </inkml:brush>
  </inkml:definitions>
  <inkml:trace contextRef="#ctx0" brushRef="#br0">32 118 68,'0'0'84,"0"0"15,24-1 535,-23 1-594,0-1-1,1 1 0,-1 0 1,0-1-1,1 1 0,-1 0 1,0-1-1,1 0 0,-1 1 1,0-1-1,0 0 0,0 1 1,0-1-1,0 0 0,0 0 1,0 0-1,0 0 0,0 0 1,0 0-1,0 0 0,0 0 1,-1-1-1,1 1 1,0 0-1,-1 0 0,1-1 1,-1 1-1,0 0 0,1-1 1,-1 1-1,0 0 0,0-1 1,0 1-1,0-1 0,0 1 1,0 0-1,0-2-39,0 2 267,0 1-6,0 0 22,0 0 17,-13-8 524,7 17-650,0 1-1,1 0 0,0 1 1,0-1-1,2 1 0,-1 0 0,1 0 1,0 0-1,1 0 0,1 0 1,0 1-1,0 4-173,1-15-1,0-1 0,0 1 0,0 0 0,0 0-1,0 0 1,0 0 0,0 0 0,1 0 0,-1 0 0,0 0 0,1 0 0,-1 0 0,0-1-1,1 1 1,-1 0 0,1 0 0,-1 0 0,1-1 0,-1 1 0,1 0 0,0-1 0,-1 1 0,1 0-1,0-1 1,0 1 0,0-1 0,-1 1 0,1-1 0,0 1 0,0-1 0,0 0 0,0 1 0,0-1-1,0 0 1,-1 0 0,1 0 0,0 0 0,0 0 0,0 0 0,0 0 0,0 0 0,0 0 0,0 0-1,0 0 1,0-1 0,0 1 0,0 0 0,-1-1 0,1 1 0,1-1 1,3-1-30,1 0 0,-1 0-1,1-1 1,-1 0 0,0 0 0,0 0 0,2-2 30,-4 2-23,1-1 0,-1 0 0,0 0 0,0 0-1,0 0 1,-1-1 0,0 1 0,1-1 0,-1 0 0,-1 1 0,1-1 0,-1 0 0,0 0 0,0 0 0,0-4 23,0 5 11,-1 0 1,0 1 0,0-1 0,0 0 0,0 0 0,0 0 0,-1 1 0,0-1 0,0 0-1,0 0 1,0 1 0,-1-1 0,1 1 0,-1-1 0,0 1 0,0 0 0,0 0 0,0 0-1,-1 0 1,1 0 0,-1 0-12,2 2 21,0 1-1,0-1 1,0 1 0,0 0-1,1-1 1,-1 1-1,0 0 1,0 0-1,0-1 1,0 1 0,0 0-1,-1 0 1,1 0-1,0 0 1,0 0-1,0 0 1,0 1 0,0-1-1,0 0 1,0 1-1,0-1 1,1 0-1,-1 1 1,0-1 0,0 1-1,0-1 1,0 1-1,0 0 1,1-1 0,-1 1-1,0 0 1,0-1-1,1 1 1,-1 0-1,1 0 1,-1 0 0,1 0-1,-1 0 1,0 0-21,-22 40 329,21-37-288,1-1-22,-1 0 0,1 0 0,-1 0 0,1 1 0,0-1 0,0 0 0,1 0-1,-1 1 1,0-1 0,1 0 0,0 1 0,0-1 0,0 1 0,1-1 0,-1 0 0,1 1 0,-1-1 0,1 0 0,0 1 0,1-1-19,-2-2-5,1 0 1,0 0 0,-1 0 0,1 0-1,0 0 1,0 0 0,0 0 0,0-1-1,-1 1 1,1 0 0,1-1 0,-1 1-1,0 0 1,0-1 0,0 1-1,0-1 1,0 0 0,0 1 0,0-1-1,1 0 1,-1 0 4,2 0-31,0 0-1,0 0 0,0 0 1,0-1-1,0 1 1,-1-1-1,1 0 0,0 0 1,0 0-1,-1 0 1,1-1-1,1 0 32,4-3-79,0 0 0,-1 0-1,0 0 1,-1-1 0,1 0 0,-1 0-1,0-1 1,0 1 0,-1-1 0,3-6 79,-6 11-15,-1-1 1,1 0 0,-1 1 0,0-1-1,1 0 1,-1 0 0,-1 0 0,1 0-1,0 0 1,-1 0 0,0 0 0,1 0-1,-1 0 1,0 0 0,-1 0 0,1 0-1,0 0 1,-1 0 0,0 0 0,0 0-1,0 0 1,0 0 0,0 1 0,0-1-1,-1 0 1,1 0 0,-1 1 0,0-1-1,0 1 1,0 0 0,-1-2 14,1 3 27,1 0 1,-1 0 0,0 0-1,1 1 1,-1-1 0,0 0-1,1 1 1,-1-1-1,0 1 1,0 0 0,1 0-1,-1-1 1,0 1 0,0 0-1,0 0 1,1 1-1,-1-1 1,0 0 0,0 1-1,0-1 1,1 1-1,-1-1 1,0 1 0,1 0-1,-1 0 1,1 0 0,-1 0-1,1 0 1,-1 0-1,1 0 1,-1 0 0,1 1-1,0-1 1,0 0-1,-1 1-27,-6 6 85,0 1 0,1-1-1,0 1 1,0 0-1,0 2-84,4-4 63,-1 1 0,2-1 0,-1 1 0,1-1 0,0 1 0,1 0 0,-1 0 0,2 0 0,-1 0 0,1 7-63,0-14-1,1 0 0,-1 0 1,0 0-1,0 0 0,1 0 0,-1 0 1,1 0-1,-1 0 0,1 0 1,-1-1-1,1 1 0,0 0 0,-1 0 1,1 0-1,0-1 0,0 1 1,-1 0-1,1-1 0,0 1 1,0-1-1,0 1 0,0-1 0,0 1 1,0-1-1,0 1 0,0-1 1,0 0-1,0 0 0,0 0 0,0 1 1,0-1-1,0 0 0,0 0 1,0 0-1,0-1 0,0 1 0,0 0 1,1 0 0,36-8-176,-34 6 170,0 0 1,0-1-1,0 1 1,-1-1-1,1 0 1,0 0-1,-1 0 0,0-1 1,0 1-1,0-1 1,0 0-1,0 1 0,-1-1 1,0-1-1,0 1 1,0 0-1,0 0 0,-1-1 1,1 1-1,-1-1 1,0 1-1,-1-1 1,1 0-1,-1 1 0,0-1 1,0 0-1,0 1 1,-1-1-1,0 0 0,1 1 1,-2-1-1,1 1 1,0-1-1,-1 1 0,0 0 1,0 0-1,0-1 1,-1 1-1,1 1 1,-1-1-1,0 0 0,0 1 1,0-1-1,-1 1 1,1 0-1,-1 0 0,0 0 1,0 1-1,0-1 1,-2 0 5,5 3 14,0 0 1,0-1-1,0 1 1,0 0 0,-1 0-1,1 0 1,0 0-1,0 0 1,0 0-1,0 0 1,-1 0 0,1 0-1,0 1 1,0-1-1,0 0 1,0 1-1,0-1 1,0 1 0,0-1-1,0 1 1,0 0-1,0-1 1,-1 2-15,-20 18 94,18-16-35,-2 2-9,-1 1 0,1 0 1,0 1-1,1-1 0,0 1 1,0 0-1,1 1 0,0-1 0,0 1 1,1 0-1,0 0 0,0 0 1,1 0-1,0 0 0,1 0 0,0 4-50,1-12-15,1 1 0,-1-1 0,0 0-1,1 0 1,-1 1 0,1-1 0,0 0-1,-1 0 1,1 0 0,0 0-1,-1 0 1,1 0 0,0 0 0,0 0-1,0 0 1,0 0 0,0-1 0,0 1-1,0 0 1,0-1 0,1 1-1,-1-1 1,0 1 0,0-1 0,0 1-1,1-1 1,-1 0 0,0 0-1,1 1 1,-1-1 15,3 0-311,-1 1-1,1-1 0,-1 1 0,1-1 1,0 0-1,-1 0 0,1-1 1,-1 1-1,1-1 0,-1 0 0,1 0 312,15-9-1596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3.482"/>
    </inkml:context>
    <inkml:brush xml:id="br0">
      <inkml:brushProperty name="width" value="0.2" units="cm"/>
      <inkml:brushProperty name="height" value="0.2" units="cm"/>
      <inkml:brushProperty name="color" value="#FFFF00"/>
    </inkml:brush>
  </inkml:definitions>
  <inkml:trace contextRef="#ctx0" brushRef="#br0">72 2 16,'0'0'251,"0"0"-57,0 0-44,-1-1-104,-1 1 0,0 0 1,0 0-1,0 0 1,0 0-1,1 0 0,-1 0 1,0 1-1,0-1 0,0 0 1,1 1-1,-1 0 0,-1 0-46,0 0 16,0 0-1,1 1 1,-1-1-1,0 1 0,1-1 1,0 1-1,-1 0 1,1 0-1,0 0 1,0 0-1,0 0 0,0 1 1,0-1-1,0 1 1,1-1-1,-1 1 0,1 0 1,0-1-1,0 1 1,0 0-1,0 0 0,0 0 1,1 0-1,-1 0 1,1 0-1,0 0 0,0 0 1,0 1-16,0-3 45,2 31-7,-1-31-36,-1-1 0,0 1 0,1 0 0,-1 0 0,1 0 0,-1 0 0,1-1 0,-1 1 0,1 0 0,-1 0 0,1-1-1,0 1 1,-1 0 0,1-1 0,0 1 0,0-1 0,0 1 0,-1-1 0,1 0 0,0 1 0,0-1 0,0 0 0,0 1 0,0-1 0,0 0 0,0 0 0,0 0-1,-1 0 1,1 0 0,0 0 0,0 0 0,0 0 0,0 0 0,0 0 0,0 0 0,0-1 0,0 1 0,0 0 0,0-1 0,-1 1 0,1-1 0,0 1 0,0-1 0,0 1-1,-1-1 1,1 1 0,0-1 0,-1 0 0,1 0 0,-1 1 0,1-1 0,0 0 0,-1 0 0,0 1 0,1-1 0,-1 0-2,3-3 31,-1 0 1,1 0-1,-1-1 1,0 1-1,-1 0 1,1-1-1,-1 1 0,0-1 1,0 1-1,0-1 1,-1-1-32,0 5 149,0 1-43,-1-19 319,-5 10-460,0 14-502,6-1-723,-3-3 425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4.615"/>
    </inkml:context>
    <inkml:brush xml:id="br0">
      <inkml:brushProperty name="width" value="0.2" units="cm"/>
      <inkml:brushProperty name="height" value="0.2" units="cm"/>
      <inkml:brushProperty name="color" value="#FFFF00"/>
    </inkml:brush>
  </inkml:definitions>
  <inkml:trace contextRef="#ctx0" brushRef="#br0">0 40 32,'0'0'39,"0"0"-2,0 0 10,0 0-2,0 0 40,23-24 512,-17 9 326,-10 24-434,-6 33-213,10-40-327,-1 0 0,1-1 0,0 1 0,0 0 0,0 0 0,0-1 0,0 1 0,1 0-1,-1 0 1,0-1 0,1 1 0,0 0 0,-1-1 0,1 1 0,0 0 0,0-1 0,-1 1 0,1-1 0,0 1-1,1-1 1,-1 0 0,0 0 0,0 1 0,2 0 51,4 3-644</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8.384"/>
    </inkml:context>
    <inkml:brush xml:id="br0">
      <inkml:brushProperty name="width" value="0.2" units="cm"/>
      <inkml:brushProperty name="height" value="0.2" units="cm"/>
      <inkml:brushProperty name="color" value="#FFFF00"/>
    </inkml:brush>
  </inkml:definitions>
  <inkml:trace contextRef="#ctx0" brushRef="#br0">856 1 264,'-1'13'361,"-4"-12"305,4-1-631,0 0-1,1 0 1,-1 0-1,0 0 1,0 0-1,0 0 1,0 1-1,0-1 1,0 0 0,0 1-1,1-1 1,-1 0-1,0 1 1,0-1-1,0 1 1,1-1-1,-1 1 1,0-1-1,1 1 1,-1 0-1,0-1 1,0 2-35,-7 4 244,0 0 1,-1 0-1,0 0 0,0-1 1,-1-1-1,1 0 0,-1 0 1,0-1-1,0 0 0,-9 1-244,-77 15 764,-11 0-30,1 5 0,-70 27-734,131-34 159,-1-3 0,0-1 0,-1-3 1,-1-1-160,46-9-2,1 0-3907,1 0 2757</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37:59.369"/>
    </inkml:context>
    <inkml:brush xml:id="br0">
      <inkml:brushProperty name="width" value="0.2" units="cm"/>
      <inkml:brushProperty name="height" value="0.2" units="cm"/>
      <inkml:brushProperty name="color" value="#FFFF00"/>
    </inkml:brush>
  </inkml:definitions>
  <inkml:trace contextRef="#ctx0" brushRef="#br0">1308 0 288,'-4'0'375,"-177"9"2035,115-7-1687,1 2 1,0 4-1,-61 14-723,14 6 1362,-89 35-1362,-173 92 463,363-150-498,-4 2-141,4-2-354,-1 0 0,1 0 1,0-2-1,-1 1 0,0-1 0,0-1 530,6-1-954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14.319"/>
    </inkml:context>
    <inkml:brush xml:id="br0">
      <inkml:brushProperty name="width" value="0.2" units="cm"/>
      <inkml:brushProperty name="height" value="0.2" units="cm"/>
      <inkml:brushProperty name="color" value="#FFFF00"/>
    </inkml:brush>
  </inkml:definitions>
  <inkml:trace contextRef="#ctx0" brushRef="#br0">0 88 108,'0'0'151,"0"0"-54,1-1-60,0 1 0,0 0-1,1 0 1,-1 0 0,0 0-1,0 0 1,0 0 0,0 0 0,0 0-1,1 0 1,-1 0 0,0 1 0,0-1-1,0 0 1,0 1 0,0-1 0,0 1-1,0-1 1,0 1 0,1 0-37,27 16 152,-27-16-120,0 0-1,0 0 0,0-1 0,0 1 0,0-1 0,0 0 1,0 0-1,0 0 0,1 0 0,-1 0 0,0 0 1,0 0-1,0 0 0,0-1 0,0 0 0,1 0-31,8-1 69,202-41 608,-121 22-410,0 4-1,1 4 1,90-1-267,-153 14 54,1 2 0,0 1 0,21 5-54,-9 2-1,1-1 0,0-2 0,0-2 0,40-1 1,-82-5-128,-1 0 1,1 0-1,-1 0 0,1 0 0,-1 0 0,1 0 0,-1 0 0,0-1 0,0 1 1,0 0-1,0-1 0,0 1 0,0-1 0,0 1 0,0-2 128,2-2-880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15.860"/>
    </inkml:context>
    <inkml:brush xml:id="br0">
      <inkml:brushProperty name="width" value="0.2" units="cm"/>
      <inkml:brushProperty name="height" value="0.2" units="cm"/>
      <inkml:brushProperty name="color" value="#FFFF00"/>
    </inkml:brush>
  </inkml:definitions>
  <inkml:trace contextRef="#ctx0" brushRef="#br0">11 12 168,'0'0'244,"0"0"7,0 0-33,0 0-30,0 0-22,0 0 14,0-10-64,0 10-67,0 0 0,0 0 0,0 0 0,0 0 0,0 0 0,0 0 0,-1 0 0,1 0 0,0 0 0,0 0 0,0 0 0,0 0 0,0 0 0,0 0 0,0 0 0,0 0 0,-1 0 0,1 0 0,0 0 0,0 0 0,0 0 0,0 0 0,0 0 0,0 0 0,0 0 0,0 0 0,0 0 0,0-1 1,0 1-1,-1 0 0,1 0 0,0 0 0,0 0 0,0 0 0,0 0 0,0 0-49,-2 10 42,0 0 0,0 1 0,1-1 1,0 1-1,1-1 0,1 1 0,-1-1 0,1 1 1,1-1-1,0 1 0,1-1 0,1 5-42,7 39 116,25 216 265,15 95-218,-11-15 26,-37-284-428,-3-47-85,1 0-1,0 1 0,1-1 1,4 9 324,-1-6-1630,-5-15 778</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17"/>
    </inkml:context>
    <inkml:brush xml:id="br0">
      <inkml:brushProperty name="width" value="0.2" units="cm"/>
      <inkml:brushProperty name="height" value="0.2" units="cm"/>
      <inkml:brushProperty name="color" value="#FFFF00"/>
    </inkml:brush>
  </inkml:definitions>
  <inkml:trace contextRef="#ctx0" brushRef="#br0">1 320 144,'0'0'142,"0"0"17,0 0 24,0 0-39,0 0-7,0 0 20,0 0 11,0 0-5,0 0 5,0 0 7,0 0 14,4-5-10,48-62 989,-40 49-1059,0 2 1,1-1-1,1 2 0,0 0 0,1 0 0,0 2 0,16-11-109,-4 6 115,1 1-1,1 1 0,0 2 1,1 1-1,0 1 0,24-6-114,-45 16 23,-1 1 0,1-1 0,0 1 0,-1 0 0,1 1 0,0 0 0,-1 1 0,1-1-1,0 2 1,-1-1 0,1 1 0,-1 1 0,0-1 0,1 1 0,-1 1 0,-1 0 0,1 0 0,0 0 0,-1 1 0,0 0 0,0 0 0,0 1-1,-1 0 1,0 0 0,0 1 0,-1-1 0,4 6-23,-4-4 18,0 0-1,0 1 1,-1-1-1,0 1 1,-1-1 0,0 1-1,0 0 1,-1 1-1,0-1 1,-1 2-18,3 20 49,-3 1 0,0 13-49,-1-44 1,-2 25 7,-1 0-1,-1 0 1,-2 0 0,0 0-1,-2-1 1,-7 17-8,-69 153-1,76-179 3,-87 167-301,94-182 290,1-1 0,-1 1 0,1 0 0,-1-1 0,1 1 0,-1 0 0,1-1 0,0 1 0,-1 0 0,1 0 0,0-1-1,0 1 1,0 0 0,-1 0 0,1-1 0,0 1 0,0 0 0,0 0 0,0 0 0,1-1 0,-1 1 0,0 0-1,0 0 1,0-1 0,0 1 0,1 0 0,-1 0 0,0-1 0,1 1 0,-1 0 0,1-1 0,-1 1 0,1-1-1,-1 1 1,1 0 0,-1-1 0,1 1 0,-1-1 0,1 1 0,0-1 0,-1 1 0,1-1 0,0 0 0,-1 1 0,1-1-1,0 0 1,0 0 0,-1 0 0,1 1 0,0-1 0,0 0 0,0 0 0,-1 0 0,1 0 0,0 0 0,0 0-1,-1 0 1,1-1 0,0 1 0,0 0 0,-1 0 0,1 0 0,0-1 0,0 1 9,69-22-40,-46 13-27,14-3 134,2 2 0,-1 1-1,1 2 1,0 2-1,30 1-66,-65 4 11,0 0-1,1 0 1,-1 1-1,0 0 1,0 0-1,1 0 1,-1 1-1,0-1 0,0 1 1,-1 0-1,1 1 1,0-1-1,-1 1 1,1 0-1,-1 0 1,0 0-1,0 1 1,0-1-1,0 1 1,-1 0-1,0 0 1,1 1-11,-1 1 30,1 1-1,-1-1 1,-1 1 0,1 0 0,-1-1 0,0 1-1,0 0 1,-1 1 0,0-1 0,-1 0 0,1 0-1,-1 0 1,-1 1 0,1-1 0,-1 0 0,0 0 0,-2 3-30,-6 27 138,-2 0 0,-1 0 0,-2-1 0,-1-1 0,-2 0 0,-2-1 0,-13 17-138,17-28 47,-2 0-1,-1 0 1,-1-2-1,0 0 0,-2-2 1,0 0-1,-1-1 1,-1-1-1,-1-1 0,-20 10-46,10-13-478,-1-1-1,0-1 1,0-2 0,-1-1-1,0-2 1,-1-2-1,-36 0 479,27-2-892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18.256"/>
    </inkml:context>
    <inkml:brush xml:id="br0">
      <inkml:brushProperty name="width" value="0.2" units="cm"/>
      <inkml:brushProperty name="height" value="0.2" units="cm"/>
      <inkml:brushProperty name="color" value="#FFFF00"/>
    </inkml:brush>
  </inkml:definitions>
  <inkml:trace contextRef="#ctx0" brushRef="#br0">456 149 176,'0'0'234,"0"0"-14,0 0-31,0 0-31,0 0-15,3-18 246,-5 13-342,0 1-1,0-1 1,-1 1-1,0 0 1,1 0-1,-2 0 0,1 0 1,0 1-1,-1-1 1,1 1-1,-2 0-46,-44-35 534,36 31-396,0 0 1,0 1-1,-1 1 1,1 0-1,-1 1 1,0 1-1,-1 0 1,1 0-1,0 2 1,-1 0-1,1 0 1,-10 2-139,17-1 36,0 1 0,0 0 1,0 0-1,0 1 0,0 0 1,0 0-1,1 1 1,-1-1-1,0 2 0,1-1 1,0 1-1,0 0 0,0 0 1,0 0-1,1 1 0,0 0 1,0 0-1,0 0 0,-1 2-36,-1 2 37,1 0-1,0 0 0,0 0 0,1 1 0,0 0 0,1 0 0,0 0 0,1 0 0,0 1 1,0 0-1,1-1 0,0 5-36,0 6 32,2 0-1,0 1 1,2-1 0,0 0 0,1 0-1,1 0 1,1 0 0,1-1 0,1 1 0,1-2-1,0 1 1,2-1 0,0 0-32,-4-8 18,0-1 1,1 0 0,1 0-1,-1-1 1,1 0-1,1 0 1,0-1-1,0 0 1,1 0-1,-1-1 1,2-1 0,-1 0-1,1 0 1,0-1-1,0 0 1,0-1-1,1 0 1,0 0 0,0-2-1,-1 0 1,2 0-1,-1-1 1,7 0-19,-10-1 16,0-1-1,0 0 1,0 0 0,0-1-1,0 0 1,0-1-1,0 0 1,-1 0 0,0-1-1,1 0 1,-1 0 0,0-1-1,4-4-15,0 0 18,-1-1 0,0 0 0,0-1 0,-1-1 0,-1 1 0,0-2 0,0 1 0,0-3-18,4-7-2,-2-1 0,0-1 0,-2 0 0,0 0 0,-2-1 0,-1 1 0,0-2 0,-2 1 0,0-18 2,-3-119 226,-1 162-225,0 0 1,0 0-1,0-1 0,0 1 0,0 0 1,0 0-1,0 0 0,0-1 0,0 1 0,0 0 1,0 0-1,0 0 0,0-1 0,0 1 0,0 0 1,0 0-1,0 0 0,-1 0 0,1-1 0,0 1 1,0 0-1,0 0 0,0 0 0,0 0 1,0-1-1,0 1 0,-1 0 0,1 0 0,0 0 1,0 0-1,0 0 0,0-1 0,0 1 0,-1 0 1,1 0-1,0 0 0,0 0 0,0 0 0,-1 0 1,1 0-1,0 0 0,0 0 0,0 0 0,-1 0 1,1 0-1,0 0 0,0 0 0,0 0 1,-1 0-1,1 0 0,0 0-1,0 1 2,-1-1 0,1 0 0,-1 1 0,1-1 0,0 1 1,0-1-1,-1 1 0,1 0 0,0-1 0,0 1 0,0-1 0,-1 1 0,1-1 0,0 1 0,0 0 0,0-1 1,0 1-1,0-1 0,0 1 0,0 0 0,0-1 0,0 1 0,1-1 0,-1 1 0,0 0-2,22 81-95,4 0-1,3-2 1,28 51 95,-35-81-234,-11-27-518,1-1 1,1-1 0,1 0 0,2 2 751,-8-15-848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18.730"/>
    </inkml:context>
    <inkml:brush xml:id="br0">
      <inkml:brushProperty name="width" value="0.2" units="cm"/>
      <inkml:brushProperty name="height" value="0.2" units="cm"/>
      <inkml:brushProperty name="color" value="#FFFF00"/>
    </inkml:brush>
  </inkml:definitions>
  <inkml:trace contextRef="#ctx0" brushRef="#br0">0 211 276,'4'-13'2182,"3"28"-1281,5 26-472,16 95 455,-10-48-96,27 78-788,-41-145 61,-4-18-51,0-1 1,0 1 0,1-1 0,-1 1 0,1 0-1,-1-1 1,1 1 0,0-1 0,0 1 0,0-1 0,1 0-1,-1 0 1,0 1 0,1-1 0,-1 0 0,1 0 0,1 1-11,3-6 26,2-6-37,0-1 0,0 0 0,-2 0 0,1-1 1,-1 1-1,-1-1 0,0-1 0,0 1 0,-1-1 1,0-1 10,11-42-276,4-39 276,-5 26-103,-13 65 99,16-69-98,16-39 102,-26 90 11,0 1 0,2 1 0,1 0-1,0 0 1,1 0 0,1 2 0,12-14-11,-23 29 11,0 1 0,1-1 0,-1 1 0,0 0 0,1-1 0,-1 1-1,1 0 1,0 0 0,-1 0 0,1 0 0,0 0 0,0 1 0,-1-1 0,1 0 0,0 1 0,0-1 0,0 1 0,0 0 0,0 0 0,0 0 0,0 0 0,0 0 0,0 0 0,-1 0 0,1 0 0,0 1 0,0-1 0,0 1-1,0 0 1,0-1 0,-1 1 0,1 0 0,0 0 0,-1 0 0,1 0 0,-1 0 0,1 1 0,-1-1 0,1 0 0,-1 1 0,0-1 0,1 1 0,-1 0-11,9 10 33,0 1 0,-1 0-1,0 1 1,-1 0 0,1 2-33,-1 0 66,29 58 30,-3 2-1,-4 1 1,10 43-96,-19-57-3,-17-49-41,-1-3-121,0-1 0,0 0 0,1 0 0,1 0-1,-1-1 1,2 1 0,-1-1 0,1 0 0,7 7 165,-9-14-785,-2-1-167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0.418"/>
    </inkml:context>
    <inkml:brush xml:id="br0">
      <inkml:brushProperty name="width" value="0.2" units="cm"/>
      <inkml:brushProperty name="height" value="0.2" units="cm"/>
      <inkml:brushProperty name="color" value="#FFFF00"/>
    </inkml:brush>
  </inkml:definitions>
  <inkml:trace contextRef="#ctx0" brushRef="#br0">40 1 60,'0'0'311,"0"0"-73,0 0-55,0 0-37,0 0-1,0 0-17,0 0-38,0 0 36,0 0 6,-23 0 2127,23-1-2250,-1 1 0,0 0 0,1 0-1,-1 0 1,1 0 0,-1 0 0,1 0 0,-1 0 0,1 0 0,-1 0 0,1 0 0,-1 0 0,1 1 0,-1-1 0,1 0 0,-1 0 0,1 0 0,-1 1 0,1-1 0,-1 0 0,1 1-1,-1-1 1,1 0 0,0 1 0,-1-1 0,1 1 0,0-1 0,-1 0 0,1 1 0,0-1 0,-1 1 0,1-1 0,0 1 0,0-1 0,0 1 0,-1 0-9,0 27 215,15 38-9,-12-58-187,53 229 477,19 68-221,79 173-227,-70-228-107,-50-158-45,-15-45-1279,10 41 1383,-28-86-769,0-2-11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7.675"/>
    </inkml:context>
    <inkml:brush xml:id="br0">
      <inkml:brushProperty name="width" value="0.1" units="cm"/>
      <inkml:brushProperty name="height" value="0.1" units="cm"/>
      <inkml:brushProperty name="color" value="#FFFFFF"/>
    </inkml:brush>
  </inkml:definitions>
  <inkml:trace contextRef="#ctx0" brushRef="#br0">65 88 368,'-2'52'5532,"-2"41"-4786,17-47-474,-13-44-247,1 0-1,0 0 1,0 0-1,0 1 1,0-1-1,1 0 1,-1 0-1,0-1 1,1 1-1,-1 0 0,1 0 1,0-1-1,0 1 1,0-1-1,-1 1 1,1-1-1,0 0 1,1 0-1,-1 0-24,0-1 13,0 0 0,-1-1 0,1 1 0,0-1 0,-1 0 0,1 0 0,-1 1 0,1-1 0,-1 0 0,1 0 0,-1 0-1,0-1 1,0 1 0,1 0 0,-1 0 0,0-1 0,0 1 0,0-1 0,0 1 0,-1-1 0,1 1 0,0-1 0,-1 1 0,1-1-1,-1 0 1,1 1 0,-1-3-13,13-47 19,-13 43-17,0 0 1,-1 0-1,1 0 1,-1 0-1,-1 0 0,0 1 1,0-1-1,-2-3-2,3 8 9,1 0-1,-2 0 0,1 0 0,0 0 0,0 0 1,-1 0-1,0 0 0,0 1 0,1-1 0,-1 1 1,-1-1-1,1 1 0,0 0 0,-1 0 0,1 0 1,-1 0-1,1 0 0,-1 1 0,0-1 0,0 1 1,0 0-1,-2-1-8,2 3 15,0 0 0,0 0 1,-1 1-1,1-1 0,0 1 1,0 0-1,0-1 0,1 2 1,-1-1-1,0 0 0,1 0 1,-1 1-1,1-1 0,0 1 1,0 0-1,0 0 0,-1 1-15,2-3 11,-3 6 21,-1 0-1,1 0 1,1 0 0,-1 0-1,1 1 1,0-1-1,1 1 1,0 0 0,0-1-1,1 1 1,0 0 0,0 0-1,1 0 1,0 4-32,0-9 3,1 1 0,0-1 0,0 0-1,0 0 1,0 0 0,1 0 0,-1 0 0,1 0 0,0 0 0,0-1 0,0 1 0,0 0 0,0-1 0,0 0 0,1 1 0,-1-1-1,1 0-1,-1 0-4,0-1 0,0 1 0,0-1 0,0 1 0,0-1 0,1 0 0,-1 0 0,0 0 0,1 0 0,-1 0 1,0 0-1,1-1 0,-1 1 0,1-1 0,0 1 0,-1-1 0,1 0 0,-1 0 0,1 0 0,-1-1 1,1 1-1,-1-1 0,1 1 0,0-1 3,3-2-24,0-1 1,0 1 0,0-1-1,-1 0 1,1 0-1,-1-1 1,0 0-1,0 0 1,-1 0 0,0 0-1,0 0 1,0-1-1,0 0 1,-1 0 0,0 0-1,0 0 1,-1-1-1,1 1 1,-1-1-1,-1 1 1,0-1 0,1 0-1,-2 0 1,1 1-1,-1-6 24,0 11 1,0 0-1,0 0 0,0 0 0,0 0 0,0 0 0,0 0 0,0 0 0,0 0 0,0 0 0,0 0 1,-1 0-1,1 0 0,0 0 0,-1 0 0,1 1 0,0-1 0,-1 0 0,0 0 0,1 0 0,-1 0 1,1 1-1,-1-1 0,0 0 0,0 0 0,1 1 0,-1-1 0,0 1 0,0-1 0,0 1 0,0-1 1,1 1-1,-1-1 0,0 1 0,0 0 0,0-1 0,0 1 0,0 0 0,0 0 0,0 0 0,0 0 1,0 0-1,0 0 0,-1 0 0,-1 1 13,0-1 0,-1 1 0,1 0 1,0 0-1,0 1 0,0-1 0,0 1 0,1-1 1,-1 1-1,0 0 0,1 0 0,-1 0 0,0 1-13,-3 4 29,2 0 0,-1 0 0,1 1 0,0 0-1,0-1 1,1 1 0,0 1 0,1-1 0,-1 0-1,2 1 1,-1-1 0,1 1 0,0-1 0,1 1-1,0-1 1,1 5-29,0-9 7,-1 0-1,1 1 0,1-1 1,-1 0-1,0 0 1,1 0-1,0 0 1,0-1-1,0 1 1,0 0-1,1-1 0,0 1 1,-1-1-1,1 0 1,0 0-1,1 0-6,-2-1 0,0 0-1,0 0 0,1 0 0,-1 0 1,0-1-1,1 1 0,-1-1 0,1 1 1,-1-1-1,1 0 0,0 0 0,-1-1 1,1 1-1,0 0 0,0-1 0,0 1 1,0-1-1,-1 0 0,1 0 1,0 0-1,0-1 0,0 1 0,0-1 1,-1 1-1,1-1 0,2-1 1,-1 0-11,1-1 0,0 0 0,-1-1 0,1 1 0,-1-1 0,0 1 0,0-1 1,0-1-1,-1 1 0,1 0 0,-1-1 0,0 0 0,-1 0 0,1 0 0,-1 0 0,0 0 0,0 0 0,0 0 0,-1-1 0,1-3 11,-1-1-25,1 1 0,-2 0 0,1 0 1,-1-1-1,-1 1 0,0 0 0,0-1 0,-1 1 0,0 0 0,0 0 1,-1 0-1,0 0 25,-3-5-26,0-1-19,-1-1 0,0 1 1,-9-13 44,15 25 15,-1 1 0,0-1 0,0 0 0,0 1 0,0 0 0,0-1 0,-1 1 0,1 0 0,-1 0 0,0 0 0,1 0 0,-1 1 0,0-1 0,0 1 0,0-1 1,0 1-1,0 0 0,0 1 0,0-1 0,-1 0 0,-2 0-15,5 1 79,-5 4 10,1 0-55,0 1 0,0 0 1,0 0-1,1 0 0,-1 1 1,1 0-1,1-1 0,-1 1 1,1 1-1,0-1 0,0 0 1,1 1-1,-1-1 0,2 1 1,-1 0-1,1 0 0,0 0 1,0 0-1,1 0 0,0 0 1,0 0-1,1 0-34,-1-1 10,0 0-1,1 0 0,0 0 1,0 0-1,0 0 1,1 0-1,0 0 0,0 0 1,0 0-1,1-1 1,0 1-1,0-1 1,1 0-1,-1 0 0,1 0 1,0 0-1,1-1 1,-1 1-1,1-1 0,-1 0 1,1-1-1,1 1 1,-1-1-1,0 0 1,6 2-10,-10-4-7,1-1 1,0 1 0,-1-1-1,1 1 1,0-1 0,0 0 0,0 1-1,-1-1 1,1 0 0,0 0-1,0-1 1,0 1 0,-1 0 0,1-1-1,0 1 1,0-1 0,-1 1-1,1-1 1,0 0 0,-1 0 0,1 1-1,1-2 7,-1-1-9,1 1-1,0-1 1,-1 1-1,0-1 0,0 0 1,0 0-1,0 0 1,0 0-1,0 0 0,-1 0 1,2-4 9,-1 0-12,0 0 0,0 0 0,0 0 0,-1-1 0,0 1 1,-1 0-1,1-1 0,-1 1 0,-1 0 0,1-1 0,-1 1 1,-1-4 11,-5-8-3,0 0 0,-1 0 0,-1 1 0,-8-12 3,14 23 26,-1 1 0,0 0 0,0 1 0,-1-1 0,1 1 1,-1-1-1,-1 1 0,1 1 0,0-1 0,-1 1 0,0 0 1,0 0-1,-1 1 0,1 0 0,-5-2-26,10 5 10,-1 0-1,0 0 1,1 0-1,-1 0 0,0 0 1,0 0-1,1 1 1,-1-1-1,0 1 1,1-1-1,-1 1 1,0 0-1,1-1 0,-1 1 1,1 0-1,-1 0 1,1 0-1,0 0 1,-1 1-1,1-1 1,0 0-1,0 0 1,0 1-1,0-1 0,-1 2-9,-1 0 32,-1 2-7,0-1 0,1 1 0,-1 0 0,1 0 0,0 1 0,0-1 0,1 0 0,-1 1 1,1 0-1,1 0 0,-1-1 0,0 6-25,-3 70 181,5-74-165,1 5-133,1-1 1,0 0-1,1 0 0,0 0 0,0 0 0,1 0 0,1-1 0,-1 1 0,2-1 1,0-1-1,0 1 0,0-1 0,1 0 0,1 0 0,-1-1 0,2 0 0,1 2 117,5-5-2806,-10-4 957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1.198"/>
    </inkml:context>
    <inkml:brush xml:id="br0">
      <inkml:brushProperty name="width" value="0.2" units="cm"/>
      <inkml:brushProperty name="height" value="0.2" units="cm"/>
      <inkml:brushProperty name="color" value="#FFFF00"/>
    </inkml:brush>
  </inkml:definitions>
  <inkml:trace contextRef="#ctx0" brushRef="#br0">187 0 244,'-1'23'608,"-1"0"0,-2 0-1,0 0 1,-1 0 0,-5 11-608,-44 119 138,12-40 71,26-64-135,3 1 0,1 0 0,3 1 0,2 0 0,2 0 0,2 16-74,4-57 27,0 0-1,1 0 1,-1 0-1,2-1 1,-1 1-1,2 0 1,-1-1-1,1 0 1,0 0-1,1 0 1,0-1-1,1 1 1,0-1-1,4 4-26,-2-2 73,0-1 0,1 0 0,1-1 0,-1 0 0,1 0 0,0-1-1,1-1 1,0 1 0,0-2 0,0 1 0,8 1-73,103 24 802,-86-23-545,0 1-1,0 2 1,33 15-257,-43-13 87,0 2 0,-1 0 0,0 2 0,-1 1 0,2 3-87,41 41 286,-2 2-286,-17-15-78,2-3 1,29 20 77,-67-56-226,-11-8-12,1 0-1,-1-1 1,1 1-1,0-1 0,0 1 1,-1-1-1,1 0 1,0 0-1,0 0 0,0 0 1,0 0-1,0 0 1,1 0-1,-1-1 0,1 1 239,-3-1-1196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1.764"/>
    </inkml:context>
    <inkml:brush xml:id="br0">
      <inkml:brushProperty name="width" value="0.2" units="cm"/>
      <inkml:brushProperty name="height" value="0.2" units="cm"/>
      <inkml:brushProperty name="color" value="#FFFF00"/>
    </inkml:brush>
  </inkml:definitions>
  <inkml:trace contextRef="#ctx0" brushRef="#br0">1 0 360,'3'5'312,"-3"0"-52,0 2-84,2 1-48,-2-1-168,4 3-120,-4-2-164,0 1-360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2.200"/>
    </inkml:context>
    <inkml:brush xml:id="br0">
      <inkml:brushProperty name="width" value="0.2" units="cm"/>
      <inkml:brushProperty name="height" value="0.2" units="cm"/>
      <inkml:brushProperty name="color" value="#FFFF00"/>
    </inkml:brush>
  </inkml:definitions>
  <inkml:trace contextRef="#ctx0" brushRef="#br0">1 0 128,'3'9'229,"0"-1"0,0 1 1,0 0-1,-1 0 0,0 1 0,-1-1 0,0 0 0,-1 1-229,4 18 391,2 35 97,-2 0 1,-2 1-1,-4 5-488,1 12-2417,1-80 1601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2.748"/>
    </inkml:context>
    <inkml:brush xml:id="br0">
      <inkml:brushProperty name="width" value="0.2" units="cm"/>
      <inkml:brushProperty name="height" value="0.2" units="cm"/>
      <inkml:brushProperty name="color" value="#FFFF00"/>
    </inkml:brush>
  </inkml:definitions>
  <inkml:trace contextRef="#ctx0" brushRef="#br0">0 137 108,'2'172'3439,"17"109"-3439,-16-221 415,-3-28-229,3-23-338,8-36-45,-1 0 0,-2 0 1,0-1-1,-2 0 1,-1-3 196,6-21-307,-2 6 330,2 1-1,2 0 1,2 0 0,1 2 0,3 0 0,2 1 0,22-34-23,-38 69 71,0 0 0,0 1 0,1 0-1,-1 0 1,1 0 0,1 0 0,-1 1 0,1 0 0,0 1-1,0-1 1,0 1 0,1 1 0,0-1 0,-1 1-1,1 1 1,0 0 0,3-1-71,-5 2 50,0 1 0,1-1 1,-1 1-1,0 1 0,0-1 0,1 1 0,-1 0 0,0 0 0,0 1 1,0 0-1,0 0 0,-1 0 0,1 1 0,0 0 0,-1 0 1,0 0-1,0 1 0,0 0 0,0 0 0,0 0 0,-1 0 1,0 1-1,1 0-50,9 13 89,-1 0-1,0 1 1,-1 1 0,-1 0-1,-1 0 1,-1 1 0,-1 1 0,-1-1-1,-1 1 1,2 12-89,5 40 17,-3 1 0,-1 39-17,-1-13-581,-8-78-1755,-2-17 1476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3.864"/>
    </inkml:context>
    <inkml:brush xml:id="br0">
      <inkml:brushProperty name="width" value="0.2" units="cm"/>
      <inkml:brushProperty name="height" value="0.2" units="cm"/>
      <inkml:brushProperty name="color" value="#FFFF00"/>
    </inkml:brush>
  </inkml:definitions>
  <inkml:trace contextRef="#ctx0" brushRef="#br0">411 124 116,'0'0'205,"0"0"50,0 0 10,0 0-5,0 0 2,0 0-48,0 0-6,0 0 19,0 0-31,0 0-74,0 0-5,0 0 56,0 0-44,0-5-14,-3-1-75,0 0 0,0 0 1,0 0-1,0 0 1,-1 1-1,0-1 1,0 1-1,-1 0 0,1 0 1,-1 1-1,0-1 1,-1 1-1,1 0 0,-4-1-40,2 0 103,0 0-1,-1 0 0,0 1 0,0 0 0,0 1 1,0 0-1,-1 0 0,1 1 0,-1 0 1,1 0-1,-9 0-102,12 3 18,-1 0 1,1 0-1,0 1 1,0-1-1,0 1 1,0 0-1,0 1 1,1-1-1,-1 1 1,1 0-1,-1 0 1,1 1-1,0-1 1,0 1 0,1 0-1,-1 0 1,1 0-1,0 0 1,-1 1-19,-6 9 37,1 1 0,0-1 0,1 1 0,0 1 0,-2 8-37,2 1 28,2 0 0,0 0 0,1 1 1,2 0-1,1 0 0,0 0 0,3 9-28,-1-33 1,0-1 0,1 0 1,-1 1-1,0-1 0,1 0 0,0 0 1,-1 0-1,1 1 0,0-1 0,-1 0 1,1 0-1,0 0 0,0 0 1,0 0-1,0 0 0,0 0 0,0-1 1,0 1-1,0 0 0,1-1 0,-1 1 1,0 0-1,0-1 0,1 1 0,-1-1 1,0 0-1,1 1 0,-1-1 1,0 0-1,1 0 0,-1 0 0,0 0 1,1 0-1,-1 0 0,0 0 0,1-1 1,-1 1-1,0 0 0,1-1-1,13-7 24,1 0 0,-1-1 0,-1-1-1,0-1 1,0 0 0,10-11-24,-5 5 90,1 1 1,0 0-1,5-1-90,-18 13 50,0 0 0,1 0 0,0 1 0,-1 0 0,1 0 0,0 1 0,1 0 0,-1 0 0,0 1 0,1 0 0,5 0-50,-9 2 25,1 0 1,-1 1-1,0-1 0,1 1 0,-1 0 1,0 0-1,0 0 0,-1 1 0,1 0 0,0 0 1,-1 0-1,0 0 0,1 1 0,-1 0 1,-1 0-1,1 0 0,0 0 0,-1 0 0,0 1 1,0 0-1,-1-1 0,1 1 0,1 4-25,5 11 68,0 1 0,-1-1 0,-1 1-1,-1 1 1,0 9-68,2 10 26,-1-1 0,-3 2 0,-1-1 0,-3 0 1,0 1-1,-6 24-26,-4 11-16,-3-1 1,-4-1 0,-3 0 0,-14 31 15,14-53-16,-2 0 0,-3-2 0,-1-1 1,-3 0-1,-2-3 0,-23 28 16,44-64-28,0 1 0,0-2 0,-1 1-1,0-2 1,-5 4 28,13-11-12,-1 1 0,1-1 0,-1 0 0,0 0 0,0 0 0,1 0 0,-1-1 1,-1 1-1,1-1 0,0 0 0,0 0 0,0-1 0,-1 1 0,1-1 0,0 0 0,0 0 0,-1-1 0,1 1 0,0-1 0,0 0 0,-3 0 12,0-3-12,0 1 0,1-1 0,0 0 0,-1 0 1,1 0-1,1-1 0,-1 0 0,1 0 0,0-1 0,0 1 0,0-1 0,1 0 0,0-1 0,0 1 0,1-1 0,0 1 0,0-1 0,0 0 0,1 0 0,0 0 0,0-1 0,0-5 12,0-1 0,0 0-1,1-1 1,0 1 0,1-1-1,1 1 1,0-1 0,1 1-1,1-1 1,0 1-1,1 0 1,2-2 0,4-6 51,1 0 1,0 1-1,2 0 1,1 1-1,1 0 1,0 1-1,1 1 1,1 0-1,1 1 1,1 1-1,0 1 1,1 1-1,1 0-51,46-27-21,1 3 0,1 4-1,29-9 22,167-55-3935,-228 83 2855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6.312"/>
    </inkml:context>
    <inkml:brush xml:id="br0">
      <inkml:brushProperty name="width" value="0.2" units="cm"/>
      <inkml:brushProperty name="height" value="0.2" units="cm"/>
      <inkml:brushProperty name="color" value="#FFFF00"/>
    </inkml:brush>
  </inkml:definitions>
  <inkml:trace contextRef="#ctx0" brushRef="#br0">46 0 248,'0'23'903,"1"-18"-922,-1 6 300,0-1 0,0 1 0,-1-1 0,-1 9-281,1-18 80,1-1 36,0 0-16,0 0-44,0 0 20,0 0 14,0 0-25,0 0 48,3 7 95,-2-12-125,-2-4-61,2 8-8,-1 1 0,0-1-1,0 0 1,0 0 0,1 0 0,-1 0-1,0 1 1,0-1 0,-1 0 0,1 0 0,0 0-1,0 0 1,0 1 0,0-1 0,-1 0-1,1 0 1,0 0 0,-1 1 0,1-1 0,-1 0-1,1 1 1,-1-1 0,1 0 0,-1 1-1,1-1 1,-1 0 0,0 1 0,1-1 0,-1 1-1,0-1 1,1 1 0,-1 0 0,0-1-1,0 1 1,1 0 0,-1-1 0,0 1 0,0 0-1,0 0 1,0 0 0,1 0 0,-1 0-1,0 0 1,0 0 0,0 0 0,0 0 0,1 0-1,-1 0-13,-1 1 10,1-1 0,-1 1 0,1 0 0,0 0-1,-1 0 1,1 0 0,0 0 0,0 0 0,0 0-1,0 0 1,0 0 0,0 0 0,0 1 0,0-1-1,0 0 1,0 1 0,1-1 0,-1 1 0,1-1-1,-1 1 1,1-1 0,-1 1 0,1-1 0,0 1-1,0-1 1,0 1 0,0 0-10,0 0 7,0 1 0,1 0 0,-1-1-1,1 1 1,0-1 0,0 1 0,0-1 0,0 1 0,0-1-1,1 1 1,-1-1 0,2 1-7,-3-2-11,0-1-1,1 1 0,-1-1 1,0 1-1,1-1 1,-1 0-1,1 1 1,-1-1-1,0 0 1,1 1-1,-1-1 1,1 0-1,-1 0 1,1 1-1,-1-1 1,1 0-1,0 0 1,-1 0-1,1 0 1,-1 0-1,1 0 1,-1 0-1,1 0 1,-1 0-1,1 0 1,0 0-1,-1 0 1,1 0-1,-1 0 1,1 0-1,-1 0 1,1-1-1,-1 1 1,1 0-1,-1 0 1,1-1-1,-1 1 1,1 0-1,-1-1 1,0 1-1,1-1 1,-1 1-1,1 0 1,-1-1-1,0 1 0,0-1 1,1 1-1,-1-1 1,0 1-1,0-1 1,1 1-1,-1-1 1,0 1-1,0-1 1,0 0-1,0 1 1,0-1-1,0 1 1,0-1-1,0 0 12,0 1-40,0 0 0,0 0-1,1 0 1,-1-1 0,0 1-1,0 0 1,0 0 0,0 0-1,0-1 1,0 1 0,0 0-1,0 0 1,0-1 0,0 1-1,0 0 1,0 0 0,0 0-1,0-1 1,-1 1 0,1 0 0,0 0-1,0 0 1,0-1 0,0 1-1,0 0 1,0 0 0,0 0-1,-1 0 1,1-1 0,0 1-1,0 0 1,0 0 0,0 0-1,-1 0 1,1 0 0,0 0-1,0 0 1,0-1 0,-1 1-1,1 0 1,0 0 0,0 0-1,0 0 1,-1 0 0,1 0-1,0 0 1,0 0 0,0 0-1,-1 0 1,1 0 40,-2 0-782</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7.045"/>
    </inkml:context>
    <inkml:brush xml:id="br0">
      <inkml:brushProperty name="width" value="0.2" units="cm"/>
      <inkml:brushProperty name="height" value="0.2" units="cm"/>
      <inkml:brushProperty name="color" value="#FFFF00"/>
    </inkml:brush>
  </inkml:definitions>
  <inkml:trace contextRef="#ctx0" brushRef="#br0">25 3 240,'-2'-3'1744,"-4"11"-1075,-2 10-304,5 2-215,0 0-1,2-1 1,0 1-1,1 0 0,3 19-149,-1 19 153,-1-36-78,2 0 0,0 0 0,6 21-75,5 37 171,26 165 344,-37-228-594,2 19-71,-1-1 0,-1 35 150,-3-68-442,0-2-189,0 0-234</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8.452"/>
    </inkml:context>
    <inkml:brush xml:id="br0">
      <inkml:brushProperty name="width" value="0.2" units="cm"/>
      <inkml:brushProperty name="height" value="0.2" units="cm"/>
      <inkml:brushProperty name="color" value="#FFFF00"/>
    </inkml:brush>
  </inkml:definitions>
  <inkml:trace contextRef="#ctx0" brushRef="#br0">16 127 192,'0'0'222,"0"0"5,0 0-5,0 0 14,0 0-20,0 0 24,0 0 29,0 0-15,0 0 14,0 0-46,0 0 0,-9 1-129,9 0-35,-1-1-1,1 0 1,0 0 0,0 0-1,0 0 1,0 0 0,-1 0-1,1 0 1,0 0-1,0 0 1,0 0 0,0 0-1,-1 0 1,1 0 0,0 0-1,0 0 1,0 0 0,0 0-1,-1 0 1,1 0 0,0 0-1,0 0 1,0-1-1,0 1 1,-1 0 0,1 0-1,0 0 1,0 0 0,0 0-1,0 0 1,0 0 0,0-1-1,0 1 1,-1 0-1,1 0 1,0 0 0,0 0-1,0 0 1,0-1 0,0 1-1,0 0 1,0 0 0,0 0-1,0 0 1,0-1 0,0 1-1,0 0 1,0 0-1,0 0 1,0-1 0,0 1-1,0 0 1,0 0 0,0 0-1,0 0 1,0-1 0,0 1-1,0 0 1,0 0-58,5-7 52,0 0-1,1 0 1,-1 0 0,1 1-1,1 0 1,-1 0 0,1 0-1,0 1 1,0 0 0,0 1 0,1-1-1,0 1 1,6-2-52,11-4 90,0 2 1,1 0-1,0 2 0,1 0-90,-17 5 11,0-1-1,0 2 0,0-1 1,0 1-1,0 1 0,1 0 1,-1 0-1,0 1 0,0 1 1,-1-1-1,1 2 0,-1-1 1,1 1-1,-1 0 0,0 1 1,0 0-1,-1 1 1,0 0-1,0 0 0,0 1 1,0 0-1,-1 0 0,-1 1 1,1-1-1,-1 2 0,0-1 1,-1 1-1,0-1 0,0 1 1,-1 1-1,0-1 0,-1 1 1,0-1-1,0 1 0,-1 1-10,1 15-2,-1 1 1,-2 0-1,0 0 0,-2-1 0,0 1 0,-2 0 0,-2-1 0,-7 24 2,-7 11-25,-4-2-1,-1-1 1,-4-1 0,-2-1-1,-2-1 1,-11 10 25,8-16 27,-33 52 31,67-97-49,0 0 0,0 0 0,0 1 0,1-1 0,-1 1 0,1-1 0,0 1 0,1-1 0,-1 1 0,1 0 0,0-1 0,0 1 0,1 3-9,15 60 109,-11-56-94,-2 0-1,0 1 1,0 0 0,0 8-15,0 11 19,2 0 0,7 26-19,-5-30-66,-1 0 0,-2 0 0,-1 0 0,-1 2 66,-1-12-68,0 1-4160,-1-19 3108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29.066"/>
    </inkml:context>
    <inkml:brush xml:id="br0">
      <inkml:brushProperty name="width" value="0.2" units="cm"/>
      <inkml:brushProperty name="height" value="0.2" units="cm"/>
      <inkml:brushProperty name="color" value="#FFFF00"/>
    </inkml:brush>
  </inkml:definitions>
  <inkml:trace contextRef="#ctx0" brushRef="#br0">69 107 132,'3'-4'95,"0"1"-1,0-1 1,-1 0-1,1 0 1,-1 0 0,0-1-1,0 1 1,0 0-1,-1-1 1,1 1-1,-1-1 1,0 0 0,0 1-1,-1-1 1,1-2-95,-1 6 186,-3-21 705,2 21-866,1 0 1,-1 1 0,1-1 0,-1 0 0,0 0 0,1 0-1,-1 1 1,0-1 0,0 0 0,1 1 0,-1-1 0,0 1-1,0-1 1,0 1 0,0-1 0,0 1 0,0 0-1,0-1 1,0 1 0,0 0 0,0 0 0,0 0 0,0 0-1,0-1 1,0 2 0,0-1 0,0 0 0,0 0 0,0 0-1,-1 1-25,0 0 35,-1 0 0,1 1 0,0-1 0,0 1 0,0-1 0,0 1 0,0 0 0,0 0-1,0 0 1,1 0 0,-1 0 0,0 2-35,-4 6 78,0 0 0,1 1 0,1 0 0,-1-1-1,0 9-77,1-2 79,2 0 0,0-1-1,1 1 1,1 10-79,0-25 2,0 0-1,0 0 1,0-1-1,1 1 1,-1 0 0,1 0-1,0 0 1,-1-1-1,1 1 1,0 0-1,0-1 1,0 1 0,0-1-1,0 1 1,0-1-1,1 1 1,-1-1-1,0 0 1,1 0 0,-1 1-1,1-1 1,-1 0-1,1 0 1,0-1 0,-1 1-1,1 0 1,0-1-1,0 1 1,0-1-1,-1 1 1,1-1 0,0 0-1,0 1 1,1-1-2,1 0 3,0 0 1,0 1 0,0-1-1,-1-1 1,1 1-1,0-1 1,0 1 0,0-1-1,0 0 1,-1 0 0,1-1-1,-1 1 1,1-1-1,-1 0 1,4-2-4,-3 1 8,0-1 0,0 0 0,-1-1 0,1 1 0,-1-1 0,0 1 0,-1-1 0,1 0 0,-1 0-1,0 0 1,0 0 0,0-1 0,-1 1 0,1-4-8,-2 7 21,1-1-1,-1 0 1,0 0-1,1 0 1,-2 0-1,1 0 1,0 0-1,-1 0 1,1 0-1,-1 0 1,0 0-1,0 0 0,0 0 1,0 1-1,0-1 1,-1 0-1,1 1 1,-1-1-1,0 1 1,1 0-1,-1-1 1,-1 1-1,1 0 1,0 0-1,0 0 1,-1 0-1,1 1-20,0 0 16,1 0 0,0 0 0,-1 1 1,1-1-1,-1 1 0,1-1 0,-1 1 0,1 0 0,-1 0 0,1-1 0,-1 1 0,1 0 0,-1 0 0,1 0 0,-1 1 1,1-1-1,-1 0 0,1 1 0,0-1 0,-1 0 0,1 1 0,-1 0 0,1-1 0,0 1 0,-1 0 0,1 0 0,0 0 1,0 0-1,0 0 0,0 0 0,-1 0 0,1 0 0,1 0 0,-1 0 0,0 1 0,0-1 0,0 0 0,0 2-16,-4 6-39,0 1 0,0 0 0,1 0-1,-3 11 40,4-13-233,2-6-159,1-2-225,0 1-301,0 7 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44:39.697"/>
    </inkml:context>
    <inkml:brush xml:id="br0">
      <inkml:brushProperty name="width" value="0.2" units="cm"/>
      <inkml:brushProperty name="height" value="0.2" units="cm"/>
      <inkml:brushProperty name="color" value="#FFFF00"/>
    </inkml:brush>
  </inkml:definitions>
  <inkml:trace contextRef="#ctx0" brushRef="#br0">16389 203 80,'-4'-3'164,"-13"-11"171,9 6-228,-1 1 1,0 0-1,0 1 0,-1 0 0,0 0 0,0 1 0,0 0 1,-1 1-1,1 0 0,-1 1 0,-11-2-107,-99-10 281,-1 5 1,-23 5-282,-68-4 77,-446-2 142,425 13-184,-84-12 41,-754 1-63,301 9-139,241-10 214,350 11-62,-375-8-57,7 3 53,289 6 18,-231-12-98,433 9 98,-48-7-40,44 2-30,-34 3 30,-1274-3 206,1281 7-169,-17 6-37,-62 2 9,-1026 28 87,3 37-106,-165 85 107,1006-99-124,3 15 1,-1 17 26,-671 228-138,587-183 168,-132 45-57,340-101-64,-101 59 91,197-71-641,4 4 1,-94 76 640,114-77-732,37-26-59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1:11.018"/>
    </inkml:context>
    <inkml:brush xml:id="br0">
      <inkml:brushProperty name="width" value="0.1" units="cm"/>
      <inkml:brushProperty name="height" value="0.1" units="cm"/>
      <inkml:brushProperty name="color" value="#FFC114"/>
    </inkml:brush>
  </inkml:definitions>
  <inkml:trace contextRef="#ctx0" brushRef="#br0">394 160 220,'-1'-1'94,"1"0"0,0 0-1,0 0 1,0 1 0,0-1 0,0 0 0,0 0-1,0 0 1,0 0 0,0 1 0,0-1-1,0 0 1,0 0 0,1 0 0,-1 1 0,0-1-1,1 0 1,-1 0 0,0 1 0,1-1 0,-1 0-94,4 0 127,-1 1 1,1-2-1,-1 1 1,0 0 0,1-1-1,-1 1 1,0-1 0,0 0-1,0 0 1,-1 0 0,2-1-128,-3 2-83,0 1 122,-1-1 0,0 1 0,0 0 1,1-1-1,-1 1 0,1 0 0,-1-1 0,0 1 0,1 0 0,-1 0 0,1-1 1,-1 1-1,1 0 0,-1 0 0,1 0 0,-1 0 0,1-1 0,-1 1 1,0 0-1,1 0 0,-1 0 0,1 0 0,-1 0 0,1 0 0,-1 0 1,1 0-1,-1 1 0,1-1 0,-1 0 0,1 0 0,-1 0 0,1 0 0,-1 1 1,1-1-1,-1 0 0,0 0 0,1 1 0,-1-1 0,1 0 0,-1 1 1,0-1-1,1 1 0,-1-1 0,0 0 0,0 1 0,1-1 0,-1 1 1,0-1-1,0 1 0,1-1 0,-1 0 0,0 1 0,0-1 0,0 1 0,0-1 1,0 1-1,0-1 0,0 1-39,1 31 1096,-1-29-1081,-8 66 632,-3-1 0,-6 16-647,-7 39 495,23-115-486,-14 78 450,4 1 1,1 62-460,10-148 0,0-1 0,0 1 0,0-1 1,0 1-1,0-1 0,0 1 0,0-1 0,0 1 0,0-1 1,0 1-1,1-1 0,-1 1 0,0-1 0,0 1 1,0-1-1,1 1 0,-1-1 0,0 1 0,1-1 0,-1 0 1,0 1-1,1-1 0,-1 1 0,1-1 0,-1 0 0,0 1 1,1-1-1,-1 0 0,1 0 0,-1 1 0,1-1 1,-1 0-1,1 0 0,0 0 0,20-4 13,15-17 10,17-27-31,17-23 8,46-43 39,-97 97-72,0 2-1,1 1 1,0 0 0,1 2 0,12-5 33,-14 13-56,-14 14-9,-6-8 58,1 0 1,-1 0-1,1 0 0,-1 0 0,0 0 0,0 0 0,0 0 1,0 0-1,0 0 0,-1 0 0,1-1 0,0 1 0,-1 0 1,1-1 6,-5 4-25,-1-1 1,1 0 0,0-1 0,-1 1 0,0-1 0,0 0 0,0-1-1,0 0 1,0 0 0,0-1 0,0 1 0,-2-1 24,-92 3-291,79-5 238,-25-2-24,1-2-1,-1-2 1,-20-7 77,-34-5-1,40 9 20,1-1 403,0 3 0,-45 1-422,139 24 208,66 13-102,0-5 1,15-1-107,125 31-11,-146-29 55,133 42 181,-208-58 97,-11-6 124,-18-10-131,-10-9-274,1 0 0,0-2 0,1 0 1,1-1-1,1 0 0,0-2 0,1 0 0,-9-18-41,-20-37-169,-28-70 169,41 71-52,-3-17 52,11 24-1474,-27-49 1474,50 127-3915,3-3 1986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8.980"/>
    </inkml:context>
    <inkml:brush xml:id="br0">
      <inkml:brushProperty name="width" value="0.1" units="cm"/>
      <inkml:brushProperty name="height" value="0.1" units="cm"/>
      <inkml:brushProperty name="color" value="#FFFFFF"/>
    </inkml:brush>
  </inkml:definitions>
  <inkml:trace contextRef="#ctx0" brushRef="#br0">101 0 96,'-5'12'2942,"4"-10"-1247,-7-8-680,4 4-935,4 1-50,-1 1-1,1 0 1,-1 0 0,0 0-1,1 0 1,-1-1 0,1 1 0,-1 0-1,0 0 1,1 0 0,-1 0-1,0 0 1,1 1 0,-1-1 0,1 0-1,-1 0 1,1 0 0,-1 0-1,0 1 1,1-1 0,-1 0 0,1 1-1,-1-1 1,1 0 0,-1 1-1,1-1 1,-1 1 0,1-1 0,0 1-1,-1-1 1,1 1 0,-1-1-1,1 1 1,0-1 0,0 1 0,-1-1-1,1 1 1,0-1 0,0 1-1,0 0 1,0-1 0,-1 1 0,1-1-1,0 1 1,0 0 0,0 0-30,-9 37 210,8-31-97,-1 7-15,0 1 0,0-1 1,2 1-1,0-1 0,0 1 0,1 0 1,1-1-1,2 8-98,-2-12 39,1-1 0,-1 1 0,2-1 0,-1 0 0,1 1 0,1-2 0,-1 1 0,2 0 0,-1-1 0,1 0 0,0 0 0,1-1 0,1 1-39,-7-7 3,-1-1 0,1 1 0,0-1 0,0 1 0,0-1 0,0 1-1,-1-1 1,1 0 0,0 1 0,0-1 0,0 0 0,0 0-1,0 0 1,0 0 0,0 1 0,0-1 0,0-1 0,0 1 0,0 0-1,0 0 1,0 0 0,0 0 0,0-1 0,0 1 0,-1 0-1,1-1 1,0 1 0,0-1 0,0 1 0,0-1 0,-1 1-1,1-1 1,0 0 0,0 1 0,-1-1 0,1 0 0,-1 0 0,1 0-1,-1 1 1,1-1 0,-1 0 0,1 0 0,-1 0 0,1 0-3,18-41-38,-19 41 36,3-7-3,-2 1 0,1 0-1,-1-1 1,0 1-1,-1-1 1,0 0-1,0 1 1,0-1-1,-1 1 1,0-1-1,-1 1 1,0-1-1,0 1 1,0 0-1,-3-5 6,0 1 12,0 1-1,0 0 0,-1 1 1,0-1-1,-1 1 0,0 0 1,-1 1-1,1 0 0,-2 0 1,-2-2-12,10 10 14,0-1 0,0 0 0,0 0 0,0 0 0,0 1 0,0-1 0,0 0 0,0 1 0,-1 0 0,1-1 0,0 1-1,0-1 1,-1 1 0,1 0 0,0 0 0,-1 0 0,1 0 0,0 0 0,-1 0 0,1 0 0,0 0 0,-1 1 0,1-1 0,0 0 0,0 1 0,-1-1 0,1 1 0,0-1 0,0 1-14,-2 1 20,0 0 0,0 1 1,1-1-1,-1 1 0,1 0 0,0-1 0,-1 1 1,1 0-1,1 1 0,-1-1 0,0 1-20,-3 6 43,1 0 1,0 1-1,0-1 0,1 1 0,1 0 0,0 0 0,0 0-43,2 1 58,0-1-1,0 0 1,1 1-1,0-1 0,1 0 1,1 0-1,0 0 1,1 2-58,-3-9 4,1 1 0,0-1 0,0 0 0,1 1 0,-1-1 0,1 0 0,0 0 0,0-1 1,0 1-1,1-1 0,-1 1 0,1-1 0,0 0 0,0 0 0,0-1 0,0 1 0,0-1 0,1 0 1,-1 0-1,4 1-4,-8-3 0,1 1 0,0-1 1,0 1-1,0-1 0,0 0 0,0 1 1,0-1-1,0 0 0,0 0 1,0 1-1,0-1 0,0 0 0,0 0 1,0 0-1,0 0 0,0 0 1,0 0-1,0-1 0,0 1 1,0 0-1,0 0 0,0-1 0,0 1 1,-1-1-1,2 1 0,1-3-5,3 1-11,-1 0 0,0 0 1,0-1-1,0 1 0,0-1 1,-1-1-1,1 1 0,-1-1 0,0 1 1,0-1-1,0 0 0,0-1 1,-1 1-1,0-1 0,0 1 1,0-1-1,0 0 0,-1 0 1,0-1-1,0 1 0,0 0 1,-1-1-1,1 1 0,-1-1 1,-1 1-1,1-1 0,-1-1 16,0-1-12,0 0-1,-1 0 1,0 0-1,0 0 1,-1 0-1,0 0 1,-1 0-1,1 0 1,-1 0-1,-1 1 1,0 0-1,0 0 1,0 0-1,-1 0 1,0 0-1,0 1 1,0 0-1,-1 0 1,-2 0 12,5 2 17,0 1-1,0 1 1,-1-1 0,1 0-1,-1 1 1,0 0-1,0-1 1,1 1 0,-2 1-1,1-1 1,0 1 0,0 0-1,0 0 1,-2 0-17,4 1 14,-1 0 0,1 1 0,-1 0 0,1 0 0,-1-1 0,1 1 0,0 1 0,-1-1 0,1 0 0,0 1 0,0-1 0,0 1 1,0-1-1,0 1 0,0 0 0,0 0 0,1 0 0,-1 0 0,1 0 0,-1 0 0,1 1 0,0-1 0,0 0 0,0 1 0,0 1-14,-4 7 44,2-1 0,0 1 0,0 0 0,1 0 0,0 1 0,1-1 0,0 0 1,1 1-1,0 7-44,1-15 1,0 0 1,-1 0 0,2 0-1,-1 0 1,0 0-1,1-1 1,-1 1 0,1-1-1,0 1 1,1-1 0,-1 1-1,0-1 1,1 0 0,0 0-1,0 0 1,0 0-1,1 0-1,-1 0-2,-1-1 0,1 0 0,-1 0 0,1-1 0,0 1 0,0 0 0,0-1-1,0 0 1,0 0 0,0 0 0,0 0 0,0 0 0,0 0 0,1-1-1,-1 0 1,0 1 0,0-1 0,1-1 0,-1 1 0,0 0 0,0-1-1,1 1 1,0-2 2,2 0-20,0-1 0,0 1-1,0-2 1,-1 1 0,1 0 0,-1-1-1,0 0 1,0 0 0,-1-1-1,1 0 1,-1 1 0,0-1 0,0-1-1,0 1 1,-1 0 0,0-1-1,0 0 1,0 0 0,-1 0 0,0 0-1,0 0 1,0 0 0,-1-1-1,0 1 1,0 0 0,-1-1-1,0 1 1,0-1 0,0 1 0,-1-1-1,0 1 1,0 0 0,-1-1-1,0 1 1,0 0 0,0 0 0,0 0-1,-1 0 1,0 1 0,-1-1-1,1 1 1,-1 0 0,0 0 0,-4-5 20,6 8 16,0 0 0,0 0 0,0 0 0,0 0 0,0 0 0,0 1 0,0-1 0,-1 1 0,1-1 0,-1 1 0,1 0 0,-1 0 0,1 0 0,-2 0-16,3 0 66,-13 6 114,10-2-157,1 1 0,-1 0-1,1 0 1,0 0 0,0 0 0,1 0-1,-1 1 1,1-1 0,0 1-1,0 0 1,0 0 0,1-1 0,0 1-1,0 0 1,-1 4-23,-1 15 180,1-1-1,2 23-179,0-36 12,1 0-1,1-1 0,0 1 0,0 0 1,1-1-1,0 0 0,1 1 0,0-1 0,0-1 1,1 1-1,0 0 0,6 5-11,-8-8-15,1-1 1,0 0-1,0 0 0,1-1 0,-1 1 1,1-1-1,0 0 0,0 0 0,1-1 0,-1 0 1,1 0-1,0 0 0,-1 0 0,1-1 1,1 0-1,-1 0 0,0-1 0,0 1 0,1-1 1,0-1 14,-4 0-17,0-1 0,0 1 0,0-1 0,0 0-1,-1 0 1,1-1 0,0 1 0,-1 0 0,1-1 0,0 0 0,-1 1 0,0-1 0,1 0 0,-1 0 0,0-1 0,0 1 0,0 0 0,-1-1 0,1 1 0,0-1 0,-1 1 0,0-1 0,1 0 0,-1 0 0,0 0 0,-1 0 17,2-2-28,0 0 0,0 0 0,-1-1 0,0 1 0,0-1 0,0 1 0,-1-1-1,1 1 1,-1-1 0,-1 1 0,1-1 0,-1 1 0,0-1 0,-2-5 28,-3-2-23,0-1-1,-2 1 0,1 0 0,-2 0 1,-3-4 23,9 13 23,0 0 0,-1 0 1,1 0-1,-1 0 0,0 0 0,0 1 1,0-1-1,-1 1 0,1 0 1,-1 0-1,0 1 0,1 0 0,-1-1 1,0 2-1,0-1 0,-1 0 1,1 1-1,-5-1-23,8 3 18,-1 0 0,0 0 0,1 0 1,-1 0-1,1 0 0,-1 1 0,1-1 0,-1 1 1,1-1-1,0 1 0,0 0 0,0 0 0,0 0 0,0 0 1,0 0-1,1 1 0,-1-1 0,1 1 0,-1-1 1,1 1-1,0-1 0,0 1 0,0-1 0,0 1 0,0 2-18,-2 6 43,0 0 0,0-1 0,1 1 0,0 0 0,1 1 0,0 0-43,1-5-10,0 0-1,1 1 1,0-1 0,0 0 0,0 0-1,1 0 1,0 0 0,0 0-1,1 0 1,0 0 0,0 0-1,1-1 1,0 0 0,0 0 0,0 0-1,1 0 1,0 0 0,1 0 10,-5-5-201,1 0-1,0 0 1,0 0 0,0 0 0,0 0 0,0-1 0,0 1 0,0-1 0,0 1 0,0-1-1,0 0 1,0 0 0,1 0 0,-1 0 0,0 0 0,0 0 0,0-1 0,0 1 0,0-1-1,0 1 1,0-1 0,0 0 201,16-12-2129</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6:51.730"/>
    </inkml:context>
    <inkml:brush xml:id="br0">
      <inkml:brushProperty name="width" value="0.2" units="cm"/>
      <inkml:brushProperty name="height" value="0.2" units="cm"/>
      <inkml:brushProperty name="color" value="#FFFF00"/>
    </inkml:brush>
  </inkml:definitions>
  <inkml:trace contextRef="#ctx0" brushRef="#br0">1 40 20,'0'0'115,"0"0"7,0 0-30,0 0-12,0 0-3,0 0-58,0 0 15,0 0 0,0 0 21,0 0-34,0 0 3,0 0-28,0 0-8,0 0 36,0 0 12,0 0 14,0 0 16,0 0-25,0 0 36,0 0-30,0 0-38,0 0 36,0 0 8,0 0-7,0 0 24,0 0 48,3-13 3606,4 15-3596,0 1-1,1-1 0,-1-1 1,0 1-1,1-1 1,-1 0-1,1-1 1,-1 0-1,1 0 1,3-1-128,1 1 128,21 0 20,33 1 269,0-3 0,63-10-417,-71 3 220,0 4 0,49 1-220,-27 2 169,509-3 1015,-325 7-1028,-243-1-145,0 1 1,1 1 0,3 2-12,-2-1 14,0-1 1,0-1 0,7 0-15,15-3-3,20 1 80,0 2 0,41 7-77,-57-3 72,0-2 1,0-3-1,27-2-72,1-1 104,74 4 562,143 20-666,48 31 436,-312-47-756,33 5 810,-22-9-5453,-41-2 2870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6:53.031"/>
    </inkml:context>
    <inkml:brush xml:id="br0">
      <inkml:brushProperty name="width" value="0.2" units="cm"/>
      <inkml:brushProperty name="height" value="0.2" units="cm"/>
      <inkml:brushProperty name="color" value="#FFFF00"/>
    </inkml:brush>
  </inkml:definitions>
  <inkml:trace contextRef="#ctx0" brushRef="#br0">1 18 300,'0'0'262,"0"0"-1,0 0 30,0 0-3,0 0-60,0 0 29,0 0 35,0 0-7,0 0-36,0 0-20,0 0 0,-1-14 96,5 11 2168,13 5-2394,-1 0 0,0 2 0,0 0-1,0 1 1,0 0 0,11 6-99,55 17 195,249 63-225,-328-90 14,37 13-232,-39-14 245,0 1-1,0 0 1,0 0-1,0-1 0,0 1 1,0 0-1,-1 0 1,1 0-1,0 0 0,-1 0 1,1 0-1,-1 0 1,1 0-1,-1 0 1,1 0-1,-1 0 0,0 0 1,0 0-1,1 0 1,-1 1-1,0-1 0,0 0 1,0 0-1,0 0 1,0 0-1,-1 0 0,1 1 1,0-1-1,0 0 1,-1 0-1,1 0 1,-1 0-1,1 0 0,-1 0 1,1 0-1,-1 0 1,0 0 3,-20 34 21,-2-1 1,-2-1-1,-19 18-21,-25 35 136,-29 40-380,-71 68 244,153-180-2555,12-11 1303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5.808"/>
    </inkml:context>
    <inkml:brush xml:id="br0">
      <inkml:brushProperty name="width" value="0.2" units="cm"/>
      <inkml:brushProperty name="height" value="0.2" units="cm"/>
      <inkml:brushProperty name="color" value="#FFFF00"/>
    </inkml:brush>
  </inkml:definitions>
  <inkml:trace contextRef="#ctx0" brushRef="#br0">23 46 176,'0'0'165,"0"0"34,0 0-7,0 0 7,0 0 30,0 0-44,0-14 13,-3 12 3155,1 4-3327,0 1 0,0-1 0,0 1 0,1-1 0,-1 1 0,1 0 1,-1-1-1,1 1 0,0 0 0,0 0 0,1 0 0,-1 0 0,0 0 0,1 0 0,0 0 1,0 0-1,0 0 0,0 4-26,5 71 281,-3-67-267,7 47 160,3-1 0,11 31-174,-18-71 39,1 0 0,1-1 0,0 0 0,1 0 1,1-1-1,0 0 0,1-1 0,1 0 0,0 0 1,1-1-1,0 0-39,-10-12 3,0 1 1,-1-1-1,1 0 1,0 0-1,0 1 1,0-1-1,0 0 1,0 0-1,0-1 1,0 1-1,0 0 1,0-1-1,0 1 1,0-1-1,0 0 1,1 0-1,-1 1 1,0-2-1,0 1 0,0 0 1,1 0-1,-1-1 1,0 1-1,1-1-3,1-1 3,1 0 0,-1 0 0,1-1 0,-1 0 0,0 1 0,0-1 0,0-1 0,0 1 0,-1-1 0,1 1-1,-1-1-2,7-8-5,-1-1 0,-1 1 0,0-1 0,0-1 0,-2 1 0,1-1 0,-1-3 5,4-19-54,-2-1 0,-1-1 0,-2 1 0,-2-1 0,-1 1 0,-2-9 54,-4 36 24,9 18-35,5 8 9,0 1 1,-2 1 0,0 0 0,-1 0 0,2 7 1,-4-8 11,1 0 0,1-1 0,0 0 0,1 0-1,1-1 1,0 0 0,8 8-11,-9-14 6,-6-6-9,0 0 0,0 1 0,1-1 0,-1-1 0,1 1 0,0 0 0,0-1 0,0 1 0,0-1 0,0 0 0,0 0 0,1 0 0,-1-1 0,1 1 0,-1-1 0,1 0 0,0 0 0,1 1 3,-4-2-23,5-4 10,3-2 10,-1 0 1,0-1 0,0 0 0,-1-1 0,0 0-1,0 0 1,-1 0 0,0-1 0,-1 0 0,1 0-1,-2 0 1,1-1 0,-1 1 0,-1-1 0,0 0-1,0 0 1,-1-1 0,0-4 2,5-31-64,-3 0 0,-1-1 0,-4-30 64,1 39-106,0 36 28,0 1-54,0 0 0,0-1 0,1 1 1,-1-1-1,0 1 0,1-1 1,-1 1-1,1 0 0,-1-1 1,1 1-1,0 0 0,0-1 1,-1 1-1,1 0 0,0 0 1,0 0-1,0 0 0,0 0 132,3-1-1032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6.628"/>
    </inkml:context>
    <inkml:brush xml:id="br0">
      <inkml:brushProperty name="width" value="0.2" units="cm"/>
      <inkml:brushProperty name="height" value="0.2" units="cm"/>
      <inkml:brushProperty name="color" value="#FFFF00"/>
    </inkml:brush>
  </inkml:definitions>
  <inkml:trace contextRef="#ctx0" brushRef="#br0">1 303 152,'2'165'2965,"5"-146"-2616,-2-12-110,-5-10 253,-1-11-425,0 1 1,0-1-1,1 0 0,1 0 1,1-7-68,0-25 32,-2-220 31,0 263-61,0-1 0,0 0 0,0 0-1,1 1 1,-1-1 0,1 0 0,0 1 0,0-1-1,0 0 1,1 1 0,-1 0 0,1-1 0,0 1-1,-1 0 1,2 0 0,-1 0 0,0 0 0,1 0-1,0 0-1,0 0-28,1 1 0,0-1 0,0 1 0,0 0 0,0 0 1,0 1-1,1 0 0,-1-1 0,0 1 0,1 0 0,-1 1 0,1-1 0,-1 1 0,0 0 0,2 0 28,-1 3-312,-1-1 1,0 1-1,0 0 1,0 0-1,0 0 1,0 1-1,-1-1 1,1 1-1,0 1 312,-2-1-856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7.343"/>
    </inkml:context>
    <inkml:brush xml:id="br0">
      <inkml:brushProperty name="width" value="0.2" units="cm"/>
      <inkml:brushProperty name="height" value="0.2" units="cm"/>
      <inkml:brushProperty name="color" value="#FFFF00"/>
    </inkml:brush>
  </inkml:definitions>
  <inkml:trace contextRef="#ctx0" brushRef="#br0">0 1 16,'0'0'412,"0"0"-66,0 0-27,0 0-13,0 0-1,0 0 35,0 0 22,0 0-4,0 0-7,0 0-17,0 0-48,0 0-21,0 0-27,0 0-28,0 0-8,0 0-4,0 0-40,0 0-50,6 2-28,-4-1-156,1 0 0,-1 0-1,0 1 1,0-1 0,0 0-1,0 1 1,0-1 0,0 1-1,0-1 1,-1 1 0,1 0-1,0 0 1,-1 0 0,0 0-1,1 0 1,-1 0-1,0 0 1,0 1 0,0-1-1,0 0 1,-1 1 0,1-1-1,-1 1 77,1 3-774</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7.712"/>
    </inkml:context>
    <inkml:brush xml:id="br0">
      <inkml:brushProperty name="width" value="0.2" units="cm"/>
      <inkml:brushProperty name="height" value="0.2" units="cm"/>
      <inkml:brushProperty name="color" value="#FFFF00"/>
    </inkml:brush>
  </inkml:definitions>
  <inkml:trace contextRef="#ctx0" brushRef="#br0">0 1 440,'16'144'1894,"-5"-58"460,-1 80-2354,-2-147 32,1 1-1297,-9-20 454</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8.156"/>
    </inkml:context>
    <inkml:brush xml:id="br0">
      <inkml:brushProperty name="width" value="0.2" units="cm"/>
      <inkml:brushProperty name="height" value="0.2" units="cm"/>
      <inkml:brushProperty name="color" value="#FFFF00"/>
    </inkml:brush>
  </inkml:definitions>
  <inkml:trace contextRef="#ctx0" brushRef="#br0">1 0 216,'1'15'457,"1"0"0,0 0 0,2 0 0,0 0-457,5 27 543,47 388 2542,16 91-2650,-64-499-3040,-8-22 1707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8.510"/>
    </inkml:context>
    <inkml:brush xml:id="br0">
      <inkml:brushProperty name="width" value="0.2" units="cm"/>
      <inkml:brushProperty name="height" value="0.2" units="cm"/>
      <inkml:brushProperty name="color" value="#FFFF00"/>
    </inkml:brush>
  </inkml:definitions>
  <inkml:trace contextRef="#ctx0" brushRef="#br0">1 103 316,'2'0'368,"4"-1"-24,-1 0-32,6-1-32,13-6-36,1 1 24,0-4-52,4 0 0,-1 1 20,7 1-124,-4-2-4,2 3-112,2 0-4,-4 3-192,3 1-176,-3 0-188,-3 1-256,-10 3 12</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29.012"/>
    </inkml:context>
    <inkml:brush xml:id="br0">
      <inkml:brushProperty name="width" value="0.2" units="cm"/>
      <inkml:brushProperty name="height" value="0.2" units="cm"/>
      <inkml:brushProperty name="color" value="#FFFF00"/>
    </inkml:brush>
  </inkml:definitions>
  <inkml:trace contextRef="#ctx0" brushRef="#br0">15 230 192,'3'2'88,"0"1"1,0-1-1,1 1 0,-1-1 0,1 0 1,0 0-1,0-1 0,0 1 1,-1-1-1,1 0 0,0 0 0,1 0 1,-1 0-1,0-1 0,0 0 0,0 1 1,0-2-1,5 1-88,-3-2 49,1 1 0,0-1 0,0 0 0,0-1 0,-1 1 0,0-1 0,1-1 0,-1 1 0,0-1 0,0 0 0,0-1-49,1 0 13,0-1 1,-1 0-1,1 0 0,-1-1 1,0 1-1,-1-1 0,0-1 0,0 1 1,0-1-1,-1 0 0,0 0 1,-1 0-1,0 0 0,0-1 1,0 1-1,-1-1 0,0-7-13,-2 12-1,0 0 1,0 0-1,-1 0 0,1 0 0,-1 0 0,0 0 0,0 0 1,-1 1-1,1-1 0,-1 0 0,0 1 0,0-1 0,0 1 1,0 0-1,-2-2 1,3 3 18,-1 1 0,0-1 0,0 1 0,1-1 0,-1 1 0,0 0 0,-1 0 0,1 0 0,0 0 0,0 0 0,0 0 0,-1 0 0,1 1 0,0-1 0,-1 1 0,1 0 0,0-1 0,-1 1 0,1 0 0,0 1 0,-1-1 0,1 0 0,0 1 0,-1-1 0,1 1 0,0 0 0,-1 0-18,-6 3 68,0 0 0,0 0 0,0 1 0,1 1 0,-1 0 0,1 0 0,1 0 0,-1 1 0,1 0 0,0 0 0,1 1 0,0 0 0,0 0 0,1 0 0,0 1 0,0 0 0,1 0 0,0 0 0,0 4-68,-4 10 211,1 0 0,1 1 0,1 0 0,1 1 0,1-1 1,2 0-1,0 9-211,1-18 104,1-1 0,1 1 0,0 0 1,0-1-1,2 0 0,0 0 0,0 0 0,1 0 0,1 0 1,0-1-1,1 0 0,1 0 0,0-1 0,0 0 0,1 0 1,1-1-1,0 0 0,1-1 0,-1 0 0,2-1 0,4 3-104,8 4 26,1-1 0,1-1-1,0-2 1,1 0 0,0-2-1,1-1 1,0-1 0,0-1-1,1-1 1,3-2-26,81 8-4158,-104-11 2798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33.414"/>
    </inkml:context>
    <inkml:brush xml:id="br0">
      <inkml:brushProperty name="width" value="0.2" units="cm"/>
      <inkml:brushProperty name="height" value="0.2" units="cm"/>
      <inkml:brushProperty name="color" value="#FFFF00"/>
    </inkml:brush>
  </inkml:definitions>
  <inkml:trace contextRef="#ctx0" brushRef="#br0">0 29 200,'0'0'165,"0"-22"2114,1 15-1366,1 10-364,4 25-208,5 36-316,31 729 955,-31-632-855,1 43 21,-8 8-2550,-14-194 953,7-14 1158,-1 4-598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40.309"/>
    </inkml:context>
    <inkml:brush xml:id="br0">
      <inkml:brushProperty name="width" value="0.1" units="cm"/>
      <inkml:brushProperty name="height" value="0.1" units="cm"/>
      <inkml:brushProperty name="color" value="#FFFFFF"/>
    </inkml:brush>
  </inkml:definitions>
  <inkml:trace contextRef="#ctx0" brushRef="#br0">147 63 312,'0'-1'238,"0"0"0,0 0 0,-1 0 0,1 0 0,0 0 0,0 0 0,-1 0 0,1 0 0,0 0 0,-1 0 0,1 0 0,-1 0 0,0 0 0,1 0 0,-1 0 0,0 1 0,1-1 1,-1 0-1,0 0 0,0 1 0,0-1 0,1 1 0,-2-1-238,1 0 36,0 1 0,0-1 1,0 1-1,0 0 0,0 0 1,-1-1-1,1 1 1,0 0-1,0 0 0,0 0 1,-1 0-1,1 0 0,0 0 1,0 1-1,0-1 0,0 0 1,0 1-1,0-1 0,-1 0 1,1 1-1,0-1 1,0 1-1,0 0 0,0-1 1,0 1-1,1 0 0,-1 0 1,0 0-1,0-1 0,0 1 1,1 0-1,-1 0 1,0 0-1,1 0 0,-1 0 1,1 0-1,-1 1-36,-9 18 156,1 0-1,1 1 1,0 0-1,2 0 1,1 1 0,0 0-1,2 0 1,0 0 0,1 0-1,2 22-155,0-41 13,0 0 0,1 0 0,-1 0-1,1 1 1,0-1 0,0 0 0,0 0 0,0 0 0,1 0-1,-1-1 1,1 1 0,-1 0 0,3 1-13,-1 2 52,-2-5-47,-1-1 1,1 1-1,-1-1 0,1 1 1,-1-1-1,1 0 1,0 1-1,-1-1 0,1 0 1,-1 1-1,1-1 1,0 0-1,-1 0 0,1 1 1,0-1-1,-1 0 1,1 0-1,0 0 0,0 0 1,-1 0-1,1 0 1,0 0-1,-1 0 0,1 0 1,0-1-1,-1 1 0,1 0 1,0 0-1,-1-1 1,1 1-1,0 0 0,-1-1 1,1 1-1,-1 0 1,1-1-1,-1 1 0,1-1 1,-1 1-1,1-1 1,-1 1-1,1-1 0,-1 0 1,0 1-1,1-1-5,19-25 19,-14 12-2,0-1 1,-1 0 0,-1 0-1,0-1 1,-1 1-1,-1-1 1,0 0 0,-1 1-1,-1-1 1,-1-6-18,1 15 26,-1 0-1,0 0 1,0 1-1,-1-1 1,1 0 0,-2 0-1,1 1 1,-1-1 0,0 1-1,0 0 1,-1 0 0,1 0-1,-1 0 1,-1 0 0,-1-1-26,5 7 12,0-1 0,0 1 1,0-1-1,0 1 1,-1 0-1,1-1 0,0 1 1,0 0-1,0 0 1,0 0-1,0 0 0,-1 0 1,1 0-1,0 0 0,0 1 1,0-1-1,0 0 1,0 0-1,0 1 0,0-1 1,-1 1-1,1-1 1,0 1-1,1 0 0,-1-1 1,0 1-1,0 0 1,0 0-1,0-1 0,0 1 1,1 0-1,-1 0 1,0 0-1,0 1-12,-25 34 255,21-25-218,0 0 0,0 0 0,1 0 0,1 1 0,0 0 0,1 0 0,0-1 0,1 1 0,0 0 0,0 1 0,2-1 1,-1 0-1,2 0 0,0 0 0,0-1 0,1 1 0,0 0 0,1-1 0,0 0 0,1 0 0,1 0 0,-1 0 0,2-1-37,-5-6 0,0-1 0,0 0 0,1 0 0,-1-1 0,1 1 1,0 0-1,-1-1 0,1 0 0,1 1 0,-1-1 0,0 0 0,0-1 0,1 1 0,-1-1 0,1 1 0,-1-1 0,1 0 0,0 0 0,-1-1 0,1 1 0,0-1 0,0 0 0,1 0 0,-1 0-11,0-1 0,0 0 1,0-1-1,0 1 0,0-1 0,0 0 1,0 0-1,0 0 0,-1 0 0,1 0 1,-1-1-1,0 0 0,0 0 0,0 0 1,0 0-1,0 0 0,0-1 0,-1 1 0,0-1 1,2-1 10,0-3-15,0-1 1,0 1-1,-1-1 1,0 0-1,0 1 0,-1-1 1,0 0-1,-1-1 1,0 1-1,0 0 1,-1 0-1,-1-1 1,1 1-1,-1 0 1,-1 0-1,1 0 0,-2 0 1,0-1 14,-2-8 0,-2 1 1,0 0 0,-1 1-1,0-1 1,-1 2-1,-1-1 1,-1 1-1,-8-9 0,18 22 8,-1 0-1,1 0 1,-1 0-1,1 1 1,-1-1-1,0 0 1,0 1-1,0-1 1,1 1 0,-2 0-1,1 0 1,0 0-1,0 0 1,0 0-1,0 0 1,-1 0-1,1 1 1,0-1-1,0 1 1,-1-1-1,1 1 1,-1 0-1,1 0 1,0 0-8,-1 1 6,0 0 0,1 0 1,-1 0-1,1 1 0,-1-1 1,1 1-1,0 0 0,0-1 1,0 1-1,0 0 0,0 0 1,0 0-1,0 0 0,0 1 1,1-1-1,0 0 0,-1 2-6,-4 8 29,0 0 0,1 0 0,0 0 0,2 1 0,-1-1 0,1 1 0,1 0 0,0 0-29,1 0 17,1 0 1,1 0-1,0 0 1,0 0-1,1-1 1,1 1-1,0-1 1,0 1-1,2-1 0,-1 0 1,5 7-18,-5-11-9,0-1 1,0 0 0,1 0-1,0-1 1,0 1-1,1-1 1,0 0-1,0 0 1,0-1-1,0 0 1,1 0-1,0 0 1,0-1 0,1 0-1,-1 0 1,1-1-1,-1 0 1,4 1 8,-6-3-12,0-1 0,0 1 1,-1-1-1,1 0 0,0 0 1,0 0-1,0 0 0,0-1 1,-1 0-1,1 0 0,0-1 1,-1 1-1,1-1 0,0 0 1,-1 0-1,0 0 0,0-1 1,0 1-1,0-1 0,0 0 1,0 0-1,-1-1 0,1 1 1,-1-1-1,0 0 0,0 1 1,0-2-1,-1 1 0,1 0 1,-1-1 11,3-4-20,0 0 0,-1 0 1,-1 0-1,1 0 0,-2-1 1,1 1-1,-1-1 0,0 0 0,-1 0 1,-1 0-1,1 0 0,-1 0 1,-1 0-1,0 1 0,-1-5 20,-4-7-25,0-1 1,-2 1-1,0 0 0,-9-14 25,13 26 3,-2 0 0,1 1 0,-1 0 0,-1-1-1,-6-5-2,11 11 11,-1 1 0,1 0 0,-1-1 0,0 1 0,0 0 0,0 1-1,0-1 1,0 0 0,0 1 0,-1 0 0,1-1 0,0 2 0,-1-1-1,1 0 1,-4 0-11,4 1 12,-1 1 0,0 0 0,1 0 0,-1-1 0,0 2 0,1-1 0,-1 0 0,1 1-1,0 0 1,0 0 0,-1 0 0,1 0 0,0 0 0,1 1 0,-1-1 0,0 1 0,1-1 0,-1 1-1,1 0 1,0 0 0,0 1 0,0-1 0,0 0 0,1 0 0,0 1 0,-1 2-12,-3 6 20,0 0 0,1 1 1,1-1-1,0 1 0,1 0 1,-1 13-21,2-18 12,1 0 1,0 0-1,1 0 1,0 0 0,0 1-1,1-1 1,0 0-1,0-1 1,3 5-13,-4-8-8,1 0 1,0 0-1,0 0 1,1-1-1,-1 1 1,1-1-1,0 0 1,0 0-1,0 0 1,0 0-1,0 0 1,1-1-1,-1 0 1,1 1-1,0-1 1,-1 0-1,1-1 1,0 1-1,3 0 8,-6-1-2,1-1-1,-1 0 1,1 1-1,-1-1 1,1 0-1,0 0 1,-1 0-1,1 0 0,-1 0 1,1 0-1,0 0 1,-1 0-1,1-1 1,-1 1-1,1-1 1,-1 1-1,1-1 0,-1 0 1,1 1-1,-1-1 1,0 0-1,1 0 1,-1 0-1,0 0 1,0 0-1,1-1 3,2-1-6,0 1 6,-1-1 1,0 1 0,1-1 0,-1 0-1,0 0 1,0 0 0,0-1 0,-1 1-1,1-1 1,-1 1 0,0-1 0,0 0-1,0 0 1,-1 0 0,1 0 0,-1 0-1,0 0 1,0 0 0,0-1 0,-1 1-1,1 0 1,-1 0 0,0-1 0,0 1-1,-1 0 1,1 0 0,-1-1 0,0 1-1,0 0 1,-1 0 0,1 0 0,-1 0-1,0 0 1,0 0 0,0 0 0,0 1-1,-1-1 1,1 1 0,-1 0 0,0 0-1,0 0 1,-1-1-1,2 3 13,-1 0 0,1 0 0,-1 1 0,1-1 0,-1 0 0,0 1 0,1 0 0,-1-1 0,0 1 0,1 0 0,-1 1 0,0-1 0,1 0 1,-1 1-1,0-1 0,1 1 0,-1 0 0,1 0 0,-1 0 0,1 0 0,0 1 0,-1-1 0,1 1 0,0-1 0,0 1 0,-2 1-13,-4 3-1,0 1-1,1 0 1,-1 0-1,2 0 1,-1 1 0,-4 6 1,9-10-111,0-1 0,0 0 0,0 1 0,1-1 0,-1 1 0,1-1 0,0 1 1,0 0-1,0-1 0,1 1 0,-1 0 0,1 1 111,0-3-715,0-2-436,0 0-779,0 0-183</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34.389"/>
    </inkml:context>
    <inkml:brush xml:id="br0">
      <inkml:brushProperty name="width" value="0.2" units="cm"/>
      <inkml:brushProperty name="height" value="0.2" units="cm"/>
      <inkml:brushProperty name="color" value="#FFFF00"/>
    </inkml:brush>
  </inkml:definitions>
  <inkml:trace contextRef="#ctx0" brushRef="#br0">1 185 16,'0'0'239,"0"0"4,0 0-27,0 0-19,0 0 27,0 0-20,0 0 7,0 0 24,0 0-14,3 6 195,53 126 429,-39-86-681,2-2 1,2 0-1,2-1 0,2 0-164,-21-36 18,2 0 1,-1 0-1,1-1 1,0 0-1,0 0 1,0 0-1,6 3-18,2-9 83,-11-1-70,5-3 4,0 0 0,0-1-1,0 1 1,-1-2 0,0 1-1,0-1 1,0 0 0,-1 0 0,1-1-1,-2 0 1,1 0 0,2-5-17,13-21 45,0-1-1,4-16-44,13-21 26,12-19-72,-4-2 0,-3-5 46,-13 49-2957,-28 46 2085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38.128"/>
    </inkml:context>
    <inkml:brush xml:id="br0">
      <inkml:brushProperty name="width" value="0.2" units="cm"/>
      <inkml:brushProperty name="height" value="0.2" units="cm"/>
      <inkml:brushProperty name="color" value="#FFFF00"/>
    </inkml:brush>
  </inkml:definitions>
  <inkml:trace contextRef="#ctx0" brushRef="#br0">0 360 224,'13'2'216,"0"-1"0,0-1 0,-1-1 0,1 0 1,0 0-1,-1-1 0,1-1 0,-1 0 0,0 0 0,0-1 0,0-1 0,0 0 1,10-7-217,20-12 578,0-2 0,36-29-578,-64 45 99,60-51 365,-69 56-430,0 0 0,0 0 0,-1 0 0,0 0 0,0-1 0,-1 0 0,1 0 0,-1 0 0,-1 0 0,1 0 0,-1 0 0,1-5-34,-3 9 5,0 0 0,0-1 0,0 1 0,0 0 1,0-1-1,0 1 0,-1 0 0,0-1 0,1 1 0,-1 0 0,0 0 0,0 0 0,0 0 0,0-1 0,0 1 0,-1 1 0,1-1 1,-1 0-1,1 0 0,-1 0 0,1 1 0,-1-1 0,0 1 0,0-1 0,0 1 0,0 0 0,0 0 0,0 0 0,0 0 0,-1 0-5,-2-1 7,1 0-1,-1 0 1,1 1-1,-1 0 1,0 0-1,0 0 1,1 0-1,-1 1 1,0 0-1,0 0 1,0 0-1,1 1 1,-1-1-1,0 1 0,-2 1-6,-8 4 34,0 1-1,0 0 1,0 1-1,1 1 0,1 0 1,0 1-1,0 0 0,0 1 1,2 1-1,-1 0 0,2 0 1,-1 1-1,2 0 0,0 1 1,0 1-34,-4 7 46,2 0 1,1 1 0,0 1 0,2 0-1,1 0 1,0 0 0,2 1 0,1 0-1,0 16-46,3-28 17,0-1-1,2 0 0,-1 0 1,2 0-1,-1 0 0,2 0 1,-1 0-1,2-1 0,0 3-16,-1-8 12,-1 0-1,1-1 0,0 1 1,0-1-1,1 0 0,0 0 1,0 0-1,0 0 0,0-1 0,1 1 1,0-1-1,-1 0 0,2-1 1,-1 1-1,0-1 0,1 0 1,-1 0-1,7 1-11,-1 0 16,0-1-1,-1-1 1,2 0 0,-1-1-1,0 0 1,0-1 0,0 0-1,1 0 1,-1-1 0,4-2-16,16-3-51,0-1 1,0-2-1,2-2 51,134-51-2919,-141 51 1947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39.002"/>
    </inkml:context>
    <inkml:brush xml:id="br0">
      <inkml:brushProperty name="width" value="0.2" units="cm"/>
      <inkml:brushProperty name="height" value="0.2" units="cm"/>
      <inkml:brushProperty name="color" value="#FFFF00"/>
    </inkml:brush>
  </inkml:definitions>
  <inkml:trace contextRef="#ctx0" brushRef="#br0">505 190 384,'1'-2'82,"0"1"0,-1-1 0,1 1 0,-1-1 0,1 0 0,-1 1 0,1-1 0,-1 0 0,0 1 0,0-1 0,0 0 0,0 0 0,0 1 0,0-1 0,-1 0 0,1 1 0,0-1 0,-1 0 0,0 1 0,1-1 0,-1 0 0,0 0-82,-21-41 405,19 37-289,0-1-44,-1 0-1,0 1 1,0-1-1,-1 1 1,0 0 0,0 0-1,0 1 1,-1 0-1,1-1 1,-1 2 0,-1-1-1,1 1 1,-1 0-1,1 0 1,-1 1 0,0 0-1,0 0 1,-1 1-1,1-1 1,0 2 0,-1-1-1,1 1 1,-1 0-1,0 1 1,1 0 0,-1 0-1,0 0 1,1 1-1,-1 0 1,1 1 0,-1 0-1,1 0 1,-6 2-72,-2 3 90,0 1 1,1 0 0,-1 1-1,2 0 1,-1 1 0,1 1-1,1 0 1,0 0 0,1 2-1,0-1 1,0 1 0,2 1-1,0 0 1,-6 12-91,4-6 84,1 1 0,2 0 1,0 1-1,1 0 0,1 1 0,1-1 1,1 1-1,1 0 0,1 0 0,0 8-84,3-24 14,0-1 0,0 0-1,1 0 1,-1 0 0,1 0-1,1 0 1,-1 0-1,1 0 1,0-1 0,0 1-1,1-1 1,-1 0 0,1 0-1,0 0 1,1 0 0,-1-1-1,1 0 1,0 0-1,3 2-13,-2-1 8,-1-2 0,1 1 0,-1-1 0,1 0 0,0 0 0,1 0 0,-1-1 0,0 0 0,1 0 0,-1-1 0,1 1 0,-1-1 0,1-1 0,0 0 0,-1 0 0,1 0 0,0 0 0,-1-1 0,5-1-8,5-4-5,0 0 1,0 0-1,-1-2 0,0 0 1,-1-1-1,1 0 0,-2-1 1,1-1-1,-1 0 0,-1 0 1,0-1-1,-1-1 0,0 0 1,-1-1-1,0-1 5,9-15-68,-1-2-1,-2 0 1,-1 0 0,-1-2 0,-2 0 0,6-25 68,-12 30-37,10-27-63,2 98 309,-5 14-165,6 25 165,10 20-209,-21-77-72,1-1 1,1 0-1,1 0 0,1-1 1,1-1-1,7 8 72,-18-27-104,-1-1 1,0 1-1,1-1 0,0 1 1,-1-1-1,1 0 0,0 0 0,-1 0 1,1 0-1,0 0 0,0 0 1,0 0-1,0 0 0,0-1 1,0 1-1,0-1 0,0 0 0,0 1 1,0-1-1,1 0 0,-1 0 1,0 0-1,0-1 0,0 1 1,0 0-1,0-1 0,0 1 1,0-1-1,0 0 0,0 0 0,0 0 1,0 0-1,-1 0 0,1 0 1,0 0-1,1-2 104,23-12-1093</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39.913"/>
    </inkml:context>
    <inkml:brush xml:id="br0">
      <inkml:brushProperty name="width" value="0.2" units="cm"/>
      <inkml:brushProperty name="height" value="0.2" units="cm"/>
      <inkml:brushProperty name="color" value="#FFFF00"/>
    </inkml:brush>
  </inkml:definitions>
  <inkml:trace contextRef="#ctx0" brushRef="#br0">480 1101 308,'-1'-5'231,"0"0"1,0 0-1,-1 0 0,1 1 0,-1-1 1,0 1-1,-1-1 0,1 1 1,-1 0-1,0 0 0,0 0 0,0 0 1,0 0-1,-1 1 0,-3-3-231,-5-6 179,-2 1 0,1 0 1,-2 1-1,0 0-179,9 7 76,-1-1 1,1 1-1,0 0 0,-1 0 1,0 1-1,0 0 0,1 0 1,-1 0-1,0 1 1,0 0-1,-1 1 0,1 0 1,0 0-1,0 0 0,0 1 1,0 0-1,0 0 1,-1 1-77,-2 1 63,0 1 1,1 0 0,0 1 0,0 0-1,0 0 1,1 1 0,0 0 0,0 0 0,0 1-1,1 0 1,-7 7-64,-1 5 93,1 0 1,0 1-1,1 1 0,2 0 0,0 1 0,1 0 0,1 0 1,1 1-1,1 0 0,-1 9-93,5-16 44,0-1-1,1 1 1,1 0 0,1-1 0,0 1-1,1 0 1,1 0 0,0-1 0,1 1-1,4 10-43,-5-20 16,1 1-1,-1-1 1,1 0 0,1 0-1,-1 0 1,1-1-1,0 1 1,0-1-1,1 0 1,-1 0-1,1 0 1,0-1 0,1 1-1,-1-1 1,1-1-1,0 1 1,0-1-1,0 0 1,0 0-1,0-1 1,1 1-1,-1-1 1,1-1 0,-1 1-1,8-1-15,-5 0 12,1-2 0,0 1 0,-1-1 1,1-1-1,0 1 0,-1-2 0,0 1 0,1-1 0,-1-1 0,0 0 0,-1 0 0,1-1 0,-1 0 1,0 0-1,0-1 0,2-1-12,8-7 45,-1-1-1,-1 0 1,0-2 0,-1 1 0,-1-2 0,7-10-45,2-10 28,-1-2 1,-3 0 0,-1-1-1,-1-1 1,-3-1 0,-2 0-1,6-34-28,6-64-451,2-109 451,-7-351 185,-18 600-179,-1-1 0,0 1 1,0 0-1,0 0 0,0-1 1,0 1-1,0 0 0,0 0 1,-1 0-1,1-1 0,0 1 1,-1 0-1,1 0 0,-1 0 1,1-1-1,-1 1 0,1 0 1,-1 0-1,0 0 0,0 0 1,1 0-1,-1 0 0,0 1 1,0-1-1,0 0 0,0 0 1,-1 0-7,1 1 5,0 0 1,0 1 0,0-1 0,0 0-1,0 0 1,0 1 0,0-1 0,0 1-1,0-1 1,0 1 0,0-1 0,0 1-1,0 0 1,0-1 0,1 1 0,-1 0-1,0 0 1,0 0 0,1 0-1,-1-1 1,0 1 0,1 0 0,-1 0-1,1 0 1,0 0 0,-1 0 0,1 0-1,0 1 1,-1 0-6,-9 27 42,0 1 0,2 0 0,2 1 1,0-1-1,2 1 0,1 1-42,-1 73 164,4 14-164,0-47 41,0-44-37,2 1 0,0-1 0,2 0-1,1 0 1,3 8-4,8 42-15,0-4 49,3 0 0,3-1-1,21 44-33,-22-69-110,2 0 1,2-2-1,2-1 0,2-1 0,24 27 110,-49-67-259,-1 0 0,1 0-1,0-1 1,1 1 0,-1-1-1,1 0 1,-1 0 0,1 0 0,0-1-1,4 2 260,-7-1-1543,0 1-105</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58.923"/>
    </inkml:context>
    <inkml:brush xml:id="br0">
      <inkml:brushProperty name="width" value="0.2" units="cm"/>
      <inkml:brushProperty name="height" value="0.2" units="cm"/>
      <inkml:brushProperty name="color" value="#FFFF00"/>
    </inkml:brush>
  </inkml:definitions>
  <inkml:trace contextRef="#ctx0" brushRef="#br0">24 1 128,'0'0'95,"0"0"7,0 0-12,0 0-17,0 0-47,0 0-9,0 0-3,0 0 39,0 0-35,0 0-40,0 0 5,0 0 7,-1 0 122,0 0 1,0-1-1,0 1 0,-1 0 0,1 0 0,0 0 0,0 0 0,0 0 0,0 1 0,0-1 0,0 0 0,0 0 0,0 1 1,0-1-1,0 0 0,0 1 0,0-1 0,0 1-112,-1 14 60,2-14-53,-1 1 0,1-1 0,0 1 0,-1-1 0,1 1-1,0-1 1,0 1 0,0-1 0,0 1 0,1-1 0,-1 1 0,0-1 0,0 1 0,1-1-1,-1 0 1,1 1 0,0-1 0,-1 1 0,1-1 0,0 0 0,0 0 0,0 1 0,0-1-1,0 0 1,0 0 0,0 1-7,5 4 76,0 1 0,-1-1 0,0 2 0,0-1 0,-1 0 0,0 1 0,2 5-76,16 27 164,-2-8-139,-2 1 0,-1 1 1,6 20-26,-16-39-44,-2-4 24,9 20-162,-2 1 0,8 29 182,-8-17-100,-7-30 75,-1 1 0,-1 0 0,0 0 0,-1 0 0,1 13 25,10 150 40,-10-132-2208,-3-46 1369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51.211"/>
    </inkml:context>
    <inkml:brush xml:id="br0">
      <inkml:brushProperty name="width" value="0.2" units="cm"/>
      <inkml:brushProperty name="height" value="0.2" units="cm"/>
      <inkml:brushProperty name="color" value="#FFFF00"/>
    </inkml:brush>
  </inkml:definitions>
  <inkml:trace contextRef="#ctx0" brushRef="#br0">0 1 20,'0'0'194,"0"20"588,0-18-773,1 0 1,-1-1-1,1 1 0,0-1 0,-1 1 1,1 0-1,0-1 0,0 1 0,0-1 1,0 0-1,0 1 0,0-1 0,1 0 0,-1 1 1,0-1-1,1 0 0,-1 0 0,1 0 1,-1 0-1,1-1 0,-1 1 0,1 0-9,4 2 24,-3 0 20,0 1-1,0-1 0,-1 1 1,1-1-1,-1 1 0,1 0 1,-1 0-1,-1 0 0,1 0 0,0 0 1,0 3-44,3 8 93,19 40 84,-3 0-1,-3 2 1,-2 0 0,-2 1 0,-3 2-177,10 36 150,30 150-51,-36-209-1781,-15-37 838</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8:52.394"/>
    </inkml:context>
    <inkml:brush xml:id="br0">
      <inkml:brushProperty name="width" value="0.2" units="cm"/>
      <inkml:brushProperty name="height" value="0.2" units="cm"/>
      <inkml:brushProperty name="color" value="#FFFF00"/>
    </inkml:brush>
  </inkml:definitions>
  <inkml:trace contextRef="#ctx0" brushRef="#br0">6 330 64,'0'38'7372,"0"68"-7307,0-105-33,0-1 6,0 0 0,-6 14 111,8-175-654,0 150 463,0 0 0,0 0 0,1 0-1,0 0 1,2-1 42,2-10-119,-3 5-25,1 0 1,1 0 0,1 0 0,0 1-1,1 0 1,1 1 0,10-14 143,-1-7-130,-16 30 54,1 1 1,-1-1-1,1 0 0,0 1 0,1-1 0,-1 1 0,4-3 76,-7 7-132,0 1 23,0 0-74,0 0-28,0 0-31,22-10-3288,-21 9 2698</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02.127"/>
    </inkml:context>
    <inkml:brush xml:id="br0">
      <inkml:brushProperty name="width" value="0.2" units="cm"/>
      <inkml:brushProperty name="height" value="0.2" units="cm"/>
      <inkml:brushProperty name="color" value="#FFFF00"/>
    </inkml:brush>
  </inkml:definitions>
  <inkml:trace contextRef="#ctx0" brushRef="#br0">1 486 220,'0'0'198,"0"0"45,0 0 27,0 0-18,0 0-27,0 0-19,0 0 4,0 0-8,0 0-18,0 0 26,0 0-17,0 0-24,0 0 23,0 0-33,0 0-17,0 0 28,0 0 14,0 0-43,0 0-22,0 0 6,0 0 13,0 0-35,0 0 14,0 0 2,0 0-11,0 0-27,0 0-16,0 0 15,0 0 1,0 0-18,0 0 6,1-5-13,12-58 263,-13 63-304,0 0-7,0 0-12,0 0 18,2-29 53,26-38 54,-25 59-133,1 1-1,0-1 1,0 1 0,1 0 0,0 0-1,4-4 13,13-21 59,32-47-216,-17 16 143,10-15-76,-44 72 96,-2 6-6,-1-1 0,1 0 0,-1 1 0,1-1 0,0 1 0,-1-1 0,1 1 0,0-1 0,-1 1 0,1-1 0,0 1 0,-1 0 0,1-1 0,0 1 0,0 0 0,-1-1 0,1 1 0,0 0 0,0 0 0,0 0 0,-1 0 0,1 0 0,0 0 0,0 0 0,0 0 0,0 0 0,-1 0 0,1 1 0,0-1 0,0 0 0,0 1 0,1-1-28,36 0-490,-37 0 485,1 0-1,-1 1 1,0-1 0,0 1 0,0-1 0,1 1-1,-1 0 1,0-1 0,0 1 0,0 0 0,0 0-1,0 0 1,0 0 0,0 0 0,-1 0 0,1 0 33,0 3-2626,-1-4 1697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27.145"/>
    </inkml:context>
    <inkml:brush xml:id="br0">
      <inkml:brushProperty name="width" value="0.2" units="cm"/>
      <inkml:brushProperty name="height" value="0.2" units="cm"/>
      <inkml:brushProperty name="color" value="#FFFF00"/>
    </inkml:brush>
  </inkml:definitions>
  <inkml:trace contextRef="#ctx0" brushRef="#br0">0 1435 40,'0'0'292,"0"0"11,0 0 28,0 0-39,0 0 9,0 0 3,0 0-5,0 0-1,0 0-12,0 0-2,0 0-16,0 0-46,0 0-14,0 0-5,0 0-15,0 0-41,0 0-19,0 0 5,0 0-9,19-22 251,1-92 16,-6 50-327,52-263 674,-4-70-738,-46 240 602,-3-115-602,-5 246 5,-6 22-1,0 1 0,-1-1 0,1 1 1,-1-1-1,0 0 0,0 1 0,-1-1 1,1 0-1,-1 0-4,0 3-1,0 1 0,0-1 1,-1 0-1,1 0 0,0 1 0,0-1 0,0 0 0,0 0 1,1 1-1,-1-1 0,0 0 0,0 0 0,0 1 1,1-1-1,-1 0 0,0 1 0,0-1 0,1 0 0,-1 1 1,1-1-1,-1 1 0,1-1 0,-1 1 0,1-1 1,-1 1-1,1-1 0,-1 0 1,15 9-2,10 24 14,18 39 17,-3 2 1,-3 2-1,-4 1 0,10 40-29,127 340-92,-146-398 121,21 33-29,-21-43-115,-1 2 0,5 20 115,-16-41-128,-9-23-254,0 0 0,-1 0 0,1 0 0,-1 1 0,-1-1 0,2 7 382,-3-13-786,0 0-304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27.710"/>
    </inkml:context>
    <inkml:brush xml:id="br0">
      <inkml:brushProperty name="width" value="0.2" units="cm"/>
      <inkml:brushProperty name="height" value="0.2" units="cm"/>
      <inkml:brushProperty name="color" value="#FFFF00"/>
    </inkml:brush>
  </inkml:definitions>
  <inkml:trace contextRef="#ctx0" brushRef="#br0">0 4 56,'51'-1'2372,"320"-1"-670,-181 3-1742,-185 1-357,-1 1 0,1-1 1,-1 1-1,1-1 0,-1 1 0,0 0 1,0 1-1,1 1 397,-1-2-844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35.376"/>
    </inkml:context>
    <inkml:brush xml:id="br0">
      <inkml:brushProperty name="width" value="0.1" units="cm"/>
      <inkml:brushProperty name="height" value="0.1" units="cm"/>
      <inkml:brushProperty name="color" value="#FFFFFF"/>
    </inkml:brush>
  </inkml:definitions>
  <inkml:trace contextRef="#ctx0" brushRef="#br0">0 103 140,'0'0'159,"0"0"25,0 0-20,0 0-10,0 0 62,0 0 12,0 0-46,0 0-24,1 0-127,0 0-1,0 0 0,0 0 1,-1 0-1,1 0 0,0 0 1,0 0-1,0 0 1,0 0-1,0 0 0,-1 0 1,1 0-1,0 0 0,0-1 1,0 1-1,0 0 0,-1-1 1,1 1-1,0-1 0,0 1-30,2-7-60,1 1-1,0-1 1,0 1 0,0 0-1,1 1 1,0-1 0,0 1-1,0 0 1,4-3 60,7-8-981,-5 5 462,-9 9 414</inkml:trace>
  <inkml:trace contextRef="#ctx0" brushRef="#br0" timeOffset="975.571">104 1 28,'-3'55'3756,"2"-54"-3738,1 0-1,0 0 0,0 0 0,0 0 1,0 0-1,-1 0 0,2 1 0,-1-1 1,0 0-1,0 0 0,0 0 1,0 0-1,1 0 0,-1 0 0,0 0 1,1 0-1,-1 0 0,1 0 0,-1 0 1,1 0-1,0 0 0,-1 0 1,1-1-1,0 1 0,-1 0 0,1 0 1,0-1-1,0 1 0,0 0 0,0-1 1,0 1-1,0-1 0,0 1 0,0-1 1,0 1-1,0-1 0,0 0 1,0 0-1,0 1 0,0-1 0,0 0 1,0 0-1,0 0 0,1 0 0,-1 0 1,0-1-1,0 1 0,0 0 0,0 0-17,1-1 11,-1 0-1,1 1 0,-1-1 0,0 0 0,1 0 0,-1 0 0,0 0 0,1 0 0,-1 0 0,0 0 0,0 0 0,0-1 1,0 1-1,0 0 0,0-1 0,0 1 0,-1-1 0,1 1 0,0-1 0,-1 1 0,1-1 0,-1 1 0,0-1 0,1 0 1,-1 1-1,0-1 0,0 0 0,0 1 0,0-1 0,0 1 0,-1-1 0,1-1-10,0 3 21,0-1-1,0 1 1,0-1 0,0 1-1,0-1 1,0 1 0,0 0-1,-1-1 1,1 1 0,0-1-1,0 1 1,0-1 0,0 1-1,-1-1 1,1 1-1,0 0 1,-1-1 0,1 1-1,0-1 1,-1 1 0,1 0-1,0-1 1,-1 1 0,1 0-1,0 0 1,-1-1 0,1 1-1,-1 0 1,1 0-1,-1-1 1,1 1 0,-1 0-1,1 0 1,-1 0 0,1 0-21,-13 12 571,11-8-500,-1 0 0,1 1 0,0-1 0,1 1 0,-1-1 0,1 1 0,0-1 0,-1 2-71,2-3 19,0 0 0,1 0 0,-1 0 1,0 0-1,1 0 0,0 0 0,-1 0 1,1 0-1,0 0 0,1-1 0,-1 1 1,0 0-1,1 0 0,0-1 0,-1 1 1,1-1-1,0 0 0,0 1 0,0-1 1,1 0-1,-1 0 0,1 0 0,-1-1 1,1 1-20,-1-1-4,0 0 0,0-1 0,0 1-1,0-1 1,0 0 0,0 0 0,1 1 0,-1-1 0,0-1 0,0 1 0,0 0 0,0 0 0,0-1 0,0 1 0,0-1 0,0 0 0,0 1 0,0-1 0,0 0 0,0 0-1,0-1 1,-1 1 0,1 0 0,0 0 0,-1-1 0,1 1 0,-1-1 0,1 1 0,-1-1 0,0 0 0,0 0 0,0 1 0,0-1 0,0 0 0,0-1 4,2-1-27,-1 0-1,0 0 1,0 0 0,0 0 0,0 0 0,-1-1 0,0 1 0,1-1 0,-2 1 0,1-1 0,0-2 27,-1 6-3,-19-18 277,16 20-247,1 1 0,0 0 0,-1 1 1,1-1-1,0 0 0,1 1 0,-1-1 0,0 1 0,1-1 0,-1 1 1,1 0-1,0 0 0,0 0 0,0 0 0,0 0-27,-12 51 123,11-43-42,1 30 54,8-21-95,-7-19-41,1-1 1,-1 0-1,1 1 0,-1-1 1,0 0-1,1 0 0,-1 1 1,1-1-1,-1 0 0,1 0 1,-1 1-1,1-1 0,-1 0 1,1 0-1,-1 0 0,1 0 1,-1 0-1,1 0 0,-1 0 1,1 0-1,-1 0 0,1 0 1,-1 0-1,1 0 0,-1 0 1,1-1-1,-1 1 0,1 0 1,-1 0-1,1 0 0,-1-1 1,1 1-1,-1 0 0,1-1 1,-1 1 0,4-3-23,0 0 0,0-1 0,0 1 0,0-1 1,-1 0-1,0 0 0,0 0 0,0 0 0,0-1 1,-1 1-1,1-1 0,-1 1 0,0-1 0,-1 0 0,1 0 1,-1 0-1,0 0 23,3-12-150,-2 0 1,0 0 0,-1 0-1,0-9 150,-2 25 7,1 1 0,0-1 0,0 0 0,0 0 0,-1 0 0,1 0 0,-1 0 0,1 0 0,0 0-1,-1 1 1,0-1 0,1 0 0,-1 0 0,1 1 0,-1-1 0,0 0 0,1 1 0,-1-1 0,0 1 0,0-1 0,0 1-1,1-1 1,-1 1 0,0-1 0,0 1 0,0 0 0,0-1 0,0 1 0,0 0 0,0 0 0,0 0 0,0 0 0,0 0-1,0 0 1,0 0 0,0 0 0,1 0 0,-1 0 0,0 1 0,0-1 0,0 0 0,0 1 0,0-1 0,0 0 0,0 1-1,1-1 1,-1 1 0,0-1 0,0 1 0,1 0 0,-1-1 0,0 1 0,1 0 0,-1 0 0,0-1 0,1 1-7,-5 7 45,0 1-1,1 0 1,0-1 0,0 1 0,1 0 0,1 1 0,-1-1 0,1 0-1,0 5-44,-3 89 362,5-101-362,0-1-1,0 0 1,0 0 0,0 0 0,0 0-1,0 0 1,0 1 0,1-1-1,-1 0 1,0 0 0,1 0 0,-1 0-1,0 0 1,1 0 0,0 0-1,-1 0 1,1 0 0,0 0 0,-1 0-1,1 0 1,0-1 0,0 1-1,0 0 1,0 0 0,0-1 0,0 1-1,0-1 1,0 1 0,0-1-1,0 1 1,0-1 0,0 1 0,0-1-1,0 0 1,0 0 0,0 0-1,0 0 1,1 1 0,-1-1 0,0-1-1,0 1 1,0 0 0,0 0-1,0 0 1,1-1 0,-1 1-1,0 0 1,0-1 0,0 1 0,0-1-1,0 1 1,0-1 0,0 0-1,0 1 1,0-1 0,-1 0 0,1 0-1,0 0 1,0 1 0,0-2 0,4-7-32,0-1 0,-1 0 0,0 0 0,-1 0 1,0-1-1,0 1 0,-1-1 0,0 0 0,-1 1 1,0-1-1,-1-3 32,0 9-14,0 0 0,0 0 0,-1 0 1,1 0-1,-1 0 0,0 0 0,-1 0 1,1 0-1,-1 0 0,0 0 0,0 1 1,0-1-1,-1 1 0,1-1 0,-1 1 1,0 0-1,-1 0 0,1 0 0,-1 1 1,0-1-1,1 1 0,-1 0 0,-1 0 1,-2-2 13,5 5 5,0-1 0,0 1 0,0-1 0,-1 1 0,1 0-1,0 0 1,0 0 0,0 0 0,0 0 0,0 1 0,-1-1 0,1 1 0,0-1 0,0 1 0,0 0 0,0-1 0,0 1 0,0 0 0,1 1 0,-1-1 0,0 0 0,0 0 0,1 1 0,-1-1 0,1 1 0,-1-1 0,1 1 0,0 0 0,0 0 0,-1 0-5,-4 6 35,0 0 0,1 1 0,-1 0 0,2 0 0,-4 8-35,4-7 32,1-1-1,0 1 1,1-1 0,0 1 0,1 0 0,0 0 0,0 1-32,1-10 4,0 0 0,0 1 0,0-1 0,0 0 0,1 0 0,-1 1 1,0-1-1,1 0 0,-1 1 0,0-1 0,1 0 0,0 0 0,-1 0 0,1 0 0,0 1 0,-1-1 0,1 0 1,0 0-1,0 0 0,0-1 0,0 1 0,1 1-4,0-2-1,-1 1 1,1-1-1,0 0 0,0 1 1,0-1-1,0 0 1,0 0-1,0-1 0,0 1 1,0 0-1,0-1 0,0 1 1,0-1-1,0 1 1,0-1-1,0 0 0,-1 0 1,1 0-1,0 0 0,0-1 1,3 0-24,0-1 0,0 0 0,0-1 0,-1 1 0,1-1 0,-1 1-1,0-1 1,0-1 0,-1 1 0,1 0 0,-1-1 0,0 0-1,0 0 1,-1 0 0,1 0 0,-1 0 0,0-1 0,0 1 0,-1 0-1,0-1 1,0 0 0,0 1 0,0-2 24,-1 6 5,-1 1 0,1-1 0,0 0 0,0 1-1,0-1 1,-1 0 0,1 1 0,0-1 0,-1 1 0,1-1 0,-1 1 0,1-1 0,0 0-1,-1 1 1,1 0 0,-1-1 0,1 1 0,-1-1 0,0 1 0,1 0 0,-1-1-1,1 1 1,-1 0 0,0 0 0,1-1 0,-1 1 0,0 0 0,1 0 0,-1 0 0,0 0-1,1 0 1,-1 0 0,0 0 0,1 0 0,-1 0-5,-26 6 268,18 1-193,-1 0-1,2 1 1,-1 0 0,1 0 0,0 1 0,1 0 0,0 1 0,0-1-1,1 1 1,1 1 0,-1-1 0,2 1 0,-1 0 0,0 6-75,4-16-86,1-1 0,0 1 0,0 0 0,0-1 1,0 1-1,0-1 0,0 1 0,1 0 0,-1-1 0,0 1 0,0-1 1,0 1-1,0-1 0,1 1 0,-1-1 0,0 1 0,1 0 1,-1-1-1,0 0 0,1 1 0,-1-1 0,1 1 0,-1-1 0,0 1 1,1-1-1,-1 0 0,1 1 0,-1-1 0,1 0 0,-1 0 1,1 1-1,0-1 0,-1 0 0,1 0 0,-1 0 0,1 0 0,-1 0 1,1 1-1,0-1 0,-1 0 0,1 0 0,-1-1 0,1 1 1,0 0-1,-1 0 0,1 0 0,-1 0 0,1 0 0,-1-1 0,1 1 1,-1 0-1,1 0 0,-1-1 0,1 1 86,4-4-1421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32.246"/>
    </inkml:context>
    <inkml:brush xml:id="br0">
      <inkml:brushProperty name="width" value="0.2" units="cm"/>
      <inkml:brushProperty name="height" value="0.2" units="cm"/>
      <inkml:brushProperty name="color" value="#FFFF00"/>
    </inkml:brush>
  </inkml:definitions>
  <inkml:trace contextRef="#ctx0" brushRef="#br0">0 1312 48,'0'0'266,"0"0"-28,0 0-29,0 0-37,0 0-23,0 0 30,0 0-49,1 0-66,0 1-1,0-1 1,0 0 0,0 0 0,-1 0 0,1 0 0,0 0 0,0 0-1,0 0 1,0 0 0,0 0 0,-1 0 0,1 0 0,0 0-1,0 0 1,0-1 0,0 1 0,-1 0 0,1-1 0,0 1-1,0-1 1,-1 1 0,1-1 0,0 1 0,-1-1 0,1 1-1,0-1 1,-1 0-64,8-7 72,-1 0-1,0 0 0,-1-1 1,0 0-1,0 0 0,1-4-71,118-248 976,-7-15-976,-28 63 467,-34 91 79,35-50-546,-20 52 226,-53 93-217,-14 23-15,-1 0 1,0 0-1,0-1 1,0 1 0,-1-1-1,1 0 1,-1 1 0,0-1-1,-1 0 1,1 0 5,-2 5 1,0 0 0,0 0 0,0 0 0,0 0-1,0 1 1,0-1 0,0 0 0,0 0 0,0 0 0,0 0 0,0 0 0,0 1 0,0-1 0,0 0 0,0 0 0,1 0 0,-1 0 0,0 0-1,0 0 1,0 0 0,0 1 0,0-1 0,0 0 0,1 0 0,-1 0 0,0 0 0,0 0 0,0 0 0,0 0 0,0 0 0,1 0 0,-1 0-1,0 0 1,0 0 0,0 0 0,0 0 0,0 0 0,1 0 0,-1 0 0,0 0 0,0 0 0,0 0 0,0 0 0,1 0 0,-1 0 0,0 0-1,0 0 1,0 0 0,0 0 0,0-1 0,0 1 0,1 0 0,-1 0 0,0 0 0,0 0 0,0 0 0,0 0 0,0 0 0,0-1-1,0 1 1,0 0 0,1 0 0,-1 0 0,0 0-1,8 11 32,-8-10-38,10 20 16,0 1 0,-2 1 0,-1 0 0,0 0 1,-2 1-1,0 1-10,4 18 29,9 54 63,-5 1 1,1 82-93,6 56 19,48 215 107,-48-295-204,-19-116-2790,-7-39 2021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32.728"/>
    </inkml:context>
    <inkml:brush xml:id="br0">
      <inkml:brushProperty name="width" value="0.2" units="cm"/>
      <inkml:brushProperty name="height" value="0.2" units="cm"/>
      <inkml:brushProperty name="color" value="#FFFF00"/>
    </inkml:brush>
  </inkml:definitions>
  <inkml:trace contextRef="#ctx0" brushRef="#br0">0 38 8,'295'3'3425,"-187"-3"-2778,-34-4-79,45-8-568,-18 1-16,-18-2-3467,-75 12 2646</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34.844"/>
    </inkml:context>
    <inkml:brush xml:id="br0">
      <inkml:brushProperty name="width" value="0.2" units="cm"/>
      <inkml:brushProperty name="height" value="0.2" units="cm"/>
      <inkml:brushProperty name="color" value="#FFFF00"/>
    </inkml:brush>
  </inkml:definitions>
  <inkml:trace contextRef="#ctx0" brushRef="#br0">0 1 20,'0'0'151,"0"0"-49,0 0 12,0 0 14,0 0-11,0 0-32,0 0 1,0 0 21,0 0-32,0 0 3,0 0 32,0 0-30,0 0-1,0 0 12,0 0-8,0 0 13,0 0-15,0 0 3,0 0-13,0 0 2,0 0 2,0 0 8,0 0-47,0 0 20,0 0 12,0 0-12,0 0-60,0 0 8,0 0 79,0 0 5,0 0 0,0 0-30,0 0 2,2 3 2,6 24 38,-1 0 0,-1 1 0,-2 0 0,0 3-100,4 28 96,28 213 616,-8 74-712,-6-60 181,-19-159-836,-3-126 266,0 6-1019,0-6 491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36.180"/>
    </inkml:context>
    <inkml:brush xml:id="br0">
      <inkml:brushProperty name="width" value="0.2" units="cm"/>
      <inkml:brushProperty name="height" value="0.2" units="cm"/>
      <inkml:brushProperty name="color" value="#FFFF00"/>
    </inkml:brush>
  </inkml:definitions>
  <inkml:trace contextRef="#ctx0" brushRef="#br0">0 122 16,'1'0'55,"-1"0"1,0 0-1,0 0 1,0-1-1,0 1 0,0 0 1,1 0-1,-1 0 1,0 0-1,0 0 0,0 0 1,0 0-1,0-1 1,0 1-1,1 0 0,-1 0 1,0 0-1,0 0 1,0 0-1,0-1 0,0 1 1,0 0-1,0 0 0,0 0 1,0 0-1,0-1 1,0 1-1,0 0 0,0 0 1,0 0-1,0 0 1,0-1-1,0 1 0,0 0 1,0 0-1,0 0 1,0 0-1,0 0 0,0-1 1,0 1-1,0 0 1,-1 0-1,1 0 0,0 0 1,0 0-1,0-1 1,0 1-1,0 0 0,0 0 1,-1 0-1,1 0 1,0 0-1,0 0 0,0 0 1,0 0-1,0 0 1,-1-1-1,1 1 0,0 0-55,53-28 452,1 2 0,41-14-452,-85 36 26,0 1 0,0 0 0,1 0 1,-1 1-1,1 0 0,0 1 0,0 0 1,-1 0-1,1 2 0,0-1 0,0 1 1,-1 1-1,1 0 0,-1 0 1,1 1-1,4 2-26,-2 1 30,0 0-1,0 1 1,0 1 0,-1 0 0,0 1 0,-1 0-1,0 1 1,0 0 0,-1 0 0,0 1 0,-1 1 0,0 0-1,-1 0 1,0 0 0,-1 1 0,-1 0 0,0 1-1,3 8-29,-1-3 38,-1 0 0,-1 0 0,-1 1 0,0 0 0,-2 0 0,0 0 0,-1 0 0,-1 0 0,-1 1 0,-1-1 0,-1 0 0,0 0 0,-2 0 0,-1 5-38,-1-7 35,-1 7 9,-1-1 0,-1-1 1,0 1-1,-2-1 0,-1-1 1,-1 0-1,-1-1 0,-11 14-44,13-22 42,0-2-1,0 0 1,-1 0-1,0-1 0,-1-1 1,-7 4-42,5-9 7,17-16-46,0 10 36,1-1 1,-1 1-1,0-1 0,1 1 0,0 0 0,-1-1 1,1 1-1,0 0 0,0 0 0,0 0 0,1 1 1,-1-1-1,1 0 3,7-2-2,1 1 0,-1 0-1,1 0 1,0 1 0,0 0 0,0 1 0,0 0-1,0 1 1,0 1 0,0-1 0,0 2 0,-1-1 0,1 2-1,0-1 1,0 1 0,-1 1 0,0 0 0,0 0-1,0 1 1,0 1 0,-1-1 0,0 2 0,0-1 0,0 1-1,3 4 3,3 3-1,-1-1 0,-1 2-1,0 0 1,-1 0-1,-1 1 1,0 0 0,-1 1-1,-1 1 1,-1-1-1,0 1 1,-1 1 0,-1-1-1,-1 1 1,-1 2 1,-1-8 30,-1 1 1,0 1-1,-1-1 0,-1 0 1,-1 0-1,1 0 1,-2 0-1,0 0 0,-1 0 1,-1 0-1,0 0 1,0-1-1,-1 0 0,-1 0 1,0 0-1,-1-1 0,-1 0 1,0 0-1,0 0 1,-1-1-1,-7 6-30,-1 0 73,-1 0 1,-1-1-1,-1-1 0,0 0 1,-1-2-1,-12 6-73,16-12-27,1 0-1,-1-1 1,-1 0-1,1-2 1,-1 0-1,1-1 1,-1 0-1,0-2 1,-8 0 27,16-1-253,-1-1 1,0 0-1,1 0 1,0-1 0,-1-1-1,1 0 1,0 0 0,0-1-1,0 0 1,1 0-1,-2-2 253,-6-4-1034</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45.561"/>
    </inkml:context>
    <inkml:brush xml:id="br0">
      <inkml:brushProperty name="width" value="0.2" units="cm"/>
      <inkml:brushProperty name="height" value="0.2" units="cm"/>
      <inkml:brushProperty name="color" value="#FFFF00"/>
    </inkml:brush>
  </inkml:definitions>
  <inkml:trace contextRef="#ctx0" brushRef="#br0">50 0 120,'0'0'181,"0"0"8,0 0-36,0 0-3,0 0 20,0 0-31,0 0 21,0 0-24,0 0-38,0 0 17,0 0-7,0 0-1,0 0-39,0 0-10,0 1-46,0 0 0,1 0 1,-1 0-1,0 0 0,0 0 1,0 0-1,0 0 0,0 0 1,0 1-1,0-1 1,-1 0-1,1 0 0,0 0 1,0 0-1,-1 0 0,1 0 1,-1-1-1,1 1 0,-1 0 1,1 0-1,-1 0 1,0 0-13,-4 7 43,0 0 0,0 0 0,1 1 0,0-1 0,0 1 0,1 0 0,0 0 0,1 0 0,0 0 0,0 1 0,1-1 0,0 6-43,-2 33 242,3 0 1,2 2-243,-1 13 174,2 47 200,9 44-374,-1-12 269,-6 0 1,-8 41-270,1-14 176,2 28-2154,0-196 1231,0-1-160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47.313"/>
    </inkml:context>
    <inkml:brush xml:id="br0">
      <inkml:brushProperty name="width" value="0.2" units="cm"/>
      <inkml:brushProperty name="height" value="0.2" units="cm"/>
      <inkml:brushProperty name="color" value="#FFFF00"/>
    </inkml:brush>
  </inkml:definitions>
  <inkml:trace contextRef="#ctx0" brushRef="#br0">1 70 28,'0'0'121,"0"0"-27,0 0 0,0 0-17,0 0-12,0 0 46,0 0-4,0 0 21,0 0 34,0 0-21,0 0-40,0 0 35,0 0-4,0 0-34,0 0-7,0 0 19,0 0-7,0 0 6,0 0-12,0 0-31,0 0 43,0 0-3,0 0-6,2-3 35,3-3-72,1 0 1,0 1-1,0-1 1,0 1-1,1 1 0,0-1 1,0 1-1,0 1 1,0-1-1,1 1 1,-1 0-1,1 1 0,0 0 1,0 0-1,0 1 1,4-1-64,-10 2 11,-1 0-7,0-1 1,0 1-1,0-1 1,0 1-1,0 0 1,1-1-1,-1 1 1,0 0-1,0 0 1,0 0-1,0 0 1,1 0-1,-1 0 1,0 0-1,0 0 1,0 1-1,0-1 1,1 0-1,-1 1 1,0-1-1,0 1 1,0-1-1,0 1 1,0-1-1,0 1 1,1 0-5,23 17 9,-24-18-13,16 15 18,-1 0 0,-1 1 0,0 0 0,0 1 0,-2 1 0,0 0 0,-2 1 0,0 0 0,5 13-14,-9-17 13,-1 0-1,0 0 1,-1 1 0,-1 0-1,0 0 1,-1 1 0,-1-1-1,-1 1 1,0-1 0,-2 17-13,0-17 6,0 0 1,-2 0-1,0 0 1,-1 0-1,0-1 1,-7 15-7,-12 48 23,17-51-26,-1 0 0,-2-1 1,-6 12 2,-1-5-6,-2-1 1,-2-1-1,-1-1 1,-1-1-1,-1 0 1,-2-2-1,-17 15 6,22-17-31,26-24 61,15-11-34,9-4 17,0 2 1,2 1 0,-1 2 0,1 0-1,24-1-13,-32 5 35,-4 2-18,-1 2 1,0 0-1,0 1 1,0 1-1,0 1 1,0 0-1,0 2 1,0 0-1,0 1 1,-1 1-1,0 0 0,0 2 1,-1 0-1,0 1 1,0 1-1,-1 0 1,10 10-18,-16-12 21,0 0 0,-1 2 1,0-1-1,-1 1 0,0 0 0,0 1 1,-1-1-1,-1 1 0,0 1 0,0 0 1,-1-1-1,-1 2 0,0-1 0,-1 0 1,0 1-1,0 0 0,-2-1 1,1 1-1,-2 0 0,0 13-21,-1-18 15,-1 1 0,0-1 0,0 1-1,0-1 1,-1 0 0,-1 0 0,1 0 0,-1-1-1,0 1 1,-1-1 0,0 0 0,-3 4-15,-4 4 44,-1 1-1,-1-1 1,0-1-1,-1-1 1,-1 1-44,1-4 33,0 1 0,-1-2 0,0 0-1,-1-1 1,0-1 0,0-1 0,-1 0-1,0-1 1,-12 1-33,-12 1-54,-2-2 0,1-2 0,-24-2 54,60-2-119,0 0 0,0 0 1,0-1-1,1 0 0,-1 0 1,1-1-1,-1 1 0,1-2 1,-2 0 118,-2-1-546,2 1-234</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59:59.459"/>
    </inkml:context>
    <inkml:brush xml:id="br0">
      <inkml:brushProperty name="width" value="0.2" units="cm"/>
      <inkml:brushProperty name="height" value="0.2" units="cm"/>
      <inkml:brushProperty name="color" value="#FFFF00"/>
    </inkml:brush>
  </inkml:definitions>
  <inkml:trace contextRef="#ctx0" brushRef="#br0">496 46 272,'0'0'250,"0"0"-9,0 0 44,0 0-15,0 0 5,0 0 22,0 0-3,0 0-38,0 0 16,0 0 0,0 0-21,0 0-24,0 0 3,0 0 2,0 0 2,0 0-4,0 0-35,0 0-17,0 0-19,0 0-16,0 0 2,0 0-16,0 0-16,0 0-2,0 0-13,0 0 0,0 0-15,0 0-8,0 0-1,0 0 11,0 0-18,0 0 13,0 0 10,0 0 2,0 0-32,0 0 7,0 0 22,0 0 0,0 0-6,0 0-11,1-1-63,-1 0 0,0 1 0,0-1 0,1 0 0,-1 0 0,0 0 1,0 1-1,0-1 0,0 0 0,0 0 0,0 0 0,0 1 0,0-1 0,-1 0 0,1 0 0,0 1 0,0-1 0,-1 0 0,1 0 0,0 1 0,-1-1 0,1 0 0,-1 1 0,1-1 0,-1 0 0,1 1 0,-1-1 0,1 1 0,-1-1 0,1 1 0,-1-1-9,-2-1 0,1-1 4,-1 2-1,1-1 1,0 0-1,0 0 1,-1 1-1,1-1 1,-1 1-1,0 0 1,1 0-1,-1 0 1,0 0-1,0 0 1,1 1-1,-1-1 1,0 1-1,0-1 1,0 1-1,0 0 1,0 1-1,1-1 1,-1 0-1,0 1 1,0-1-1,0 1-3,-26 15 11,0 0-1,2 2 0,0 1 0,1 1 0,1 1 1,0 1-1,2 2 0,1 0 0,1 1 0,1 1 1,1 1-1,2 1 0,-10 21-10,12-16 3,3 1 1,0 0-1,2 1 0,2 0 1,1 1-1,-1 27-3,0 48 23,6 58-23,3-152-4,1 1-1,1-1 1,1 0-1,0 0 1,1 0-1,1-1 1,1 1-1,0-1 1,1-1-1,1 0 1,0 0-1,1 0 1,1-1-1,0-1 1,0 0-1,2 0 1,0-2-1,0 1 1,1-1-1,4 1 5,6 3-12,2-2 1,0-1-1,0 0 0,1-2 0,4 0 12,141 32-506,-94-25-1425,32 13 1931,-47-1-1901,-52-26 1137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00.893"/>
    </inkml:context>
    <inkml:brush xml:id="br0">
      <inkml:brushProperty name="width" value="0.2" units="cm"/>
      <inkml:brushProperty name="height" value="0.2" units="cm"/>
      <inkml:brushProperty name="color" value="#FFFF00"/>
    </inkml:brush>
  </inkml:definitions>
  <inkml:trace contextRef="#ctx0" brushRef="#br0">724 154 152,'1'0'70,"0"1"0,-1-1 0,1 0-1,0 0 1,0 1 0,-1-1 0,1 0 0,0 0 0,0 0-1,-1 0 1,1 0 0,0 0 0,0-1 0,-1 1 0,1 0-1,0 0 1,0 0 0,-1-1 0,1 1 0,0 0 0,-1-1-1,1 1 1,0-1 0,-1 1 0,1-1 0,-1 1 0,1-1-1,-1 1 1,1-1 0,-1 1 0,1-1-70,18-24 148,-18 24-125,-1 0 0,0 0 0,1 0 0,-1 0 0,0 0 0,0 0 0,1 0 0,-1 0 0,0 0 0,0 0 0,0 0 0,0 0 0,0 0 0,-1 0 0,1 0 0,0 0 0,0 0 0,-1 0 0,1 0 0,0 0 0,-1 1 0,1-1 0,-1 0 0,1 0 0,-1 0 0,0 0 0,0 0-23,-18-19 349,8 11-251,0 0 0,-1 0 0,0 1 0,0 1 0,-1 0 0,0 1 0,-13-5-98,19 9 27,0 0 1,0 1-1,0-1 1,0 1-1,0 1 1,0-1-1,0 1 1,0 0 0,0 1-1,0-1 1,0 2-1,0-1 1,0 1-1,0 0 1,0 0-1,-4 3-27,-16 8 59,0 2-1,0 1 0,2 1 1,0 1-1,1 2 1,1 0-1,-18 21-58,14-9 68,1 1 0,2 1 0,1 1 0,1 1 0,-6 16-68,5-5 18,2 1 0,1 0 0,3 2 0,2 0 1,2 0-1,3 2 0,1-1 0,3 1 0,1 53-18,6-91 6,0 1-1,1 0 1,0-1-1,1 1 1,1-1-1,0 0 1,1 0-1,1 0 1,0-1 0,1 0-1,0 0 1,1 0-1,1-1 1,-1 0-1,2-1 1,6 6-6,0-1 27,0-1-1,1-1 1,1-1 0,0 0 0,1-1 0,0-1 0,1-1 0,0-1 0,1 0 0,16 3-27,54 10 39,2-4 0,0-4 0,8-4-39,55 9-300,16 14-1224,-130-24 507,-17-7-490,-23-2 611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01.895"/>
    </inkml:context>
    <inkml:brush xml:id="br0">
      <inkml:brushProperty name="width" value="0.2" units="cm"/>
      <inkml:brushProperty name="height" value="0.2" units="cm"/>
      <inkml:brushProperty name="color" value="#FFFF00"/>
    </inkml:brush>
  </inkml:definitions>
  <inkml:trace contextRef="#ctx0" brushRef="#br0">937 61 360,'0'0'380,"0"0"-3,1 0-314,-1 0-1,1 1 0,0-1 1,0 0-1,-1 0 0,1 0 0,0 0 1,0 0-1,0 0 0,-1 0 1,1 0-1,0-1 0,0 1 1,-1 0-1,1 0 0,0-1 0,-1 1 1,1 0-1,0-1 0,-1 1 1,2-1-63,-1-20 1324,-1 20-1298,1 0 1,-1-1 0,0 1 0,0-1 0,0 1 0,0 0 0,0-1 0,0 1 0,0 0 0,0-1 0,-1 1 0,1 0 0,-1-1 0,1 1-1,-1 0 1,1-1-27,-2 1 22,0-1 0,0 1-1,1 0 1,-1 0 0,0 1 0,0-1-1,0 0 1,0 1 0,0-1-1,0 1 1,0-1 0,0 1-1,0 0 1,0 0 0,-2 0-22,-25-2 93,1 0-1,-1 2 1,1 1 0,-1 2 0,1 1 0,0 1 0,0 1-1,-6 3-92,0 2 56,0 1 0,1 2 0,1 1 0,0 2-1,1 1 1,1 1 0,1 2 0,0 1-1,2 1 1,1 1 0,0 2 0,2 0-1,1 2 1,2 0 0,0 1 0,2 2-56,-8 14 19,2 1 0,1 1 0,3 1 0,2 1 0,3 0 0,1 2 1,2 0-1,3 0 0,2 1 0,3 0 0,0 20-19,6-52 3,1-1 0,1 0-1,0 0 1,1 0 0,1-1 0,1 1-1,0-1 1,2 0 0,0-1-1,1 0 1,1 0 0,0-1-1,1 0 1,1-1 0,0 0 0,5 3-3,6 6 9,2-2 0,0-1 1,1 0-1,1-2 1,1-2-1,0 0 0,1-2 1,1-1-1,6 1-9,44 16-646,2-4 0,0-4-1,2-3 1,0-4 0,5-3 646,-44-11-1921,-25 1 1006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03.341"/>
    </inkml:context>
    <inkml:brush xml:id="br0">
      <inkml:brushProperty name="width" value="0.2" units="cm"/>
      <inkml:brushProperty name="height" value="0.2" units="cm"/>
      <inkml:brushProperty name="color" value="#FFFF00"/>
    </inkml:brush>
  </inkml:definitions>
  <inkml:trace contextRef="#ctx0" brushRef="#br0">42 36 228,'0'0'193,"0"0"-20,0 0-28,0 0 38,0-4 50,1 1 0,-1 0 0,0-1 0,0 1 0,-1 0 0,1 0 0,-1-1 1,1 1-1,-2-3-233,1 6 7,0 0 1,-1 1 0,1-1 0,0 0 0,0 0 0,-1 1 0,1-1-1,0 1 1,0-1 0,0 1 0,0-1 0,0 1 0,0-1-1,0 1 1,0 0 0,0 0 0,0 0 0,0 0 0,0-1-1,0 1 1,1 0 0,-1 0 0,0 1-8,-10 35 121,9-15-68,1 1 1,1 0 0,2 1-54,-1 4 70,13 542 422,20 265-1752,-29-826-303,-2-9 626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3:03.692"/>
    </inkml:context>
    <inkml:brush xml:id="br0">
      <inkml:brushProperty name="width" value="0.1" units="cm"/>
      <inkml:brushProperty name="height" value="0.1" units="cm"/>
      <inkml:brushProperty name="color" value="#FFFF00"/>
    </inkml:brush>
  </inkml:definitions>
  <inkml:trace contextRef="#ctx0" brushRef="#br0">1 530 52,'9'35'134,"-4"-14"-13,-1-1-1,-1 1 1,0 0-1,-2 0-120,28 363 4070,-18 35-4070,-11-407 80,0 0 0,-1-1 0,-1 1-1,-2 9-79,-5 36 530,4-29 73,0-24-166,0-18-196,-10-86-142,4-1 1,5 0 0,6-72-100,0 145 12,0-28-5,3 0-1,11-55-6,-2 22 3,7-47 113,28-98-116,-30 171 32,2 0 0,3 1 0,3 1 0,23-40-32,-46 96 10,1-1-1,-1 1 0,1 0 0,0 0 0,1 0 0,0 0 1,-1 1-1,1-1 0,1 1 0,-1 0 0,1 0 1,-1 0-1,1 1 0,0 0 0,0 0 0,1 0 1,-1 0-1,3 0-9,-6 3 2,1 0 1,-1 0 0,0 1-1,0-1 1,0 0 0,0 1-1,0-1 1,0 1 0,0 0-1,0 0 1,0 0 0,0 0-1,0 0 1,0 0-1,-1 1 1,1-1 0,0 0-1,-1 1 1,1 0 0,-1-1-1,0 1 1,0 0 0,1-1-1,-1 2-2,27 49 3,-26-47 3,16 47 30,-1 1 0,-3 1 0,-2 1 1,3 46-37,-6-44 17,14 116 37,0 141-54,-16 176 521,-7-454-432,1-10-31,3-49-28,1-13-37,49-295-229,8-40 75,-41 273 195,4 1 0,28-67-34,-43 139 14,0 0 0,2 1 0,1 0 0,8-12-14,-18 31 15,1-1 0,0 1 0,0 0 0,0 0 0,1 0-1,-1 1 1,1 0 0,0 0 0,0 0 0,1 0 0,-1 1 0,1 0 0,-1 0 0,1 0 0,0 1 0,0 0 0,1 0 0,-1 1 0,0-1 0,1 1 0,-1 1-15,-2 0 11,1 1-1,-1 0 1,0 0 0,0 0 0,0 0-1,0 1 1,0 0 0,0-1-1,0 2 1,0-1 0,-1 0 0,1 1-1,-1-1 1,0 1 0,1 0 0,-1 0-1,1 2-10,7 7 42,-1 1 0,0 0 0,6 14-42,11 20 73,-3 1 1,-1 2-1,-3 0 1,-2 1-1,-3 1 1,-1 1-1,-3 0 1,1 33-74,3 80-1216,-7 2 0,-8 20 1216,0-129-940,-3-35-545,-13 0-71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04.222"/>
    </inkml:context>
    <inkml:brush xml:id="br0">
      <inkml:brushProperty name="width" value="0.2" units="cm"/>
      <inkml:brushProperty name="height" value="0.2" units="cm"/>
      <inkml:brushProperty name="color" value="#FFFF00"/>
    </inkml:brush>
  </inkml:definitions>
  <inkml:trace contextRef="#ctx0" brushRef="#br0">1 58 68,'1'-1'127,"0"-1"-1,0 1 1,0-1-1,0 1 1,0-1-1,1 1 1,-1 0 0,0-1-1,1 1 1,-1 0-1,1 0 1,0 0-1,-1 0 1,1 0 0,0 1-1,0-1 1,-1 0-1,1 1 1,0-1-127,42-13 494,-43 14-460,13-5 60,0 0-1,1 2 1,-1 0 0,1 0-1,-1 2 1,1 0 0,0 0-1,-1 1 1,1 1 0,0 1-1,-1 0 1,1 1 0,-1 0-1,7 3-93,-2 3 29,-1 1-1,0 1 1,0 1-1,-1 0 1,-1 1-1,0 1 1,-1 1-1,0 0 1,-1 0-1,-1 2 1,-1 0-1,0 0 1,-1 1-1,6 14-28,9 22 15,-3 2 0,-2 0 0,-3 2-1,4 27-14,-11-27 28,-2 0-1,-3 0 0,-3 0 0,-3 45-27,-3-64 31,-1-1-1,-3 1 1,-1-1 0,-2-1-1,-1 1 1,-2-2 0,-1 1-1,-2-2 1,-2 0 0,-5 4-31,10-17 25,0-2 1,-2 0-1,-1 0 1,0-2-1,-2 0 0,0-1 1,0 0-1,-2-2 1,0 0-1,0-1 1,-2-2-1,0 0 1,0-1-1,-1-1 1,0-1-1,0-1 0,-1-1 1,-21 3-26,20-5-521,0-1 0,0-1-1,-16-1 522,40-2-761,1 0-66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19.160"/>
    </inkml:context>
    <inkml:brush xml:id="br0">
      <inkml:brushProperty name="width" value="0.2" units="cm"/>
      <inkml:brushProperty name="height" value="0.2" units="cm"/>
      <inkml:brushProperty name="color" value="#FFFF00"/>
    </inkml:brush>
  </inkml:definitions>
  <inkml:trace contextRef="#ctx0" brushRef="#br0">43 168 120,'0'-16'159,"0"13"-17,0 3 1,0 0 24,0-1-153,0 0 1,1 1-1,-1-1 1,0 1-1,0-1 1,0 1 0,0-1-1,0 0 1,0 1-1,0-1 1,0 1-1,-1-1 1,1 0-1,0 1 1,0-1 0,0 1-1,-1-1 1,1 1-1,0-1 1,0 1-1,-1-1 1,1 1-1,-1-1-14,-8-5 211,7 6-164,0-1 1,1 0-1,-1 0 1,0 0 0,0 0-1,1 0 1,-1 0-1,1 0 1,-1-1 0,1 1-1,-1-1 1,1 1-1,0-1 1,0 1 0,0-1-1,0 0 1,0 0-1,0 1 1,0-1-1,0 0 1,1 0 0,-1 0-1,1 0-47,-1-9 1052,1 13-416,1 27-408,26 222 43,2 21-210,-21-115 99,-8-156-135,6 21 286,-5-27-295,0 0-1,0 0 1,-1 0-1,1 0 1,-1 0-1,0 0 1,-1-5-16,1 9 9,0-386 93,2 354-120,2-1-1,1 1 1,1 0-1,2 0 19,4-20-82,-11 47 70,16-63 11,-16 63-19,1 1 0,0-1 1,1 1-1,-1-1 0,1 1 0,0 0 0,1 0 1,-1 0-1,1 1 0,2-3 20,-6 7-3,1 0 1,0-1-1,-1 1 0,1 0 0,0-1 1,-1 1-1,1 0 0,0 0 0,0 0 1,-1 0-1,1-1 0,0 1 0,0 0 1,0 0-1,-1 1 0,1-1 1,0 0-1,0 0 0,-1 0 0,1 0 1,0 1-1,0-1 0,-1 0 0,1 1 1,0-1-1,-1 0 0,1 1 0,0-1 1,-1 1-1,1-1 0,-1 1 0,1-1 1,-1 1-1,1 0 3,17 20 27,-17-20-36,12 21 2,-1-1 0,-1 2 0,-1 0 0,-1 0 0,-1 1 0,-1 0 0,-1 0 0,1 12 7,11 40 7,-6-34 6,-3 0 1,-2 1-1,-1 0 0,-2 1 0,-2 31-13,-2-73-19,-1-2 20,1 1 1,0 0-1,-1 0 0,1 0 1,0 0-1,0-1 1,0 1-1,0 0 0,0 0 1,0 0-1,0 0 1,0 0-1,0 0 0,1-1 1,-1 1-1,0 0 1,1 0-1,-1 0 0,0 0 1,1-1-1,0 2-1,5 1 17,1-15-39,5-45-47,-1-2 0,-1-29 69,-3-9-184,-6 60 35,2-1 0,7-34 149,-1-5-132,-9 68 118,0 0 0,1 0 0,-1-1 0,2 1 0,0 0 0,0 0 0,0 0 0,1 0 0,0 1 0,1-1 0,0 1 0,0-1 0,5-4 14,-9 13-3,0 0 1,1 0-1,-1-1 0,1 1 0,-1 0 0,1 0 0,-1 0 0,1 0 0,-1-1 1,1 1-1,-1 0 0,1 0 0,-1 0 0,1 0 0,0 0 0,-1 0 0,1 1 1,-1-1-1,1 0 0,-1 0 0,1 0 0,-1 0 0,0 1 0,1-1 0,-1 0 1,1 0-1,-1 1 0,1-1 0,-1 0 0,0 1 0,1-1 0,-1 0 0,1 1 0,-1-1 1,0 1-1,0-1 0,1 1 0,-1-1 3,14 18 15,-14-17-21,16 26 25,-2 0-1,-1 1 0,-1 1 0,-1 0 1,-2 1-1,0 0 0,-1 11-18,-7-38 0,19 76-124,1-2-144,-3 1 1,-3 1 0,-4 1 0,0 62 267,-11-140-544,0-1-268,0 6-7</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19.830"/>
    </inkml:context>
    <inkml:brush xml:id="br0">
      <inkml:brushProperty name="width" value="0.2" units="cm"/>
      <inkml:brushProperty name="height" value="0.2" units="cm"/>
      <inkml:brushProperty name="color" value="#FFFF00"/>
    </inkml:brush>
  </inkml:definitions>
  <inkml:trace contextRef="#ctx0" brushRef="#br0">17 0 40,'0'0'140,"0"0"8,0 0-28,0 0 16,0 0-40,0 0 48,0 0-44,0 0-16,0 0-60,0 0 8,-15 22-140,15-14-80,-2-3-200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0.277"/>
    </inkml:context>
    <inkml:brush xml:id="br0">
      <inkml:brushProperty name="width" value="0.2" units="cm"/>
      <inkml:brushProperty name="height" value="0.2" units="cm"/>
      <inkml:brushProperty name="color" value="#FFFF00"/>
    </inkml:brush>
  </inkml:definitions>
  <inkml:trace contextRef="#ctx0" brushRef="#br0">26 0 252,'1'99'1437,"0"2"-686,-4-1 1,-5 11-752,7-100 3,-7 46-130,0 59 127,8-114-366,0-2-200,0 0-219,0 0-66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1.306"/>
    </inkml:context>
    <inkml:brush xml:id="br0">
      <inkml:brushProperty name="width" value="0.2" units="cm"/>
      <inkml:brushProperty name="height" value="0.2" units="cm"/>
      <inkml:brushProperty name="color" value="#FFFF00"/>
    </inkml:brush>
  </inkml:definitions>
  <inkml:trace contextRef="#ctx0" brushRef="#br0">455 84 164,'-62'-26'2821,"44"17"-2756,0 0 24,0 0 0,-1 1-1,0 1 1,-19-4-89,32 9 7,0 1 0,-1 1 0,1-1-1,-1 1 1,1 0 0,0 0 0,-1 1 0,1 0 0,0 0 0,-1 1 0,1-1 0,0 1 0,0 1 0,0-1-1,1 1 1,-1 0 0,-4 3-7,4-2 9,-1 1 0,1 0-1,0 0 1,0 0-1,0 1 1,1 0 0,0 0-1,0 1 1,0-1 0,1 1-1,-4 7-8,4-3 27,0 0-1,0 0 1,2 1-1,-1-1 1,1 1 0,1-1-1,0 1 1,1 0-1,0 2-26,0-12 6,-1-1 0,1 1 0,0 0 0,1-1 0,-1 1 1,0 0-1,0-1 0,1 1 0,-1-1 0,1 1 0,-1 0 0,1-1 0,0 1 0,-1-1 0,1 0 0,0 1 0,0-1 0,0 1 0,0-1 0,1 0 0,-1 0 0,0 0 0,0 0 0,1 0 0,-1 0 0,0 0 0,1 0 0,-1 0 0,1-1 0,-1 1 0,1-1 0,0 1 0,-1-1 0,1 1 0,-1-1 0,1 0 0,0 0 0,-1 0 0,1 0 0,0 0 0,-1 0 1,1 0-1,0-1-6,5 0 13,1 0 1,-1-1 0,0 0-1,0 0 1,0-1 0,0 0 0,0 0-1,-1 0 1,2-2-14,10-8 57,-1-2-1,0 0 1,0-1 0,-2 0 0,6-10-57,-2 6 130,-19 19-123,0 1 0,0 0-1,0 0 1,1-1 0,-1 1 0,0 0 0,0 0-1,1 0 1,-1-1 0,0 1 0,1 0-1,-1 0 1,0 0 0,0 0 0,1 0-1,-1-1 1,0 1 0,1 0 0,-1 0 0,0 0-1,1 0 1,-1 0 0,0 0 0,1 0-1,-1 0 1,0 0 0,1 0 0,-1 0 0,0 1-1,1-1 1,-1 0 0,0 0 0,1 0-1,-1 0 1,0 0 0,0 1 0,1-1-1,-1 0 1,0 0 0,0 0-7,11 17 133,3 26-28,-13-40-81,8 37 2,-2 1-1,-1-1 0,-2 1 0,-2 0 0,-2 0 1,-2 0-1,-1-1 0,-3 1 0,-1-1 0,-1 0 1,-3 0-1,-1-1 0,-2-1 0,-1 0 0,-2-1 1,-2 0-1,-2-2 0,0 0 0,-27 31-25,44-61-10,1 0 0,-1 0 0,-1-1 0,1 1-1,0-1 1,-1 0 0,0 0 0,0-1 0,0 1 0,-1-1-1,1 0 1,-1-1 0,0 1 0,1-1 0,-1 0 0,0 0 0,-1-1 10,4-1-10,0-1 1,0 0 0,1 0 0,-1 0 0,0-1 0,1 1 0,-1-1-1,1 1 1,0-1 0,-1 0 0,1 0 0,0 0 0,0 0 0,0 0-1,1 0 1,-1 0 0,0-1 0,1 1 0,-1-1 0,1 1 0,0-1 0,0 0-1,0-1 10,-3-4 25,1 0-1,0 0 0,1 0 1,-1-1-1,2 1 0,-1-1 0,1-8-24,2 9 14,0 0-1,1 0 1,0 0-1,1 1 1,0-1-1,0 1 1,1-1-1,-1 1 1,2 0-1,-1 0 1,1 1-1,0 0 1,0-1-1,3-1-13,13-14 56,1 0 0,1 2 0,7-5-56,0 2-327,0 2-1,1 1 0,1 2 1,1 1-1,1 1 1,0 2-1,1 1 1,0 2-1,19-2 328,-37 7-849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1.994"/>
    </inkml:context>
    <inkml:brush xml:id="br0">
      <inkml:brushProperty name="width" value="0.2" units="cm"/>
      <inkml:brushProperty name="height" value="0.2" units="cm"/>
      <inkml:brushProperty name="color" value="#FFFF00"/>
    </inkml:brush>
  </inkml:definitions>
  <inkml:trace contextRef="#ctx0" brushRef="#br0">1 0 160,'14'241'1405,"23"184"-463,-15-134-365,-11-137-243,-5-52 331,13 66-665,-18-169 3,-1 1-1,0 0 1,0 0 0,0 0-1,0-1 1,0 1 0,0 0 0,0 0-1,0 0 1,1 0 0,-1-1-1,0 1 1,0 0 0,0 0-1,0 0 1,0 0 0,1 0-1,-1-1 1,0 1 0,0 0 0,0 0-1,1 0 1,-1 0 0,0 0-1,0 0 1,0 0 0,1 0-1,-1 0 1,0 0 0,0 0-1,0 0 1,1 0 0,-1 0-1,0 0 1,0 0 0,1 0 0,-1 0-1,0 0 1,0 0 0,0 0-1,1 0 1,-1 0 0,0 1-1,0-1 1,0 0 0,0 0-1,1 0 1,-1 0 0,0 0 0,0 1-1,0-1 1,0 0 0,0 0-1,1 0 1,-1 0 0,0 1-1,0-1 1,0 0 0,0 0-1,0 0 1,0 1 0,0-1-1,0 0 1,0 0 0,0 0 0,0 1-1,0-1 1,0 0 0,0 0-1,0 1-2,17-28 28,11-36-15,85-244-331,-98 269 318,-2 4 17,1 1 0,1 1 0,2 0 0,1 2-1,4-4-16,-20 32 10,0 0 0,-1 0 0,1 0 1,0 1-1,0-1 0,0 0 0,0 1 0,0-1 0,1 1 0,-1 0 0,0 0 0,1 0 0,-1 0 0,1 0 0,-1 0 0,1 1 0,-1-1 0,2 1-10,-2 0 43,-1 1-39,0 1 0,1 0 0,-1-1-1,1 1 1,-1-1 0,1 0-1,0 1 1,-1-1 0,1 0-1,0 0 1,0 0 0,0 0 0,0 0-4,7 4 11,3 8 15,-1 0 0,-1 1-1,-1 0 1,0 0-1,-1 1 1,0 1-1,-1-1 1,-1 1 0,3 11-26,20 43 65,11 21-111,-4 1-1,12 57 47,-19-58-830,-26-73-1880,-3-18 1881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2.708"/>
    </inkml:context>
    <inkml:brush xml:id="br0">
      <inkml:brushProperty name="width" value="0.2" units="cm"/>
      <inkml:brushProperty name="height" value="0.2" units="cm"/>
      <inkml:brushProperty name="color" value="#FFFF00"/>
    </inkml:brush>
  </inkml:definitions>
  <inkml:trace contextRef="#ctx0" brushRef="#br0">1 0 108,'2'1'90,"0"0"0,0 0 0,1 0 0,-1 0 0,0 0 0,0 0 0,0 1 0,0-1 0,0 1 0,-1-1 0,1 1 1,0 0-1,-1-1 0,1 1 0,-1 0 0,0 0 0,1 0 0,-1 0 0,0 1 0,0-1 0,-1 0 0,1 0 0,0 1 0,-1-1-90,23 64 271,5 83 415,-6 1 1,1 146-687,-10-110 252,-2 250-601,-11-390-497,0-39-16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3.046"/>
    </inkml:context>
    <inkml:brush xml:id="br0">
      <inkml:brushProperty name="width" value="0.2" units="cm"/>
      <inkml:brushProperty name="height" value="0.2" units="cm"/>
      <inkml:brushProperty name="color" value="#FFFF00"/>
    </inkml:brush>
  </inkml:definitions>
  <inkml:trace contextRef="#ctx0" brushRef="#br0">0 39 352,'36'-10'387,"0"1"1,1 2-1,-1 1 1,1 3-1,1 0 0,-1 3 1,0 1-1,0 1 0,26 6-387,-25 1-731,-1 1-1,0 2 1,-1 2-1,23 11 732,-36-16-820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4.395"/>
    </inkml:context>
    <inkml:brush xml:id="br0">
      <inkml:brushProperty name="width" value="0.2" units="cm"/>
      <inkml:brushProperty name="height" value="0.2" units="cm"/>
      <inkml:brushProperty name="color" value="#FFFF00"/>
    </inkml:brush>
  </inkml:definitions>
  <inkml:trace contextRef="#ctx0" brushRef="#br0">14 409 144,'-8'43'221,"7"-40"-197,0 1 0,0-1-1,0 1 1,1 0 0,-1-1 0,1 1 0,0 0-1,0 0 1,0-1 0,0 1 0,1 0-1,0-1 1,0 3-24,11 79 562,-6-28-297,-1-6 16,-3-34-45,-1 1-1,2 0 1,1-1 0,0 0-236,3-39 428,-2 0-1,0-1 1,-1-4-428,8-80 240,5 1 0,4 1 1,6 1-1,27-69-240,-53 171-18,23-57 37,-23 57-85,0 0-1,1 0 1,-1 0-1,0-1 1,1 1-1,-1 0 1,1 1-1,-1-1 1,1 0 0,0 0-1,0 1 1,0-1-1,0 1 1,0 0-1,0-1 1,0 1 0,1 0-1,-1 0 1,0 0-1,1 1 1,-1-1-1,1 0 67,-2 1-333,14 0-1543,-6 0 997</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5.112"/>
    </inkml:context>
    <inkml:brush xml:id="br0">
      <inkml:brushProperty name="width" value="0.2" units="cm"/>
      <inkml:brushProperty name="height" value="0.2" units="cm"/>
      <inkml:brushProperty name="color" value="#FFFF00"/>
    </inkml:brush>
  </inkml:definitions>
  <inkml:trace contextRef="#ctx0" brushRef="#br0">111 433 88,'2'0'68,"-1"0"-1,1 1 1,-1-1 0,1 0-1,-1-1 1,1 1 0,-1 0-1,1 0 1,-1-1 0,0 1-1,1-1 1,-1 1 0,0-1-1,1 1 1,-1-1 0,0 0-1,1 0 1,-1 0 0,0 0-68,30-20 486,-27 18-409,26-19 445,-1-1 1,-1-2 0,4-6-523,-20 19 122,0-1 1,-1-1 0,-1 0 0,0 0-1,-1-1 1,-1 0 0,6-16-123,-12 25 4,0 0 1,-1 1 0,0-1 0,-1 0-1,1 0 1,-1 0 0,0 0-1,0 0 1,-1 0 0,0 0 0,0 0-1,0 1 1,-1-1 0,0 0-1,0 1 1,0-1 0,-1 1 0,0 0-1,0 0 1,0 0 0,-3-3-5,4 4-7,-1 1 0,0-1 1,0 1-1,0 0 1,-1 0-1,1 0 0,-1 0 1,1 1-1,-1 0 0,0-1 1,0 1-1,0 1 1,0-1-1,-1 0 0,1 1 1,0 0-1,-1 0 0,1 0 1,0 1-1,-1 0 0,1-1 1,-1 2-1,1-1 1,-1 0-1,1 1 0,0 0 1,-1 0-1,1 0 0,-4 2 7,-6 3 11,1 0 0,0 1-1,0 1 1,1 0-1,0 0 1,0 1 0,1 1-1,0 0 1,1 1-1,0 0 1,1 0-1,0 1 1,0 0 0,2 1-1,-3 5-10,0 2 29,1 0-1,1 1 1,1 0 0,0 1-1,2-1 1,1 1-1,0 0 1,2 1 0,0-1-1,2 5-28,0-12 12,0 0 1,1-1-1,1 1 1,0-1-1,1 1 0,1-1 1,0 0-1,1 0 1,1-1-1,0 1 0,0-1 1,2-1-1,-1 1 0,9 9-12,-10-14 17,1-1-1,0 0 1,0 0-1,1-1 1,-1 0-1,1 0 1,1-1-1,-1 1 1,1-2-1,0 0 1,0 0-1,0 0 1,1-1-1,-1-1 1,10 2-17,14 1 32,1-1 1,-1-2 0,1-2 0,0-1-33,9 0-21,45-7-118,-9 0-272,37 6-3268,-99 2 2846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3:09.141"/>
    </inkml:context>
    <inkml:brush xml:id="br0">
      <inkml:brushProperty name="width" value="0.1" units="cm"/>
      <inkml:brushProperty name="height" value="0.1" units="cm"/>
      <inkml:brushProperty name="color" value="#FFFF00"/>
    </inkml:brush>
  </inkml:definitions>
  <inkml:trace contextRef="#ctx0" brushRef="#br0">16 1216 176,'0'0'605,"0"0"-6,0 0-45,0 0-4,0 0 2,0 0-63,0 0-40,0 0-59,0 0-60,0 0-12,0 0-22,0 0-29,-2 18 203,-1-6-235,0 1 1,0 0-1,1-1 0,1 1 0,0 0 1,1 0-1,1 12-235,15 90 542,-6-54-239,-2-16-173,2 0 0,1-1 0,3 0 0,1-1 0,2 0 0,2-1 0,2-2 0,2 0 0,8 9-130,-26-41 13,0-1 0,0 1-1,1-1 1,0 0 0,0-1 0,0 1 0,1-1-1,0-1 1,1 1 0,-1-1 0,1 0 0,0-1-1,0 0 1,0 0 0,1-1 0,-1 0 0,1 0-1,0-1 1,8 1-13,-12-3-1,0-1 1,0 0-1,0 0 0,0 0 0,0-1 0,0 1 1,0-1-1,-1 0 0,1-1 0,-1 1 0,1-1 1,-1 0-1,0 0 0,0 0 0,0 0 0,-1-1 1,1 0-1,-1 1 0,2-4 1,11-12-13,-2-1 0,0-1-1,2-8 14,-14 27-3,17-35 4,-1 0-1,-1-2 1,-2 0-1,-2-1 1,-2 0-1,-2 0 1,-1-2-1,1-33 0,-7 49 16,-1 0-1,-2 0 1,-1 0 0,-1 0-1,-2-7-15,2 18 29,-1-1 0,0 1 0,-1-1 0,-1 1 0,-1 1 0,0-1 0,0 1 0,-10-12-29,6 13-85,9 11-161,0 0 0,0 0 1,0 0-1,0 0 0,1-1 1,-1 1-1,1-1 1,-1 1-1,1-1 0,0 1 1,0-1-1,0 0 0,0-1 246,1 3-1627,0 1-141</inkml:trace>
  <inkml:trace contextRef="#ctx0" brushRef="#br0" timeOffset="511.337">1035 286 552,'-1'0'80,"1"0"-1,0 0 1,0 0-1,0 0 1,-1 0-1,1 0 1,0 0-1,0 0 1,0 0-1,-1 0 1,1 0-1,0 0 1,0 0-1,0 0 1,-1 0-1,1 0 1,0 0-1,0 0 1,0 1-1,-1-1 1,1 0-1,0 0 1,0 0-1,0 0 1,0 0-1,0 1 1,-1-1-1,1 0 1,0 0-1,0 0 1,0 0-1,0 1 1,0-1-1,0 0 1,0 0-1,0 0 1,0 1-1,-1-1 1,1 0-1,0 0 1,0 0-1,0 1 1,0-1-1,0 0 1,0 0-1,1 0-79,0 18 1419,11 27-1205,-9-34 235,57 236 701,-11 1 0,-10 3 0,-4 99-1150,-29-248 102,23 257 65,-25-344-827,1-16-1042,6-22-281,-2-9 94</inkml:trace>
  <inkml:trace contextRef="#ctx0" brushRef="#br0" timeOffset="848.52">1709 106 260,'1'-1'52,"-1"1"1,0-1-1,0 0 0,0 1 0,1-1 0,-1 1 1,0-1-1,1 1 0,-1-1 0,0 1 1,1-1-1,-1 1 0,1-1 0,-1 1 1,0-1-1,1 1 0,-1 0 0,1-1 1,0 1-1,-1 0 0,1-1 0,-1 1 1,1 0-1,-1 0 0,1 0 0,0-1 1,-1 1-1,1 0 0,0 0 0,-1 0 1,1 0-1,-1 0 0,1 0 0,0 0 0,-1 0 1,1 1-1,-1-1 0,1 0 0,0 0-52,10 26 1190,-10-23-1246,22 86 2416,6 56-2360,-11-52 462,38 221 2186,4 169-2648,-27-99 106,-32-381-1253,-1-7 404,1-13-1069,-1-6 43</inkml:trace>
  <inkml:trace contextRef="#ctx0" brushRef="#br0" timeOffset="1165.7">1383 901 628,'-1'2'155,"1"0"0,-1 1 0,1-1-1,0 1 1,0-1 0,-1 1 0,2-1 0,-1 0-1,0 1 1,0-1 0,1 1 0,-1-1 0,1 0-1,0 1 1,0-1 0,0 0 0,0 0 0,0 1 0,0-1-1,1 0 1,-1 0 0,2 1-155,1 0 137,0 1 1,0-1-1,0 0 0,0 0 1,0-1-1,1 0 0,-1 1 1,1-1-1,0-1 0,0 1 1,0-1-138,18 5 331,0-2 0,0-1 0,0-1 0,14-1-331,-34 0 66,104-1 1062,0-3 1,44-11-1129,-54 2 126,67 1-126,5 8-4050,-144 3 2294</inkml:trace>
  <inkml:trace contextRef="#ctx0" brushRef="#br0" timeOffset="1485.901">2674 78 356,'-2'-5'816,"2"3"-48,0 2 44,0 2-80,0 4-48,0 2-64,5 16-32,-5 3-75,0-10-125,0 6-128,0 5-128,0 3-168,0 4-236,0 0-320,0 1-457,0-3-131,-13 39 0</inkml:trace>
  <inkml:trace contextRef="#ctx0" brushRef="#br0" timeOffset="1805.208">2757 971 792,'19'314'6682,"-18"-17"-3860,-1-150-3151,1 0-3557,-1-136 1857</inkml:trace>
  <inkml:trace contextRef="#ctx0" brushRef="#br0" timeOffset="2145.369">3273 1111 892,'5'4'301,"1"0"0,-1 0 0,1 0 0,0-1 0,0 0-1,1 0 1,-1 0 0,1-1 0,-1 0 0,1 0 0,0-1 0,0 0-301,88 7 1668,-74-7-1254,61 1 155,-1-4 1,1-4 0,65-13-570,-1-5-3606,-101 19 2042</inkml:trace>
  <inkml:trace contextRef="#ctx0" brushRef="#br0" timeOffset="3249.39">5032 1466 184,'-8'11'268,"1"1"1,0 0-1,1 0 0,0 1 0,1-1 1,0 1-1,1 0 0,1 1 1,0-1-1,1 1 0,0-1 0,1 1 1,1 9-269,0-21 304,-1 2 210,2-5-222,40-159 1850,13-133-2142,-23 118 331,-19 108-198,30-160 2305,71-218-2438,-113 444 5,11-32 263,1 0 1,10-18-269,-19 45 57,0 0 0,1-1 0,-1 1 0,1 0 0,0 1 1,1-1-1,-1 1 0,1 0 0,0 0 0,0 0 0,1 1 1,-1-1-1,1 1 0,0 1 0,6-4-57,-10 7 17,1-1 0,-1 1 0,0 0 0,1 0 0,-1 0-1,1 0 1,-1 0 0,0 1 0,1-1 0,-1 1 0,0-1 0,1 1 0,-1 0 0,0 0-1,0 0 1,0 0 0,0 0 0,0 0 0,0 1 0,0-1 0,0 1-17,4 2 58,7 6-7,0 1-1,-1 0 0,-1 0 0,0 1 1,0 1-1,-2-1 0,1 2 0,-1 0 0,5 12-50,1-1 54,30 54 43,-4 2-1,6 23-96,16 33-61,58 117-1094,72 228 1155,-191-475-92,3 6-382,-1 0 0,0 0-1,-1 0 1,0 1 0,0 13 474,-3-25-2001,0-2-220</inkml:trace>
  <inkml:trace contextRef="#ctx0" brushRef="#br0" timeOffset="8235.474">4971 900 420,'-16'0'588,"13"0"-15,3 0-12,0 0-52,-1 0-381,-1 0 1,1 0 0,-1 0-1,1 1 1,0-1-1,-1-1 1,1 1 0,-1 0-1,1 0 1,0 0-1,-1-1 1,1 1 0,0-1-1,-1 1 1,0-2-129,-3-1 118,-17-10 675,44 17-319,-1-2 0,1 0 1,0-1-1,0-1 0,18-3-474,21 1 363,-18 0-184,0-1 0,17-5-179,33-4 186,137-15 260,99-7-237,-293 34-1250,-35 0 827,0 1 0,0 0-1,0 0 1,-1 0 0,1-1-1,0 1 1,-1 0 0,1 0-1,0 0 1,-1 0 0,1 0-1,-1 0 1,1 1-1,-1-1 1,0 0 0,0 0-1,1 0 1,-1 0 214,0 1-1509</inkml:trace>
  <inkml:trace contextRef="#ctx0" brushRef="#br0" timeOffset="8890.061">6474 326 148,'2'-14'2676,"1"12"-1052,7 25-419,8 41-785,21 171 782,-10 1 1,-6 95-1203,-11-144 886,-7-139-410,-4-45-262,-1 3 123,0-15-241,-2-270 108,9-427-567,-3 652 403,1 0-1,10-33-39,-11 66 53,2 0 0,1 0 0,0 1 0,1 0-1,2 0 1,0 0 0,3-2-53,-9 16 34,0 0 0,0 1 1,0-1-1,1 1 0,0 0 0,0 0 1,6-3-35,-8 6 19,-1 0 1,1 1 0,0-1-1,0 1 1,0-1 0,0 1 0,0 0-1,0 1 1,0-1 0,0 0 0,0 1-1,0 0 1,0-1 0,1 1-1,-1 1 1,0-1 0,0 0 0,0 1-1,0-1 1,3 2-20,2 1 30,1 1 0,-1-1 0,0 2 0,0-1 0,0 1 0,-1 0 0,0 1 0,0 0 0,0 0 0,-1 0 0,6 7-30,-1 1 38,-1 0 0,0 1 1,-1 1-1,0 0 0,-1 0 0,0 3-38,3 10 66,-1 1 0,-2 0 0,-1 1 0,-1-1 0,-1 1 0,0 31-66,-4-40 16,-1-1-1,-1 1 0,-1 0 0,-1-1 0,-1 1 1,-1-1-1,0 0 0,-2 0 0,-2 4-15,3-9 9,0 0 0,-1-1-1,-1 0 1,0-1 0,-1 0 0,-1 0-1,0-1 1,-1 0 0,-1 0-9,7-8-57,1 0 1,-1-1 0,0 0-1,-1 0 1,1 0 0,-1-1-1,1 0 1,-1 0 0,0 0-1,0-1 1,0 1 0,-1-1-1,1-1 1,0 0-1,-1 1 1,1-2 0,-1 1-1,1-1 1,-1 0 0,1 0-1,-1-1 1,1 0 0,-1 0-1,1-1 1,-4-1 56,-3-2-498,1-1 1,-1 0-1,1-1 1,1-1-1,0 1 1,0-2-1,0 0 1,-4-5 497,-15-17-2401</inkml:trace>
  <inkml:trace contextRef="#ctx0" brushRef="#br0" timeOffset="9473.974">7819 10 588,'4'-5'923,"0"0"1255,3 17-1122,1 17-431,0-1 1,-2 1-1,-1 1 0,2 28-625,-1 123 1037,-5-111-711,0 142 1416,-23 171-1742,8-191 565,-7 71-101,16-243-787,5-20 295,0 0 0,0 0 1,0 0-1,0 0 0,0 0 0,0 0 1,0 0-1,0 0 0,0 1 1,-1-1-1,1 0 0,0 0 0,0 0 1,0 0-1,0 0 0,0 0 0,0 0 1,-1 0-1,1 0 0,0 0 1,0 0-1,0 0 0,0 0 0,0 0 1,-1 0-1,1 0 0,0 0 1,0 0-1,0 0 0,0 0 0,0 0 1,0 0-1,-1 0 0,1 0 0,0 0 1,0 0-1,0 0 0,0 0 1,0-1-1,0 1 0,-1 0 0,1 0 1,0 0-1,0 0 0,0 0 0,0 0 1,0 0-1,0 0 0,0-1 1,0 1-1,0 0 0,0 0 0,0 0 1,0 0 27,-11-32-3219,3 3 1102</inkml:trace>
  <inkml:trace contextRef="#ctx0" brushRef="#br0" timeOffset="9778.974">7258 173 480,'-1'0'100,"1"1"0,-1-1 0,0 0 0,1 0-1,-1 0 1,0 1 0,1-1 0,-1 0 0,0 1 0,1-1 0,-1 0 0,1 1-1,-1-1 1,1 1 0,-1-1 0,1 1 0,-1-1 0,1 1 0,-1 0 0,1-1-1,0 1 1,-1-1 0,1 1 0,0 0 0,-1-1 0,1 1 0,0 0 0,0 0-1,0-1 1,0 1 0,0 0 0,0-1 0,0 1 0,0 0 0,0 0-100,1 1 94,0-1 0,0 0 1,0 1-1,0-1 1,1 0-1,-1 1 0,1-1 1,-1 0-1,1 0 1,-1 0-1,1 0 0,-1 0 1,1-1-1,0 1-94,59 20 922,16-8 118,0-4 1,0-2 0,60-5-1041,-84 0 302,151-1 604,-40-1-1308,0 7 0,7 9 402,-115-2-3036,-38-7 799</inkml:trace>
  <inkml:trace contextRef="#ctx0" brushRef="#br0" timeOffset="10119.364">7080 1421 720,'-7'7'165,"-66"70"1530,65-68-1361,0 1 1,1 0 0,0 1-1,1-1 1,0 1 0,1 0-1,-1 3-334,8-5 607,4-5-484,-1 0 0,1-1 0,0 1 0,0-1 0,0 0 1,0-1-1,0 1 0,1-1 0,-1 0 0,1-1 1,0 0-1,-1 0 0,1 0 0,0-1 0,0 0 0,-1 0 1,1 0-1,0-1-123,33-2 557,-1-2 1,22-6-558,-40 7 50,614-95 3452,-319 70-4082,2 19-5168,-289 10 3719</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5.545"/>
    </inkml:context>
    <inkml:brush xml:id="br0">
      <inkml:brushProperty name="width" value="0.2" units="cm"/>
      <inkml:brushProperty name="height" value="0.2" units="cm"/>
      <inkml:brushProperty name="color" value="#FFFF00"/>
    </inkml:brush>
  </inkml:definitions>
  <inkml:trace contextRef="#ctx0" brushRef="#br0">0 1 4,'2'85'1250,"4"1"0,8 32-1250,-11-97 66,53 354 1234,21 20-1300,-60-304 51,-10-53-500,0 0 1,10 24 448,-16-61-609,-3-1-317,-4-1 9</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5.894"/>
    </inkml:context>
    <inkml:brush xml:id="br0">
      <inkml:brushProperty name="width" value="0.2" units="cm"/>
      <inkml:brushProperty name="height" value="0.2" units="cm"/>
      <inkml:brushProperty name="color" value="#FFFF00"/>
    </inkml:brush>
  </inkml:definitions>
  <inkml:trace contextRef="#ctx0" brushRef="#br0">0 61 340,'70'-17'1025,"1"3"0,1 3 1,59-1-1026,99 6-1967,-209 6 1118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6.274"/>
    </inkml:context>
    <inkml:brush xml:id="br0">
      <inkml:brushProperty name="width" value="0.2" units="cm"/>
      <inkml:brushProperty name="height" value="0.2" units="cm"/>
      <inkml:brushProperty name="color" value="#FFFF00"/>
    </inkml:brush>
  </inkml:definitions>
  <inkml:trace contextRef="#ctx0" brushRef="#br0">1 271 136,'2'25'207,"2"-1"0,1 0 0,1 0 0,0 0-1,2-1 1,1 0 0,1 0 0,8 13-207,-11-24 91,1 0 0,0-1 0,0 0 1,1 0-1,1-1 0,-1 0 0,8 4-91,-11-9 62,0 0 0,1 0 0,0-1 0,0 0 0,1-1 0,-1 1 0,1-2 0,-1 1 0,1-1 0,0 0 1,0 0-1,8 0-62,-8-3 42,0 1 1,0-1-1,0 0 1,0-1-1,0 0 1,0-1-1,0 1 1,-1-1 0,1-1-1,-1 1 1,0-1-1,0-1 1,0 1-1,-1-1 1,0 0-1,0-1 1,0 1-1,0-1 1,-1-1-1,0 1 1,4-7-43,2-2 34,-1-1-1,0-1 1,-1 0-1,0 0 1,-2-1-1,0 0 1,-1 0-1,3-15-33,-4 11 7,-1-1 0,0 0 0,-2 1 0,-1-1 0,0 0 0,-2 0 0,0 0 0,-2 0 0,-1 0 0,0 1 0,-2-1 0,-1 1 0,0 0 0,-2 1-7,8 18-34,0 1 0,-1-1 0,1 1 0,-1-1-1,0 1 1,0 0 0,0-1 0,0 1 0,0 0 0,0 1 0,0-1 0,-1 0-1,1 1 1,-1-1 0,1 1 0,-3-1 34,4 2-295,1 0-116,0 0-212,-1 2-296,-6 9 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6.759"/>
    </inkml:context>
    <inkml:brush xml:id="br0">
      <inkml:brushProperty name="width" value="0.2" units="cm"/>
      <inkml:brushProperty name="height" value="0.2" units="cm"/>
      <inkml:brushProperty name="color" value="#FFFF00"/>
    </inkml:brush>
  </inkml:definitions>
  <inkml:trace contextRef="#ctx0" brushRef="#br0">1 725 244,'2'30'1001,"2"-24"28,1-23-401,10-73-117,-5 24 4,16-53-515,-24 114 9,16-60 223,4 0 1,19-41-233,-32 87 57,1 0-1,1 0 1,0 1 0,1 1 0,1 0 0,1 0-1,0 1 1,1 1 0,1 1 0,11-9-57,-19 19-59,0-1-1,0 1 1,0 0 0,0 1 0,1 0-1,-1 0 1,1 1 0,0 0 0,0 1-1,0 0 1,0 0 0,0 1 0,0 0-1,2 0 60,-9 0-41,-1 1 1,1-1-1,0 0 0,-1 0 0,1 1 0,-1-1 0,1 1 0,0-1 0,-1 1 0,1 0 0,-1 0 0,0-1 0,1 1 0,-1 0 1,0 0-1,1 1 0,-1-1 0,0 0 0,0 0 41,4 3-202,4 4-623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7.610"/>
    </inkml:context>
    <inkml:brush xml:id="br0">
      <inkml:brushProperty name="width" value="0.2" units="cm"/>
      <inkml:brushProperty name="height" value="0.2" units="cm"/>
      <inkml:brushProperty name="color" value="#FFFF00"/>
    </inkml:brush>
  </inkml:definitions>
  <inkml:trace contextRef="#ctx0" brushRef="#br0">1 75 288,'3'73'1313,"3"1"1,6 11-1314,6 64 559,-9 66 847,-3-261-1358,1 1 0,12-32-48,-9 32-49,-6 30 13,12-56-45,3 0 1,10-20 80,-22 72 18,1 1 1,0 0-1,1 0 1,1 1 0,1 0-1,0 1 1,1 0 0,1 1-1,0 0 1,15-12-19,-26 26 7,0-1 1,0 1-1,0 0 1,0 0-1,0 0 1,0 0-1,0 0 1,0 0-1,0 0 1,0 0-1,1 1 1,-1-1-1,0 1 1,1 0-1,-1 0 1,0 0-1,0 0 1,1 0-1,-1 0 1,0 1-1,1-1-7,1 2 11,0-1-1,0 1 1,0 0 0,0 0-1,0 0 1,-1 0-1,1 1 1,-1 0 0,1 0-1,-1 0 1,1 1-11,9 11 35,0 2 0,-1 0 1,0 0-1,5 14-35,-10-19 15,16 33-1,-2 1 0,-2 1 0,8 34-14,-3-9-25,-22-68 0,12 30-421,-2 1 1,-2 0-1,-1 0 0,-2 1 0,-1 0 1,0 15 445,-6-49-1016,0-2 96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29.541"/>
    </inkml:context>
    <inkml:brush xml:id="br0">
      <inkml:brushProperty name="width" value="0.2" units="cm"/>
      <inkml:brushProperty name="height" value="0.2" units="cm"/>
      <inkml:brushProperty name="color" value="#FFFF00"/>
    </inkml:brush>
  </inkml:definitions>
  <inkml:trace contextRef="#ctx0" brushRef="#br0">83 99 32,'0'0'575,"0"0"-14,0 0-45,0 0-58,0-20 912,1 19-1383,-1 0 0,0 0 0,0 0 1,0 0-1,0-1 0,0 1 0,-1 0 1,1 0-1,0 0 0,0 0 0,-1 0 1,1 0-1,0 0 0,-1-1 0,1 1 1,-1 0-1,0 0 0,1 1 0,-1-1 1,0 0-1,0 0 0,1 0 0,-1 0 1,0 1-1,0-1 0,0 0 1,0 1-1,0-1 0,0 0 0,0 1 1,0 0-1,-1-1 13,0 0 14,0 0 1,1 1 0,-1-1-1,1 0 1,-1 0-1,1 0 1,-1 0-1,1-1 1,-1 1 0,1 0-1,0-1 1,0 1-1,0-1 1,0 1-1,0-1 1,0 1 0,-1-2-15,1 0 81,-13-20 1149,13 23-1287,0 0 1,0 0-1,0 0 0,0 0 0,0 0 1,1 0-1,-1 1 0,0-1 1,0 0-1,0 0 0,1 1 1,-1-1-1,0 0 0,0 1 1,0-1-1,1 1 0,-1-1 1,0 1-1,1-1 0,-1 1 0,1 0 1,-1-1-1,0 1 0,1 0 1,-1-1-1,1 1 0,0 0 1,-1 0-1,1-1 0,0 1 1,-1 1 56,-1 1-790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0.097"/>
    </inkml:context>
    <inkml:brush xml:id="br0">
      <inkml:brushProperty name="width" value="0.2" units="cm"/>
      <inkml:brushProperty name="height" value="0.2" units="cm"/>
      <inkml:brushProperty name="color" value="#FFFF00"/>
    </inkml:brush>
  </inkml:definitions>
  <inkml:trace contextRef="#ctx0" brushRef="#br0">11 0 28,'0'9'402,"0"0"0,-1-1 0,1 1 0,-2-1 0,1 1 0,-3 4-402,4-13 30,0 0 33,0 1-57,0-1-1,-1 0 1,1 0 0,0 1 0,0-1 0,0 0-1,-1 0 1,1 1 0,0-1 0,0 0 0,0 1-1,0-1 1,0 0 0,0 1 0,0-1-1,0 0 1,0 1 0,0-1 0,0 0 0,0 1-1,0-1 1,0 0 0,0 1 0,0-1 0,0 0-1,0 0 1,0 1 0,0-1 0,1 0 0,-1 1-1,0-1 1,0 0 0,0 0 0,0 1-1,1-1 1,-1 0 0,0 0 0,0 1 0,1-1-1,-1 0 1,0 0 0,0 0 0,1 0 0,-1 1-6,11 12 140,-10-13-138,0 0 0,0 0 0,0 0 0,0-1 0,0 1 0,-1 0 0,1 0 1,0 0-1,0-1 0,0 1 0,0-1 0,-1 1 0,1 0 0,0-1 0,0 1 0,-1-1 0,1 0 0,0 1 0,-1-1 0,1 0 0,0 1 0,-1-1 0,1 0 0,-1 0 0,1 1 0,-1-1 0,0 0 0,1 0 0,-1 0 0,0 0 0,1 1 0,-1-1 0,0-1-2,9-31-193,-9 32 201,0-17 368,-10 27-101,-13 30-4,14 3-2468,9-41 1294</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2.893"/>
    </inkml:context>
    <inkml:brush xml:id="br0">
      <inkml:brushProperty name="width" value="0.2" units="cm"/>
      <inkml:brushProperty name="height" value="0.2" units="cm"/>
      <inkml:brushProperty name="color" value="#FFFF00"/>
    </inkml:brush>
  </inkml:definitions>
  <inkml:trace contextRef="#ctx0" brushRef="#br0">16 925 68,'0'0'162,"0"0"-22,0 0 3,0 0 5,0 0-3,0 0 7,0 0-34,0 0 32,0 0-42,0 0 39,0 0 15,0 0-14,0 0-41,0 0 35,0 0 3,0 0 35,0 0 29,0 0 11,0 0-6,0 0-51,0 0-34,-3-2-5,1 0-112,1 1 0,0-1 0,0 1 0,0-1 0,0 0 0,0 0 0,0 1 0,0-1 0,1 0 0,-1 0 0,0 0 0,1 0 0,0 0 0,0 0 0,-1 0 0,1 0 0,0 0 0,0 0 0,1 0 0,-1 0 0,0 0 0,1 0-12,12-62 189,-5 28-90,3-37 5,7-39 225,-5-1 0,-3-58-329,-10 171 1,2-61 289,-1 56-285,-1 1 0,1-1-1,0 1 1,0-1-1,1 1 1,-1 0-1,1-1 1,0 1 0,0 0-1,0 0 1,3-3-5,-4 6 0,-1 1 0,0-1 0,1 1 1,-1-1-1,1 1 0,-1 0 0,1-1 0,-1 1 1,1 0-1,-1-1 0,1 1 0,-1 0 0,1 0 1,-1 0-1,1-1 0,0 1 0,-1 0 0,1 0 1,-1 0-1,1 0 0,0 0 0,-1 0 0,1 0 0,-1 0 1,1 0-1,0 0 0,-1 1 0,1-1 0,-1 0 1,1 0-1,0 0 0,-1 1 0,1-1 0,-1 0 1,1 1-1,-1-1 0,1 1 0,15 17 40,-14-15-45,9 14 12,-1 0 0,0 1 0,-2 0 0,0 0 0,4 16-7,0-2 10,216 542 21,-216-545-27,1 0 1,2-1 0,0-1-1,14 18-4,-28-44 2,0 0-1,-1 0 0,1 0 0,0 0 0,0-1 0,0 1 0,0 0 0,-1 0 1,1-1-1,0 1 0,0-1 0,0 1 0,0-1 0,0 1 0,1-1 0,-1 0 0,0 1 1,0-1-1,0 0 0,0 0 0,0 0 0,0 0 0,0 0 0,1 0 0,-1 0 0,0 0 1,0-1-1,0 1 0,0 0 0,1-1-1,1 0 4,0-1 1,0 0-1,1 0 0,-1 0 1,0 0-1,-1-1 0,1 1 1,0-1-1,-1 0 1,1-1-5,7-9 8,0 0 0,-2-1 1,1 0-1,1-6-8,10-32 8,-2-1-1,-2 0 1,-3-2-1,-2 1 0,-1-13-7,19-87 12,0 4 38,-6-2 0,-6-18-50,-10 128-1812,-4 34 808</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3.791"/>
    </inkml:context>
    <inkml:brush xml:id="br0">
      <inkml:brushProperty name="width" value="0.2" units="cm"/>
      <inkml:brushProperty name="height" value="0.2" units="cm"/>
      <inkml:brushProperty name="color" value="#FFFF00"/>
    </inkml:brush>
  </inkml:definitions>
  <inkml:trace contextRef="#ctx0" brushRef="#br0">28 297 28,'0'0'251,"0"0"6,0 0-25,0 0 11,0 0 17,0 0 11,5 3-8,1-2-197,-1 0 1,1 0 0,0 0-1,0 0 1,-1-1-1,1 0 1,0 0 0,-1-1-1,1 0 1,0 0-1,-1 0 1,1 0 0,-1-1-1,1 0 1,-1 0-1,0-1 1,4-1-67,12-6 176,-1-1 1,-1 0-1,1-2 0,-1 0-176,-11 7 22,-1-1 0,1 1 0,-1-1 0,-1 0-1,1-1 1,-1 1 0,-1-1 0,1-1 0,-1 1-1,2-7-21,-5 11-31,-1 0 0,0-1 0,-1 1 1,1 0-1,-1-1 0,0 1 0,0 0 0,0-1 0,0 1 0,-1 0 0,1-1 0,-1 1 0,-1 0 0,1 0 0,0 0 0,-1 0 0,0 0 0,0 0 0,0 0 0,-1 0 0,1 1 0,-1-1 0,1 1 1,-1 0-1,-1-1 31,1 1-1,0 0 1,0 0 0,0 0 0,-1 0-1,1 1 1,-1-1 0,0 1 0,0 0 0,0 0-1,0 0 1,0 1 0,0-1 0,-1 1-1,1 0 1,0 0 0,-1 0 0,1 1 0,0 0-1,-1 0 1,1 0 0,-1 0 0,1 1-1,0-1 1,-1 1 0,-2 1 0,-3 3 6,0-1-1,1 2 1,0-1-1,0 1 1,1 1 0,-1-1-1,2 1 1,-1 1 0,1-1-1,0 1 1,0 1 0,1-1-1,0 1 1,1 0 0,0 1-1,0-1 1,1 1-1,-1 3-5,-4 10 63,2 1 0,0 0 0,2 0 0,1 0 0,1 1 0,0 0 0,2 15-63,1-28 35,1 0 1,0 0-1,1-1 1,0 1-1,1-1 1,0 0-1,1 1 1,0-1-1,1-1 1,0 1-1,1-1 1,0 0-1,0 0 1,1 0-1,0-1 1,1 0-1,0-1 1,0 0-1,1 0 1,7 5-36,1-2 66,-1 0 1,2-1 0,-1-1-1,1-1 1,1 0 0,0-2-1,0 0 1,0-1 0,0 0-1,1-2 1,16 1-67,-19-2-420,0-1 0,0-1-1,0 0 1,0-1 0,0-1 0,0-1 0,0 0 0,0-1 420,3-1-965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4.260"/>
    </inkml:context>
    <inkml:brush xml:id="br0">
      <inkml:brushProperty name="width" value="0.2" units="cm"/>
      <inkml:brushProperty name="height" value="0.2" units="cm"/>
      <inkml:brushProperty name="color" value="#FFFF00"/>
    </inkml:brush>
  </inkml:definitions>
  <inkml:trace contextRef="#ctx0" brushRef="#br0">0 199 68,'10'70'514,"-4"-18"-220,2-1 0,2 0 0,3 0 1,1-1-1,10 17-294,-24-65 29,1-1 1,-1 0 0,1 1-1,0-1 1,-1 1-1,1-1 1,0 0-1,0 0 1,0 1-1,0-1 1,0 0-1,0 0 1,0 0 0,1 0-1,-1 0 1,0-1-1,1 1 1,-1 0-1,0 0 1,1-1-1,-1 1 1,1-1-1,-1 1 1,1-1 0,-1 0-30,0 0 148,5-3 14,3-5-107,1 0-1,-2-1 0,1 0 1,-1 0-1,0-1 0,-1 0 1,-1 0-1,1-1 0,-1 1 1,-1-2-55,21-43 228,8-27-228,-30 72 14,63-194 342,-27 75-628,-40 129 272,1-2-216,-1 0 1,1 0-1,0 0 1,-1 1-1,1-1 0,0 0 1,0 1-1,0-1 0,0 0 1,0 1-1,1-1 1,-1 1-1,0 0 0,1-1 216,1 1-897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3:38.909"/>
    </inkml:context>
    <inkml:brush xml:id="br0">
      <inkml:brushProperty name="width" value="0.1" units="cm"/>
      <inkml:brushProperty name="height" value="0.1" units="cm"/>
      <inkml:brushProperty name="color" value="#33CCFF"/>
    </inkml:brush>
  </inkml:definitions>
  <inkml:trace contextRef="#ctx0" brushRef="#br0">2409 283 164,'0'14'352,"-4"-10"3007,3-4-3347,0 0-1,0 0 1,0 0 0,-1 0-1,1 1 1,0-1-1,0 0 1,0 1 0,0-1-1,0 1 1,0-1-1,0 1 1,0-1 0,0 1-1,0 0 1,0 0 0,1-1-1,-1 1 1,0 0-1,0 0 1,1 0 0,-1 0-1,0 0 1,1 0 0,-1 0-1,1 0-11,-1 1 35,0-1-1,1 0 0,-1 0 1,0 1-1,0-1 0,0 0 1,0 0-1,0 0 0,0 0 1,0 0-1,-1 0 0,1-1 1,0 1-1,0 0 0,-1 0 1,1-1-1,0 1 0,-1-1 1,0 1-35,-1-1 90,1 0-1,0 0 1,0 0 0,-1 0 0,1-1 0,0 1-1,-1-1 1,1 0 0,0 1 0,0-1 0,0 0 0,0 0-1,0 0 1,0-1 0,0 1 0,0 0 0,0-1-1,0 1 1,1-1 0,-1 0-90,-38-42 322,21 21-119,-7 0-58,0 0 0,-2 2 0,0 1 0,-1 2 0,-1 0 0,0 2 0,-2 2 0,0 0 0,0 3 0,-1 0 0,0 2 0,-2 2-145,-39-9 104,-2 4 0,1 2 0,-1 5 0,-19 2-104,70 5 13,0 0 0,0 2 0,-21 6-13,-22 4 98,-32 3-93,2 4 0,-6 7-5,50-11 9,0 2 0,1 3 0,1 1 0,-19 15-9,2 7-19,2 4 0,3 2 0,-38 41 19,-38 30 29,113-99-4,-9 6 62,0 0 1,-2-2 0,-29 14-88,66-40-369,-17 7 1018,7-10-5859,-2-11 3602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4.712"/>
    </inkml:context>
    <inkml:brush xml:id="br0">
      <inkml:brushProperty name="width" value="0.2" units="cm"/>
      <inkml:brushProperty name="height" value="0.2" units="cm"/>
      <inkml:brushProperty name="color" value="#FFFF00"/>
    </inkml:brush>
  </inkml:definitions>
  <inkml:trace contextRef="#ctx0" brushRef="#br0">12 381 228,'2'2'114,"0"0"1,0 0-1,0-1 0,0 1 1,0 0-1,0-1 0,0 1 1,1-1-1,-1 0 0,1 0 1,-1 1-1,1-2 0,-1 1 1,1 0-1,-1 0 0,1-1 1,0 0-1,0 1 0,0-1-114,3 0 94,0-1-1,0 0 1,0 1-1,0-2 1,0 1-1,0-1 0,-1 0 1,6-2-94,7-5 117,1-1 0,-1-1 1,-1-1-1,12-10-117,-20 16 6,-1-1-1,-1 0 1,1 0 0,-1-1 0,-1 1-1,1-2 1,-1 1 0,0-1-1,-1 0 1,0 0 0,-1 0 0,0-1-1,0 1 1,-1-1 0,0 0-1,-1 0 1,0-1 0,0 1 0,-1 0-1,-1 0 1,0-10-6,-1 14 1,0 0 0,0 0-1,-1 0 1,0 1 0,0-1 0,0 0-1,-1 1 1,0-1 0,0 1 0,0 0-1,0 0 1,-1 0 0,0 0 0,0 1-1,-2-2 0,3 3 15,0 0 0,0 0-1,0 0 1,0 0 0,-1 1-1,1-1 1,-1 1 0,0 0-1,1 0 1,-1 1-1,0-1 1,0 1 0,0 0-1,0 0 1,0 0 0,0 0-1,-1 1 1,1-1 0,0 1-1,0 0 1,0 1-1,0-1 1,-1 1 0,1 0-15,-6 2 35,1 1-1,0 1 1,0-1 0,0 2 0,1-1 0,-1 1 0,1 0 0,1 1-1,-1 0 1,1 0 0,0 0 0,1 1 0,0 0 0,0 1 0,1-1-1,0 1 1,0 0 0,-2 9-35,-1 4 85,1-1 0,0 1-1,2 0 1,1 1 0,1-1 0,0 1-1,2 0 1,1 3-85,0-15 22,1 1 0,0-1-1,1 1 1,1-1 0,-1 0-1,2 0 1,0 0 0,0 0 0,1-1-1,0 1 1,0-1 0,1-1 0,1 1-1,0-1 1,0 0 0,1 0-1,7 6-21,-4-5 18,1-1 0,-1 0 0,2-1 0,-1 0 0,1-1 0,0 0 0,1-1 1,0 0-1,0-1 0,0-1 0,0 0 0,1-1 0,9 0-18,-4 0-326,-1-1-1,1-1 1,-1-1 0,1 0 0,0-2 0,-1 0 0,0-1 0,9-3 326,-2-6-1132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5.106"/>
    </inkml:context>
    <inkml:brush xml:id="br0">
      <inkml:brushProperty name="width" value="0.2" units="cm"/>
      <inkml:brushProperty name="height" value="0.2" units="cm"/>
      <inkml:brushProperty name="color" value="#FFFF00"/>
    </inkml:brush>
  </inkml:definitions>
  <inkml:trace contextRef="#ctx0" brushRef="#br0">0 521 144,'6'22'328,"0"0"1,1-1-1,1 0 1,9 16-329,2 6 1421,-19-43-1373,2 2 198,4-8 251,17-43 34,-2-1 0,13-51-531,-18 52 156,2 0 0,2 1 0,18-31-156,-9 25 92,-15 28 101,0 0 1,2 0-1,1 2 0,3-2-193,-15 19-54,1 1 0,0 0 0,0 0 0,0 1 0,1 0 0,0 0 0,0 0 0,0 1 0,1 0 0,-1 0 0,1 1 0,0 0 0,0 0 0,0 1 0,1 0 0,3 0 54,12-1-1450,-14 2 519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6.447"/>
    </inkml:context>
    <inkml:brush xml:id="br0">
      <inkml:brushProperty name="width" value="0.2" units="cm"/>
      <inkml:brushProperty name="height" value="0.2" units="cm"/>
      <inkml:brushProperty name="color" value="#FFFF00"/>
    </inkml:brush>
  </inkml:definitions>
  <inkml:trace contextRef="#ctx0" brushRef="#br0">98 169 108,'-11'14'147,"2"0"0,-1 0-1,2 1 1,0 0 0,0 0 0,1 1-1,1 0 1,1 1 0,1-1 0,-3 16-147,0 16 497,3 0 0,1 0 0,3 14-497,1-49 67,1 0 0,0 0-1,1 0 1,1 0 0,0-1 0,0 1 0,1-1 0,1 0-1,0-1 1,1 1 0,2 2-67,-5-7 51,1-1 0,1 1 0,-1-1 0,1 0 1,0-1-1,0 1 0,0-1 0,1 0 0,2 1-51,-5-4 31,0 0-1,0 0 1,0-1-1,1 1 1,-1-1-1,0 0 1,1 0-1,-1 0 1,0-1-1,1 1 1,-1-1-1,1 0 1,-1-1 0,1 1-1,-1-1 1,0 0-1,2 0-30,8-3 40,0-2-1,0 0 1,0 0-1,-1-1 1,0-1 0,0 0-1,-1-1 1,0 0-1,-1-1 1,0 0 0,0 0-1,-1-2 1,0 1-1,-1-1 1,6-12-40,-4 6 18,0-1-1,-2 0 1,0 0-1,-1-1 1,-1-1 0,-1 1-1,-1-1 1,-1 0-1,0 0 1,-2 0 0,0-4-18,-1 9-1,-1-1 1,-1 1-1,0-1 1,-1 1-1,-1 0 1,0 0-1,-1 0 1,-4-8 0,-3-3 28,-1 1 1,-2 0 0,0 1-1,-15-18-28,25 37 3,0-1-1,-1 2 1,0-1-1,0 0 1,0 1-1,-1 0 1,0 1-1,0-1 1,0 1-1,0 0 0,-1 0 1,1 1-1,-1 0 1,0 0-1,0 0 1,0 1-1,0 0 1,-1 1-1,1 0 1,-1 0-3,7 1-96,-1 0-52,0 1 0,-1 0-1,1 0 1,0 0 0,-1 0 0,1 1-1,0-1 1,0 1 0,0-1-1,0 1 1,0-1 0,0 1 0,-1 2 148,1 0-1010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6.962"/>
    </inkml:context>
    <inkml:brush xml:id="br0">
      <inkml:brushProperty name="width" value="0.2" units="cm"/>
      <inkml:brushProperty name="height" value="0.2" units="cm"/>
      <inkml:brushProperty name="color" value="#FFFF00"/>
    </inkml:brush>
  </inkml:definitions>
  <inkml:trace contextRef="#ctx0" brushRef="#br0">19 0 252,'-2'5'166,"1"0"0,-1 0 0,1 0 0,-1 0 0,1 0 0,1 0 0,-1 0 0,1 0 0,0 5-166,-1 4 245,-3 29 485,1 1 0,2 0 0,3 18-730,1-35 184,2-1 0,0 1 0,1-1 0,2 0 0,1 0-1,4 6-183,-10-26 33,0 1-1,0-1 0,1 0 1,0 0-1,0 0 0,1-1 1,-1 0-1,1 1 0,0-2 0,1 1 1,-1 0-1,1-1 0,0 0 1,0-1-1,0 1 0,1-1 0,-1 0 1,1-1-1,-1 0 0,1 0 1,0 0-1,0-1 0,0 0 0,0 0 1,0 0-1,0-1 0,0-1 1,0 1-1,0-1 0,0 0 1,0 0-1,0-1 0,0 0 0,0 0 1,-1-1-1,1 0 0,5-3-32,1-2 22,0 0 0,0 0 1,0-2-1,-2 1 0,1-2 0,-1 1 0,0-1 0,-1-1 0,-1 0 0,0-1 0,0 0 0,-1 0 1,3-9-23,-2 1 1,-2 0 1,0 0 0,-1-1 0,-1 1-1,-2-1 1,0 0 0,-1 0 0,-1 0 0,-1-4-2,0-45-922,0 69 658,0 0-239,0-3 359,0 1-3203,-2-7 2356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7.476"/>
    </inkml:context>
    <inkml:brush xml:id="br0">
      <inkml:brushProperty name="width" value="0.2" units="cm"/>
      <inkml:brushProperty name="height" value="0.2" units="cm"/>
      <inkml:brushProperty name="color" value="#FFFF00"/>
    </inkml:brush>
  </inkml:definitions>
  <inkml:trace contextRef="#ctx0" brushRef="#br0">0 1 228,'2'3'102,"-1"0"0,1 0 1,-1 0-1,0 0 0,0 0 0,0 1 0,-1-1 1,1 0-1,-1 1 0,0 2-102,1 2 100,63 615 2985,-30-234-2415,-30-326-673,-4-41-202,1 0-1,2 0 0,0-1 1,5 17 205,-6-32-482,-1-3-328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7.825"/>
    </inkml:context>
    <inkml:brush xml:id="br0">
      <inkml:brushProperty name="width" value="0.2" units="cm"/>
      <inkml:brushProperty name="height" value="0.2" units="cm"/>
      <inkml:brushProperty name="color" value="#FFFF00"/>
    </inkml:brush>
  </inkml:definitions>
  <inkml:trace contextRef="#ctx0" brushRef="#br0">1 62 272,'45'-15'393,"1"3"0,0 1-1,1 2 1,0 3 0,0 1 0,0 2 0,7 3-393,-43 1-73,0 0 1,0 1-1,0 0 1,-1 1-1,1 0 1,-1 1-1,1 0 1,-1 0 72,26 10-978,-17-7 110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8.792"/>
    </inkml:context>
    <inkml:brush xml:id="br0">
      <inkml:brushProperty name="width" value="0.2" units="cm"/>
      <inkml:brushProperty name="height" value="0.2" units="cm"/>
      <inkml:brushProperty name="color" value="#FFFF00"/>
    </inkml:brush>
  </inkml:definitions>
  <inkml:trace contextRef="#ctx0" brushRef="#br0">199 5 364,'0'0'407,"0"0"-25,-23 0 1753,18 1-2088,0 0-1,0 1 0,1-1 0,-1 1 1,1 0-1,0 0 0,-1 0 0,1 1 1,0 0-1,0-1 0,0 1 0,1 1 1,-1-1-1,1 0 0,0 1 0,0 0 1,0 0-1,0 0 0,0 0 1,1 0-1,-1 3-46,-11 18 259,2 0 1,1 0-1,-1 7-259,1 4 200,2 1-1,1 0 0,3 0 0,0 1 0,3-1 0,1 1 1,2 8-200,-1-32 42,1 0 0,1 0 0,0 0 0,1 0 0,0 0 0,2 0 0,-1-1 0,1 0 0,2 2-42,-5-10 20,1 0-1,-1 0 0,1-1 0,0 1 1,0 0-1,0-1 0,1 0 1,0 0-1,-1 0 0,2 0 0,-1-1 1,0 0-1,1 0 0,-1 0 1,1 0-1,0 0 0,0-1 0,0 0 1,0 0-1,0-1 0,1 1 0,-1-1 1,0 0-1,1 0 0,0-1-19,0-1 8,0 1 0,0-2 0,0 1 0,0-1 0,0 0 0,-1 0 0,1 0 0,-1-1 0,1 0 0,-1 0 0,0-1 0,0 1 0,-1-1 0,1 0 0,-1 0 0,1 0 0,-1-1 0,-1 0 0,1 0 0,-1 0-1,0 0 1,1-1-8,3-5-19,-1-1-1,0-1 1,-1 1-1,0-1 0,0 0 1,-2 0-1,1 0 1,-2 0-1,1-8 20,-3-2-44,0-1 0,-2 1 0,0-1 0,-2 1 0,0 0 0,-2 1 0,0-1 0,-2 1 0,0 0 0,-2 1 0,-6-12 44,7 16-7,0 1-1,-2 0 0,1 0 0,-2 1 0,0 1 0,-1 0 0,0 0 0,-1 2 0,0-1 0,-1 2 0,-1 0 0,0 1 0,0 0 0,-12-4 8,-2 8-2495,30 6 1493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9.475"/>
    </inkml:context>
    <inkml:brush xml:id="br0">
      <inkml:brushProperty name="width" value="0.2" units="cm"/>
      <inkml:brushProperty name="height" value="0.2" units="cm"/>
      <inkml:brushProperty name="color" value="#FFFF00"/>
    </inkml:brush>
  </inkml:definitions>
  <inkml:trace contextRef="#ctx0" brushRef="#br0">522 55 116,'-13'-8'116,"-1"1"-1,0 0 1,0 1 0,0 0-1,-1 1 1,0 1 0,0 0 0,0 1-1,0 1 1,0 1 0,-1 0-1,1 0 1,-1 2 0,1 0-1,0 0 1,-1 2 0,-1 0-116,4 1 84,1 0 0,-1 0 0,1 1 0,1 0 0,-1 1 0,1 1 0,0 0 0,0 0 0,1 1 0,0 0 0,0 1 0,1 0 0,0 1 0,1 0 0,0 0 0,0 0 1,1 1-1,1 1 0,0-1 0,-1 4-84,-2 7 125,1 1 0,1 0 1,1 0-1,1 1 0,1 0 0,0 6-125,0 43 639,3 28-639,1-88 52,2 25 52,1 0 0,3 0 0,6 22-104,7 46 226,91 564-1126,-110-667 157,0-3-366</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39.809"/>
    </inkml:context>
    <inkml:brush xml:id="br0">
      <inkml:brushProperty name="width" value="0.2" units="cm"/>
      <inkml:brushProperty name="height" value="0.2" units="cm"/>
      <inkml:brushProperty name="color" value="#FFFF00"/>
    </inkml:brush>
  </inkml:definitions>
  <inkml:trace contextRef="#ctx0" brushRef="#br0">0 95 248,'34'-14'288,"0"2"68,3-1-104,0 2 4,2 1-24,-2 1-40,0 4-80,3-2 16,-3 4-24,-4-1-64,2 3-36,-10-2 4,3 1-160,-13 2-32,2 0-56,-1 0-60,1 0-232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41.227"/>
    </inkml:context>
    <inkml:brush xml:id="br0">
      <inkml:brushProperty name="width" value="0.2" units="cm"/>
      <inkml:brushProperty name="height" value="0.2" units="cm"/>
      <inkml:brushProperty name="color" value="#FFFF00"/>
    </inkml:brush>
  </inkml:definitions>
  <inkml:trace contextRef="#ctx0" brushRef="#br0">118 180 40,'0'0'228,"0"0"-46,0 0 5,0 0 26,0 0-50,0 0-32,0 0-14,-1 0-80,0 1-1,-1-1 0,1 0 1,0 0-1,0 0 0,0 0 0,-1 0 1,1 0-1,0-1 0,0 1 1,0 0-1,0 0 0,0-1 0,-1 1 1,1-1-1,0 1 0,-1-1-36,-2-3 12,-11-3 235,14 7-215,0 1-1,0-1 0,0 1 0,0-1 1,0 1-1,0 0 0,0-1 0,0 1 1,0 0-1,0 0 0,1 0 0,-1-1 1,0 1-1,1 0 0,-1 0 0,0 0 1,1 0-1,0 0 0,-1 0 0,1 1 1,-1-1-32,-11 30 251,1 1 0,2 0 0,1 0 0,1 1 0,2 0 0,1 0 0,2 1 0,1-1 0,2 15-251,0-26 46,1 0-1,0 0 1,2 0-1,1 0 1,1 0-1,0-1 1,2 0-1,0 0 1,2-1-1,0 0 1,1-1-1,1 0 1,11 14-46,-14-21 23,1 0 1,1 0 0,0-1-1,0 0 1,1-1 0,1 0 0,-1-1-1,2 0 1,-1-1 0,1-1-1,0 0 1,1-1 0,-1 0 0,1-1-1,0-1 1,1-1 0,-1 0 0,1 0-1,8-1-23,-13-3 16,-1 0 1,0 0-1,0-1 0,0 0 0,0-1 1,0 0-1,-1-1 0,1 0 0,-1 0 1,0-1-1,0 0 0,-1-1 0,1 0 0,2-2-16,3-4 21,-1 0-1,0-1 1,0 0-1,-1-1 0,-1 0 1,0-1-1,4-8-20,-5 3-8,-1-1-1,0 0 1,-2 0-1,0-1 0,-1 1 1,-2-1-1,0-1 1,-1 1-1,-1 0 0,-2-1 1,0 0-1,-1 1 1,-1 0-1,-5-21 9,1 12 5,-1 1 1,-2 0-1,0 0 0,-3 1 1,0 0-1,-2 1 1,0 0-1,-3 1 0,0 1 1,-9-10-6,15 23 10,-1 1 1,0 0 0,0 1-1,-2 1 1,1 0 0,-1 0-1,-1 1 1,1 1 0,-1 1-1,-1 0 1,0 1 0,-7-2-11,9 4-658,0 1 0,0 0 1,-1 1-1,1 1 0,-9 0 658,21 1-850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3:43.667"/>
    </inkml:context>
    <inkml:brush xml:id="br0">
      <inkml:brushProperty name="width" value="0.1" units="cm"/>
      <inkml:brushProperty name="height" value="0.1" units="cm"/>
      <inkml:brushProperty name="color" value="#33CCFF"/>
    </inkml:brush>
  </inkml:definitions>
  <inkml:trace contextRef="#ctx0" brushRef="#br0">2161 565 16,'0'0'135,"-24"1"1588,20 1-1680,0 0 1,1 1 0,-1-1 0,0 1-1,1 0 1,0 0 0,0 0 0,0 1-1,0-1 1,0 1 0,1-1 0,-1 1-1,1 0 1,0 0 0,0 0 0,1 0-1,-1 0 1,1 1 0,0-1 0,0 0-1,0 2-43,-1-1 57,0 0-1,0 0 0,0 0 1,-1 0-1,0-1 0,0 1 1,0-1-1,0 0 0,-1 1 1,0-2-1,0 1 0,0 0 1,0-1-1,-1 1-56,-72 44 127,42-28-30,7-3-88,-1-1 0,-1-2 0,0-1 0,-1-1-1,0-1 1,-1-2 0,0-1 0,0-2 0,-4-1-9,-33 9 46,-35 12-46,22-5-14,9-8 92,1-3 0,-1-3 0,-2-3-78,-36 3 95,-5 4-17,5 0-60,-44-4-18,20-7 12,81-15-36,-56 5 824,-70-16-800,160 22-1332,1-1 0,0 0 0,-11-6 1332,27 11-898</inkml:trace>
  <inkml:trace contextRef="#ctx0" brushRef="#br0" timeOffset="1084.709">960 454 8,'0'-2'182,"0"0"0,0 1 1,-1-1-1,1 0 0,0 0 0,-1 1 0,1-1 1,-1 0-1,0 1 0,0-1 0,1 1 0,-1-1 1,0 1-1,0-1 0,0 1 0,-1-1 1,1 1-1,0 0 0,-2-1-182,3 2-30,-3-3 161,3 3-14,0 0-7,0 0 22,-7-11 10,-4-7 14,11 18-131,-1-1 0,1 1 0,0 0 0,0 0 0,0 0 0,-1-1 0,1 1 0,0 0 0,0 0 0,0-1 0,0 1 0,0 0 0,0 0 0,0-1 0,0 1 0,0 0 0,0-1 0,0 1 0,0 0 0,0 0 0,0-1 0,0 1 0,0 0 0,0-1 0,0 1 0,0 0 0,0 0 0,0-1 0,0 1 0,0 0 0,0 0 0,1-1 0,-1 1 0,0 0 0,0 0 0,0-1 0,1 1 0,-1 0 0,0 0 0,0 0 0,0-1 0,1 1 0,-1 0 0,0 0 0,0 0 0,1 0-25,-4 2 53,1 0 1,0 1 0,0 0-1,0-1 1,0 1-1,0 0 1,0 0 0,1 0-1,0 0 1,-1 0 0,1 0-1,0 2-53,-20 53 114,19-49-90,-7 19 10,2 1 1,2 0-1,0 1 1,2-1-1,1 1 1,1 0 0,2 4-35,1-22 8,0 0-1,0 0 1,1-1 0,1 1 0,0-1 0,1 1 0,0-1 0,0-1 0,1 1 0,1-1 0,4 6-8,1-4-196,-6-10-2674,-6-2 1996</inkml:trace>
  <inkml:trace contextRef="#ctx0" brushRef="#br0" timeOffset="1800.283">1645 319 56,'17'-1'3028,"-12"6"-2860,-1 0 0,1 0-1,-1 0 1,0 0 0,-1 1-1,1-1 1,-1 1 0,0 0-1,-1 0 1,1 0 0,-1 0 0,1 6-168,14 76 582,-15-60-431,0 1 1,-3-1 0,0 1 0,-1-1 0,-2 0 0,-1 0-1,-1 0 1,-2-1 0,-1 0 0,0 0 0,-2-1 0,-13 22-152,23-46-180,-14 22 759,2-15-4295,13-9 2320</inkml:trace>
  <inkml:trace contextRef="#ctx0" brushRef="#br0" timeOffset="11845.302">604 1065 92,'0'0'175,"1"1"-132,0-1-1,0 0 1,0 0-1,-1 0 1,1 0-1,0 0 0,0 0 1,0 0-1,0 0 1,0 0-1,-1 0 1,1 0-1,0-1 0,0 1 1,0 0-1,0-1 1,-1 1-1,1 0 1,0-1-1,0 0-42,0-7 391,0 13 571,-1-3-906,0 0 0,0 0 0,0 0 0,-1 1 0,1-1 0,-1 0 0,1 0 0,-1 0 0,0 0 0,0 0 0,-1 2-56,-26 39 219,9-14-459,0 0 0,2 1 0,-11 29 240,28-57-1561,0-2 754</inkml:trace>
  <inkml:trace contextRef="#ctx0" brushRef="#br0" timeOffset="12163.449">713 1143 88,'0'1'240,"2"0"-56,-2 1-12,-2 0-60,2 0-4,0 0-28,-3 0-56,3 1 32,0-1-36,0 1-44,-2-3 8,-1 2 0,3-2-92,3 0-40,-1 1-156</inkml:trace>
  <inkml:trace contextRef="#ctx0" brushRef="#br0" timeOffset="12466.917">862 1087 276,'-11'18'376,"-2"0"-16,5-1-44,-9 4-76,10-3-40,-6 1 4,2 2 16,3-4-40,0 0-76,2-1 56,1-7-92,0-4-60,3 1 4,-2-2-100,2 0-172,2-4-120,2 0-244,-2-4-240</inkml:trace>
  <inkml:trace contextRef="#ctx0" brushRef="#br0" timeOffset="12805.337">991 1027 188,'-1'12'252,"-1"0"0,-1 0-1,0-1 1,0 1 0,-1-1 0,-1 1 0,0-1 0,-1 1-252,-17 43 700,20-44-327,-3 7-1088,6-17 677,0-1 1,0 1-1,0-1 0,0 1 1,0-1-1,0 1 0,1-1 1,-1 1-1,0-1 0,0 0 1,0 1-1,1-1 0,-1 1 1,0-1-1,0 0 0,1 1 1,-1-1-1,0 0 1,1 1-1,-1-1 0,0 0 1,1 0-1,-1 1 0,0-1 1,1 0-1,-1 0 0,1 0 1,-1 1-1,1-1 0,-1 0 1,0 0-1,1 0 0,-1 0 1,1 0-1,-1 0 0,1 0 38,7-2-833</inkml:trace>
  <inkml:trace contextRef="#ctx0" brushRef="#br0" timeOffset="13124.164">1236 1023 28,'0'3'352,"0"2"16,0 1-32,-2 1-64,2 1-40,-5 14-36,-3-7-8,2 5-52,1-4 4,0-2-72,0-2-44,5-2-52,-4-3-56,2 2-36,2-2-100,0-7-92,0 0-324,0 0-160</inkml:trace>
  <inkml:trace contextRef="#ctx0" brushRef="#br0" timeOffset="13125.164">1507 989 196,'38'69'2396,"27"33"-2396,-21-32 302,-34-50-2052,-10-19 978</inkml:trace>
  <inkml:trace contextRef="#ctx0" brushRef="#br0" timeOffset="13455.631">1656 915 404,'1'5'211,"1"0"-1,0 0 1,0 0-1,0 0 1,1 0-1,-1-1 1,1 1-1,0-1 0,1 0 1,2 4-211,8 11 283,-5-2-340,1-1-1,0-1 1,0 0-1,2 0 1,0-1-1,1-1 1,0 0-1,8 6 58,-10-13-1259,-11-5 434</inkml:trace>
  <inkml:trace contextRef="#ctx0" brushRef="#br0" timeOffset="13841.654">1954 797 416,'0'2'372,"0"1"-24,2 3-36,4-1-16,0-1-68,-1 2 44,11 6-72,-1 0-28,1 0-48,-2 0-60,-1-3-108,-6-1-124,2-1 44,-1 0-104,-3-2-92,1 1-100,-1-3-184,-3 0-212</inkml:trace>
  <inkml:trace contextRef="#ctx0" brushRef="#br0" timeOffset="13842.654">2108 691 80,'3'2'392,"-1"0"-72,3 0-4,4 1-64,-4 1-12,0-1-60,17 6-8,-6-6-36,-4 2-52,2-1-172,0-2-36,-4 1-100,0-2-160,-1-1-332</inkml:trace>
  <inkml:trace contextRef="#ctx0" brushRef="#br0" timeOffset="14324.596">2103 271 152,'0'-3'287,"-1"-7"1818,-4 18-566,-1 2-1474,-30 49 1512,-25 28-1577,3-4 251,56-80-1007,4-5-518,0 0 308</inkml:trace>
  <inkml:trace contextRef="#ctx0" brushRef="#br0" timeOffset="14643.585">1938 152 44,'-44'76'1507,"19"-36"-948,17-27-426,-1 4 65,-1-1-1,-1 0 1,0-1-1,-4 4-197,12-18-1896,3-1 1087</inkml:trace>
  <inkml:trace contextRef="#ctx0" brushRef="#br0" timeOffset="14979.745">1768 26 140,'-19'59'1830,"4"1"0,-7 52-1830,12-69-998,7-38 216</inkml:trace>
  <inkml:trace contextRef="#ctx0" brushRef="#br0" timeOffset="15296.854">1364 1 96,'-2'19'356,"2"-5"-40,-3 13-28,3-15-44,0 8-56,0 2 68,0 0-76,0-3-4,0-1-72,0-3-80,0-1 12,0-2-20,0-2-92,0-2-144,0-8-192,0 0-408</inkml:trace>
  <inkml:trace contextRef="#ctx0" brushRef="#br0" timeOffset="15297.854">1013 108 132,'2'6'428,"4"0"-76,5 12-28,-4-5-48,-1 0-48,-3-2 16,-1-2-32,1 1-28,-1-1-104,-2-2-48,0-7-164,0 0-64,0 11-44,0-2-144,0-9-280,0 9-104</inkml:trace>
  <inkml:trace contextRef="#ctx0" brushRef="#br0" timeOffset="15631.871">739 193 128,'-1'7'204,"1"0"0,0 1 0,0-1 0,0 0 0,1 0 0,0 0 0,0 0 0,1 0 0,0 0 0,0 0 0,1 0 0,0 0 0,0-1-204,10 20 409,1-1 0,9 12-409,-23-37 0,0 0-48,0 0 0,0 0 0,-1 0 0,1 0 0,0 0-1,0 0 1,0 0 0,0 0 0,0 0 0,-1 1 0,1-1 0,0 0-1,0 0 1,0 0 0,0 0 0,0 0 0,-1 0 0,1 0 0,0 0-1,0 0 1,0 0 0,0 0 0,0 1 0,0-1 0,0 0 0,0 0-1,-1 0 1,1 0 0,0 0 0,0 0 0,0 1 0,0-1 0,0 0-1,0 0 1,0 0 0,0 0 0,0 0 0,0 1 0,0-1 0,0 0-1,0 0 1,0 0 0,0 0 0,0 0 0,0 1 0,0-1 0,0 0-1,0 0 1,0 0 0,0 0 0,0 0 0,0 1 0,1-1 0,-1 0 0,0 0-1,0 0 1,0 0 0,0 0 48,-5-1-790</inkml:trace>
  <inkml:trace contextRef="#ctx0" brushRef="#br0" timeOffset="15964.262">492 321 100,'0'12'516,"2"-2"-44,1-1-40,8 10-28,-6-1-8,4-7-64,1 6-44,0-6-64,-4-1-88,-1-3-116,-2-1-136,-1 1-136,1-6-140,-3-1-428,0 0-88</inkml:trace>
  <inkml:trace contextRef="#ctx0" brushRef="#br0" timeOffset="15965.262">365 427 372,'-4'8'584,"4"1"-76,0 0-44,0-1 4,0 1-48,4 0-72,-4 0-36,0-9-128,0 0-132,0 11-256,10 8-188,-7-14-412</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41.828"/>
    </inkml:context>
    <inkml:brush xml:id="br0">
      <inkml:brushProperty name="width" value="0.2" units="cm"/>
      <inkml:brushProperty name="height" value="0.2" units="cm"/>
      <inkml:brushProperty name="color" value="#FFFF00"/>
    </inkml:brush>
  </inkml:definitions>
  <inkml:trace contextRef="#ctx0" brushRef="#br0">1 522 160,'9'124'3140,"-9"-123"-2842,0-1-21,6 8 300,7-75-283,2 1 0,4 0-1,3 1 1,11-19-294,-23 59-23,2 0 0,1 1-1,1 1 1,1 0 0,1 1 0,1 0-1,1 1 1,0 1 0,2 1 0,0 1 0,2 1-1,5-4 24,-19 17-262,0 0-1,0 1 0,0 0 0,0 0 0,0 0 1,1 1-1,4 0 263,-9 1-233,5-1-611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42.524"/>
    </inkml:context>
    <inkml:brush xml:id="br0">
      <inkml:brushProperty name="width" value="0.2" units="cm"/>
      <inkml:brushProperty name="height" value="0.2" units="cm"/>
      <inkml:brushProperty name="color" value="#FFFF00"/>
    </inkml:brush>
  </inkml:definitions>
  <inkml:trace contextRef="#ctx0" brushRef="#br0">233 999 20,'-5'-2'109,"0"0"0,0 0 0,0 1 0,0 0 0,0 0 0,0 0 0,-1 0 0,1 1 0,0 0 0,0 0 0,0 1 0,-1-1 0,1 1 0,0 0 0,0 0 0,0 1 0,-1 0-109,-1 1 96,0 1 1,1-1 0,-1 1 0,1 0 0,0 1 0,0 0 0,1 0-1,-1 0 1,1 1 0,0-1 0,-1 4-97,-3 3 113,1 1 0,0 0 0,1 1-1,1 0 1,0 0 0,1 0 0,0 0 0,1 1-1,1 0 1,0 0 0,0 13-113,2-8 103,1 0-1,1 0 1,1 1-1,1-1 1,0 0-1,3 5-102,-4-17 36,0-1-1,1 1 0,0-1 1,0 1-1,0-1 1,1 0-1,0-1 1,1 1-1,-1-1 0,1 1 1,1-1-1,-1-1 1,1 1-1,0-1 1,0 0-1,0 0 0,6 2-35,-9-6 20,0 1 0,0-1 0,0-1 0,0 1 0,0 0 0,0-1 0,0 1 0,0-1 0,0 0 0,1 0 0,-1 0 0,0-1 0,0 1 0,0-1-1,0 0 1,0 0 0,0 0 0,0 0 0,0 0 0,-1 0 0,1-1 0,0 1 0,-1-1-20,9-5 43,-1-1-1,0 0 1,0 0-1,8-10-42,0-3 38,0 0 0,-1-2-1,-2 0 1,0-1 0,-1 0-1,-2-1 1,7-18-38,5-22-198,-2-1 0,5-35 198,2-37-578,-6-2 1,-7-1-1,-5 0 1,-7-88 577,-5 199 84,-2 0-1,-1 0 1,-6-22-84,-1-8 210,5 45-66,2 32-17,1 29-19,5 36 183,10 59-291,21 126 240,56 410 131,-78-584-378,-8-49-259,3-1 0,2 0 1,1 0-1,9 22 266,-11-52-553,-1-6-261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43.038"/>
    </inkml:context>
    <inkml:brush xml:id="br0">
      <inkml:brushProperty name="width" value="0.2" units="cm"/>
      <inkml:brushProperty name="height" value="0.2" units="cm"/>
      <inkml:brushProperty name="color" value="#FFFF00"/>
    </inkml:brush>
  </inkml:definitions>
  <inkml:trace contextRef="#ctx0" brushRef="#br0">1 416 280,'12'0'99,"-1"0"0,1-1 0,0-1 0,0 0 0,0-1 0,-1 0 0,0-1 0,1 0 0,-1 0 0,-1-1 0,1-1 0,-1 0 0,0 0 0,0-1 0,-1-1 0,0 1 0,0-1 0,0-1 0,-1 0 0,-1 0 0,0 0 0,0-1 0,0 0 0,-1-1 0,-1 1 0,0-1 0,-1 0 0,1 0 0,-2-1 0,0 1 0,0-1 0,-1 0 0,-1 0 0,1-10-99,-3 13-8,0 1 0,0-1-1,0 1 1,-1 0 0,0 0 0,-1 0 0,0 0 0,0 0 0,0 0 0,-5-6 8,6 10 16,-1 1 1,1-1-1,-1 1 0,1-1 1,-1 1-1,0 0 1,0 0-1,0 0 0,-1 0 1,1 1-1,-1-1 1,0 1-1,1 0 0,-1 0 1,0 0-1,0 1 1,0 0-1,0-1 0,-1 1 1,1 1-1,0-1 1,-5 0-17,4 2 17,0 0 1,0 0-1,1 0 1,-1 1 0,0-1-1,0 1 1,1 0-1,-1 1 1,1-1-1,-1 1 1,1 0-1,0 0 1,0 0 0,0 1-1,1-1 1,-1 1-1,1 0 1,0 0-1,0 0 1,0 0 0,1 1-1,-1 0-17,-6 10 72,1 1 0,1-1 0,1 1 0,0 1 0,1-1 0,-1 5-72,2 2 58,0 0 0,1 0 0,2 0 0,0 1 0,1-1 0,1 0 0,2 0 0,0 1 0,2-2 0,0 1 0,1 0 0,2-1 0,6 15-58,-5-15 63,1-1 1,0 1 0,2-2-1,0 0 1,2 0 0,2 2-64,-11-15-98,1-1 1,-1 0 0,1 0 0,0 0 0,1-1 0,-1 0-1,1 0 1,0 0 0,1-1 0,-1 0 0,1-1-1,-1 0 1,1 0 0,0 0 0,0-1 0,0 0-1,0-1 1,1 0 0,3 0 97,3-4-745,13-10-267</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43.462"/>
    </inkml:context>
    <inkml:brush xml:id="br0">
      <inkml:brushProperty name="width" value="0.2" units="cm"/>
      <inkml:brushProperty name="height" value="0.2" units="cm"/>
      <inkml:brushProperty name="color" value="#FFFF00"/>
    </inkml:brush>
  </inkml:definitions>
  <inkml:trace contextRef="#ctx0" brushRef="#br0">1 422 344,'18'73'919,"-14"-51"-636,1 0 1,1 0-1,2-1 1,0 0-1,5 8-283,5 15 415,-16-36-222,1 1 0,1-1 0,0 1 0,0-1 1,1 0-1,0 0-193,-5-8 17,0 0 0,0 0 0,0 1 1,1-1-1,-1 0 0,0 0 0,0 0 0,0 0 1,0 0-1,0 0 0,1 0 0,-1 1 1,0-1-1,0 0 0,0 0 0,0 0 0,1 0 1,-1 0-1,0 0 0,0 0 0,0 0 0,0 0 1,1 0-1,-1 0 0,0 0 0,0 0 1,0 0-1,0 0 0,1 0 0,-1 0 0,0 0 1,0-1-1,0 1 0,0 0 0,1 0 1,-1 0-1,0 0 0,0 0 0,0 0 0,0 0 1,0 0-1,0-1 0,1 1 0,-1 0 0,0 0 1,0 0-1,0 0-17,7-13 302,6-24-274,-10 28 99,8-32 15,-1 1 1,-1-1-1,-3-3-142,1 3 110,1 0-1,1 1 1,5-8-110,-13 47 2,13-39 160,2 1 1,3-4-163,-12 31 50,0 0-1,0 0 1,1 1 0,1 0 0,-1 0 0,2 1 0,0 0-1,5-4-49,7-4 76,0 2-1,0 0 0,17-7-75,-27 17-48,1 0 0,0 1 0,1 1-1,-1 0 1,1 0 0,0 1 0,0 1-1,0 1 49,75-3-2579,-74 4 1445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0:50.897"/>
    </inkml:context>
    <inkml:brush xml:id="br0">
      <inkml:brushProperty name="width" value="0.2" units="cm"/>
      <inkml:brushProperty name="height" value="0.2" units="cm"/>
      <inkml:brushProperty name="color" value="#FFFF00"/>
    </inkml:brush>
  </inkml:definitions>
  <inkml:trace contextRef="#ctx0" brushRef="#br0">28 92 96,'0'0'89,"0"0"-22,0 0-26,0 0 24,0 0 4,0 0 3,0 0-10,0 0 32,0 0 6,0 0 4,0 0 24,0 0-8,0 0-6,0 0-42,0 0 30,0 0-28,0 0-38,0 0-13,0 0 18,0 0-31,0 0 17,0 0 6,0 0 20,0 0-22,0 0 1,0 0-6,0 0 33,0 0-4,0 0-31,0 0 7,0 0-35,0 0 0,0 0 19,0 0 40,0 0-37,0 0-4,0 0-9,0 0-24,0 0 21,0 0 31,0 0 26,0 0-30,0 0 12,0 0-33,0 0-10,0 0-21,0 0 36,0 0 31,-5-1-43,-10-4 52,15 5-51,0 0 0,-1 0 1,1 0-1,0 0 0,-1 0 1,1 0-1,0 0 1,-1 0-1,1-1 0,0 1 1,0 0-1,-1 0 1,1 0-1,0 0 0,0-1 1,-1 1-1,1 0 0,0 0 1,0 0-1,-1-1 1,1 1-1,0 0 0,0 0 1,0-1-1,0 1 1,-1 0-1,1 0 0,0-1 1,0 1-1,0 0 0,0-1 1,0 1-1,0 0 1,0-1-1,0 1 0,0 0 1,0-1-1,0 1 0,0 0 1,0 0-1,0-1 1,0 1-1,0 0 0,0-1 1,0 1-1,0 0 1,1 0-1,-1-1 0,0 1 1,0 0-1,0-1 0,0 1 1,1 0-1,-1 0 1,0 0-1,0-1 0,1 1 1,-1 0-1,0 0 1,0 0-1,1 0-2,5-10-179,-5 7 151,1 1 0,-1-1 0,0 1 1,1 0-1,0 0 0,-1-1 0,1 1 0,0 0 0,0 1 0,0-1 0,1 0 28,2-2 6,0 1-1,0 1 1,1-1 0,-1 1-1,1 0 1,-1 0 0,1 1-1,0-1 1,0 1 0,4 0-6,-9 1 6,-1 0-7,0 0 17,0 0 18,0 0-27,2 1-15,0 0 0,0-1 0,0 1 0,0-1 0,0 0-1,1 0 1,-1 0 0,0 0 0,0 0 0,0 0 0,0 0 0,0-1 0,0 1-1,0-1 1,1 1 0,-1-1 0,0 0 0,-1 0 0,1 0 0,0 0 0,0 0-1,0 0 9,14-5 21,7 5-1041,-23 1 716</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1:56.041"/>
    </inkml:context>
    <inkml:brush xml:id="br0">
      <inkml:brushProperty name="width" value="0.2" units="cm"/>
      <inkml:brushProperty name="height" value="0.2" units="cm"/>
      <inkml:brushProperty name="color" value="#FFFF00"/>
    </inkml:brush>
  </inkml:definitions>
  <inkml:trace contextRef="#ctx0" brushRef="#br0">2381 2 100,'0'0'128,"0"0"18,0 0-50,9-1-143,-9 1 90,1 0-1,-1 0 0,0 0 0,0 0 0,0 0 0,0 0 0,1 0 1,-1 0-1,0 0 0,0 0 0,0 0 0,1 0 0,-1 0 0,0 0 1,0 0-1,0 0 0,1 0 0,-1 0 0,0 0 0,0 0 0,0 0 1,0 0-1,1 0 0,-1 0 0,0 1 0,0-1 0,0 0 0,0 0 1,0 0-1,1 0 0,-1 0 0,0 0 0,0 1 0,0-1 0,0 0 1,0 0-1,0 0 0,0 0 0,0 1 0,0-1 0,1 0 0,-1 0 1,0 0-1,0 1 0,0-1 0,0 0 0,0 0 0,0 0 0,0 0 1,0 1-1,0-1 0,0 0 0,-1 0 0,1 0 0,0 1 0,0-1 1,0 0-43,-1 2 12,0 0 1,-1 0 0,1 0-1,-1 0 1,0-1 0,1 1 0,-1 0-1,0-1 1,0 0 0,0 1 0,0-1-1,0 0 1,0 0 0,0 0-1,0 0 1,-3 0-13,-45 10 181,44-11-179,-83 10 144,-1-5 0,-34-4-146,-20 14 60,-25-1 58,-163 34-118,277-39-54,-28 5 87,-85 14-65,-49-4 32,143-16-70,-47 0-39,44 11 166,-16-3-122,-55 19 65,21-5-42,98-24-74,0 0-30,-1 1-1,1 1 1,-22 10 146,25-6-1716,24-11 1151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1:59.509"/>
    </inkml:context>
    <inkml:brush xml:id="br0">
      <inkml:brushProperty name="width" value="0.2" units="cm"/>
      <inkml:brushProperty name="height" value="0.2" units="cm"/>
      <inkml:brushProperty name="color" value="#FFFF00"/>
    </inkml:brush>
  </inkml:definitions>
  <inkml:trace contextRef="#ctx0" brushRef="#br0">191 15 28,'0'0'108,"0"0"21,0 0 19,0 0-25,0 0-26,0 0-17,0 0-1,0 0 7,0 0 19,0 0-15,0 0-22,0 0-18,-1-14 480,-46 115-313,26-54 71,-21 36-288,28-58 44,0 0 0,2 1 0,1 1 0,1 0 0,-1 11-44,8-22 16,1 1 0,0-1 0,2 1 0,0 6-16,0-8 32,0-14 2,0-1-18,0 0-16,3 19 10,46 31 200,-6-9-152,-4 5-148,-21-23 96,0-1 1,1-1-1,2-1 0,0-1 1,0 0-1,2-2 1,0-1-1,3 1-6,30 19-2010,-51-33 1201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4"/>
    </inkml:context>
    <inkml:brush xml:id="br0">
      <inkml:brushProperty name="width" value="0.2" units="cm"/>
      <inkml:brushProperty name="height" value="0.2" units="cm"/>
      <inkml:brushProperty name="color" value="#FFC114"/>
    </inkml:brush>
  </inkml:definitions>
  <inkml:trace contextRef="#ctx0" brushRef="#br0">830 19 132,'0'-1'60,"0"1"-1,0-1 1,0 1-1,0-1 1,0 1-1,-1-1 1,1 1-1,0-1 1,0 1-1,0-1 1,0 0-1,1 1 1,-1-1 0,0 1-1,0-1 1,0 1-1,0-1 1,1 1-1,-1-1 1,0 1-1,0-1 1,1 1-1,-1-1 1,0 1-1,1-1 1,-1 1 0,0 0-1,1-1 1,-1 1-1,1-1 1,-1 1-1,1 0 1,-1 0-1,1-1 1,-1 1-1,1 0 1,-1 0-1,1-1 1,-1 1-1,1 0 1,-1 0 0,1 0-1,-1 0 1,1 0-1,0 0 1,-1 0-1,1 0 1,-1 0-1,1 0 1,0 0-60,0 0-250,3 0 391,-4 0 1,0 0 0,0 0-12,0 0 6,0 0 10,0 0 8,0 0 17,0 0-31,0 0-35,0 0 7,0 0 19,0 0-6,0 0-1,0 0-1,0 0 14,-3 19-36,0-1 1,-2-1 0,0 1 0,0-1-1,-2 1 1,0-2 0,-1 1-1,-5 6-101,-8 21 136,-455 943 1798,417-871-2547,-4-4-1,-5-2 1,-5-3 613,47-77-1948,17-23 891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5"/>
    </inkml:context>
    <inkml:brush xml:id="br0">
      <inkml:brushProperty name="width" value="0.2" units="cm"/>
      <inkml:brushProperty name="height" value="0.2" units="cm"/>
      <inkml:brushProperty name="color" value="#FFC114"/>
    </inkml:brush>
  </inkml:definitions>
  <inkml:trace contextRef="#ctx0" brushRef="#br0">1 1 396,'11'52'2706,"78"340"184,106 432-865,-181-769-1939,23 75 43,-33-121-739,-3-10-1313,-2-15 144,-6-5 471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6"/>
    </inkml:context>
    <inkml:brush xml:id="br0">
      <inkml:brushProperty name="width" value="0.2" units="cm"/>
      <inkml:brushProperty name="height" value="0.2" units="cm"/>
      <inkml:brushProperty name="color" value="#FFC114"/>
    </inkml:brush>
  </inkml:definitions>
  <inkml:trace contextRef="#ctx0" brushRef="#br0">0 81 120,'227'-25'3552,"-96"8"-2183,26 3-1369,-20 3 457,-75 8-214,-39 3-797,-1-1 0,0-1-1,13-4 555,-34 5-1062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4:12.242"/>
    </inkml:context>
    <inkml:brush xml:id="br0">
      <inkml:brushProperty name="width" value="0.1" units="cm"/>
      <inkml:brushProperty name="height" value="0.1" units="cm"/>
    </inkml:brush>
  </inkml:definitions>
  <inkml:trace contextRef="#ctx0" brushRef="#br0">0 17 24,'0'0'76,"0"0"-32,0 0 32,0 0 16,0 0-44,0 0 16,19 0-4,-19 0-52,0 0-12,0 0-64,0 0-12,0 0 24,0 0-28,37-17-40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7"/>
    </inkml:context>
    <inkml:brush xml:id="br0">
      <inkml:brushProperty name="width" value="0.2" units="cm"/>
      <inkml:brushProperty name="height" value="0.2" units="cm"/>
      <inkml:brushProperty name="color" value="#FFC114"/>
    </inkml:brush>
  </inkml:definitions>
  <inkml:trace contextRef="#ctx0" brushRef="#br0">662 21 64,'0'0'346,"0"0"-22,0 0-9,0 0-26,0 0 36,0 0-27,0-3-17,0 2-263,0 0 0,0 1 0,0-1-1,0 0 1,-1 1 0,1-1 0,0 0 0,0 1 0,0-1-1,0 0 1,-1 1 0,1-1 0,0 1 0,-1-1-1,1 1 1,0-1 0,-1 0 0,1 1 0,-1 0 0,1-1-1,-1 1 1,1-1 0,-1 1 0,1-1 0,-1 1-1,0 0 1,1-1 0,-1 1 0,0 0-18,-23-1 430,-32 17 99,50-13-494,-31 10 227,2 2 1,0 2-1,1 1 1,1 1-1,1 2 1,0 2-1,2 0 1,0 2-1,2 2 1,-17 20-263,22-20 135,2 1 1,1 0-1,2 2 1,0 0-1,2 1 1,2 0 0,0 1-1,2 1 1,2 0-1,1 1 1,-4 29-136,11-46 34,0 1-1,1-1 1,1 1 0,0 0 0,1-1 0,1 1 0,1-1 0,0 1-1,2-1 1,0 0 0,0-1 0,2 1 0,0-1 0,1 0 0,0-1-1,1 0 1,4 4-34,3 2 39,2-1-1,0 0 0,1-2 0,1 0 1,0-1-1,2-1 0,-1-1 1,2-1-1,0-1 0,1 0 0,5 0-38,10 2 74,0-1 0,1-2-1,0-2 1,1-2-1,0-1 1,20-1-74,72 1 218,48-6-218,-87-2 4,-69 1-148,0-1 0,0-2-1,0 0 1,-1-2 0,1 0 0,10-5 144,-29 8-327,1 0 0,-1 0 0,0 0 0,0-1 0,0 0 0,-1 0 0,1 0 0,-1-1 0,0 1 0,0-2 0,0 1 0,3-3 327,1-5-1580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8"/>
    </inkml:context>
    <inkml:brush xml:id="br0">
      <inkml:brushProperty name="width" value="0.2" units="cm"/>
      <inkml:brushProperty name="height" value="0.2" units="cm"/>
      <inkml:brushProperty name="color" value="#FFC114"/>
    </inkml:brush>
  </inkml:definitions>
  <inkml:trace contextRef="#ctx0" brushRef="#br0">6 0 208,'0'0'205,"0"0"-57,0 0-4,0 0 23,0 0 5,0 0-1,0 0-9,0 0-22,0 0-28,0 0 43,0 0-28,0 0 68,0 0 49,0 0-8,0 0 14,5 1-1,-3-1-225,0 1 0,-1 0 0,1 0 0,0 0 0,-1 0 0,1 1 1,-1-1-1,1 0 0,-1 0 0,0 1 0,1-1 0,-1 1 0,0 0 0,0-1 0,0 1 0,0 0 0,0-1 1,-1 1-1,1 0 0,0 0 0,-1 0 0,1 0 0,-1 0 0,0-1 0,0 1 0,0 0 0,0 0 0,0 0 1,0 1-25,0 81 664,-2-47-471,2 358 959,-1-369-1111,-1 0 0,-1 0 0,-4 12-41,-5 49 115,7-40-137,-2 54-2709,7-101 1865</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29"/>
    </inkml:context>
    <inkml:brush xml:id="br0">
      <inkml:brushProperty name="width" value="0.2" units="cm"/>
      <inkml:brushProperty name="height" value="0.2" units="cm"/>
      <inkml:brushProperty name="color" value="#FFC114"/>
    </inkml:brush>
  </inkml:definitions>
  <inkml:trace contextRef="#ctx0" brushRef="#br0">109 29 204,'0'0'347,"-2"1"-244,1-1 0,0 0 1,0 0-1,-1 1 0,1-1 0,0 0 1,0 0-1,-1 0 0,1-1 0,0 1 1,0 0-1,-1 0 0,1-1 1,0 1-1,0-1 0,0 1 0,0-1 1,0 1-1,0-1 0,-1 0-103,-22-19 216,24 20-181,0 0 0,-1-1 0,1 1 0,0-1 0,-1 1 0,1 0 0,-1-1 0,1 1 1,0 0-1,-1 0 0,1-1 0,-1 1 0,1 0 0,-1 0 0,1 0 0,-1 0 0,1 0 1,-1-1-1,1 1 0,-1 0 0,1 0 0,-1 0 0,1 0 0,-1 0 0,1 0 0,-1 1 1,1-1-1,-1 0 0,1 0 0,-1 0 0,1 0 0,-1 1 0,1-1 0,-1 0 0,1 0 1,0 1-1,-1-1 0,1 0 0,-1 1 0,1-1 0,0 0 0,-1 1 0,1-1 0,0 1 0,0-1 1,-1 1-1,1-1 0,0 0 0,0 1 0,0-1 0,-1 1 0,1-1 0,0 1 0,0-1 1,0 1-1,0-1 0,0 1 0,0-1 0,0 1 0,0 0-35,-1 36 616,1-31-453,0 547 1789,-9-398-1806,1-32-28,-3 200-676,11-321 61,-5 4-986,2-1 1088,2-7-973,1-4 156</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0"/>
    </inkml:context>
    <inkml:brush xml:id="br0">
      <inkml:brushProperty name="width" value="0.2" units="cm"/>
      <inkml:brushProperty name="height" value="0.2" units="cm"/>
      <inkml:brushProperty name="color" value="#FFC114"/>
    </inkml:brush>
  </inkml:definitions>
  <inkml:trace contextRef="#ctx0" brushRef="#br0">0 122 296,'0'0'96,"0"1"1,0-1-1,0 0 1,0 1-1,1-1 0,-1 0 1,0 1-1,0-1 0,0 0 1,0 0-1,0 1 1,1-1-1,-1 0 0,0 0 1,0 1-1,1-1 0,-1 0 1,0 0-1,0 0 1,1 1-1,-1-1 0,0 0 1,0 0-1,1 0 0,-1 0 1,0 0-1,1 0 1,-1 0-1,0 1 0,1-1 1,-1 0-1,0 0 0,0 0 1,1 0-1,-1 0 1,0-1-1,1 1-96,20-3 1449,31-14-1235,-40 12 110,0 1-242,204-64 1069,-178 59-944,1 1-1,0 2 1,0 2-1,29 1-206,-61 3 13,1 1 0,0 0 0,-1 1 1,0 0-1,1 0 0,-1 0 0,0 1 0,0 0 0,0 1 0,0-1 0,-1 1 1,1 1-1,-1-1 0,0 1 0,0 0 0,-1 0 0,0 1 0,0 0 1,0-1-1,3 6-13,-3-3 14,0 0 1,0 0 0,-1 0-1,1 1 1,-2 0 0,1 0 0,-2 0-1,1 0 1,-1 1 0,0-1-1,-1 1 1,0-1 0,-1 1 0,0 0-1,0-1 1,-1 1 0,0 1-15,-6 17 17,-2-1 1,0 0-1,-2-1 0,-1 0 1,0-1-1,-2 0 0,-1-1 1,-2-1-1,0 0 0,-1-1 1,-8 7-18,-22 20 36,-2-1 1,-1-3-1,-3-2 0,-16 8-36,-7-3 78,-27 21-269,104-69 186,0 0 0,0 0 0,0 0 0,0 0 0,0 1 0,0-1 0,0 0-1,0 0 1,0 0 0,0 0 0,0 0 0,0 0 0,0 0 0,-1 1 0,1-1 0,0 0 0,0 0 0,0 0-1,0 0 1,0 0 0,0 0 0,0 1 0,0-1 0,0 0 0,0 0 0,1 0 0,-1 0 0,0 0 0,0 0 0,0 1-1,0-1 1,0 0 0,0 0 0,0 0 0,0 0 0,0 0 0,0 0 0,0 0 0,0 0 0,0 0 0,1 1 0,-1-1-1,0 0 1,0 0 0,0 0 0,0 0 0,0 0 0,0 0 0,0 0 0,1 0 0,-1 0 0,0 0 0,0 0-1,0 0 1,0 0 0,0 0 0,0 0 0,1 0 0,-1 0 0,0 0 0,0 0 0,0 0 0,0 0 0,0 0 5,18 3-75,21-2 48,64-8-41,-76 3 98,1 2 1,0 0-1,1 2 1,25 4-31,-34-1 13,0 0 0,-1 2 0,1 0 1,-1 1-1,0 1 0,-1 1 0,1 0 0,-1 2 0,15 10-13,-24-14 5,0 2-1,0-1 0,0 1 1,-1 0-1,0 1 0,-1 0 1,0 0-1,0 1 0,-1 0 0,0 0 1,-1 0-1,0 1 0,-1-1 1,0 1-1,-1 1 0,0-1 0,0 0 1,0 6-5,-2-2 24,0-1 0,-1 1 0,-1-1 0,0 1 0,0-1 0,-2 1 0,0-1 1,0 0-1,-2 0 0,1-1 0,-2 1 0,0-1 0,0 0 0,-1 0 0,-1-1 0,0 0 0,-1 0 1,0-1-1,-1 0 0,0-1 0,-8 6-24,3-3-50,-1 0 0,-1-1 0,0-1 0,0-1 0,-1 0 0,0-2 0,-1 0-1,0-1 1,0 0 0,-1-2 0,0 0 0,0-2 0,0 0 0,0-1 0,-6-1 50,6 0-309,11 0-156,0-1 1,0 0-1,0-1 0,0 1 0,0-2 0,-3 0 465,-46-16-1708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1"/>
    </inkml:context>
    <inkml:brush xml:id="br0">
      <inkml:brushProperty name="width" value="0.2" units="cm"/>
      <inkml:brushProperty name="height" value="0.2" units="cm"/>
      <inkml:brushProperty name="color" value="#FFC114"/>
    </inkml:brush>
  </inkml:definitions>
  <inkml:trace contextRef="#ctx0" brushRef="#br0">188 21 184,'35'0'816,"1"-2"-1,-1-2 1,26-6-816,-52 8 107,-1 1-1,1 0 1,0 1 0,0 0 0,0 0-1,0 1 1,-1 0 0,1 1-1,0 0 1,-1 0 0,1 0 0,-1 1-1,0 1 1,0 0 0,0 0-1,0 0 1,-1 1 0,0 0 0,1 0-107,-3 0 39,0 0 0,0 0 0,-1 0 0,1 1 0,-1-1 0,0 1 0,-1 0 0,1 0 0,-1 1 0,-1-1 0,1 0 0,-1 1 0,0 0 0,0 0 0,-1-1 0,0 1 0,0 0 0,-1 0 0,0 0 0,0 0 0,0 0 0,-1 0 0,0 0 0,-2 5-39,-5 15 12,-1-1 1,-1 0-1,-1 0 1,-1-1-1,-2-1 1,0 0-1,-1-1 1,-2-1 0,-17 19-13,-34 33-188,-2-3 0,-12 4 188,27-27-61,27-25-16,1 0-1,2 3 0,0 0 0,-14 21 78,37-46-2,2 1 1,-1-1-1,0 0 1,0 0-1,0 1 1,0-1-1,1 1 1,-1-1-1,1 1 1,-1-1-1,1 1 1,0-1-1,-1 1 1,1-1 0,0 1-1,0-1 1,0 1-1,0-1 1,0 1-1,1-1 1,-1 1-1,0-1 1,1 1-1,-1-1 1,1 1 1,0 1 3,1-1 1,0 0 0,-1 0 0,1 0 0,0-1 0,0 1-1,0 0 1,0-1 0,1 1 0,-1-1 0,0 1 0,1-1-1,-1 0 1,1 0-4,11 4 43,1 0 1,0-2-1,0 1 0,13 0-43,37 3 257,0-3 0,1-3 0,2-2-257,198-19 567,-61 3-881,-120 11-1218,-84 6 1043,1 0-163,5 0-232</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2"/>
    </inkml:context>
    <inkml:brush xml:id="br0">
      <inkml:brushProperty name="width" value="0.2" units="cm"/>
      <inkml:brushProperty name="height" value="0.2" units="cm"/>
      <inkml:brushProperty name="color" value="#FFC114"/>
    </inkml:brush>
  </inkml:definitions>
  <inkml:trace contextRef="#ctx0" brushRef="#br0">32 61 156,'0'0'173,"0"0"16,0 0 45,0 0-21,0 0 26,0 0-42,0 0-31,-16 4 3016,120-39-2765,-85 30-328,10-2 88,-1 1 0,1 1-1,25 0-176,-46 4 16,0 1 1,-1 0-1,1 1 0,0 0 0,-1 0 0,1 1 0,0-1 0,-1 2 0,0-1 1,0 1-1,0 0 0,0 1 0,0-1 0,0 2 0,-1-1 0,6 5-16,-8-5 8,0 0-1,-1 0 1,1 1-1,-1-1 1,0 1-1,-1-1 1,1 1-1,-1 0 1,0 0-1,0 0 1,0 1-1,-1-1 1,0 0-1,0 1 0,0-1 1,0 1-1,-1-1 1,0 1-1,0-1 1,-1 0-1,1 1 1,-1-1-1,-1 1 1,1-1-1,-1 0 1,1 0-1,-2 0 1,0 3-8,-10 19-47,0-1 0,-2-1-1,-1 0 1,-18 21 47,13-17-53,-9 9-281,-30 30 334,29-35-363,2 2-1,-4 8 364,31-40-20,0-1 1,1 1 0,0-1-1,-1 1 1,1 0-1,0-1 1,0 1 0,0 0-1,1 0 1,-1 0 0,1 0-1,-1 0 1,1-1-1,0 1 1,0 0 0,0 0-1,1 0 1,-1 0-1,1 0 1,-1 0 0,1 0-1,0-1 1,0 1 0,1 0-1,0 2 20,5 5 26,0 0 1,0 0-1,1 0 0,1-1 1,7 7-27,-7-7 76,1 0 0,-2 1-1,0 0 1,2 3-76,-8-9 38,0 0 0,0 1 0,0-1 0,-1 0-1,0 0 1,0 1 0,0-1 0,0 0 0,-1 1-1,1-1 1,-1 1 0,-1-1 0,1 1 0,0-1-1,-1 1 1,0-1 0,0 1 0,0-1 0,-1 0-1,1 0 1,-1 0 0,0 0 0,0 0 0,-1 0-1,1 0 1,-1-1 0,0 1 0,0-1 0,0 1-1,0-1-37,-8 8 10,0-1-1,-1 0 1,0 0-1,-1-2 1,0 1-1,0-1 0,0-1 1,-7 2-10,10-4-404,0-1-1,-1 0 1,1-1 0,-1 0 0,0 0 0,0-1-1,-6 0 405,14-2-1096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3"/>
    </inkml:context>
    <inkml:brush xml:id="br0">
      <inkml:brushProperty name="width" value="0.2" units="cm"/>
      <inkml:brushProperty name="height" value="0.2" units="cm"/>
      <inkml:brushProperty name="color" value="#FFC114"/>
    </inkml:brush>
  </inkml:definitions>
  <inkml:trace contextRef="#ctx0" brushRef="#br0">1 1 40,'0'0'290,"0"0"-31,0 0 13,0 0-29,0 0-5,0 0-25,2 6 31,17 38 202,-2 2-1,-2-1 0,-3 2 0,-1 0 0,-3 1 1,3 46-446,-2 74 1046,-8 62-1046,-1-118 265,-2-65-168,-2 1 0,-7 35-97,0-4 102,-27 170-766,34-239-962,3-10 658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4"/>
    </inkml:context>
    <inkml:brush xml:id="br0">
      <inkml:brushProperty name="width" value="0.2" units="cm"/>
      <inkml:brushProperty name="height" value="0.2" units="cm"/>
      <inkml:brushProperty name="color" value="#FFC114"/>
    </inkml:brush>
  </inkml:definitions>
  <inkml:trace contextRef="#ctx0" brushRef="#br0">103 0 100,'21'4'765,"1"-1"-1,-1 0 1,1-2-1,9-1-764,36 3 420,-28 3-148,0 1-1,-1 2 1,0 1-1,0 2 1,-1 2 0,-1 2-1,0 1 1,-1 1-1,22 17-271,-40-23 60,-1 0 1,0 1-1,-1 1 0,0 1 1,-1 0-1,0 1 0,-2 0 0,0 1 1,-1 0-1,0 1 0,-1 0 0,-2 1 1,0 0-1,0 0 0,-2 1 1,-1 0-1,0 0 0,-1 0 0,-1 3-60,-2-3 42,0 1 0,-1-1 0,-1 1 0,-1-1 0,0 1 0,-2-1-1,-1 0 1,0 0 0,-1 0 0,-8 14-42,2-7 81,-2 0 1,-1-1-1,-1-1 1,-1-1-1,-1 0 0,-2-1 1,-6 5-82,-8 5 120,-1-1 0,-2-2 0,-1-2 0,-2-1 0,0-2 0,-1-2 1,-2-2-1,0-1 0,-22 5-120,52-21-9,1 1-64,1-1 1,-1 0-1,0 0 1,-1-1-1,1-1 0,0 0 1,-1-1-1,0-1 1,1 1-1,-1-2 0,-9-1 73,14 1-268,0-1 0,0 0 0,0 0-1,1-1 1,0 0 0,-1 0-1,1 0 1,0-1 0,0 0 0,1-1-1,-1 1 1,1-2 0,0 1-1,0 0 1,-2-4 268,-6-13-1469</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5"/>
    </inkml:context>
    <inkml:brush xml:id="br0">
      <inkml:brushProperty name="width" value="0.2" units="cm"/>
      <inkml:brushProperty name="height" value="0.2" units="cm"/>
      <inkml:brushProperty name="color" value="#FFC114"/>
    </inkml:brush>
  </inkml:definitions>
  <inkml:trace contextRef="#ctx0" brushRef="#br0">75 1 228,'0'0'289,"0"0"8,0 0-46,2 2 9,-1 1-217,0-1-1,-1 0 0,1 0 0,-1 1 1,1-1-1,-1 0 0,0 1 0,0-1 1,0 0-1,0 1 0,0-1 0,0 0 1,-1 1-1,1-1 0,-1 0 0,1 0 0,-1 0 1,0 1-1,0-1-42,-26 64 666,8-18-187,11-24-185,2 1 1,1 0-1,1 0 0,1 1 0,0 19-294,3-40 37,1 0 0,-1 0 0,1 1-1,0-1 1,1 0 0,-1 0 0,1-1-1,0 1 1,0 0 0,1 0 0,-1-1-1,1 0 1,0 1 0,1-1 0,-1 0-1,0-1 1,1 1 0,0 0 0,0-1-1,0 0 1,4 2-37,0 0 52,0 0 0,0-1 0,0 0 0,1 0 1,0-1-1,0 0 0,0-1 0,0 0 0,0 0 0,0-1 0,0 0 0,1-1-52,17 0 44,1-1 0,-1-1 0,1-2 0,0-1-44,-15 3-164,-1-2 1,0 1-1,0-1 1,-1-1 0,1 0-1,-1-1 1,0 0-1,0-1 1,-1 0-1,2-2 164,-9 6-181,1-1-1,-1 0 1,0 0-1,1 0 1,-2 0-1,1 0 1,1-3 181,7-13-912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27.236"/>
    </inkml:context>
    <inkml:brush xml:id="br0">
      <inkml:brushProperty name="width" value="0.2" units="cm"/>
      <inkml:brushProperty name="height" value="0.2" units="cm"/>
      <inkml:brushProperty name="color" value="#FFC114"/>
    </inkml:brush>
  </inkml:definitions>
  <inkml:trace contextRef="#ctx0" brushRef="#br0">306 0 272,'-6'36'518,"-1"-1"1,-1-1-1,-2 0 0,-1 0 0,-9 15-518,-2 12 442,-60 181 1015,-33 183-1457,97-359-1105,11-40 56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4:17.962"/>
    </inkml:context>
    <inkml:brush xml:id="br0">
      <inkml:brushProperty name="width" value="0.1" units="cm"/>
      <inkml:brushProperty name="height" value="0.1" units="cm"/>
    </inkml:brush>
  </inkml:definitions>
  <inkml:trace contextRef="#ctx0" brushRef="#br0">40 5 28,'15'3'2760,"-35"36"-327,5-3-1887,12-32-482,1 1 0,-1 0-1,1 0 1,0 0-1,1 0 1,-1 0-1,1 1 1,0-1-1,0 5-63,1-9 17,0-1 2,0 0-3,0 19 39,0-13-48,0 7-9,-1-9 5,1 0 0,0-1 0,0 1 0,0 0 0,0-1 0,1 1 0,0 0 0,-1-1-1,1 1 1,1 0 0,-1-1 0,0 1 0,1-1 0,0 0 0,1 3-3,7 8 52,-5-7-24,0 0 0,0 0 0,1 0-1,0-1 1,0 0 0,2 1-28,-1-1 28,1 0 0,0 0 0,0-1 0,0 0 0,1 0-1,0-1 1,0-1 0,7 3-28,-16-6 22,0 0-10,0 0-8,0 0-7,0 0 16,25 0 97,-23 0-85,39 0 292,-38-1-306,0 0 0,0 0 0,0 0 0,1 0 0,-1 0 0,-1-1 0,1 0 0,0 0 0,0 0 0,-1 0-1,1 0 1,-1 0 0,1 0 0,-1-1 0,0 0 0,2-1-11,26-24 77,-27 27-66,-1-1-1,0 0 0,0 0 0,0 0 0,0 0 0,0-1 0,0 1 1,-1 0-1,1-1 0,-1 1 0,1-1 0,-1 1 0,0-1 0,0 0 1,0 0-1,-1 1 0,1-1 0,0-2-10,4-57 117,-5 61-115,0 1 1,0 0-6,0 0 8,0 0-2,0 0-9,0 0-14,0-44-5,0 42 11,-1 1 13,-1 0 1,1 0-1,0 0 0,-1-1 0,1 1 1,0-1-1,0 1 0,-1-1 0,1 1 1,1-1-1,-1 1 0,0-1 0,0 0 1,0 0-1,1 1 0,-1-3 1,-10-27 1,11 30 0,-1-1 1,1 0 0,-1 0-1,0 1 1,0-1-1,1 0 1,-1 1 0,0-1-1,-1 1 1,1-1-1,0 1 1,0-1 0,-2 0-2,2 1 3,-1-1 0,1 1 0,0-1 0,0 1 0,0-1 0,0 1-1,0-1 1,0 0 0,0 1 0,0-1 0,0 0 0,1 0 0,-1 0 0,1 0-3,-3 1-67,1-1 0,-1 1 0,0 0 0,1 0 0,-1 0 0,0 0 0,0 1 0,0-1-1,0 1 1,0 0 0,1-1 0,-1 1 0,0 1 0,-1-1 67,-30-12-33,33 12 51,1 0-34,0 0 10,0 0-25,0 0 5,0 0 25,0 0-5,0 0 22,0 0-6,0 0 5,-1 0 2,-5 0-16,-49 0 122,54 0-118,1 0 2,0 0-8,-24 26-3,3 29-9,21-55 5,0 0-2,0 0-7,0 0 6,0 0 13,0 0 0,0 0-8,0 0-12,0 37 36,0-21-12,0-15-3,0-1 9,2 3 9,54 55-21,-47-49-4,-8-7 3,0-1-1,0 0 1,0 0-1,0 1 0,1-1 1,-1 0-1,0 0 0,0 0 1,1 0-1,-1-1 1,1 1-1,-1 0 0,1-1 1,-1 1-1,1-1 0,-1 1 1,1-1-1,-1 1 1,1-1-1,0 0 0,-1 0 2,0 0-13,-1 0 12,0 0-14,0 0 11,0 0 11,0 0-15,10-5 6,-1-3-2,-1 1 10,-5 5-1,-1 0 0,1 0 0,-1 0 0,1-1 0,-1 1 0,0-1 1,0 0-1,0 1 0,0-1 0,0 0 0,-1 0 0,1 0 0,-1 0 0,0 0 0,0-1 0,0 1 1,0 0-1,0-3-5,-1 5-23,0 1 20,0 0-7,0 0-4,0 0 10,0-1 1,0 0 0,1 0 0,-1 0 1,0 0-1,1 0 0,-1 0 0,0 0 0,0-1 1,0 1-1,0 0 0,0 0 0,0 0 0,-1 0 1,1 0-1,0 0 0,0 0 0,-1-1 1,1 1-1,-1 0 0,1 0 0,-1 0 0,1 0 1,-1 1-1,0-1 0,1 0 0,-1 0 0,0 0 1,0 0-1,0 1 0,0-1 0,0 0 3,-1-2-3,0 1-1,-1 0 0,1-1 0,-1 1 1,0 0-1,1 0 0,-1 0 1,0 1-1,0-1 0,-1 0 4,-63-3 114,65 5-124,-23 28 58,22-19-77,0 0 25,1-1 0,0 0 0,1 1-1,-1-1 1,2 1 0,-1 0 0,1-1 0,0 1 0,1 0 4,1-5-3,0-1 0,0 1 1,0-1-1,0 0 1,1 0-1,0 0 0,-1 0 1,1 0-1,0-1 1,0 1-1,1-1 0,-1 0 1,0 0-1,1 0 1,-1 0-1,1-1 0,0 1 1,-1-1-1,1 0 1,0 0-1,0 0 0,1-1 3,-5 0 14,22-2-96,-17-1 74,30-24 37,-34 27-29,0-1 1,0 1-1,0-1 1,0 0-1,0 0 1,0 0-1,-1 1 1,1-1-1,0 0 1,0 0-1,-1 0 1,1 0-1,-1 0 1,1 0-1,-1-1 1,1 1-1,-1 0 1,0 0-1,1 0 1,-1 0-1,0-1 1,0 1-1,0 0 1,0 0-1,0 0 0,0 0 1,0-1-1,0 1 1,-1-1-1,1 2 15,0 0-7,0-2-6,1 1 0,-1 0 0,0 0 0,1 0 0,-1 0 1,0-1-1,0 1 0,0 0 0,1 0 0,-1 0 0,0-1 1,-1 1-1,1 0 0,0 0 0,0 0 0,-1-1 1,1 1-1,0 0 0,-1 0 0,1 0 0,-1 0 0,1 0 1,-1 0-1,0 0 0,0 0 0,1 0 0,-2-1-2,-22-24 68,22 24-64,0 1 0,-1 0 0,1 0-1,-1 0 1,1 0 0,-1 0 0,1 0 0,-1 1 0,0-1 0,1 1 0,-1 0 0,0 0 0,1 0 0,-1 0 0,0 0 0,1 1 0,-1-1 0,0 1 0,1-1 0,-1 1 0,1 0 0,-1 0 0,1 0 0,-1 1 0,1-1-1,0 1 1,0-1 0,-1 1 0,1 0 0,0 0 0,1-1 0,-1 1 0,0 1 0,0-1 0,1 0 0,-1 1-4,-1 1 0,1 0 0,-1 0 0,1 1 0,0-1 0,1 0 0,-1 1 1,1 0-1,-1-1 0,2 1 0,-1 0 0,0-1 0,1 1 0,0 0 0,0 0 0,0 0 0,1-1 0,-1 1 0,1 0 1,0 0-1,1-1 0,-1 1 0,4 6 12,18 37-8,-22-46-6,0 0 0,1 0 0,-1 0 0,0 0 0,1 0 0,-1-1 0,1 1 0,0-1 0,0 1 0,-1-1 0,1 0 0,0 1 0,0-1 0,0 0 0,0 0 0,0-1 0,1 1 0,-1 0 0,0-1 0,0 1 0,2-1 2,-3 0-25,-1 0 12,0 0-11,3-2-10,1-1 19,-1 0 0,0 0-1,0 0 1,0 0 0,0-1 0,0 1-1,-1-1 1,1 0 0,-1 0-1,0 0 1,0 0 0,-1 0 0,1 0-1,-1 0 1,1-2 15,0-12-48,0 1 0,-1-1 0,-1-17 48,0 26-6,-2 5 8,1 0 1,-1 0-1,0 0 1,-1 0-1,1 1 0,-1-1 1,0 1-1,0 0 0,0-1 1,0 1-1,0 1 1,0-1-1,-1 0 0,0 1 1,1 0-1,-1 0 1,0 0-1,0 0 0,0 1 1,0-1-1,-1 1 1,0 0-3,4 1-1,-1 1 1,1-1 0,0 1 0,0-1 0,0 1-1,0 0 1,0 0 0,0-1 0,0 1 0,0 0 0,0 0-1,0 0 1,0 0 0,0 0 0,1 0 0,-1 0-1,1 1 1,-1-1 0,0 0 0,1 0 0,0 0-1,-1 1 1,1-1 0,0 0 0,0 1 0,-1-1 0,1 1 0,0 0-1,-1 0 0,1 1 1,0-1-1,-1 1 1,1-1-1,0 0 1,1 1-1,-1-1 1,0 0-1,1 1 1,-1-1-1,1 0 1,0 1-1,-1-1 1,1 0-1,1 2 1,0-3-5,-1 1-1,1-1 0,0 0 0,0 1 1,0-1-1,-1 0 0,1 0 0,0 0 1,1 0-1,-1-1 0,0 1 0,0-1 1,0 1-1,0-1 0,0 0 0,1 1 1,-1-1-1,0 0 0,0 0 0,0-1 0,1 1 1,-1 0-1,0-1 0,0 0 0,0 1 1,0-1-1,0 0 0,0 0 0,0 0 1,0 0-1,0 0 0,0-1 0,0 1 1,-1 0-1,1-1 0,-1 0 0,1 1 1,-1-1-1,1 0 0,-1 0 0,0 1 1,0-1-1,0 0 0,0 0 0,0 0 1,0-1-1,-1 1 0,1 0 0,-1 0 1,1 0-1,-1-1 6,0 0-2,-1 1-1,1 0 1,-1-1 0,1 1 0,-1 0-1,0-1 1,0 1 0,0 0-1,0 0 1,0 0 0,0 0 0,-1 0-1,1 0 1,-1 0 0,1 1 0,-1-1-1,0 0 1,0 1 0,0-1 2,1 1-1,0 1 0,0-1 1,0 0-1,0 1 1,0-1-1,-1 1 0,1-1 1,0 1-1,0 0 1,0-1-1,0 1 0,0 0 1,-1 0-1,1 0 0,0 0 1,0 0-1,0 0 1,-1 0-1,1 0 0,0 0 1,0 1-1,0-1 0,0 0 1,-1 1-1,1-1 1,0 1-1,0 0 0,0-1 1,0 1-1,0 0 1,0-1-1,1 1 0,-1 0 1,0 0-1,0 0 0,0 0 1,1 0-1,-1 0 1,0 1 0,-1 0-4,1 0 0,-1 1 0,1-1 1,0 0-1,0 1 0,0-1 0,0 1 1,1 0-1,-1-1 0,1 1 0,-1 0 1,1-1-1,0 1 0,0 0 0,0-1 1,0 1-1,1 0 0,-1-1 0,1 1 1,0 0-1,-1-1 0,1 1 0,0-1 1,0 1-1,1-1 0,-1 1 0,1-1 1,-1 0-1,1 0 0,0 0 0,-1 0 1,1 0-1,0 0 0,0 0 0,0-1 1,1 1-1,-1-1 0,0 1 0,1-1 1,-1 0-1,1 0 0,-1 0 1,1 0-1,-1-1 0,1 1 0,0 0 1,-1-1-1,1 0 0,0 0 0,0 0 1,-1 0-1,1 0 0,0-1 0,-1 1 1,1-1 3,-2 1-6,-1 0 14,21-27 61,-22 21-61,1 1-1,-1-1 1,0 1 0,-1 0 0,1-1-1,-1 1 1,0 0 0,0 0 0,-1 0-1,0 0-7,3 3 0,-1 1-1,0-1 1,0 1-1,1 0 1,-1-1 0,0 1-1,0 0 1,0-1-1,-1 1 1,1 0-1,0 0 1,0 0-1,-1 0 1,1 0-1,-1 1 1,1-1-1,0 0 1,-1 0-1,0 1 1,1-1 0,-1 1-1,1 0 1,-1-1-1,1 1 1,-1 0-1,0 0 1,1 0-1,-1 0 1,0 0-1,1 0 1,-1 1-1,1-1 1,-1 0 0,0 1-1,1 0 1,-2 0 0,3-1-10,0 0 23,-2 0 2,0 0-14,0 0-1,0-1 1,0 1 0,0 1-1,0-1 1,0 0-1,0 0 1,1 1 0,-1-1-1,0 1 1,0 0-1,0-1 1,0 1 0,1 0-1,-1 0 1,0 0-1,1 0 1,-1 1 0,1-1-1,-1 0 1,1 1-1,0-1 1,-1 1-1,1-1 1,0 1 0,0-1-1,0 1 1,0 0-1,0 0 1,1-1 0,-1 1-1,0 0 1,1 0-1,0 0 1,-1 0 0,1 0-1,0 0 0,0 2 1,0-1 0,0 0 1,0 0-1,0 1 0,1-1 0,0 0 0,-1 1 0,1-1 0,0 0 0,1 0 0,-1 0 1,1 0-1,-1 0 0,1 0 0,0-1 0,0 1 0,0 0 0,1 0-1,-2-2 0,0 0 0,0 1 0,1-1 0,-1 0-1,0 0 1,1-1 0,-1 1 0,1 0 0,-1 0 0,1-1-1,-1 1 1,1 0 0,-1-1 0,1 0 0,0 1 0,-1-1 0,1 0-1,0 0 1,-1 0 0,1 0 0,0 0 0,-1 0 0,1-1-1,0 1 1,-1 0 0,1-1 0,-1 1 0,1-1 0,1 0 0,-3 0-12,0 1-3,32-26-49,-29 22 65,0-1 0,0 1 0,0-1 0,-1 0 1,0 1-1,0-1 0,0 0 0,-1 0 0,0 0 0,0 0 0,0-1 1,0 1-1,-1 0 0,0-4-1,0 8 8,0 1-32,0-9 12,0 8 10,0 0 1,0 0-1,1 0 1,-1 0-1,0 0 1,0 0-1,0 0 1,0 0-1,0 0 1,0 0-1,0 0 0,-1 0 1,1 0-1,0 0 1,0 0-1,-1 0 1,1 0-1,-1 1 1,0-2 1,-9-7 17,7 5-7,-1 1 0,0-1 1,0 1-1,0 0 0,0 0 0,0 1 1,-1-1-1,1 1 0,-1 0 1,1 0-1,-1 0 0,0 1 1,0 0-1,-1 0-10,5 1 12,1 0-15,-31 2 239,27 1-219,1 1 1,0-1 0,-1 1-1,1 0 1,1 0 0,-1 0-1,1 0 1,-1 1 0,1-1-1,0 1 1,1-1 0,-1 1-1,1 0 1,0-1 0,0 1-1,1 0 1,-1 0 0,1 0-1,0 0 1,0 2-18,0-6 8,0 3-7,-1 1 0,1 0 1,-1-1-1,1 1 0,1 0 0,-1-1 0,1 1 1,-1 0-1,1-1 0,1 1 0,-1-1 0,1 1 1,0-1-1,-1 0 0,4 4-1,-4-6-28,1 1 0,-1-1 0,0 0 0,0 1-1,0-1 1,0 0 0,-1 1 0,1-1 0,-1 1 0,1 2 28,7 19-3085,-5-23 2161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5.293"/>
    </inkml:context>
    <inkml:brush xml:id="br0">
      <inkml:brushProperty name="width" value="0.2" units="cm"/>
      <inkml:brushProperty name="height" value="0.2" units="cm"/>
      <inkml:brushProperty name="color" value="#FFFF00"/>
    </inkml:brush>
  </inkml:definitions>
  <inkml:trace contextRef="#ctx0" brushRef="#br0">0 225 216,'0'0'177,"0"0"19,0 0 3,0 0-32,0 0 5,0 0 40,0 0-57,0 0 12,0 0-6,0 0 37,0 0-31,0 0-42,0-21 759,0 18-861,1 0 0,-1 1 0,1-1-1,-1 1 1,1-1 0,0 1-1,0 0 1,0-1 0,0 1 0,0 0-1,1 0 1,-1-1 0,1 1 0,1-1-23,0-1 113,23 108 1085,-25-99-1187,12 60 54,2 0 0,4-1 0,9 16-65,-22-63 14,21 38 61,-26-53-74,1 0-1,-1 0 0,1 1 0,0-1 1,0 0-1,0-1 0,0 1 1,0 0-1,0 0 0,1-1 0,-1 0 1,0 1-1,1-1 0,-1 0 0,1 0 1,0 0-1,-1 0 0,1-1 0,1 1 0,-2-1-4,12-4-58,-5-2 43,0 0-1,0-1 1,-1 0-1,0-1 1,-1 0-1,0 0 0,0 0 1,0-1-1,-1 0 1,0-1-1,-1 1 0,0-1 1,-1 0-1,0 0 1,0-2 19,6-17-40,-2 0 1,-1-1-1,-1-1 1,2-26 39,-8 52-11,5-23 170,-1 25-51,2 15-94,14 48 30,-13-36-7,1 0 1,1 0-1,12 20-37,-15-32 2,33 52 32,-36-60-29,0 1 0,1-1 0,-1 0 0,1-1 0,0 1 0,0 0 0,0-1 0,1 0 0,-1 0 0,1 0 0,-1-1 0,3 1-5,-4-2 7,-1-1 1,0 0-1,1 0 1,-1 0-1,1 0 0,-1 0 1,0-1-1,1 1 0,-1-1 1,0 0-1,1 1 0,-1-1 1,0 0-1,0 0 0,0 0 1,0-1-1,0 1 0,0-1 1,0 1-1,0-1 0,0 1 1,-1-1-1,1 0 0,-1 0 1,1 0-1,-1 0 0,0 0 1,0 0-1,0 0-7,8-11 28,-2 0 0,0-1 0,5-13-28,-12 27 0,7-23 33,0-1-1,-2 0 0,-1-1 1,0 1-1,-2-1 0,-1-11-32,3-19-37,-3-56-172,-2 59-623,2 46 602,0-1-1,1 0 1,-1 0 0,1 1 0,1-1 0,-1 1-1,1-1 231,10-29-1815,-11 19 982</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6.256"/>
    </inkml:context>
    <inkml:brush xml:id="br0">
      <inkml:brushProperty name="width" value="0.2" units="cm"/>
      <inkml:brushProperty name="height" value="0.2" units="cm"/>
      <inkml:brushProperty name="color" value="#FFFF00"/>
    </inkml:brush>
  </inkml:definitions>
  <inkml:trace contextRef="#ctx0" brushRef="#br0">9 327 268,'0'0'219,"0"4"37,-8 75 979,8-78-1063,0 39 1033,3-11 293,4-54-808,-1-18-462,1 1 0,12-41-228,-13 65 24,0-1-1,1 1 0,1 1 1,1-1-1,1 1 0,0 1 1,10-12-24,-5 8-15,-2 4 36,-1 0 1,2 1-1,12-11-21,-19 21 1,-1 0 0,1 1 0,0 0 0,0 0 0,1 0 0,-1 1 0,1 0 0,0 0 0,0 1 0,0 0 0,1 0-1,67 1-4768,-74 1 3953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6.958"/>
    </inkml:context>
    <inkml:brush xml:id="br0">
      <inkml:brushProperty name="width" value="0.2" units="cm"/>
      <inkml:brushProperty name="height" value="0.2" units="cm"/>
      <inkml:brushProperty name="color" value="#FFFF00"/>
    </inkml:brush>
  </inkml:definitions>
  <inkml:trace contextRef="#ctx0" brushRef="#br0">0 0 476,'0'0'535,"0"0"-56,0 0-39,0 0-18,0 0-30,0 0-62,0 0-38,0 0-15,0 0-17,0 0-33,0 0 3,0 0-51,0 0-50,1 6-77,7 50-1763,-8-56 746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7.310"/>
    </inkml:context>
    <inkml:brush xml:id="br0">
      <inkml:brushProperty name="width" value="0.2" units="cm"/>
      <inkml:brushProperty name="height" value="0.2" units="cm"/>
      <inkml:brushProperty name="color" value="#FFFF00"/>
    </inkml:brush>
  </inkml:definitions>
  <inkml:trace contextRef="#ctx0" brushRef="#br0">3 0 240,'0'65'969,"-2"-21"-468,2-1-1,2 0 0,2 0 0,5 14-500,-5-19 270,-4-33-321,0 0 1,0-1-1,1 1 1,0 0-1,0-1 0,0 1 1,0-1-1,1 1 1,0 2 50,2-6-1580,-3-2 647</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7.656"/>
    </inkml:context>
    <inkml:brush xml:id="br0">
      <inkml:brushProperty name="width" value="0.2" units="cm"/>
      <inkml:brushProperty name="height" value="0.2" units="cm"/>
      <inkml:brushProperty name="color" value="#FFFF00"/>
    </inkml:brush>
  </inkml:definitions>
  <inkml:trace contextRef="#ctx0" brushRef="#br0">0 0 144,'8'24'345,"-2"0"0,-1 0 0,-1 1 1,0-1-1,-2 1 0,-2 22-345,3 1 279,3 397 1062,-7-285-1970,1-159 91,0-1-244,0 2-112,-2 7 74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8.001"/>
    </inkml:context>
    <inkml:brush xml:id="br0">
      <inkml:brushProperty name="width" value="0.2" units="cm"/>
      <inkml:brushProperty name="height" value="0.2" units="cm"/>
      <inkml:brushProperty name="color" value="#FFFF00"/>
    </inkml:brush>
  </inkml:definitions>
  <inkml:trace contextRef="#ctx0" brushRef="#br0">0 66 212,'49'-9'2542,"41"-10"-1628,-33 7-1117,1 1-1,0 4 1,26 0 203,-66 7-994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18.446"/>
    </inkml:context>
    <inkml:brush xml:id="br0">
      <inkml:brushProperty name="width" value="0.2" units="cm"/>
      <inkml:brushProperty name="height" value="0.2" units="cm"/>
      <inkml:brushProperty name="color" value="#FFFF00"/>
    </inkml:brush>
  </inkml:definitions>
  <inkml:trace contextRef="#ctx0" brushRef="#br0">12 211 312,'3'2'147,"1"-1"-1,-1 0 1,0 0-1,1 0 1,-1 0 0,1-1-1,-1 1 1,1-1 0,-1 0-1,1 0 1,0 0-1,-1 0 1,1-1 0,-1 1-1,3-2-146,55-19 455,-39 12-201,-10 4-171,-1 1 1,-1-2 0,1 1 0,-1-1 0,0-1 0,0 0-1,3-3-83,-8 5 5,0 1 0,-1-1-1,0 0 1,0 0-1,0 0 1,0 0 0,-1-1-1,0 1 1,0-1 0,0 0-1,-1 0 1,0 0-1,0 0 1,0-1-5,-2 5 18,-4-11-111,2 10 104,0 0 0,0 0 0,0 1 0,0-1 0,-1 1 0,1-1 0,-1 1 0,1 0 1,-1 0-1,0 0 0,0 0 0,0 1 0,0-1 0,0 1 0,-1 0 0,1 0 0,0 0 1,-1 0-1,1 0 0,-1 1 0,1-1 0,0 1 0,-1 0 0,1 0 0,-1 1 0,1-1 0,-1 0 1,1 1-1,-2 1-11,-3 0 53,0 1 0,1 0-1,0 1 1,-1 0 0,1 0 0,1 0 0,-1 1 0,1 0 0,0 1 0,0-1 0,0 1 0,-4 5-53,-2 7 141,-1 0 1,2 1-1,1 0 0,0 0 1,1 1-1,2 1 1,0-1-1,1 1 0,0 1 1,2-1-1,1 1 0,1-1 1,0 1-1,2 4-141,0-18 41,1 0 1,0 0 0,0 0-1,1 0 1,0-1-1,0 1 1,1-1-1,0 1 1,0-1-1,0 0 1,1 0-1,1 0 1,-1-1-1,1 0 1,0 1-1,0-2 1,1 1-1,-1 0 1,2-1 0,-1 0-1,0-1 1,1 1-42,7 3 59,-1-1 0,1 0 0,0 0 0,0-2 1,0 0-1,1 0 0,0-2 0,0 1 0,0-2 1,0 0-1,2-1-59,130 1-564,-89-3-3505,-56 1 3121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0:44.924"/>
    </inkml:context>
    <inkml:brush xml:id="br0">
      <inkml:brushProperty name="width" value="0.2" units="cm"/>
      <inkml:brushProperty name="height" value="0.2" units="cm"/>
      <inkml:brushProperty name="color" value="#FFFF00"/>
    </inkml:brush>
  </inkml:definitions>
  <inkml:trace contextRef="#ctx0" brushRef="#br0">1 134 52,'0'0'231,"0"0"-39,0 0 38,0 0-8,0 0 16,0 0-13,0 0-30,0 0-11,0 0 13,0 0 1,0 0 3,0 0-26,0 1-57,0 0 0,-1 0 0,1 1 1,0-1-1,0 0 0,0 0 0,0 1 1,1-1-1,-1 0 0,0 0 0,0 0 1,1 1-1,-1-1 0,1 0 0,-1 0 1,1 0-1,-1 1-118,4 0 46,-1 1 1,1-1-1,0 0 1,0 1-1,0-2 1,0 1-1,0 0 0,0-1 1,0 0-1,0 0 1,1 0-1,-1 0 1,0-1-1,1 1 1,-1-1-1,0 0 1,1-1-1,-1 1 1,1-1-47,5 1-1,19 0 109,-1-2 0,0 0 0,0-2 0,11-4-108,16-3 129,0 1 1,1 3-1,4 3-129,33-5 187,-10 3 76,56 4-263,-49 2 175,26-6-175,26-4 30,-52 5 34,29-8-64,72-8 122,155 5-122,-150 9 4,814-11-113,-882 27 65,-38-1 56,-15 1-15,7-5 3,508 14-50,-335-18 41,-241 0 3,1-1 0,-1-1 0,0-1 0,5-1 6,52-6-20,27 4-633,65-13 653,-36 3-304,-101 14-261,0 2-1,1 0 1,-1 2 0,7 2 565,67 3-2663,-71-6 1890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0:46.207"/>
    </inkml:context>
    <inkml:brush xml:id="br0">
      <inkml:brushProperty name="width" value="0.2" units="cm"/>
      <inkml:brushProperty name="height" value="0.2" units="cm"/>
      <inkml:brushProperty name="color" value="#FFFF00"/>
    </inkml:brush>
  </inkml:definitions>
  <inkml:trace contextRef="#ctx0" brushRef="#br0">0 1 228,'0'2'18,"1"0"0,-1 0 0,1 0 0,0 0 0,-1 0 0,1 0 1,0 0-1,0 0 0,0 0 0,1-1 0,-1 1 0,0 0 0,1-1 0,-1 1 0,1-1 0,-1 1 0,1-1 0,0 0 0,0 0 1,-1 0-1,1 0 0,0 0 0,0 0 0,0 0 0,0 0 0,1-1-18,5 4 77,45 30 1188,22 20-1265,-34-24 328,-28-21-227,-2-2 27,-1 1 0,1 0 0,-2 0 1,10 10-129,-15-13 63,-1 0 0,1 0 0,-1 0 1,0 1-1,0-1 0,0 1 1,-1 0-1,0 0 0,0 0 0,-1 0 1,1 0-1,-1 6-63,-1-11 53,0 37 316,1-32-342,-1-1 1,0 1-1,-1 0 1,0 0-1,1-1 1,-2 1-1,1-1 0,-1 1 1,0-1-1,0 1 1,0-1-1,-1 0 1,1 0-1,-3 2-27,-6 12 179,0 1 0,1 1 0,0 2-179,4-10 176,1 1 0,-2-1 1,0-1-1,0 1 0,-2-1 0,1 0 1,-1-1-1,-1 1-176,-32 30-501,2 3 0,-31 46 501,71-91-776,0 1-315,0 2 142</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85"/>
    </inkml:context>
    <inkml:brush xml:id="br0">
      <inkml:brushProperty name="width" value="0.2" units="cm"/>
      <inkml:brushProperty name="height" value="0.2" units="cm"/>
      <inkml:brushProperty name="color" value="#FFC114"/>
    </inkml:brush>
  </inkml:definitions>
  <inkml:trace contextRef="#ctx0" brushRef="#br0">830 19 132,'0'-1'60,"0"1"-1,0-1 1,0 1-1,0-1 1,0 1-1,-1-1 1,1 1-1,0-1 1,0 1-1,0-1 1,0 0-1,1 1 1,-1-1 0,0 1-1,0-1 1,0 1-1,0-1 1,1 1-1,-1-1 1,0 1-1,0-1 1,1 1-1,-1-1 1,0 1-1,1-1 1,-1 1 0,0 0-1,1-1 1,-1 1-1,1-1 1,-1 1-1,1 0 1,-1 0-1,1-1 1,-1 1-1,1 0 1,-1 0-1,1-1 1,-1 1-1,1 0 1,-1 0 0,1 0-1,-1 0 1,1 0-1,0 0 1,-1 0-1,1 0 1,-1 0-1,1 0 1,0 0-60,0 0-250,3 0 391,-4 0 1,0 0 0,0 0-12,0 0 6,0 0 10,0 0 8,0 0 17,0 0-31,0 0-35,0 0 7,0 0 19,0 0-6,0 0-1,0 0-1,0 0 14,-3 19-36,0-1 1,-2-1 0,0 1 0,0-1-1,-2 1 1,0-2 0,-1 1-1,-5 6-101,-8 21 136,-455 943 1798,417-871-2547,-4-4-1,-5-2 1,-5-3 613,47-77-1948,17-23 891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4:26.327"/>
    </inkml:context>
    <inkml:brush xml:id="br0">
      <inkml:brushProperty name="width" value="0.1" units="cm"/>
      <inkml:brushProperty name="height" value="0.1" units="cm"/>
      <inkml:brushProperty name="color" value="#FFFFFF"/>
    </inkml:brush>
  </inkml:definitions>
  <inkml:trace contextRef="#ctx0" brushRef="#br0">254 811 200,'7'0'231,"14"-2"3219,-21 2-3418,1 0 0,-1 0-1,1 0 1,-1 0 0,1-1 0,-1 1 0,0 0 0,1-1-1,-1 1 1,1 0 0,-1-1 0,0 1 0,1 0 0,-1-1-1,0 1 1,1-1 0,-1 1 0,0 0 0,0-1 0,0 1-1,1-1 1,-1 1 0,0-1 0,0 1 0,0-1 0,0 1-1,0-1 1,0 1 0,0-1 0,0 1 0,0-1-32,0-2 431,0 3-45,0 0-39,0 0-18,0 0-27,3-22 689,-2 3-575,-2 19-397,0-1 0,0 1-1,0-1 1,0 1 0,0 0 0,0 0 0,0 0-1,0-1 1,0 1 0,0 0 0,0 0 0,0 0 0,0 1-1,-1-1 1,1 0 0,0 0 0,0 0 0,0 1-1,1-1 1,-1 1 0,0-1 0,0 1 0,-1-1-19,-10 6 44,0-1 1,0 2-1,0-1 1,1 2 0,0-1-1,0 2 1,1-1-1,0 2 1,0-1-1,1 1 1,1 0-1,0 1 1,0 0-1,-4 8-44,-4 10 48,0 1 0,2 0 0,1 1 0,2 0 0,-3 16-48,5-12 25,2 0 0,2 0-1,1 1 1,1 0 0,2 7-25,2-29 3,0 1 1,0-1 0,2 0 0,0 0 0,0 0 0,1-1-1,1 1 1,0-1 0,1 0 0,0 0 0,5 7-4,-6-13-4,0 0-1,0 0 1,0 0 0,1-1 0,0 0-1,0 0 1,1 0 0,-1-1 0,1 0-1,0 0 1,1 0 0,-1-1 0,1 0-1,0-1 1,0 0 0,0 0 0,0-1-1,1 0 1,-1 0 0,1-1 4,7 1-88,-1-2 1,1 0-1,0-1 1,0-1-1,-1 0 1,1-1-1,13-4 88,14-7-1012,-1-2 0,2-3 1012,7-3-2081,-25 11 504</inkml:trace>
  <inkml:trace contextRef="#ctx0" brushRef="#br0" timeOffset="648.208">1082 1113 288,'-3'-9'399,"-1"-1"0,0 1 0,-1 1 1,0-1-1,-1 1 0,0 0 0,0-1-399,4 7 70,0 0-1,0 0 1,0 0 0,0 0 0,0 0-1,0 0 1,0 0 0,-1 1-1,1-1 1,-1 1 0,1 0-1,-1 0 1,0 0 0,1 0-1,-1 0 1,0 0 0,0 1-1,1-1 1,-1 1 0,0 0-1,0 0 1,0 0 0,0 0-1,1 1 1,-1-1 0,0 1-1,0-1 1,0 1-70,-8 4 81,1 0-1,-1 1 1,1 0-1,0 1 1,1 0-1,0 1 1,0-1-1,1 2 1,-1-1 0,2 1-1,-1 0 1,1 1-1,1 0 1,0 0-1,-2 5-80,-3 7 160,1 1-1,0 0 0,2 1 1,1 0-1,0 0 0,-2 23-159,9-40 34,-1 1-1,1-1 0,0 0 0,1 0 0,-1 0 1,1 0-1,1 0 0,-1-1 0,1 1 1,1 0-1,0 0-33,-3-4 8,1-1 1,0 0 0,0 0-1,0 0 1,0 0 0,1-1-1,-1 1 1,1 0 0,-1 0-1,1-1 1,-1 1 0,1-1-1,0 1 1,0-1 0,-1 0-1,1 0 1,0 0 0,0 0-1,0 0 1,1 0 0,-1 0-1,0-1 1,0 1 0,0-1-1,1 0 1,-1 1 0,0-1-1,0 0 1,0 0 0,1 0-1,-1-1 1,0 1 0,0-1-1,1 1 1,-1-1 0,2 0-9,6-3 17,-1 0 0,0-1 0,1 0 0,-2-1 0,1 1 0,-1-2 0,0 1 0,0-1 0,0 0 1,-1-1-1,0 0 0,-1 0 0,3-4-17,-1-1 32,0-1-1,0 0 1,-1 0 0,-1 0 0,0-1-1,-1 0 1,-1-1 0,2-11-32,-3 7 138,-1 6 599,-1 33-241,0 5-393,0-1 0,2 0 0,0 1 1,2-2-1,1 1 0,0 0 0,2-1 0,5 10-103,-8-22-8,0 0-1,0-1 1,1 1 0,1-1-1,-1-1 1,1 1 0,1-1 0,0-1-1,2 2 9,-5-4-96,1-1-1,0 0 0,0-1 0,0 1 1,0-1-1,1-1 0,-1 1 0,1-1 0,0 0 1,-1-1-1,1 1 0,0-1 0,0-1 1,7 1 95,-9-2-285,0 1-1,0-1 0,-1 0 0,1 0 0,-1 0 0,1-1 0,-1 0 0,1 0 0,-1 0 0,1-1 287,-4 3-7,23-15-2074</inkml:trace>
  <inkml:trace contextRef="#ctx0" brushRef="#br0" timeOffset="1197.87">1633 833 400,'-25'20'4039,"12"-10"-3670,-8 9 296,2 0-1,0 2 0,-10 14-664,21-25 156,1 1-1,0 0 1,0 0-1,2 0 0,-1 0 1,1 1-1,1 0 1,0 0-1,1 1-155,2-10 37,1 0 0,0 0-1,0 0 1,-1 0 0,2 0-1,-1 0 1,0 0 0,1 0 0,-1 0-1,1 0 1,0 0 0,0-1 0,0 1-1,1 0 1,-1 0 0,0-1-1,1 1 1,0-1 0,0 1 0,0-1-1,0 0 1,0 0 0,0 0 0,0 0-1,1 0 1,0 0-37,9 7 61,1-1 1,1-1-1,0 0 1,0-1-1,0-1-61,41 21 206,-50-23-192,0 0 0,-1 1 0,0-1 0,0 1 0,0 0 0,0 0 0,-1 0 0,1 0 0,-1 1 0,0-1 0,0 1 0,-1 0 0,1 0 0,-1 0 0,0 0 0,-1 0 0,1 1 0,-1-1 0,0 0 1,0 1-1,-1-1 0,0 1 0,0-1 0,0 1 0,0-1 0,-1 1 0,0-1 0,0 0 0,-1 2-14,-5 8 47,0 0 1,-1 0-1,-1-1 1,0 0-1,-2-1 1,-4 7-48,10-15-193,1 0 0,-1 0 0,0 0 0,-1 0 0,1-1 1,-1 0-1,0 0 0,0 0 0,0-1 0,0 0 0,-1 0 0,1-1 0,-1 1 0,0-2 0,0 1 1,0-1-1,-6 1 193,2-5-1677,-11-12-127</inkml:trace>
  <inkml:trace contextRef="#ctx0" brushRef="#br0" timeOffset="1609.508">2135 701 740,'-12'2'336,"0"1"-1,0 1 0,1 0 1,0 0-1,-1 1 1,1 1-1,1 0 1,-1 0-1,1 1 1,-3 3-336,8-6 160,0 1-1,0-1 1,0 1 0,1 0 0,-1 0 0,1 1 0,1-1 0,-1 1 0,1 0 0,0 0 0,0 0 0,0 0 0,1 0 0,0 1 0,1-1 0,-1 1-1,1 0 1,0-1 0,1 5-160,1-6 58,0 0 0,1 0 0,0 0 0,0 0 0,0 0 0,0-1 0,1 1 0,0-1 0,0 1 0,0-1 0,0 0 0,1 0 0,0 0 0,0-1 0,0 1 0,0-1 0,0 0 0,1 0-58,12 9 219,0 0 1,2-1-1,18 8-219,-17-10 127,-3-2-22,0 1-1,0 1 1,-1 0-1,0 1 1,6 5-105,-19-12 16,0-1-1,0 1 1,0 0-1,0 0 1,0 0 0,0 0-1,-1 1 1,0-1-1,1 1 1,-1-1 0,-1 1-1,1 0 1,0 0-1,-1 0 1,0 0 0,0 0-1,0 0 1,0 0-1,-1 0 1,0 0 0,0 1-1,0-1 1,0 0-1,0 0 1,-1 0 0,0 0-1,0 1-15,-4 10 24,-1-1 0,0 0 0,-1 0 0,-1 0 0,0-1 1,-1-1-1,0 1 0,-1-1 0,0-1 0,-1 0 0,-1 0-24,-1 2-16,-1-2 0,0 1 0,-1-2 0,0 0 0,0-1 0,-1-1 0,-1 0 0,1-1 1,-13 3 15,24-8-102,0-1 1,1 0-1,-1 0 1,0-1-1,0 0 1,0 1-1,0-1 1,0-1-1,0 1 102,4-1-97,-1 1 1,1 0-1,0-1 1,-1 1-1,1-1 0,0 1 1,-1-1-1,1 1 0,0-1 1,0 0-1,0 0 0,0 0 1,0 0-1,0 1 1,0-2-1,0 1 0,0 0 1,0 0-1,0 0 0,0 0 1,1 0-1,-1-1 1,1 1-1,-1 0 0,1-1 1,-1 1-1,1 0 0,0-1 1,-1 1-1,1 0 0,0-1 1,0 1-1,0-1 1,0 0 96,2-20-1945</inkml:trace>
  <inkml:trace contextRef="#ctx0" brushRef="#br0" timeOffset="2192.149">2640 1025 136,'-16'17'695,"0"1"0,1 1-1,1 0 1,-10 19-695,18-28 248,0 1 0,1 0 0,1 0 0,-1 0 0,2 0 0,0 1 0,0 0 0,1-1 0,0 1 0,1 9-248,1-19 31,0 1 0,0-1 0,0 0 0,0 1 0,0-1 1,1 0-1,-1 0 0,1 1 0,-1-1 0,1 0 0,0 0 0,0 0 0,0 0 0,0 0 0,1 0 0,-1 0 0,0 0 0,1 0 0,0-1 0,-1 1 0,1 0 0,0-1 0,0 0 1,-1 1-1,1-1 0,0 0 0,0 0 0,1 0 0,-1 0 0,0 0 0,0-1 0,0 1 0,1 0 0,-1-1 0,0 0 0,0 0 0,3 0-31,2 1 43,1-2 0,-1 1-1,1-1 1,-1-1 0,1 1-1,-1-1 1,0 0 0,1-1 0,-1 0-1,0 0 1,2-2-43,3-1 51,-1-1 1,1 0-1,-2-1 0,1 0 1,-1-1-1,0 0 0,-1-1 0,0 0 1,-1 0-1,0-1 0,0 0 1,-1 0-1,-1-1 0,0 0 1,0 0-1,-1-1 0,-1 1 1,0-1-1,-1 0 0,0 0 0,-1 0 1,-1-1-1,0 1 0,0-11-51,-1 17 154,0 5-110,1 0 1,-1 1-1,0-1 1,0 0-1,0 0 1,0 0-1,0 0 1,0 0-1,0 0 1,0 0-1,-1 0 1,1 1-1,-1-1 1,1 0-1,-1 0 1,0 0-1,0 1 1,0-1-1,0 0 1,0 1-1,0-1 1,0 1-1,-1-1 1,1 1-1,0 0 1,-1-1-1,1 1 1,-1 0-1,0 0 1,1 0-45,0 1 30,0 0 1,0 1 0,0-1 0,0 0-1,0 1 1,0-1 0,0 0 0,0 1-1,0-1 1,0 1 0,1-1 0,-1 1 0,0 0-1,0-1 1,1 1 0,-1 0 0,0 0-1,1-1 1,-1 1 0,1 0 0,-1 0-1,1 0 1,-1 0 0,1 0-31,-14 25 170,13-22-95,-9 17 88,2 0-1,1 0 1,1 1 0,0 0 0,2 0 0,0 1-1,2-1 1,0 1 0,2 10-163,1-25 37,0 1 1,0-1-1,1 0 1,0 0-1,0 0 1,1 0-1,0 0 1,1-1-1,0 1 1,4 5-38,-6-9-65,0 0 0,0-1 0,1 1 0,0 0 0,0-1 0,0 0 0,0 0 0,0 0 0,0 0 0,1 0 0,0-1 0,-1 0 0,1 1 0,0-1 0,0-1 0,0 1 0,1-1 0,-1 1 0,0-1 0,0 0 0,5 0 65,-6-2-223,0 1 0,1-1 0,-1 0 0,0 0 0,0 0 0,0 0 0,0-1 0,0 1 0,0-1-1,0 0 1,-1 0 0,1 0 0,0 0 0,-1 0 0,0 0 0,1-1 0,-1 1 0,0-2 223,10-13-2393</inkml:trace>
  <inkml:trace contextRef="#ctx0" brushRef="#br0" timeOffset="2581.451">2943 977 268,'11'27'809,"-1"1"1,-1 0-1,-1 0 0,-1 1 0,-1 10-809,21 74 1452,-26-108-1380,-1-4-44,0 0 0,0 0 0,0 1 0,1-1 1,-1 0-1,0 0 0,1 0 0,-1 0 1,1 0-1,-1 0 0,1 0 0,-1 0 0,1 0 1,0 0-1,0 0 0,-1 0 0,1 0 0,0 0 1,0-1-1,0 1 0,0 0 0,0-1 0,0 1 1,1 0-29,-1-1 66,19-28-88,-3 8-94,6-22-459,-3-1-1,-1-1 1,5-21 575,-2 7-858,18-35 858,-38 90 36,-1 0-1,1-1 1,0 1-1,0 0 1,0 0 0,1 0-1,-1 1 1,1-1 0,-1 0-1,1 1 1,0 0-1,2-2-35,-4 4 260,11 21 239,-5-12-396,0 10 82,0 0 0,-2 0 0,0 1 1,-1 0-1,-1 0 0,-1 0 0,0 6-185,10 64 555,-3-44-264,3 1 0,2-2-1,4 7-290,-18-51-77,0 0-1,1 0 0,-1 0 0,1 0 0,0 0 1,-1 0-1,1 0 0,0 0 0,0 0 1,0 0-1,-1 0 0,1 0 0,0 0 0,0-1 1,0 1-1,0 0 0,0-1 0,1 1 0,-1-1 1,0 1-1,0-1 0,0 1 0,0-1 1,1 0-1,-1 0 0,0 0 0,0 0 0,1 1 1,-1-2-1,0 1 0,0 0 0,1 0 0,-1 0 1,0 0-1,0-1 0,0 1 0,0-1 1,1 1-1,-1-1 0,0 1 0,0-1 0,0 0 78,30-21-1536</inkml:trace>
  <inkml:trace contextRef="#ctx0" brushRef="#br0" timeOffset="3890.383">3980 779 152,'0'0'507,"0"0"-26,0 0-24,0 0-12,0-3-7,0 0-374,0 1 0,-1-1 0,1 0 1,-1 1-1,1-1 0,-1 1 0,0 0 0,1-1 0,-1 1 0,-1 0 0,1-1 0,0 1 0,0 0 0,-1 0 0,1 0 0,-1 0 0,0 0 1,0 0-1,0 1 0,0-1 0,-2-1-64,-4-2 216,-1 0-1,0 0 1,0 1 0,0 1 0,-6-2-216,8 2 98,-1 1 1,0 0-1,1 0 0,-1 0 0,0 1 0,0 1 1,0-1-1,0 1 0,0 1 0,0-1 0,0 1 1,0 1-1,0-1 0,0 2 0,1-1 1,-1 1-1,1 0 0,-1 0 0,1 1 0,0 0-98,-1 2 65,-1 0 0,1 1 0,1 0 0,-1 0 0,1 1 0,0 0 0,1 0 0,0 1 0,0 0 0,1 0 0,0 0 0,1 1 0,0-1-1,0 1 1,1 2-65,-4 11 96,1 1 0,1 1 0,2-1 0,0 0-1,1 1 1,2 11-96,0-20 34,1-1 0,1 0 0,0 0 0,1 0 0,0 0 0,2 0 0,-1-1 0,2 1 0,0-1 0,1-1 0,1 2-34,-4-8 12,1-1 0,0 1-1,0-1 1,1-1 0,-1 1-1,1-1 1,1 0 0,-1 0-1,6 2-11,-9-5 7,1 0-1,-1 0 1,1 0-1,0-1 1,0 0-1,0 1 1,0-1-1,0-1 1,0 1-1,0-1 1,0 1-1,0-1 1,0 0-1,0-1 1,0 1-1,0-1 1,0 0-1,0 0 1,0 0-1,0 0 1,1-1-8,10-7 17,-1 0-1,1-1 0,-1 0 0,-1-1 0,0-1 0,-1 0 0,0-1 0,-1-1 0,0 1 0,-1-1 0,-1-1 0,0 0 0,-1-1 1,0 1-1,0-6-15,12-29 28,-2 0 1,-2-1 0,-3-1 0,3-26-29,0-41 45,-5-1 0,-5-1 0,-6-17-45,-1 104 59,-1 0 1,-1 0-1,-3 0 0,0 0 0,-2 1 1,-3-4-60,10 33 14,-1-1 1,1 1-1,-1 0 1,1 0-1,-1 0 1,-1 0 0,1 0-1,-1 0-14,-10-2 76,11 7-70,1-1-1,0 1 0,0-1 0,0 1 0,0 0 0,0-1 1,0 1-1,0 0 0,0 0 0,0 0 0,1 0 0,-1 0 0,0 0 1,1 0-1,-1 0 0,0 1-5,-5 8 34,1 1 0,1-1 0,0 1-1,0 0 1,1 0 0,1 1 0,0-1 0,-1 9-34,-1 98 151,4-100-121,0 11-13,2 1 0,1-1 0,2 0 1,0 0-1,7 18-17,1 4 18,7 29-34,3-1 0,21 42 16,-25-75-318,2-2 1,2-1-1,2-1 1,2-1-1,2 0 318,-25-36-328,-1 0-1,1 0 0,1-1 0,-1 1 1,1-1-1,-1 0 0,1 0 0,1-1 1,-1 1-1,0-1 0,6 2 329,0-3-1821</inkml:trace>
  <inkml:trace contextRef="#ctx0" brushRef="#br0" timeOffset="4251.559">4532 764 432,'17'164'2138,"-9"-119"-1661,-7-28-229,2-1 0,0 0 0,1 1 0,1-1 1,0-1-1,1 1 0,3 3-248,-9-18 32,0-1 0,1 1 0,-1 0 0,0 0 0,1-1 0,-1 1 1,1 0-1,-1-1 0,1 1 0,0 0 0,-1-1 0,1 1 0,0-1 0,-1 1 0,1-1 1,0 1-1,-1-1 0,1 0 0,0 1 0,0-1 0,0 0 0,-1 1 0,1-1 1,0 0-1,0 0 0,0 0 0,0 0 0,0 0 0,0 0-32,0 0 38,1-1-1,-1 0 1,0 1-1,1-1 1,-1 0 0,1 0-1,-1 0 1,0 0-1,0 0 1,1 0 0,-1 0-1,0-1 1,0 1-1,0-1-37,26-49 417,-10 4-77,-2-1-1,7-41-339,-13 45 130,2 1 0,2 0 0,18-37-130,-22 62 49,0 0 1,1 1-1,1 0 0,4-4-49,-10 15-28,-1 1-1,0 0 0,1 0 0,0 1 0,0-1 0,1 1 1,-1 0-1,1 0 0,0 1 0,0 0 0,0 0 0,0 0 1,0 1-1,1 0 29,-5 2-124,0 0 0,0 0 0,0 1 1,0-1-1,0 1 0,0-1 0,0 1 1,0 0-1,-1-1 0,1 1 0,0 0 1,0 0-1,-1 1 0,1-1 0,-1 0 1,1 0-1,-1 1 0,1-1 0,-1 1 1,0-1-1,0 1 0,0 0 0,0-1 0,0 1 124,3 3-566,10 12-762</inkml:trace>
  <inkml:trace contextRef="#ctx0" brushRef="#br0" timeOffset="4823.432">5340 473 544,'-13'1'296,"1"2"0,0 0 0,-1 0 0,1 1 0,1 0 0,-1 1 0,1 1 0,-1 0 0,2 0 0,-1 1 0,1 0 0,0 1 1,0 1-1,1-1 0,0 1 0,1 1 0,0-1 0,-3 6-296,1 0 230,1 0 1,0 1-1,2 0 1,0 1-1,0-1 1,2 1-1,0 0 1,1 1-1,0-1 1,2 1-1,0 0 1,1-1-1,1 2-230,0-7 80,1 0 0,0 0-1,1 0 1,1 0 0,-1-1-1,2 1 1,0-1 0,0 0-1,1 0 1,2 3-80,-5-9 27,1-1-1,0 1 1,0-1 0,0 0-1,0 1 1,1-1 0,-1-1-1,1 1 1,0 0 0,1-1-1,-1 0 1,0 0 0,1 0-1,0-1 1,-1 1 0,1-1-1,0 0 1,0-1 0,0 1 0,1-1-1,-1 0 1,0 0 0,0-1-1,1 1-26,1-2 1,0 0-1,-1 0 1,1-1-1,0 1 1,-1-2-1,0 1 1,1-1-1,-1 1 0,0-2 1,-1 1-1,1-1 1,0 0-1,-1 0 1,0 0-1,0-1 1,0 0-1,0-1 0,5-5-8,-1 0-1,0 0 1,-1-1 0,-1 0-1,0 0 1,0-1 0,3-8 8,-5 4 158,-1 0 1,0 0 0,-1-1 0,-1 1 0,-1-1-1,-1-17-158,0 63 316,1 0 0,2-1 0,0 1 0,2 0 0,1-1 0,1 0 0,2 0-1,0-1 1,2 1-316,-6-17-80,-1-1-1,2 0 1,-1 0-1,1 0 1,0-1-1,1 0 1,0 0-1,0-1 1,1 0-1,0 0 1,0 0-1,0-1 1,1 0-1,0-1 1,0 0-1,1-1 1,-1 0-1,1 0 1,0-1-1,0 0 1,0-1-1,0 0 1,1 0-1,-1-1 1,1-1-1,2 1 81,-1-2-1078,1 1 0,-1-2-1,0 1 1,0-2 0,0 1 0,10-5 1078,4-8-2745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86"/>
    </inkml:context>
    <inkml:brush xml:id="br0">
      <inkml:brushProperty name="width" value="0.2" units="cm"/>
      <inkml:brushProperty name="height" value="0.2" units="cm"/>
      <inkml:brushProperty name="color" value="#FFC114"/>
    </inkml:brush>
  </inkml:definitions>
  <inkml:trace contextRef="#ctx0" brushRef="#br0">1 1 396,'11'52'2706,"78"340"184,106 432-865,-181-769-1939,23 75 43,-33-121-739,-3-10-1313,-2-15 144,-6-5 471</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87"/>
    </inkml:context>
    <inkml:brush xml:id="br0">
      <inkml:brushProperty name="width" value="0.2" units="cm"/>
      <inkml:brushProperty name="height" value="0.2" units="cm"/>
      <inkml:brushProperty name="color" value="#FFC114"/>
    </inkml:brush>
  </inkml:definitions>
  <inkml:trace contextRef="#ctx0" brushRef="#br0">0 81 120,'227'-25'3552,"-96"8"-2183,26 3-1369,-20 3 457,-75 8-214,-39 3-797,-1-1 0,0-1-1,13-4 555,-34 5-1062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88"/>
    </inkml:context>
    <inkml:brush xml:id="br0">
      <inkml:brushProperty name="width" value="0.2" units="cm"/>
      <inkml:brushProperty name="height" value="0.2" units="cm"/>
      <inkml:brushProperty name="color" value="#FFC114"/>
    </inkml:brush>
  </inkml:definitions>
  <inkml:trace contextRef="#ctx0" brushRef="#br0">662 21 64,'0'0'346,"0"0"-22,0 0-9,0 0-26,0 0 36,0 0-27,0-3-17,0 2-263,0 0 0,0 1 0,0-1-1,0 0 1,-1 1 0,1-1 0,0 0 0,0 1 0,0-1-1,0 0 1,-1 1 0,1-1 0,0 1 0,-1-1-1,1 1 1,0-1 0,-1 0 0,1 1 0,-1 0 0,1-1-1,-1 1 1,1-1 0,-1 1 0,1-1 0,-1 1-1,0 0 1,1-1 0,-1 1 0,0 0-18,-23-1 430,-32 17 99,50-13-494,-31 10 227,2 2 1,0 2-1,1 1 1,1 1-1,1 2 1,0 2-1,2 0 1,0 2-1,2 2 1,-17 20-263,22-20 135,2 1 1,1 0-1,2 2 1,0 0-1,2 1 1,2 0 0,0 1-1,2 1 1,2 0-1,1 1 1,-4 29-136,11-46 34,0 1-1,1-1 1,1 1 0,0 0 0,1-1 0,1 1 0,1-1 0,0 1-1,2-1 1,0 0 0,0-1 0,2 1 0,0-1 0,1 0 0,0-1-1,1 0 1,4 4-34,3 2 39,2-1-1,0 0 0,1-2 0,1 0 1,0-1-1,2-1 0,-1-1 1,2-1-1,0-1 0,1 0 0,5 0-38,10 2 74,0-1 0,1-2-1,0-2 1,1-2-1,0-1 1,20-1-74,72 1 218,48-6-218,-87-2 4,-69 1-148,0-1 0,0-2-1,0 0 1,-1-2 0,1 0 0,10-5 144,-29 8-327,1 0 0,-1 0 0,0 0 0,0-1 0,0 0 0,-1 0 0,1 0 0,-1-1 0,0 1 0,0-2 0,0 1 0,3-3 327,1-5-1580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89"/>
    </inkml:context>
    <inkml:brush xml:id="br0">
      <inkml:brushProperty name="width" value="0.2" units="cm"/>
      <inkml:brushProperty name="height" value="0.2" units="cm"/>
      <inkml:brushProperty name="color" value="#FFC114"/>
    </inkml:brush>
  </inkml:definitions>
  <inkml:trace contextRef="#ctx0" brushRef="#br0">6 0 208,'0'0'205,"0"0"-57,0 0-4,0 0 23,0 0 5,0 0-1,0 0-9,0 0-22,0 0-28,0 0 43,0 0-28,0 0 68,0 0 49,0 0-8,0 0 14,5 1-1,-3-1-225,0 1 0,-1 0 0,1 0 0,0 0 0,-1 0 0,1 1 1,-1-1-1,1 0 0,-1 0 0,0 1 0,1-1 0,-1 1 0,0 0 0,0-1 0,0 1 0,0 0 0,0-1 1,-1 1-1,1 0 0,0 0 0,-1 0 0,1 0 0,-1 0 0,0-1 0,0 1 0,0 0 0,0 0 0,0 0 1,0 1-25,0 81 664,-2-47-471,2 358 959,-1-369-1111,-1 0 0,-1 0 0,-4 12-41,-5 49 115,7-40-137,-2 54-2709,7-101 1865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0"/>
    </inkml:context>
    <inkml:brush xml:id="br0">
      <inkml:brushProperty name="width" value="0.2" units="cm"/>
      <inkml:brushProperty name="height" value="0.2" units="cm"/>
      <inkml:brushProperty name="color" value="#FFC114"/>
    </inkml:brush>
  </inkml:definitions>
  <inkml:trace contextRef="#ctx0" brushRef="#br0">109 29 204,'0'0'347,"-2"1"-244,1-1 0,0 0 1,0 0-1,-1 1 0,1-1 0,0 0 1,0 0-1,-1 0 0,1-1 0,0 1 1,0 0-1,-1 0 0,1-1 1,0 1-1,0-1 0,0 1 0,0-1 1,0 1-1,0-1 0,-1 0-103,-22-19 216,24 20-181,0 0 0,-1-1 0,1 1 0,0-1 0,-1 1 0,1 0 0,-1-1 0,1 1 1,0 0-1,-1 0 0,1-1 0,-1 1 0,1 0 0,-1 0 0,1 0 0,-1 0 0,1 0 1,-1-1-1,1 1 0,-1 0 0,1 0 0,-1 0 0,1 0 0,-1 0 0,1 0 0,-1 1 1,1-1-1,-1 0 0,1 0 0,-1 0 0,1 0 0,-1 1 0,1-1 0,-1 0 0,1 0 1,0 1-1,-1-1 0,1 0 0,-1 1 0,1-1 0,0 0 0,-1 1 0,1-1 0,0 1 0,0-1 1,-1 1-1,1-1 0,0 0 0,0 1 0,0-1 0,-1 1 0,1-1 0,0 1 0,0-1 1,0 1-1,0-1 0,0 1 0,0-1 0,0 1 0,0 0-35,-1 36 616,1-31-453,0 547 1789,-9-398-1806,1-32-28,-3 200-676,11-321 61,-5 4-986,2-1 1088,2-7-973,1-4 156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1"/>
    </inkml:context>
    <inkml:brush xml:id="br0">
      <inkml:brushProperty name="width" value="0.2" units="cm"/>
      <inkml:brushProperty name="height" value="0.2" units="cm"/>
      <inkml:brushProperty name="color" value="#FFC114"/>
    </inkml:brush>
  </inkml:definitions>
  <inkml:trace contextRef="#ctx0" brushRef="#br0">0 122 296,'0'0'96,"0"1"1,0-1-1,0 0 1,0 1-1,1-1 0,-1 0 1,0 1-1,0-1 0,0 0 1,0 0-1,0 1 1,1-1-1,-1 0 0,0 0 1,0 1-1,1-1 0,-1 0 1,0 0-1,0 0 1,1 1-1,-1-1 0,0 0 1,0 0-1,1 0 0,-1 0 1,0 0-1,1 0 1,-1 0-1,0 1 0,1-1 1,-1 0-1,0 0 0,0 0 1,1 0-1,-1 0 1,0-1-1,1 1-96,20-3 1449,31-14-1235,-40 12 110,0 1-242,204-64 1069,-178 59-944,1 1-1,0 2 1,0 2-1,29 1-206,-61 3 13,1 1 0,0 0 0,-1 1 1,0 0-1,1 0 0,-1 0 0,0 1 0,0 0 0,0 1 0,0-1 0,-1 1 1,1 1-1,-1-1 0,0 1 0,0 0 0,-1 0 0,0 1 0,0 0 1,0-1-1,3 6-13,-3-3 14,0 0 1,0 0 0,-1 0-1,1 1 1,-2 0 0,1 0 0,-2 0-1,1 0 1,-1 1 0,0-1-1,-1 1 1,0-1 0,-1 1 0,0 0-1,0-1 1,-1 1 0,0 1-15,-6 17 17,-2-1 1,0 0-1,-2-1 0,-1 0 1,0-1-1,-2 0 0,-1-1 1,-2-1-1,0 0 0,-1-1 1,-8 7-18,-22 20 36,-2-1 1,-1-3-1,-3-2 0,-16 8-36,-7-3 78,-27 21-269,104-69 186,0 0 0,0 0 0,0 0 0,0 0 0,0 1 0,0-1 0,0 0-1,0 0 1,0 0 0,0 0 0,0 0 0,0 0 0,0 0 0,-1 1 0,1-1 0,0 0 0,0 0 0,0 0-1,0 0 1,0 0 0,0 0 0,0 1 0,0-1 0,0 0 0,0 0 0,1 0 0,-1 0 0,0 0 0,0 0 0,0 1-1,0-1 1,0 0 0,0 0 0,0 0 0,0 0 0,0 0 0,0 0 0,0 0 0,0 0 0,0 0 0,1 1 0,-1-1-1,0 0 1,0 0 0,0 0 0,0 0 0,0 0 0,0 0 0,0 0 0,1 0 0,-1 0 0,0 0 0,0 0-1,0 0 1,0 0 0,0 0 0,0 0 0,1 0 0,-1 0 0,0 0 0,0 0 0,0 0 0,0 0 0,0 0 5,18 3-75,21-2 48,64-8-41,-76 3 98,1 2 1,0 0-1,1 2 1,25 4-31,-34-1 13,0 0 0,-1 2 0,1 0 1,-1 1-1,0 1 0,-1 1 0,1 0 0,-1 2 0,15 10-13,-24-14 5,0 2-1,0-1 0,0 1 1,-1 0-1,0 1 0,-1 0 1,0 0-1,0 1 0,-1 0 0,0 0 1,-1 0-1,0 1 0,-1-1 1,0 1-1,-1 1 0,0-1 0,0 0 1,0 6-5,-2-2 24,0-1 0,-1 1 0,-1-1 0,0 1 0,0-1 0,-2 1 0,0-1 1,0 0-1,-2 0 0,1-1 0,-2 1 0,0-1 0,0 0 0,-1 0 0,-1-1 0,0 0 0,-1 0 1,0-1-1,-1 0 0,0-1 0,-8 6-24,3-3-50,-1 0 0,-1-1 0,0-1 0,0-1 0,-1 0 0,0-2 0,-1 0-1,0-1 1,0 0 0,-1-2 0,0 0 0,0-2 0,0 0 0,0-1 0,-6-1 50,6 0-309,11 0-156,0-1 1,0 0-1,0-1 0,0 1 0,0-2 0,-3 0 465,-46-16-1708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2"/>
    </inkml:context>
    <inkml:brush xml:id="br0">
      <inkml:brushProperty name="width" value="0.2" units="cm"/>
      <inkml:brushProperty name="height" value="0.2" units="cm"/>
      <inkml:brushProperty name="color" value="#FFC114"/>
    </inkml:brush>
  </inkml:definitions>
  <inkml:trace contextRef="#ctx0" brushRef="#br0">188 21 184,'35'0'816,"1"-2"-1,-1-2 1,26-6-816,-52 8 107,-1 1-1,1 0 1,0 1 0,0 0 0,0 0-1,0 1 1,-1 0 0,1 1-1,0 0 1,-1 0 0,1 0 0,-1 1-1,0 1 1,0 0 0,0 0-1,0 0 1,-1 1 0,0 0 0,1 0-107,-3 0 39,0 0 0,0 0 0,-1 0 0,1 1 0,-1-1 0,0 1 0,-1 0 0,1 0 0,-1 1 0,-1-1 0,1 0 0,-1 1 0,0 0 0,0 0 0,-1-1 0,0 1 0,0 0 0,-1 0 0,0 0 0,0 0 0,0 0 0,-1 0 0,0 0 0,-2 5-39,-5 15 12,-1-1 1,-1 0-1,-1 0 1,-1-1-1,-2-1 1,0 0-1,-1-1 1,-2-1 0,-17 19-13,-34 33-188,-2-3 0,-12 4 188,27-27-61,27-25-16,1 0-1,2 3 0,0 0 0,-14 21 78,37-46-2,2 1 1,-1-1-1,0 0 1,0 0-1,0 1 1,0-1-1,1 1 1,-1-1-1,1 1 1,-1-1-1,1 1 1,0-1-1,-1 1 1,1-1 0,0 1-1,0-1 1,0 1-1,0-1 1,0 1-1,1-1 1,-1 1-1,0-1 1,1 1-1,-1-1 1,1 1 1,0 1 3,1-1 1,0 0 0,-1 0 0,1 0 0,0-1 0,0 1-1,0 0 1,0-1 0,1 1 0,-1-1 0,0 1 0,1-1-1,-1 0 1,1 0-4,11 4 43,1 0 1,0-2-1,0 1 0,13 0-43,37 3 257,0-3 0,1-3 0,2-2-257,198-19 567,-61 3-881,-120 11-1218,-84 6 1043,1 0-163,5 0-232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3"/>
    </inkml:context>
    <inkml:brush xml:id="br0">
      <inkml:brushProperty name="width" value="0.2" units="cm"/>
      <inkml:brushProperty name="height" value="0.2" units="cm"/>
      <inkml:brushProperty name="color" value="#FFC114"/>
    </inkml:brush>
  </inkml:definitions>
  <inkml:trace contextRef="#ctx0" brushRef="#br0">32 61 156,'0'0'173,"0"0"16,0 0 45,0 0-21,0 0 26,0 0-42,0 0-31,-16 4 3016,120-39-2765,-85 30-328,10-2 88,-1 1 0,1 1-1,25 0-176,-46 4 16,0 1 1,-1 0-1,1 1 0,0 0 0,-1 0 0,1 1 0,0-1 0,-1 2 0,0-1 1,0 1-1,0 0 0,0 1 0,0-1 0,0 2 0,-1-1 0,6 5-16,-8-5 8,0 0-1,-1 0 1,1 1-1,-1-1 1,0 1-1,-1-1 1,1 1-1,-1 0 1,0 0-1,0 0 1,0 1-1,-1-1 1,0 0-1,0 1 0,0-1 1,0 1-1,-1-1 1,0 1-1,0-1 1,-1 0-1,1 1 1,-1-1-1,-1 1 1,1-1-1,-1 0 1,1 0-1,-2 0 1,0 3-8,-10 19-47,0-1 0,-2-1-1,-1 0 1,-18 21 47,13-17-53,-9 9-281,-30 30 334,29-35-363,2 2-1,-4 8 364,31-40-20,0-1 1,1 1 0,0-1-1,-1 1 1,1 0-1,0-1 1,0 1 0,0 0-1,1 0 1,-1 0 0,1 0-1,-1 0 1,1-1-1,0 1 1,0 0 0,0 0-1,1 0 1,-1 0-1,1 0 1,-1 0 0,1 0-1,0-1 1,0 1 0,1 0-1,0 2 20,5 5 26,0 0 1,0 0-1,1 0 0,1-1 1,7 7-27,-7-7 76,1 0 0,-2 1-1,0 0 1,2 3-76,-8-9 38,0 0 0,0 1 0,0-1 0,-1 0-1,0 0 1,0 1 0,0-1 0,0 0 0,-1 1-1,1-1 1,-1 1 0,-1-1 0,1 1 0,0-1-1,-1 1 1,0-1 0,0 1 0,0-1 0,-1 0-1,1 0 1,-1 0 0,0 0 0,0 0 0,-1 0-1,1 0 1,-1-1 0,0 1 0,0-1 0,0 1-1,0-1-37,-8 8 10,0-1-1,-1 0 1,0 0-1,-1-2 1,0 1-1,0-1 0,0-1 1,-7 2-10,10-4-404,0-1-1,-1 0 1,1-1 0,-1 0 0,0 0 0,0-1-1,-6 0 405,14-2-1096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4"/>
    </inkml:context>
    <inkml:brush xml:id="br0">
      <inkml:brushProperty name="width" value="0.2" units="cm"/>
      <inkml:brushProperty name="height" value="0.2" units="cm"/>
      <inkml:brushProperty name="color" value="#FFC114"/>
    </inkml:brush>
  </inkml:definitions>
  <inkml:trace contextRef="#ctx0" brushRef="#br0">1 1 40,'0'0'290,"0"0"-31,0 0 13,0 0-29,0 0-5,0 0-25,2 6 31,17 38 202,-2 2-1,-2-1 0,-3 2 0,-1 0 0,-3 1 1,3 46-446,-2 74 1046,-8 62-1046,-1-118 265,-2-65-168,-2 1 0,-7 35-97,0-4 102,-27 170-766,34-239-962,3-10 658</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5"/>
    </inkml:context>
    <inkml:brush xml:id="br0">
      <inkml:brushProperty name="width" value="0.2" units="cm"/>
      <inkml:brushProperty name="height" value="0.2" units="cm"/>
      <inkml:brushProperty name="color" value="#FFC114"/>
    </inkml:brush>
  </inkml:definitions>
  <inkml:trace contextRef="#ctx0" brushRef="#br0">103 0 100,'21'4'765,"1"-1"-1,-1 0 1,1-2-1,9-1-764,36 3 420,-28 3-148,0 1-1,-1 2 1,0 1-1,0 2 1,-1 2 0,-1 2-1,0 1 1,-1 1-1,22 17-271,-40-23 60,-1 0 1,0 1-1,-1 1 0,0 1 1,-1 0-1,0 1 0,-2 0 0,0 1 1,-1 0-1,0 1 0,-1 0 0,-2 1 1,0 0-1,0 0 0,-2 1 1,-1 0-1,0 0 0,-1 0 0,-1 3-60,-2-3 42,0 1 0,-1-1 0,-1 1 0,-1-1 0,0 1 0,-2-1-1,-1 0 1,0 0 0,-1 0 0,-8 14-42,2-7 81,-2 0 1,-1-1-1,-1-1 1,-1-1-1,-1 0 0,-2-1 1,-6 5-82,-8 5 120,-1-1 0,-2-2 0,-1-2 0,-2-1 0,0-2 0,-1-2 1,-2-2-1,0-1 0,-22 5-120,52-21-9,1 1-64,1-1 1,-1 0-1,0 0 1,-1-1-1,1-1 0,0 0 1,-1-1-1,0-1 1,1 1-1,-1-2 0,-9-1 73,14 1-268,0-1 0,0 0 0,0 0-1,1-1 1,0 0 0,-1 0-1,1 0 1,0-1 0,0 0 0,1-1-1,-1 1 1,1-2 0,0 1-1,0 0 1,-2-4 268,-6-13-1469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1:56.288"/>
    </inkml:context>
    <inkml:brush xml:id="br0">
      <inkml:brushProperty name="width" value="0.1" units="cm"/>
      <inkml:brushProperty name="height" value="0.1" units="cm"/>
      <inkml:brushProperty name="color" value="#FFC114"/>
    </inkml:brush>
  </inkml:definitions>
  <inkml:trace contextRef="#ctx0" brushRef="#br0">67 557 68,'0'0'199,"0"0"-22,0 0-29,0 0-32,0 0 16,0 0 28,4-10 2080,-4 18-2159,0 0-1,-1 0 0,0 0 1,0 0-1,-1 0 1,0 0-1,-3 7-80,-3 15 199,-12 93 366,4 0 0,7 1 0,4 31-565,5-150 13,0 0 0,1 0 0,-1 0 1,1 0-1,0 0 0,1 0 0,-1 0 0,1 0 0,0-1 0,0 1 0,0 0 0,1-1 1,0 0-1,-1 1 0,2-1 0,-1 0 0,0 0 0,1-1 0,0 1 0,3 2-13,1-1 18,0 0 1,0-1-1,1 1 0,-1-2 0,1 1 1,0-1-1,0 0 0,0-1 0,0 0 1,0-1-1,3 0-18,59 4 88,63-6-88,-50 0-391,-73 2 245,-1 0 1,0 1-1,0 0 0,0 0 1,0 1-1,0 0 0,-1 1 1,9 4 145,15 6-1380,-25-12 520</inkml:trace>
  <inkml:trace contextRef="#ctx0" brushRef="#br0" timeOffset="425.239">755 1069 84,'0'0'43,"0"0"1,0 0-1,-1 0 1,1 0-1,0 0 1,0 0-1,-1 1 1,1-1-1,0 0 0,-1 0 1,1 0-1,0 0 1,0 0-1,-1 0 1,1 0-1,0 0 1,0 1-1,0-1 1,-1 0-1,1 0 0,0 0 1,0 1-1,0-1 1,-1 0-1,1 0 1,0 0-1,0 1 1,0-1-1,0 0 0,0 0 1,0 1-1,0-1 1,-1 0-1,1 0 1,0 1-1,0-1 1,0 0-1,0 1 0,0-1 1,0 0-1,0 0 1,0 1-1,0-1 1,1 0-1,-1 0 1,0 1-1,0-1 0,0 0 1,0 0-1,0 1 1,0-1-1,0 0 1,1 0-1,-1 1 1,0-1-1,0 0 1,0 0-1,1 0-43,15 11 1144,0-11-972,0 0-1,1-1 0,-1-1 1,0 0-1,0-1 1,0-1-1,0 0 0,0-2 1,7-2-172,27-15 254,0-2 0,4-5-254,-42 24 60,-4 1-46,-2 3-14,0-1-1,0 0 0,0-1 0,-1 1 0,1-1 0,-1 0 1,0-1-1,0 1 0,0-1 0,0 0 0,-1 0 0,0 0 0,0-1 1,0 1-1,-1-1 0,0 0 1,-2 4-42,-20-14-31,11 13 68,0 0-1,0 1 0,0-1 1,0 2-1,0-1 0,0 1 1,0 0-1,0 1 0,-1 0 1,1 0-1,-5 1 6,-9-1-6,10 1 41,1 0-1,-1 1 0,0 1 1,1-1-1,-1 2 1,1-1-1,0 2 0,0-1 1,1 2-1,-1-1 0,1 1 1,0 1-1,1 0 1,0 0-1,0 1 0,0 0 1,1 1-1,0 0 1,1 0-1,0 0 0,0 1 1,1 0-1,0 1 1,1-1-1,0 1 0,1 0 1,0 0-1,1 1 0,0-1 1,1 1-1,-2 11-34,5-15 33,0 1-1,0-1 0,0 1 0,1-1 1,0 0-1,1 1 0,0-1 1,0 0-1,1-1 0,0 1 1,0-1-1,1 1 0,0-1 0,0 0 1,0-1-1,1 1 0,0-1 1,1-1-1,-1 1 0,1-1 0,0 0 1,5 2-33,1 2-281,1 0 0,0-2 0,1 0 0,0 0 1,0-1-1,0-1 0,0-1 0,1 0 0,0-1 0,0-1 0,16 1 281,-30-3-1072</inkml:trace>
  <inkml:trace contextRef="#ctx0" brushRef="#br0" timeOffset="799.653">1465 976 376,'3'4'239,"0"0"-1,-1 1 1,1-1 0,-1 1-1,0-1 1,0 1-1,0 0 1,-1-1 0,1 3-239,10 25 469,6 0 238,1 0 1,11 10-708,-25-33 148,1-2 0,1 1 0,0-1 0,0 0 0,0 0 0,1-1 0,0 0 0,0 0 0,1-1 0,-1 0 0,5 2-148,-10-7 62,0 0 0,-1 1 1,1-1-1,0 0 0,-1 0 1,1-1-1,-1 1 0,1 0 1,0-1-1,-1 0 0,1 1 0,-1-1 1,1 0-1,-1 0 0,0 0 1,1-1-1,-1 1 0,0-1 0,0 1 1,0-1-1,0 0 0,0 0 1,0 0-1,-1 0 0,1 0 0,0 0 1,-1 0-1,0 0 0,1-1 1,-1 0-63,9-13 200,-1 0 1,-1-1 0,5-14-201,-12 28 57,10-30 182,-1-1 1,-2 0-1,1-11-239,0-1 187,-6 25-79,-1 1 0,-1-1 0,0-6-108,-1 26-70,0 1-29,0 0-69,-1 0 41,0 1 1,0-1-1,1 1 1,-1-1 0,0 1-1,1-1 1,-1 1 0,1 0-1,-1-1 1,1 1-1,-1 0 1,1-1 0,-1 1-1,1 0 1,0 0 0,-1 0-1,1-1 1,0 1 0,0 0-1,0 0 1,-1 0-1,1 0 1,0-1 0,0 1-1,0 0 1,0 0 0,1 0-1,-1 0 1,0 0-1,0-1 1,0 1 0,1 0-1,-1 0 127,0 7-937,0 2-515</inkml:trace>
  <inkml:trace contextRef="#ctx0" brushRef="#br0" timeOffset="1410.776">2082 1111 440,'0'0'78,"-1"0"0,1 0-1,-1 0 1,1 0 0,-1 0 0,1 1 0,-1-1-1,1 0 1,0 0 0,-1 1 0,1-1 0,-1 0-1,1 0 1,0 1 0,-1-1 0,1 0 0,-1 1-1,1-1 1,0 0 0,0 1 0,-1-1 0,1 1-1,0-1 1,0 1 0,-1-1 0,1 0 0,0 1-1,0-1 1,0 1 0,0-1 0,0 1 0,0-1-1,0 1 1,0-1 0,0 1 0,0-1 0,0 1-1,0-1 1,0 1 0,0-1 0,0 1-78,21 13 1278,27 1-675,-40-14-545,1-1 0,-1 0 0,1 0 0,-1-1 0,0-1 1,1 1-1,-1-1 0,0 0 0,0-1 0,0 0 1,0 0-1,-1-1 0,0 0 0,1 0 0,1-3-58,11-4 158,-9 6-72,0-1 0,-1-1 0,0 0 0,5-5-86,-12 10 17,-1 0 0,1 0-1,-1-1 1,1 1-1,-1-1 1,0 0-1,0 0 1,0 1-1,-1-1 1,1 0 0,-1-1-1,1 1 1,-1 0-1,0 0 1,0 0-1,-1-1 1,1 1-1,-1-1-16,0 2 33,-2-2 10,0 0-31,0 1 1,0 0-1,0 0 1,0 0-1,0 1 1,0-1-1,-1 0 1,0 1 0,1 0-1,-1 0 1,0-1-1,0 2 1,0-1-1,0 0 1,0 1-1,-1-1 1,1 1-1,0 0 1,-1 0-1,1 0 1,-1 0 0,1 1-1,-1 0 1,0-1-1,1 1 1,-1 0-1,1 1 1,-1-1-1,1 1 1,-1 0-1,1-1-12,-5 4 33,0-1-1,0 1 0,1 0 0,0 0 0,0 1 1,0 0-1,0 0 0,1 1 0,0 0 0,0 0 1,0 1-1,1-1 0,0 1 0,0 0 0,1 0 1,0 1-1,0-1 0,1 1 0,0 0 0,0 0 1,1 0-1,0 1 0,0-1 0,0 7-32,1-7 18,0-1 0,1 1 0,0-1 1,0 1-1,1 0 0,0-1 0,0 1 0,1-1 0,0 1 0,0-1 0,1 0 0,0 0 0,0 0 0,0 0 0,1-1 0,0 1 0,1-1 0,-1 0 1,1 0-1,0 0 0,1-1 0,0 0 0,-1 0 0,1 0 0,1-1 0,-1 0 0,1 0 0,3 1-18,0 0 13,1 0-1,0-1 1,0-1 0,1 0-1,-1-1 1,0 0 0,1 0-1,0-1 1,-1-1 0,1 0-1,0 0 1,-1-1-1,5-1-12,-1-2-107,0 0 0,0 0 0,0-1 0,-1-1 0,0-1 0,0 0 0,-1 0 0,1-2 0,5-4 107,2-4-336,-1-1 0,0 0-1,-1-2 1,-1 0 0,-1-1 0,-1-1-1,-1-1 1,-1 0 0,-1 0 0,0-2-1,1-7 337,10-36-816,-3-1 0,-2 0-1,-2-14 817,31-216 40,-22 120 779,10-66 2018,-38 398-1097,-45 542-1072,38-223-3698,12-419 1797,13 20-43</inkml:trace>
  <inkml:trace contextRef="#ctx0" brushRef="#br0" timeOffset="2130.453">3498 577 220,'-8'8'3148,"-15"4"-2817,17-9-47,-56 30 628,2 2 0,1 3 1,2 2-1,2 3 0,-16 17-912,66-54 83,-1-1 1,1 1-1,0 0 0,0 0 0,1 1 1,0-1-1,0 1 0,1 0 0,-1 0 1,1 0-1,1 0 0,-1 1 1,0 4-84,3-8 30,0 0 1,0 0-1,0-1 1,1 1 0,-1 0-1,1-1 1,0 1-1,0 0 1,0-1 0,1 1-1,-1-1 1,1 1-1,-1-1 1,1 0 0,0 0-1,1 0 1,-1 0 0,0 0-1,1 0 1,0-1-1,0 1 1,-1-1 0,2 0-1,-1 0 1,0 0-1,0 0 1,0 0 0,1-1-1,2 2-30,27 10 190,1 0 0,0-2 0,18 2-190,-25-7 96,0 2 0,-1 0 0,0 1 0,-1 2 0,0 1 0,9 6-96,-31-17 30,-1 1-1,0-1 0,0 1 1,0-1-1,0 1 1,0 0-1,0 0 0,0 0 1,0 0-1,-1 0 0,1 0 1,-1 1-1,1-1 0,-1 0 1,0 1-1,0-1 0,0 1 1,0-1-1,-1 1 0,1-1 1,-1 1-1,1 0 1,-1 1-30,-1 0 31,1 0 1,-1 0-1,0 0 1,-1 0-1,1 0 1,0-1-1,-1 1 1,0 0-1,0-1 1,0 1-1,-1-1 1,1 0-1,-1 0 1,0 1-32,-10 9 6,-1 0 0,0-1 0,0-1 0,-2 0 0,1-1 0,-6 2-6,10-6-267,0-1 0,-1-1 0,1 1 0,-1-2 0,-6 2 267,-33 1-3809,37-5 1252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5:35.679"/>
    </inkml:context>
    <inkml:brush xml:id="br0">
      <inkml:brushProperty name="width" value="0.1" units="cm"/>
      <inkml:brushProperty name="height" value="0.1" units="cm"/>
      <inkml:brushProperty name="color" value="#FFFFFF"/>
    </inkml:brush>
  </inkml:definitions>
  <inkml:trace contextRef="#ctx0" brushRef="#br0">599 0 428,'0'0'617,"0"0"-7,0 0-33,0 0-19,0 0-43,2 5-13,4 17-28,-1 0-1,-1-1 1,-1 1-1,-1 1 1,0 11-474,2 22 292,22 247 1478,-14 277-1770,-12-542-344,0-37 239,0 0 0,0 0 0,0 0 0,0 0 0,0 0-1,0 0 1,-1 0 0,1 0 0,0 0 0,0 0 0,-1 0 0,1 0-1,-1 0 1,1 0 0,-1 0 0,1 0 0,-1 0 0,1-1-1,-1 1 1,0 0 0,0 0 0,1-1 0,-1 1 0,0-1-1,0 1 106,-4-1-1756</inkml:trace>
  <inkml:trace contextRef="#ctx0" brushRef="#br0" timeOffset="310.085">0 202 28,'350'-54'7576,"-142"36"-5912,112 8-1664,-302 10-236,0 1-1,0 1 1,0 0 0,0 2-1,-1 0 1,1 1-1,13 6 237,9 9-3268,-34-16 1819</inkml:trace>
  <inkml:trace contextRef="#ctx0" brushRef="#br0" timeOffset="1686.168">1484 676 464,'0'0'463,"0"0"-34,0 0-73,0 0-26,0 0 11,0 0-24,0 0-36,0 0 3,0 0-28,0-6-21,-1 3-210,1 1 0,-1-1 0,0 1 1,1-1-1,-1 1 0,0-1 0,-1 1 1,1-1-1,0 1 0,-1 0 0,1 0 1,-1 0-1,1 0 0,-1 0 1,0 0-1,0 0 0,0 0 0,0 1-25,-5-4 87,0 1 0,0 0 0,0 0-1,0 0 1,-1 1 0,-4-1-87,3 1 90,1 0 0,-1 1 0,1 0 0,-1 1 0,0 0 0,0 0-1,1 1 1,-1 0 0,0 1 0,0 0 0,0 0 0,1 1 0,-1 0 0,1 0 0,-1 1 0,1 0-1,0 1 1,-7 3-90,5-1 94,-1 1-1,1 1 0,1 0 0,0 0 1,0 1-1,0 0 0,1 0 1,0 1-1,1 0 0,0 0 0,1 1 1,0 0-1,-1 3-93,-1 6 146,1 0 0,1 1-1,1 0 1,0 0 0,2 0 0,1 1 0,0-1-1,1 1 1,2 10-146,-1-26 24,1 1-1,-1 0 0,1-1 1,1 1-1,-1-1 0,1 1 1,0-1-1,1 0 1,-1 0-1,1 0 0,0 0 1,1-1-1,-1 1 0,1-1 1,1 0-1,-1 0 1,0 0-1,1 0 0,0-1 1,0 0-1,1 0 0,-1 0 1,1-1-1,0 1 1,0-1-1,0-1 0,0 1 1,0-1-1,0 0 0,1-1 1,-1 1-1,1-1 1,0-1-24,0-1 9,-1 0 0,0 0 0,0-1 1,0 0-1,0-1 0,0 1 1,0-1-1,-1 0 0,1 0 1,-1-1-1,0 0 0,0 0 0,0 0 1,0 0-1,-1-1 0,1 0 1,-1 0-10,10-11 9,-1-1 1,0-1-1,-2 0 1,6-11-10,-6 6-23,-2-1-1,0 0 1,-2-1 0,-1 0 0,-1 0 0,-1 0 0,-1 0 0,-1-1 0,-1 1 0,-2-8 23,1 26 52,-1 0 0,0 0 0,0 1 1,-1-1-1,0 0 0,0 1 0,0 0 0,-1-1 1,0 1-1,0 0 0,-1 0-52,13 53 547,-2-29-672,0 1 0,0-2 0,2 1 0,0-1-1,1 0 1,1-1 0,1 0 0,0 0 0,1-2 0,0 1-1,1-2 1,1 0 0,0-1 0,1 0 0,0-1-1,12 6 126,-22-13-275,9 2-2218,-4-6 504</inkml:trace>
  <inkml:trace contextRef="#ctx0" brushRef="#br0" timeOffset="2179.897">1736 19 136,'0'2'131,"-1"-1"-1,1 1 1,-1-1-1,1 1 1,0-1-1,0 1 1,-1-1 0,1 1-1,0-1 1,0 1-1,1-1 1,-1 1-1,0-1 1,0 1-1,1-1 1,-1 1 0,1-1-1,0 1-130,9 34 404,-10-34-292,93 275 1864,58 201 15,-145-619-1663,-4 118-329,0 1 0,2 0-1,1-1 1,1 2 0,0-1 0,7-13 1,-9 25 16,-3 6 17,0 0-1,0 0 1,1 1-1,-1-1 1,1 1 0,0 0-1,0-1 1,0 1-1,1 0 1,-1 0-1,1 0 1,-1 0 0,1 1-1,0-1 1,0 1-1,0 0 1,1-1 0,-1 1-1,0 1 1,1-1-1,0 1 1,-1-1-1,1 1 1,0 0 0,-1 0-1,1 0 1,0 1-33,1 0 39,0 0 1,0 1-1,-1 0 1,1-1-1,-1 2 1,1-1-1,0 0 1,-1 1-1,0 0 1,1 0-1,-1 0 1,0 1-1,0 0 0,0-1 1,-1 1-1,1 0 1,-1 1-1,1-1 1,-1 1-1,0-1 1,2 5-40,4 7 94,0 1 1,-1 0-1,-1 0 0,0 1 1,-1 0-1,-1 0 0,-1 1 1,0-1-1,-2 1 0,0 0 1,0 0-1,-2 0 1,-1 14-95,0-20 107,0 0 0,-1 1 0,-1-1 0,0 0 0,0-1-1,-1 1 1,-1 0 0,0-1 0,0 0 0,-1 0 0,0-1 0,-2 1-107,4-4 81,0-1 0,-1 0 0,0 0 0,0 0 0,0-1 0,-1 0 0,1 0 0,-1 0-1,-1 0 1,1-1 0,-1 0 0,1-1 0,-1 1 0,0-1 0,-1-1 0,1 1 0,0-1 0,-1 0 0,-4 0-81,5-3-23,1 1 0,0-1 1,-1 0-1,1-1 0,0 1 1,0-1-1,0-1 0,0 1 1,0-1-1,1 0 0,-1 0 1,1-1-1,0 1 0,0-1 1,0-1-1,0 1 0,1 0 1,-2-3 22,-13-14-602,2-1 0,1 0 0,-8-14 602,21 31-173,-29-52-3106,20 27 810</inkml:trace>
  <inkml:trace contextRef="#ctx0" brushRef="#br0" timeOffset="2658.339">2425 41 572,'1'-7'3283,"1"8"-1292,7 20-568,5 36-813,35 348 3007,-46-206-2528,28 181-727,-28-353-461,-2-18-1328,0-10-4770,-1-6 3585</inkml:trace>
  <inkml:trace contextRef="#ctx0" brushRef="#br0" timeOffset="3150.097">2762 732 408,'14'8'502,"0"-2"0,1 0-1,-1 0 1,1-1 0,1-1 0,-1-1-1,1 0 1,3 0-502,30 1 1063,-1-1 0,2-3-1063,-38-1 135,0 0-1,1-1 1,-1 0-1,0-1 1,-1-1-1,1 0 1,-1 0-1,11-6-134,-17 7 56,0 1 0,-1-1 0,1 0 0,-1-1 0,1 1 0,-1-1 0,0 0 0,-1 0 0,1 0-1,0-2-55,-2 3 21,0 1-1,-1-1 0,0 1 0,0-1 1,0 0-1,0 1 0,0-1 0,-1 0 1,1 0-1,-1 0 0,1 0 0,-1 1 1,0-1-1,0 0 0,-1 0 0,1 0 1,0 0-1,-1 0 0,-1-2-20,-1-3 13,0-1 1,-1 0-1,0 1 0,-1 0 0,0 0 1,0 1-1,-1-1 0,0 1 0,0 0 1,-1 1-1,0-1 0,0 1 0,0 1 0,-1-1 1,0 1-1,0 1 0,0-1 0,0 1 1,-1 1-1,0 0 0,0 0 0,0 0 1,0 1-1,0 1 0,0 0 0,0 0 1,-1 0-1,-7 2-13,11-1 37,0 1 0,0 1 0,0-1 0,0 1 0,1 0 0,-1 1 0,0-1 0,1 1 0,0 0-1,-1 0 1,1 1 0,0 0 0,1-1 0,-1 2 0,1-1 0,0 0 0,0 1 0,0 0 0,0 0 0,1 0 0,0 1 0,0 0-37,-6 8 160,2 1-1,-1 0 1,2 1 0,0-1-1,1 1 1,1 0 0,-2 14-160,4-11 112,0-1 1,2 1 0,0-1 0,2 1-1,0-1 1,0 1 0,2-1 0,0 0 0,2 0-1,0-1 1,0 1 0,2-1 0,0-1-1,1 1 1,0-1 0,2-1 0,0 0-113,-1-1-3,2 0 1,0-1-1,0-1 1,1 0-1,0-1 0,1 0 1,1-1-1,-1 0 1,2-2-1,-1 1 1,1-2-1,0 0 1,1-1-1,0-1 1,-1 0-1,2-1 1,-1-1-1,5 0 3,4-2-230,0-1-1,0-1 1,0-1-1,0-1 1,3-2 230,-3-2-1500,1-1 0,-1-1 0,13-7 1500,-19 6-2365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6"/>
    </inkml:context>
    <inkml:brush xml:id="br0">
      <inkml:brushProperty name="width" value="0.2" units="cm"/>
      <inkml:brushProperty name="height" value="0.2" units="cm"/>
      <inkml:brushProperty name="color" value="#FFC114"/>
    </inkml:brush>
  </inkml:definitions>
  <inkml:trace contextRef="#ctx0" brushRef="#br0">75 1 228,'0'0'289,"0"0"8,0 0-46,2 2 9,-1 1-217,0-1-1,-1 0 0,1 0 0,-1 1 1,1-1-1,-1 0 0,0 1 0,0-1 1,0 0-1,0 1 0,0-1 0,0 0 1,-1 1-1,1-1 0,-1 0 0,1 0 0,-1 0 1,0 1-1,0-1-42,-26 64 666,8-18-187,11-24-185,2 1 1,1 0-1,1 0 0,1 1 0,0 19-294,3-40 37,1 0 0,-1 0 0,1 1-1,0-1 1,1 0 0,-1 0 0,1-1-1,0 1 1,0 0 0,1 0 0,-1-1-1,1 0 1,0 1 0,1-1 0,-1 0-1,0-1 1,1 1 0,0 0 0,0-1-1,0 0 1,4 2-37,0 0 52,0 0 0,0-1 0,0 0 0,1 0 1,0-1-1,0 0 0,0-1 0,0 0 0,0 0 0,0-1 0,0 0 0,1-1-52,17 0 44,1-1 0,-1-1 0,1-2 0,0-1-44,-15 3-164,-1-2 1,0 1-1,0-1 1,-1-1 0,1 0-1,-1-1 1,0 0-1,0-1 1,-1 0-1,2-2 164,-9 6-181,1-1-1,-1 0 1,0 0-1,1 0 1,-2 0-1,1 0 1,1-3 181,7-13-912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16.597"/>
    </inkml:context>
    <inkml:brush xml:id="br0">
      <inkml:brushProperty name="width" value="0.2" units="cm"/>
      <inkml:brushProperty name="height" value="0.2" units="cm"/>
      <inkml:brushProperty name="color" value="#FFC114"/>
    </inkml:brush>
  </inkml:definitions>
  <inkml:trace contextRef="#ctx0" brushRef="#br0">306 0 272,'-6'36'518,"-1"-1"1,-1-1-1,-2 0 0,-1 0 0,-9 15-518,-2 12 442,-60 181 1015,-33 183-1457,97-359-1105,11-40 56</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39.506"/>
    </inkml:context>
    <inkml:brush xml:id="br0">
      <inkml:brushProperty name="width" value="0.2" units="cm"/>
      <inkml:brushProperty name="height" value="0.2" units="cm"/>
      <inkml:brushProperty name="color" value="#FFFF00"/>
    </inkml:brush>
  </inkml:definitions>
  <inkml:trace contextRef="#ctx0" brushRef="#br0">99 392 128,'-16'0'150,"12"0"26,4 0-46,0 0-8,0 0 23,-24 0 415,-30-2 1567,105-2-972,0-2 0,36-10-1155,49-7 159,1171-103 465,-879 108-574,89-8 2,392-116-25,-762 117-1763,-142 24 624,-1-1 96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0.614"/>
    </inkml:context>
    <inkml:brush xml:id="br0">
      <inkml:brushProperty name="width" value="0.2" units="cm"/>
      <inkml:brushProperty name="height" value="0.2" units="cm"/>
      <inkml:brushProperty name="color" value="#FFFF00"/>
    </inkml:brush>
  </inkml:definitions>
  <inkml:trace contextRef="#ctx0" brushRef="#br0">427 37 208,'0'0'227,"1"0"-175,0 0-1,0 0 1,0 1 0,0-1 0,0 0 0,1 0 0,-1 0 0,0-1-1,0 1 1,0 0 0,0 0 0,0 0 0,0-1 0,0 1 0,0 0-1,0-1 1,0 1 0,0-1-52,0-1 35,-1 0-1,1 0 1,0 0 0,0 1-1,0-1 1,0 0 0,0 1-1,0-1 1,0 1 0,0-1-1,1 1 1,-1-1 0,0 1-1,1 0 1,0 0-1,-1 0 1,1 0 0,0 0-1,-1 0 1,1 0 0,0 0-1,0 1 1,0-1 0,0 1-1,-1-1 1,1 1 0,0 0-1,0-1 1,0 1 0,1 1-35,-2-1 32,0 0 1,-1 0 0,1 0-1,0 1 1,-1-1 0,1 0 0,-1 0-1,1 1 1,0-1 0,-1 1 0,1-1-1,-1 1 1,1-1 0,-1 1 0,1-1-1,-1 1 1,0-1 0,1 1-1,-1-1 1,1 1 0,-1 0 0,0-1-1,0 1 1,1 0 0,-1-1 0,0 1-1,0 0 1,0-1 0,0 1 0,0 0-1,0-1 1,0 1 0,0 0-1,0 0 1,0-1 0,0 1 0,0 0-1,-1-1 1,1 1 0,0 0 0,0-1-1,-1 1 1,1-1 0,0 1 0,-1 0-1,1-1-32,-14 32 405,4-15-328,-1 0 0,-1-1 1,0 0-1,-1-1 0,-1-1 0,-1 1-77,-96 79 302,51-45-199,51-41-75,-41 35 252,-18 22-280,55-52 45,1 1-1,0 0 1,1 1-1,1 1 1,0-1-1,1 1 1,-4 10-45,1 20 101,12-45-82,-1 1-13,1 0 0,0-1 1,0 1-1,0 0 0,0 0 0,0 0 1,0 0-1,1 0 0,-1 0 0,1 0 1,-1 0-1,1 0 0,0 1-6,7 4 21,0 0-1,0 0 1,0 0 0,1-1-1,0-1 1,0 1 0,1-1-1,6 2-20,92 32 140,-54-20-75,84 33 142,208 71 11,-321-115-305,-1 2 0,0 0-1,0 1 1,19 13 87,-5-12-2641,-32-11 1645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2.210"/>
    </inkml:context>
    <inkml:brush xml:id="br0">
      <inkml:brushProperty name="width" value="0.2" units="cm"/>
      <inkml:brushProperty name="height" value="0.2" units="cm"/>
      <inkml:brushProperty name="color" value="#FFFF00"/>
    </inkml:brush>
  </inkml:definitions>
  <inkml:trace contextRef="#ctx0" brushRef="#br0">2 395 20,'0'0'164,"0"0"35,0 0 23,0 0-6,0 0-47,0 0 25,0 0-53,-1-8-75,1 7-44,0 1 1,0 0 0,0 0-1,0 0 1,0 0 0,-1 0-1,1-1 1,0 1 0,0 0-1,0 0 1,0 0-1,0 0 1,0 0 0,0-1-1,0 1 1,0 0 0,0 0-1,0 0 1,0 0 0,0 0-1,0-1 1,0 1-1,0 0 1,0 0 0,1 0-1,-1 0 1,0 0 0,0-1-1,0 1 1,0 0 0,0 0-1,0 0 1,0 0-1,0 0 1,0 0 0,1 0-1,-1-1 1,0 1 0,0 0-1,0 0 1,0 0-1,0 0 1,1 0 0,-1 0-1,0 0 1,0 0 0,0 0-1,0 0 1,0 0 0,1 0-1,-1 0 1,0 0-1,0 0 1,0 0 0,0 0-1,0 0 1,1 0 0,-1 0-1,0 0 1,0 0-23,3 3 33,-1 0-1,0 0 1,0 0-1,0 0 1,0 0 0,0 1-1,0-1 1,-1 0 0,0 1-1,0-1 1,0 1-1,0 0 1,0-1 0,-1 1-1,0 0 1,1-1-1,-1 3-32,-2 83 186,0-49-38,2 165 673,0-203-759,0-2-4,0 0 0,8 7 65,-2-332 152,-6 315-275,1 1-1,0-1 0,1 1 0,0 0 0,1 0 0,1-4 1,9-35 29,-8 23-43,1 0 0,1 0 0,1 1 0,1 0 0,2 1 0,0-1 0,2 1 14,-6 9-5,2 1 1,-1 0 0,2 1 0,0 0-1,0 0 1,1 1 0,1 1 0,-1 0-1,2 0 1,-1 1 0,1 1-1,4-2 5,-15 9-3,0 0-1,0 0 1,0 0-1,0 0 1,0 1-1,1-1 0,-1 1 1,0-1-1,0 1 1,1 0-1,-1 0 1,0 0-1,1 0 0,-1 0 1,0 0-1,0 1 1,1-1-1,-1 1 1,0 0-1,0-1 0,2 2 4,1 1-13,0 1 1,0-1-1,0 1 0,-1 0 0,0 1 0,0-1 0,1 1 13,-3-1-215,1-1 0,0 0 0,-1 0 0,1 0 0,1 0 0,-1 0 0,0-1 0,1 1 0,-1-1 0,1 0 0,-1 0 0,1-1 0,0 1-1,0-1 1,3 1 215,-3-2-889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2.957"/>
    </inkml:context>
    <inkml:brush xml:id="br0">
      <inkml:brushProperty name="width" value="0.2" units="cm"/>
      <inkml:brushProperty name="height" value="0.2" units="cm"/>
      <inkml:brushProperty name="color" value="#FFFF00"/>
    </inkml:brush>
  </inkml:definitions>
  <inkml:trace contextRef="#ctx0" brushRef="#br0">1 253 224,'13'1'345,"1"-1"0,-1-1 0,0-1 0,1 1 0,-1-2 0,0 0 0,0-1 0,9-3-345,4-1 456,8-2 25,-1 0 1,0-2-1,11-8-481,-35 16 38,0 0 0,-1-1 0,0 0 0,0-1 0,0 0 0,0 0 0,-1-1 0,0 0 0,-1 0 0,0 0 0,0-1 0,0 0 0,-1 0 0,3-7-38,-6 13-20,-1 0 0,0 0 0,-1 0 0,1 0 0,0 0 0,0 0 0,-1-1 0,0 1 0,1 0 0,-1 0 0,0-1 0,0 1 0,0 0 0,0 0 0,0-1 0,-1 1 1,1 0-1,-1 0 0,0 0 0,1 0 0,-2-1 20,1 1-9,0 0 0,-1 1 0,1-1 0,-1 1-1,1-1 1,-1 1 0,0 0 0,1 0 0,-1 0 0,0 0 0,0 0 0,0 0 0,0 0 0,0 1 0,0-1 0,0 1 0,0-1 0,-1 1 9,-5-1-4,1 1 0,-1 0 0,0 0 0,1 0 0,-1 1 0,1 0 0,-1 1 0,1-1 0,-1 1 0,-4 3 4,-5 3-1,0 0-1,1 1 1,0 1 0,0 1 0,-7 8 1,17-14 14,0 0 1,0 1-1,1 0 1,0 1-1,0-1 0,1 1 1,-1 0-1,1 0 1,1 0-1,0 0 1,0 1-1,0 0 1,-1 7-15,3-12 11,1 0 1,0 0-1,0 1 0,0-1 1,0 0-1,0 1 0,0-1 1,1 0-1,0 0 1,0 1-1,0-1 0,0 0 1,0 0-1,0 0 1,1 0-1,0 0 0,-1 0 1,3 1-12,3 5 12,0-1 0,1 0 0,0 0 0,1 0-1,0-1-11,-3-3 11,0 0-1,1 0 1,-1-1-1,0 0 0,1-1 1,0 1-1,-1-1 0,1-1 1,0 1-1,0-1 0,5 0-10,84 2-200,-69-4-137,-16 2 104,1-2-1,0 0 0,-1 0 1,1-1-1,-1 0 1,1-1-1,-1 0 234,7-5-838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3.659"/>
    </inkml:context>
    <inkml:brush xml:id="br0">
      <inkml:brushProperty name="width" value="0.2" units="cm"/>
      <inkml:brushProperty name="height" value="0.2" units="cm"/>
      <inkml:brushProperty name="color" value="#FFFF00"/>
    </inkml:brush>
  </inkml:definitions>
  <inkml:trace contextRef="#ctx0" brushRef="#br0">471 113 196,'-15'-16'494,"2"3"-157,-1-1 0,0 1 0,0 1 0,-1 1 0,-2-1-337,11 9 82,1 0 0,-1 0 0,0 1 0,1-1 0,-1 2-1,0-1 1,-1 0 0,1 1 0,0 0 0,0 1 0,0-1 0,-1 1 0,1 0-1,0 1 1,0 0 0,-1 0 0,-5 1-82,-3 3 66,1 0 0,-1 1 0,1 0 0,0 1 0,0 0 0,1 2 0,0-1 0,0 2 0,1-1-1,1 2 1,-1-1 0,2 2 0,0-1 0,0 2 0,1-1 0,0 1 0,1 1 0,1-1 0,0 1 0,0 0 0,2 1 0,0 0 0,-1 6-66,6-20 48,0 4 12,0-4-56,-1 0-1,1 0 0,0 1 1,0-1-1,0 0 1,0 0-1,0 0 1,0 1-1,1-1 1,-1 0-1,0 0 0,1 0 1,-1 0-1,0 0 1,1 1-1,0-1-3,2 3 7,1 0-1,-1-1 1,1 1 0,0-1-1,0 0 1,0 0 0,1-1-1,-1 1 1,1-1-1,-1 0 1,1 0 0,0 0-1,0-1 1,-1 0 0,1 0-1,0 0 1,0 0-1,0-1 1,0 0 0,1 0-1,-1 0 1,0-1-1,0 1 1,0-1 0,-1-1-1,1 1 1,0-1 0,0 1-1,-1-1 1,3-2-7,4-1 8,-1-1 0,0-1 0,-1 0 0,1-1-1,-1 1 1,0-2 0,-1 1 0,0-1 0,-1 0 0,0-1 0,0 0 0,-1 0 0,0-1 0,2-4-8,31-49 101,-39 64-100,1 0 0,-1 0 1,0 0-1,0 0 0,0-1 1,0 1-1,0 0 0,1 0 0,-1 0 1,0 0-1,0 0 0,0 0 1,0 0-1,1 0 0,-1-1 0,0 1 1,0 0-1,0 0 0,1 0 0,-1 0 1,0 0-1,0 0 0,0 0 1,1 0-1,-1 0 0,0 0 0,0 0 1,0 0-1,1 0 0,-1 0 1,0 1-1,0-1 0,0 0 0,1 0 1,-1 0-1,0 0 0,0 0 1,0 0-1,0 0 0,0 0 0,1 1 1,-1-1-1,0 0 0,0 0 0,0 0 1,0 0-1,0 1-1,10 15-130,11 38-713,-7-18-346,-10-27 361</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4.476"/>
    </inkml:context>
    <inkml:brush xml:id="br0">
      <inkml:brushProperty name="width" value="0.2" units="cm"/>
      <inkml:brushProperty name="height" value="0.2" units="cm"/>
      <inkml:brushProperty name="color" value="#FFFF00"/>
    </inkml:brush>
  </inkml:definitions>
  <inkml:trace contextRef="#ctx0" brushRef="#br0">383 654 156,'-1'-4'183,"0"-1"1,0 1-1,0-1 0,-1 1 0,1 0 1,-1 0-1,0-1 0,-1 1 0,1 1 1,-1-1-1,0 0 0,0 0 0,0 1 1,0 0-1,0 0 0,-1 0 0,0 0 1,1 0-1,-2 0-183,-1-2 78,0 1 1,-1 0-1,1 0 1,-1 1-1,0 0 1,0 0-1,0 0 1,-1 1-1,1 0 1,-1 0-1,0 1-78,1 2 37,-1 0 0,0 0-1,1 1 1,0 0 0,-1 0 0,1 0 0,0 1-1,0 1 1,0-1 0,0 1 0,1 0-1,0 0 1,0 1 0,0 0 0,0 0-1,1 1 1,-2 1-37,-7 8 49,1 0 0,0 0-1,1 1 1,1 1 0,1 0-1,-1 4-48,3-4 43,1 0-1,1 0 0,0 1 0,2 0 1,0 0-1,1 0 0,1 0 0,0 0 1,1 12-43,2-26 10,-1 1 0,1-1 1,0 0-1,0 1 1,0-1-1,1 0 1,0 0-1,-1 1 1,2-1-1,-1-1 0,0 1 1,1 0-1,-1 0 1,1-1-1,0 0 1,0 1-1,1-1-10,-2-1 10,1 0-1,0 1 1,-1-1-1,1 0 0,0-1 1,0 1-1,0 0 1,0-1-1,1 0 1,-1 0-1,0 0 1,0 0-1,1 0 1,-1 0-1,1-1 1,-1 0-1,1 0 1,-1 0-1,0 0 0,1 0 1,-1-1-1,1 1 1,2-2-10,7-4 9,0 0 0,0-1 0,0 0 0,-1-1 0,-1-1 1,1 1-1,-2-2 0,1 0 0,-1 0 0,0-1 0,-1 0 0,-1-1 0,1 1 0,-2-2 1,0 1-1,1-4-9,19-40 37,-2-2 1,-2-1-1,0-11-37,-9 27 17,30-79-67,-18 56 49,-3-2-1,-3 0 1,9-56 1,-21 84 66,2-17 79,-13 55-17,-4 11-84,-4 10-15,-6 28-6,2 1 0,2 1 0,3 0 0,1 1-1,3-1 1,1 1 0,3 1 0,3 2-23,0-27-2,1 0-1,1 0 1,1 0-1,1-1 1,8 20 2,-8-28-23,2 1 1,0-1-1,1 0 1,0 0-1,1-1 1,1 0-1,1 0 1,7 7 22,-10-15-197,1 0 1,0-1-1,0 0 0,0-1 1,1 1-1,0-2 0,0 0 0,1 0 1,-1 0-1,1-1 0,0-1 1,0 0-1,0-1 0,1 0 1,-1 0-1,5-1 197,-4-1-947</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45.358"/>
    </inkml:context>
    <inkml:brush xml:id="br0">
      <inkml:brushProperty name="width" value="0.2" units="cm"/>
      <inkml:brushProperty name="height" value="0.2" units="cm"/>
      <inkml:brushProperty name="color" value="#FFFF00"/>
    </inkml:brush>
  </inkml:definitions>
  <inkml:trace contextRef="#ctx0" brushRef="#br0">0 1 96,'0'0'207,"0"0"3,0 0-14,26 2 1781,-23 1-1937,0-1 0,0 1 0,0 0 1,0 0-1,0 0 0,-1 1 0,1-1 0,-1 1 0,0-1 0,0 1 0,0 0 0,-1 0 0,1-1 0,-1 1 0,0 0 0,0 1 0,-1-1 1,1 0-1,-1 1-40,4 10 4,-3-12 4,2 10 65,0 0 0,1 0 0,0-1 0,1 0 0,1 1 0,0-2 0,5 8-73,1 3-2616,-12-22 1753</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3.024"/>
    </inkml:context>
    <inkml:brush xml:id="br0">
      <inkml:brushProperty name="width" value="0.2" units="cm"/>
      <inkml:brushProperty name="height" value="0.2" units="cm"/>
      <inkml:brushProperty name="color" value="#FFFF00"/>
    </inkml:brush>
  </inkml:definitions>
  <inkml:trace contextRef="#ctx0" brushRef="#br0">105 18 152,'0'0'129,"0"-1"-52,-1 1 1,1-1-1,0 0 1,0 0-1,0 1 1,0-1-1,0 0 1,0 1-1,0-1 1,0 0-1,0 0 1,0 1-1,1-1 1,-1 0-1,0 0 1,0 1-1,1-1 1,-1 0-1,0 1 1,1-1-1,-1 0 1,0 1 0,1-1-78,0 1 21,1 0 1,-1 0-1,0 0 1,1 0-1,-1 0 1,0 0-1,1 0 1,-1 1-1,0-1 1,1 0-1,-1 1 1,0-1-1,0 1 1,1-1 0,-1 1-1,0 0 1,0 0-1,0-1 1,0 1-1,0 0 1,0 0-1,0 0 1,0 0-1,0 0 1,0 0-1,-1 0 1,1 0 0,0 1-1,-1-1-21,2 4 40,-1 0 1,-1 0-1,1 0 0,-1 0 1,0 0-1,0 0 0,0 4-40,-1 11 86,0 48 158,-3 0 0,-6 23-244,-12 98 255,5-32-38,-19 23 30,-1 10-720,36-187 297,0 0 0,1 0 0,-1 0 0,0 0 0,-1 0 0,1 0 1,0 0-1,-1 0 0,1-1 0,-3 3 176,2-2-641,2-3-217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5:47.417"/>
    </inkml:context>
    <inkml:brush xml:id="br0">
      <inkml:brushProperty name="width" value="0.1" units="cm"/>
      <inkml:brushProperty name="height" value="0.1" units="cm"/>
      <inkml:brushProperty name="color" value="#FFFFFF"/>
    </inkml:brush>
  </inkml:definitions>
  <inkml:trace contextRef="#ctx0" brushRef="#br0">771 264 16,'0'0'385,"0"0"-5,0 0-40,0 0-8,0 0-57,0 0-9,0 0 21,0 0-14,0 0-32,0 0-6,0 0 13,0-1-209,0 0 0,0 0 0,-1 0 0,1 0-1,0 0 1,0 0 0,0 0 0,0 0 0,0 0 0,1 0-1,-1 0 1,0 0 0,0 0 0,1 0 0,-1 0-1,0 0 1,1 0 0,-1 1 0,1-1 0,-1 0 0,1 0-1,0 0-38,-1 1 61,2-1-20,0 0 0,-1 0 0,1 0 0,-1 0 1,1 0-1,-1 0 0,0-1 0,1 1 0,-1 0 0,0-1 1,0 1-1,0-1 0,0 1 0,0-1 0,0-1-41,-1 1 148,0 1 0,-1-1 0,1 1 0,-1-1-1,0 1 1,1 0 0,-1-1 0,0 1-1,0 0 1,0-1 0,0 1 0,0 0-1,0 0 1,0 0 0,0 0 0,-1 0 0,1 0-1,0 0 1,-1 0 0,1 1 0,-1-1-1,1 0 1,-1 1 0,1-1 0,-1 1 0,1 0-1,-1-1 1,1 1 0,-1 0 0,1 0-1,-1 0-147,-59-3-10,54 3 213,-12 1-166,-1 0 0,1 2 0,0 1 1,0 0-1,1 1 0,-15 6-37,-1 0 27,-5 4 45,1 1 1,1 2-1,0 1 1,2 2-1,0 1 1,1 2-1,2 2 1,0 0-1,2 3 1,1 0-1,2 2 1,0 1-1,-10 18-72,32-43 29,0 0-1,0 0 1,1 1-1,-1 0 1,2 0-1,-1 0 1,1 0-1,1 1 1,-1-1-1,1 1 1,0 4-29,3-11 5,0 1 0,-1-1 0,1 0 0,0 0 0,1 0 0,-1 0 0,0 0 0,1 0 0,-1 0 0,1 0 0,-1 0-1,1-1 1,0 1 0,0-1 0,0 1 0,0-1 0,0 0 0,0 1 0,0-1 0,0 0 0,0 0 0,1-1 0,-1 1 0,0 0 0,1-1-5,62 16 64,67-1 18,-57-8 1,0 3 0,-1 3 0,0 4 0,53 19-83,-112-30 61,0 0-1,0 2 0,-1-1 1,0 2-1,0 0 0,-1 0 1,0 1-1,-1 1 0,4 5-60,-11-11 63,0 1 0,0 0 0,-1 0 0,1 1 0,-1-1 0,-1 1 0,0 0 0,0 0 0,0 0 0,0 0 0,-1 1 0,-1-1 0,1 0 0,-1 1 0,0 0 0,-1-1 0,0 1 0,0-1 0,-1 1 0,0 0 0,-1 5-63,-2 3 79,-1 0 1,0 0-1,-2-1 1,1 1-1,-2-1 1,0-1-1,-1 1 1,0-2-1,-10 11-79,2-4 84,0-1 0,-2-1 0,0-1-1,-2-1 1,1 0 0,-10 4-84,4-4-179,-2-1 0,1-1 0,-2-2 0,1 0 0,-2-2 0,1-1 0,-2-2 0,1 0 0,-1-2 0,1-2 0,-6 0 179,23-3-371,0 0 0,0-1 0,0 0 0,1-1 0,-1 0 0,0-1 1,1-1-1,-12-4 371,-22-19-4455,26 9 1762</inkml:trace>
  <inkml:trace contextRef="#ctx0" brushRef="#br0" timeOffset="756.9">1390 372 144,'-1'-1'81,"1"0"0,-1 1 0,0-1 0,1 0 0,-1 1 0,0-1 0,1 1 0,-1-1 0,0 1 0,0-1 0,0 1 0,1 0 0,-1-1 0,0 1 0,0 0 0,0-1 0,0 1 0,0 0 0,0 0 0,1 0 0,-1 0 0,0 0 0,0 0 0,0 0 0,0 0 0,0 0 0,0 1 0,0-1 0,1 0 0,-1 1 0,0-1 0,0 0 0,0 1 0,0-1 0,1 1 0,-1-1 0,0 1 0,1-1 0,-1 1 0,0 0 0,1-1 0,-1 1 0,0 1-81,-25 30 1045,17-14-774,1 0 0,1 0 0,0 1 0,1 0 0,2 0 0,-1 0 1,2 1-1,1 2-271,-3 44 1296,2 50-1296,3-112 30,2 20 67,0 1 1,2-1 0,0 1-1,2-1 1,0 0 0,2-1-1,1 0-97,-5-9 55,1-1 0,1 0 0,0 0 0,0 0 0,2-1 0,-1 0 0,2-1 0,1 3-55,-6-10 15,-1 0 0,1-1 0,0 0 0,0 1-1,0-1 1,0 0 0,0-1 0,0 1 0,1-1 0,0 0 0,-1 0 0,1-1 0,0 1 0,0-1 0,0 0-1,0 0 1,0 0 0,0-1 0,0 0 0,0 0 0,0 0 0,0-1 0,0 0 0,0 1 0,0-2 0,0 1-15,11-4 40,0-1 1,-1-1-1,0 0 1,0-1 0,0 0-1,-1-1 1,0-1 0,-1-1-1,0 1 1,-1-2-1,0 0 1,-1 0 0,0-1-1,-1-1 1,3-5-41,-2 1 120,0 0 1,-2-1 0,0 0-1,-1-1 1,-1 0 0,0 0-1,-2 0 1,0-1 0,-2 1-1,0-1 1,-1 0-1,-2-5-120,-1 2 77,-1 1 0,-1-1-1,-1 1 1,-1 0-1,-2 0 1,0 0 0,-1 1-1,-1 0 1,-1 1-1,-7-11-76,3 9 79,0 1 0,-1 0 0,-2 1 0,0 0 0,-1 2 0,-1 0 0,0 1 0,-2 1 0,-4-2-79,21 15 21,-1 0 1,1 1 0,-1 0 0,0 0 0,0 0 0,0 1 0,0 0 0,0-1 0,0 2 0,-1-1 0,1 1 0,0 0 0,-1 0 0,0 0 0,1 1 0,-1 0 0,1 0-1,-1 0 1,1 1 0,-1 0 0,1 0 0,-2 0-22,-4 4 12,1 1 0,0 0-1,0 1 1,1 0 0,-1 0-1,2 1 1,-1 0 0,1 1 0,0 0-1,1 0 1,0 1 0,0-1-1,1 2 1,-1 2-12,3-7-103,0 1 0,1 0 1,0 0-1,0 0 0,1 0 0,0 1 1,0-1-1,1 0 0,0 1 0,0-1 0,1 1 1,0 0-1,0-1 0,1 1 0,-1-1 1,2 1-1,-1-1 0,1 0 0,0 1 0,1-1 1,0 0-1,0 0 0,0 0 103,-1-4-292,0 0 0,1 0 0,-1 0 0,0 0 0,1 0 0,0-1 0,-1 1 0,1-1 0,0 0 0,1 0 0,-1 0 0,0 0 0,0 0 0,3 0 292,8 3-2469</inkml:trace>
  <inkml:trace contextRef="#ctx0" brushRef="#br0" timeOffset="1480.979">1635 725 180,'-13'-12'3920,"10"13"-1358,12 28-173,1 5-1664,-8-20-517,1 1 0,1-1 1,0 0-1,1 0 1,0 0-1,1-1 1,1 1-1,0-1 1,1-1-1,0 1 0,8 7-208,-10-12 71,1-1 0,0 0-1,0-1 1,1 0-1,0 0 1,0-1-1,0 1 1,1-2 0,-1 1-1,1-1 1,1-1-1,-1 0 1,0 0-1,1 0 1,-1-1-1,1-1 1,0 0 0,1 0-71,5 0 53,0 0 20,0 0 1,0-1-1,0-1 1,-1 0 0,1-1-1,0 0 1,9-4-74,-6 0-394,0 0 1,1 2-1,-1 0 0,16 0 394,-35 4-74,0 0 0,0 0-1,0 0 1,0 0 0,1 0-1,-1-1 1,0 1 0,0 0-1,0 0 1,0 0 0,0 0-1,0 0 1,0 0 0,0-1-1,0 1 1,1 0 0,-1 0-1,0 0 1,0 0 0,0-1-1,0 1 1,0 0 0,0 0-1,0 0 1,0 0 0,0-1-1,0 1 1,0 0 0,0 0-1,0 0 1,0 0 0,0-1-1,-1 1 1,1 0 0,0 0-1,0 0 1,0 0 0,0 0-1,0-1 1,0 1 0,0 0-1,0 0 1,-1 0 0,1 0-1,0 0 1,0 0 0,0 0-1,0-1 1,0 1 0,0 0-1,-1 0 1,1 0 0,0 0-1,0 0 1,0 0 0,0 0-1,-1 0 1,1 0 0,0 0 74,-1-1-938,1 0-1399</inkml:trace>
  <inkml:trace contextRef="#ctx0" brushRef="#br0" timeOffset="2363.491">2387 31 412,'5'-22'1741,"-1"13"-661,2 12 287,-2 9-900,0-1-1,-1 1 1,0 0-1,-1 0 1,0 0-1,-1 0 1,0 11-467,4 33 449,2 11 185,-2 0-1,-3 42-633,-2-41 483,3 0 1,9 49-484,-8-96 104,0 0 0,1 0 0,1 0 0,1-1 0,1 0 0,1 0 0,0 0 0,4 3-104,-7-15 43,-1 0 0,1 0 0,1-1-1,-1 0 1,1 0 0,0-1 0,1 0 0,0 0 0,0-1 0,0 0 0,0 0 0,1-1 0,0 0 0,0 0 0,0-1 0,0 0 0,1-1 0,-1 0 0,7 0-43,103 8 780,0-5 1,60-8-781,-19 0-3387,-158 3 3141,0 0 0,0 0 0,1 0 1,-1-1-1,0 0 0,0 1 0,0-1 0,0 0 0,0 0 1,0 0-1,0 0 0,0 0 0,0 0 0,-1-1 0,1 1 0,0-1 1,0 0 245,5-4-856,7-5-1812</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3.928"/>
    </inkml:context>
    <inkml:brush xml:id="br0">
      <inkml:brushProperty name="width" value="0.2" units="cm"/>
      <inkml:brushProperty name="height" value="0.2" units="cm"/>
      <inkml:brushProperty name="color" value="#FFFF00"/>
    </inkml:brush>
  </inkml:definitions>
  <inkml:trace contextRef="#ctx0" brushRef="#br0">0 172 180,'17'-29'2600,"-3"1"-2212,5 5-154,-9 9-128,0 2 0,1-1 0,1 1 0,8-6-106,-17 16 23,0-1 0,0 1-1,0 0 1,1 0-1,-1 0 1,1 0-1,-1 1 1,1-1-1,0 1 1,-1 0-1,1 0 1,0 0-1,0 1 1,0 0 0,0-1-1,0 1 1,0 0-1,0 1 1,-1-1-1,1 1 1,0 0-1,0 0-22,4 1 14,0 1 0,0 0 0,-1 1 0,1 0 0,-1 1 0,0-1 0,0 1 0,0 0-1,-1 1 1,0 0 0,0 0 0,0 0 0,-1 1 0,0-1 0,0 1 0,3 6-14,-2-1 24,-1 0 1,0 1-1,-1-1 1,0 1-1,0 0 1,-2 0-1,0 0 1,0 1-1,-1-1 1,-1 10-25,-1-2-1,-1 0 0,0 1 1,-2-1-1,-1 0 0,0-1 1,-2 1-1,0-1 0,-8 13 1,4-8-41,-1-2 0,-1 1 0,0-2 0,-14 16 41,21-29-65,-1-1 0,1 0 0,-2-1 0,1 1 1,-1-1-1,0 0 0,-1-1 0,1 0 0,-1-1 0,-1 0 0,1 0 0,-1-1 0,-1 1 65,-6-2-287,17-2 222,24 7 275,-2 3-126,0 1 0,-1 1 1,-1 1-1,0 1 0,-1 1 1,-1 0-1,-1 2 1,0 0-1,-1 1 0,2 4-84,28 42 187,-3 1 0,17 40-187,-56-98-49,26 42 127,-28-46-186,0-1-1,0 0 1,0 0 0,0 0-1,1-1 1,0 1-1,-1-1 1,1 1-1,0-1 1,0 0-1,0 0 1,3 1 108,-5-3-827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4.548"/>
    </inkml:context>
    <inkml:brush xml:id="br0">
      <inkml:brushProperty name="width" value="0.2" units="cm"/>
      <inkml:brushProperty name="height" value="0.2" units="cm"/>
      <inkml:brushProperty name="color" value="#FFFF00"/>
    </inkml:brush>
  </inkml:definitions>
  <inkml:trace contextRef="#ctx0" brushRef="#br0">0 224 80,'2'3'110,"-1"0"-1,1 1 1,0-1 0,0 0-1,0 0 1,0 0 0,1 0-1,-1 0 1,1-1 0,0 1-1,-1-1 1,1 0-1,0 0 1,1 0 0,-1 0-1,3 1-109,1 0 124,1 0 0,-1-1-1,0 0 1,0-1 0,1 0-1,-1 0 1,1 0 0,3-1-124,7-1 123,0 0 1,0-1 0,0-1 0,0-1 0,-1-1-1,13-4-123,-14 3 72,-1-1-1,0 0 1,-1-1-1,0 0 1,0-1-1,-1 0 1,11-11-72,-19 15-48,1 0 0,-1-1-1,0 1 1,-1-1 0,1 0 0,-1-1-1,0 1 1,-1-1 0,0 1 0,0-1 0,0 0-1,-1 0 1,0-1 0,0 1 0,-1 0-1,0-1 1,0 1 0,0-2 48,-2 6-19,1 1 0,0-1 0,0 1 1,-1-1-1,1 1 0,-1-1 0,0 1 0,0 0 1,0-1-1,0 1 0,0 0 0,0 0 0,-1 0 0,1 0 1,-1 0-1,0 0 0,1 0 0,-1 0 0,0 0 0,0 1 1,0-1-1,0 1 0,0 0 0,0-1 0,-1 1 0,1 0 1,0 0-1,-1 1 0,1-1 0,-1 0 0,1 1 0,-1-1 1,1 1-1,-1 0 0,-1 0 19,-5-1-18,1 1 0,0 0 0,-1 1 0,1-1 0,0 2 0,0-1 0,0 1 0,0 0 0,-3 2 18,-3 2 54,0 2 0,1-1 0,-1 2 0,2 0 0,-1 0 0,1 2 0,1-1 0,0 1 1,0 1-1,1 0 0,1 0 0,0 1 0,1 0 0,0 1 0,1 0 0,0 0 0,1 0 0,1 1 1,0 0-1,1 0 0,1 0 0,0 1 0,1-1 0,1 1 0,0-1 0,1 4-54,1-11 18,0-1 0,1 1-1,0 0 1,0-1 0,1 0-1,0 1 1,0-1 0,0 0-1,1 0 1,0-1 0,0 1-1,1-1 1,0 0 0,0 0-1,4 3-17,1 1 40,1 0 0,0 0 0,0-1 0,1 0 0,1-1 0,-1 0-1,14 5-39,-13-7 5,-1-1 0,1-1 0,0 0 0,0-1 0,1-1 0,-1 0-1,1 0 1,-1-1 0,1-1 0,0-1 0,-1 1 0,1-2 0,-1 0-1,1-1 1,0-1-5,-3 1-327,-1-1 0,1 0 0,-1-1 0,0-1 0,0 1 0,-1-2 0,1 1 0,-1-1 0,-1-1 0,1 1 0,5-8 327,3-4-764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4.895"/>
    </inkml:context>
    <inkml:brush xml:id="br0">
      <inkml:brushProperty name="width" value="0.2" units="cm"/>
      <inkml:brushProperty name="height" value="0.2" units="cm"/>
      <inkml:brushProperty name="color" value="#FFFF00"/>
    </inkml:brush>
  </inkml:definitions>
  <inkml:trace contextRef="#ctx0" brushRef="#br0">46 1 404,'-12'314'2566,"1"-118"-1527,11 61-1039,1-118 277,-1 174-1295,0-312 917,0 1 0,0 0 0,-1 0 0,1-1 0,0 1 0,-1-1 0,1 1 0,-1 0 0,1-1 0,-1 1 1,0-1-1,0 1 0,1-1 0,-1 1 0,0-1 0,0 0 0,-1 1 0,1-1 0,0 0 0,0 0 0,-1 0 0,1 0 0,0 0 0,-2 1 101,0-2-825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5.245"/>
    </inkml:context>
    <inkml:brush xml:id="br0">
      <inkml:brushProperty name="width" value="0.2" units="cm"/>
      <inkml:brushProperty name="height" value="0.2" units="cm"/>
      <inkml:brushProperty name="color" value="#FFFF00"/>
    </inkml:brush>
  </inkml:definitions>
  <inkml:trace contextRef="#ctx0" brushRef="#br0">1 1 220,'26'7'400,"-2"-2"-56,5 1-16,2-4 12,3 1-28,3-1-44,0 0-32,5 2 0,-22-4-84,11 0-16,4 0-24,39-16-44,-35 15-176,-5-3-108,-3 1-56,-3-1-120,-2 2-296,-6 0-104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5.642"/>
    </inkml:context>
    <inkml:brush xml:id="br0">
      <inkml:brushProperty name="width" value="0.2" units="cm"/>
      <inkml:brushProperty name="height" value="0.2" units="cm"/>
      <inkml:brushProperty name="color" value="#FFFF00"/>
    </inkml:brush>
  </inkml:definitions>
  <inkml:trace contextRef="#ctx0" brushRef="#br0">1 145 308,'5'10'125,"0"1"0,-1-1 0,0 1 0,-1 0 0,0 0 0,-1 0 0,0 1 0,0-1 0,-1 0 0,-1 8-125,1-2 109,1 1 0,0 0 0,2-1-1,0 1 1,1-1 0,0 0 0,5 7-109,-7-16 56,0 0 0,1 0 0,0 0 0,0 0 0,1-1 0,0 1 0,0-1 0,1-1 0,0 1 0,0-1 0,1 0 0,-1 0 0,1-1 0,0 1 0,1-2 0,0 1-56,-4-3 26,-1-1 0,0 0 0,0-1 0,1 1 0,-1 0 0,0-1-1,1 0 1,-1 0 0,0 0 0,1 0 0,-1 0 0,1-1 0,-1 1 0,0-1 0,0 0-1,1 0 1,-1 0 0,1-1-26,2-1 25,0-1-1,0 0 1,-1 0-1,1 0 1,-1 0-1,0-1 0,0 0 1,-1 0-1,2-2-24,6-9 47,-1-1-1,-1 0 1,0-1 0,-1 0-1,6-18-46,-3-6 79,-2-1 0,-1-1-1,-2 1 1,-3-1 0,-1 0 0,-2-1-1,-2 0-78,1 44-116,0-11-1070,-3 13 238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9.210"/>
    </inkml:context>
    <inkml:brush xml:id="br0">
      <inkml:brushProperty name="width" value="0.2" units="cm"/>
      <inkml:brushProperty name="height" value="0.2" units="cm"/>
      <inkml:brushProperty name="color" value="#FFFF00"/>
    </inkml:brush>
  </inkml:definitions>
  <inkml:trace contextRef="#ctx0" brushRef="#br0">8 340 28,'0'0'184,"0"0"21,0 0 13,0 0-20,0 0 15,0 0-27,0 0 4,0 0-9,0 0-37,0 0-63,0 0 29,0 0 14,0 0 36,0 0-9,0 0-32,0 0-8,0 0 0,0 0 12,-2 7-15,1-3-73,-1 0 1,2 0 0,-1 1-1,0-1 1,1 0-1,0 1 1,0-1-1,0 0 1,1 1-1,-1-1 1,1 0-1,0 0 1,1 1-36,8 35 262,-2-1 0,-2 1 0,-1 0 0,-1 13-262,25-186 983,-15 44-937,-10 53-51,2 1-1,0 0 1,3 0 0,1 1 0,1 1-1,5-7 6,-11 29-9,0 0 0,2 0 0,-1 1 0,1 0 0,0 0-1,1 0 1,1 1 0,-1 0 0,1 1 0,1 0 0,-1 0-1,1 1 1,1 0 0,-1 1 0,1 0 0,2 0 9,-11 6-107,0-1 0,-1 1-1,1 0 1,0 0 0,0 0 0,0 0 0,-1 0 0,1 0-1,0 1 1,0-1 0,-1 1 0,1-1 0,0 1 0,-1-1-1,1 1 1,-1 0 0,1 0 0,-1 0 0,1 0 0,-1 0 0,1 0-1,-1 0 1,0 1 0,0-1 0,1 1 107,24 16-1694,-20-17 869</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9.971"/>
    </inkml:context>
    <inkml:brush xml:id="br0">
      <inkml:brushProperty name="width" value="0.2" units="cm"/>
      <inkml:brushProperty name="height" value="0.2" units="cm"/>
      <inkml:brushProperty name="color" value="#FFFF00"/>
    </inkml:brush>
  </inkml:definitions>
  <inkml:trace contextRef="#ctx0" brushRef="#br0">83 77 364,'-75'461'3452,"67"-420"-3142,8-36 45,4-13-171,12-37-184,18-64-424,-19 61 279,12-42-333,5-3 478,-22 67 24,1 2 1,1 0 0,2 0 0,0 1 0,16-20-25,-29 41 18,1 0 0,0 0 1,0 0-1,-1 0 0,1 0 1,1 1-1,-1-1 0,0 1 1,0-1-1,1 1 0,-1 0 1,0 0-1,1 0 0,-1 0 1,1 0-1,0 0 0,-1 1 1,1-1-1,-1 1 1,1 0-1,0 0 0,0 0-18,2 1 13,-1 0 0,1 0 0,-1 0 0,1 1 0,-1-1 1,0 1-1,0 0 0,0 0 0,0 1 0,0 0 0,0-1 0,1 3-13,8 7 33,-1 0 1,0 1-1,0 1 1,-2 0 0,0 0-1,5 9-33,2 8 47,-2 0 0,-1 1 0,-1 0 0,-2 1 0,-1 1 0,-2-1 0,-1 2 0,-1-1 0,-2 1 0,-2-1 0,-1 12-47,-2-38 7,0 0 0,0 0 0,0 0-1,-1-1 1,0 1 0,-1-1 0,0 1-7,-9 39-89,6-17-1703,6-30 761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0.724"/>
    </inkml:context>
    <inkml:brush xml:id="br0">
      <inkml:brushProperty name="width" value="0.2" units="cm"/>
      <inkml:brushProperty name="height" value="0.2" units="cm"/>
      <inkml:brushProperty name="color" value="#FFFF00"/>
    </inkml:brush>
  </inkml:definitions>
  <inkml:trace contextRef="#ctx0" brushRef="#br0">357 2 44,'-37'-1'1306,"13"4"-1116,1 2 0,0 0-1,0 2 1,0 0 0,0 2 0,1 0-1,1 1 1,0 2 0,0 0 0,-6 6-190,21-14 47,0 1 1,1 0-1,-1 0 0,1 1 1,0 0-1,0 0 1,1 0-1,0 0 1,0 0-1,0 1 1,1 0-1,0 0 0,-1 4-47,3-7 17,0 0-1,0 1 1,0-1-1,1 0 1,-1 0-1,1 1 1,0-1-1,0 0 1,1 1-1,-1-1 1,1 0-1,0 0 0,0 1 1,1-1-1,-1 0 1,1 0-1,0 0 1,0-1-1,0 1 1,0 0-1,1-1 1,0 1-1,1 0-16,22 22 163,1-1 1,2-2-1,12 7-163,-17-13 181,-1 1 0,-1 1 0,0 0 0,-1 2 1,15 19-182,-34-36 52,0-1 1,0 0-1,0 1 1,0-1 0,-1 1-1,1 0 1,-1-1-1,0 1 1,0 0 0,0 0-1,0 0 1,-1 0-1,0 0 1,0 0 0,0 0-1,0-1 1,-1 4-53,0 0 50,-1 0 1,0 0 0,-1-1-1,1 1 1,-1-1 0,-1 0-1,1 0 1,-1 0 0,-3 4-51,-9 9 66,0-1 0,-1 0 0,-1-2 0,-1 0 0,-6 3-66,15-11-416,0-1 0,-1-1-1,0 0 1,0 0 0,-1-1-1,1 0 1,-1-1 0,0 0-1,-2-1 417,12-2-1192</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3.411"/>
    </inkml:context>
    <inkml:brush xml:id="br0">
      <inkml:brushProperty name="width" value="0.2" units="cm"/>
      <inkml:brushProperty name="height" value="0.2" units="cm"/>
      <inkml:brushProperty name="color" value="#FFFF00"/>
    </inkml:brush>
  </inkml:definitions>
  <inkml:trace contextRef="#ctx0" brushRef="#br0">1 1236 48,'0'0'225,"0"0"-11,0 0-8,0 0 5,0 0 12,0 0-26,0 0-36,0 0-13,0 0-21,0 0 25,0 0 12,0 0-1,0 0-68,0 0-11,0 0 45,0 0-5,0 0 7,0 0 9,0 0-6,0 0-50,0 0-14,0 0-4,7-1 14,-5 0-78,0 1 1,0-1-1,0 1 1,0-1-1,0 1 0,0-1 1,0 0-1,0 0 1,0 0-1,-1 0 1,1-1-1,0 1 1,0 0-1,-1-1 1,1 1-1,-1-1 1,1 0-3,15-37 32,-9 18 4,44-119 95,99-239 150,139-189 23,-286 559-283,19-29 63,-22 36-78,0 0 0,0 1 0,0-1 0,0 1-1,0 0 1,0-1 0,1 1 0,-1 0 0,1 0-1,-1 0 1,1 0 0,-1 0 0,1 0 0,0 0 0,-1 0-1,1 1 1,0-1 0,-1 1 0,2-1-6,-2 1-14,22 20 0,-11-6 27,-1 0 0,0 1 1,-1 1-1,-1 0 0,0 0 1,-2 1-1,0 0 0,0 0 1,-1 4-14,9 17 32,47 138 143,18 96-175,8 29-7,-70-241 39,-10-30-204,1 0 1,2-1 0,8 14 171,-11-31-780,-8-11 36</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3.892"/>
    </inkml:context>
    <inkml:brush xml:id="br0">
      <inkml:brushProperty name="width" value="0.2" units="cm"/>
      <inkml:brushProperty name="height" value="0.2" units="cm"/>
      <inkml:brushProperty name="color" value="#FFFF00"/>
    </inkml:brush>
  </inkml:definitions>
  <inkml:trace contextRef="#ctx0" brushRef="#br0">0 137 148,'16'3'277,"0"0"1,1-1-1,-1-1 1,1 0-1,-1-2 1,9 0-278,88-14 421,-108 14-399,133-21 658,447-65 822,-477 76-1955,83 2 453,-189 9-428,-1 0-352,8 3-988,3 10 883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5:54.121"/>
    </inkml:context>
    <inkml:brush xml:id="br0">
      <inkml:brushProperty name="width" value="0.1" units="cm"/>
      <inkml:brushProperty name="height" value="0.1" units="cm"/>
      <inkml:brushProperty name="color" value="#FFFFFF"/>
    </inkml:brush>
  </inkml:definitions>
  <inkml:trace contextRef="#ctx0" brushRef="#br0">0 103 156,'0'0'191,"0"0"-41,0 0 16,0 0-8,0 0 15,0 0-8,0 0-24,0 0-28,0 0-34,0 0-2,0 0 30,0 0 34,0 0-3,0 0-5,0 0-47,0 0-16,0 0 28,0 0 11,0 0 41,3 0-40,18 3 49,-19-2-125,0 0 0,0-1 0,0 1 0,0-1 0,1 0 0,-1 0 0,0 0 0,0 0 0,0 0 0,0 0-1,1 0 1,-1-1 0,0 1 0,0-1 0,0 0 0,0 1 0,0-1 0,0 0 0,0 0 0,0-1-34,32-13 141,0 1-1,0 2 1,1 1-1,1 2 1,0 2 0,13-1-141,37-9 101,-61 13-79,-1 2-1,1 1 0,-1 0 0,12 3-21,11-1-17,-35-1 12,0 2 0,0 0 0,0 0 0,0 1 0,4 1 5,-4 0 7,1 0 0,0-2 0,0 0 0,-1 0 0,6-1-7,-8 0 1,-1 0 20,0-1 0,0 1 0,-1-2 0,1 1 0,0-1 0,8-2-21,25-13-1577,-42 15 487</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6.325"/>
    </inkml:context>
    <inkml:brush xml:id="br0">
      <inkml:brushProperty name="width" value="0.2" units="cm"/>
      <inkml:brushProperty name="height" value="0.2" units="cm"/>
      <inkml:brushProperty name="color" value="#FFFF00"/>
    </inkml:brush>
  </inkml:definitions>
  <inkml:trace contextRef="#ctx0" brushRef="#br0">87 14 76,'0'0'163,"0"0"0,0 0 7,0 0-5,0 0-26,0 0-2,0 0-30,3-3 33,-3 2-95,1 0-1,-1 1 1,1-1-1,0 0 0,-1 1 1,1-1-1,-1 1 1,1-1-1,0 0 1,0 1-1,-1 0 1,1-1-1,0 1 1,0-1-1,-1 1 1,1 0-1,0 0 1,0-1-1,0 1 0,0 0 1,-1 0-1,1 0 1,0 0-1,0 0 1,0 0-1,0 0 1,0 0-1,-1 0 1,1 1-1,1-1-44,-1 1 33,0 0-1,0 1 0,0-1 1,0 0-1,0 1 1,0-1-1,0 0 1,-1 1-1,1-1 1,-1 1-1,1-1 0,-1 1 1,1 0-1,-1-1 1,1 2-33,3 73 212,-4-66-66,-2 65 253,-8 44-399,-5 68 276,9-100-42,-6 19-234,-2-7 66,2-10 91,-16 57-157,0 0-249,26-118-98,4-18-2285,0-6 1741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7.644"/>
    </inkml:context>
    <inkml:brush xml:id="br0">
      <inkml:brushProperty name="width" value="0.2" units="cm"/>
      <inkml:brushProperty name="height" value="0.2" units="cm"/>
      <inkml:brushProperty name="color" value="#FFFF00"/>
    </inkml:brush>
  </inkml:definitions>
  <inkml:trace contextRef="#ctx0" brushRef="#br0">72 118 76,'0'0'150,"0"0"-9,0 0-15,0 0-28,0 0 3,0 0 35,0 0-36,0 0-13,0 0-8,0 0-15,0 0 37,0 0 16,0 0-2,0 0 37,0 0-12,0 0-22,0 0-33,0 0 35,0 0 0,0 0 16,1 1-121,0-1 1,0 0 0,0 0 0,0 0 0,0 0 0,0 1-1,0-1 1,0 0 0,0-1 0,0 1 0,0 0 0,0 0-1,0 0 1,0-1 0,0 1 0,0 0 0,0-1 0,0 1-1,0-1 1,0 1 0,-1-1 0,1 1 0,0-1 0,0 0-16,7-9 116,0 1 0,1 0 0,0 0 1,0 1-1,1 0 0,0 1 0,1 0 1,-1 0-1,1 1 0,0 1 0,1-1 1,-1 2-1,1 0 0,0 0 0,0 1 0,1 1 1,-1 0-1,0 1 0,1 0 0,11 1-116,-11 0 18,-1 1 0,0 1-1,1 0 1,-1 1 0,0 0 0,0 1-1,0 0 1,-1 1 0,0 0-1,0 1 1,0 0 0,0 1-1,-1 0 1,0 1 0,-1 0-1,6 5-17,-9-6 9,1 1-1,-1-1 0,0 1 0,0 0 1,-1 0-1,0 1 0,0-1 0,-1 1 1,0 0-1,-1 0 0,0 1 0,0-1 1,-1 1-1,-1-1 0,1 1 1,-1 0-1,-1 0 0,0 0 0,0-1 1,-1 1-1,0 0 0,-2 4-8,-3 7-1,-1 1 0,0-2-1,-2 1 1,0-1 0,-2 0-1,0-1 1,-1-1 0,-13 16 1,-25 27 18,-53 49-18,2-2-159,100-106-150,6-4 128,20-16 76,36-21 51,-41 27 58,0 2 0,1 0 0,1 1 0,-1 1-1,1 1 1,1 1 0,-1 1 0,1 2 0,0 0 0,11 0-4,-29 3 6,1 0 0,-1 1 0,1-1 1,-1 1-1,0 1 0,1-1 0,-1 1 1,0-1-1,0 2 0,0-1 0,0 0 1,0 1-1,0 0 0,-1 0 0,1 1 0,-1-1 1,0 1-1,0 0 0,-1 0 0,1 0 1,-1 0-1,1 1 0,-1-1 0,-1 1 1,1 0-1,-1 0 0,0 0 0,1 2-6,0 3 27,0-1 0,-1 1 0,0 0 1,0 0-1,-1 0 0,0 0 0,-1 0 0,0 0 0,-1 0 0,0 0 0,-1 0 0,0 0 0,0 0 0,-3 5-27,-4 6 39,0 0 0,-2-1-1,0-1 1,-2 0 0,0 0-1,-1-2 1,-1 1 0,0-2-1,-1 0 1,-1-1 0,-1 0-1,0-2 1,0 0 0,-2-1-1,1-1 1,-1-1 0,-5 1-39,-16 7-335,-1-3 1,0-1-1,-1-2 1,0-2-1,-1-2 1,0-2-1,0-2 1,-12-1 334,26-3-829</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0.123"/>
    </inkml:context>
    <inkml:brush xml:id="br0">
      <inkml:brushProperty name="width" value="0.2" units="cm"/>
      <inkml:brushProperty name="height" value="0.2" units="cm"/>
      <inkml:brushProperty name="color" value="#FFFF00"/>
    </inkml:brush>
  </inkml:definitions>
  <inkml:trace contextRef="#ctx0" brushRef="#br0">531 106 76,'0'0'293,"0"0"18,0 0-23,0 0-61,0 0-45,0 0 12,0 0 4,-1-1-171,1 0-1,0 0 1,0 0-1,0-1 0,0 1 1,0 0-1,0 0 0,0 0 1,0 0-1,0 0 0,0 0 1,0 0-1,1 0 0,-1 0 1,0 0-1,1 0 0,-1 0 1,1 0-1,-1 0 0,1 0 1,-1 1-1,1-2-26,18-18 147,-19 19-131,0 1 0,0-1-1,1 0 1,-1 1-1,0-1 1,0 0 0,0 0-1,0 1 1,0-1 0,0 0-1,0 0 1,0 1 0,0-1-1,0 0 1,0 1 0,0-1-1,-1 0 1,1 0-1,0 1 1,0-1 0,-1 0-1,1 1 1,-1-1 0,1 1-1,0-1 1,-1 1 0,1-1-1,-1 0 1,1 1 0,-1-1-1,0 1 1,1 0 0,-1-1-1,1 1 1,-1-1-16,-24-15 360,22 15-299,-3-3-20,-1 1 0,1 1 0,-1-1 0,0 1 0,0 0 0,0 0 0,0 1 0,0 0 0,0 0 0,0 1 0,0 0 0,0 0 0,-7 1-41,3 2 34,-1-1 0,0 1 0,1 1 0,0 0 0,-1 0 0,2 1 0,-1 1 0,-2 1-34,-7 6 48,1 1 0,0 0 0,1 2-1,0 0 1,1 1 0,1 1 0,1 0-1,-4 8-47,0 2 52,1 2-1,2 0 0,1 1 0,1 1 1,2 0-1,1 1 0,-2 16-51,2 3 26,2 0-1,3 1 1,1 0-1,4 29-25,2-59 11,1-1-1,2 1 1,0-1-1,2 0 1,0 0 0,1-1-1,8 16-10,-7-18 9,1 0 1,1 0-1,0-1 0,2 0 0,0-1 0,1-1 0,0 0 1,2 0-1,-1-1 0,2-1 0,0-1 0,1 0 0,0-1 1,1-1-1,0-1 0,1 0 0,0-1 0,11 3-9,23 6-44,1-3 0,0-1-1,2-3 1,-1-3 0,1-2-1,21-1 45,21 7-4068,-96-12 3174</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0.707"/>
    </inkml:context>
    <inkml:brush xml:id="br0">
      <inkml:brushProperty name="width" value="0.2" units="cm"/>
      <inkml:brushProperty name="height" value="0.2" units="cm"/>
      <inkml:brushProperty name="color" value="#FFFF00"/>
    </inkml:brush>
  </inkml:definitions>
  <inkml:trace contextRef="#ctx0" brushRef="#br0">0 1 120,'2'5'144,"0"0"0,0 1 0,0-1 0,-1 1-1,0-1 1,0 1 0,-1 0 0,1-1 0,-1 1 0,-1 0 0,1-1 0,-1 4-144,0 12 296,1 955 2177,6-883-2349,-1-2-3307,-5-89 2258</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1.340"/>
    </inkml:context>
    <inkml:brush xml:id="br0">
      <inkml:brushProperty name="width" value="0.2" units="cm"/>
      <inkml:brushProperty name="height" value="0.2" units="cm"/>
      <inkml:brushProperty name="color" value="#FFFF00"/>
    </inkml:brush>
  </inkml:definitions>
  <inkml:trace contextRef="#ctx0" brushRef="#br0">0 1 160,'7'1'193,"-1"1"-1,1-2 1,0 1 0,0-1 0,0 0-1,-1 0 1,4-1-193,1 1 120,19 0 192,-19 0-228,0 0 0,1 0 0,-1 1 1,0 1-1,1 0 0,-1 0 0,1 2-84,29 9 228,-1 2 1,0 1 0,7 7-229,-30-14 51,0 1 0,0 1 0,-2 1 0,1 0-1,-2 1 1,1 0 0,-2 1 0,7 9-51,0 4 55,-2 0 0,0 1 0,-2 1 0,-1 0 0,-1 1-1,-2 1 1,-1 0 0,-1 1 0,-2 0 0,3 24-55,-5-12 19,-2 0 0,-2 1 0,-2 0 0,-2-1 1,-2 1-1,-2-1 0,-8 29-19,1-19 39,-2 0-1,-2-2 1,-3 0 0,-22 41-39,30-68 49,-2-1 0,0-1 1,-2 0-1,0-1 0,-1 0 0,-2-2 0,0 0 0,-1-1 0,0-1 0,-18 10-49,27-21-78,-1 0 0,1-2 0,-1 1-1,-1-1 1,1-1 0,-1 0 0,0-1-1,0 0 1,0-1 0,0-1 0,0 0-1,0 0 1,-1-2 78,9 1-124,1-1 1,-1 1-1,1-2 1,0 1-1,-1 0 1,1-1-1,0 0 1,0 0-1,0 0 1,0 0-1,-2-2 124,-32-14-1710,16 11 892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49"/>
    </inkml:context>
    <inkml:brush xml:id="br0">
      <inkml:brushProperty name="width" value="0.2" units="cm"/>
      <inkml:brushProperty name="height" value="0.2" units="cm"/>
      <inkml:brushProperty name="color" value="#FFFF00"/>
    </inkml:brush>
  </inkml:definitions>
  <inkml:trace contextRef="#ctx0" brushRef="#br0">0 225 216,'0'0'177,"0"0"19,0 0 3,0 0-32,0 0 5,0 0 40,0 0-57,0 0 12,0 0-6,0 0 37,0 0-31,0 0-42,0-21 759,0 18-861,1 0 0,-1 1 0,1-1-1,-1 1 1,1-1 0,0 1-1,0 0 1,0-1 0,0 1 0,0 0-1,1 0 1,-1-1 0,1 1 0,1-1-23,0-1 113,23 108 1085,-25-99-1187,12 60 54,2 0 0,4-1 0,9 16-65,-22-63 14,21 38 61,-26-53-74,1 0-1,-1 0 0,1 1 0,0-1 1,0 0-1,0-1 0,0 1 1,0 0-1,0 0 0,1-1 0,-1 0 1,0 1-1,1-1 0,-1 0 0,1 0 1,0 0-1,-1 0 0,1-1 0,1 1 0,-2-1-4,12-4-58,-5-2 43,0 0-1,0-1 1,-1 0-1,0-1 1,-1 0-1,0 0 0,0 0 1,0-1-1,-1 0 1,0-1-1,-1 1 0,0-1 1,-1 0-1,0 0 1,0-2 19,6-17-40,-2 0 1,-1-1-1,-1-1 1,2-26 39,-8 52-11,5-23 170,-1 25-51,2 15-94,14 48 30,-13-36-7,1 0 1,1 0-1,12 20-37,-15-32 2,33 52 32,-36-60-29,0 1 0,1-1 0,-1 0 0,1-1 0,0 1 0,0 0 0,0-1 0,1 0 0,-1 0 0,1 0 0,-1-1 0,3 1-5,-4-2 7,-1-1 1,0 0-1,1 0 1,-1 0-1,1 0 0,-1 0 1,0-1-1,1 1 0,-1-1 1,0 0-1,1 1 0,-1-1 1,0 0-1,0 0 0,0 0 1,0-1-1,0 1 0,0-1 1,0 1-1,0-1 0,0 1 1,-1-1-1,1 0 0,-1 0 1,1 0-1,-1 0 0,0 0 1,0 0-1,0 0-7,8-11 28,-2 0 0,0-1 0,5-13-28,-12 27 0,7-23 33,0-1-1,-2 0 0,-1-1 1,0 1-1,-2-1 0,-1-11-32,3-19-37,-3-56-172,-2 59-623,2 46 602,0-1-1,1 0 1,-1 0 0,1 1 0,1-1 0,-1 1-1,1-1 231,10-29-1815,-11 19 982</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0"/>
    </inkml:context>
    <inkml:brush xml:id="br0">
      <inkml:brushProperty name="width" value="0.2" units="cm"/>
      <inkml:brushProperty name="height" value="0.2" units="cm"/>
      <inkml:brushProperty name="color" value="#FFFF00"/>
    </inkml:brush>
  </inkml:definitions>
  <inkml:trace contextRef="#ctx0" brushRef="#br0">9 327 268,'0'0'219,"0"4"37,-8 75 979,8-78-1063,0 39 1033,3-11 293,4-54-808,-1-18-462,1 1 0,12-41-228,-13 65 24,0-1-1,1 1 0,1 1 1,1-1-1,1 1 0,0 1 1,10-12-24,-5 8-15,-2 4 36,-1 0 1,2 1-1,12-11-21,-19 21 1,-1 0 0,1 1 0,0 0 0,0 0 0,1 0 0,-1 1 0,1 0 0,0 0 0,0 1 0,0 0 0,1 0-1,67 1-4768,-74 1 3953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1"/>
    </inkml:context>
    <inkml:brush xml:id="br0">
      <inkml:brushProperty name="width" value="0.2" units="cm"/>
      <inkml:brushProperty name="height" value="0.2" units="cm"/>
      <inkml:brushProperty name="color" value="#FFFF00"/>
    </inkml:brush>
  </inkml:definitions>
  <inkml:trace contextRef="#ctx0" brushRef="#br0">0 0 476,'0'0'535,"0"0"-56,0 0-39,0 0-18,0 0-30,0 0-62,0 0-38,0 0-15,0 0-17,0 0-33,0 0 3,0 0-51,0 0-50,1 6-77,7 50-1763,-8-56 746</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2"/>
    </inkml:context>
    <inkml:brush xml:id="br0">
      <inkml:brushProperty name="width" value="0.2" units="cm"/>
      <inkml:brushProperty name="height" value="0.2" units="cm"/>
      <inkml:brushProperty name="color" value="#FFFF00"/>
    </inkml:brush>
  </inkml:definitions>
  <inkml:trace contextRef="#ctx0" brushRef="#br0">3 0 240,'0'65'969,"-2"-21"-468,2-1-1,2 0 0,2 0 0,5 14-500,-5-19 270,-4-33-321,0 0 1,0-1-1,1 1 1,0 0-1,0-1 0,0 1 1,0-1-1,1 1 1,0 2 50,2-6-1580,-3-2 647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3"/>
    </inkml:context>
    <inkml:brush xml:id="br0">
      <inkml:brushProperty name="width" value="0.2" units="cm"/>
      <inkml:brushProperty name="height" value="0.2" units="cm"/>
      <inkml:brushProperty name="color" value="#FFFF00"/>
    </inkml:brush>
  </inkml:definitions>
  <inkml:trace contextRef="#ctx0" brushRef="#br0">0 0 144,'8'24'345,"-2"0"0,-1 0 0,-1 1 1,0-1-1,-2 1 0,-2 22-345,3 1 279,3 397 1062,-7-285-1970,1-159 91,0-1-244,0 2-112,-2 7 74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5:56.030"/>
    </inkml:context>
    <inkml:brush xml:id="br0">
      <inkml:brushProperty name="width" value="0.1" units="cm"/>
      <inkml:brushProperty name="height" value="0.1" units="cm"/>
      <inkml:brushProperty name="color" value="#FFFFFF"/>
    </inkml:brush>
  </inkml:definitions>
  <inkml:trace contextRef="#ctx0" brushRef="#br0">1 783 12,'0'0'167,"0"0"-1,0 0 72,0 0 2,0 0 3,0 0 28,0 0-31,0 0 3,5 4-26,-2-2-185,0 1 1,0-1-1,0 1 0,-1 0 1,1 0-1,-1 0 1,0 0-1,0 0 1,0 0-1,0 0 0,-1 1 1,1-1-1,-1 1 1,1 0-33,13 62 597,-13-53-509,5 24 194,4 18 270,-2 1 0,-3 0 0,-2 10-552,-13-216 1102,-1 38-946,6 0 0,5-14-156,0 31 211,0 58-122,2 0 1,2 0-1,5-17-89,-2 6 122,-1 6-52,-1-2 50,2 1-1,9-24-119,-14 56 15,1 0-1,0 1 1,0 0-1,1 0 1,0 0-1,1 1 1,0-1 0,1 1-1,0 1 1,0-1-1,1 1 1,4-4-15,-7 10 7,-1-1 0,1 1 0,-1-1 0,1 1 0,0 1 0,0-1 0,0 1 0,0 0 0,0 0 1,0 0-1,0 1 0,0-1 0,0 1 0,1 1 0,-1-1 0,3 1-7,8 5 10,-1 1 1,0 1-1,0 0 1,0 1-1,-1 1 0,0 0 1,-1 0-1,0 2 0,-1 0 1,0 0-1,-1 1 0,-1 0 1,0 1-1,0 0 1,4 11-11,18 32 45,-3 1 0,-3 2 0,9 30-45,-7-1 41,-3 1 0,-4 1 0,-4 1 0,-4 1 0,-4 0 0,-3 89-41,-6-171 4,1 14 98,-2-20-24,-2-14 6,-15-79-136,4 0 0,2-16 52,-2-104-168,9-29 168,7 195 2,1 0 0,2 0 1,11-40-3,-8 42 18,-7 33-15,6-30-7,2 1-1,1 0 0,2-1 5,-10 30 1,1-1 0,0 0-1,1 1 1,0 0 0,0 0 0,0 0-1,1 0 1,0 1 0,0 0-1,1 0 1,0 0 0,0 0 0,0 1-1,0 0 1,1 1 0,5-4-1,-8 7-1,0-1 1,0 1 0,0 0 0,0 0-1,0 1 1,0-1 0,0 1-1,1 0 1,-1 0 0,0 0 0,0 1-1,0 0 1,0-1 0,0 1-1,0 1 1,0-1 0,0 0 0,0 1-1,0 0 1,-1 0 0,1 0-1,2 2 1,8 7 6,0 0-1,-1 1 0,0 0 0,8 11-5,-17-18 2,17 20 9,-1 1 0,-1 1-1,-1 1 1,-2 0 0,-1 1 0,6 16-11,9 31 31,-4 0 1,-2 5-32,-8-11 51,-4 1 0,-3 0 0,-2 0 1,-4 1-1,-4 10-51,2-65 15,-1 23-766,0-39 681,0 0 0,0-1 0,0 1-1,0 0 1,0 0 0,0 0 0,-1 0 0,1 0 0,0 0-1,-1 0 1,1 0 0,0-1 0,-1 1 0,1 0 0,-1 0-1,1 0 1,-1-1 0,0 1 0,1 0 0,-1-1-1,0 1 1,0 0 0,1-1 0,-1 1 0,0-1 0,0 1-1,0-1 1,1 0 0,-1 1 0,-1-1 70,-4-3-1404,3-6-76</inkml:trace>
  <inkml:trace contextRef="#ctx0" brushRef="#br0" timeOffset="504.814">1818 991 352,'21'42'694,"10"17"1223,14 18-1917,-33-58 239,1-1 1,1 0 0,1-1-1,0-1 1,1 0-1,1-1-239,-15-13 27,0 0 0,0 0 0,0 0 0,0 0-1,1 0 1,-1-1 0,1 1 0,-1-1 0,1 0 0,-1 0-1,1 0 1,0 0 0,-1 0 0,1 0 0,0-1-1,0 1 1,0-1 0,-1 0 0,1 0 0,0 0 0,0 0-1,0 0 1,0-1 0,-1 1 0,1-1 0,0 0-1,0 0 1,-1 0 0,1 0 0,0 0 0,-1-1 0,1 1-1,-1-1 1,0 1 0,0-1 0,1 0 0,-1 0-1,0 0 1,-1 0 0,1 0 0,1-3-27,3-4 42,0-1 0,-1 1 0,0-1 0,0 0 0,-1-1-1,-1 1 1,0-1 0,0 0 0,-1 0 0,0-5-42,0-5 25,-1 0-1,-1-1 1,-1 1-1,0 0 1,-2 0-1,-1 0 1,0 0-1,-1 0 1,-2 1-1,0 0 1,-5-9-25,5 14 29,-1 1 0,0 0 0,-1 0 0,0 0 0,-1 1 1,-1 1-1,0 0 0,0 0 0,-1 1 0,-1 1 0,0 0 1,-1 0-1,1 2 0,-2-1 0,-1 1-29,10 5 34,1 1 0,-1-1-1,0 1 1,-1 0 0,1 1 0,0 0 0,0 0 0,-1 0 0,1 1-1,-1-1 1,1 2 0,0-1 0,-1 1 0,1 0 0,0 0-1,-1 0 1,-5 3-34,3 0 40,1 1-1,0-1 0,-1 1 1,1 1-1,1-1 0,-1 2 0,1-1 1,0 1-1,1 0 0,-1 0 1,0 3-40,-13 19 98,1 1 0,2 1 0,1 1-1,1 0 1,-9 33-98,15-42-60,2 1 0,1-1 0,-1 10 60,5-27-113,1 0-1,1 0 0,-1 1 1,1-1-1,0 0 0,0 1 0,1-1 1,0 0-1,0 0 0,1 1 0,-1-1 1,1 0-1,1 0 0,1 4 114,-4-9-93,1 0-1,0 0 0,-1 0 1,1 0-1,0-1 1,0 1-1,0 0 0,-1 0 1,1 0-1,0-1 0,0 1 1,0 0-1,0-1 1,0 1-1,0-1 0,1 1 1,-1-1-1,0 1 0,0-1 1,0 0-1,0 0 1,0 0-1,1 1 0,-1-1 94,10-1-1368</inkml:trace>
  <inkml:trace contextRef="#ctx0" brushRef="#br0" timeOffset="1049.331">2483 854 80,'2'340'5356,"-2"-338"-5186,0-1-69,0 4-19,3-12-70,10-85-77,20-93-153,-27 156 245,2 1-1,1 0 1,2 1 0,0 0 0,7-9-27,-13 28 39,0-1 0,0 1 0,1 0 0,0 1-1,1-1 1,-1 1 0,1 1 0,1-1 0,7-5-39,-12 10 21,1 0 0,0 0-1,-1 0 1,1 0 0,0 1-1,0 0 1,0 0 0,0 0-1,0 0 1,0 0 0,0 1-1,0-1 1,0 1 0,0 0-1,0 1 1,0-1 0,0 1-1,0 0 1,0 0 0,0 0 0,0 0-1,0 1 1,0-1 0,0 1-21,6 4 52,0 1 0,-1 0 1,0 0-1,0 1 0,0 0 1,-1 0-1,0 1 0,-1 0 1,0 1-1,0-1 1,5 11-53,4 11 208,-1 0 0,-2 0 0,4 14-208,-5 0-5,-2 1 0,-2 0 1,-2 0-1,-2 1 0,-2-1 1,-4 33 4,2-78-145,0 1 1,0 0 0,0-1 0,0 1-1,0 0 1,-1 0 0,1-1-1,-1 1 1,1-1 0,-1 1 0,1 0-1,-1-1 1,0 1 0,0-1-1,0 0 1,0 1 0,0-1 0,0 0-1,0 1 1,-1-1 0,1 0-1,-1 0 145,-1-2-1500</inkml:trace>
  <inkml:trace contextRef="#ctx0" brushRef="#br0" timeOffset="2574.832">3572 682 100,'0'0'107,"0"0"3,0 0 30,0 0 0,0 0 10,0 0-12,0 0-2,0 0-11,0 0-4,0 0 20,0 0-23,0 0-2,0 0-7,0 0-14,0 0-22,0 0 8,0 0-35,0 0 23,0 0-1,0 0-15,13-3 87,-17-1-76,-1 1 0,1-1 0,-1 1 0,1 0 0,-1 0 0,0 0 0,0 1 0,0 0 0,-1 0 0,1 0 0,0 0 0,-1 1 0,0 0 0,0 0-64,5 1 42,-17 4 150,8 2-166,0 1 0,1 1-1,0 0 1,1 0 0,0 0 0,0 1 0,1 1 0,0-1 0,-2 5-26,-8 14 134,1 1 0,2 0-1,0 2-133,12-25 40,1-1-1,-1 1 0,1 0 0,0-1 0,0 1 0,1 0 0,-1 0-39,1-5 59,3 19 140,0-15-182,1-1 1,-1 0-1,1 0 0,0 0 0,0-1 0,0 1 0,1-1 0,-1 0 0,1 0 0,0 0 0,-1-1 0,1 0 0,0 0 0,1 0 0,-1-1 1,0 1-1,0-1 0,1-1 0,2 1-17,2 0 28,1 0 1,-1 0-1,1-2 1,-1 1 0,1-1-1,-1-1 1,0 0-1,1 0 1,3-2-29,-10 3 10,1 0-1,0-1 1,-1 1 0,1-1-1,-1 0 1,0 0 0,1 0 0,-1-1-1,0 0 1,0 0 0,-1 0-1,1 0 1,0 0 0,-1-1 0,0 1-1,0-1 1,0 0 0,0 0-1,-1 0 1,0 0 0,1-1 0,-1 1-1,-1-1 1,1 1 0,-1-1 0,1-2-10,28-145 136,-30 152-134,0 0 1,0 0-1,1-1 0,-1 1 1,0 0-1,0 0 0,0 0 1,0-1-1,0 1 0,0 0 0,0 0 1,0 0-1,1-1 0,-1 1 1,0 0-1,0 0 0,0 0 1,0 0-1,1 0 0,-1-1 0,0 1 1,0 0-1,0 0 0,1 0 1,-1 0-1,0 0 0,0 0 1,0 0-1,1 0 0,-1 0 0,0 0 1,0 0-1,0 0 0,1 0 1,-1 0-1,0 0 0,0 0 1,1 0-1,-1 0 0,0 0 0,0 0 1,0 0-1,1 0 0,-1 0 1,0 1-1,0-1 0,0 0 1,1 0-1,-1 0 0,0 0 0,0 0 1,0 1-1,0-1 0,0 0 1,1 0-1,-1 0 0,0 0 1,0 1-1,0-1 0,0 0 0,0 0 1,0 0-1,0 1 0,0-1 1,0 0-1,0 0 0,0 1 1,0-1-1,0 0-2,16 30 68,10 41-8,-10 10 7,-3 1 1,-4 0-1,-4 1 0,-4 72-67,-3-99 9,-3 0 0,-2-1-1,-8 24-8,4-19 6,-1 9 167,-17 50-173,21-95 49,0 1 1,-2-1-1,-1-1 1,0 0-1,-2 0 1,-7 8-50,15-24 10,0-1 0,-1 1 0,1-1 0,-1 0 0,-1-1 0,1 0-10,4-3-2,0 0 0,0-1 0,0 0 0,0 1 0,0-1 1,-1 0-1,1 0 0,0 0 0,-1 0 0,1-1 0,0 1 0,-1-1 0,1 1 0,-1-1 0,1 0 0,-1 0 1,1 0-1,-1 0 0,1 0 0,-1-1 0,1 1 0,-1-1 0,1 0 0,-2 0 2,-8-6-27,1-1-1,-1 0 1,1-1-1,1-1 1,-1 1-1,2-1 1,-1-1-1,2 0 0,-1 0 1,1-1-1,1 0 1,0-1-1,1 1 1,0-1-1,-3-11 28,-1-6-28,0 0 1,2-1-1,1 0 0,2-1 0,1 0 0,0-16 28,4 37 19,0 0-1,1 1 0,1-1 1,0 1-1,0-1 0,1 1 1,0 0-1,0 0 0,2 0 1,-1 0-1,1 1 0,0 0 1,1 0-1,0 0 0,1 1 1,-1-1-1,2 2 0,-1-1 1,1 1-1,1-1-18,6-3-10,0 0 0,0 1 0,1 0 0,0 1 0,1 1 0,0 1 0,0 0-1,1 1 1,0 1 0,17-2 10,26-1-1088,0 2 0,8 4 1088,-42 1-752,6 0-133</inkml:trace>
  <inkml:trace contextRef="#ctx0" brushRef="#br0" timeOffset="3014.302">4133 696 120,'-8'13'345,"2"0"0,0 1-1,0 0 1,2 0 0,-1 0 0,2 1 0,0-1-1,1 1 1,0 0 0,1 0 0,1 0 0,1 8-345,-1-15 83,1 0 0,0-1 1,1 1-1,0 0 0,0-1 0,0 1 1,1-1-1,0 0 0,1 0 1,0 0-1,0 0 0,0-1 0,1 0 1,0 0-1,0 0 0,0 0 1,6 4-84,-7-7 32,-1 0 0,1 0-1,-1 0 1,1-1 0,0 0 0,0 1 0,0-1 0,0-1 0,0 1 0,0-1 0,1 1 0,-1-1 0,0 0 0,1-1 0,-1 1 0,1-1 0,-1 0 0,1 0 0,-1 0 0,1-1-1,-1 1 1,1-1 0,-1 0 0,0-1 0,0 1 0,1-1 0,-1 1 0,0-1 0,0-1 0,3-1-32,2-3 23,-1-1 1,0 0-1,0 0 1,0-1-1,-1 0 1,-1 0-1,1-1 1,-2 1-1,1-1 1,-1-1-1,-1 1 0,0-1 1,0 1-1,-1-1 1,0 0-1,-1-1 1,-1 1-1,0 0 1,0-1-1,-1 1 1,0-3-24,-1 8 11,1 0 0,-1 0 0,0 0 0,0 0 0,-1 1 0,0-1 1,0 1-1,0-1 0,-1 1 0,1 0 0,-1 0 0,0 0 0,-1 0 0,1 0 0,-1 1 1,0-1-1,0 1 0,-1 0 0,-4-3-11,2 2 36,0 0 0,0 1 0,-1-1 0,1 2 0,-1-1 0,0 1 0,0 0 0,0 1 0,0 0 1,-1 0-1,1 1 0,-1 0 0,-7 0-36,10 2 12,0 0 0,0 1 0,0-1 0,0 1 0,0 1 0,0-1 0,1 1 0,-1 0 0,1 0 0,0 1 0,0 0 0,0 0 0,0 0 0,0 0 0,-1 3-12,-4 3 16,0 1 1,1 0-1,0 1 1,1 0 0,0 0-1,-2 7-16,7-13-76,-3 6-286,0 0-1,0 0 0,1 1 0,1 0 1,0 0-1,1 0 0,1 0 0,-2 14 363,8-17-1246,13-1-42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4"/>
    </inkml:context>
    <inkml:brush xml:id="br0">
      <inkml:brushProperty name="width" value="0.2" units="cm"/>
      <inkml:brushProperty name="height" value="0.2" units="cm"/>
      <inkml:brushProperty name="color" value="#FFFF00"/>
    </inkml:brush>
  </inkml:definitions>
  <inkml:trace contextRef="#ctx0" brushRef="#br0">0 66 212,'49'-9'2542,"41"-10"-1628,-33 7-1117,1 1-1,0 4 1,26 0 203,-66 7-994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5"/>
    </inkml:context>
    <inkml:brush xml:id="br0">
      <inkml:brushProperty name="width" value="0.2" units="cm"/>
      <inkml:brushProperty name="height" value="0.2" units="cm"/>
      <inkml:brushProperty name="color" value="#FFFF00"/>
    </inkml:brush>
  </inkml:definitions>
  <inkml:trace contextRef="#ctx0" brushRef="#br0">12 211 312,'3'2'147,"1"-1"-1,-1 0 1,0 0-1,1 0 1,-1 0 0,1-1-1,-1 1 1,1-1 0,-1 0-1,1 0 1,0 0-1,-1 0 1,1-1 0,-1 1-1,3-2-146,55-19 455,-39 12-201,-10 4-171,-1 1 1,-1-2 0,1 1 0,-1-1 0,0-1 0,0 0-1,3-3-83,-8 5 5,0 1 0,-1-1-1,0 0 1,0 0-1,0 0 1,0 0 0,-1-1-1,0 1 1,0-1 0,0 0-1,-1 0 1,0 0-1,0 0 1,0-1-5,-2 5 18,-4-11-111,2 10 104,0 0 0,0 0 0,0 1 0,0-1 0,-1 1 0,1-1 0,-1 1 0,1 0 1,-1 0-1,0 0 0,0 0 0,0 1 0,0-1 0,0 1 0,-1 0 0,1 0 0,0 0 1,-1 0-1,1 0 0,-1 1 0,1-1 0,0 1 0,-1 0 0,1 0 0,-1 1 0,1-1 0,-1 0 1,1 1-1,-2 1-11,-3 0 53,0 1 0,1 0-1,0 1 1,-1 0 0,1 0 0,1 0 0,-1 1 0,1 0 0,0 1 0,0-1 0,0 1 0,-4 5-53,-2 7 141,-1 0 1,2 1-1,1 0 0,0 0 1,1 1-1,2 1 1,0-1-1,1 1 0,0 1 1,2-1-1,1 1 0,1-1 1,0 1-1,2 4-141,0-18 41,1 0 1,0 0 0,0 0-1,1 0 1,0-1-1,0 1 1,1-1-1,0 1 1,0-1-1,0 0 1,1 0-1,1 0 1,-1-1-1,1 0 1,0 1-1,0-2 1,1 1-1,-1 0 1,2-1 0,-1 0-1,0-1 1,1 1-42,7 3 59,-1-1 0,1 0 0,0 0 0,0-2 1,0 0-1,1 0 0,0-2 0,0 1 0,0-2 1,0 0-1,2-1-59,130 1-564,-89-3-3505,-56 1 3121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6"/>
    </inkml:context>
    <inkml:brush xml:id="br0">
      <inkml:brushProperty name="width" value="0.2" units="cm"/>
      <inkml:brushProperty name="height" value="0.2" units="cm"/>
      <inkml:brushProperty name="color" value="#FFFF00"/>
    </inkml:brush>
  </inkml:definitions>
  <inkml:trace contextRef="#ctx0" brushRef="#br0">1 134 52,'0'0'231,"0"0"-39,0 0 38,0 0-8,0 0 16,0 0-13,0 0-30,0 0-11,0 0 13,0 0 1,0 0 3,0 0-26,0 1-57,0 0 0,-1 0 0,1 1 1,0-1-1,0 0 0,0 0 0,0 1 1,1-1-1,-1 0 0,0 0 0,0 0 1,1 1-1,-1-1 0,1 0 0,-1 0 1,1 0-1,-1 1-118,4 0 46,-1 1 1,1-1-1,0 0 1,0 1-1,0-2 1,0 1-1,0 0 0,0-1 1,0 0-1,0 0 1,1 0-1,-1 0 1,0-1-1,1 1 1,-1-1-1,0 0 1,1-1-1,-1 1 1,1-1-47,5 1-1,19 0 109,-1-2 0,0 0 0,0-2 0,11-4-108,16-3 129,0 1 1,1 3-1,4 3-129,33-5 187,-10 3 76,56 4-263,-49 2 175,26-6-175,26-4 30,-52 5 34,29-8-64,72-8 122,155 5-122,-150 9 4,814-11-113,-882 27 65,-38-1 56,-15 1-15,7-5 3,508 14-50,-335-18 41,-241 0 3,1-1 0,-1-1 0,0-1 0,5-1 6,52-6-20,27 4-633,65-13 653,-36 3-304,-101 14-261,0 2-1,1 0 1,-1 2 0,7 2 565,67 3-2663,-71-6 1890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1:07.957"/>
    </inkml:context>
    <inkml:brush xml:id="br0">
      <inkml:brushProperty name="width" value="0.2" units="cm"/>
      <inkml:brushProperty name="height" value="0.2" units="cm"/>
      <inkml:brushProperty name="color" value="#FFFF00"/>
    </inkml:brush>
  </inkml:definitions>
  <inkml:trace contextRef="#ctx0" brushRef="#br0">0 1 228,'0'2'18,"1"0"0,-1 0 0,1 0 0,0 0 0,-1 0 0,1 0 1,0 0-1,0 0 0,0 0 0,1-1 0,-1 1 0,0 0 0,1-1 0,-1 1 0,1-1 0,-1 1 0,1-1 0,0 0 0,0 0 1,-1 0-1,1 0 0,0 0 0,0 0 0,0 0 0,0 0 0,1-1-18,5 4 77,45 30 1188,22 20-1265,-34-24 328,-28-21-227,-2-2 27,-1 1 0,1 0 0,-2 0 1,10 10-129,-15-13 63,-1 0 0,1 0 0,-1 0 1,0 1-1,0-1 0,0 1 1,-1 0-1,0 0 0,0 0 0,-1 0 1,1 0-1,-1 6-63,-1-11 53,0 37 316,1-32-342,-1-1 1,0 1-1,-1 0 1,0 0-1,1-1 1,-2 1-1,1-1 0,-1 1 1,0-1-1,0 1 1,0-1-1,-1 0 1,1 0-1,-3 2-27,-6 12 179,0 1 0,1 1 0,0 2-179,4-10 176,1 1 0,-2-1 1,0-1-1,0 1 0,-2-1 0,1 0 1,-1-1-1,-1 1-176,-32 30-501,2 3 0,-31 46 501,71-91-776,0 1-315,0 2 142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4"/>
    </inkml:context>
    <inkml:brush xml:id="br0">
      <inkml:brushProperty name="width" value="0.2" units="cm"/>
      <inkml:brushProperty name="height" value="0.2" units="cm"/>
      <inkml:brushProperty name="color" value="#FFC114"/>
    </inkml:brush>
  </inkml:definitions>
  <inkml:trace contextRef="#ctx0" brushRef="#br0">830 19 132,'0'-1'60,"0"1"-1,0-1 1,0 1-1,0-1 1,0 1-1,-1-1 1,1 1-1,0-1 1,0 1-1,0-1 1,0 0-1,1 1 1,-1-1 0,0 1-1,0-1 1,0 1-1,0-1 1,1 1-1,-1-1 1,0 1-1,0-1 1,1 1-1,-1-1 1,0 1-1,1-1 1,-1 1 0,0 0-1,1-1 1,-1 1-1,1-1 1,-1 1-1,1 0 1,-1 0-1,1-1 1,-1 1-1,1 0 1,-1 0-1,1-1 1,-1 1-1,1 0 1,-1 0 0,1 0-1,-1 0 1,1 0-1,0 0 1,-1 0-1,1 0 1,-1 0-1,1 0 1,0 0-60,0 0-250,3 0 391,-4 0 1,0 0 0,0 0-12,0 0 6,0 0 10,0 0 8,0 0 17,0 0-31,0 0-35,0 0 7,0 0 19,0 0-6,0 0-1,0 0-1,0 0 14,-3 19-36,0-1 1,-2-1 0,0 1 0,0-1-1,-2 1 1,0-2 0,-1 1-1,-5 6-101,-8 21 136,-455 943 1798,417-871-2547,-4-4-1,-5-2 1,-5-3 613,47-77-1948,17-23 891</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5"/>
    </inkml:context>
    <inkml:brush xml:id="br0">
      <inkml:brushProperty name="width" value="0.2" units="cm"/>
      <inkml:brushProperty name="height" value="0.2" units="cm"/>
      <inkml:brushProperty name="color" value="#FFC114"/>
    </inkml:brush>
  </inkml:definitions>
  <inkml:trace contextRef="#ctx0" brushRef="#br0">1 1 396,'11'52'2706,"78"340"184,106 432-865,-181-769-1939,23 75 43,-33-121-739,-3-10-1313,-2-15 144,-6-5 471</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6"/>
    </inkml:context>
    <inkml:brush xml:id="br0">
      <inkml:brushProperty name="width" value="0.2" units="cm"/>
      <inkml:brushProperty name="height" value="0.2" units="cm"/>
      <inkml:brushProperty name="color" value="#FFC114"/>
    </inkml:brush>
  </inkml:definitions>
  <inkml:trace contextRef="#ctx0" brushRef="#br0">0 81 120,'227'-25'3552,"-96"8"-2183,26 3-1369,-20 3 457,-75 8-214,-39 3-797,-1-1 0,0-1-1,13-4 555,-34 5-1062</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7"/>
    </inkml:context>
    <inkml:brush xml:id="br0">
      <inkml:brushProperty name="width" value="0.2" units="cm"/>
      <inkml:brushProperty name="height" value="0.2" units="cm"/>
      <inkml:brushProperty name="color" value="#FFC114"/>
    </inkml:brush>
  </inkml:definitions>
  <inkml:trace contextRef="#ctx0" brushRef="#br0">662 21 64,'0'0'346,"0"0"-22,0 0-9,0 0-26,0 0 36,0 0-27,0-3-17,0 2-263,0 0 0,0 1 0,0-1-1,0 0 1,-1 1 0,1-1 0,0 0 0,0 1 0,0-1-1,0 0 1,-1 1 0,1-1 0,0 1 0,-1-1-1,1 1 1,0-1 0,-1 0 0,1 1 0,-1 0 0,1-1-1,-1 1 1,1-1 0,-1 1 0,1-1 0,-1 1-1,0 0 1,1-1 0,-1 1 0,0 0-18,-23-1 430,-32 17 99,50-13-494,-31 10 227,2 2 1,0 2-1,1 1 1,1 1-1,1 2 1,0 2-1,2 0 1,0 2-1,2 2 1,-17 20-263,22-20 135,2 1 1,1 0-1,2 2 1,0 0-1,2 1 1,2 0 0,0 1-1,2 1 1,2 0-1,1 1 1,-4 29-136,11-46 34,0 1-1,1-1 1,1 1 0,0 0 0,1-1 0,1 1 0,1-1 0,0 1-1,2-1 1,0 0 0,0-1 0,2 1 0,0-1 0,1 0 0,0-1-1,1 0 1,4 4-34,3 2 39,2-1-1,0 0 0,1-2 0,1 0 1,0-1-1,2-1 0,-1-1 1,2-1-1,0-1 0,1 0 0,5 0-38,10 2 74,0-1 0,1-2-1,0-2 1,1-2-1,0-1 1,20-1-74,72 1 218,48-6-218,-87-2 4,-69 1-148,0-1 0,0-2-1,0 0 1,-1-2 0,1 0 0,10-5 144,-29 8-327,1 0 0,-1 0 0,0 0 0,0-1 0,0 0 0,-1 0 0,1 0 0,-1-1 0,0 1 0,0-2 0,0 1 0,3-3 327,1-5-1580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8"/>
    </inkml:context>
    <inkml:brush xml:id="br0">
      <inkml:brushProperty name="width" value="0.2" units="cm"/>
      <inkml:brushProperty name="height" value="0.2" units="cm"/>
      <inkml:brushProperty name="color" value="#FFC114"/>
    </inkml:brush>
  </inkml:definitions>
  <inkml:trace contextRef="#ctx0" brushRef="#br0">6 0 208,'0'0'205,"0"0"-57,0 0-4,0 0 23,0 0 5,0 0-1,0 0-9,0 0-22,0 0-28,0 0 43,0 0-28,0 0 68,0 0 49,0 0-8,0 0 14,5 1-1,-3-1-225,0 1 0,-1 0 0,1 0 0,0 0 0,-1 0 0,1 1 1,-1-1-1,1 0 0,-1 0 0,0 1 0,1-1 0,-1 1 0,0 0 0,0-1 0,0 1 0,0 0 0,0-1 1,-1 1-1,1 0 0,0 0 0,-1 0 0,1 0 0,-1 0 0,0-1 0,0 1 0,0 0 0,0 0 0,0 0 1,0 1-25,0 81 664,-2-47-471,2 358 959,-1-369-1111,-1 0 0,-1 0 0,-4 12-41,-5 49 115,7-40-137,-2 54-2709,7-101 1865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09"/>
    </inkml:context>
    <inkml:brush xml:id="br0">
      <inkml:brushProperty name="width" value="0.2" units="cm"/>
      <inkml:brushProperty name="height" value="0.2" units="cm"/>
      <inkml:brushProperty name="color" value="#FFC114"/>
    </inkml:brush>
  </inkml:definitions>
  <inkml:trace contextRef="#ctx0" brushRef="#br0">109 29 204,'0'0'347,"-2"1"-244,1-1 0,0 0 1,0 0-1,-1 1 0,1-1 0,0 0 1,0 0-1,-1 0 0,1-1 0,0 1 1,0 0-1,-1 0 0,1-1 1,0 1-1,0-1 0,0 1 0,0-1 1,0 1-1,0-1 0,-1 0-103,-22-19 216,24 20-181,0 0 0,-1-1 0,1 1 0,0-1 0,-1 1 0,1 0 0,-1-1 0,1 1 1,0 0-1,-1 0 0,1-1 0,-1 1 0,1 0 0,-1 0 0,1 0 0,-1 0 0,1 0 1,-1-1-1,1 1 0,-1 0 0,1 0 0,-1 0 0,1 0 0,-1 0 0,1 0 0,-1 1 1,1-1-1,-1 0 0,1 0 0,-1 0 0,1 0 0,-1 1 0,1-1 0,-1 0 0,1 0 1,0 1-1,-1-1 0,1 0 0,-1 1 0,1-1 0,0 0 0,-1 1 0,1-1 0,0 1 0,0-1 1,-1 1-1,1-1 0,0 0 0,0 1 0,0-1 0,-1 1 0,1-1 0,0 1 0,0-1 1,0 1-1,0-1 0,0 1 0,0-1 0,0 1 0,0 0-35,-1 36 616,1-31-453,0 547 1789,-9-398-1806,1-32-28,-3 200-676,11-321 61,-5 4-986,2-1 1088,2-7-973,1-4 156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6:04.311"/>
    </inkml:context>
    <inkml:brush xml:id="br0">
      <inkml:brushProperty name="width" value="0.1" units="cm"/>
      <inkml:brushProperty name="height" value="0.1" units="cm"/>
      <inkml:brushProperty name="color" value="#FFFFFF"/>
    </inkml:brush>
  </inkml:definitions>
  <inkml:trace contextRef="#ctx0" brushRef="#br0">7 441 164,'0'0'244,"0"0"-44,0 0 8,0 0 15,1-10-300,-2 5 738,0 8 3529,-1 9-4093,0 0 0,1 0 1,0 0-1,1 0 0,0 0 0,1 0 0,1 2-97,16 95 528,-7-55-289,102 771 1490,-112-801-1859,-2-20 23,1 0 0,0 1-1,0-1 1,0 0-1,1 0 1,0 0 0,-1 0-1,1 0 1,1 0-1,-1 0 1,2 2 107,-1-17-3586,-2 2 2222</inkml:trace>
  <inkml:trace contextRef="#ctx0" brushRef="#br0" timeOffset="518.394">61 283 292,'34'-5'3590,"-23"2"-3459,-1 1 0,0 1 1,0 0-1,1 0 0,-1 1 1,1 0-1,-1 1 0,2 0-131,14 5 95,-1 1-1,0 0 1,0 2-1,0 1 1,-1 1-1,0 1 1,-1 1-1,-1 1 0,0 1 1,-1 1-1,-1 1 1,0 1-1,-1 0 1,-1 2-1,-1 0 0,-1 1 1,0 0-1,-2 1 1,-1 1-1,0 0 1,-2 1-1,0 1 0,-2 0 1,-1 0-1,-1 1-94,2 13 170,-2 0-1,-2 1 0,-2-1 1,-1 1-1,-2 0 0,-2 0 1,-1 0-1,-2 0 0,-2-1 1,-2 0-1,-1 0 1,-7 12-170,12-38 83,0 1 0,-1-1 1,-1-1-1,0 1 1,-1-1-1,0 0 0,0-1 1,-2 0-1,1 0 1,-10 7-84,11-11-5,0-1 0,0 0 0,0-1 0,-1 0 0,0 0 0,0 0 0,0-1 0,0-1 0,-1 0 0,0 0 0,1-1 0,-1 0 0,0 0 0,0-1 0,-7 0 5,8-2-109,0 0 0,0 0 0,0 0 1,0-1-1,0-1 0,-2 0 109,-48-10-4824,56 13 3288</inkml:trace>
  <inkml:trace contextRef="#ctx0" brushRef="#br0" timeOffset="1146.412">895 260 320,'0'0'422,"0"0"-57,0 0-21,0 0-23,0 0-5,0 0 2,0 0 26,0 0 5,-4 3-23,2 0-283,0 0-1,0 0 1,1 0 0,-1 1 0,1-1-1,0 0 1,0 0 0,0 1-1,0-1 1,1 1 0,-1-1 0,1 1-1,0-1 1,0 1 0,0-1-1,0 1 1,1-1 0,0 0-1,-1 1 1,2 2-43,26 88 672,-16-58-433,37 146 273,-7 3 0,-9 1 0,-8 1 0,-5 36-512,-20-144-3313,0-78 2004</inkml:trace>
  <inkml:trace contextRef="#ctx0" brushRef="#br0" timeOffset="1972.938">874 175 20,'0'4'565,"0"2"1088,2-8-609,12-11-142,68-48 279,-58 42-841,0 1-1,1 1 1,8-4-340,-22 16 80,0 0 0,0 0 0,0 1 0,0 1 0,0 0-1,1 0 1,0 1 0,-1 0 0,1 1 0,7 1-80,-9 0 30,0 1 0,0 0 1,0 1-1,0 0 0,0 1 0,-1 0 0,1 0 0,-1 1 0,1 0 0,-1 1 0,-1 0 0,1 0 0,-1 1 0,1 0 1,-2 0-1,1 1 0,6 7-30,-6-4 22,1 0 0,-2 1 0,1 0-1,-2 0 1,1 0 0,-1 1 0,-1 0 0,0 0 0,-1 0 0,0 1 0,-1 0 0,0-1 0,0 14-22,-2-6 25,0-1 0,-2 1 0,-1 0 0,0-1 0,-1 0 0,-1 1 0,-1-1 0,-1-1 0,0 1 0,-2-1 0,0 0 0,-9 15-25,9-20 13,-1 1 0,0-1-1,-1 0 1,0 0-1,-1-2 1,-1 1 0,0-1-1,0-1 1,-1 0-1,0-1 1,-1 0 0,0-1-1,0-1 1,-1 0-1,-14 4-12,29-10 0,-1-1-1,0 1 1,0-1-1,0 1 0,0-1 1,0 0-1,0 1 0,0-1 1,0 0-1,0 0 1,0 0-1,0 0 0,0 0 1,0 0-1,0 0 0,0 0 1,0 0-1,0 0 1,0 0-1,0-1 0,0 1 1,0 0-1,0-1 0,0 1 1,0-1-1,0 1 0,0-1 1,1 1-1,-1-1 1,0 0-1,0 1 0,1-1 1,-1 0-1,0 0 1,2 0-2,-1 0 0,1 0 0,0 0 0,-1 0 0,1 0 1,0 0-1,0 0 0,0 0 0,0 0 0,0 1 0,0-1 0,0 0 0,0 1 0,0-1 0,0 1 0,0-1 0,0 1 0,0-1 1,0 1-1,1 0 2,25-11 16,1 3 6,0 1 1,0 2-1,1 1 0,0 1 0,0 1 0,17 1-22,-31 2 4,0 1 0,0 0 0,0 1 0,0 1-1,0 0 1,-1 1 0,0 1 0,0 0-1,0 0 1,-1 2 0,0 0 0,0 0 0,3 4-4,-5-4 21,-1 0 1,0 1 0,0 0 0,-1 1-1,0 0 1,-1 0 0,0 1 0,0 0-1,-2 1 1,1-1 0,-1 1 0,-1 1-1,0-1 1,-1 1 0,2 7-22,-3 3 127,0 0 0,-2 1 0,-1 0 0,0-1 0,-2 1 0,-1-1 0,-1 1 0,0-1-1,-2 0 1,-1-1 0,-1 1 0,-1-2 0,0 1 0,-2-1 0,0 0 0,-2-1 0,0-1 0,-1 0 0,-1 0 0,-1-2 0,-16 15-127,23-23-36,0-1-1,0 0 1,-1 0-1,-1-1 1,1 0 0,-1-1-1,0 0 1,0-1-1,-1 0 1,0-1-1,0 0 1,0-1 0,0 0-1,0-1 1,-1 0-1,1-1 1,0 0 0,-1-1-1,1-1 1,-1 0-1,1-1 1,-1 0-1,1-1 1,-7-2 36,4-1-603,0-1 0,0 0-1,1-1 1,0-1 0,0 0 0,1-1 0,-3-4 603,-4-4-2169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0"/>
    </inkml:context>
    <inkml:brush xml:id="br0">
      <inkml:brushProperty name="width" value="0.2" units="cm"/>
      <inkml:brushProperty name="height" value="0.2" units="cm"/>
      <inkml:brushProperty name="color" value="#FFC114"/>
    </inkml:brush>
  </inkml:definitions>
  <inkml:trace contextRef="#ctx0" brushRef="#br0">0 122 296,'0'0'96,"0"1"1,0-1-1,0 0 1,0 1-1,1-1 0,-1 0 1,0 1-1,0-1 0,0 0 1,0 0-1,0 1 1,1-1-1,-1 0 0,0 0 1,0 1-1,1-1 0,-1 0 1,0 0-1,0 0 1,1 1-1,-1-1 0,0 0 1,0 0-1,1 0 0,-1 0 1,0 0-1,1 0 1,-1 0-1,0 1 0,1-1 1,-1 0-1,0 0 0,0 0 1,1 0-1,-1 0 1,0-1-1,1 1-96,20-3 1449,31-14-1235,-40 12 110,0 1-242,204-64 1069,-178 59-944,1 1-1,0 2 1,0 2-1,29 1-206,-61 3 13,1 1 0,0 0 0,-1 1 1,0 0-1,1 0 0,-1 0 0,0 1 0,0 0 0,0 1 0,0-1 0,-1 1 1,1 1-1,-1-1 0,0 1 0,0 0 0,-1 0 0,0 1 0,0 0 1,0-1-1,3 6-13,-3-3 14,0 0 1,0 0 0,-1 0-1,1 1 1,-2 0 0,1 0 0,-2 0-1,1 0 1,-1 1 0,0-1-1,-1 1 1,0-1 0,-1 1 0,0 0-1,0-1 1,-1 1 0,0 1-15,-6 17 17,-2-1 1,0 0-1,-2-1 0,-1 0 1,0-1-1,-2 0 0,-1-1 1,-2-1-1,0 0 0,-1-1 1,-8 7-18,-22 20 36,-2-1 1,-1-3-1,-3-2 0,-16 8-36,-7-3 78,-27 21-269,104-69 186,0 0 0,0 0 0,0 0 0,0 0 0,0 1 0,0-1 0,0 0-1,0 0 1,0 0 0,0 0 0,0 0 0,0 0 0,0 0 0,-1 1 0,1-1 0,0 0 0,0 0 0,0 0-1,0 0 1,0 0 0,0 0 0,0 1 0,0-1 0,0 0 0,0 0 0,1 0 0,-1 0 0,0 0 0,0 0 0,0 1-1,0-1 1,0 0 0,0 0 0,0 0 0,0 0 0,0 0 0,0 0 0,0 0 0,0 0 0,0 0 0,1 1 0,-1-1-1,0 0 1,0 0 0,0 0 0,0 0 0,0 0 0,0 0 0,0 0 0,1 0 0,-1 0 0,0 0 0,0 0-1,0 0 1,0 0 0,0 0 0,0 0 0,1 0 0,-1 0 0,0 0 0,0 0 0,0 0 0,0 0 0,0 0 5,18 3-75,21-2 48,64-8-41,-76 3 98,1 2 1,0 0-1,1 2 1,25 4-31,-34-1 13,0 0 0,-1 2 0,1 0 1,-1 1-1,0 1 0,-1 1 0,1 0 0,-1 2 0,15 10-13,-24-14 5,0 2-1,0-1 0,0 1 1,-1 0-1,0 1 0,-1 0 1,0 0-1,0 1 0,-1 0 0,0 0 1,-1 0-1,0 1 0,-1-1 1,0 1-1,-1 1 0,0-1 0,0 0 1,0 6-5,-2-2 24,0-1 0,-1 1 0,-1-1 0,0 1 0,0-1 0,-2 1 0,0-1 1,0 0-1,-2 0 0,1-1 0,-2 1 0,0-1 0,0 0 0,-1 0 0,-1-1 0,0 0 0,-1 0 1,0-1-1,-1 0 0,0-1 0,-8 6-24,3-3-50,-1 0 0,-1-1 0,0-1 0,0-1 0,-1 0 0,0-2 0,-1 0-1,0-1 1,0 0 0,-1-2 0,0 0 0,0-2 0,0 0 0,0-1 0,-6-1 50,6 0-309,11 0-156,0-1 1,0 0-1,0-1 0,0 1 0,0-2 0,-3 0 465,-46-16-1708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1"/>
    </inkml:context>
    <inkml:brush xml:id="br0">
      <inkml:brushProperty name="width" value="0.2" units="cm"/>
      <inkml:brushProperty name="height" value="0.2" units="cm"/>
      <inkml:brushProperty name="color" value="#FFC114"/>
    </inkml:brush>
  </inkml:definitions>
  <inkml:trace contextRef="#ctx0" brushRef="#br0">188 21 184,'35'0'816,"1"-2"-1,-1-2 1,26-6-816,-52 8 107,-1 1-1,1 0 1,0 1 0,0 0 0,0 0-1,0 1 1,-1 0 0,1 1-1,0 0 1,-1 0 0,1 0 0,-1 1-1,0 1 1,0 0 0,0 0-1,0 0 1,-1 1 0,0 0 0,1 0-107,-3 0 39,0 0 0,0 0 0,-1 0 0,1 1 0,-1-1 0,0 1 0,-1 0 0,1 0 0,-1 1 0,-1-1 0,1 0 0,-1 1 0,0 0 0,0 0 0,-1-1 0,0 1 0,0 0 0,-1 0 0,0 0 0,0 0 0,0 0 0,-1 0 0,0 0 0,-2 5-39,-5 15 12,-1-1 1,-1 0-1,-1 0 1,-1-1-1,-2-1 1,0 0-1,-1-1 1,-2-1 0,-17 19-13,-34 33-188,-2-3 0,-12 4 188,27-27-61,27-25-16,1 0-1,2 3 0,0 0 0,-14 21 78,37-46-2,2 1 1,-1-1-1,0 0 1,0 0-1,0 1 1,0-1-1,1 1 1,-1-1-1,1 1 1,-1-1-1,1 1 1,0-1-1,-1 1 1,1-1 0,0 1-1,0-1 1,0 1-1,0-1 1,0 1-1,1-1 1,-1 1-1,0-1 1,1 1-1,-1-1 1,1 1 1,0 1 3,1-1 1,0 0 0,-1 0 0,1 0 0,0-1 0,0 1-1,0 0 1,0-1 0,1 1 0,-1-1 0,0 1 0,1-1-1,-1 0 1,1 0-4,11 4 43,1 0 1,0-2-1,0 1 0,13 0-43,37 3 257,0-3 0,1-3 0,2-2-257,198-19 567,-61 3-881,-120 11-1218,-84 6 1043,1 0-163,5 0-232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2"/>
    </inkml:context>
    <inkml:brush xml:id="br0">
      <inkml:brushProperty name="width" value="0.2" units="cm"/>
      <inkml:brushProperty name="height" value="0.2" units="cm"/>
      <inkml:brushProperty name="color" value="#FFC114"/>
    </inkml:brush>
  </inkml:definitions>
  <inkml:trace contextRef="#ctx0" brushRef="#br0">32 61 156,'0'0'173,"0"0"16,0 0 45,0 0-21,0 0 26,0 0-42,0 0-31,-16 4 3016,120-39-2765,-85 30-328,10-2 88,-1 1 0,1 1-1,25 0-176,-46 4 16,0 1 1,-1 0-1,1 1 0,0 0 0,-1 0 0,1 1 0,0-1 0,-1 2 0,0-1 1,0 1-1,0 0 0,0 1 0,0-1 0,0 2 0,-1-1 0,6 5-16,-8-5 8,0 0-1,-1 0 1,1 1-1,-1-1 1,0 1-1,-1-1 1,1 1-1,-1 0 1,0 0-1,0 0 1,0 1-1,-1-1 1,0 0-1,0 1 0,0-1 1,0 1-1,-1-1 1,0 1-1,0-1 1,-1 0-1,1 1 1,-1-1-1,-1 1 1,1-1-1,-1 0 1,1 0-1,-2 0 1,0 3-8,-10 19-47,0-1 0,-2-1-1,-1 0 1,-18 21 47,13-17-53,-9 9-281,-30 30 334,29-35-363,2 2-1,-4 8 364,31-40-20,0-1 1,1 1 0,0-1-1,-1 1 1,1 0-1,0-1 1,0 1 0,0 0-1,1 0 1,-1 0 0,1 0-1,-1 0 1,1-1-1,0 1 1,0 0 0,0 0-1,1 0 1,-1 0-1,1 0 1,-1 0 0,1 0-1,0-1 1,0 1 0,1 0-1,0 2 20,5 5 26,0 0 1,0 0-1,1 0 0,1-1 1,7 7-27,-7-7 76,1 0 0,-2 1-1,0 0 1,2 3-76,-8-9 38,0 0 0,0 1 0,0-1 0,-1 0-1,0 0 1,0 1 0,0-1 0,0 0 0,-1 1-1,1-1 1,-1 1 0,-1-1 0,1 1 0,0-1-1,-1 1 1,0-1 0,0 1 0,0-1 0,-1 0-1,1 0 1,-1 0 0,0 0 0,0 0 0,-1 0-1,1 0 1,-1-1 0,0 1 0,0-1 0,0 1-1,0-1-37,-8 8 10,0-1-1,-1 0 1,0 0-1,-1-2 1,0 1-1,0-1 0,0-1 1,-7 2-10,10-4-404,0-1-1,-1 0 1,1-1 0,-1 0 0,0 0 0,0-1-1,-6 0 405,14-2-1096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3"/>
    </inkml:context>
    <inkml:brush xml:id="br0">
      <inkml:brushProperty name="width" value="0.2" units="cm"/>
      <inkml:brushProperty name="height" value="0.2" units="cm"/>
      <inkml:brushProperty name="color" value="#FFC114"/>
    </inkml:brush>
  </inkml:definitions>
  <inkml:trace contextRef="#ctx0" brushRef="#br0">1 1 40,'0'0'290,"0"0"-31,0 0 13,0 0-29,0 0-5,0 0-25,2 6 31,17 38 202,-2 2-1,-2-1 0,-3 2 0,-1 0 0,-3 1 1,3 46-446,-2 74 1046,-8 62-1046,-1-118 265,-2-65-168,-2 1 0,-7 35-97,0-4 102,-27 170-766,34-239-962,3-10 658</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4"/>
    </inkml:context>
    <inkml:brush xml:id="br0">
      <inkml:brushProperty name="width" value="0.2" units="cm"/>
      <inkml:brushProperty name="height" value="0.2" units="cm"/>
      <inkml:brushProperty name="color" value="#FFC114"/>
    </inkml:brush>
  </inkml:definitions>
  <inkml:trace contextRef="#ctx0" brushRef="#br0">103 0 100,'21'4'765,"1"-1"-1,-1 0 1,1-2-1,9-1-764,36 3 420,-28 3-148,0 1-1,-1 2 1,0 1-1,0 2 1,-1 2 0,-1 2-1,0 1 1,-1 1-1,22 17-271,-40-23 60,-1 0 1,0 1-1,-1 1 0,0 1 1,-1 0-1,0 1 0,-2 0 0,0 1 1,-1 0-1,0 1 0,-1 0 0,-2 1 1,0 0-1,0 0 0,-2 1 1,-1 0-1,0 0 0,-1 0 0,-1 3-60,-2-3 42,0 1 0,-1-1 0,-1 1 0,-1-1 0,0 1 0,-2-1-1,-1 0 1,0 0 0,-1 0 0,-8 14-42,2-7 81,-2 0 1,-1-1-1,-1-1 1,-1-1-1,-1 0 0,-2-1 1,-6 5-82,-8 5 120,-1-1 0,-2-2 0,-1-2 0,-2-1 0,0-2 0,-1-2 1,-2-2-1,0-1 0,-22 5-120,52-21-9,1 1-64,1-1 1,-1 0-1,0 0 1,-1-1-1,1-1 0,0 0 1,-1-1-1,0-1 1,1 1-1,-1-2 0,-9-1 73,14 1-268,0-1 0,0 0 0,0 0-1,1-1 1,0 0 0,-1 0-1,1 0 1,0-1 0,0 0 0,1-1-1,-1 1 1,1-2 0,0 1-1,0 0 1,-2-4 268,-6-13-1469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5"/>
    </inkml:context>
    <inkml:brush xml:id="br0">
      <inkml:brushProperty name="width" value="0.2" units="cm"/>
      <inkml:brushProperty name="height" value="0.2" units="cm"/>
      <inkml:brushProperty name="color" value="#FFC114"/>
    </inkml:brush>
  </inkml:definitions>
  <inkml:trace contextRef="#ctx0" brushRef="#br0">75 1 228,'0'0'289,"0"0"8,0 0-46,2 2 9,-1 1-217,0-1-1,-1 0 0,1 0 0,-1 1 1,1-1-1,-1 0 0,0 1 0,0-1 1,0 0-1,0 1 0,0-1 0,0 0 1,-1 1-1,1-1 0,-1 0 0,1 0 0,-1 0 1,0 1-1,0-1-42,-26 64 666,8-18-187,11-24-185,2 1 1,1 0-1,1 0 0,1 1 0,0 19-294,3-40 37,1 0 0,-1 0 0,1 1-1,0-1 1,1 0 0,-1 0 0,1-1-1,0 1 1,0 0 0,1 0 0,-1-1-1,1 0 1,0 1 0,1-1 0,-1 0-1,0-1 1,1 1 0,0 0 0,0-1-1,0 0 1,4 2-37,0 0 52,0 0 0,0-1 0,0 0 0,1 0 1,0-1-1,0 0 0,0-1 0,0 0 0,0 0 0,0-1 0,0 0 0,1-1-52,17 0 44,1-1 0,-1-1 0,1-2 0,0-1-44,-15 3-164,-1-2 1,0 1-1,0-1 1,-1-1 0,1 0-1,-1-1 1,0 0-1,0-1 1,-1 0-1,2-2 164,-9 6-181,1-1-1,-1 0 1,0 0-1,1 0 1,-2 0-1,1 0 1,1-3 181,7-13-912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0:08.916"/>
    </inkml:context>
    <inkml:brush xml:id="br0">
      <inkml:brushProperty name="width" value="0.2" units="cm"/>
      <inkml:brushProperty name="height" value="0.2" units="cm"/>
      <inkml:brushProperty name="color" value="#FFC114"/>
    </inkml:brush>
  </inkml:definitions>
  <inkml:trace contextRef="#ctx0" brushRef="#br0">306 0 272,'-6'36'518,"-1"-1"1,-1-1-1,-2 0 0,-1 0 0,-9 15-518,-2 12 442,-60 181 1015,-33 183-1457,97-359-1105,11-40 56</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3.024"/>
    </inkml:context>
    <inkml:brush xml:id="br0">
      <inkml:brushProperty name="width" value="0.2" units="cm"/>
      <inkml:brushProperty name="height" value="0.2" units="cm"/>
      <inkml:brushProperty name="color" value="#FFFF00"/>
    </inkml:brush>
  </inkml:definitions>
  <inkml:trace contextRef="#ctx0" brushRef="#br0">105 18 152,'0'0'129,"0"-1"-52,-1 1 1,1-1-1,0 0 1,0 0-1,0 1 1,0-1-1,0 0 1,0 1-1,0-1 1,0 0-1,0 0 1,0 1-1,1-1 1,-1 0-1,0 0 1,0 1-1,1-1 1,-1 0-1,0 1 1,1-1-1,-1 0 1,0 1 0,1-1-78,0 1 21,1 0 1,-1 0-1,0 0 1,1 0-1,-1 0 1,0 0-1,1 0 1,-1 1-1,0-1 1,1 0-1,-1 1 1,0-1-1,0 1 1,1-1 0,-1 1-1,0 0 1,0 0-1,0-1 1,0 1-1,0 0 1,0 0-1,0 0 1,0 0-1,0 0 1,0 0-1,-1 0 1,1 0 0,0 1-1,-1-1-21,2 4 40,-1 0 1,-1 0-1,1 0 0,-1 0 1,0 0-1,0 0 0,0 4-40,-1 11 86,0 48 158,-3 0 0,-6 23-244,-12 98 255,5-32-38,-19 23 30,-1 10-720,36-187 297,0 0 0,1 0 0,-1 0 0,0 0 0,-1 0 0,1 0 1,0 0-1,-1 0 0,1-1 0,-3 3 176,2-2-641,2-3-217</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3.928"/>
    </inkml:context>
    <inkml:brush xml:id="br0">
      <inkml:brushProperty name="width" value="0.2" units="cm"/>
      <inkml:brushProperty name="height" value="0.2" units="cm"/>
      <inkml:brushProperty name="color" value="#FFFF00"/>
    </inkml:brush>
  </inkml:definitions>
  <inkml:trace contextRef="#ctx0" brushRef="#br0">0 172 180,'17'-29'2600,"-3"1"-2212,5 5-154,-9 9-128,0 2 0,1-1 0,1 1 0,8-6-106,-17 16 23,0-1 0,0 1-1,0 0 1,1 0-1,-1 0 1,1 0-1,-1 1 1,1-1-1,0 1 1,-1 0-1,1 0 1,0 0-1,0 1 1,0 0 0,0-1-1,0 1 1,0 0-1,0 1 1,-1-1-1,1 1 1,0 0-1,0 0-22,4 1 14,0 1 0,0 0 0,-1 1 0,1 0 0,-1 1 0,0-1 0,0 1 0,0 0-1,-1 1 1,0 0 0,0 0 0,0 0 0,-1 1 0,0-1 0,0 1 0,3 6-14,-2-1 24,-1 0 1,0 1-1,-1-1 1,0 1-1,0 0 1,-2 0-1,0 0 1,0 1-1,-1-1 1,-1 10-25,-1-2-1,-1 0 0,0 1 1,-2-1-1,-1 0 0,0-1 1,-2 1-1,0-1 0,-8 13 1,4-8-41,-1-2 0,-1 1 0,0-2 0,-14 16 41,21-29-65,-1-1 0,1 0 0,-2-1 0,1 1 1,-1-1-1,0 0 0,-1-1 0,1 0 0,-1-1 0,-1 0 0,1 0 0,-1-1 0,-1 1 65,-6-2-287,17-2 222,24 7 275,-2 3-126,0 1 0,-1 1 1,-1 1-1,0 1 0,-1 1 1,-1 0-1,-1 2 1,0 0-1,-1 1 0,2 4-84,28 42 187,-3 1 0,17 40-187,-56-98-49,26 42 127,-28-46-186,0-1-1,0 0 1,0 0 0,0 0-1,1-1 1,0 1-1,-1-1 1,1 1-1,0-1 1,0 0-1,0 0 1,3 1 108,-5-3-827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4.548"/>
    </inkml:context>
    <inkml:brush xml:id="br0">
      <inkml:brushProperty name="width" value="0.2" units="cm"/>
      <inkml:brushProperty name="height" value="0.2" units="cm"/>
      <inkml:brushProperty name="color" value="#FFFF00"/>
    </inkml:brush>
  </inkml:definitions>
  <inkml:trace contextRef="#ctx0" brushRef="#br0">0 224 80,'2'3'110,"-1"0"-1,1 1 1,0-1 0,0 0-1,0 0 1,0 0 0,1 0-1,-1 0 1,1-1 0,0 1-1,-1-1 1,1 0-1,0 0 1,1 0 0,-1 0-1,3 1-109,1 0 124,1 0 0,-1-1-1,0 0 1,0-1 0,1 0-1,-1 0 1,1 0 0,3-1-124,7-1 123,0 0 1,0-1 0,0-1 0,0-1 0,-1-1-1,13-4-123,-14 3 72,-1-1-1,0 0 1,-1-1-1,0 0 1,0-1-1,-1 0 1,11-11-72,-19 15-48,1 0 0,-1-1-1,0 1 1,-1-1 0,1 0 0,-1-1-1,0 1 1,-1-1 0,0 1 0,0-1 0,0 0-1,-1 0 1,0-1 0,0 1 0,-1 0-1,0-1 1,0 1 0,0-2 48,-2 6-19,1 1 0,0-1 0,0 1 1,-1-1-1,1 1 0,-1-1 0,0 1 0,0 0 1,0-1-1,0 1 0,0 0 0,0 0 0,-1 0 0,1 0 1,-1 0-1,0 0 0,1 0 0,-1 0 0,0 0 0,0 1 1,0-1-1,0 1 0,0 0 0,0-1 0,-1 1 0,1 0 1,0 0-1,-1 1 0,1-1 0,-1 0 0,1 1 0,-1-1 1,1 1-1,-1 0 0,-1 0 19,-5-1-18,1 1 0,0 0 0,-1 1 0,1-1 0,0 2 0,0-1 0,0 1 0,0 0 0,-3 2 18,-3 2 54,0 2 0,1-1 0,-1 2 0,2 0 0,-1 0 0,1 2 0,1-1 0,0 1 1,0 1-1,1 0 0,1 0 0,0 1 0,1 0 0,0 1 0,1 0 0,0 0 0,1 0 0,1 1 1,0 0-1,1 0 0,1 0 0,0 1 0,1-1 0,1 1 0,0-1 0,1 4-54,1-11 18,0-1 0,1 1-1,0 0 1,0-1 0,1 0-1,0 1 1,0-1 0,0 0-1,1 0 1,0-1 0,0 1-1,1-1 1,0 0 0,0 0-1,4 3-17,1 1 40,1 0 0,0 0 0,0-1 0,1 0 0,1-1 0,-1 0-1,14 5-39,-13-7 5,-1-1 0,1-1 0,0 0 0,0-1 0,1-1 0,-1 0-1,1 0 1,-1-1 0,1-1 0,0-1 0,-1 1 0,1-2 0,-1 0-1,1-1 1,0-1-5,-3 1-327,-1-1 0,1 0 0,-1-1 0,0-1 0,0 1 0,-1-2 0,1 1 0,-1-1 0,-1-1 0,1 1 0,5-8 327,3-4-764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7:29.564"/>
    </inkml:context>
    <inkml:brush xml:id="br0">
      <inkml:brushProperty name="width" value="0.1" units="cm"/>
      <inkml:brushProperty name="height" value="0.1" units="cm"/>
      <inkml:brushProperty name="color" value="#66CC00"/>
    </inkml:brush>
  </inkml:definitions>
  <inkml:trace contextRef="#ctx0" brushRef="#br0">1382 318 160,'0'0'229,"0"0"-65,0 0 23,0 0 28,0 0 4,0 0-54,0 0 0,0 0 56,0 0-24,0 0-43,0 0 12,0 0-17,0 0-12,0 0-3,0 0 9,0 0 16,0 0-16,0 0-6,0 0 14,0 0-13,0 0-47,0 0-12,0 0-11,0 0-15,0 0 19,0 0-10,0 0-3,0 0-10,0 0 4,0 0 12,0 0 5,0 0 5,0 0-4,0 0-31,0 0 5,-1-4 6,-2-1 23,0-1-1,-1 1 1,0-1 0,0 1 0,0 0 0,0 1-1,-1-1 1,1 1 0,-1 0 0,-1 0 0,-3-3-74,-74-42 209,44 27-140,4 3 18,-1 1 0,-1 2 0,0 1 1,-26-5-88,-122-46 630,156 58-588,-1 2 0,0 1 0,-16-1-42,45 6 5,-5-1-1,0 0 1,0 0-1,-1 1 1,1 0-1,0 0 0,0 0 1,0 1-1,-2 0-4,-12 0 22,-97-1 48,51 19-25,40-15 4,0 1 0,0 1 0,1 1 0,0 2 0,0 0 0,-21 12-49,-106 60 143,104-50 113,39-21 977,3-12-2499,8-10-2101,-2 8 1966</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4.895"/>
    </inkml:context>
    <inkml:brush xml:id="br0">
      <inkml:brushProperty name="width" value="0.2" units="cm"/>
      <inkml:brushProperty name="height" value="0.2" units="cm"/>
      <inkml:brushProperty name="color" value="#FFFF00"/>
    </inkml:brush>
  </inkml:definitions>
  <inkml:trace contextRef="#ctx0" brushRef="#br0">46 1 404,'-12'314'2566,"1"-118"-1527,11 61-1039,1-118 277,-1 174-1295,0-312 917,0 1 0,0 0 0,-1 0 0,1-1 0,0 1 0,-1-1 0,1 1 0,-1 0 0,1-1 0,-1 1 1,0-1-1,0 1 0,1-1 0,-1 1 0,0-1 0,0 0 0,-1 1 0,1-1 0,0 0 0,0 0 0,-1 0 0,1 0 0,0 0 0,-2 1 101,0-2-825</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5.245"/>
    </inkml:context>
    <inkml:brush xml:id="br0">
      <inkml:brushProperty name="width" value="0.2" units="cm"/>
      <inkml:brushProperty name="height" value="0.2" units="cm"/>
      <inkml:brushProperty name="color" value="#FFFF00"/>
    </inkml:brush>
  </inkml:definitions>
  <inkml:trace contextRef="#ctx0" brushRef="#br0">1 1 220,'26'7'400,"-2"-2"-56,5 1-16,2-4 12,3 1-28,3-1-44,0 0-32,5 2 0,-22-4-84,11 0-16,4 0-24,39-16-44,-35 15-176,-5-3-108,-3 1-56,-3-1-120,-2 2-296,-6 0-104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5.642"/>
    </inkml:context>
    <inkml:brush xml:id="br0">
      <inkml:brushProperty name="width" value="0.2" units="cm"/>
      <inkml:brushProperty name="height" value="0.2" units="cm"/>
      <inkml:brushProperty name="color" value="#FFFF00"/>
    </inkml:brush>
  </inkml:definitions>
  <inkml:trace contextRef="#ctx0" brushRef="#br0">1 145 308,'5'10'125,"0"1"0,-1-1 0,0 1 0,-1 0 0,0 0 0,-1 0 0,0 1 0,0-1 0,-1 0 0,-1 8-125,1-2 109,1 1 0,0 0 0,2-1-1,0 1 1,1-1 0,0 0 0,5 7-109,-7-16 56,0 0 0,1 0 0,0 0 0,0 0 0,1-1 0,0 1 0,0-1 0,1-1 0,0 1 0,0-1 0,1 0 0,-1 0 0,1-1 0,0 1 0,1-2 0,0 1-56,-4-3 26,-1-1 0,0 0 0,0-1 0,1 1 0,-1 0 0,0-1-1,1 0 1,-1 0 0,0 0 0,1 0 0,-1 0 0,1-1 0,-1 1 0,0-1 0,0 0-1,1 0 1,-1 0 0,1-1-26,2-1 25,0-1-1,0 0 1,-1 0-1,1 0 1,-1 0-1,0-1 0,0 0 1,-1 0-1,2-2-24,6-9 47,-1-1-1,-1 0 1,0-1 0,-1 0-1,6-18-46,-3-6 79,-2-1 0,-1-1-1,-2 1 1,-3-1 0,-1 0 0,-2-1-1,-2 0-78,1 44-116,0-11-1070,-3 13 238</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9.210"/>
    </inkml:context>
    <inkml:brush xml:id="br0">
      <inkml:brushProperty name="width" value="0.2" units="cm"/>
      <inkml:brushProperty name="height" value="0.2" units="cm"/>
      <inkml:brushProperty name="color" value="#FFFF00"/>
    </inkml:brush>
  </inkml:definitions>
  <inkml:trace contextRef="#ctx0" brushRef="#br0">8 340 28,'0'0'184,"0"0"21,0 0 13,0 0-20,0 0 15,0 0-27,0 0 4,0 0-9,0 0-37,0 0-63,0 0 29,0 0 14,0 0 36,0 0-9,0 0-32,0 0-8,0 0 0,0 0 12,-2 7-15,1-3-73,-1 0 1,2 0 0,-1 1-1,0-1 1,1 0-1,0 1 1,0-1-1,0 0 1,1 1-1,-1-1 1,1 0-1,0 0 1,1 1-36,8 35 262,-2-1 0,-2 1 0,-1 0 0,-1 13-262,25-186 983,-15 44-937,-10 53-51,2 1-1,0 0 1,3 0 0,1 1 0,1 1-1,5-7 6,-11 29-9,0 0 0,2 0 0,-1 1 0,1 0 0,0 0-1,1 0 1,1 1 0,-1 0 0,1 1 0,1 0 0,-1 0-1,1 1 1,1 0 0,-1 1 0,1 0 0,2 0 9,-11 6-107,0-1 0,-1 1-1,1 0 1,0 0 0,0 0 0,0 0 0,-1 0 0,1 0-1,0 1 1,0-1 0,-1 1 0,1-1 0,0 1 0,-1-1-1,1 1 1,-1 0 0,1 0 0,-1 0 0,1 0 0,-1 0 0,1 0-1,-1 0 1,0 1 0,0-1 0,1 1 107,24 16-1694,-20-17 869</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4:59.971"/>
    </inkml:context>
    <inkml:brush xml:id="br0">
      <inkml:brushProperty name="width" value="0.2" units="cm"/>
      <inkml:brushProperty name="height" value="0.2" units="cm"/>
      <inkml:brushProperty name="color" value="#FFFF00"/>
    </inkml:brush>
  </inkml:definitions>
  <inkml:trace contextRef="#ctx0" brushRef="#br0">83 77 364,'-75'461'3452,"67"-420"-3142,8-36 45,4-13-171,12-37-184,18-64-424,-19 61 279,12-42-333,5-3 478,-22 67 24,1 2 1,1 0 0,2 0 0,0 1 0,16-20-25,-29 41 18,1 0 0,0 0 1,0 0-1,-1 0 0,1 0 1,1 1-1,-1-1 0,0 1 1,0-1-1,1 1 0,-1 0 1,0 0-1,1 0 0,-1 0 1,1 0-1,0 0 0,-1 1 1,1-1-1,-1 1 1,1 0-1,0 0 0,0 0-18,2 1 13,-1 0 0,1 0 0,-1 0 0,1 1 0,-1-1 1,0 1-1,0 0 0,0 0 0,0 1 0,0 0 0,0-1 0,1 3-13,8 7 33,-1 0 1,0 1-1,0 1 1,-2 0 0,0 0-1,5 9-33,2 8 47,-2 0 0,-1 1 0,-1 0 0,-2 1 0,-1 1 0,-2-1 0,-1 2 0,-1-1 0,-2 1 0,-2-1 0,-1 12-47,-2-38 7,0 0 0,0 0 0,0 0-1,-1-1 1,0 1 0,-1-1 0,0 1-7,-9 39-89,6-17-1703,6-30 761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0.724"/>
    </inkml:context>
    <inkml:brush xml:id="br0">
      <inkml:brushProperty name="width" value="0.2" units="cm"/>
      <inkml:brushProperty name="height" value="0.2" units="cm"/>
      <inkml:brushProperty name="color" value="#FFFF00"/>
    </inkml:brush>
  </inkml:definitions>
  <inkml:trace contextRef="#ctx0" brushRef="#br0">357 2 44,'-37'-1'1306,"13"4"-1116,1 2 0,0 0-1,0 2 1,0 0 0,0 2 0,1 0-1,1 1 1,0 2 0,0 0 0,-6 6-190,21-14 47,0 1 1,1 0-1,-1 0 0,1 1 1,0 0-1,0 0 1,1 0-1,0 0 1,0 0-1,0 1 1,1 0-1,0 0 0,-1 4-47,3-7 17,0 0-1,0 1 1,0-1-1,1 0 1,-1 0-1,1 1 1,0-1-1,0 0 1,1 1-1,-1-1 1,1 0-1,0 0 0,0 1 1,1-1-1,-1 0 1,1 0-1,0 0 1,0-1-1,0 1 1,0 0-1,1-1 1,0 1-1,1 0-16,22 22 163,1-1 1,2-2-1,12 7-163,-17-13 181,-1 1 0,-1 1 0,0 0 0,-1 2 1,15 19-182,-34-36 52,0-1 1,0 0-1,0 1 1,0-1 0,-1 1-1,1 0 1,-1-1-1,0 1 1,0 0 0,0 0-1,0 0 1,-1 0-1,0 0 1,0 0 0,0 0-1,0-1 1,-1 4-53,0 0 50,-1 0 1,0 0 0,-1-1-1,1 1 1,-1-1 0,-1 0-1,1 0 1,-1 0 0,-3 4-51,-9 9 66,0-1 0,-1 0 0,-1-2 0,-1 0 0,-6 3-66,15-11-416,0-1 0,-1-1-1,0 0 1,0 0 0,-1-1-1,1 0 1,-1-1 0,0 0-1,-2-1 417,12-2-1192</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3.411"/>
    </inkml:context>
    <inkml:brush xml:id="br0">
      <inkml:brushProperty name="width" value="0.2" units="cm"/>
      <inkml:brushProperty name="height" value="0.2" units="cm"/>
      <inkml:brushProperty name="color" value="#FFFF00"/>
    </inkml:brush>
  </inkml:definitions>
  <inkml:trace contextRef="#ctx0" brushRef="#br0">1 1236 48,'0'0'225,"0"0"-11,0 0-8,0 0 5,0 0 12,0 0-26,0 0-36,0 0-13,0 0-21,0 0 25,0 0 12,0 0-1,0 0-68,0 0-11,0 0 45,0 0-5,0 0 7,0 0 9,0 0-6,0 0-50,0 0-14,0 0-4,7-1 14,-5 0-78,0 1 1,0-1-1,0 1 1,0-1-1,0 1 0,0-1 1,0 0-1,0 0 1,0 0-1,-1 0 1,1-1-1,0 1 1,0 0-1,-1-1 1,1 1-1,-1-1 1,1 0-3,15-37 32,-9 18 4,44-119 95,99-239 150,139-189 23,-286 559-283,19-29 63,-22 36-78,0 0 0,0 1 0,0-1 0,0 1-1,0 0 1,0-1 0,1 1 0,-1 0 0,1 0-1,-1 0 1,1 0 0,-1 0 0,1 0 0,0 0 0,-1 0-1,1 1 1,0-1 0,-1 1 0,2-1-6,-2 1-14,22 20 0,-11-6 27,-1 0 0,0 1 1,-1 1-1,-1 0 0,0 0 1,-2 1-1,0 0 0,0 0 1,-1 4-14,9 17 32,47 138 143,18 96-175,8 29-7,-70-241 39,-10-30-204,1 0 1,2-1 0,8 14 171,-11-31-780,-8-11 36</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3.892"/>
    </inkml:context>
    <inkml:brush xml:id="br0">
      <inkml:brushProperty name="width" value="0.2" units="cm"/>
      <inkml:brushProperty name="height" value="0.2" units="cm"/>
      <inkml:brushProperty name="color" value="#FFFF00"/>
    </inkml:brush>
  </inkml:definitions>
  <inkml:trace contextRef="#ctx0" brushRef="#br0">0 137 148,'16'3'277,"0"0"1,1-1-1,-1-1 1,1 0-1,-1-2 1,9 0-278,88-14 421,-108 14-399,133-21 658,447-65 822,-477 76-1955,83 2 453,-189 9-428,-1 0-352,8 3-988,3 10 883</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6.325"/>
    </inkml:context>
    <inkml:brush xml:id="br0">
      <inkml:brushProperty name="width" value="0.2" units="cm"/>
      <inkml:brushProperty name="height" value="0.2" units="cm"/>
      <inkml:brushProperty name="color" value="#FFFF00"/>
    </inkml:brush>
  </inkml:definitions>
  <inkml:trace contextRef="#ctx0" brushRef="#br0">87 14 76,'0'0'163,"0"0"0,0 0 7,0 0-5,0 0-26,0 0-2,0 0-30,3-3 33,-3 2-95,1 0-1,-1 1 1,1-1-1,0 0 0,-1 1 1,1-1-1,-1 1 1,1-1-1,0 0 1,0 1-1,-1 0 1,1-1-1,0 1 1,0-1-1,-1 1 1,1 0-1,0 0 1,0-1-1,0 1 0,0 0 1,-1 0-1,1 0 1,0 0-1,0 0 1,0 0-1,0 0 1,0 0-1,-1 0 1,1 1-1,1-1-44,-1 1 33,0 0-1,0 1 0,0-1 1,0 0-1,0 1 1,0-1-1,0 0 1,-1 1-1,1-1 1,-1 1-1,1-1 0,-1 1 1,1 0-1,-1-1 1,1 2-33,3 73 212,-4-66-66,-2 65 253,-8 44-399,-5 68 276,9-100-42,-6 19-234,-2-7 66,2-10 91,-16 57-157,0 0-249,26-118-98,4-18-2285,0-6 1741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07.644"/>
    </inkml:context>
    <inkml:brush xml:id="br0">
      <inkml:brushProperty name="width" value="0.2" units="cm"/>
      <inkml:brushProperty name="height" value="0.2" units="cm"/>
      <inkml:brushProperty name="color" value="#FFFF00"/>
    </inkml:brush>
  </inkml:definitions>
  <inkml:trace contextRef="#ctx0" brushRef="#br0">72 118 76,'0'0'150,"0"0"-9,0 0-15,0 0-28,0 0 3,0 0 35,0 0-36,0 0-13,0 0-8,0 0-15,0 0 37,0 0 16,0 0-2,0 0 37,0 0-12,0 0-22,0 0-33,0 0 35,0 0 0,0 0 16,1 1-121,0-1 1,0 0 0,0 0 0,0 0 0,0 0 0,0 1-1,0-1 1,0 0 0,0-1 0,0 1 0,0 0 0,0 0-1,0 0 1,0-1 0,0 1 0,0 0 0,0-1 0,0 1-1,0-1 1,0 1 0,-1-1 0,1 1 0,0-1 0,0 0-16,7-9 116,0 1 0,1 0 0,0 0 1,0 1-1,1 0 0,0 1 0,1 0 1,-1 0-1,1 1 0,0 1 0,1-1 1,-1 2-1,1 0 0,0 0 0,0 1 0,1 1 1,-1 0-1,0 1 0,1 0 0,11 1-116,-11 0 18,-1 1 0,0 1-1,1 0 1,-1 1 0,0 0 0,0 1-1,0 0 1,-1 1 0,0 0-1,0 1 1,0 0 0,0 1-1,-1 0 1,0 1 0,-1 0-1,6 5-17,-9-6 9,1 1-1,-1-1 0,0 1 0,0 0 1,-1 0-1,0 1 0,0-1 0,-1 1 1,0 0-1,-1 0 0,0 1 0,0-1 1,-1 1-1,-1-1 0,1 1 1,-1 0-1,-1 0 0,0 0 0,0-1 1,-1 1-1,0 0 0,-2 4-8,-3 7-1,-1 1 0,0-2-1,-2 1 1,0-1 0,-2 0-1,0-1 1,-1-1 0,-13 16 1,-25 27 18,-53 49-18,2-2-159,100-106-150,6-4 128,20-16 76,36-21 51,-41 27 58,0 2 0,1 0 0,1 1 0,-1 1-1,1 1 1,1 1 0,-1 1 0,1 2 0,0 0 0,11 0-4,-29 3 6,1 0 0,-1 1 0,1-1 1,-1 1-1,0 1 0,1-1 0,-1 1 1,0-1-1,0 2 0,0-1 0,0 0 1,0 1-1,0 0 0,-1 0 0,1 1 0,-1-1 1,0 1-1,0 0 0,-1 0 0,1 0 1,-1 0-1,1 1 0,-1-1 0,-1 1 1,1 0-1,-1 0 0,0 0 0,1 2-6,0 3 27,0-1 0,-1 1 0,0 0 1,0 0-1,-1 0 0,0 0 0,-1 0 0,0 0 0,-1 0 0,0 0 0,-1 0 0,0 0 0,0 0 0,-3 5-27,-4 6 39,0 0 0,-2-1-1,0-1 1,-2 0 0,0 0-1,-1-2 1,-1 1 0,0-2-1,-1 0 1,-1-1 0,-1 0-1,0-2 1,0 0 0,-2-1-1,1-1 1,-1-1 0,-5 1-39,-16 7-335,-1-3 1,0-1-1,-1-2 1,0-2-1,-1-2 1,0-2-1,0-2 1,-12-1 334,26-3-829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7:35.990"/>
    </inkml:context>
    <inkml:brush xml:id="br0">
      <inkml:brushProperty name="width" value="0.1" units="cm"/>
      <inkml:brushProperty name="height" value="0.1" units="cm"/>
      <inkml:brushProperty name="color" value="#66CC00"/>
    </inkml:brush>
  </inkml:definitions>
  <inkml:trace contextRef="#ctx0" brushRef="#br0">972 465 48,'0'0'87,"0"0"-5,0 0-14,0 0 7,0 0 26,0 0 35,0 0-10,0 0-32,0 0 10,0 0-6,0 0-8,0 0-39,-1-1-21,0 1 0,0 0 0,0 0 0,0 0 0,-1 0 1,1 0-1,0 0 0,0 0 0,0 0 0,0 0 0,0 0 0,-1 0 0,1 1 0,0-1 0,0 1 0,0-1 0,0 1 0,0-1 0,0 1 0,0-1 0,0 2-30,-9 6-69,2-1 330,-1 1 0,1-2 0,-1 1 0,0-2 0,-6 4-261,13-8 22,-2 1 80,0 0 0,-1-1 0,1 1 0,-1-1 0,1 0 0,-1 0 0,0 0 0,1-1-102,3 0 28,1 0 56,0 0-2,0 0-25,-41 0 313,-26-9 196,62 8-544,0 0 0,1-1 0,-1 0-1,1 0 1,-1 0 0,1 0 0,0 0-1,0-1 1,-3-2-22,-30-15 61,9 7 129,1 0 1,0-1-1,-22-16-190,15 9 194,-39-19 282,-51-20-476,105 52 46,1-2 0,0 0 0,1 0 0,0-2-1,0 0 1,0-3-46,-27-14 79,37 25-76,-1-1 1,0 1 0,1-2-1,0 1 1,-6-7-4,9 7 37,-1 0 1,1 0-1,0 0 1,1-1-1,-1 1 0,1-1 1,0 0-1,1 0 0,-1 0 1,1-1-1,0 1 1,1 0-1,-1-4-37,1 6 85,0 0 1,-1-1-1,0 1 0,0 0 1,0-1-1,0 1 0,-1 0 1,1 1-1,-1-1 0,-1 0-85,4 3-8,0 1 15,0 0-6,0 0 22,0 0-16,0 0-30,0 0-25,0 0-12,0 0-26,0 0-38,0 0-39,0 0-31,0 0-41,0-16-3343,0 15 2318</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0.123"/>
    </inkml:context>
    <inkml:brush xml:id="br0">
      <inkml:brushProperty name="width" value="0.2" units="cm"/>
      <inkml:brushProperty name="height" value="0.2" units="cm"/>
      <inkml:brushProperty name="color" value="#FFFF00"/>
    </inkml:brush>
  </inkml:definitions>
  <inkml:trace contextRef="#ctx0" brushRef="#br0">531 106 76,'0'0'293,"0"0"18,0 0-23,0 0-61,0 0-45,0 0 12,0 0 4,-1-1-171,1 0-1,0 0 1,0 0-1,0-1 0,0 1 1,0 0-1,0 0 0,0 0 1,0 0-1,0 0 0,0 0 1,0 0-1,1 0 0,-1 0 1,0 0-1,1 0 0,-1 0 1,1 0-1,-1 0 0,1 0 1,-1 1-1,1-2-26,18-18 147,-19 19-131,0 1 0,0-1-1,1 0 1,-1 1-1,0-1 1,0 0 0,0 0-1,0 1 1,0-1 0,0 0-1,0 0 1,0 1 0,0-1-1,0 0 1,0 1 0,0-1-1,-1 0 1,1 0-1,0 1 1,0-1 0,-1 0-1,1 1 1,-1-1 0,1 1-1,0-1 1,-1 1 0,1-1-1,-1 0 1,1 1 0,-1-1-1,0 1 1,1 0 0,-1-1-1,1 1 1,-1-1-16,-24-15 360,22 15-299,-3-3-20,-1 1 0,1 1 0,-1-1 0,0 1 0,0 0 0,0 0 0,0 1 0,0 0 0,0 0 0,0 1 0,0 0 0,0 0 0,-7 1-41,3 2 34,-1-1 0,0 1 0,1 1 0,0 0 0,-1 0 0,2 1 0,-1 1 0,-2 1-34,-7 6 48,1 1 0,0 0 0,1 2-1,0 0 1,1 1 0,1 1 0,1 0-1,-4 8-47,0 2 52,1 2-1,2 0 0,1 1 0,1 1 1,2 0-1,1 1 0,-2 16-51,2 3 26,2 0-1,3 1 1,1 0-1,4 29-25,2-59 11,1-1-1,2 1 1,0-1-1,2 0 1,0 0 0,1-1-1,8 16-10,-7-18 9,1 0 1,1 0-1,0-1 0,2 0 0,0-1 0,1-1 0,0 0 1,2 0-1,-1-1 0,2-1 0,0-1 0,1 0 0,0-1 1,1-1-1,0-1 0,1 0 0,0-1 0,11 3-9,23 6-44,1-3 0,0-1-1,2-3 1,-1-3 0,1-2-1,21-1 45,21 7-4068,-96-12 3174</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0.707"/>
    </inkml:context>
    <inkml:brush xml:id="br0">
      <inkml:brushProperty name="width" value="0.2" units="cm"/>
      <inkml:brushProperty name="height" value="0.2" units="cm"/>
      <inkml:brushProperty name="color" value="#FFFF00"/>
    </inkml:brush>
  </inkml:definitions>
  <inkml:trace contextRef="#ctx0" brushRef="#br0">0 1 120,'2'5'144,"0"0"0,0 1 0,0-1 0,-1 1-1,0-1 1,0 1 0,-1 0 0,1-1 0,-1 1 0,-1 0 0,1-1 0,-1 4-144,0 12 296,1 955 2177,6-883-2349,-1-2-3307,-5-89 2258</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11.340"/>
    </inkml:context>
    <inkml:brush xml:id="br0">
      <inkml:brushProperty name="width" value="0.2" units="cm"/>
      <inkml:brushProperty name="height" value="0.2" units="cm"/>
      <inkml:brushProperty name="color" value="#FFFF00"/>
    </inkml:brush>
  </inkml:definitions>
  <inkml:trace contextRef="#ctx0" brushRef="#br0">0 1 160,'7'1'193,"-1"1"-1,1-2 1,0 1 0,0-1 0,0 0-1,-1 0 1,4-1-193,1 1 120,19 0 192,-19 0-228,0 0 0,1 0 0,-1 1 1,0 1-1,1 0 0,-1 0 0,1 2-84,29 9 228,-1 2 1,0 1 0,7 7-229,-30-14 51,0 1 0,0 1 0,-2 1 0,1 0-1,-2 1 1,1 0 0,-2 1 0,7 9-51,0 4 55,-2 0 0,0 1 0,-2 1 0,-1 0 0,-1 1-1,-2 1 1,-1 0 0,-1 1 0,-2 0 0,3 24-55,-5-12 19,-2 0 0,-2 1 0,-2 0 0,-2-1 1,-2 1-1,-2-1 0,-8 29-19,1-19 39,-2 0-1,-2-2 1,-3 0 0,-22 41-39,30-68 49,-2-1 0,0-1 1,-2 0-1,0-1 0,-1 0 0,-2-2 0,0 0 0,-1-1 0,0-1 0,-18 10-49,27-21-78,-1 0 0,1-2 0,-1 1-1,-1-1 1,1-1 0,-1 0 0,0-1-1,0 0 1,0-1 0,0-1 0,0 0-1,0 0 1,-1-2 78,9 1-124,1-1 1,-1 1-1,1-2 1,0 1-1,-1 0 1,1-1-1,0 0 1,0 0-1,0 0 1,0 0-1,-2-2 124,-32-14-1710,16 11 892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46.476"/>
    </inkml:context>
    <inkml:brush xml:id="br0">
      <inkml:brushProperty name="width" value="0.2" units="cm"/>
      <inkml:brushProperty name="height" value="0.2" units="cm"/>
      <inkml:brushProperty name="color" value="#FFFF00"/>
    </inkml:brush>
  </inkml:definitions>
  <inkml:trace contextRef="#ctx0" brushRef="#br0">1449 1 80,'0'0'75,"0"0"21,0 0-12,14 0 4,-9 4 2532,-5-1-2588,0 0-1,0 0 1,-1 0-1,1 0 1,-1 0 0,1 0-1,-1 0 1,0 0-1,0-1 1,0 1 0,-1 0-1,1-1 1,-1 1-1,1 0 1,-1-1 0,0 0-1,0 1 1,-1 0-32,-50 53 353,15-19-97,-8 20-29,-333 386 806,326-391-924,-1-2 0,-62 42-109,16-14 10,34-29 20,41-31-73,0 0 0,-21 22 43,-14 15 17,39-38 10,1 1-1,1 1 1,0 1 0,2 1-27,-32 37 42,-42 38-42,-29 27 6,113-114-110,6-7-40,0 0 0,0-1 0,0 1 0,-1-1-1,1 0 1,0 1 0,-1-1 0,1 0 0,0 0 0,-1 0 0,1 0 0,-1 0 0,0 0 144,-2 0-1112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47.307"/>
    </inkml:context>
    <inkml:brush xml:id="br0">
      <inkml:brushProperty name="width" value="0.2" units="cm"/>
      <inkml:brushProperty name="height" value="0.2" units="cm"/>
      <inkml:brushProperty name="color" value="#FFFF00"/>
    </inkml:brush>
  </inkml:definitions>
  <inkml:trace contextRef="#ctx0" brushRef="#br0">39 25 88,'0'-2'168,"0"0"1,0 1-1,0-1 1,0 1-1,0-1 0,0 1 1,1-1-1,-1 1 1,1-1-1,-1 1 0,1-1 1,0 1-1,-1-1 0,2 0-168,1 4 896,-4 15-637,-10 124 266,-24 82-47,35-222-473,0 1 0,-1-1-1,1 0 1,0 1 0,0-1 0,0 0-1,0 1 1,0-1 0,0 1 0,1-1-1,-1 0 1,0 1 0,1-1 0,-1 0-1,1 1 1,-1-1 0,1 0 0,0 0-1,-1 0 1,1 1 0,0-1 0,0 0-1,0 0 1,0 0 0,0 0 0,0 0-1,0-1 1,0 1 0,0 0 0,1 0-5,2 1 9,0-1 0,0 1 0,1-1 0,-1 0 0,0 0 0,1-1 0,-1 1 0,1-1 0,-1 0 0,3 0-9,12-2 26,0 0 0,1-1 0,-1-1 0,2-1-26,-1 1 38,1 0 0,-1 2-1,0 0 1,1 1-1,5 2-37,-19-1-13,46 20-550,-17-14-2952,-35-6 2658</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48.656"/>
    </inkml:context>
    <inkml:brush xml:id="br0">
      <inkml:brushProperty name="width" value="0.2" units="cm"/>
      <inkml:brushProperty name="height" value="0.2" units="cm"/>
      <inkml:brushProperty name="color" value="#FFFF00"/>
    </inkml:brush>
  </inkml:definitions>
  <inkml:trace contextRef="#ctx0" brushRef="#br0">18 219 208,'0'0'211,"0"4"-21,-8 18 46,7-20-213,0-1 0,0 1 0,0-1 0,0 1 0,0 0-1,1-1 1,-1 1 0,1 0 0,-1-1 0,1 1 0,-1 0 0,1 0-1,0 0 1,0-1 0,0 1 0,0 0 0,0 0 0,0 0-23,9 80 1271,-5 1 1,-4 62-1272,-1-53 1068,-6-81-891,3-14-112,5-10 24,21-122 106,-8 48-175,9-22-20,-15 79 3,1 0 1,2 1 0,1 0-1,1 1 1,10-15-4,-17 32-6,1 0 1,0 0 0,1 0-1,0 1 1,0 1-1,1-1 1,1 1-1,-1 1 1,2 0-1,-1 0 1,1 1 0,0 0-1,0 1 1,1 0-1,0 1 1,0 0-1,0 1 1,1 0-1,8 0 6,-19 3-94,30 1-1759,-25 0 996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49.293"/>
    </inkml:context>
    <inkml:brush xml:id="br0">
      <inkml:brushProperty name="width" value="0.2" units="cm"/>
      <inkml:brushProperty name="height" value="0.2" units="cm"/>
      <inkml:brushProperty name="color" value="#FFFF00"/>
    </inkml:brush>
  </inkml:definitions>
  <inkml:trace contextRef="#ctx0" brushRef="#br0">17 384 304,'42'-27'375,"-2"-2"1,-1-2-1,-2-2 0,0-1 1,-3-2-1,6-9-375,-34 38 28,0 0 0,-1-1 0,0 1 0,-1-1 0,0 0-1,0 0 1,0-1 0,-1 1 0,-1-1 0,1 0 0,-1 0 0,-1 1-1,0-2 1,0 0-28,-1 9 3,0 0 0,-1 0 0,1 0-1,0 0 1,-1 0 0,0-1 0,1 1-1,-1 0 1,1 0 0,-1 0 0,0 1-1,0-1 1,0 0 0,0 0 0,1 0-1,-1 1 1,0-1 0,0 0 0,0 1-1,0-1 1,-1 1 0,1-1 0,0 1-1,0-1 1,0 1 0,0 0 0,0 0-1,-1-1 1,1 1 0,0 0-3,-3 0 8,1-1 1,0 1-1,-1 0 1,1-1-1,-1 2 0,1-1 1,-1 0-1,1 1 1,0-1-1,-1 1 1,-1 1-9,-12 6 43,0 0 0,1 1 0,0 1 0,0 1 0,1 1 0,1 0 0,0 0 0,0 2 0,1-1-1,1 2 1,0 0 0,1 0 0,1 1 0,1 0 0,0 1 0,1 0 0,0 0 0,2 1 0,0 0 0,1 0 0,0 2-43,0 2 49,1-1-1,1 1 0,1 6-48,2-21 16,-1 0 0,2 0 0,-1-1 0,1 1 0,0 0 0,0-1 0,1 1 0,0-1 0,0 1-1,1-1 1,2 5-16,-3-8 11,0 0-1,0 0 1,1 0 0,-1-1-1,1 1 1,-1-1-1,1 1 1,0-1-1,0 0 1,0 0-1,0-1 1,0 1-1,0-1 1,1 1-1,-1-1 1,1 0-1,-1 0 1,0-1-1,4 1-10,8 1 15,0-1-1,0-1 1,0-1-1,4 0-14,16-1-112,73 2-3085,-92 0 2348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49.892"/>
    </inkml:context>
    <inkml:brush xml:id="br0">
      <inkml:brushProperty name="width" value="0.2" units="cm"/>
      <inkml:brushProperty name="height" value="0.2" units="cm"/>
      <inkml:brushProperty name="color" value="#FFFF00"/>
    </inkml:brush>
  </inkml:definitions>
  <inkml:trace contextRef="#ctx0" brushRef="#br0">397 100 80,'-1'-3'124,"0"-1"0,0 1 0,0-1 0,0 1 0,-1-1 0,1 1 0,-1 0 1,0 0-1,0-1 0,0 1 0,0 1 0,0-1 0,-1 0 0,1 0 0,-1 1 0,0 0 0,0-1 0,0 1 0,-3-1-124,-2-3 73,-1 0 0,0 1-1,-1 1 1,1-1 0,-1 2 0,-5-2-73,9 3 48,-1 1 1,1 0 0,0 0 0,-1 1 0,1 0 0,-1 0 0,1 0-1,0 1 1,-1 0 0,1 0 0,0 0 0,-1 1 0,1 0-1,0 1 1,-2 0-49,-1 2 74,0 1-1,0-1 1,0 1-1,1 1 1,0 0-1,0 0 1,1 0-1,0 1 1,-1 3-74,-5 5 111,2 1 0,0 0 0,2 0 0,-1 2 0,2-1 0,1 1 0,0 0 0,1 0 0,-2 15-111,5-16 92,0 0-1,2 0 0,0 0 1,0 9-92,2-22 15,-1 0 1,1 0 0,-1-1-1,1 1 1,0 0 0,1 0-1,-1 0 1,1-1 0,0 1-1,1-1 1,-1 0 0,1 1-1,-1-1 1,1 0 0,0 0-1,1-1 1,-1 1 0,3 1-16,-3-3 5,0 0 1,1-1 0,-1 1 0,0-1 0,1 1 0,0-1 0,-1 0 0,1-1 0,0 1 0,0-1 0,-1 1-1,1-1 1,0 0 0,0-1 0,-1 1 0,1-1 0,0 1 0,0-1 0,-1 0 0,1 0 0,-1-1 0,1 1-1,-1-1 1,2-1-6,7-2-16,-1-2 0,0 1 0,0-2 0,-1 1 1,0-2-1,7-6 16,4-5-50,0-1 1,-2-2 0,0 0 0,-1-1-1,-2 0 1,-1-2 0,0 0 0,8-23 49,-16 24 66,-5 18 55,-6 17 32,-4 20-127,2 0 1,1 0 0,2 1 0,0-1-1,2 1 1,2 3-27,-1-31-74,0 1 0,1 0 0,0-1-1,-1 1 1,1-1 0,0 1 0,1-1 0,-1 0-1,1 1 1,0-1 0,-1 0 0,1 0 0,1 0-1,-1 0 1,0 0 0,1-1 0,-1 1 0,1-1-1,0 0 1,0 1 0,0-1 0,0-1 0,0 1-1,0 0 1,0-1 0,1 1 0,-1-1 0,2 0 74,10 0-1098</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0.663"/>
    </inkml:context>
    <inkml:brush xml:id="br0">
      <inkml:brushProperty name="width" value="0.2" units="cm"/>
      <inkml:brushProperty name="height" value="0.2" units="cm"/>
      <inkml:brushProperty name="color" value="#FFFF00"/>
    </inkml:brush>
  </inkml:definitions>
  <inkml:trace contextRef="#ctx0" brushRef="#br0">466 1031 384,'-8'-16'578,"2"4"-283,0 0 0,-1 0-1,0 1 1,-1 0 0,0 1-1,-4-4-294,9 11 43,-1 0 0,1 0 0,0 1 0,-1 0 0,1-1-1,-1 1 1,0 0 0,0 1 0,0-1 0,0 1-1,0 0 1,0 0 0,0 0 0,0 0 0,0 1-1,0-1 1,-1 1 0,1 0 0,0 1 0,0-1-1,0 1 1,-1-1 0,-1 2-43,-9 3 65,0 0 1,0 1-1,0 1 0,1 1 1,0 0-1,0 0 0,1 2 0,0-1 1,0 2-1,1 0 0,1 0 1,0 1-1,1 0 0,0 1 1,0 0-1,2 1 0,-6 10-65,2-1 75,0 1 0,1 1-1,2-1 1,0 2 0,2 0-1,1-1 1,0 2 0,3-1-1,0 1 1,1 15-75,2-38 11,0 0 0,1 0 0,-1 0 0,1 0 0,0 0 0,0 0 0,1 0 0,-1 0 0,1-1 0,0 1 0,0-1 0,0 1 0,2 2-11,-2-4 3,-1-1 0,1 1 0,-1-1 0,1 1 0,0-1 0,-1 1 0,1-1 0,0 0 0,0 0 0,0 0 0,0 0 0,0 0 0,0 0 1,1-1-1,-1 1 0,0-1 0,0 1 0,0-1 0,1 0 0,-1 0 0,0 0 0,0 0 0,0 0 0,1-1 0,-1 1 0,0-1 0,0 1 0,0-1-3,10-4 15,0-1 0,0 0 0,-1-1 0,0 0 0,0-1 0,-1 0 0,0-1 0,0 0 0,-1 0 0,-1-1 0,1 0 1,-1-1-1,2-4-15,20-31 25,-2-1 1,12-31-26,31-76 4,-6-3 1,4-38-5,82-328 1,-140 485 19,-6 22 4,0 0 0,-1-1-1,-1 1 1,-1-1 0,0-5-24,-2 22 3,0 1 0,0-1-1,0 0 1,0 0 0,0 0 0,0 0 0,-1 0 0,1 0-1,0 0 1,0 1 0,0-1 0,0 0 0,0 0-1,0 0 1,-1 0 0,1 0 0,0 0 0,0 0 0,0 0-1,0 0 1,0 0 0,-1 0 0,1 0 0,0 0 0,0 0-1,0 0 1,0 0 0,0 0 0,-1 0 0,1 0 0,0 0-1,0 0 1,0 0 0,0 0 0,0 0 0,-1 0 0,1 0-1,0 0 1,0 0 0,0-1 0,0 1 0,0 0-1,0 0 1,0 0 0,-1 0 0,1 0 0,0 0 0,0 0-1,0-1 1,0 1 0,0 0 0,0 0 0,0 0 0,0 0-1,0 0 1,0-1-3,-8 15 42,-21 76 15,4 1 0,4 0 0,4 2 1,4 0-1,4 1 0,4 0 0,4 7-57,3-51-73,1-1 0,3 1-1,2-1 1,11 34 73,-13-51-394,2 0-1,2-1 0,1 0 1,1-1-1,1 0 1,2-1-1,15 22 395,-14-31-933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4.358"/>
    </inkml:context>
    <inkml:brush xml:id="br0">
      <inkml:brushProperty name="width" value="0.2" units="cm"/>
      <inkml:brushProperty name="height" value="0.2" units="cm"/>
      <inkml:brushProperty name="color" value="#FFFF00"/>
    </inkml:brush>
  </inkml:definitions>
  <inkml:trace contextRef="#ctx0" brushRef="#br0">0 0 168,'0'0'114,"0"0"6,0 0 56,0 0 19,0 0-4,0 0 26,0 3-13,0-1-190,0 0 0,1 0 0,-1-1 0,0 1 0,1 0 0,-1-1 0,1 1 0,-1 0 0,1-1 0,0 1 0,0 0 0,0-1 0,0 0 0,0 1 0,0-1 0,0 1 0,0-1 0,1 0-14,0 1 23,0 0 0,-1-1 0,1 1 0,-1 0 0,0 0 1,0 0-1,0 0 0,0 0 0,0 0 0,0 0 0,0 0 0,0 1 0,-1-1 0,1 0 0,-1 0 0,0 1 0,0-1 0,0 2-23,2 77 549,6 30-549,3 20 469,-7 55-469,2 17 40,-2-124 246,-4-153-195,-2-4-99,4-1-1,9-51 9,3 31 6,-7 43-7,2-1 0,4 1 1,-9 39 13,1-1 0,2 1-1,-1 1 1,2-1-1,0 1 1,1 1-1,1-1 1,3-3-13,-11 17 2,-1 0-1,0 0 1,1 0 0,-1 0 0,1 0-1,0 0 1,0 1 0,0-1-1,0 0 1,0 1 0,0 0 0,0-1-1,0 1 1,0 0 0,0 0-1,1 0 1,-1 1 0,1-1 0,-1 0-1,0 1 1,1 0 0,-1-1 0,1 1-1,-1 0 1,1 0 0,-1 1-1,1-1 1,-1 0 0,1 1 0,-1-1-1,0 1 1,1 0 0,-1 0-1,0 0 1,0 0 0,1 0 0,-1 1-1,0-1 1,0 0 0,0 1-1,-1 0 1,1-1 0,0 1 0,-1 0-1,1 0 1,-1 0-2,11 12 10,-1 1 1,0 0-1,-1 0 0,-1 1 1,5 12-11,0 3 14,-1 0 1,-1 1 0,-2 1 0,-2 0 0,-1 0-1,3 34-14,-2 29-150,-4 79 150,-4-167-380,-1-18 109,1-17 26,10-84-24,4 0 0,5 1 1,24-76 268,-23 139 287,-19 45-257,0 0 1,0 1-1,0-1 0,0 0 0,1 0 0,-1 1 0,0-1 1,1 1-1,-1-1 0,1 1 0,0 0 0,0 0 0,-1 0 1,1 0-1,0 0 0,0 0 0,0 0 0,0 0 0,0 1 1,0-1-1,0 1 0,1-1-30,-1 2 24,1 0 1,-1-1-1,1 1 1,-1 0-1,1 0 0,-1 1 1,1-1-1,-1 0 1,0 1-1,0 0 1,0-1-1,0 1 0,0 0 1,0 0-1,0 0-24,25 31 238,-1 7-103,-2 1 1,-2 2-1,-2 0 1,-2 0-1,10 41-135,1 19 149,-5 1-1,-4 6-148,-13-72 86,-2-25-634,-3-26-1775,-2-13 1329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7:40.457"/>
    </inkml:context>
    <inkml:brush xml:id="br0">
      <inkml:brushProperty name="width" value="0.1" units="cm"/>
      <inkml:brushProperty name="height" value="0.1" units="cm"/>
      <inkml:brushProperty name="color" value="#66CC00"/>
    </inkml:brush>
  </inkml:definitions>
  <inkml:trace contextRef="#ctx0" brushRef="#br0">86 2 56,'0'0'187,"0"0"-12,0 0 11,0 0-29,0 0-14,-1-1-86,0 1-1,1 0 1,-1 0-1,0 0 1,0 0-1,0 0 0,-1 0 1,1 0-1,1 0 1,-1 0-1,0 1 1,0-1-1,0 0 1,0 0-1,0 1 1,0-1-1,0 1 1,0-1-57,0 2 13,1-1 1,-1 0-1,1 1 1,-1-1-1,1 0 1,-1 0-1,1 0 0,-1 0 1,0 1-1,0-1 1,0 0-1,0 0 1,0-1-1,0 1 1,0 0-1,0 0 1,0 0-1,0-1 0,0 1 1,0 0-1,-1-1 1,1 1-1,-1-1-13,-19 15 334,17-8-154,1 0 1,0 0 0,0 1 0,0 0 0,1-1 0,0 1 0,0 0-1,1 0 1,0 0 0,1 0 0,-1 0 0,2 3-181,-1-10 40,0-1-6,0 31 104,0-23-120,0-1 0,1 1 0,0 0 0,0-1 0,1 1 0,0-1 0,0 0 0,1 0 0,1 4-18,12 32 70,-6-15-19,0-2 0,2 1 0,6 8-51,27 27 135,4 7-122,-42-58-15,1-1 0,0-1 0,1 1 0,0-2 0,0 1 1,1-1-1,0 0 0,1-1 0,-1 0 0,4 0 2,35 27-37,-27-21 42,1 0 0,0-1 0,1-1 0,1-2 0,-1 0 0,2-2 0,-1 0 0,7-1-5,14 5 0,-43-10-208,4 0 389,-5 0-4516,-2-1 3502</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4.859"/>
    </inkml:context>
    <inkml:brush xml:id="br0">
      <inkml:brushProperty name="width" value="0.2" units="cm"/>
      <inkml:brushProperty name="height" value="0.2" units="cm"/>
      <inkml:brushProperty name="color" value="#FFFF00"/>
    </inkml:brush>
  </inkml:definitions>
  <inkml:trace contextRef="#ctx0" brushRef="#br0">0 1 364,'0'3'360,"3"0"-84,-6 2-128,6 1-20,0 1-104,-3 0-56,3 1-148,-1-1-208</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5.260"/>
    </inkml:context>
    <inkml:brush xml:id="br0">
      <inkml:brushProperty name="width" value="0.2" units="cm"/>
      <inkml:brushProperty name="height" value="0.2" units="cm"/>
      <inkml:brushProperty name="color" value="#FFFF00"/>
    </inkml:brush>
  </inkml:definitions>
  <inkml:trace contextRef="#ctx0" brushRef="#br0">1 1 76,'2'395'3777,"-2"-393"-3805,0 0 1,0 0-1,1 0 1,-1 0-1,1 0 1,-1-1-1,1 1 1,0 0-1,-1 0 1,1-1-1,0 1 1,0 0-1,0-1 1,1 1-1,-1-1 0,0 0 1,0 1-1,2 0 28,-2-1-46,-1-1 26,0 1 1,0-1-1,0 0 1,0 0-1,0 0 1,0 0-1,0 1 1,0-1-1,0 0 1,0 0-1,0 0 1,0 1-1,0-1 1,1 0-1,-1 0 1,0 0-1,0 0 1,0 0-1,0 1 1,0-1-1,0 0 1,0 0-1,1 0 1,-1 0-1,0 0 1,0 0-1,0 0 1,0 1-1,0-1 1,1 0-1,-1 0 1,0 0-1,0 0 1,0 0-1,0 0 1,1 0-1,-1 0 0,0 0 1,0 0-1,0 0 1,1 0-1,-1 0 1,0 0-1,0 0 1,0 0-1,0 0 1,1 0-1,-1 0 1,0 0-1,0-1 1,0 1-1,0 0 1,1 0-1,-1 0 1,0 0-1,0 0 1,0 0-1,0 0 1,0-1-1,0 1 1,1 0-1,-1 0 1,0 0-1,0 0 20,1-2-339,2-2-644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6.940"/>
    </inkml:context>
    <inkml:brush xml:id="br0">
      <inkml:brushProperty name="width" value="0.2" units="cm"/>
      <inkml:brushProperty name="height" value="0.2" units="cm"/>
      <inkml:brushProperty name="color" value="#FFFF00"/>
    </inkml:brush>
  </inkml:definitions>
  <inkml:trace contextRef="#ctx0" brushRef="#br0">365 47 140,'0'0'239,"0"0"-11,0 0-23,0 0-21,0 0-2,-5-5-2,1 1-93,0 0 0,0 0 1,-1 1-1,1-1 0,-1 1 0,0 0 0,0 0 0,0 1 0,0 0 1,-1 0-1,1 0 0,-1 0 0,1 1 0,-1 0 0,0 0 0,1 1 0,-1-1 1,0 1-1,1 0 0,-1 1 0,0-1 0,1 1 0,-4 1-87,-75 30 300,75-28-255,0 0 0,0 1 0,1 0 0,-1 1 0,1 0 0,0 0 0,1 1 0,-3 3-45,2-1 27,1 0 1,0 0-1,1 1 0,0 0 0,0 1 0,1-1 0,1 1 0,0 0 0,-2 10-27,1 2 2,2 0 1,1-1-1,0 1 1,2 14-3,1-32 18,0 0 1,0 0 0,0 0-1,1 0 1,-1 0 0,1 0-1,1-1 1,-1 1-1,0 0 1,1-1 0,0 0-1,0 0 1,1 0 0,-1 0-1,1 0 1,-1-1 0,1 1-1,0-1 1,1 0-1,-1 0 1,0 0 0,1-1-1,0 0 1,-1 0 0,1 0-1,0 0 1,0-1 0,0 0-1,0 0 1,0 0 0,1-1-1,-1 1 1,0-1-1,0-1 1,0 1 0,0-1-1,1 1 1,-1-1 0,0-1-1,0 1 1,-1-1 0,1 0-1,0 0 1,2-2-19,6-4 23,-1-1 1,0-1 0,0 0 0,0 0-1,-1-2 1,-1 1 0,0-1-1,-1-1 1,0 1 0,-1-2-1,0 1 1,-1-1 0,4-11-24,-5 7 44,-1 0 1,-1 0-1,0-1 0,-1 0 1,-1 0-1,-1-11-44,3 10-15,3 29 32,8 36 34,3 43-39,-5 0-1,-3 0 0,-4 1 1,-5 39-12,-2-109 2,-1 1 0,-1-1 0,-1 1 0,-1-1 0,0 0 1,-2-1-1,0 1 0,-5 8-2,7-15-8,-1-1 1,0 0-1,0 0 0,-4 3 8,9-12-27,-1 1 0,0-1 0,0 0 0,0 0 0,0 0 0,-1 0 0,1 0 0,0 0 0,-1-1 0,1 1 0,-1-1-1,0 1 1,0-1 0,1 0 0,-1 0 0,0-1 0,0 1 0,0 0 0,0-1 0,-1 0 27,2 0-138,-24-2-278,22 1 397,-49-19-301,50 20 292,0-2 1,0 1-1,1 0 0,-1 0 0,0-1 0,1 0 1,-1 1-1,1-1 0,-1 0 0,1 0 0,0-1 1,0 1-1,0 0 0,0-1 0,-1-2 28,3 2-10,1-1-1,-1 0 0,1 1 0,0-1 0,0 1 1,1-1-1,-1 1 0,1-1 0,-1 1 0,1 0 1,0 0-1,1 0 0,-1 0 0,0 0 0,1 1 1,0-1-1,1-1 11,9-11 7,-6 4-80,1 1-1,1 0 1,-1 0 0,1 1 0,1 1 0,0-1 0,0 1 0,1 1 0,0 0-1,0 1 1,0 0 0,1 0 0,0 1 0,0 1 0,0 0 0,1 1 0,-1 0 0,1 1-1,0 0 1,0 1 0,12 0 73,-9 1-898,-14 0 216</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7.693"/>
    </inkml:context>
    <inkml:brush xml:id="br0">
      <inkml:brushProperty name="width" value="0.2" units="cm"/>
      <inkml:brushProperty name="height" value="0.2" units="cm"/>
      <inkml:brushProperty name="color" value="#FFFF00"/>
    </inkml:brush>
  </inkml:definitions>
  <inkml:trace contextRef="#ctx0" brushRef="#br0">1 0 36,'2'42'449,"3"-1"0,1 1 0,2-1-449,2 18 289,-1 0-74,51 377 894,-59-425-1084,5 54 298,3 0 0,4 7-323,0-119 209,-7 1-336,5-33-420,5-10 547,-11 67-45,1 0-1,1 1 0,0 0 1,2 0-1,0 1 0,6-8 46,-11 22 6,0 0 0,0 0-1,1 0 1,0 1-1,0 0 1,0 0 0,6-3-6,-9 6 10,0 0 1,0 1-1,0 0 0,0-1 1,0 1-1,1 0 1,-1 0-1,1 1 0,-1-1 1,1 0-1,-1 1 1,1-1-1,-1 1 1,1 0-1,-1 0 0,1 0 1,-1 0-1,1 0 1,-1 1-1,1-1 0,-1 1 1,1 0-1,-1-1 1,3 2-11,7 6 25,-1 0 0,0 0 1,0 1-1,-1 1 0,0 0 1,-1 0-1,0 0 0,0 2 1,-2-1-1,1 1 0,-1 0 1,4 11-26,7 14 125,-2 0 1,-2 1 0,8 38-126,30 150 369,-42-189-3290,-9-37 2034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8.023"/>
    </inkml:context>
    <inkml:brush xml:id="br0">
      <inkml:brushProperty name="width" value="0.2" units="cm"/>
      <inkml:brushProperty name="height" value="0.2" units="cm"/>
      <inkml:brushProperty name="color" value="#FFFF00"/>
    </inkml:brush>
  </inkml:definitions>
  <inkml:trace contextRef="#ctx0" brushRef="#br0">0 1 380,'9'96'691,"116"759"100,-123-838-1319,-1-9-290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5:58.365"/>
    </inkml:context>
    <inkml:brush xml:id="br0">
      <inkml:brushProperty name="width" value="0.2" units="cm"/>
      <inkml:brushProperty name="height" value="0.2" units="cm"/>
      <inkml:brushProperty name="color" value="#FFFF00"/>
    </inkml:brush>
  </inkml:definitions>
  <inkml:trace contextRef="#ctx0" brushRef="#br0">0 242 288,'29'-7'488,"-1"-2"-48,4-7-28,2 0-36,5-2 16,1-4-44,3-1-44,1-1-8,6 2-44,-6 1-92,2 3-48,0 2-180,-4 7-96,-3 0-224,1-1-280,-1 9-364,-18 1 216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0.346"/>
    </inkml:context>
    <inkml:brush xml:id="br0">
      <inkml:brushProperty name="width" value="0.2" units="cm"/>
      <inkml:brushProperty name="height" value="0.2" units="cm"/>
      <inkml:brushProperty name="color" value="#FFFF00"/>
    </inkml:brush>
  </inkml:definitions>
  <inkml:trace contextRef="#ctx0" brushRef="#br0">8 813 80,'-8'-194'1700,"9"176"-1577,1-1 0,0 1 1,1 0-1,2-3-123,7-47 337,-7 24-55,3-1 0,1 1 0,10-24-282,-13 47 84,2 0 0,0 1 0,2 0-1,0 1 1,1 0 0,1 1 0,0 0 0,7-6-84,-12 17 14,0 0 1,0 0-1,1 1 1,0 0-1,0 0 1,1 1-1,0 0 1,0 1-1,0 0 1,0 0-1,0 1 0,1 0 1,0 0-1,-1 1 1,1 1-1,0 0 1,1 0-15,15 0-123,0 2 0,0 1 1,0 0-1,-1 2 0,23 7 123,40 9-2240,-73-15 1373</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0.909"/>
    </inkml:context>
    <inkml:brush xml:id="br0">
      <inkml:brushProperty name="width" value="0.2" units="cm"/>
      <inkml:brushProperty name="height" value="0.2" units="cm"/>
      <inkml:brushProperty name="color" value="#FFFF00"/>
    </inkml:brush>
  </inkml:definitions>
  <inkml:trace contextRef="#ctx0" brushRef="#br0">13 407 340,'31'-27'450,"-1"-2"0,-2-1 0,11-15-450,-29 33 101,-1 0 0,-1-1 0,0 0-1,-1 0 1,0 0 0,-1-1 0,-1 0 0,0 0-1,0-1 1,1-13-101,-6 22 24,0 0 0,0-1 1,0 1-1,-1 0 0,0 0 0,0 0 0,0 0 0,-1 1 0,0-1 0,0 0 0,-1 0-24,2 3 22,0 0 0,0 1 0,-1 0-1,1-1 1,-1 1 0,1 0 0,-1 0 0,0 0-1,1 0 1,-1 0 0,0 0 0,0 0 0,-1 0 0,1 1-1,0-1 1,-1 1 0,1 0 0,0 0 0,-1 0-1,0 0 1,1 0 0,-1 0 0,1 1 0,-1-1-1,0 1-21,-2 1 22,1 0 0,-1 0 0,1 1 0,0-1 0,0 1 0,0 0-1,0 0 1,0 1 0,0-1 0,0 1 0,1 0 0,-1 0 0,1 0 0,0 0 0,0 1-1,0-1 1,0 1 0,1 0 0,-2 1-22,-5 10 76,0-1 0,0 1-1,2 1 1,-4 10-76,2 1 79,3 1-1,0 0 1,2 0-1,0 0 1,2 1 0,2-1-1,1 16-78,0-33 23,0 1-1,0 0 0,1 0 1,1-1-1,0 1 1,1-1-1,0 0 1,0 0-1,1 0 0,1-1 1,0 0-1,7 10-22,-10-15 15,1-1 0,0 1 0,0 0 0,0-1 0,0 0 0,1 0 0,0 0 0,0-1-1,0 0 1,0 0 0,0 0 0,1 0 0,-1-1 0,1 0 0,0 0 0,-1 0 0,1-1-1,0 0 1,0 0 0,0-1 0,0 1 0,0-1 0,0-1 0,0 1 0,0-1 0,0 0-1,4-1-14,10-5 11,0 0 0,-1-1-1,0-1 1,-1-1-1,0-1 1,10-7-11,31-26-1100,12-14 1100,-31 18-1114,-23 23 300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1.247"/>
    </inkml:context>
    <inkml:brush xml:id="br0">
      <inkml:brushProperty name="width" value="0.2" units="cm"/>
      <inkml:brushProperty name="height" value="0.2" units="cm"/>
      <inkml:brushProperty name="color" value="#FFFF00"/>
    </inkml:brush>
  </inkml:definitions>
  <inkml:trace contextRef="#ctx0" brushRef="#br0">7 1 292,'-3'62'1358,"1"-41"-1052,1 0 1,0 1 0,2-1-1,3 17-306,166 980 1867,-154-938-2918,-16-69 207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1.595"/>
    </inkml:context>
    <inkml:brush xml:id="br0">
      <inkml:brushProperty name="width" value="0.2" units="cm"/>
      <inkml:brushProperty name="height" value="0.2" units="cm"/>
      <inkml:brushProperty name="color" value="#FFFF00"/>
    </inkml:brush>
  </inkml:definitions>
  <inkml:trace contextRef="#ctx0" brushRef="#br0">1 73 228,'31'-6'460,"0"1"-60,-3 0-40,7 0-48,1-1 16,3 2-28,-2-2-48,3 0-24,-3 3-92,0-1-44,0-2-212,3 2-92,-10-1-276,-1-1-392,-1 5-28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7:52.138"/>
    </inkml:context>
    <inkml:brush xml:id="br0">
      <inkml:brushProperty name="width" value="0.1" units="cm"/>
      <inkml:brushProperty name="height" value="0.1" units="cm"/>
      <inkml:brushProperty name="color" value="#66CC00"/>
    </inkml:brush>
  </inkml:definitions>
  <inkml:trace contextRef="#ctx0" brushRef="#br0">1 1008 112,'0'0'140,"0"0"-7,0 0 37,0 0 24,0 0 19,0 0-1,0 0 3,0 0-6,0 0 20,0 0-2,0 0-15,0 0-7,0 0-1,0 0-30,0 0 1,0 0-31,0 0-13,0 0 0,0 0 19,0 0-14,0 0-1,0 0 25,0 0 1,0 0 0,0 0 2,0 0-3,0 0-2,0 0-7,0 0 10,0 0-25,0 0-10,0 0 11,0 0 0,0 0-16,0 0-21,0 0-3,0 0-23,0 0-25,0 0 15,0 0 3,0 0 12,0 0-23,0 0 13,0 0 6,5-5-8,-4 4-51,1 0-9,0 0 0,0 0 0,-1 0 0,1-1 0,-1 1 0,1 0 0,-1-1 0,1 1 0,-1-1 0,0 0 0,0 1 0,0-1 0,0 0 0,0 0 1,0 0-1,0 0-7,-6-225 854,21 169-790,-2 1-115,-8 33 50,0 1 0,1-1 0,1 1 0,1 0 0,1 1 1,12-18-31,2 1-1,26-32 32,-45 65-33,-2 1 15,1 0 0,-1 0 0,1 1 0,1 0 0,-1-1 0,0 2 0,1-1 0,1 0 18,-8 5-7,1 1-1,-1-1 1,1 1-1,0 0 1,0 0-1,0 0 1,0-1-1,0 1 1,0 0-1,0 0 1,0 1-1,1-1 1,-1 0-1,1 0 1,0 0-1,0 0 1,-1 0-1,1 0 1,1 1-1,-1 0 8,-2 67 15,3-55-29,17 32 17,-16-39-5,-1 1 1,1 0-1,1 0 0,0-1 0,0 0 0,0 1 0,1-1 1,0-1-1,3 5 2,0 2-6,0 0 1,-2 0 0,0 0 0,1 7 5,1 0 49,14 39-80,-21-60 20,0 0 25,0 0 16,0 0-31,0 0 8,0 0-3,0 0 10,0 0-14,0 0 22,0 0 3,0 0-12,0 0-9,0 0-12,0 0-18,0 0 22,9 13-8,-8-21 18,0 0-1,1 1 0,0-1 0,1 1 1,0-1-1,0 1 0,0 0 0,3-3-5,12-32 17,-6-1-14,-5 18-33,1-1 0,1 1 0,11-22 30,36-97-102,-46 128 98,0 1 0,1 1 0,1 0-1,0 0 1,1 1 0,1 1 0,0 0-1,0 1 1,4-2 4,-9 6 6,43-43-40,-42 38 40,0 1 1,1 1-1,0 0 1,7-4-7,-3 6 5,-1 0 0,1 1 0,0 1 0,0 0 1,1 1-1,0 0 0,0 2-5,24-8 11,-39 11-3,-1 0-1,0 0-13,5 0 2,1 1 0,-1 0 0,0-1 0,1 0 0,-1 0 0,1-1 0,3 0 4,-2 1-82,-6 0 66,-1 0 22,0 0-11,0 0 17,0 0 2,0 0-31,12-2 54,-8 2 14,-8 0-55,1 2 10,0 0 0,0 0 0,0 0 0,1 1 0,-1-1 1,1 1-1,-1 0 0,1 0 0,0-1 0,0 1 0,0 1 0,0-1 1,0 1-7,-11 15 56,-81 109-59,85-114-7,0-1-1,1 2 1,1-1 0,0 1 0,1 1-1,-3 12 11,-8 19-31,12-30 8,1 1 0,1 0 1,1 1-1,1-1 0,0 0 0,1 0 0,1 1 0,1 0 23,0 32-72,-5-49 75,3-2-2,-1 0-1,1 1 0,-1-1 1,1 0-1,-1 0 0,1 0 1,0 1-1,-1-1 1,1 0-1,-1 0 0,1 1 1,0-1-1,-1 0 0,1 1 1,0-1-1,-1 0 0,1 1 1,0-1-1,-1 1 0,1-1 1,0 1-1,0-1 1,0 0-1,-1 1 0,1-1 1,0 1-1,0-1 0,0 1 1,0-1-1,0 1 0,0-1 1,0 1-1,0-1 0,0 1 1,0-1-1,0 1 0,0-1 1,0 1-1,0-1 1,1 1-1,-1-1 0,0 0 1,0 1-1,0 1 4,0-2-3,-1 13-72,2 3 82,-1-16-9,1 0-1,-1 0 1,1 0-1,0 0 0,-1 0 1,1-1-1,-1 1 1,1 0-1,0 0 1,-1-1-1,1 1 1,-1 0-1,1 0 1,-1-1-1,1 1 1,-1-1-1,1 1 1,-1 0-1,1-1 1,-1 1-1,0-1 1,1 1-1,-1-1 1,0 1-1,1-1 1,-1 1-1,0-1 1,0 0-1,1 1 1,-1-1-2,9-8-10,0 0 0,1 1 1,0 1-1,0-1 0,1 1 1,9-4 9,5-3 2,156-108 34,-133 86 55,-37 26-70,1 1 1,1 0-1,0 1 1,0 0 0,0 1-1,12-4-21,-21 9 3,14-5 22,-1 1 1,1 1 0,0 1 0,0 0-1,0 1 1,19 0-26,-36 3-13,1 0 0,63 0-329,-63 0 320,-2 0 32,18 15-7,-60 24 129,-38 65-142,-2 28 63,28-14-124,44-82 47,10-31 21,-1-1-1,0 1 1,-1-1 0,1 1-1,-1-1 1,1 0 0,-1 0 0,-1 1-1,1-1 4,1-3 12,0 0-1,0 0 0,1 0 0,-1 1 1,1-1-1,-1 0 0,1 0 0,-1 0 1,1 1-1,0-1 0,-1 0 0,1 0 1,0 1-1,0-1 0,0 0 1,0 0-1,0 1 0,0-1 0,1 1-11,-1 0 21,0-4 588,8-5-687,11-4 9,-14 7 57,1 0 0,0 1 0,0 0 0,0 0-1,0 0 1,6-1 12,-12 4 17,0 0-22,0 0 15,0 0 6,0 0-4,44 0-22,-4-15-4,-39 14-17,1 1 33,125 0-9,-119-3 7,-7 3 4,0-1-1,0 0 1,0 1 0,-1-1 0,1 1 0,0-1 0,0 1 0,1-1 0,-1 1 0,0 0 0,0-1 0,0 1 0,0 0 0,0 0 0,0 0 0,0 0 0,0 0 0,0 0-1,1 0 1,-1 0 0,0 1-4,4-1 30,-3 0-25,0 0 0,0 0 0,0 0 0,-1 0 0,1 0 0,0 0 0,0 0 0,0 0 0,0-1 0,-1 1 0,1-1 0,0 1 0,0-1 0,-1 0 0,1 0 0,0 0 0,0-1-5,21-2 70,-19 2-63,1 0 0,-1 0 1,0 0-1,1 0 0,-1 0 0,1 1 0,0 0 0,-1 0 1,1 0-1,0 1 0,0 0 0,0 0 0,-1 0 0,1 0 1,3 1-8,15-1 37,-17 0-26,0-1 0,0 0 0,0-1 0,0 1-1,0-1 1,0 0 0,4-3-11,1 1 14,7-1 0,1 0-1,-1 1 0,1 1 0,0 1 0,3 0-13,14-1 11,58-11-78,-46 8 39,-1 3 0,0 2 0,13 2 28,12 0-192,5 13-183,-76-14 358,-1 0-5,0 0-2,0 0 4,0 0-9,0 0-6,29 2 653,-15 7-447,-33-18-16,-31-2-348,49 11 176,1 0 6,0 0-12,0 0-9,-14-1-96,-32-11-158,45 12 254,1 0-9,0 0-12,0 0 24,0 0 2,-13 0-318,6 0-2509,-2 0 1842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1.927"/>
    </inkml:context>
    <inkml:brush xml:id="br0">
      <inkml:brushProperty name="width" value="0.2" units="cm"/>
      <inkml:brushProperty name="height" value="0.2" units="cm"/>
      <inkml:brushProperty name="color" value="#FFFF00"/>
    </inkml:brush>
  </inkml:definitions>
  <inkml:trace contextRef="#ctx0" brushRef="#br0">4 23 208,'-2'21'349,"1"1"1,1 0-1,1 0 0,0 0 1,2 0-1,0 0 1,6 14-350,-4-12 206,1-1 1,2 1-1,0-2 1,1 1-1,4 4-206,-10-21 51,-1-1 1,1 0-1,1 0 0,-1-1 0,0 1 0,1 0 1,0-1-1,0 0 0,1 0 0,-1 0 1,1-1-1,-1 0 0,1 1 0,0-2 1,1 1-1,-1 0 0,0-1 0,1 0 0,-1-1 1,1 1-1,-1-1 0,7 1-51,-9-2 20,0-1 0,0 0 0,1 1 0,-1-1 0,0 0 1,0 0-1,0-1 0,0 1 0,0-1 0,0 1 0,0-1 0,0 0 0,-1 0 0,1 0 0,-1-1 0,1 1-20,34-40 275,-27 29-221,-1 0 1,-1-1-1,0-1 0,-1 1 1,-1-1-1,0 0 0,-1-1 0,0 1 1,0-5-55,1-12 148,-2 0 0,0 0 0,-2-1 1,-2-3-149,0 34 66,0-41-2569,0 35 1481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2.593"/>
    </inkml:context>
    <inkml:brush xml:id="br0">
      <inkml:brushProperty name="width" value="0.2" units="cm"/>
      <inkml:brushProperty name="height" value="0.2" units="cm"/>
      <inkml:brushProperty name="color" value="#FFFF00"/>
    </inkml:brush>
  </inkml:definitions>
  <inkml:trace contextRef="#ctx0" brushRef="#br0">0 326 252,'0'227'2784,"1"-220"-2713,-1 0 0,1 0-1,0 0 1,1 0-1,0 0 1,0-1 0,0 1-71,8 29 741,-10-36-721,0 0 0,0 1 0,0-1 1,0 0-1,0 0 0,0 1 0,0-1 1,0 0-1,0 0 0,0 1 1,0-1-1,0 0 0,0 0 0,0 1 1,0-1-1,0 0 0,0 0 0,1 1 1,-1-1-1,0 0 0,0 0 0,0 0 1,0 1-1,1-1 0,-1 0 0,0 0 1,0 0-1,0 0 0,1 1 0,-1-1 1,0 0-1,0 0 0,1 0 0,-1 0 1,0 0-1,0 0 0,1 0 0,-1 0 1,0 0-1,0 0 0,1 0 0,-1 0 1,0 0-21,10-9 283,5-20-128,-15 29-136,23-55 294,-3 0 1,-1-7-314,-1 4 172,2 1 1,5-4-173,-17 44 45,1 0 0,1 0 1,0 1-1,1 0 0,1 1 0,0 0 1,1 1-1,9-8-45,-13 15 12,1 0-1,0 0 1,0 1 0,1 0 0,-1 1 0,1 0-1,0 1 1,1 0 0,-1 1-12,29-7-102,1 2-1,0 1 103,-7 2-1723,0-2-1,28-9 1724,-42 8-1132</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3.509"/>
    </inkml:context>
    <inkml:brush xml:id="br0">
      <inkml:brushProperty name="width" value="0.2" units="cm"/>
      <inkml:brushProperty name="height" value="0.2" units="cm"/>
      <inkml:brushProperty name="color" value="#FFFF00"/>
    </inkml:brush>
  </inkml:definitions>
  <inkml:trace contextRef="#ctx0" brushRef="#br0">1 287 140,'5'14'157,"1"1"-1,-2 1 1,0-1 0,-1 1-1,-1 0 1,0 0 0,0 7-157,-2 376 3412,0-397-3217,0-2-183,0 0 0,0 0-1,0 0 1,0 0-1,0 0 1,0-1-1,0 1 1,0 0-1,0 0 1,0 0-1,0 0 1,1 0-1,-1 0 1,0 0-1,0 0 1,0 0 0,0 0-1,0 0 1,0 0-1,0 0 1,0 0-1,0 0 1,1 0-1,-1 0 1,0 0-1,0 0 1,0 0-1,0 0 1,0 0-1,0 0 1,0 0 0,0 0-1,0 0 1,0 1-1,1-1 1,-1 0-1,0 0 1,0 0-1,0 0 1,0 0-12,39-186 485,-20 91-383,3 1-1,9-15-101,-21 80 50,1 1-1,1 0 0,2 1 0,0 0 0,2 1 1,1 0-1,1 2 0,20-22-49,-30 38 40,1 0 1,-1 0-1,1 1 0,0 1 1,1 0-1,0 0 0,9-4-40,-13 7 24,0 1 0,0 0-1,0 0 1,1 0-1,-1 1 1,1 0 0,-1 0-1,1 1 1,-1-1 0,1 1-1,-1 1 1,1 0-1,-1-1 1,1 2 0,2 0-24,3 2 34,0 1 0,0 0-1,-1 1 1,0 0 0,0 1 0,0 0 0,-1 1 0,0 0 0,4 4-34,3 6 48,0 0 1,-1 0-1,-2 2 1,12 18-49,11 28 37,-3 1-1,22 64-36,-50-116-8,85 198-3485,-89-202 2125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5.872"/>
    </inkml:context>
    <inkml:brush xml:id="br0">
      <inkml:brushProperty name="width" value="0.2" units="cm"/>
      <inkml:brushProperty name="height" value="0.2" units="cm"/>
      <inkml:brushProperty name="color" value="#FFFF00"/>
    </inkml:brush>
  </inkml:definitions>
  <inkml:trace contextRef="#ctx0" brushRef="#br0">8 968 20,'0'0'189,"0"0"31,0 0-8,0 0-36,-2 23 671,1-22-822,0 1-1,1 0 1,-1 0 0,0 0-1,1 0 1,0 0 0,-1 0 0,1 0-1,0 0 1,0 0 0,0 0-1,0 0 1,0 0 0,1 1-25,1-5 115,0 0 0,0 0 1,0 0-1,0 0 1,0 0-1,0-1 1,0 1-1,0 0 1,-1-1-1,1 1 1,-1-1-1,0 0 1,1-2-116,24-48 121,-26 51-86,235-593 916,-200 499-931,53-103 95,-87 195-112,0 0-1,1 1 1,-1-1-1,1 1 1,0-1-1,0 1 0,0 0 1,1 0-1,-1 0 1,1 0-1,0 0-2,-3 3 52,0 0-2,0 0-8,51 66 110,-25-4-113,-3 1 0,-3 1 0,-2 1 0,-4 1 0,1 19-39,17 73 57,-9-52 4,-1-4 16,31 87-77,-44-168-70,-6-13-257,1 0 0,-1 1 0,-1-1 0,1 1-1,0 6 328,-3-14-1032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6.224"/>
    </inkml:context>
    <inkml:brush xml:id="br0">
      <inkml:brushProperty name="width" value="0.2" units="cm"/>
      <inkml:brushProperty name="height" value="0.2" units="cm"/>
      <inkml:brushProperty name="color" value="#FFFF00"/>
    </inkml:brush>
  </inkml:definitions>
  <inkml:trace contextRef="#ctx0" brushRef="#br0">0 52 28,'20'4'410,"0"0"0,0-1 0,0-1 0,0-1-1,0 0 1,0-2 0,4-1-410,42-6 777,36-10-777,-48 7 333,1 2 1,37 0-334,-4 5 285,46 0-3274,-132 4 1976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7.007"/>
    </inkml:context>
    <inkml:brush xml:id="br0">
      <inkml:brushProperty name="width" value="0.2" units="cm"/>
      <inkml:brushProperty name="height" value="0.2" units="cm"/>
      <inkml:brushProperty name="color" value="#FFFF00"/>
    </inkml:brush>
  </inkml:definitions>
  <inkml:trace contextRef="#ctx0" brushRef="#br0">1 1056 168,'40'-175'1228,"-8"-2"0,-7-12-1228,25-139 873,-43 276-730,-4 31-54,0-1 0,1 1 0,1 0 0,7-17-89,-12 38 7,0-1 1,0 0-1,1 1 0,-1-1 1,0 1-1,0-1 1,0 1-1,1-1 1,-1 1-1,0-1 1,0 1-1,1-1 1,-1 1-1,1 0 0,-1-1 1,0 1-1,1-1 1,-1 1-1,1 0 1,-1-1-1,1 1 1,-1 0-1,1 0 0,-1-1 1,1 1-1,-1 0 1,1 0-1,-1 0 1,1 0-1,-1 0 1,1-1-1,0 1 0,-1 0 1,1 0-1,-1 1 1,1-1-1,-1 0 1,1 0-1,-1 0 1,1 0-1,0 0 1,-1 0-1,1 1 0,-1-1 1,1 0-1,-1 1 1,0-1-1,1 0-7,18 21 187,-17-18-229,19 28 96,-1 2 0,-2 0 1,-1 1-1,-2 1 0,0 4-54,10 20 37,99 227 105,-13 6 1,-5 30-143,-99-291-76,-7-24-35,1 0 0,0 0 0,1 0 0,0 0 1,0 0-1,1-1 0,-1 1 0,1-1 0,1 0 0,-1 0 0,2 2 111,-4-8-815</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07.344"/>
    </inkml:context>
    <inkml:brush xml:id="br0">
      <inkml:brushProperty name="width" value="0.2" units="cm"/>
      <inkml:brushProperty name="height" value="0.2" units="cm"/>
      <inkml:brushProperty name="color" value="#FFFF00"/>
    </inkml:brush>
  </inkml:definitions>
  <inkml:trace contextRef="#ctx0" brushRef="#br0">1 70 32,'112'-14'1525,"1"4"0,33 4-1525,-45 8 408,-48 1-588,1-3 0,-1-2 0,0-2 0,10-4 180,-9-11-1715,-31 8 820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0.126"/>
    </inkml:context>
    <inkml:brush xml:id="br0">
      <inkml:brushProperty name="width" value="0.2" units="cm"/>
      <inkml:brushProperty name="height" value="0.2" units="cm"/>
      <inkml:brushProperty name="color" value="#FFFF00"/>
    </inkml:brush>
  </inkml:definitions>
  <inkml:trace contextRef="#ctx0" brushRef="#br0">1 1 136,'0'0'203,"0"0"21,1 3-34,3 20 60,-1-1 1,-1 1-1,-1 0 0,-1 0 0,-3 22-250,1 20 262,2 573-324,-1-631-828,-4 0-36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1.273"/>
    </inkml:context>
    <inkml:brush xml:id="br0">
      <inkml:brushProperty name="width" value="0.2" units="cm"/>
      <inkml:brushProperty name="height" value="0.2" units="cm"/>
      <inkml:brushProperty name="color" value="#FFFF00"/>
    </inkml:brush>
  </inkml:definitions>
  <inkml:trace contextRef="#ctx0" brushRef="#br0">0 189 112,'5'-8'3695,"5"-10"-2900,-2 8-683,0 0-1,1 1 1,1-1-1,0 2 1,0 0-1,1 0 1,0 1-1,7-4-111,101-47 94,-84 43 49,-31 13-128,0 1 1,0 0 0,1 0 0,-1 0 0,0 0 0,1 0 0,-1 1 0,1 0 0,-1 0 0,1 0-1,-1 1 1,1-1 0,2 2-16,0 2 16,-1 0 0,1 0-1,-1 1 1,-1 0 0,1 1 0,-1-1-1,0 1 1,0 0 0,0 0-1,-1 0 1,0 1 0,0-1 0,-1 1-1,0 0 1,0 0 0,-1 1 0,1-1-1,-1 4-15,1 2 9,-2-1 0,0 0 0,0 0-1,-1 0 1,0 1 0,-1-1 0,-1 0-1,0 0 1,0 0 0,-1 0 0,-2 2-9,-4 14 2,-1-1 0,-1-1 1,-2 1-1,0-2 1,-2 0-1,-1-1 0,-1 0 1,-18 19-3,-4 5-20,-14 14-203,80-67 88,0 0 1,0 2 0,0 1 0,16 2 134,-29 1 7,-1 0 0,0 2 1,1-1-1,-1 2 0,0 0 0,-1 0 1,1 1-1,-1 1 0,0 0 1,0 0-1,0 1 0,-1 1 0,0 0 1,-1 1-1,0 0 0,0 0 0,-1 1 1,0 0-1,-1 1 0,4 6-7,-8-11 31,0 0 0,-1 0 0,0 0 0,0 0 0,0 1 0,-1 0 0,0-1 1,0 1-1,-1 0 0,0 0 0,0 0 0,0 0 0,-1 0 0,0 0 0,-1 0 0,1 0 0,-1 0 0,-1 3-31,-5 5 56,0 1 1,-2-1 0,1-1-1,-2 1 1,0-1-1,0-1 1,-1 0-1,-1-1 1,0 0 0,-1 0-1,0-2 1,-1 1-1,0-2 1,-1 0-1,0 0 1,-4 0-57,-7 3-319,-1-1 0,0-1-1,-1-1 1,1-2 0,-2-1 0,1-1-1,0-1 1,-1-1 0,-14-2 319,19-1-925,3 0 62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4.442"/>
    </inkml:context>
    <inkml:brush xml:id="br0">
      <inkml:brushProperty name="width" value="0.2" units="cm"/>
      <inkml:brushProperty name="height" value="0.2" units="cm"/>
      <inkml:brushProperty name="color" value="#FFFF00"/>
    </inkml:brush>
  </inkml:definitions>
  <inkml:trace contextRef="#ctx0" brushRef="#br0">17 1 252,'7'16'105,"-2"0"-1,0 1 0,0-1 1,-2 1-1,0 1 1,-1-1-1,-1 5-104,0 35 305,-2 102 933,-8 36-1238,6-88 391,4-81-323,-1-1 0,-2 1 0,-2 14-68,-10 73-253,13-110 194,1 0-38,0-1 0,0 1 0,0 0 0,-1-1 0,1 1 0,-1-1 1,1 1-1,-1-1 0,0 1 0,0-1 0,-1 1 0,1-1 0,-1 1 97,-4 3-917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7:58.044"/>
    </inkml:context>
    <inkml:brush xml:id="br0">
      <inkml:brushProperty name="width" value="0.1" units="cm"/>
      <inkml:brushProperty name="height" value="0.1" units="cm"/>
      <inkml:brushProperty name="color" value="#66CC00"/>
    </inkml:brush>
  </inkml:definitions>
  <inkml:trace contextRef="#ctx0" brushRef="#br0">0 674 216,'0'0'205,"0"0"11,0 0 4,0 0-41,0 0 29,0 0 5,0 0 19,0 0-33,0 0 2,0 0-6,0 0-41,0 0 10,0 0 10,0 0-14,0 0-4,0 0-6,0 0-19,0 0-29,0 0 2,0 0-6,0 0-19,0 0-11,0 0 14,0 0-36,0 0-12,0 0 43,0 0-6,0 0-1,0 0 4,0 0 12,0 0-24,0 0-4,0 0 6,0 0 10,3 3-20,0 0-22,0-1 1,1 1 0,-1-1-1,0 0 1,1 0-1,0 0 1,0 0 0,-1-1-1,1 1 1,0-1-1,0 0 1,0 0 0,0-1-1,1 1-32,62 2 585,-59-3-564,-7 0-5,33 0 118,-24 0-135,0 0 0,0-1 0,-1 0 0,1-1 0,0 0 0,-1-1 0,1 0 1,0-1 0,3 0 5,-1-1-1,1 0 1,-1-1 0,-1 0 0,1-1 0,-1 0 0,-1-1 0,1 0 0,1-3-5,70-81 31,-62 64-97,-13 18 84,-1 1 1,2 0-1,-1 0 1,6-4-19,-8 8-4,0-1 0,-1 1 1,0-1-1,0 1 0,-1-1 0,1 0 1,-1-1-1,0-2 4,-3 9 15,0 0-14,0 0-2,0 0-11,0 0-3,0-2 10,0-4 19,0 5 8,3-2-21,33-49 22,-33 47-27,0-1 0,0 1 0,-1 0 1,0-1-1,1 1 0,-2-1 0,1 1 0,-1-1 1,1-5 3,-2 10 14,0 1-4,0 0-22,0-2 12,0-1 0,-1 0 0,1 1 0,0-1 0,1 0 0,-1 1 0,0-1 0,1 1 0,0-1 0,0-1 0,2 0-5,1-1 1,-1 1 0,-1-1 0,1 0 0,-1 0-1,1 0 1,-1 0 0,1-5 4,15-29 13,-17 35-13,1 0 1,-1 1-1,0-1 0,0 0 1,-1 0-1,1 0 1,-1 0-1,1 1 0,-1-1 1,0-1-1,0 4 17,0 1-14,0 0 1,0-8-13,-1 6 9,1-1 0,0 1 0,0-1 1,0 1-1,0-1 0,0 1 0,1-1 1,-1 1-1,1-1 0,-1 1 0,2-3 0,0 4 13,0 0 0,-1 0-1,1 0 1,-1 0 0,1 0-1,-1 0 1,1-1 0,-1 1-1,1-1 1,-1 1 0,0-1-1,0 1 1,0-1 0,0 0-1,0 1 1,0-1 0,-1 0-1,1 0 1,0 0 0,-1 0-1,0 0 1,1 0-13,-1 0 10,0 2 13,0 0 0,0 0 3,0 0 0,0 0 2,0 0-11,1 0-10,-1-1 0,1 0 0,0 0 0,-1 1 0,1-1 0,0 0 0,-1 0 0,1 0 0,-1 0 0,0 0 0,1 1 0,-1-1 0,0 0 0,1 0 0,-1 0 0,0 0 0,0 0 0,0 0 0,0 0 0,0 0 0,0-1-7,0 2 26,0 2 46,0-15-2820,0 10 1776</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5.411"/>
    </inkml:context>
    <inkml:brush xml:id="br0">
      <inkml:brushProperty name="width" value="0.2" units="cm"/>
      <inkml:brushProperty name="height" value="0.2" units="cm"/>
      <inkml:brushProperty name="color" value="#FFFF00"/>
    </inkml:brush>
  </inkml:definitions>
  <inkml:trace contextRef="#ctx0" brushRef="#br0">0 170 156,'9'-5'522,"-1"0"1,0-1-1,0 0 1,-1-1-1,0 0 0,6-7-522,24-22 420,-29 30-376,8-7 137,0 1 0,1 0 0,1 1 1,5-2-182,-18 10 34,0 1 0,1 0 0,-1 0 0,1 0 0,-1 0 0,1 1 0,0 0 0,0 0 0,0 1 0,0-1 0,-1 1 0,1 1 0,0-1 1,0 1-1,0 0 0,0 0 0,-1 1 0,2 0-34,5 3 18,1 1 0,-1 0 0,0 1 1,-1 0-1,0 1 0,0 0 0,-1 1 1,0 0-1,0 1 0,-1 0 0,0 0 0,-1 1 1,0 0-1,-1 0 0,0 1 0,-1 0 1,0 1-1,-1-1 0,0 1 0,-1 0 1,0 0-1,-1 0 0,-1 1 0,0-1 0,-1 1 1,0-1-1,-2 6-18,0-3 7,-1 0 0,-1 0 0,-1-1 0,0 1 0,-1-1 0,0 0-1,-2 0 1,0 0 0,0-1 0,-1 0 0,-1 0 0,0-1 0,-1 0 0,-1-1 0,0 0 0,0-1 0,-1 0 0,-1-1 0,-6 5-7,3-5 4,11-6-33,0 0-1,-1-1 0,0 1 1,0-1-1,0 0 1,0-1-1,0 0 0,0 0 1,-6 1 29,50-12-404,-27 5 388,1 1 0,-1 1 0,1 0-1,0 0 1,3 1 16,-6 1-6,1 0 1,-1 1-1,0 0 0,1 1 0,-1 0 0,0 0 0,0 1 1,0 0-1,0 1 0,-1 0 0,1 0 0,-1 1 1,0 0-1,1 1 6,-4-2 13,0 1 0,0-1 0,-1 1 0,1 0 0,-1 1 0,0-1 1,-1 1-1,1 0 0,-1 0 0,0 0 0,-1 0 0,1 0 0,-1 1 0,0-1 0,-1 1 0,0-1 1,0 1-1,0 0 0,-1-1 0,0 4-13,-1 1 23,0 0 0,-1 0 0,-1 0 0,1 0 0,-2 0 0,0-1 0,0 1 0,-1-1 0,0 0 0,0 0 1,-1-1-1,-1 0 0,0 0 0,0 0 0,0-1 0,-1 0 0,-1 0 0,-6 4-23,-13 10 50,0-2 0,-1-1-1,-1-1 1,0-1 0,-17 4-50,33-16-129,-1 0 0,0-2 0,0 0 1,0 0-1,-1-2 0,1 0 0,0 0 0,-1-2 1,-3 0 128,-16 0-854,17 1 65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6.638"/>
    </inkml:context>
    <inkml:brush xml:id="br0">
      <inkml:brushProperty name="width" value="0.2" units="cm"/>
      <inkml:brushProperty name="height" value="0.2" units="cm"/>
      <inkml:brushProperty name="color" value="#FFFF00"/>
    </inkml:brush>
  </inkml:definitions>
  <inkml:trace contextRef="#ctx0" brushRef="#br0">142 0 56,'0'367'2742,"-1"-335"-2601,-2 1 1,-1-1-1,-3 9-141,-4 23 260,-90 472 931,99-518-1281,2-16-15,0 1 0,0-1 0,0 0 0,-1 1 0,1-1 0,0 0 0,-1 0 0,0 1 0,0-1-1,1 0 1,-1 0 0,0 0 0,-1 0 0,1 0 0,0 0 0,-1 0 105,1-1-1008,1-1-34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7.812"/>
    </inkml:context>
    <inkml:brush xml:id="br0">
      <inkml:brushProperty name="width" value="0.2" units="cm"/>
      <inkml:brushProperty name="height" value="0.2" units="cm"/>
      <inkml:brushProperty name="color" value="#FFFF00"/>
    </inkml:brush>
  </inkml:definitions>
  <inkml:trace contextRef="#ctx0" brushRef="#br0">168 157 12,'5'-11'4430,"10"-2"-4945,-13 12 900,12-14-246,1 2 0,0-1 0,1 2 0,1 0-1,0 1 1,0 1 0,1 0 0,1 2 0,-1 0 0,17-5-139,-27 12 21,-1-1 1,1 1-1,-1 0 0,1 1 0,-1 0 1,1 0-1,-1 1 0,1 0 0,-1 0 0,1 0 1,-1 1-1,0 0 0,0 1 0,0 0 0,0 0 1,0 0-1,-1 1 0,1 0 0,-1 0 1,0 1-1,0 0 0,0 0 0,2 3-21,0 0 21,-1 0 0,0 1 0,0-1 0,-1 1 0,0 1 0,-1-1 0,0 1 0,0 0 0,-1 0 0,0 1 0,-1-1 0,0 1 0,-1 0 0,0 0 0,0 9-21,-1-4 21,-1 1 0,0-1 1,-1 1-1,-1 0 0,0-1 1,-2 0-1,0 0 0,0 0 0,-2 0 1,-5 12-22,-4 5-11,-1-1 1,-2-1-1,-22 30 11,32-51-50,0 0 1,-1 0 0,0 0-1,-1-1 1,0-1-1,0 1 1,-1-2-1,0 0 1,0 0-1,0-1 1,-1 0-1,-8 3 50,-7-5-408,26-7 162,15-3 163,9 0 73,1 1 0,-1 1-1,1 1 1,0 1-1,0 1 1,1 2 10,-18-1 9,0 1 0,0 0 1,0 1-1,0-1 0,0 1 1,0 1-1,0-1 0,-1 1 1,1 0-1,-1 1 0,0 0 0,0 0 1,0 0-1,0 0 0,3 5-9,-6-6 19,1 1 0,-1-1 0,0 1 0,0 0 0,0 0 0,0 0 0,-1 0 0,0 0 0,0 1 0,0-1 0,0 1 0,-1-1-1,1 1 1,-1 0 0,-1-1 0,1 1 0,0 0 0,-1 0 0,0 0 0,0-1 0,-1 1 0,0 0 0,1 0 0,-1 0 0,-1 1-19,-6 13 28,-1 0 0,0-1 0,-2 0 0,0-1 0,0 0 0,-2-1 0,0 0 1,-1-1-1,0-1 0,-1 0 0,-3 1-28,-7 5 32,-1 0 0,-1-1 0,0-2 0,-2-1 0,0-1 1,-25 9-33,38-19-13,0 0 0,0 0 0,-1-1 0,1-2 0,-1 1 0,0-2 0,-14 0 13,20-1-193,0-1-1,1-1 1,-1 0-1,0 0 1,1-1-1,-1 0 1,1-1-1,0 0 1,0-1-1,0 0 1,0-1-1,-5-4 194,-5-3-974</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18.878"/>
    </inkml:context>
    <inkml:brush xml:id="br0">
      <inkml:brushProperty name="width" value="0.2" units="cm"/>
      <inkml:brushProperty name="height" value="0.2" units="cm"/>
      <inkml:brushProperty name="color" value="#FFFF00"/>
    </inkml:brush>
  </inkml:definitions>
  <inkml:trace contextRef="#ctx0" brushRef="#br0">655 115 136,'-1'-2'22,"1"-1"-1,-1 1 1,1 0 0,-1 0-1,0 0 1,0 0 0,0 0 0,0 0-1,0 0 1,0 0 0,0 0-1,-1 1 1,1-1 0,-1 0-1,0 1 1,1-1 0,-1 1 0,0 0-1,0-1 1,0 1 0,0 0-1,0 0 1,0 0 0,0 1-1,0-1 1,0 0-22,-8-4 99,-6-6 210,-1 1 0,0 1 0,0 1 0,-1 0 0,0 1 0,-3 0-309,13 5 92,1 1 0,-1-1-1,1 1 1,-1 1 0,0 0 0,1 0 0,-1 0-1,0 1 1,1 0 0,-1 1 0,1-1-1,-1 1 1,1 1 0,0 0 0,-3 1-92,-10 7 153,0 0 1,0 2-1,1 0 1,1 1-1,0 1 1,1 1 0,0 0-1,2 2 1,0-1-1,1 2 1,-5 8-154,-5 12 188,1 0 1,3 2-1,1 1 1,2 0-1,-2 12-188,13-34 33,0 0 1,2 0-1,0 1 0,1-1 0,1 1 0,1 0 0,1 0 0,1-1 1,1 1-1,0 0 0,2-1 0,0 1 0,2-1 0,0-1 1,1 1-1,1-1 0,1 0 0,0 0 0,1-1 0,2-1 0,-1 0 1,2 0-1,0-1 0,1-1 0,1 0 0,0-1 0,1-1 1,1 0-1,0-1 0,0-1 0,1 0 0,0-2 0,1 0 0,0-1 1,1-1-1,2 0-33,29 3 48,0-2 0,1-2 0,0-3 1,0-2-1,11-2-48,-11 1 28,-19-2-51,0 0-1,-1-2 1,17-5 23,31-4-167,-33 7-163,55-7-425,-34 9-2780,-66 4 2716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20.249"/>
    </inkml:context>
    <inkml:brush xml:id="br0">
      <inkml:brushProperty name="width" value="0.2" units="cm"/>
      <inkml:brushProperty name="height" value="0.2" units="cm"/>
      <inkml:brushProperty name="color" value="#FFFF00"/>
    </inkml:brush>
  </inkml:definitions>
  <inkml:trace contextRef="#ctx0" brushRef="#br0">397 8 304,'-25'-3'776,"20"2"-721,0 0-1,0 0 1,0 0-1,0 1 1,0 0-1,0 0 1,0 0-1,0 0 1,0 1-1,1-1 1,-1 2-1,0-1 1,0 0-1,0 1 1,1 0-1,-1 0 1,1 0-1,-1 0 1,1 1-1,0 0 1,-4 3-55,-9 8 231,1 1 0,0 1-1,1 0 1,0 1 0,2 0 0,0 1 0,-6 12-231,-17 34 1246,-17 42-1246,43-85 98,2 0 1,1 1-1,0 0 0,2 0 1,0 0-1,1 1 0,2-1 1,0 1-1,2 17-98,1-28 17,0 0 0,1-1 0,0 1 0,1-1 0,1 1 0,0-1 1,0 0-1,1 0 0,0-1 0,1 1 0,0-1 0,3 3-17,1 0 24,0 0 0,0 0 0,2-1 0,-1 0 0,1-1 0,1-1 0,0 0 0,11 6-24,-2-4 16,0-2-1,1 0 0,0-2 1,0 0-1,0-2 0,1-1 1,0 0-1,19 0-15,38 0 29,81-5-29,-68-1-90,40-8-3043,-132 9 2163</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20.922"/>
    </inkml:context>
    <inkml:brush xml:id="br0">
      <inkml:brushProperty name="width" value="0.2" units="cm"/>
      <inkml:brushProperty name="height" value="0.2" units="cm"/>
      <inkml:brushProperty name="color" value="#FFFF00"/>
    </inkml:brush>
  </inkml:definitions>
  <inkml:trace contextRef="#ctx0" brushRef="#br0">3 1 200,'-1'468'4418,"0"-1"-7453,1-465 2064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6:21.544"/>
    </inkml:context>
    <inkml:brush xml:id="br0">
      <inkml:brushProperty name="width" value="0.2" units="cm"/>
      <inkml:brushProperty name="height" value="0.2" units="cm"/>
      <inkml:brushProperty name="color" value="#FFFF00"/>
    </inkml:brush>
  </inkml:definitions>
  <inkml:trace contextRef="#ctx0" brushRef="#br0">78 9 272,'1'-1'129,"0"0"1,0 0-1,0 1 0,0-1 0,0 0 1,0 1-1,0-1 0,0 1 1,0-1-1,0 1 0,0 0 1,0 0-1,1-1 0,-1 1 0,0 0 1,0 0-1,0 0 0,0 0 1,1 0-1,0 0-129,36 0 716,-31 0-459,33 0 203,0 1 0,0 1 1,-1 3-1,23 5-460,-26 1 202,0 1 1,-1 1 0,0 2-1,-1 1 1,-1 2-1,-1 2 1,-1 1-1,3 3-202,-17-10 62,-1 1 0,0 0 0,-1 1 0,-1 0 0,-1 2 0,0-1 0,-1 2 0,-1 0 0,-1 0 0,0 1 0,-2 0 0,0 0 0,-1 1 0,1 9-62,-3-13 35,-1 1 1,-1 0-1,0 0 0,-1 0 1,-1 1-1,-1-1 0,0 0 1,-2 0-1,-1 7-35,-2-2 26,0-1-1,-2 1 0,0-1 1,-1-1-1,-2 0 1,0 0-1,-11 16-25,-4-4 24,-1-1 1,-2-1-1,0-1 0,-3-2 0,0-1 1,-1-1-1,-2-2 0,-1-1 1,0-2-1,-2-1 0,0-2 0,-1-2 1,-1-1-1,0-2 0,-27 5-24,56-16-238,0 0 0,-1 0 0,0-1 0,1 0 0,-1-1 0,0 0 0,1 0 0,-1-2 0,1 1 0,-1-1 0,1-1 0,0 0 0,-1 0 0,1-1 0,1 0 0,-1-1 0,1 0 0,-1 0 0,2-1 0,-4-3 238,-3-5-1420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09.988"/>
    </inkml:context>
    <inkml:brush xml:id="br0">
      <inkml:brushProperty name="width" value="0.2" units="cm"/>
      <inkml:brushProperty name="height" value="0.2" units="cm"/>
      <inkml:brushProperty name="color" value="#FFFF00"/>
    </inkml:brush>
  </inkml:definitions>
  <inkml:trace contextRef="#ctx0" brushRef="#br0">2 15 128,'0'0'177,"0"0"-28,0 0 20,0 0 66,0 0-23,0 0-25,0 0-35,0 0-20,0 0 2,0 0-5,0 0-2,0 0 2,0 0 17,0 0-29,0-1-92,-1 1 0,1 0-1,0-1 1,0 1 0,0-1 0,0 1 0,-1-1 0,1 1-1,0-1 1,0 1 0,0-1 0,0 1 0,0-1 0,0 1-1,1-1 1,-1 1 0,0 0 0,0-1 0,0 1-1,0-1 1,0 1 0,1-1 0,-1 1 0,0-1 0,0 1-1,1 0 1,-1-1 0,0 1 0,1 0 0,-1-1 0,0 1-1,1 0 1,0-1-25,15 12 86,1 1 1,-2 0-1,0 1 0,0 1 0,9 11-86,6 5-1,548 505 295,-471-437-261,85 60-33,-173-145-123,-11-9-31,0 2 0,-1-1 0,1 1 1,-1 1-1,-1-1 0,1 1 0,3 5 154,-9-9-1400,-1-3 501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0.761"/>
    </inkml:context>
    <inkml:brush xml:id="br0">
      <inkml:brushProperty name="width" value="0.2" units="cm"/>
      <inkml:brushProperty name="height" value="0.2" units="cm"/>
      <inkml:brushProperty name="color" value="#FFFF00"/>
    </inkml:brush>
  </inkml:definitions>
  <inkml:trace contextRef="#ctx0" brushRef="#br0">607 0 20,'-37'58'3180,"-49"92"-2303,8 3-1,6 4 0,5 6-876,-114 254 453,148-343-428,-12 27-2702,38-86 1867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1.561"/>
    </inkml:context>
    <inkml:brush xml:id="br0">
      <inkml:brushProperty name="width" value="0.2" units="cm"/>
      <inkml:brushProperty name="height" value="0.2" units="cm"/>
      <inkml:brushProperty name="color" value="#FFFF00"/>
    </inkml:brush>
  </inkml:definitions>
  <inkml:trace contextRef="#ctx0" brushRef="#br0">1 4 184,'0'-1'283,"0"2"-227,0-1 0,0 0 0,0 0 0,0 0 0,1 1 0,-1-1 0,0 0 0,0 0 0,0 0 0,1 0 0,-1 0 0,0 0 0,0 1 0,0-1 0,1 0 0,-1 0 0,0 0 0,0 0 0,0 0 0,1 0 0,-1 0 0,0 0 0,0 0 0,1 0 0,-1 0 0,0 0 0,0 0 0,1 0 0,-1 0 0,0 0 0,0 0 0,0 0 0,1 0 0,-1-1 0,0 1 0,0 0 0,0 0 0,1 0 0,-1 0 0,0 0 0,0-1 0,0 1 0,0 0 0,1 0 0,-1 0 0,0 0 0,0-1 0,0 1 0,0 0 0,0 0 0,0-1 0,0 1 0,0 0 0,1 0 0,-1 0 0,0-1 0,0 1 0,0 0-56,17 35 227,-1 0-1,-2 1 1,-1 0 0,0 10-227,22 60 246,90 259 315,17 45-285,-124-352-262,-14-44-199,0 1 0,1 0-1,0-1 1,1 0 0,1 0 0,3 4 185,-4-14-1040,-5-4 172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1:49.649"/>
    </inkml:context>
    <inkml:brush xml:id="br0">
      <inkml:brushProperty name="width" value="0.1" units="cm"/>
      <inkml:brushProperty name="height" value="0.1" units="cm"/>
      <inkml:brushProperty name="color" value="#FFC114"/>
    </inkml:brush>
  </inkml:definitions>
  <inkml:trace contextRef="#ctx0" brushRef="#br0">33 18 140,'1'-13'516,"-6"9"3088,4 4-3588,1-1 0,-1 1 0,0 0 0,0 0 0,1 0 0,-1 1 0,0-1 0,1 0 0,-1 0 0,0 0 0,1 0 0,-1 1-1,0-1 1,1 0 0,-1 1 0,0-1 0,1 1 0,-1-1 0,1 0 0,-1 1 0,1-1 0,-1 1 0,1 0 0,-1-1 0,1 1 0,-1-1 0,1 1-1,0 0 1,-1-1 0,1 1 0,0 0 0,-1 0-16,0 30 550,1-16-328,0 75-51,0-88-802,0-2-279,0 0-122</inkml:trace>
  <inkml:trace contextRef="#ctx0" brushRef="#br0" timeOffset="330.349">86 463 364,'-4'27'4290,"-13"49"-3779,10-44 61,-19 123 1481,0 56-2053,21-167-55,5-24-333,0-15-2639,0-5 1587</inkml:trace>
  <inkml:trace contextRef="#ctx0" brushRef="#br0" timeOffset="1279.331">767 392 144,'0'0'217,"0"0"-11,-1 0-191,1-1-1,0 0 0,0 1 1,0-1-1,0 1 0,0-1 1,0 1-1,0-1 0,0 1 1,0-1-1,0 0 0,0 1 1,0-1-1,0 1 0,1-1 1,-1 1-1,0-1 0,0 1 0,1-1 1,-1 1-1,0-1 0,1 1 1,-1-1-1,0 1 0,1-1-14,11-7 310,-9 7-263,-1 0 0,0 0 1,0 0-1,0-1 1,0 1-1,0-1 0,0 1 1,0-1-1,0 0 0,0 0 1,-1 0-1,1 0 1,-1 0-1,0 0 0,1 0 1,-1 0-1,0-1 1,0 0-48,-1 2 53,1 1 1,-1-1 0,1 1 0,-1-1-1,0 0 1,0 1 0,1-1 0,-1 0 0,0 1-1,0-1 1,0 0 0,0 1 0,0-1-1,0 0 1,0 1 0,0-1 0,0 0 0,0 1-1,0-1 1,0 0 0,0 1 0,-1-1-1,1 0 1,0 1 0,0-1 0,-1 1 0,1-1-1,0 0 1,-1 1 0,1-1 0,-1 1-1,1-1 1,-1 1 0,1-1 0,-1 1 0,1 0-1,-1-1 1,1 1 0,-1-1 0,1 1-1,-1 0 1,0 0 0,1-1-54,-4 1 80,1 1 0,0-1 0,0 0 1,0 1-1,0 0 0,0-1 0,0 1 0,0 0 0,0 1 1,1-1-1,-1 0-80,-13 8 255,0-1 0,1 2 0,-11 8-255,5-2 304,-34 31 416,52-44-670,0 0 0,1 0 1,-1 0-1,1 0 0,0 0 0,0 0 1,0 0-1,0 1 0,1-1 0,-1 1 1,1-1-1,0 1 0,0 0 0,0-1 0,0 1 1,1 0-51,0-3 77,0-1 0,4 5 10,6 5-48,0-2 0,0 1 0,1-1 0,0-1-1,0 0 1,1 0 0,0-1 0,0-1 0,1 0 0,8 2-39,0 1 95,0 1 0,-1 0-1,-1 1 1,0 2-95,-12-8 44,-1 1 0,0-1 0,0 2-1,-1-1 1,1 1 0,-1-1-1,-1 1 1,1 1 0,-1-1 0,0 1-1,0-1 1,-1 1 0,3 6-44,-3-2 59,0 0 0,-1 0 0,0 0 0,-1 1 0,0-1 0,0 0 0,-1 1 0,-1-1 0,0 1 0,-1-1 0,0 0 0,0 0 0,-1 0 0,-1 0 0,0 0-1,-2 3-58,-5 10 81,-1-2-1,-1 1 0,0-2 0,-2 0 0,-1 0 0,-14 13-80,-6-4-110,34-29 57,1 0 1,0 0 0,-1 0 0,1 0 0,-1-1 0,1 1 0,-1 0-1,0-1 1,1 1 0,-1-1 0,1 0 0,-1 1 0,0-1 0,1 0 0,-1 0-1,0 0 1,1 0 0,-1-1 0,0 1 0,1 0 0,-1-1 0,0 1 0,1-1-1,-1 1 1,1-1 0,-1 0 0,1 0 0,-1 0 52,-1-3-241,-1 0 0,1-1 0,0 1 0,1-1 0,-1 1 0,1-1 0,0 0 0,0 0 0,1 0 0,-1 0 0,1-1 0,0 1 0,0 0 0,1-1 241,-5-28-1981</inkml:trace>
  <inkml:trace contextRef="#ctx0" brushRef="#br0" timeOffset="1781.218">1393 90 284,'2'18'750,"1"1"0,0-1-1,1-1 1,1 1-750,8 42 383,10 123 631,-7 1-1,-9 156-1013,-7-339-52,0-1-1,0 0 0,0 1 1,0-1-1,0 1 1,0-1-1,0 1 1,0-1-1,0 0 0,0 1 1,0-1-1,0 1 1,0-1-1,0 0 0,-1 1 1,1-1-1,0 1 1,0-1-1,0 0 0,-1 1 1,1-1-1,0 0 1,0 1-1,-1-1 1,1 0-1,0 1 0,-1-1 1,1 0-1,0 0 1,-1 0-1,1 1 0,-1-1 1,1 0-1,0 0 1,-1 0-1,1 0 1,-1 1-1,1-1 0,-1 0 53,1-5-930</inkml:trace>
  <inkml:trace contextRef="#ctx0" brushRef="#br0" timeOffset="2105.371">1136 389 596,'18'4'965,"-6"-2"-594,-1 0 0,1 0 0,0-1 0,0 0 0,0-1 0,0 0 0,10-2-371,150-29 1544,-82 12-1558,1 5-1,36 1 15,-83 11-1935,-23 2 949</inkml:trace>
  <inkml:trace contextRef="#ctx0" brushRef="#br0" timeOffset="3859.093">1938 620 80,'0'0'235,"0"0"1,0 0-42,0 0 13,0 0 17,0 0-16,0 0-21,0 0-7,0 0 3,0 0 35,0 0-2,0 0 21,0 0-20,26 2 851,-12 1-927,0 0 1,0-2-1,0 1 0,-1-2 0,1 0 0,0-1 0,0 0 0,0-1 0,0 0 0,-1-1 1,5-2-142,7-3 166,1-1 1,-2-1 0,1-2 0,-2 0 0,19-13-167,-37 22 27,-4 2-26,0 1 1,0-1 0,0 1 0,0-1-1,0 0 1,0 0 0,-1 1 0,1-1-1,0 0 1,0 0 0,-1 0 0,1 0-1,0 0 1,-1 0 0,1 0-1,-1 0 1,0 0 0,1 0 0,-1 0-1,0 0 1,1 0 0,-1-1 0,0 1-1,0 0 1,0 0 0,0 0 0,0 0-1,0 0 1,0-1 0,-1 1-2,-4-3-33,-1 0 34,1 1 0,-1-1 0,0 2 1,0-1-1,0 0 0,0 1 0,0 0 0,0 1 0,-1-1 0,1 1 0,-1 0 0,1 1 0,-1 0 0,1 0 0,-1 0 0,1 1 1,0-1-1,-2 2-1,-6 1 35,0 1 1,1 1 0,-1 0-1,1 0 1,0 2 0,1-1 0,-1 2-1,1 0 1,1 0 0,-1 1-1,2 0 1,-1 1 0,1 0-1,1 1 1,-3 3-36,5-5 43,1 1-1,-1-1 0,2 2 1,-1-1-1,1 0 1,1 1-1,0 0 0,1 0 1,0 1-1,0-1 1,1 0-1,1 1 0,0-1 1,0 1-1,1 0 0,1-1 1,0 1-1,0 0 1,1-1-1,1 2-42,1 0 28,1-1-1,-1 0 1,2 0-1,0-1 1,0 1-1,1-1 1,1-1 0,0 1-1,0-1 1,1-1-1,0 0 1,1 0-1,0 0 1,0-1 0,1-1-1,-1 0 1,2 0-1,-1-1 1,8 2-28,-8-3-92,0-1 0,0 0 0,1-1 0,-1 0 0,1-1 0,0 0 0,0-1 1,-1 0-1,1-1 0,0 0 0,0-1 0,0-1 0,-1 1 0,1-2 0,0 0 0,-1 0 0,0-1 1,0 0-1,0-1 0,0 0 0,-1-1 0,3-2 92,-5 2-561,1-1-1,-1 0 1,0 0-1,0 0 1,2-5 561,2-8-1141</inkml:trace>
  <inkml:trace contextRef="#ctx0" brushRef="#br0" timeOffset="4224.276">2670 631 316,'-2'26'851,"-1"-1"0,-1 1-1,-4 12-850,-4 31 799,5-15 406,2 0 1,3 14-1206,2-67 10,0 0 0,0-1 0,0 1 0,0 0 0,0-1 1,0 1-1,0 0 0,0-1 0,0 1 0,0-1 0,0 1 0,0 0 0,1-1 1,-1 1-1,0-1 0,0 1 0,1 0 0,-1-1 0,1 1 0,-1-1 0,0 1 1,1-1-1,-1 1 0,1-1 0,-1 0 0,1 1 0,-1-1 0,1 1 0,-1-1 1,1 0-1,0 0 0,-1 1 0,1-1 0,0 0-10,24-6 208,22-27-4,-14 1-202,-2-1 1,-1-1-1,-1-2 1,-2-1-1,-2-1 1,1-6-3,65-92 314,-90 135-294,-1 0 0,1 0-1,0-1 1,0 1 0,0 0-1,0 0 1,0 0 0,0 0-1,0 0 1,0 0 0,1 0-1,-1 0 1,0 0 0,0 1-1,1-1 1,-1 1 0,1-1-1,-1 1 1,0-1 0,2 1-20,-2 0 19,0 0 0,-1 1 0,1-1 1,0 1-1,0-1 0,-1 1 0,1-1 0,0 1 0,-1-1 1,1 1-1,0 0 0,-1-1 0,1 1 0,-1 0 1,1 0-1,-1-1 0,0 1 0,1 0 0,-1 0 0,0 0 1,1 0-1,-1-1 0,0 1 0,0 1-19,3 11 158,-1 0-1,-1 1 0,0-1 1,-1 4-158,0-4 6,1 24 130,0 3 64,2 0-1,1-1 1,4 11-200,-6-40-19,1 0 0,-1 0-1,2-1 1,-1 1 0,1-1 0,1 0-1,-1 0 1,2 0 0,-1-1 0,1 1-1,0-1 1,1-1 0,0 1 0,0-1 0,2 1 19,-5-6-170,0 0 0,0 0 0,0-1 1,0 1-1,0-1 0,0 0 1,0 0-1,1 0 0,-1 0 1,0-1-1,1 0 0,-1 0 0,0 0 1,1-1-1,-1 1 0,0-1 1,1 0-1,-1 0 0,0 0 1,0-1-1,0 1 0,0-1 0,2-1 170,21-12-1732</inkml:trace>
  <inkml:trace contextRef="#ctx0" brushRef="#br0" timeOffset="4703.745">3756 419 484,'0'0'84,"0"-1"0,0 1 0,0-1 0,0 1-1,0-1 1,0 1 0,0-1 0,0 0 0,0 1 0,0-1 0,0 1-1,0-1 1,0 1 0,-1-1 0,1 1 0,0-1 0,0 1 0,-1-1-1,1 1 1,0-1 0,-1 1 0,1-1 0,0 1 0,-1 0 0,1-1 0,-1 1-1,1-1 1,-1 1 0,1 0 0,-1 0 0,1-1 0,-1 1 0,1 0-1,-1 0 1,1 0 0,-1-1 0,1 1 0,-1 0-84,-23 9 1009,-20 25-512,27-16-293,1 1-1,1 0 1,0 1 0,2 0-1,0 1 1,1 1 0,2 0-1,0 0 1,1 1 0,1 1-1,1-1 1,2 1 0,0 0-1,1 0 1,2 1-1,0 2-203,2-23 19,0 0-1,0 0 0,1 0 1,-1 0-1,1 0 0,0 0 1,0 0-1,0-1 0,1 1 0,-1 0 1,1-1-1,0 1 0,0 0 1,0-1-1,1 0 0,-1 0 0,1 0 1,0 0-1,-1 0 0,2 1-18,2-1 26,0 1 0,-1-1 0,1 1-1,1-2 1,-1 1 0,0-1 0,1 0 0,-1 0-1,1-1 1,-1 1 0,5-1-26,10 0-8,1 0 1,-1-2-1,1 0 1,-1-1 0,0-2-1,19-4 8,-25 4-144,113-28-733,-45 16-2690,-70 14 2083</inkml:trace>
  <inkml:trace contextRef="#ctx0" brushRef="#br0" timeOffset="5032.614">4237 435 516,'-2'3'279,"0"0"-1,0 0 1,0 1-1,0-1 1,0 1-1,1-1 1,0 1-1,0 0 1,0 0-1,0 0 1,0-1-1,1 1 1,-1 2-279,1 58 683,0-42-178,0 0-290,1 0-1,1 0 0,0-1 1,2 1-1,0-1 1,2 0-1,0 0 1,1 0-1,1-1 0,10 17-214,-16-34-42,0 1 0,0-1-1,0 1 1,0-1-1,1 0 1,0 0 0,-1 0-1,1 0 1,1 0-1,-1 0 1,0-1 0,0 0-1,1 0 1,-1 0 0,1 0-1,0 0 1,0-1-1,0 1 1,0-1 0,0 0-1,0 0 1,0-1-1,0 1 1,0-1 0,0 0-1,0 0 1,0 0-1,0-1 1,0 1 0,0-1-1,0 0 1,0 0 0,1-1 42,8-3-438,0-1 0,0-1 1,-1 0-1,1 0 1,-2-1-1,9-8 438,5-7-1149</inkml:trace>
  <inkml:trace contextRef="#ctx0" brushRef="#br0" timeOffset="5353.761">4785 443 292,'1'-5'2207,"-5"9"-749,-17 22 0,-27 41-21,3 8-358,-148 259 1781,132-219-1975,-43 120-885,99-222-145,-31 89-707,21-34-2598,14-52 1037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8:06.581"/>
    </inkml:context>
    <inkml:brush xml:id="br0">
      <inkml:brushProperty name="width" value="0.1" units="cm"/>
      <inkml:brushProperty name="height" value="0.1" units="cm"/>
      <inkml:brushProperty name="color" value="#66CC00"/>
    </inkml:brush>
  </inkml:definitions>
  <inkml:trace contextRef="#ctx0" brushRef="#br0">125 0 160,'0'0'408,"0"0"-50,0 0-32,0 0-44,0 0 9,0 0-10,0 0-9,0 0 0,0 0-28,0 0-11,38 0 4319,-35 1-4554,-1 0 0,1 0 0,0 0 0,0 1 0,-1-1 0,1 1 0,-1-1 0,1 1 0,-1 0 0,0 0 0,0 0 0,1 1 0,-2-1 0,3 2 2,27 24-12,-20-20 0,0 1 0,-1 0 0,0 1 0,0 0 1,-1 1-1,3 3 12,-6-6-34,-2-4-19,-1 1 1,1 0-1,-1 0 1,0 0-1,-1 1 0,1-1 1,-1 1-1,0-1 1,0 1-1,0 1 53,-2-7-9,0 0-8,0 0-26,0 0 13,0 43-192,0 12-28,0-53 245,0-1 0,0 1 0,0 0 0,0-1-1,0 1 1,0 0 0,0-1 0,-1 1 0,1 0-1,-1-1 1,1 1 0,-1 0 0,0-1 0,1 1 0,-1-1-1,0 1 1,0-1 0,0 0 0,0 1 0,0-1-1,0 0 1,-1 1 5,-8 19-76,4-4-88,5-16 161,-1 1-1,1-1 1,0 1-1,0 0 1,0-1 0,1 1-1,-1 0 1,0-1-1,0 1 1,1 0-1,0 0 1,-1 0-1,1-1 1,0 1 3,0 7 648,0-9-599,0 0-10,0 0 3,10-1 712,-6 1-776,1 0 0,-1 0 0,0 1 0,0 0 0,0-1 0,0 1 0,0 1 0,0-1 0,0 1 0,0-1 0,0 1 0,-1 0 0,1 0 0,-1 1 0,1-1 0,-1 1 0,0 0 0,0 0 0,0 0 0,1 2 22,3 5-65,0 0 1,-1 1 0,-1 0 0,0 0 0,0 0-1,1 8 65,-4-13-30,-1 1-1,0-1 1,0 1 0,0 0-1,-1-1 1,0 1-1,-1 3 31,1 1 9,0-9-24,0-1 6,0 7 17,0-1-4,1 0 0,-1 0 1,-1 0-1,1-1 0,-1 1 1,0 0-1,-1 0 0,0 0 1,0-1-1,0 1 0,-1 0-4,-5 11 7,4-6-10,-1-1 1,0 1 0,-1-1 0,0-1 0,-1 1-1,0-1 1,-1 1 2,-17 31-68,-3 4 72,-41 49-154,2-1 468,-10 11-172,62-88-36,2 1 1,0 1-1,-9 17-110,-1-5-296,11-23-3200,10-7 2380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2.122"/>
    </inkml:context>
    <inkml:brush xml:id="br0">
      <inkml:brushProperty name="width" value="0.2" units="cm"/>
      <inkml:brushProperty name="height" value="0.2" units="cm"/>
      <inkml:brushProperty name="color" value="#FFFF00"/>
    </inkml:brush>
  </inkml:definitions>
  <inkml:trace contextRef="#ctx0" brushRef="#br0">1 308 16,'20'-2'420,"0"-1"0,0 0 1,0-2-1,-1 0 0,17-7-420,5-1 368,541-196 1904,-552 198-2176,-17 6-134,9-5-61,0 2 1,1 1-1,0 1 0,15-2 99,-37 7-380,-1 1-140,0 0-239,0 0-219,1 1 42,5 4 121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4.172"/>
    </inkml:context>
    <inkml:brush xml:id="br0">
      <inkml:brushProperty name="width" value="0.2" units="cm"/>
      <inkml:brushProperty name="height" value="0.2" units="cm"/>
      <inkml:brushProperty name="color" value="#FFFF00"/>
    </inkml:brush>
  </inkml:definitions>
  <inkml:trace contextRef="#ctx0" brushRef="#br0">1 105 220,'23'2'1371,"-20"1"-1324,0-1-1,0 1 1,-1 0-1,1 0 1,-1 0-1,0 0 0,0 0 1,0 0-1,0 0 1,-1 1-1,1-1 0,-1 1 1,0-1-1,0 1 1,0 0-1,0-1 0,-1 2-46,11 81 462,-7-44-244,51 381 1554,-19 5-1772,-31-334 6,-4-66-511,1-44-117,1-50-24,-7 11 324,-1 1 0,-4 0 1,-10-37 321,-6-39-59,-21-102 487,21 105 485,14 67-174,5 31-379,1 1 1,2-1 0,0-16-361,3 41 15,1 1-1,0 0 1,0 0-1,0 0 1,0 0-1,0 0 1,0 0-1,1 0 1,-1 0 0,1 0-1,1 0-14,10-26 100,-7 17-60,-1-1 1,2 1-1,0 0 1,0 1-1,1 0 1,1 0 0,0 1-1,0 0 1,1 0-41,-2 2 50,1 0-1,-1 1 1,2 0 0,-1 1-1,1-1 1,0 2 0,0 0-1,0 0 1,1 1 0,0 0 0,0 0-50,-10 4 37,1-1-32,0 1 1,0-1-1,0 1 0,-1 0 1,1-1-1,0 1 1,0 0-1,0 0 0,0 1 1,0-1-1,-1 0 0,1 0 1,0 1-1,0-1 0,0 1 1,-1 0-1,1-1 1,0 1-1,-1 0 0,1 0 1,0 0-6,34 26 61,-32-24-45,7 7 3,-1 1 1,0 0-1,-1 0 0,0 1 0,0 1 1,-2-1-1,1 1 0,-2 0 0,0 1 1,0 0-1,-1 0 0,-1 0 1,0 1-20,4 20 31,-2 0 0,-1 0 0,-2 1 0,-1 32-31,-3-54-3,-1-1 1,-1 1 0,0-1 0,0 1 0,-1-1 0,-1 0-1,0 0 1,-2 0 2,0 1-31,-1 0 0,-1-1 0,0 0 0,-1 0 0,0-1 0,-1-1 0,-1 0 1,1 0-1,-2-1 0,1 0 0,-13 6 31,24-15-11,0-1 0,0 1 0,0 0 0,0 0 0,0-1 0,0 1 0,0 0 0,1 0 0,-1 0 0,0 0 0,1 0 1,-1 0-1,1 0 0,-1 0 0,1 1 0,-1-1 0,1 0 0,0 0 0,-1 0 0,1 0 0,0 1 0,0-1 0,0 0 1,0 0-1,0 1 11,1 1-9,0 0 1,0-1-1,0 1 1,0 0-1,0-1 1,1 1-1,-1-1 0,1 0 1,-1 1-1,1-1 1,1 1 8,10 10 14,0-1 0,0-1 0,15 9-14,-11-8-2,31 26 69,-2 1 0,-2 2 0,-1 2 0,-3 2 0,-1 1 0,-3 3 0,25 42-67,4 4-10,-57-89-1680,-3-16 367,-3 0 373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4.796"/>
    </inkml:context>
    <inkml:brush xml:id="br0">
      <inkml:brushProperty name="width" value="0.2" units="cm"/>
      <inkml:brushProperty name="height" value="0.2" units="cm"/>
      <inkml:brushProperty name="color" value="#FFFF00"/>
    </inkml:brush>
  </inkml:definitions>
  <inkml:trace contextRef="#ctx0" brushRef="#br0">27 359 404,'5'1'167,"-1"0"0,1 0 0,0 0 0,-1 0 0,1-1 0,0 0 0,0 0 0,0 0 0,-1 0-1,1-1 1,0 0 0,-1 0 0,2 0-167,52-21 725,-39 12-511,0-1-1,-1 0 1,0-2 0,-1 0-1,0-1 1,3-5-214,-14 13 30,0 0 1,-1 0-1,0-1 1,0 0-1,-1 0 1,1-1-1,-2 1 1,1-1-1,-1 0 1,0 0-1,-1 0 1,0 0-1,0-1 1,0 1-1,-1 0 0,0-9-30,-2 11-17,0 1 0,0 0-1,0-1 1,0 1 0,-1 0-1,0 0 1,0 0 0,-1 0-1,1 0 1,-1 0-1,0 1 1,0-1 0,0 1-1,-1 0 1,-3-3 17,5 4-4,-1 1 0,1-1 0,-1 1 0,0 0 0,0 0 0,0-1 0,0 2 0,-1-1 0,1 0 0,0 1 0,-1 0 0,1-1 0,-1 1 0,1 1 0,-1-1 0,0 0 0,1 1 0,-1 0 0,0 0 0,1 0 0,-1 0 0,0 1 0,1-1 0,-4 2 4,-4 2 16,0 1 0,1 1-1,0 0 1,0 0-1,0 1 1,1 0 0,0 0-1,0 1 1,1 0 0,0 1-1,0 0 1,-1 4-16,-1 0 20,1 0 0,1 1 0,0 0 0,1 0 1,1 0-1,0 1 0,1 0 0,0 1 0,1 1-20,-6 23 63,7-28-54,0-1 1,0 0 0,1 1-1,1-1 1,0 1-1,0 0 1,1-1 0,1 1-1,0 0 1,1 6-10,1-5 18,1 0 1,0-1-1,0 1 0,1-1 1,1 0-1,0-1 1,1 1-1,7 9-18,-8-14 17,-1-1 1,1 0-1,0 0 1,1-1-1,-1 1 1,1-2-1,0 1 0,0-1 1,1 0-1,-1 0 1,1-1-1,0 0 1,0 0-1,0-1 1,4 1-18,17 2 1,1-1 0,-1-2 0,1-1 0,-1-1 1,1-1-1,0-2 0,23-6-1,52-1-1792,-86 5 1019</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5.508"/>
    </inkml:context>
    <inkml:brush xml:id="br0">
      <inkml:brushProperty name="width" value="0.2" units="cm"/>
      <inkml:brushProperty name="height" value="0.2" units="cm"/>
      <inkml:brushProperty name="color" value="#FFFF00"/>
    </inkml:brush>
  </inkml:definitions>
  <inkml:trace contextRef="#ctx0" brushRef="#br0">341 51 236,'-7'-6'197,"0"1"0,0 0 0,-1 0 0,0 0 0,0 1 0,0 0 0,0 0 0,-1 1 0,1 0 0,-5-1-197,7 3 104,0 1 1,0-1-1,0 1 1,0 0-1,0 0 1,0 0-1,0 1 1,0 0-1,0 1 1,0-1-1,1 1 1,-1 0-1,0 0 1,1 1-1,-3 1-104,-2 1 99,0 1 0,1 0-1,0 1 1,-1 0 0,2 0 0,-1 1 0,1 0-1,1 1 1,-1 0 0,2 0 0,-1 0 0,1 1-1,0 0 1,1 0 0,0 1 0,-1 5-99,-1 8 116,2 1 0,0 0 0,2 0 0,0 0 0,2 1 1,1 18-117,2-33 18,0-1 0,1 1 1,0-1-1,1 0 0,0 0 1,0 0-1,1-1 0,1 0 1,0 1-1,0-2 0,0 1 1,1-1-1,0 0 0,1 0 1,0-1-1,1 1-18,-5-6 4,-1-1 1,0 1-1,0-1 1,1 1-1,-1-1 1,1 0-1,-1 0 1,1-1-1,-1 1 1,1-1-1,0 0 1,-1 0-1,1 0 1,0 0-1,-1 0 1,1-1-1,-1 0 1,1 0-1,-1 0 1,1 0-1,-1 0 1,0-1-1,1 1 1,-1-1-1,1-1-4,12-6 13,-1-1 1,-1 0-1,0-1 0,6-7-13,-3 2 7,0-1 0,-2-1-1,0 0 1,-1-1 0,-1-1 0,-1 0-1,0 0 1,-2-2 0,0 1 0,-2-1-1,2-9-6,-4 13 257,-12 29-168,5-4-217,0 0 0,0-1-1,1 1 1,0 0-1,0 0 1,1 0 0,-1-1-1,1 1 1,1 0 0,-1-1-1,1 1 1,1-1-1,-1 1 1,1-1 0,0 0-1,0 0 1,1 0 0,0-1-1,0 1 1,0-1-1,0 0 1,2 1 128,7 7-348,23 17-1720,-21-21 1203</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6.542"/>
    </inkml:context>
    <inkml:brush xml:id="br0">
      <inkml:brushProperty name="width" value="0.2" units="cm"/>
      <inkml:brushProperty name="height" value="0.2" units="cm"/>
      <inkml:brushProperty name="color" value="#FFFF00"/>
    </inkml:brush>
  </inkml:definitions>
  <inkml:trace contextRef="#ctx0" brushRef="#br0">661 986 216,'-3'0'324,"0"0"-1,0 0 1,0 0 0,0 0-1,0 0 1,0-1-1,0 1 1,0-1 0,1 0-1,-1 0 1,-1-1-324,-55-30 715,15 8-395,22 15-183,0 2 0,-1 1-1,0 1 1,0 1 0,0 1 0,-1 1-1,1 1 1,-13 1-137,25 1 32,-1 0-1,1 1 1,0 1-1,-1 0 1,1 1-1,1 0 1,-1 0-1,1 1 1,-1 0-1,1 1 1,1 0-1,-1 1 1,1 0-32,-6 4 57,1 1 0,0 1 0,1 0 0,1 0 0,0 1 0,1 1 0,-10 15-57,14-17 23,1-1 1,1 1-1,0 1 1,0-1-1,1 1 1,1 0-1,-1 9-23,2-15 8,1 1 1,1 0-1,0 1 0,0-1 0,0 0 1,1 0-1,1 0 0,0-1 1,0 1-1,0 0 0,4 7-8,-2-8 13,0 1-1,1-1 1,0 0-1,0-1 1,1 1-1,0-1 1,0 0-1,1 0 1,4 3-13,-8-8 7,1 1 0,-1-1 0,1 0 1,-1 0-1,1 0 0,0-1 0,-1 1 1,1-1-1,0 0 0,0 0 0,0 0 0,0-1 1,0 1-1,0-1 0,0 0 0,0 0 1,1 0-1,-1-1 0,0 0 0,0 1 1,0-1-1,-1-1 0,1 1 0,1-1-7,10-5 12,-1-1 0,0 0-1,0-1 1,-1 0 0,0-1-1,0-1 1,-1 0 0,-1-1-1,0 0 1,-1-1 0,0 0-1,0-1 1,-2 1 0,0-2-1,0 1 1,2-9-12,7-19-8,-2 0 0,-2-2 0,-1 1 0,-3-2-1,2-22 9,4-81-422,-6 0 0,-8-64 422,-1 199-30,-2-37-8,-1 0 1,-5-13 37,-1-7-15,-6-79 221,15 211-54,0 35-100,33 262 78,39 290-80,-48-504-620,-24-144 508,0 0 0,0-1-1,0 1 1,0 0 0,0 0 0,0 0-1,0-1 1,0 1 0,0 0 0,1 0-1,-1-1 1,0 1 0,0 0 0,1-1-1,-1 1 1,1 0 0,-1-1-1,1 1 1,-1-1 0,1 1 0,-1 0-1,1-1 1,-1 1 0,1-1 0,0 0-1,-1 1 1,1-1 0,0 1 0,-1-1-1,1 0 1,0 0 0,-1 1 0,1-1-1,0 0 1,0 0 0,0 0 62,-1 0-1048</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8.546"/>
    </inkml:context>
    <inkml:brush xml:id="br0">
      <inkml:brushProperty name="width" value="0.2" units="cm"/>
      <inkml:brushProperty name="height" value="0.2" units="cm"/>
      <inkml:brushProperty name="color" value="#FFFF00"/>
    </inkml:brush>
  </inkml:definitions>
  <inkml:trace contextRef="#ctx0" brushRef="#br0">1 20 84,'0'0'85,"0"-1"-1,0 0 1,0 0-1,0 1 1,0-1-1,0 0 1,0 0-1,0 1 1,0-1-1,1 0 1,-1 0-1,0 1 1,0-1-1,1 0 1,-1 1-1,0-1 1,1 1-1,-1-1 1,1 0-1,-1 1 1,1-1-1,-1 1 1,1-1-1,-1 1 1,1-1-1,0 1 1,-1-1-1,1 1 1,-1 0-1,1-1 1,0 1-1,0 0-84,1 0 44,0 0 0,-1 0 0,1 0-1,0 0 1,0 0 0,0 0-1,0 1 1,0-1 0,0 1 0,0-1-1,-1 1 1,1 0 0,0 0-44,6 3 25,0 0 1,-1 0 0,0 1 0,0 0 0,7 6-26,77 76 417,6 5-169,-4 4-1,24 38-247,-87-94-232,-15-20-573,1 1 0,0-2 1,1 0-1,7 4 805,-23-22-891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8.929"/>
    </inkml:context>
    <inkml:brush xml:id="br0">
      <inkml:brushProperty name="width" value="0.2" units="cm"/>
      <inkml:brushProperty name="height" value="0.2" units="cm"/>
      <inkml:brushProperty name="color" value="#FFFF00"/>
    </inkml:brush>
  </inkml:definitions>
  <inkml:trace contextRef="#ctx0" brushRef="#br0">262 0 256,'4'49'943,"-3"0"-1,-2 14-942,0-3 441,0-30-223,-2 0 0,0 0 0,-6 17-218,-4 28 449,-20 106 1567,-41 122-2016,32-143 324,6 2 0,0 55-324,35-201-377,-1-1 1,-1 1-1,-5 11 377,8-25-599,0-2-235,0 0-104</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9.423"/>
    </inkml:context>
    <inkml:brush xml:id="br0">
      <inkml:brushProperty name="width" value="0.2" units="cm"/>
      <inkml:brushProperty name="height" value="0.2" units="cm"/>
      <inkml:brushProperty name="color" value="#FFFF00"/>
    </inkml:brush>
  </inkml:definitions>
  <inkml:trace contextRef="#ctx0" brushRef="#br0">43 253 292,'3'36'383,"2"0"0,1 0 1,2-1-1,9 26-383,-10-41 111,0-1-1,1 0 1,1 0 0,1-1 0,1 0-1,0-1 1,1 0 0,1-1 0,1 0-111,-11-13 22,-1 0 1,1 0-1,0-1 1,-1 1 0,1-1-1,0 0 1,1 0-1,-1 0 1,0 0 0,0-1-1,1 1 1,-1-1-1,1 0 1,0 0 0,-1 0-1,1 0 1,0 0 0,-1-1-1,1 0 1,0 0-1,0 0 1,-1 0 0,1-1-1,0 1 1,-1-1-1,1 0 1,0 0 0,1-1-23,1-1 16,0-1 1,0 0-1,0 0 1,-1 0-1,1-1 1,-1 0 0,0 0-1,-1 0 1,1 0-1,-1-1 1,0 0-1,-1 0 1,1 0-1,-1 0 1,1-3-17,4-14-9,-1-1 1,-1 0-1,0-1 1,-2 1-1,-1-1 1,-1-21 8,-2 22 10,-2 0 0,-1-1 0,-1 1 0,-1 0 0,0 1 0,-2-1 0,-1 1 0,-1 0 0,-1 1 0,-1 0 0,-1 1 0,-7-9-10,15 24 40,0 0 0,-1 0 0,1 0 0,-1 1-1,-1 0 1,1 0 0,-1 0 0,0 1 0,0 0 0,0 0-1,0 0 1,-1 1 0,1 0 0,-1 0 0,0 1-1,0 0 1,0 0 0,0 0 0,-1 1 0,1 0 0,0 1-1,0-1 1,-1 2 0,1-1 0,0 1 0,-1 0-1,1 0 1,0 1 0,0 0 0,0 0 0,0 1 0,1-1-1,-1 2 1,1-1 0,-1 1 0,0 1-40,0-1-30,2-2-102,1 1 0,0-1 1,0 1-1,0 0 0,0 0 1,0 1-1,1-1 0,-1 1 1,1 0-1,0 0 1,0 0-1,0 0 0,1 0 1,0 0-1,-1 2 132,2-2-1013</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19.890"/>
    </inkml:context>
    <inkml:brush xml:id="br0">
      <inkml:brushProperty name="width" value="0.2" units="cm"/>
      <inkml:brushProperty name="height" value="0.2" units="cm"/>
      <inkml:brushProperty name="color" value="#FFFF00"/>
    </inkml:brush>
  </inkml:definitions>
  <inkml:trace contextRef="#ctx0" brushRef="#br0">0 298 60,'11'36'465,"1"-2"0,1 0 0,14 24-465,-20-45 112,0-1 0,0 0-1,2 0 1,-1-1 0,1 0-1,1 0 1,0-1 0,1 0-1,-1-1 1,2 0 0,1 0-112,-9-6 32,0-1 0,0 0 0,0 1 1,1-1-1,-1-1 0,1 1 1,-1-1-1,1 0 0,-1 0 1,1 0-1,0 0 0,-1-1 0,1 0 1,0 0-1,0 0 0,-1-1 1,1 0-1,0 0 0,-1 0 0,3 0-32,-1-2 26,0 0-1,0-1 0,-1 1 1,1-1-1,-1 0 0,0 0 1,0-1-1,0 1 0,0-1 1,-1 0-1,0-1 0,0 1 0,1-3-25,4-7 53,0-1 0,-1 0 0,-1-1 0,-1 0 0,0 0 0,-1 0-1,-1-1 1,-1 0 0,0 0 0,-1-7-53,-1-4 97,0-1 0,-3 1-1,0-1 1,-2 1 0,0 0 0,-3 0-1,0 1 1,-11-28-97,-3 4 369,21 47-2454,0 5 1076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0.479"/>
    </inkml:context>
    <inkml:brush xml:id="br0">
      <inkml:brushProperty name="width" value="0.2" units="cm"/>
      <inkml:brushProperty name="height" value="0.2" units="cm"/>
      <inkml:brushProperty name="color" value="#FFFF00"/>
    </inkml:brush>
  </inkml:definitions>
  <inkml:trace contextRef="#ctx0" brushRef="#br0">0 524 220,'10'63'1131,"-9"-61"-843,2 37 1541,-3-39-1811,0-1 1,0 1 0,0 0 0,0 0-1,0 0 1,0 0 0,0 0 0,0 0-1,0 0 1,0 0 0,0 0 0,0 0 0,0 0-1,0 0 1,0 0 0,0 0 0,1 0-1,-1 0 1,0 0 0,0-1 0,0 1 0,0 0-1,0 0 1,0 0 0,0 0 0,0 0-1,0 0 1,0 0 0,0 0 0,0 0-1,1 0 1,-1 0 0,0 0 0,0 0 0,0 0-1,0 0 1,0 0 0,0 0 0,0 0-1,0 1 1,0-1 0,0 0 0,0 0-1,0 0 1,0 0 0,1 0-19,-2-26 551,-2-62-92,-5-60-183,6 129-234,0 0 1,2 0 0,0 0 0,1 0 0,1 0 0,1 0-1,1 0 1,0 0 0,2 1 0,0 0 0,1 0 0,2-4-43,-6 16 10,0 0 0,1 0 0,0 0 0,0 1 0,0-1 0,1 1 0,0 0 1,0 0-1,0 1 0,0-1 0,1 1 0,-1 0 0,1 1 0,0-1 0,1 1 0,-1 1 1,0-1-1,1 1 0,1-1-10,15-2 15,0 1 1,0 1 0,1 1-1,-1 1 1,2 1-16,-21 0-2,34-2-959,-1-2 0,5-2 961,-25 3-1127,-9 2 277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8:10.869"/>
    </inkml:context>
    <inkml:brush xml:id="br0">
      <inkml:brushProperty name="width" value="0.1" units="cm"/>
      <inkml:brushProperty name="height" value="0.1" units="cm"/>
      <inkml:brushProperty name="color" value="#66CC00"/>
    </inkml:brush>
  </inkml:definitions>
  <inkml:trace contextRef="#ctx0" brushRef="#br0">57 0 136,'0'0'268,"0"0"-25,0 0 19,0 0-7,0 0 5,0 0 29,0 0-9,0 0-23,0 0 25,0 0-8,0 0 0,0 0-3,0 0-8,0 0-11,0 0-22,0 0-33,0 0-12,0 0-21,0 0-2,0 0-18,0 0-24,0 0-8,0 0-4,0 0-9,0 0-34,0 0 6,0 0-1,-1 2-58,1-1 1,0 1 0,0-1 0,0 1 0,0-1 0,0 1 0,0-1 0,1 1 0,-1-1 0,0 0-1,1 1 1,-1-1 0,1 1 0,0 0-13,0 2 21,0-1-1,0 1 0,-1 0 1,1 0-1,-1 0 0,0 0 1,0 0-1,0 0 0,0 0 1,-1 0-1,1 0 1,-1 0-1,0 0 0,0-1 1,-1 1-1,1 0 0,-1-1 1,0 1-1,0-1 1,0 1-1,0-1 0,-2 2-20,-2 4 35,0 0 0,1 0-1,0 1 1,1-1 0,0 1-1,0 0 1,1 0 0,1 0-1,-2 8-34,4-17-4,0-1 10,0 0-12,0 1 5,1 1 0,-1-1 0,0 0 1,0 0-1,1 0 0,-1 0 0,1 0 0,-1 0 1,1 0-1,0 0 0,-1 0 0,1 0 1,0 0-1,-1 0 0,1-1 0,0 1 1,1 1 0,-1 0 0,12 7 5,0 0 0,0 0 0,1-1 0,0-1 0,1 0 0,-1-1 0,1 0 0,0-2 0,5 2-5,22 7 50,-28-11-50,1 0 0,-1-1 0,1-1 0,0 0 1,12-2-1,5 0 24,100 2-17,-48-12 67,10 11-142,-92 1 58,11-2-12,-10 0 23,1 0 1,0 1 0,0-1-1,0 0 1,0 1-1,0 0 1,0 0 0,0 0-1,0 1 1,1 0-2,0-1 4,-1 1 0,1-1 1,-1 0-1,1 0 0,-1-1 0,0 1 1,0-1-1,0 0 0,3-1-4,-7 2 14,0 1-17,0 0 10,34 0 58,-21-3-72,-1 0 1,0-1-1,0-1 0,0 0 1,-1-1-1,1 0 7,13-6 24,-11 5-13,-1-1-1,0-1 1,0 0 0,-1-1-1,-1 0 1,1 0 0,-1-1-1,4-7-10,-10 12-273,16-22 1048,-14 12-4212,-7 16 2429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2.026"/>
    </inkml:context>
    <inkml:brush xml:id="br0">
      <inkml:brushProperty name="width" value="0.2" units="cm"/>
      <inkml:brushProperty name="height" value="0.2" units="cm"/>
      <inkml:brushProperty name="color" value="#FFFF00"/>
    </inkml:brush>
  </inkml:definitions>
  <inkml:trace contextRef="#ctx0" brushRef="#br0">1 68 248,'0'0'257,"0"0"-24,0 0-54,0 0 3,0 0-23,0 0-36,0 0 31,0 0 1,0 0-69,0 0 34,0 0-15,0 0-1,0 0 6,0 0-38,0 0 21,0 0-13,0 0 38,0 0 5,23 2 279,-20 0-377,-1-1-1,1 1 1,-1 1 0,0-1-1,0 0 1,0 1 0,0-1-1,0 1 1,0-1 0,-1 1-1,1 0 1,-1 0 0,0-1 0,0 1-1,0 0 1,0 1-25,16 61 222,-9-30-127,78 279 410,34 69-247,-120-382-262,0 0 1,0 1 0,0-1-1,1 1 1,-1-1 0,1 0-1,-1 1 1,1-1 0,-1 0-1,1 0 1,0 0 0,0 1-1,0-1 1,-1 0 0,1 0-1,0 0 1,0 0-1,0 0 1,1 0 0,-1 0-1,0-1 1,0 1 0,0 0-1,1-1 1,-1 1 0,1 0 3,0-2-3,-1 1 0,0-1 0,1 0 0,-1 1 0,1-1-1,-1 0 1,0 0 0,0 0 0,0 0 0,1 0 0,-1 0 0,0 0 0,0 0 0,0 0 0,0 0 0,-1-1 0,1 1 0,0 0 0,0-2 3,6-11-29,0-1 0,-1 0 0,0 0-1,-1-2 30,70-257-394,-72 258 351,-3 13 41,0 0 1,0-1-1,1 1 1,-1 0-1,1 0 0,0-1 1,0 1-1,0 0 1,0 0-1,1 0 1,-1 0-1,1 0 1,0 1-1,0-1 1,0 0-1,0 1 1,0-1-1,0 1 1,1-1 1,-2 3 32,10 4-88,12 18 48,-1 2 0,-1 0 0,-1 1 0,-1 1 0,-1 1 0,0 3 8,15 20-28,-5-6 28,-12-19 12,1 0 0,0-1 0,12 10-12,-29-33 0,1 0 0,0 0 1,-1-1-1,1 1 1,0 0-1,-1-1 1,1 1-1,0-1 0,0 1 1,-1-1-1,1 1 1,0-1-1,0 0 0,0 1 1,0-1-1,0 0 1,0 1-1,-1-1 0,1 0 1,0 0-1,0 0 1,0 0-1,0 0 0,0 0 1,0 0-1,0 0 1,0-1-1,0 1 0,0 0 1,0-1-1,1 0 2,0-1 1,0 1-1,-1-1 1,1 1-1,0-1 0,-1 0 1,1 0-1,-1 0 1,0 0-1,0 0 0,1 0 1,-1-2-3,5-10 21,0-1-1,-1 0 1,1-13-21,-5 25 3,42-190 413,19-78 254,-58 256-622,10-35 14,-3 0 0,3-35-62,0 34-270,-11 43-231,0-1 1,-1 1-1,0 0 0,0-1 0,-1 0 0,0-1 501,0 6-908,1-1 89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2.811"/>
    </inkml:context>
    <inkml:brush xml:id="br0">
      <inkml:brushProperty name="width" value="0.2" units="cm"/>
      <inkml:brushProperty name="height" value="0.2" units="cm"/>
      <inkml:brushProperty name="color" value="#FFFF00"/>
    </inkml:brush>
  </inkml:definitions>
  <inkml:trace contextRef="#ctx0" brushRef="#br0">1 479 184,'0'1'109,"0"0"1,-1 0-1,1 0 0,0 0 1,0-1-1,0 1 0,0 0 1,0 0-1,0 0 0,0 0 1,1 0-1,-1 0 0,0 0 1,0 0-1,1-1 1,-1 1-1,1 0 0,-1 0 1,1 0-110,0-2 16,0-1 0,1 1 1,-1-1-1,0 0 1,0 0-1,-1 1 0,1-1 1,0 0-1,-1 0 1,1 0-1,-1 0 0,1 0 1,-1 0-1,0 0 1,0 0-1,0 0 0,0 0 1,0 0-1,0 1 1,-1-3-17,1-74 176,-1 52-93,1-140 518,2 153-583,1 1 1,0 1 0,1-1 0,0 0-1,1 1 1,0 0 0,1 0-1,0 1 1,0-1 0,2 0-19,5-10 70,-10 18-71,-1-1 0,1 1 0,1 0 0,-1 0 0,0 0 0,1 1-1,-1-1 1,1 1 0,0 0 0,0-1 0,0 2 0,0-1 0,0 0 0,0 1 0,0 0 0,0 0 0,1 0 0,-1 1-1,0-1 1,1 1 0,-1 0 0,1 0 0,-1 1 0,2 0 1,-5-1 5,44 0-1322,-35 0 237,-2 0 251</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3.488"/>
    </inkml:context>
    <inkml:brush xml:id="br0">
      <inkml:brushProperty name="width" value="0.2" units="cm"/>
      <inkml:brushProperty name="height" value="0.2" units="cm"/>
      <inkml:brushProperty name="color" value="#FFFF00"/>
    </inkml:brush>
  </inkml:definitions>
  <inkml:trace contextRef="#ctx0" brushRef="#br0">0 0 156,'5'24'3615,"5"26"-5667,-10-42 1113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3.926"/>
    </inkml:context>
    <inkml:brush xml:id="br0">
      <inkml:brushProperty name="width" value="0.2" units="cm"/>
      <inkml:brushProperty name="height" value="0.2" units="cm"/>
      <inkml:brushProperty name="color" value="#FFFF00"/>
    </inkml:brush>
  </inkml:definitions>
  <inkml:trace contextRef="#ctx0" brushRef="#br0">0 0 272,'9'50'1286,"-2"-1"0,1 43-1286,-4-36 1395,10 53-1395,-13-92-2444,-1-17 1481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4.377"/>
    </inkml:context>
    <inkml:brush xml:id="br0">
      <inkml:brushProperty name="width" value="0.2" units="cm"/>
      <inkml:brushProperty name="height" value="0.2" units="cm"/>
      <inkml:brushProperty name="color" value="#FFFF00"/>
    </inkml:brush>
  </inkml:definitions>
  <inkml:trace contextRef="#ctx0" brushRef="#br0">1 0 120,'21'139'2578,"18"54"-2578,9 48 1041,-14 24-218,-17-117-1031,-14-119-2491,-3-29 1796</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4.746"/>
    </inkml:context>
    <inkml:brush xml:id="br0">
      <inkml:brushProperty name="width" value="0.2" units="cm"/>
      <inkml:brushProperty name="height" value="0.2" units="cm"/>
      <inkml:brushProperty name="color" value="#FFFF00"/>
    </inkml:brush>
  </inkml:definitions>
  <inkml:trace contextRef="#ctx0" brushRef="#br0">1 52 296,'71'-16'3962,"62"-6"-3962,-47 13 762,-1 5 0,24 4-762,-75 0-67,105 14-1847,-121-14 1049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5.379"/>
    </inkml:context>
    <inkml:brush xml:id="br0">
      <inkml:brushProperty name="width" value="0.2" units="cm"/>
      <inkml:brushProperty name="height" value="0.2" units="cm"/>
      <inkml:brushProperty name="color" value="#FFFF00"/>
    </inkml:brush>
  </inkml:definitions>
  <inkml:trace contextRef="#ctx0" brushRef="#br0">107 291 96,'11'0'162,"-1"0"0,0 0 0,1-2 0,-1 1 0,1-1 0,-1-1 0,0 0 0,0 0 0,0-1 0,-1 0 0,1-1 0,-1 0-1,2-1-161,-5 2 51,1-1-1,-1 1 0,0-1 1,0 0-1,0-1 0,-1 1 0,0-1 1,0-1-1,0 1 0,-1 0 1,0-1-1,0 0 0,-1 0 0,0 0 1,0-1-1,0 1 0,0-6-50,-2 8 10,-1 0-1,0 0 1,-1 0-1,1 1 0,-1-1 1,0 0-1,0 0 1,0 0-1,-1 0 0,0 1 1,0-1-1,0 1 1,0-1-1,-1 1 0,0 0 1,0 0-1,0 0 1,0 0-1,-1 0 0,1 1 1,-1 0-1,0-1 1,-1 1-10,0-1 24,1 0 0,-1 1 1,0 0-1,0 0 0,0 0 1,-1 1-1,1-1 0,-1 1 1,1 0-1,-1 1 0,0 0 0,1 0 1,-1 0-1,0 0 0,0 1 1,0 0-1,0 0 0,0 1 1,1 0-1,-4 0-24,0 3 34,0-1-1,0 2 1,0-1 0,0 1 0,1 0-1,0 1 1,0 0 0,0 0-1,1 1 1,0 0 0,0 0 0,0 1-1,1 0 1,1 0 0,-1 0-1,1 1 1,0-1 0,1 1-1,0 0 1,1 1 0,0-1 0,0 2-34,-2 6 41,2 0-1,0 0 1,0 0 0,2 1 0,0-1 0,1 1 0,1-1 0,0 1 0,1-1 0,1 0 0,1 0 0,1 2-41,2 3 61,0-1 0,1 1-1,1-1 1,1 0 0,1-1 0,1 0 0,11 13-61,-17-26 23,0 0 0,1-1 0,-1 1 0,1-1 0,1-1 0,-1 0 0,1 0 0,0 0 0,0-1 0,0 0 0,0 0 0,1-1 0,0 0 0,-1-1 0,1 0 0,0 0 0,0-1 0,1 0 1,-1 0-1,2-1-23,14-3-52,-1 0 0,1-2 1,-1-1-1,0 0 1,-1-2-1,16-7 52,-3 2-1028,-1 1-1,15-1 1029,-25 8-988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07:26.241"/>
    </inkml:context>
    <inkml:brush xml:id="br0">
      <inkml:brushProperty name="width" value="0.2" units="cm"/>
      <inkml:brushProperty name="height" value="0.2" units="cm"/>
      <inkml:brushProperty name="color" value="#FFFF00"/>
    </inkml:brush>
  </inkml:definitions>
  <inkml:trace contextRef="#ctx0" brushRef="#br0">332 23 28,'1'0'64,"-1"0"0,1 0 0,-1 0 0,1 0 0,-1 0 0,0 0 0,1 0 0,-1-1 0,1 1 0,-1 0 0,0 0 0,1-1 0,-1 1 0,0 0 0,1 0 0,-1-1 1,0 1-1,1 0 0,-1-1 0,0 1 0,0 0 0,1-1 0,-1 1 0,0-1 0,0 1 0,0 0 0,0-1 0,0 1 0,1-1 0,-1 1 0,0-1 0,0 1 0,0-1 0,0 1 0,0 0 0,0-1 0,0 1 0,-1-1 0,1 1 0,0-1 0,0 1 0,0 0 0,0-1 0,0 1 0,-1-1 0,1 1 0,0 0 0,0-1 0,-1 1 0,1 0 1,0-1-1,-1 1 0,1-1-64,-3 0 85,1 1 0,0-1 0,-1 0 0,0 0 0,1 1 1,-1 0-1,1-1 0,-1 1 0,0 0 0,1 0 0,-1 0-85,-7 2 53,1 0 0,0 0-1,0 1 1,0 0 0,1 1-1,-1 0 1,1 0 0,0 0-1,0 1 1,-1 2-53,-76 57 513,70-50-409,0 0-1,1 0 0,0 2 0,1-1 0,1 2 1,1 0-1,0 0 0,-3 9-103,13-23 14,0 1-1,0-1 1,0 1-1,0-1 1,0 1 0,1 0-1,0-1 1,-1 1-1,1 0 1,1-1-1,-1 1 1,1 0 0,-1-1-1,1 1 1,0-1-1,0 1 1,0-1 0,1 1-1,-1-1 1,1 0-1,0 1 1,0-1 0,0 0-1,0 0 1,1-1-1,-1 1 1,1 0 0,0-1-1,-1 0 1,4 2-14,12 10 62,0-2 1,1 0-1,1-1 0,20 8-62,6 4 160,-33-16-124,0 1-1,-1 1 1,0 0-1,0 1 1,-1 0-1,3 4-35,-10-9 27,1 1 0,-1-1 0,0 1 0,-1 0-1,0 0 1,0 0 0,0 0 0,0 0 0,-1 1 0,0-1 0,0 1 0,-1 0 0,0-1-1,0 1 1,-1 1-27,0 10 68,-1 1-1,-1 0 1,-1-1 0,0 1-1,-1-1 1,-1 0-1,-1 0 1,-1 0-1,0-1 1,-4 5-68,5-9 22,-1-1 0,0-1 0,-1 1 1,0-1-1,0 0 0,-1-1 0,-1 0 0,0 0 1,0-1-1,-1-1 0,0 0 0,0 0 0,-1-1 0,-7 3-22,15-8-149,0-1 0,0 0 0,0 0 0,0 0 0,0-1 0,0 1 0,-1-1 0,1 0 0,0-1 0,0 1 0,0 0 0,0-1 0,0 0-1,-1 0 1,1 0 0,1-1 0,-1 0 0,0 1 0,0-1 0,1 0 0,-1-1 0,1 1 0,-1-1 0,1 1 0,0-1 0,0 0 0,0 0-1,1 0 1,-2-3 149,-11-11-1440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0"/>
    </inkml:context>
    <inkml:brush xml:id="br0">
      <inkml:brushProperty name="width" value="0.2" units="cm"/>
      <inkml:brushProperty name="height" value="0.2" units="cm"/>
      <inkml:brushProperty name="color" value="#FFFF00"/>
    </inkml:brush>
  </inkml:definitions>
  <inkml:trace contextRef="#ctx0" brushRef="#br0">99 392 128,'-16'0'150,"12"0"26,4 0-46,0 0-8,0 0 23,-24 0 415,-30-2 1567,105-2-972,0-2 0,36-10-1155,49-7 159,1171-103 465,-879 108-574,89-8 2,392-116-25,-762 117-1763,-142 24 624,-1-1 96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1"/>
    </inkml:context>
    <inkml:brush xml:id="br0">
      <inkml:brushProperty name="width" value="0.2" units="cm"/>
      <inkml:brushProperty name="height" value="0.2" units="cm"/>
      <inkml:brushProperty name="color" value="#FFFF00"/>
    </inkml:brush>
  </inkml:definitions>
  <inkml:trace contextRef="#ctx0" brushRef="#br0">427 37 208,'0'0'227,"1"0"-175,0 0-1,0 0 1,0 1 0,0-1 0,0 0 0,1 0 0,-1 0 0,0-1-1,0 1 1,0 0 0,0 0 0,0 0 0,0-1 0,0 1 0,0 0-1,0-1 1,0 1 0,0-1-52,0-1 35,-1 0-1,1 0 1,0 0 0,0 1-1,0-1 1,0 0 0,0 1-1,0-1 1,0 1 0,0-1-1,1 1 1,-1-1 0,0 1-1,1 0 1,0 0-1,-1 0 1,1 0 0,0 0-1,-1 0 1,1 0 0,0 0-1,0 1 1,0-1 0,0 1-1,-1-1 1,1 1 0,0 0-1,0-1 1,0 1 0,1 1-35,-2-1 32,0 0 1,-1 0 0,1 0-1,0 1 1,-1-1 0,1 0 0,-1 0-1,1 1 1,0-1 0,-1 1 0,1-1-1,-1 1 1,1-1 0,-1 1 0,1-1-1,-1 1 1,0-1 0,1 1-1,-1-1 1,1 1 0,-1 0 0,0-1-1,0 1 1,1 0 0,-1-1 0,0 1-1,0 0 1,0-1 0,0 1 0,0 0-1,0-1 1,0 1 0,0 0-1,0 0 1,0-1 0,0 1 0,0 0-1,-1-1 1,1 1 0,0 0 0,0-1-1,-1 1 1,1-1 0,0 1 0,-1 0-1,1-1-32,-14 32 405,4-15-328,-1 0 0,-1-1 1,0 0-1,-1-1 0,-1-1 0,-1 1-77,-96 79 302,51-45-199,51-41-75,-41 35 252,-18 22-280,55-52 45,1 1-1,0 0 1,1 1-1,1 1 1,0-1-1,1 1 1,-4 10-45,1 20 101,12-45-82,-1 1-13,1 0 0,0-1 1,0 1-1,0 0 0,0 0 0,0 0 1,0 0-1,1 0 0,-1 0 0,1 0 1,-1 0-1,1 0 0,0 1-6,7 4 21,0 0-1,0 0 1,0 0 0,1-1-1,0-1 1,0 1 0,1-1-1,6 2-20,92 32 140,-54-20-75,84 33 142,208 71 11,-321-115-305,-1 2 0,0 0-1,0 1 1,19 13 87,-5-12-2641,-32-11 1645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8:17.351"/>
    </inkml:context>
    <inkml:brush xml:id="br0">
      <inkml:brushProperty name="width" value="0.1" units="cm"/>
      <inkml:brushProperty name="height" value="0.1" units="cm"/>
      <inkml:brushProperty name="color" value="#66CC00"/>
    </inkml:brush>
  </inkml:definitions>
  <inkml:trace contextRef="#ctx0" brushRef="#br0">205 18 92,'0'0'173,"0"0"-19,0 0 16,0 0-10,0 0-21,0 0-18,0 0-4,0 0 2,0 0 27,0 0-31,0-14-12,-2 11 2987,-5 6-3064,1 1-1,-1 0 1,1 0-1,0 1 1,1 0-1,-1 0 1,1 0-1,0 1 1,0-1 0,-1 3-26,-37 35 163,38-38-163,0 0-1,0 1 1,0-1-1,0 1 1,1 0-1,0 1 1,0-1 0,1 0-1,0 1 1,0 0-1,0 0 1,1 0-1,-1 6 1,-20 44 54,19-47-48,0 1 0,1 0 0,1-1 1,0 1-1,0 0 0,1 0 0,1 10-6,0-20 1,0-1 11,0 35 49,0 6-102,0-39 61,0 36-37,-1-36 17,1-1 0,0 1 0,0-1 0,0 1 0,0-1 0,0 1 0,0-1 0,1 0 0,-1 1 0,0-1 0,1 1 0,-1-1 0,1 0 0,-1 1 0,1-1-1,0 0 1,0 0 0,-1 1 0,1-1 0,0 0 0,0 0 0,0 0 0,1 0-1,1 0 0,-1-1 1,0 1-1,0-1 0,0 0 0,1 0 0,-1 1 0,0-1 0,1-1 0,-1 1 0,0 0 0,0 0 1,20-1-2,-22 1 13,35 0-110,-31 0 97,1 0-1,0 0 1,0 0-1,0-1 1,0 1-1,0-1 1,0 0 0,-1-1-1,1 1 1,0-1-1,-1 0 1,2 0 2,-4 0-3,0 1 1,1 0-1,-1 1 1,1-1-1,-1 0 1,1 1-1,-1 0 0,1-1 1,-1 1-1,1 0 1,-1 0-1,1 0 1,-1 1-1,2-1 3,-1 1-2,-1-1-1,1 0 0,0 0 1,-1 0-1,1 0 1,0 0-1,-1 0 1,1-1-1,-1 1 1,1-1-1,0 0 1,-1 0-1,1 0 0,-1 0 3,26-15-11,1 2 0,1 1 0,0 1 0,24-5 11,-40 13-112,-7 2-36,-1 1 1,0 0-1,0-1 0,0 0 0,-1-1 0,1 0 0,0 1 0,-1-2 0,5-2 148,-10 4-919</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2"/>
    </inkml:context>
    <inkml:brush xml:id="br0">
      <inkml:brushProperty name="width" value="0.2" units="cm"/>
      <inkml:brushProperty name="height" value="0.2" units="cm"/>
      <inkml:brushProperty name="color" value="#FFFF00"/>
    </inkml:brush>
  </inkml:definitions>
  <inkml:trace contextRef="#ctx0" brushRef="#br0">2 395 20,'0'0'164,"0"0"35,0 0 23,0 0-6,0 0-47,0 0 25,0 0-53,-1-8-75,1 7-44,0 1 1,0 0 0,0 0-1,0 0 1,0 0 0,-1 0-1,1-1 1,0 1 0,0 0-1,0 0 1,0 0-1,0 0 1,0 0 0,0-1-1,0 1 1,0 0 0,0 0-1,0 0 1,0 0 0,0 0-1,0-1 1,0 1-1,0 0 1,0 0 0,1 0-1,-1 0 1,0 0 0,0-1-1,0 1 1,0 0 0,0 0-1,0 0 1,0 0-1,0 0 1,0 0 0,1 0-1,-1-1 1,0 1 0,0 0-1,0 0 1,0 0-1,0 0 1,1 0 0,-1 0-1,0 0 1,0 0 0,0 0-1,0 0 1,0 0 0,1 0-1,-1 0 1,0 0-1,0 0 1,0 0 0,0 0-1,0 0 1,1 0 0,-1 0-1,0 0 1,0 0-23,3 3 33,-1 0-1,0 0 1,0 0-1,0 0 1,0 0 0,0 1-1,0-1 1,-1 0 0,0 1-1,0-1 1,0 1-1,0 0 1,0-1 0,-1 1-1,0 0 1,1-1-1,-1 3-32,-2 83 186,0-49-38,2 165 673,0-203-759,0-2-4,0 0 0,8 7 65,-2-332 152,-6 315-275,1 1-1,0-1 0,1 1 0,0 0 0,1 0 0,1-4 1,9-35 29,-8 23-43,1 0 0,1 0 0,1 1 0,1 0 0,2 1 0,0-1 0,2 1 14,-6 9-5,2 1 1,-1 0 0,2 1 0,0 0-1,0 0 1,1 1 0,1 1 0,-1 0-1,2 0 1,-1 1 0,1 1-1,4-2 5,-15 9-3,0 0-1,0 0 1,0 0-1,0 0 1,0 1-1,1-1 0,-1 1 1,0-1-1,0 1 1,1 0-1,-1 0 1,0 0-1,1 0 0,-1 0 1,0 0-1,0 1 1,1-1-1,-1 1 1,0 0-1,0-1 0,2 2 4,1 1-13,0 1 1,0-1-1,0 1 0,-1 0 0,0 1 0,0-1 0,1 1 13,-3-1-215,1-1 0,0 0 0,-1 0 0,1 0 0,1 0 0,-1 0 0,0-1 0,1 1 0,-1-1 0,1 0 0,-1 0 0,1-1 0,0 1-1,0-1 1,3 1 215,-3-2-889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3"/>
    </inkml:context>
    <inkml:brush xml:id="br0">
      <inkml:brushProperty name="width" value="0.2" units="cm"/>
      <inkml:brushProperty name="height" value="0.2" units="cm"/>
      <inkml:brushProperty name="color" value="#FFFF00"/>
    </inkml:brush>
  </inkml:definitions>
  <inkml:trace contextRef="#ctx0" brushRef="#br0">1 253 224,'13'1'345,"1"-1"0,-1-1 0,0-1 0,1 1 0,-1-2 0,0 0 0,0-1 0,9-3-345,4-1 456,8-2 25,-1 0 1,0-2-1,11-8-481,-35 16 38,0 0 0,-1-1 0,0 0 0,0-1 0,0 0 0,0 0 0,-1-1 0,0 0 0,-1 0 0,0 0 0,0-1 0,0 0 0,-1 0 0,3-7-38,-6 13-20,-1 0 0,0 0 0,-1 0 0,1 0 0,0 0 0,0 0 0,-1-1 0,0 1 0,1 0 0,-1 0 0,0-1 0,0 1 0,0 0 0,0 0 0,0-1 0,-1 1 1,1 0-1,-1 0 0,0 0 0,1 0 0,-2-1 20,1 1-9,0 0 0,-1 1 0,1-1 0,-1 1-1,1-1 1,-1 1 0,0 0 0,1 0 0,-1 0 0,0 0 0,0 0 0,0 0 0,0 0 0,0 1 0,0-1 0,0 1 0,0-1 0,-1 1 9,-5-1-4,1 1 0,-1 0 0,0 0 0,1 0 0,-1 1 0,1 0 0,-1 1 0,1-1 0,-1 1 0,-4 3 4,-5 3-1,0 0-1,1 1 1,0 1 0,0 1 0,-7 8 1,17-14 14,0 0 1,0 1-1,1 0 1,0 1-1,0-1 0,1 1 1,-1 0-1,1 0 1,1 0-1,0 0 1,0 1-1,0 0 1,-1 7-15,3-12 11,1 0 1,0 0-1,0 1 0,0-1 1,0 0-1,0 1 0,0-1 1,1 0-1,0 0 1,0 1-1,0-1 0,0 0 1,0 0-1,0 0 1,1 0-1,0 0 0,-1 0 1,3 1-12,3 5 12,0-1 0,1 0 0,0 0 0,1 0-1,0-1-11,-3-3 11,0 0-1,1 0 1,-1-1-1,0 0 0,1-1 1,0 1-1,-1-1 0,1-1 1,0 1-1,0-1 0,5 0-10,84 2-200,-69-4-137,-16 2 104,1-2-1,0 0 0,-1 0 1,1-1-1,-1 0 1,1-1-1,-1 0 234,7-5-838</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4"/>
    </inkml:context>
    <inkml:brush xml:id="br0">
      <inkml:brushProperty name="width" value="0.2" units="cm"/>
      <inkml:brushProperty name="height" value="0.2" units="cm"/>
      <inkml:brushProperty name="color" value="#FFFF00"/>
    </inkml:brush>
  </inkml:definitions>
  <inkml:trace contextRef="#ctx0" brushRef="#br0">471 113 196,'-15'-16'494,"2"3"-157,-1-1 0,0 1 0,0 1 0,-1 1 0,-2-1-337,11 9 82,1 0 0,-1 0 0,0 1 0,1-1 0,-1 2-1,0-1 1,-1 0 0,1 1 0,0 0 0,0 1 0,0-1 0,-1 1 0,1 0-1,0 1 1,0 0 0,-1 0 0,-5 1-82,-3 3 66,1 0 0,-1 1 0,1 0 0,0 1 0,0 0 0,1 2 0,0-1 0,0 2 0,1-1-1,1 2 1,-1-1 0,2 2 0,0-1 0,0 2 0,1-1 0,0 1 0,1 1 0,1-1 0,0 1 0,0 0 0,2 1 0,0 0 0,-1 6-66,6-20 48,0 4 12,0-4-56,-1 0-1,1 0 0,0 1 1,0-1-1,0 0 1,0 0-1,0 0 1,0 1-1,1-1 1,-1 0-1,0 0 0,1 0 1,-1 0-1,0 0 1,1 1-1,0-1-3,2 3 7,1 0-1,-1-1 1,1 1 0,0-1-1,0 0 1,0 0 0,1-1-1,-1 1 1,1-1-1,-1 0 1,1 0 0,0 0-1,0-1 1,-1 0 0,1 0-1,0 0 1,0 0-1,0-1 1,0 0 0,1 0-1,-1 0 1,0-1-1,0 1 1,0-1 0,-1-1-1,1 1 1,0-1 0,0 1-1,-1-1 1,3-2-7,4-1 8,-1-1 0,0-1 0,-1 0 0,1-1-1,-1 1 1,0-2 0,-1 1 0,0-1 0,-1 0 0,0-1 0,0 0 0,-1 0 0,0-1 0,2-4-8,31-49 101,-39 64-100,1 0 0,-1 0 1,0 0-1,0 0 0,0-1 1,0 1-1,0 0 0,1 0 0,-1 0 1,0 0-1,0 0 0,0 0 1,0 0-1,1 0 0,-1-1 0,0 1 1,0 0-1,0 0 0,1 0 0,-1 0 1,0 0-1,0 0 0,0 0 1,1 0-1,-1 0 0,0 0 0,0 0 1,0 0-1,1 0 0,-1 0 1,0 1-1,0-1 0,0 0 0,1 0 1,-1 0-1,0 0 0,0 0 1,0 0-1,0 0 0,0 0 0,1 1 1,-1-1-1,0 0 0,0 0 0,0 0 1,0 0-1,0 1-1,10 15-130,11 38-713,-7-18-346,-10-27 361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5"/>
    </inkml:context>
    <inkml:brush xml:id="br0">
      <inkml:brushProperty name="width" value="0.2" units="cm"/>
      <inkml:brushProperty name="height" value="0.2" units="cm"/>
      <inkml:brushProperty name="color" value="#FFFF00"/>
    </inkml:brush>
  </inkml:definitions>
  <inkml:trace contextRef="#ctx0" brushRef="#br0">383 654 156,'-1'-4'183,"0"-1"1,0 1-1,0-1 0,-1 1 0,1 0 1,-1 0-1,0-1 0,-1 1 0,1 1 1,-1-1-1,0 0 0,0 0 0,0 1 1,0 0-1,0 0 0,-1 0 0,0 0 1,1 0-1,-2 0-183,-1-2 78,0 1 1,-1 0-1,1 0 1,-1 1-1,0 0 1,0 0-1,0 0 1,-1 1-1,1 0 1,-1 0-1,0 1-78,1 2 37,-1 0 0,0 0-1,1 1 1,0 0 0,-1 0 0,1 0 0,0 1-1,0 1 1,0-1 0,0 1 0,1 0-1,0 0 1,0 1 0,0 0 0,0 0-1,1 1 1,-2 1-37,-7 8 49,1 0 0,0 0-1,1 1 1,1 1 0,1 0-1,-1 4-48,3-4 43,1 0-1,1 0 0,0 1 0,2 0 1,0 0-1,1 0 0,1 0 0,0 0 1,1 12-43,2-26 10,-1 1 0,1-1 1,0 0-1,0 1 1,0-1-1,1 0 1,0 0-1,-1 1 1,2-1-1,-1-1 0,0 1 1,1 0-1,-1 0 1,1-1-1,0 0 1,0 1-1,1-1-10,-2-1 10,1 0-1,0 1 1,-1-1-1,1 0 0,0-1 1,0 1-1,0 0 1,0-1-1,1 0 1,-1 0-1,0 0 1,0 0-1,1 0 1,-1 0-1,1-1 1,-1 0-1,1 0 1,-1 0-1,0 0 0,1 0 1,-1-1-1,1 1 1,2-2-10,7-4 9,0 0 0,0-1 0,0 0 0,-1-1 0,-1-1 1,1 1-1,-2-2 0,1 0 0,-1 0 0,0-1 0,-1 0 0,-1-1 0,1 1 0,-2-2 1,0 1-1,1-4-9,19-40 37,-2-2 1,-2-1-1,0-11-37,-9 27 17,30-79-67,-18 56 49,-3-2-1,-3 0 1,9-56 1,-21 84 66,2-17 79,-13 55-17,-4 11-84,-4 10-15,-6 28-6,2 1 0,2 1 0,3 0 0,1 1-1,3-1 1,1 1 0,3 1 0,3 2-23,0-27-2,1 0-1,1 0 1,1 0-1,1-1 1,8 20 2,-8-28-23,2 1 1,0-1-1,1 0 1,0 0-1,1-1 1,1 0-1,1 0 1,7 7 22,-10-15-197,1 0 1,0-1-1,0 0 0,0-1 1,1 1-1,0-2 0,0 0 0,1 0 1,-1 0-1,1-1 0,0-1 1,0 0-1,0-1 0,1 0 1,-1 0-1,5-1 197,-4-1-947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6"/>
    </inkml:context>
    <inkml:brush xml:id="br0">
      <inkml:brushProperty name="width" value="0.2" units="cm"/>
      <inkml:brushProperty name="height" value="0.2" units="cm"/>
      <inkml:brushProperty name="color" value="#FFFF00"/>
    </inkml:brush>
  </inkml:definitions>
  <inkml:trace contextRef="#ctx0" brushRef="#br0">0 1 96,'0'0'207,"0"0"3,0 0-14,26 2 1781,-23 1-1937,0-1 0,0 1 0,0 0 1,0 0-1,0 0 0,-1 1 0,1-1 0,-1 1 0,0-1 0,0 1 0,0 0 0,-1 0 0,1-1 0,-1 1 0,0 0 0,0 1 0,-1-1 1,1 0-1,-1 1-40,4 10 4,-3-12 4,2 10 65,0 0 0,1 0 0,0-1 0,1 0 0,1 1 0,0-2 0,5 8-73,1 3-2616,-12-22 1753</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7"/>
    </inkml:context>
    <inkml:brush xml:id="br0">
      <inkml:brushProperty name="width" value="0.2" units="cm"/>
      <inkml:brushProperty name="height" value="0.2" units="cm"/>
      <inkml:brushProperty name="color" value="#FFFF00"/>
    </inkml:brush>
  </inkml:definitions>
  <inkml:trace contextRef="#ctx0" brushRef="#br0">0 225 216,'0'0'177,"0"0"19,0 0 3,0 0-32,0 0 5,0 0 40,0 0-57,0 0 12,0 0-6,0 0 37,0 0-31,0 0-42,0-21 759,0 18-861,1 0 0,-1 1 0,1-1-1,-1 1 1,1-1 0,0 1-1,0 0 1,0-1 0,0 1 0,0 0-1,1 0 1,-1-1 0,1 1 0,1-1-23,0-1 113,23 108 1085,-25-99-1187,12 60 54,2 0 0,4-1 0,9 16-65,-22-63 14,21 38 61,-26-53-74,1 0-1,-1 0 0,1 1 0,0-1 1,0 0-1,0-1 0,0 1 1,0 0-1,0 0 0,1-1 0,-1 0 1,0 1-1,1-1 0,-1 0 0,1 0 1,0 0-1,-1 0 0,1-1 0,1 1 0,-2-1-4,12-4-58,-5-2 43,0 0-1,0-1 1,-1 0-1,0-1 1,-1 0-1,0 0 0,0 0 1,0-1-1,-1 0 1,0-1-1,-1 1 0,0-1 1,-1 0-1,0 0 1,0-2 19,6-17-40,-2 0 1,-1-1-1,-1-1 1,2-26 39,-8 52-11,5-23 170,-1 25-51,2 15-94,14 48 30,-13-36-7,1 0 1,1 0-1,12 20-37,-15-32 2,33 52 32,-36-60-29,0 1 0,1-1 0,-1 0 0,1-1 0,0 1 0,0 0 0,0-1 0,1 0 0,-1 0 0,1 0 0,-1-1 0,3 1-5,-4-2 7,-1-1 1,0 0-1,1 0 1,-1 0-1,1 0 0,-1 0 1,0-1-1,1 1 0,-1-1 1,0 0-1,1 1 0,-1-1 1,0 0-1,0 0 0,0 0 1,0-1-1,0 1 0,0-1 1,0 1-1,0-1 0,0 1 1,-1-1-1,1 0 0,-1 0 1,1 0-1,-1 0 0,0 0 1,0 0-1,0 0-7,8-11 28,-2 0 0,0-1 0,5-13-28,-12 27 0,7-23 33,0-1-1,-2 0 0,-1-1 1,0 1-1,-2-1 0,-1-11-32,3-19-37,-3-56-172,-2 59-623,2 46 602,0-1-1,1 0 1,-1 0 0,1 1 0,1-1 0,-1 1-1,1-1 231,10-29-1815,-11 19 982</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8"/>
    </inkml:context>
    <inkml:brush xml:id="br0">
      <inkml:brushProperty name="width" value="0.2" units="cm"/>
      <inkml:brushProperty name="height" value="0.2" units="cm"/>
      <inkml:brushProperty name="color" value="#FFFF00"/>
    </inkml:brush>
  </inkml:definitions>
  <inkml:trace contextRef="#ctx0" brushRef="#br0">9 327 268,'0'0'219,"0"4"37,-8 75 979,8-78-1063,0 39 1033,3-11 293,4-54-808,-1-18-462,1 1 0,12-41-228,-13 65 24,0-1-1,1 1 0,1 1 1,1-1-1,1 1 0,0 1 1,10-12-24,-5 8-15,-2 4 36,-1 0 1,2 1-1,12-11-21,-19 21 1,-1 0 0,1 1 0,0 0 0,0 0 0,1 0 0,-1 1 0,1 0 0,0 0 0,0 1 0,0 0 0,1 0-1,67 1-4768,-74 1 3953</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19"/>
    </inkml:context>
    <inkml:brush xml:id="br0">
      <inkml:brushProperty name="width" value="0.2" units="cm"/>
      <inkml:brushProperty name="height" value="0.2" units="cm"/>
      <inkml:brushProperty name="color" value="#FFFF00"/>
    </inkml:brush>
  </inkml:definitions>
  <inkml:trace contextRef="#ctx0" brushRef="#br0">0 0 476,'0'0'535,"0"0"-56,0 0-39,0 0-18,0 0-30,0 0-62,0 0-38,0 0-15,0 0-17,0 0-33,0 0 3,0 0-51,0 0-50,1 6-77,7 50-1763,-8-56 746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0"/>
    </inkml:context>
    <inkml:brush xml:id="br0">
      <inkml:brushProperty name="width" value="0.2" units="cm"/>
      <inkml:brushProperty name="height" value="0.2" units="cm"/>
      <inkml:brushProperty name="color" value="#FFFF00"/>
    </inkml:brush>
  </inkml:definitions>
  <inkml:trace contextRef="#ctx0" brushRef="#br0">3 0 240,'0'65'969,"-2"-21"-468,2-1-1,2 0 0,2 0 0,5 14-500,-5-19 270,-4-33-321,0 0 1,0-1-1,1 1 1,0 0-1,0-1 0,0 1 1,0-1-1,1 1 1,0 2 50,2-6-1580,-3-2 647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1"/>
    </inkml:context>
    <inkml:brush xml:id="br0">
      <inkml:brushProperty name="width" value="0.2" units="cm"/>
      <inkml:brushProperty name="height" value="0.2" units="cm"/>
      <inkml:brushProperty name="color" value="#FFFF00"/>
    </inkml:brush>
  </inkml:definitions>
  <inkml:trace contextRef="#ctx0" brushRef="#br0">0 0 144,'8'24'345,"-2"0"0,-1 0 0,-1 1 1,0-1-1,-2 1 0,-2 22-345,3 1 279,3 397 1062,-7-285-1970,1-159 91,0-1-244,0 2-112,-2 7 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8:25.653"/>
    </inkml:context>
    <inkml:brush xml:id="br0">
      <inkml:brushProperty name="width" value="0.1" units="cm"/>
      <inkml:brushProperty name="height" value="0.1" units="cm"/>
      <inkml:brushProperty name="color" value="#66CC00"/>
    </inkml:brush>
  </inkml:definitions>
  <inkml:trace contextRef="#ctx0" brushRef="#br0">0 335 108,'0'0'135,"0"0"30,0 0 8,0 0 7,0 0-7,0 0-36,0 0 9,0 0 26,0 0-51,0 0-20,0 0 19,0 0 45,0 0-10,0 0-10,0 0-1,0 0 12,0 0-6,0 0 14,0 0-18,0 0-9,0 0-53,0 0 11,0 0 26,0 0-39,0 0-13,0 0 11,0 0 4,0 0 0,0 0-5,0 0-20,1 5-5,0-3-38,-1 0 0,1 0 0,-1 0-1,1 0 1,0 0 0,0 0-1,0 0 1,0-1 0,0 1 0,0 0-1,0-1 1,0 1 0,1-1 0,-1 1-1,1-1 1,-1 0 0,1 1-16,39 20 383,-24-15-295,2 0 0,-1-1 0,1 0 0,0-2 1,0 0-1,0-2 0,1 0 0,-1-1 0,12-1-88,14 15 64,182-14 38,-226-1-109,27 0 71,-27 0-55,-1 0 14,0 0-10,2 0-19,5 0 7,-5 0 25,-2 0 10,0 0 0,30 3 864,-36-34-118,6-77-1246,-22 58 348,11 9 29,-17-49-59,25 81 134,-1 1 1,0-1-1,0 1 1,-1 0-1,0 1 0,-1-1 1,1 1-1,-7-6 12,3 6-13,-1 1 1,1 0-1,-1 1 0,0 0 0,0 1 0,0-1 0,-1 2 0,0 0 1,1 0-1,-1 1 0,0 0 0,0 1 0,0 0 0,-1 1 13,11 0-25,-32 0-1,-17 0 39,48 0-11,-8 1-27,10-1 24,0 0 0,-1 0 0,1 0 0,0-1 0,0 1 0,-1 0 0,1 0 0,0 0 0,0 0 0,-1 0 0,1 0 0,0 0 0,0 0 0,-1 0 0,1 0 0,0 0 0,-1 0 0,1 0 0,0 0 0,0 0 0,-1 0 0,1 0-1,0 0 1,-1 0 0,1 0 0,0 0 0,0 0 0,-1 1 0,1-1 0,0 0 0,0 0 0,0 0 0,-1 0 0,1 1 0,0-1 0,0 0 0,0 0 0,-1 1 0,1-1 0,0 0 0,0 0 0,0 1 0,0-1 0,0 0 0,0 0 0,-1 1 0,1-1 0,0 0-1,0 1 1,0-1 0,0 0 0,0 0 0,0 1 0,0-1 0,0 0 1,-34 26-62,5 1-20,25-25 81,0 1-1,1 0 1,0 0 0,-1 0 0,1 1-1,1-1 1,-1 0 0,0 1 0,1 0-1,0 0 1,-1 0 0,2 0-1,-1 0 1,0 0 1,-25 64-50,20-31 142,-2 0 1,-14 34-93,12-39-2195,11-32 1038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2"/>
    </inkml:context>
    <inkml:brush xml:id="br0">
      <inkml:brushProperty name="width" value="0.2" units="cm"/>
      <inkml:brushProperty name="height" value="0.2" units="cm"/>
      <inkml:brushProperty name="color" value="#FFFF00"/>
    </inkml:brush>
  </inkml:definitions>
  <inkml:trace contextRef="#ctx0" brushRef="#br0">0 66 212,'49'-9'2542,"41"-10"-1628,-33 7-1117,1 1-1,0 4 1,26 0 203,-66 7-994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3"/>
    </inkml:context>
    <inkml:brush xml:id="br0">
      <inkml:brushProperty name="width" value="0.2" units="cm"/>
      <inkml:brushProperty name="height" value="0.2" units="cm"/>
      <inkml:brushProperty name="color" value="#FFFF00"/>
    </inkml:brush>
  </inkml:definitions>
  <inkml:trace contextRef="#ctx0" brushRef="#br0">12 211 312,'3'2'147,"1"-1"-1,-1 0 1,0 0-1,1 0 1,-1 0 0,1-1-1,-1 1 1,1-1 0,-1 0-1,1 0 1,0 0-1,-1 0 1,1-1 0,-1 1-1,3-2-146,55-19 455,-39 12-201,-10 4-171,-1 1 1,-1-2 0,1 1 0,-1-1 0,0-1 0,0 0-1,3-3-83,-8 5 5,0 1 0,-1-1-1,0 0 1,0 0-1,0 0 1,0 0 0,-1-1-1,0 1 1,0-1 0,0 0-1,-1 0 1,0 0-1,0 0 1,0-1-5,-2 5 18,-4-11-111,2 10 104,0 0 0,0 0 0,0 1 0,0-1 0,-1 1 0,1-1 0,-1 1 0,1 0 1,-1 0-1,0 0 0,0 0 0,0 1 0,0-1 0,0 1 0,-1 0 0,1 0 0,0 0 1,-1 0-1,1 0 0,-1 1 0,1-1 0,0 1 0,-1 0 0,1 0 0,-1 1 0,1-1 0,-1 0 1,1 1-1,-2 1-11,-3 0 53,0 1 0,1 0-1,0 1 1,-1 0 0,1 0 0,1 0 0,-1 1 0,1 0 0,0 1 0,0-1 0,0 1 0,-4 5-53,-2 7 141,-1 0 1,2 1-1,1 0 0,0 0 1,1 1-1,2 1 1,0-1-1,1 1 0,0 1 1,2-1-1,1 1 0,1-1 1,0 1-1,2 4-141,0-18 41,1 0 1,0 0 0,0 0-1,1 0 1,0-1-1,0 1 1,1-1-1,0 1 1,0-1-1,0 0 1,1 0-1,1 0 1,-1-1-1,1 0 1,0 1-1,0-2 1,1 1-1,-1 0 1,2-1 0,-1 0-1,0-1 1,1 1-42,7 3 59,-1-1 0,1 0 0,0 0 0,0-2 1,0 0-1,1 0 0,0-2 0,0 1 0,0-2 1,0 0-1,2-1-59,130 1-564,-89-3-3505,-56 1 3121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4"/>
    </inkml:context>
    <inkml:brush xml:id="br0">
      <inkml:brushProperty name="width" value="0.2" units="cm"/>
      <inkml:brushProperty name="height" value="0.2" units="cm"/>
      <inkml:brushProperty name="color" value="#FFFF00"/>
    </inkml:brush>
  </inkml:definitions>
  <inkml:trace contextRef="#ctx0" brushRef="#br0">1 134 52,'0'0'231,"0"0"-39,0 0 38,0 0-8,0 0 16,0 0-13,0 0-30,0 0-11,0 0 13,0 0 1,0 0 3,0 0-26,0 1-57,0 0 0,-1 0 0,1 1 1,0-1-1,0 0 0,0 0 0,0 1 1,1-1-1,-1 0 0,0 0 0,0 0 1,1 1-1,-1-1 0,1 0 0,-1 0 1,1 0-1,-1 1-118,4 0 46,-1 1 1,1-1-1,0 0 1,0 1-1,0-2 1,0 1-1,0 0 0,0-1 1,0 0-1,0 0 1,1 0-1,-1 0 1,0-1-1,1 1 1,-1-1-1,0 0 1,1-1-1,-1 1 1,1-1-47,5 1-1,19 0 109,-1-2 0,0 0 0,0-2 0,11-4-108,16-3 129,0 1 1,1 3-1,4 3-129,33-5 187,-10 3 76,56 4-263,-49 2 175,26-6-175,26-4 30,-52 5 34,29-8-64,72-8 122,155 5-122,-150 9 4,814-11-113,-882 27 65,-38-1 56,-15 1-15,7-5 3,508 14-50,-335-18 41,-241 0 3,1-1 0,-1-1 0,0-1 0,5-1 6,52-6-20,27 4-633,65-13 653,-36 3-304,-101 14-261,0 2-1,1 0 1,-1 2 0,7 2 565,67 3-2663,-71-6 1890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2:03.125"/>
    </inkml:context>
    <inkml:brush xml:id="br0">
      <inkml:brushProperty name="width" value="0.2" units="cm"/>
      <inkml:brushProperty name="height" value="0.2" units="cm"/>
      <inkml:brushProperty name="color" value="#FFFF00"/>
    </inkml:brush>
  </inkml:definitions>
  <inkml:trace contextRef="#ctx0" brushRef="#br0">0 1 228,'0'2'18,"1"0"0,-1 0 0,1 0 0,0 0 0,-1 0 0,1 0 1,0 0-1,0 0 0,0 0 0,1-1 0,-1 1 0,0 0 0,1-1 0,-1 1 0,1-1 0,-1 1 0,1-1 0,0 0 0,0 0 1,-1 0-1,1 0 0,0 0 0,0 0 0,0 0 0,0 0 0,1-1-18,5 4 77,45 30 1188,22 20-1265,-34-24 328,-28-21-227,-2-2 27,-1 1 0,1 0 0,-2 0 1,10 10-129,-15-13 63,-1 0 0,1 0 0,-1 0 1,0 1-1,0-1 0,0 1 1,-1 0-1,0 0 0,0 0 0,-1 0 1,1 0-1,-1 6-63,-1-11 53,0 37 316,1-32-342,-1-1 1,0 1-1,-1 0 1,0 0-1,1-1 1,-2 1-1,1-1 0,-1 1 1,0-1-1,0 1 1,0-1-1,-1 0 1,1 0-1,-3 2-27,-6 12 179,0 1 0,1 1 0,0 2-179,4-10 176,1 1 0,-2-1 1,0-1-1,0 1 0,-2-1 0,1 0 1,-1-1-1,-1 1-176,-32 30-501,2 3 0,-31 46 501,71-91-776,0 1-315,0 2 142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47.120"/>
    </inkml:context>
    <inkml:brush xml:id="br0">
      <inkml:brushProperty name="width" value="0.2" units="cm"/>
      <inkml:brushProperty name="height" value="0.2" units="cm"/>
      <inkml:brushProperty name="color" value="#FFC114"/>
    </inkml:brush>
  </inkml:definitions>
  <inkml:trace contextRef="#ctx0" brushRef="#br0">830 19 132,'0'-1'60,"0"1"-1,0-1 1,0 1-1,0-1 1,0 1-1,-1-1 1,1 1-1,0-1 1,0 1-1,0-1 1,0 0-1,1 1 1,-1-1 0,0 1-1,0-1 1,0 1-1,0-1 1,1 1-1,-1-1 1,0 1-1,0-1 1,1 1-1,-1-1 1,0 1-1,1-1 1,-1 1 0,0 0-1,1-1 1,-1 1-1,1-1 1,-1 1-1,1 0 1,-1 0-1,1-1 1,-1 1-1,1 0 1,-1 0-1,1-1 1,-1 1-1,1 0 1,-1 0 0,1 0-1,-1 0 1,1 0-1,0 0 1,-1 0-1,1 0 1,-1 0-1,1 0 1,0 0-60,0 0-250,3 0 391,-4 0 1,0 0 0,0 0-12,0 0 6,0 0 10,0 0 8,0 0 17,0 0-31,0 0-35,0 0 7,0 0 19,0 0-6,0 0-1,0 0-1,0 0 14,-3 19-36,0-1 1,-2-1 0,0 1 0,0-1-1,-2 1 1,0-2 0,-1 1-1,-5 6-101,-8 21 136,-455 943 1798,417-871-2547,-4-4-1,-5-2 1,-5-3 613,47-77-1948,17-23 891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47.734"/>
    </inkml:context>
    <inkml:brush xml:id="br0">
      <inkml:brushProperty name="width" value="0.2" units="cm"/>
      <inkml:brushProperty name="height" value="0.2" units="cm"/>
      <inkml:brushProperty name="color" value="#FFC114"/>
    </inkml:brush>
  </inkml:definitions>
  <inkml:trace contextRef="#ctx0" brushRef="#br0">1 1 396,'11'52'2706,"78"340"184,106 432-865,-181-769-1939,23 75 43,-33-121-739,-3-10-1313,-2-15 144,-6-5 471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48.167"/>
    </inkml:context>
    <inkml:brush xml:id="br0">
      <inkml:brushProperty name="width" value="0.2" units="cm"/>
      <inkml:brushProperty name="height" value="0.2" units="cm"/>
      <inkml:brushProperty name="color" value="#FFC114"/>
    </inkml:brush>
  </inkml:definitions>
  <inkml:trace contextRef="#ctx0" brushRef="#br0">0 81 120,'227'-25'3552,"-96"8"-2183,26 3-1369,-20 3 457,-75 8-214,-39 3-797,-1-1 0,0-1-1,13-4 555,-34 5-1062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1.186"/>
    </inkml:context>
    <inkml:brush xml:id="br0">
      <inkml:brushProperty name="width" value="0.2" units="cm"/>
      <inkml:brushProperty name="height" value="0.2" units="cm"/>
      <inkml:brushProperty name="color" value="#FFC114"/>
    </inkml:brush>
  </inkml:definitions>
  <inkml:trace contextRef="#ctx0" brushRef="#br0">662 21 64,'0'0'346,"0"0"-22,0 0-9,0 0-26,0 0 36,0 0-27,0-3-17,0 2-263,0 0 0,0 1 0,0-1-1,0 0 1,-1 1 0,1-1 0,0 0 0,0 1 0,0-1-1,0 0 1,-1 1 0,1-1 0,0 1 0,-1-1-1,1 1 1,0-1 0,-1 0 0,1 1 0,-1 0 0,1-1-1,-1 1 1,1-1 0,-1 1 0,1-1 0,-1 1-1,0 0 1,1-1 0,-1 1 0,0 0-18,-23-1 430,-32 17 99,50-13-494,-31 10 227,2 2 1,0 2-1,1 1 1,1 1-1,1 2 1,0 2-1,2 0 1,0 2-1,2 2 1,-17 20-263,22-20 135,2 1 1,1 0-1,2 2 1,0 0-1,2 1 1,2 0 0,0 1-1,2 1 1,2 0-1,1 1 1,-4 29-136,11-46 34,0 1-1,1-1 1,1 1 0,0 0 0,1-1 0,1 1 0,1-1 0,0 1-1,2-1 1,0 0 0,0-1 0,2 1 0,0-1 0,1 0 0,0-1-1,1 0 1,4 4-34,3 2 39,2-1-1,0 0 0,1-2 0,1 0 1,0-1-1,2-1 0,-1-1 1,2-1-1,0-1 0,1 0 0,5 0-38,10 2 74,0-1 0,1-2-1,0-2 1,1-2-1,0-1 1,20-1-74,72 1 218,48-6-218,-87-2 4,-69 1-148,0-1 0,0-2-1,0 0 1,-1-2 0,1 0 0,10-5 144,-29 8-327,1 0 0,-1 0 0,0 0 0,0-1 0,0 0 0,-1 0 0,1 0 0,-1-1 0,0 1 0,0-2 0,0 1 0,3-3 327,1-5-1580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3.840"/>
    </inkml:context>
    <inkml:brush xml:id="br0">
      <inkml:brushProperty name="width" value="0.2" units="cm"/>
      <inkml:brushProperty name="height" value="0.2" units="cm"/>
      <inkml:brushProperty name="color" value="#FFC114"/>
    </inkml:brush>
  </inkml:definitions>
  <inkml:trace contextRef="#ctx0" brushRef="#br0">6 0 208,'0'0'205,"0"0"-57,0 0-4,0 0 23,0 0 5,0 0-1,0 0-9,0 0-22,0 0-28,0 0 43,0 0-28,0 0 68,0 0 49,0 0-8,0 0 14,5 1-1,-3-1-225,0 1 0,-1 0 0,1 0 0,0 0 0,-1 0 0,1 1 1,-1-1-1,1 0 0,-1 0 0,0 1 0,1-1 0,-1 1 0,0 0 0,0-1 0,0 1 0,0 0 0,0-1 1,-1 1-1,1 0 0,0 0 0,-1 0 0,1 0 0,-1 0 0,0-1 0,0 1 0,0 0 0,0 0 0,0 0 1,0 1-25,0 81 664,-2-47-471,2 358 959,-1-369-1111,-1 0 0,-1 0 0,-4 12-41,-5 49 115,7-40-137,-2 54-2709,7-101 1865</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49.172"/>
    </inkml:context>
    <inkml:brush xml:id="br0">
      <inkml:brushProperty name="width" value="0.2" units="cm"/>
      <inkml:brushProperty name="height" value="0.2" units="cm"/>
      <inkml:brushProperty name="color" value="#FFC114"/>
    </inkml:brush>
  </inkml:definitions>
  <inkml:trace contextRef="#ctx0" brushRef="#br0">109 29 204,'0'0'347,"-2"1"-244,1-1 0,0 0 1,0 0-1,-1 1 0,1-1 0,0 0 1,0 0-1,-1 0 0,1-1 0,0 1 1,0 0-1,-1 0 0,1-1 1,0 1-1,0-1 0,0 1 0,0-1 1,0 1-1,0-1 0,-1 0-103,-22-19 216,24 20-181,0 0 0,-1-1 0,1 1 0,0-1 0,-1 1 0,1 0 0,-1-1 0,1 1 1,0 0-1,-1 0 0,1-1 0,-1 1 0,1 0 0,-1 0 0,1 0 0,-1 0 0,1 0 1,-1-1-1,1 1 0,-1 0 0,1 0 0,-1 0 0,1 0 0,-1 0 0,1 0 0,-1 1 1,1-1-1,-1 0 0,1 0 0,-1 0 0,1 0 0,-1 1 0,1-1 0,-1 0 0,1 0 1,0 1-1,-1-1 0,1 0 0,-1 1 0,1-1 0,0 0 0,-1 1 0,1-1 0,0 1 0,0-1 1,-1 1-1,1-1 0,0 0 0,0 1 0,0-1 0,-1 1 0,1-1 0,0 1 0,0-1 1,0 1-1,0-1 0,0 1 0,0-1 0,0 1 0,0 0-35,-1 36 616,1-31-453,0 547 1789,-9-398-1806,1-32-28,-3 200-676,11-321 61,-5 4-986,2-1 1088,2-7-973,1-4 156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8:33.594"/>
    </inkml:context>
    <inkml:brush xml:id="br0">
      <inkml:brushProperty name="width" value="0.1" units="cm"/>
      <inkml:brushProperty name="height" value="0.1" units="cm"/>
      <inkml:brushProperty name="color" value="#66CC00"/>
    </inkml:brush>
  </inkml:definitions>
  <inkml:trace contextRef="#ctx0" brushRef="#br0">228 130 48,'0'0'277,"0"0"-42,0 0 0,0 0 32,0 0-36,0 0-40,0 0-18,0 0 9,0 0-21,0 0 38,0 0 21,0 0-5,0 0-11,0 0 0,0 0-28,0 0-22,0 0-12,0 0 14,0 0-22,0 0-22,0 0 5,0 0-32,0 0-28,0 0 17,0 0-10,0 0-15,0 0 1,0 0-4,0 0-23,0 0 24,0 0 43,0 0-8,0 0 2,0 0-22,0 0-19,0 0 40,-2 22 192,1-21-263,1 1 1,-1-1-1,1 0 0,-1 1 0,1-1 1,0 1-1,-1-1 0,1 0 0,0 1 0,0-1 1,0 1-1,0-1 0,0 1 0,1-1 1,-1 0-1,0 1 0,1-1 0,-1 1 1,1-1-1,-1 0 0,1 1 0,0-1 0,0 1-12,31 29 389,-2-6-289,22 15-34,118 44 1,-112-63-47,-49-19-38,0 1 0,0-1 0,-1 2 0,1-1 1,6 5 17,-9-5-11,-1 0-1,1-1 1,0 0 0,0 0 0,0-1 0,0 0 0,6 1 11,18 4 238,-30-6-216,1 0-1,-1 0 0,0 0 1,1 0-1,-1-1 0,1 1 1,-1 0-1,0 0 0,1-1 0,-1 1 1,0 0-1,1-1 0,-1 1 1,0 0-1,0-1 0,1 1 1,-1 0-1,0-1 0,0 1 1,0 0-1,0-1 0,1 1 1,-1-1-1,0 1 0,0-1 1,0 1-1,0 0 0,0-1 1,0 1-1,0-1 0,0 1 1,0-1-1,0 1 0,0 0 1,0-1-1,0 1 0,-1-1 1,1 1-1,0 0 0,0-1 1,0 1-1,-1-1 0,1 1 0,0 0 1,0-1-1,-1 1 0,1 0-21,-9-24 109,4 13-96,1 0 1,0 0-1,1 0 1,1 0-1,-1-1 1,2 1-1,-1-1 1,2 0-1,-1 1 1,2-7-14,-1 17 5,0 1-5,0-39-35,0 35 36,1 0 1,-1 0-1,1-1 1,0 1-1,0 0 1,1 0-1,-1 1 1,1-1-1,0 0 1,0 0-1,0 1 1,0-1-1,2-1-1,-1 3-3,-1-1 1,0 0-1,0 0 0,0 0 0,0 0 1,-1 0-1,1 0 0,-1 0 1,1-3 2,-1 2-3,0 1 1,1 0-1,-1 0 1,0 0-1,1 0 1,0 0-1,0 1 1,0-1-1,0 0 1,0 1 2,14-12 11,0 1 0,0 1 0,13-8-11,-18 15 12,0 0 1,-1 0-1,2 1 0,5-1-12,25-10 54,-41 15-57,-1 0 27,0 0-11,0 0-6,3 0 3,0-1-9,1 1-1,0 0 1,-1 0 0,1 0 0,-1 0 0,1 0-1,-1 1 1,1 0 0,-1 0 0,1 0-1,-1 0 1,0 0 0,0 1 0,1-1 0,-1 1-1,0 0 1,0 0 0,-1 0 0,1 1-1,1-1 4,0 1 0,-1 0 1,1 0-1,-1 0 0,0 1 1,0-1-1,0 1 0,0 0 1,-1 0-1,1 0 0,-1 0 1,0 0-1,0 0 0,0 2-4,3 7-19,-3-9 16,0 0 1,-1 0 0,0 0 0,0 0 0,0 0 0,0 0 0,0 0 0,-1 0 0,0 1 2,11 67 62,-8-18-122,-3-53 68,0-1-24,0 39 63,0 174-41,0-211-12,-1 54 29,-1-54-21,1 0 0,0 1 1,0-1-1,0 0 1,0 1-1,1-1 0,-1 0 1,0 1-1,1-1 0,0 1 1,0-1-1,0 1 0,0-1 1,0 1-1,0-1 1,1 1-1,-1-1-2,1 23-1,-9-1-40,8-22 53,-2 16 25,-6-9-27,0-1 0,1 1 0,-1 1 0,2-1-1,-1 2-9,5-9-2,0 0-1,0 0 0,0 0 1,0 0-1,0-1 0,0 1 1,0-1-1,-1 1 0,1-1 1,0 0-1,-1 0 0,1 0 1,-1 0-1,0 0 1,1 0-1,-1-1 0,-1 1 3,-55 3-46,58-4 45,-41 0-52,39 0 56,1 0 0,-1 0 0,0 0-1,0 0 1,1 0 0,-1-1 0,0 0 0,1 1 0,-1-1-1,0 0 1,1 0 0,-1 0 0,1-1 0,-1 1 0,0-1-3,-5-3 12,0 0 1,0 1-1,0 0 1,-1 0 0,1 1-1,-1 0 1,-3 0-13,-32-12 101,18 4 164,19 8-191,0 1 1,0-1 0,1 0 0,0-1 0,-1 0 0,1 0 0,-2-2-75,2 2 54,0 0 1,0 0-1,-1 1 0,1 0 1,-1 0-1,0 0 0,0 1-54,-1-1 63,0 0-1,1 0 0,-1-1 0,1 0 0,-4-3-62,6 4-1,0 0 0,0-1 0,0 2 1,0-1-1,-1 1 0,1 0 0,-1 0 0,1 0 0,-1 1 0,0-1 0,0 2 0,0-1 0,1 1 0,-1-1 0,0 2 1,-3-1 0,-33-16-2,41 16 6,1 0 8,-43 0 50,42 0-64,0 0 0,0 0 0,0 0 0,-1-1 0,1 1 0,0 0 0,0-1 0,0 1 0,0-1 0,0 1 0,0-1 0,0 0 0,1 1 0,-1-1 0,0 0 0,0 1 0,0-2 2,0 1 8,0 0 0,0 0-1,0 1 1,0-1 0,0 0 0,0 1-1,0-1 1,0 0 0,0 1 0,0-1-1,0 1 1,-1-1 0,1 1 0,0 0-1,0 0 1,0-1 0,-1 1 0,1 0-8,0 0 27,1 0 10,0 0-17,-23 0-62,18 0 27,4 0 7,1 0 6,-35 0-1333,26 14-3381,4-14 3544</inkml:trace>
  <inkml:trace contextRef="#ctx0" brushRef="#br0" timeOffset="2633.072">332 564 4,'0'0'247,"0"0"6,0 0-16,0 0-10,0 0 4,0 0-27,0 0-6,0 0-28,-21 0 1215,16-1-1357,1 0 1,0 0 0,0 0 0,0 0 0,1-1 0,-1 1-1,0-1 1,-1-1-29,2 3 186,1 0 0,-1-1 0,0 1 0,0 1 0,0-1 1,0 0-1,0 1 0,1-1 0,-1 1 0,-1 0-186,3 0 948,-4 39 897,2 17-1690,-3-1 0,-3 0 0,-1 0-1,-12 29-154,15-61 80,-1 0-1,-1 0 0,-1-1 0,-1 0 1,-1-1-1,-1 0 0,-1-1 0,-1 0 0,-1-1 1,0-1-1,-16 13-79,15-20-330,11-10-4707,8-2 3649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0.206"/>
    </inkml:context>
    <inkml:brush xml:id="br0">
      <inkml:brushProperty name="width" value="0.2" units="cm"/>
      <inkml:brushProperty name="height" value="0.2" units="cm"/>
      <inkml:brushProperty name="color" value="#FFC114"/>
    </inkml:brush>
  </inkml:definitions>
  <inkml:trace contextRef="#ctx0" brushRef="#br0">0 122 296,'0'0'96,"0"1"1,0-1-1,0 0 1,0 1-1,1-1 0,-1 0 1,0 1-1,0-1 0,0 0 1,0 0-1,0 1 1,1-1-1,-1 0 0,0 0 1,0 1-1,1-1 0,-1 0 1,0 0-1,0 0 1,1 1-1,-1-1 0,0 0 1,0 0-1,1 0 0,-1 0 1,0 0-1,1 0 1,-1 0-1,0 1 0,1-1 1,-1 0-1,0 0 0,0 0 1,1 0-1,-1 0 1,0-1-1,1 1-96,20-3 1449,31-14-1235,-40 12 110,0 1-242,204-64 1069,-178 59-944,1 1-1,0 2 1,0 2-1,29 1-206,-61 3 13,1 1 0,0 0 0,-1 1 1,0 0-1,1 0 0,-1 0 0,0 1 0,0 0 0,0 1 0,0-1 0,-1 1 1,1 1-1,-1-1 0,0 1 0,0 0 0,-1 0 0,0 1 0,0 0 1,0-1-1,3 6-13,-3-3 14,0 0 1,0 0 0,-1 0-1,1 1 1,-2 0 0,1 0 0,-2 0-1,1 0 1,-1 1 0,0-1-1,-1 1 1,0-1 0,-1 1 0,0 0-1,0-1 1,-1 1 0,0 1-15,-6 17 17,-2-1 1,0 0-1,-2-1 0,-1 0 1,0-1-1,-2 0 0,-1-1 1,-2-1-1,0 0 0,-1-1 1,-8 7-18,-22 20 36,-2-1 1,-1-3-1,-3-2 0,-16 8-36,-7-3 78,-27 21-269,104-69 186,0 0 0,0 0 0,0 0 0,0 0 0,0 1 0,0-1 0,0 0-1,0 0 1,0 0 0,0 0 0,0 0 0,0 0 0,0 0 0,-1 1 0,1-1 0,0 0 0,0 0 0,0 0-1,0 0 1,0 0 0,0 0 0,0 1 0,0-1 0,0 0 0,0 0 0,1 0 0,-1 0 0,0 0 0,0 0 0,0 1-1,0-1 1,0 0 0,0 0 0,0 0 0,0 0 0,0 0 0,0 0 0,0 0 0,0 0 0,0 0 0,1 1 0,-1-1-1,0 0 1,0 0 0,0 0 0,0 0 0,0 0 0,0 0 0,0 0 0,1 0 0,-1 0 0,0 0 0,0 0-1,0 0 1,0 0 0,0 0 0,0 0 0,1 0 0,-1 0 0,0 0 0,0 0 0,0 0 0,0 0 0,0 0 5,18 3-75,21-2 48,64-8-41,-76 3 98,1 2 1,0 0-1,1 2 1,25 4-31,-34-1 13,0 0 0,-1 2 0,1 0 1,-1 1-1,0 1 0,-1 1 0,1 0 0,-1 2 0,15 10-13,-24-14 5,0 2-1,0-1 0,0 1 1,-1 0-1,0 1 0,-1 0 1,0 0-1,0 1 0,-1 0 0,0 0 1,-1 0-1,0 1 0,-1-1 1,0 1-1,-1 1 0,0-1 0,0 0 1,0 6-5,-2-2 24,0-1 0,-1 1 0,-1-1 0,0 1 0,0-1 0,-2 1 0,0-1 1,0 0-1,-2 0 0,1-1 0,-2 1 0,0-1 0,0 0 0,-1 0 0,-1-1 0,0 0 0,-1 0 1,0-1-1,-1 0 0,0-1 0,-8 6-24,3-3-50,-1 0 0,-1-1 0,0-1 0,0-1 0,-1 0 0,0-2 0,-1 0-1,0-1 1,0 0 0,-1-2 0,0 0 0,0-2 0,0 0 0,0-1 0,-6-1 50,6 0-309,11 0-156,0-1 1,0 0-1,0-1 0,0 1 0,0-2 0,-3 0 465,-46-16-1708</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4.906"/>
    </inkml:context>
    <inkml:brush xml:id="br0">
      <inkml:brushProperty name="width" value="0.2" units="cm"/>
      <inkml:brushProperty name="height" value="0.2" units="cm"/>
      <inkml:brushProperty name="color" value="#FFC114"/>
    </inkml:brush>
  </inkml:definitions>
  <inkml:trace contextRef="#ctx0" brushRef="#br0">188 21 184,'35'0'816,"1"-2"-1,-1-2 1,26-6-816,-52 8 107,-1 1-1,1 0 1,0 1 0,0 0 0,0 0-1,0 1 1,-1 0 0,1 1-1,0 0 1,-1 0 0,1 0 0,-1 1-1,0 1 1,0 0 0,0 0-1,0 0 1,-1 1 0,0 0 0,1 0-107,-3 0 39,0 0 0,0 0 0,-1 0 0,1 1 0,-1-1 0,0 1 0,-1 0 0,1 0 0,-1 1 0,-1-1 0,1 0 0,-1 1 0,0 0 0,0 0 0,-1-1 0,0 1 0,0 0 0,-1 0 0,0 0 0,0 0 0,0 0 0,-1 0 0,0 0 0,-2 5-39,-5 15 12,-1-1 1,-1 0-1,-1 0 1,-1-1-1,-2-1 1,0 0-1,-1-1 1,-2-1 0,-17 19-13,-34 33-188,-2-3 0,-12 4 188,27-27-61,27-25-16,1 0-1,2 3 0,0 0 0,-14 21 78,37-46-2,2 1 1,-1-1-1,0 0 1,0 0-1,0 1 1,0-1-1,1 1 1,-1-1-1,1 1 1,-1-1-1,1 1 1,0-1-1,-1 1 1,1-1 0,0 1-1,0-1 1,0 1-1,0-1 1,0 1-1,1-1 1,-1 1-1,0-1 1,1 1-1,-1-1 1,1 1 1,0 1 3,1-1 1,0 0 0,-1 0 0,1 0 0,0-1 0,0 1-1,0 0 1,0-1 0,1 1 0,-1-1 0,0 1 0,1-1-1,-1 0 1,1 0-4,11 4 43,1 0 1,0-2-1,0 1 0,13 0-43,37 3 257,0-3 0,1-3 0,2-2-257,198-19 567,-61 3-881,-120 11-1218,-84 6 1043,1 0-163,5 0-232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6.189"/>
    </inkml:context>
    <inkml:brush xml:id="br0">
      <inkml:brushProperty name="width" value="0.2" units="cm"/>
      <inkml:brushProperty name="height" value="0.2" units="cm"/>
      <inkml:brushProperty name="color" value="#FFC114"/>
    </inkml:brush>
  </inkml:definitions>
  <inkml:trace contextRef="#ctx0" brushRef="#br0">32 61 156,'0'0'173,"0"0"16,0 0 45,0 0-21,0 0 26,0 0-42,0 0-31,-16 4 3016,120-39-2765,-85 30-328,10-2 88,-1 1 0,1 1-1,25 0-176,-46 4 16,0 1 1,-1 0-1,1 1 0,0 0 0,-1 0 0,1 1 0,0-1 0,-1 2 0,0-1 1,0 1-1,0 0 0,0 1 0,0-1 0,0 2 0,-1-1 0,6 5-16,-8-5 8,0 0-1,-1 0 1,1 1-1,-1-1 1,0 1-1,-1-1 1,1 1-1,-1 0 1,0 0-1,0 0 1,0 1-1,-1-1 1,0 0-1,0 1 0,0-1 1,0 1-1,-1-1 1,0 1-1,0-1 1,-1 0-1,1 1 1,-1-1-1,-1 1 1,1-1-1,-1 0 1,1 0-1,-2 0 1,0 3-8,-10 19-47,0-1 0,-2-1-1,-1 0 1,-18 21 47,13-17-53,-9 9-281,-30 30 334,29-35-363,2 2-1,-4 8 364,31-40-20,0-1 1,1 1 0,0-1-1,-1 1 1,1 0-1,0-1 1,0 1 0,0 0-1,1 0 1,-1 0 0,1 0-1,-1 0 1,1-1-1,0 1 1,0 0 0,0 0-1,1 0 1,-1 0-1,1 0 1,-1 0 0,1 0-1,0-1 1,0 1 0,1 0-1,0 2 20,5 5 26,0 0 1,0 0-1,1 0 0,1-1 1,7 7-27,-7-7 76,1 0 0,-2 1-1,0 0 1,2 3-76,-8-9 38,0 0 0,0 1 0,0-1 0,-1 0-1,0 0 1,0 1 0,0-1 0,0 0 0,-1 1-1,1-1 1,-1 1 0,-1-1 0,1 1 0,0-1-1,-1 1 1,0-1 0,0 1 0,0-1 0,-1 0-1,1 0 1,-1 0 0,0 0 0,0 0 0,-1 0-1,1 0 1,-1-1 0,0 1 0,0-1 0,0 1-1,0-1-37,-8 8 10,0-1-1,-1 0 1,0 0-1,-1-2 1,0 1-1,0-1 0,0-1 1,-7 2-10,10-4-404,0-1-1,-1 0 1,1-1 0,-1 0 0,0 0 0,0-1-1,-6 0 405,14-2-1096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1.954"/>
    </inkml:context>
    <inkml:brush xml:id="br0">
      <inkml:brushProperty name="width" value="0.2" units="cm"/>
      <inkml:brushProperty name="height" value="0.2" units="cm"/>
      <inkml:brushProperty name="color" value="#FFC114"/>
    </inkml:brush>
  </inkml:definitions>
  <inkml:trace contextRef="#ctx0" brushRef="#br0">1 1 40,'0'0'290,"0"0"-31,0 0 13,0 0-29,0 0-5,0 0-25,2 6 31,17 38 202,-2 2-1,-2-1 0,-3 2 0,-1 0 0,-3 1 1,3 46-446,-2 74 1046,-8 62-1046,-1-118 265,-2-65-168,-2 1 0,-7 35-97,0-4 102,-27 170-766,34-239-962,3-10 658</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2.506"/>
    </inkml:context>
    <inkml:brush xml:id="br0">
      <inkml:brushProperty name="width" value="0.2" units="cm"/>
      <inkml:brushProperty name="height" value="0.2" units="cm"/>
      <inkml:brushProperty name="color" value="#FFC114"/>
    </inkml:brush>
  </inkml:definitions>
  <inkml:trace contextRef="#ctx0" brushRef="#br0">103 0 100,'21'4'765,"1"-1"-1,-1 0 1,1-2-1,9-1-764,36 3 420,-28 3-148,0 1-1,-1 2 1,0 1-1,0 2 1,-1 2 0,-1 2-1,0 1 1,-1 1-1,22 17-271,-40-23 60,-1 0 1,0 1-1,-1 1 0,0 1 1,-1 0-1,0 1 0,-2 0 0,0 1 1,-1 0-1,0 1 0,-1 0 0,-2 1 1,0 0-1,0 0 0,-2 1 1,-1 0-1,0 0 0,-1 0 0,-1 3-60,-2-3 42,0 1 0,-1-1 0,-1 1 0,-1-1 0,0 1 0,-2-1-1,-1 0 1,0 0 0,-1 0 0,-8 14-42,2-7 81,-2 0 1,-1-1-1,-1-1 1,-1-1-1,-1 0 0,-2-1 1,-6 5-82,-8 5 120,-1-1 0,-2-2 0,-1-2 0,-2-1 0,0-2 0,-1-2 1,-2-2-1,0-1 0,-22 5-120,52-21-9,1 1-64,1-1 1,-1 0-1,0 0 1,-1-1-1,1-1 0,0 0 1,-1-1-1,0-1 1,1 1-1,-1-2 0,-9-1 73,14 1-268,0-1 0,0 0 0,0 0-1,1-1 1,0 0 0,-1 0-1,1 0 1,0-1 0,0 0 0,1-1-1,-1 1 1,1-2 0,0 1-1,0 0 1,-2-4 268,-6-13-1469</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7.035"/>
    </inkml:context>
    <inkml:brush xml:id="br0">
      <inkml:brushProperty name="width" value="0.2" units="cm"/>
      <inkml:brushProperty name="height" value="0.2" units="cm"/>
      <inkml:brushProperty name="color" value="#FFC114"/>
    </inkml:brush>
  </inkml:definitions>
  <inkml:trace contextRef="#ctx0" brushRef="#br0">75 1 228,'0'0'289,"0"0"8,0 0-46,2 2 9,-1 1-217,0-1-1,-1 0 0,1 0 0,-1 1 1,1-1-1,-1 0 0,0 1 0,0-1 1,0 0-1,0 1 0,0-1 0,0 0 1,-1 1-1,1-1 0,-1 0 0,1 0 0,-1 0 1,0 1-1,0-1-42,-26 64 666,8-18-187,11-24-185,2 1 1,1 0-1,1 0 0,1 1 0,0 19-294,3-40 37,1 0 0,-1 0 0,1 1-1,0-1 1,1 0 0,-1 0 0,1-1-1,0 1 1,0 0 0,1 0 0,-1-1-1,1 0 1,0 1 0,1-1 0,-1 0-1,0-1 1,1 1 0,0 0 0,0-1-1,0 0 1,4 2-37,0 0 52,0 0 0,0-1 0,0 0 0,1 0 1,0-1-1,0 0 0,0-1 0,0 0 0,0 0 0,0-1 0,0 0 0,1-1-52,17 0 44,1-1 0,-1-1 0,1-2 0,0-1-44,-15 3-164,-1-2 1,0 1-1,0-1 1,-1-1 0,1 0-1,-1-1 1,0 0-1,0-1 1,-1 0-1,2-2 164,-9 6-181,1-1-1,-1 0 1,0 0-1,1 0 1,-2 0-1,1 0 1,1-3 181,7-13-912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57.370"/>
    </inkml:context>
    <inkml:brush xml:id="br0">
      <inkml:brushProperty name="width" value="0.2" units="cm"/>
      <inkml:brushProperty name="height" value="0.2" units="cm"/>
      <inkml:brushProperty name="color" value="#FFC114"/>
    </inkml:brush>
  </inkml:definitions>
  <inkml:trace contextRef="#ctx0" brushRef="#br0">306 0 272,'-6'36'518,"-1"-1"1,-1-1-1,-2 0 0,-1 0 0,-9 15-518,-2 12 442,-60 181 1015,-33 183-1457,97-359-1105,11-40 56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5.322"/>
    </inkml:context>
    <inkml:brush xml:id="br0">
      <inkml:brushProperty name="width" value="0.2" units="cm"/>
      <inkml:brushProperty name="height" value="0.2" units="cm"/>
      <inkml:brushProperty name="color" value="#FFFF00"/>
    </inkml:brush>
  </inkml:definitions>
  <inkml:trace contextRef="#ctx0" brushRef="#br0">14 141 8,'0'0'103,"0"0"-28,0 0-43,0 0-2,0 0 7,0 0 11,0 0-17,0 0 4,0 0-6,0 0 14,0 0-41,0 0 1,2-22-1,7 7 6,-5 9 46,0-1 0,0 1 0,-1-1 0,0 0 1,0 0-1,-1 0 0,0 0 0,0 0 0,0-4-54,3-20 1903,-2 30-966,-2 21-618,4 88 454,-2-64-572,-2 1 1,-1-1-1,-6 34-201,-51 474 786,49-338-661,8-213-125,0-1 0,0 1-1,0 0 1,0-1 0,1 1 0,-1 0 0,0-1 0,0 1-1,1-1 1,-1 1 0,0 0 0,1-1 0,-1 1 0,1-1-1,-1 1 1,1-1 0,-1 1 0,1-1 0,-1 0 0,1 1-1,-1-1 1,1 0 0,0 1 0,-1-1 0,1 0 0,-1 1-1,1-1 1,0 0 0,-1 0 0,1 0 0,0 0 0,-1 0-1,1 0 1,0 0 0,-1 0 0,1 0 0,0 0 0,-1 0-1,1 0 1,0 0 0,-1-1 0,1 1 0,0 0 0,-1 0-1,1-1 1,-1 1 0,1-1 0,35-13-25,-34 12 26,92-43-82,41-11 81,-90 40-24,0 2 0,1 2 0,1 2 0,10 1 24,29 0-3230,83 4 3230,-167 5-833</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5.642"/>
    </inkml:context>
    <inkml:brush xml:id="br0">
      <inkml:brushProperty name="width" value="0.2" units="cm"/>
      <inkml:brushProperty name="height" value="0.2" units="cm"/>
      <inkml:brushProperty name="color" value="#FFFF00"/>
    </inkml:brush>
  </inkml:definitions>
  <inkml:trace contextRef="#ctx0" brushRef="#br0">0 116 236,'49'18'2772,"-43"-16"-2813,0 0 0,1 0 1,-1 0-1,1-1 0,0-1 0,-1 1 0,1-1 0,0 0 0,-1 0 0,1-1 0,-1 0 0,1 0 1,-1 0-1,1-1 0,-1 0 0,0 0 0,1-1 0,-1 0 0,-1 0 0,1 0 0,0-1 1,-1 0-1,0 0 0,0 0 0,0-1 0,0 0 0,-1 1 0,1-2 0,-1 1 0,0 0 0,-1-1 1,0 0-1,0 0 0,0 0 0,0 0 0,-1 0 0,0-1 0,0-2 41,2-15-738</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5.993"/>
    </inkml:context>
    <inkml:brush xml:id="br0">
      <inkml:brushProperty name="width" value="0.2" units="cm"/>
      <inkml:brushProperty name="height" value="0.2" units="cm"/>
      <inkml:brushProperty name="color" value="#FFFF00"/>
    </inkml:brush>
  </inkml:definitions>
  <inkml:trace contextRef="#ctx0" brushRef="#br0">0 146 208,'1'-2'64,"-1"1"0,1 0 0,-1 0-1,1 0 1,-1 0 0,1 0 0,0 0 0,-1 0 0,1 0 0,0 0 0,0 0-1,0 0 1,0 0 0,0 0 0,0 1 0,0-1 0,0 0 0,0 1-1,0-1 1,1 0-64,31-13 347,-22 10-236,69-30-547,2 4 0,46-10 436,-110 36-803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00.960"/>
    </inkml:context>
    <inkml:brush xml:id="br0">
      <inkml:brushProperty name="width" value="0.1" units="cm"/>
      <inkml:brushProperty name="height" value="0.1" units="cm"/>
      <inkml:brushProperty name="color" value="#66CC00"/>
    </inkml:brush>
  </inkml:definitions>
  <inkml:trace contextRef="#ctx0" brushRef="#br0">871 1 120,'0'0'224,"0"0"-50,0 0 21,0 0-43,0 0 40,0 0-13,0 0-15,0 0-23,0 0 28,0 0 8,0 0-31,0 0 17,0 0 27,0 0-39,0 0-32,-1 0-11,0 0 0,0-1 0,1 1 1,-1 0-1,0 0 0,0 0 1,0 0-1,0 0 0,0 0 0,1 0 1,-1 1-1,0-1 0,0 0 0,0 0 1,0 1-1,1-1 0,-1 0 1,0 1-1,0-1 0,0 1-108,1 0 51,0 1 0,0-1 1,0 0-1,0 0 0,0 1 0,1-1 0,-1 0 1,0 1-1,1-1 0,-1 0 0,1 0 0,-1 0 1,1 1-1,-1-1 0,1 0 0,0 0 0,0 0 0,0 0 1,-1 0-1,1 0 0,0 0 0,0-1 0,0 1 1,0 0-1,0 0 0,1-1 0,-1 1-51,3 1 5,0-1 0,1 0 0,-1 0 0,0-1-1,0 1 1,1-1 0,-1 0 0,2 0-5,-5 0 30,-1 0-11,2 0-18,5 0 10,78 0 325,-83 0-310,19 0 108,33 0 398,-53 0-495,41 0 420,40 0 132,-80 0-578,9 3 64,76 46-33,-80-45-40,-1 1 0,1-1 0,-1 1 0,-1 0 0,1 1 0,2 2-2,21 19-11,-25-24 8,-1 0-1,0 1 1,0-1 0,-1 0 0,1 1 0,-1 0-1,1-1 1,-1 1 0,0 0 0,1 4 3,5 8-22,-8-15 47,0-1-26,0 32-25,0 15 56,0-46-8,0 36-48,0-37 27,0 1-1,0-1 1,0 1-1,0-1 1,0 1-1,0 0 1,1-1-1,-1 1 1,0-1-1,0 1 1,0-1-1,1 1 1,-1-1-1,0 1 1,0-1-1,1 1 1,-1-1-1,0 0 1,1 1 0,-1-1-1,1 1 1,-1-1-1,0 0 1,1 1-1,-1-1 1,1 0-1,-1 1 1,1-1-1,-1 0 1,1 0-1,-1 0 1,1 0-1,-1 1 1,1-1-1,0 0 1,-1 0-1,1 0 1,-1 0-1,1 0 1,-1 0-1,1 0 1,-1 0-1,1-1 1,0 1-1,-1 0 1,1 0-1,-1 0 0,27-14 71,-3-6-80,1 0 0,1 2 0,1 1-1,0 1 1,2 1 0,-1 1 0,1 2 0,1 1-1,0 1 1,24-3 9,16 12 49,-68 1-65,30 23 10,-31-23 9,7 11 18,0 0 0,-1 0 0,0 1-1,-1 0 1,2 6-21,1 16-69,-9-33 53,0 42-15,0-36 27,0 0-1,-1-1 1,0 1-1,0 0 1,0 0-1,-1 0 1,0-1-1,-2 5 5,2-7-9,2-4 3,-1 8-1,0 0 1,-1 0-1,1 0 1,-2-1-1,1 1 1,-1-1-1,-1 1 1,1-1 0,-1 0-1,0 0 1,-1 0 6,-10 20 26,8-14-30,-1 0-1,-1-1 1,0 0-1,-1 0 1,0-1 0,-1 0-1,0-1 1,-1 0-1,0-1 1,0 0-1,-9 4 5,3-4-10,-1-1 0,0 0 0,0-2 0,0 0 0,-1-1 0,0-1 0,0-1 0,-20 0 10,40-2 12,-31-1 53,-8 9-84,2 2 5,-30-5 27,65-6-26,-47 0 145,48 0-114,0 0-19,1 1 1,-1-1-1,1 0 1,0 0-1,-1 1 1,1-1-1,-1 0 1,1 0-1,-1 0 1,1 1-1,-1-1 1,1 0 0,-1 0-1,1 0 1,-1 0-1,1 0 1,-1 0-1,1 0 1,-1 0-1,1 0 1,-1 0-1,1-1 1,-1 1-1,1 0 1,-1 0-1,1 0 1,-1-1-1,1 1 1,-1 0-1,1 0 1,0-1-1,-1 1 1,1 0-1,-1-1 1,-20-14 7,16 11-21,-64-47 302,68 49-282,-1 1 1,1-1 0,-1 0 0,1 0-1,0 0 1,0 0 0,0 0-1,0 0 1,0 0 0,1-1-1,-1 1 1,1 0 0,-1 0-1,1-1 1,0 1 0,0 0-1,0-1 1,0 1 0,0 0-7,0-1 3,0 0 1,0 0 0,0 0 0,-1 0 0,1 0-1,-1 0 1,0 0 0,0 0 0,0 0 0,0 0-1,-1 0-3,0 0-16,2 3-8,0 0 6,0-46 44,0 2-73,0 43 63,-1-5-26,0 0 0,0 0 1,1 0-1,0 0 0,0 0 0,1 0 0,0-2 10,0-8 177,3-4-178,-4 19 4,1 0 1,-1 0-1,1-1 1,-1 1-1,0 0 0,0-1 1,1 1-1,-1 0 0,0 0 1,0-1-1,0 1 0,-1 0 1,1-1-1,0 1 0,0 0 1,-1-1-1,1 1 0,-1 0 1,1 0-1,-1-1-3,-1-3 19,-1 0 1,0-1-1,0 2 0,-1-1 0,1 0 1,-1 1-1,0-1 0,0 1 1,0 0-1,-1 0 0,0 1 0,1-1 1,-1 1-1,-1 0 0,1 1 0,0-1 1,0 1-1,-1 0 0,-4-1-19,9 3-22,1 0 30,0 0-22,-42 0 21,20-12 27,8 5-44,0 1 1,0 0-1,0 1 1,0 1-1,-1 0 0,1 1 1,-6 0 9,-30-8 38,11 3-66,-24-8-1,58 15 18,0 0 1,0 0-1,0 0 1,0 1-1,0 0 0,0 0 1,0 0-1,-2 1 11,-8 0-61,3-7 100,-6-2-3,-39 8-59,55 0 42,-29 0 145,-3 0-65,32 0-70,2 0-19,0 0-2,-41 0 578,34 0-571,5 0 22,2 0-30,0 0 18,-46 0 377,44 0-419,-31 0 124,-4 0-41,36 0-77,-40 0-12,39 0 15,-47 0 12,48 0 8,-41 0 52,41 0-15,-99 0 93,55 0-201,43 2 64,1-1-5,1-1-1,0 1 1,0-1-1,-1 0 1,1 1-1,0-1 1,-1 1-1,1-1 1,0 0 0,-1 1-1,1-1 1,-1 0-1,1 1 1,-1-1-1,1 0 1,-1 0-1,1 0 1,-1 1-1,1-1 1,-1 0-1,1 0 1,-1 0-1,1 0 1,-1 0-1,1 0 1,-1 0 0,-43 0-55,36 7 19,-4-4 68,12 1-31,-1-3-4,1-1 4,-1 0 0,0 0-1,0 0 1,0 0-1,0 1 1,0-1-1,0 0 1,0 0 0,0 1-1,1-1 1,-1 0-1,0 1 1,0-1-1,0 1 1,1-1 0,-1 1-1,0 0 1,0-1-1,1 1 1,-1 0-1,1-1 1,-1 1 0,1 0-1,-1 0 1,1-1-1,-1 1 1,1 0-1,-1 0 1,1 0-1,-10 4 172,17-5-203,-7-1 22,-2 1-661,5 0-4653,-3 0 3635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6.488"/>
    </inkml:context>
    <inkml:brush xml:id="br0">
      <inkml:brushProperty name="width" value="0.2" units="cm"/>
      <inkml:brushProperty name="height" value="0.2" units="cm"/>
      <inkml:brushProperty name="color" value="#FFFF00"/>
    </inkml:brush>
  </inkml:definitions>
  <inkml:trace contextRef="#ctx0" brushRef="#br0">1 30 100,'5'7'224,"1"1"1,-1-1-1,-1 1 0,0 1 1,0-1-1,0 1 0,-1-1 1,0 1-1,1 8-224,2 3 301,24 77 430,-18-52-478,2-1 0,2 0-1,2-1 1,2-1 0,3 2-253,-22-43 17,-1 0 0,1 0 0,-1 0 1,1 0-1,0 0 0,-1 0 0,1 0 0,0 0 0,0 0 0,0-1 0,0 1 1,0 0-1,0-1 0,0 1 0,0 0 0,0-1 0,0 1 0,0-1 1,0 0-1,0 1 0,0-1 0,1 0 0,-1 0 0,0 0 0,0 1 0,0-1 1,1-1-18,0 1 11,0-1 1,1 0 0,-1 0 0,0 0 0,0 0 0,0 0 0,0 0 0,0-1 0,-1 1 0,1-1 0,0 1 0,-1-1-1,2-1-10,7-9 19,-1-1 0,-1 0 1,0 0-1,1-4-20,-6 12 31,29-62-8,-3-2 0,0-8-23,26-64-588,-50 131-167,1 0 0,0 0 0,1 0 0,0 1-1,7-7 756,-12 12-811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6.993"/>
    </inkml:context>
    <inkml:brush xml:id="br0">
      <inkml:brushProperty name="width" value="0.2" units="cm"/>
      <inkml:brushProperty name="height" value="0.2" units="cm"/>
      <inkml:brushProperty name="color" value="#FFFF00"/>
    </inkml:brush>
  </inkml:definitions>
  <inkml:trace contextRef="#ctx0" brushRef="#br0">0 361 172,'6'6'213,"0"0"0,0-1 0,1 1 0,0-1 0,0-1 0,3 2-213,-6-4 82,0 0 0,0-1-1,0 0 1,0 0 0,0 0 0,0 0-1,0-1 1,1 0 0,-1 0 0,0 0-1,0 0 1,1 0 0,-1-1 0,0 0-1,1 0-81,15-5 130,0-1 0,0 0-1,0-2 1,-1 0 0,-1-1-1,0-1 1,0-1 0,0-1-130,-5 4 14,-1-1-1,0 0 1,-1-1 0,1 0-1,-2-1 1,0 0 0,0-1-1,-2 0 1,1-1 0,-2 0-1,3-6-13,-7 14-20,-1-1-1,-1 0 1,1 1-1,-1-1 1,0 0 0,0 0-1,-1 0 1,0 0-1,-1 0 1,1 0-1,-1 0 1,0 1-1,-2-6 21,2 7 4,-1 1-1,1 0 1,-1 0-1,0 0 0,0 0 1,-1 0-1,1 0 1,-1 0-1,1 1 1,-1-1-1,0 1 1,-1 0-1,1 0 0,0 0 1,-1 0-1,0 1 1,1-1-1,-1 1 1,0 0-1,-3-1-3,4 3 19,1 0-1,0-1 1,-1 1-1,1 0 1,-1 1-1,1-1 1,0 0-1,-1 1 1,1-1-1,0 1 1,0 0 0,-1 0-1,1 0 1,0 0-1,0 0 1,0 0-1,0 0 1,0 1-1,-1 0-18,-1 1 45,-5 3 28,1 1 0,0 0 0,0 1 0,0 0 0,1 0 1,1 0-1,-1 1 0,1 0 0,1 0 0,-1 0 0,2 1 0,-1 0 1,1 0-1,1 0 0,0 0 0,0 1 0,0 7-73,-4 22 326,2 1 1,2 0-1,1 39-326,3-60 70,0 1 0,2 0 1,0 0-1,1-1 0,1 1 0,1-1 0,1 0 1,0-1-1,2 0 0,2 4-70,-6-14-48,-1-1-1,1 0 1,0 0 0,1 0 0,0 0-1,0-1 1,1 0 0,-1-1 0,2 1-1,-1-1 1,1-1 0,-1 1 0,2-1-1,-1-1 1,0 0 0,1 0 0,0 0-1,0-1 1,0 0 0,0-1 0,1 0-1,-1-1 1,0 0 0,4 0 48,-9-1-95,-1 0-1,1-1 1,0 0 0,0 1 0,-1-2-1,1 1 1,0 0 0,-1-1 0,1 1 0,-1-1-1,0 0 1,1 0 0,-1 0 0,0-1-1,0 1 1,0-1 0,-1 1 0,1-1-1,-1 0 1,2-3 95,0 3-237,15-15-691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7.440"/>
    </inkml:context>
    <inkml:brush xml:id="br0">
      <inkml:brushProperty name="width" value="0.2" units="cm"/>
      <inkml:brushProperty name="height" value="0.2" units="cm"/>
      <inkml:brushProperty name="color" value="#FFFF00"/>
    </inkml:brush>
  </inkml:definitions>
  <inkml:trace contextRef="#ctx0" brushRef="#br0">1 88 260,'0'343'5003,"0"-343"-5003,-1 0-1,1 0 1,0 1-1,0-1 1,0 0-1,0 0 1,0 0-1,0 0 1,0 0-1,0 1 1,0-1-1,0 0 1,0 0-1,0 0 1,0 0-1,0 0 1,0 1-1,0-1 1,0 0-1,0 0 1,0 0-1,0 0 1,0 0-1,0 0 1,1 1-1,-1-1 1,0 0-1,0 0 1,0 0-1,0 0 1,0 0-1,0 0 1,0 0-1,0 1 1,1-1-1,-1 0 1,0 0-1,0 0 1,0 0-1,0 0 1,0 0-1,0 0 1,1 0-1,-1 0 1,0 0-1,0 0 1,0 0-1,0 0 1,0 0-1,1 0 1,-1 0-1,0 0 1,0 0-1,0 0 1,0 0-1,0 0 1,0 0-1,1 0 1,-1 0-1,0 0 1,0 0-1,0-1 1,11-9-27,8-18-46,-4-5-109,-1 0 0,-1 0 0,3-18 182,19-50-218,-26 79 125,22-47-65,-28 64 161,0 0 0,0 1-1,0-1 1,1 0 0,0 1-1,0 0 1,0 0-1,0 0 1,0 1 0,1-1-1,1 0-2,-5 4 10,0-1 0,0 0 0,1 1 0,-1-1 0,0 1 0,1 0 0,-1-1 0,0 1-1,1 0 1,-1 0 0,1 0 0,-1 0 0,0 0 0,1 0 0,-1 1 0,0-1 0,1 0 0,-1 1-1,0-1 1,1 0 0,-1 1 0,0 0 0,0-1 0,1 1 0,-1 0 0,0 0 0,0-1-1,0 1 1,0 0 0,0 0 0,0 0-10,25 37 177,-26-38-174,23 47 140,-3 0 1,-2 2-1,-1 0 0,-3 1 1,-3 0-1,-1 1 1,-3 0-1,0 23-143,-7-36 53,2 18-2337,0-48 1407</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7.838"/>
    </inkml:context>
    <inkml:brush xml:id="br0">
      <inkml:brushProperty name="width" value="0.2" units="cm"/>
      <inkml:brushProperty name="height" value="0.2" units="cm"/>
      <inkml:brushProperty name="color" value="#FFFF00"/>
    </inkml:brush>
  </inkml:definitions>
  <inkml:trace contextRef="#ctx0" brushRef="#br0">22 0 464,'7'124'3732,"-9"79"-3732,0-53 706,0-73-281,-5 26-425,-2 45 288,2 482-1429,7-628 1120,1 13-844,6-3-35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8.170"/>
    </inkml:context>
    <inkml:brush xml:id="br0">
      <inkml:brushProperty name="width" value="0.2" units="cm"/>
      <inkml:brushProperty name="height" value="0.2" units="cm"/>
      <inkml:brushProperty name="color" value="#FFFF00"/>
    </inkml:brush>
  </inkml:definitions>
  <inkml:trace contextRef="#ctx0" brushRef="#br0">1 160 460,'19'-9'452,"7"1"-4,3-7-28,2 1-20,0 3-56,6-1-32,0-4-8,0 2-84,-1 4-44,1-1-124,0 1-156,0 4-124,-4-3-316,-1 5-444,-1-6 160,-5 10 92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18.525"/>
    </inkml:context>
    <inkml:brush xml:id="br0">
      <inkml:brushProperty name="width" value="0.2" units="cm"/>
      <inkml:brushProperty name="height" value="0.2" units="cm"/>
      <inkml:brushProperty name="color" value="#FFFF00"/>
    </inkml:brush>
  </inkml:definitions>
  <inkml:trace contextRef="#ctx0" brushRef="#br0">1 156 176,'-1'47'1175,"3"-1"1,1 1-1,9 41-1175,-8-71 186,0-1 0,2 0 0,0 0 0,0 0 0,1-1-1,1 0 1,4 4-186,-8-14 51,0 0-1,0-1 1,0 1 0,0-1-1,1 0 1,0 0-1,0-1 1,0 0-1,0 1 1,0-2 0,1 1-1,-1-1 1,1 1-1,0-1 1,-1-1-1,1 1 1,0-1-1,0 0 1,0-1 0,3 1-51,-3-2 27,1 1 1,-1-1 0,0-1 0,0 1 0,0-1 0,0 0 0,0 0 0,-1 0 0,1-1 0,-1 0 0,1 0 0,-1-1 0,4-3-28,61-53 280,-55 44-225,-1-1 1,0 0 0,-1-1-1,-1 0 1,-1-1-1,0-1 1,-2 0-1,3-8-55,11-36 192,-3 0 0,-1-6-192,3-13 299,-18 65 109,-1 10-1869,7 18-912,-2-1 1546,2 4-353</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2.628"/>
    </inkml:context>
    <inkml:brush xml:id="br0">
      <inkml:brushProperty name="width" value="0.2" units="cm"/>
      <inkml:brushProperty name="height" value="0.2" units="cm"/>
      <inkml:brushProperty name="color" value="#FFFF00"/>
    </inkml:brush>
  </inkml:definitions>
  <inkml:trace contextRef="#ctx0" brushRef="#br0">454 103 104,'0'0'344,"0"0"-53,0 0-32,0 0 3,0 0 2,0-5 4,-1 0-166,0 1 0,-1-1 0,0 1 0,1-1 0,-2 1-1,1 0 1,0 0 0,-1 0 0,0 0 0,0 0 0,0 1 0,0-1 0,0 1 0,-1 0-1,0 0 1,1 0 0,-1 0 0,0 1 0,0-1 0,-1 1 0,-2-1-102,-2-1 81,0 1 1,-1 0 0,1 1-1,0 0 1,-1 0-1,0 1 1,1 0 0,-1 1-1,0 0 1,1 0-1,-1 1 1,1 1 0,-1-1-1,1 2 1,-1-1-1,1 1 1,0 0 0,0 1-1,1 0 1,-1 1-1,1 0 1,0 0 0,-8 6-82,2 0 41,1 0 1,0 1 0,1 1-1,0 0 1,1 0 0,1 1 0,0 0-1,1 1 1,0 0 0,1 1 0,1 0-1,-4 12-41,5-5 32,1 1 1,1 0-1,2 0 0,0 0 0,1 0 0,2 9-32,-1-25 15,0-2-10,1-1 0,0 1 0,0-1 1,0 1-1,0-1 0,1 0 1,0 1-1,0-1 0,0 0 0,1 0 1,0 0-1,0-1 0,0 1 0,4 3-5,-5-5 7,0 0-1,1-1 0,-1 0 0,1 0 1,0 0-1,-1 0 0,1 0 1,0 0-1,0-1 0,0 1 0,0-1 1,1 0-1,-1 0 0,0 0 0,0-1 1,1 1-1,-1-1 0,1 1 0,-1-1 1,0 0-1,1-1 0,-1 1 0,0 0 1,1-1-1,-1 0 0,3 0-6,9-6-17,0 1-1,-1-2 1,1 0-1,-1-1 1,-1 0-1,0-1 1,0 0-1,-1-1 1,0-1-1,-1 0 1,0 0 0,-1-1-1,-1-1 1,2-2 17,18-31-153,-1-2 0,-3-1 0,10-30 153,-13 25-343,-22 55 313,0 35 72,0 19 14,-1 11 39,3-1-1,4 8-94,-4-53 5,1-1 0,0-1 0,2 1 0,0 0-1,1-1 1,0 0 0,2 0 0,0-1 0,8 12-5,-11-21-12,0 0 1,1-1-1,0 0 0,0 0 1,0 0-1,1-1 0,-1 0 0,4 2 12,-7-5-124,0 0-1,1 0 0,-1-1 1,1 1-1,-1-1 0,1 1 1,-1-1-1,1 0 0,0-1 0,-1 1 1,1-1-1,0 0 0,0 1 1,-1-2-1,1 1 0,0 0 0,0-1 1,-1 1-1,1-1 0,0 0 1,-1-1 124,28-15-836</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3.171"/>
    </inkml:context>
    <inkml:brush xml:id="br0">
      <inkml:brushProperty name="width" value="0.2" units="cm"/>
      <inkml:brushProperty name="height" value="0.2" units="cm"/>
      <inkml:brushProperty name="color" value="#FFFF00"/>
    </inkml:brush>
  </inkml:definitions>
  <inkml:trace contextRef="#ctx0" brushRef="#br0">12 0 196,'-8'89'1557,"4"0"0,7 70-1557,-1-23 535,-2 171 210,0 104 211,0-136-3062,0-268 1238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4.436"/>
    </inkml:context>
    <inkml:brush xml:id="br0">
      <inkml:brushProperty name="width" value="0.2" units="cm"/>
      <inkml:brushProperty name="height" value="0.2" units="cm"/>
      <inkml:brushProperty name="color" value="#FFFF00"/>
    </inkml:brush>
  </inkml:definitions>
  <inkml:trace contextRef="#ctx0" brushRef="#br0">270 1 248,'0'0'204,"0"0"-13,0 0 21,0 0 30,0 0-50,0 0 27,0 0-25,0 0-27,0 0 1,0 0-42,0 0-6,0 0 47,0 0 41,0 0 18,6 4-39,-3-2-169,-1 0 0,0 0 0,0 0 1,0 1-1,0-1 0,0 1 0,0-1 0,-1 1 0,1-1 1,-1 1-1,1 0 0,-1-1 0,0 1 0,0 0 0,-1 0 1,1 2-19,3 60 459,-4-56-418,-1 14 64,-2 0-1,0 1 1,-1-1-1,-1 0 1,-7 16-105,5-14 123,-4 9 33,0 0-1,-3-1 1,-1 0-1,-1-2 1,-8 11-156,13-24-38,-1 0 0,-1-1 0,0 0 0,-1-1 0,-1-1 0,0-1 0,-1 0 0,-1 0 0,-11 6 38,3-12-1334,23-8 440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5.583"/>
    </inkml:context>
    <inkml:brush xml:id="br0">
      <inkml:brushProperty name="width" value="0.2" units="cm"/>
      <inkml:brushProperty name="height" value="0.2" units="cm"/>
      <inkml:brushProperty name="color" value="#FFFF00"/>
    </inkml:brush>
  </inkml:definitions>
  <inkml:trace contextRef="#ctx0" brushRef="#br0">649 114 308,'0'0'246,"0"0"-17,-3-3 16,-33-33 332,31 29-502,0 1 0,0 0 0,-1 0 0,0 1 0,0-1 0,0 1 0,-1 1 0,1-1 0,-1 1 0,0 0 0,0 1 0,-1 0 0,1 0 0,-1 0 0,0 1 0,-2 0-75,-2 1 58,-1 2 1,1-1-1,0 2 0,0-1 1,0 2-1,0 0 0,1 0 1,-1 1-1,1 0 0,-1 1 1,1 1-1,1 0 0,-1 0 1,1 1-1,0 0 0,1 0 1,0 2-1,-4 3-58,-10 10 96,1 1 1,2 1 0,0 1-1,1 1 1,2 0-1,-10 21-96,5-4 77,2 0-1,2 1 1,1 1-1,3 1 1,2 0-1,2 0 1,2 1-1,2 1 1,2-1-1,2 7-76,2-26 12,1 0 0,2 0 0,1 0 1,1-1-1,1 1 0,1-1 0,8 16-12,-10-29-61,0-1 1,1-1-1,1 1 1,0-1-1,1 0 0,0-1 1,1 0-1,0 0 1,1-1-1,0 0 1,1 0-1,-1-1 0,2-1 1,-1 0-1,2 0 1,-1-1-1,0-1 0,1 0 1,0-1-1,1 0 1,-1-1-1,1-1 1,0 0-1,0 0 0,0-2 1,0 0-1,3 0 61,11-1-812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06.971"/>
    </inkml:context>
    <inkml:brush xml:id="br0">
      <inkml:brushProperty name="width" value="0.1" units="cm"/>
      <inkml:brushProperty name="height" value="0.1" units="cm"/>
      <inkml:brushProperty name="color" value="#66CC00"/>
    </inkml:brush>
  </inkml:definitions>
  <inkml:trace contextRef="#ctx0" brushRef="#br0">38 47 92,'0'0'175,"0"0"59,0 0 0,0 0-24,0 0-6,0 0-28,0 0-13,0 0 26,0 0-5,0 0-15,0 0 9,0 0 14,0 0-23,-1 0-82,0 0 1,0-1-1,0 1 1,0 0-1,0 0 1,0 0-1,-1 0 1,1 0-1,0 0 1,0 1-1,0-1 1,0 0 0,0 0-1,0 1 1,0-1-1,0 1 1,0-1-1,0 1 1,0-1-1,0 1-87,0 0 16,-1 0-8,1 0 1,0 0-1,0 0 0,0 1 1,0-1-1,0 0 1,0 0-1,0 1 0,0-1 1,0 1-1,0-1 1,1 0-1,-1 1 0,0 1-8,3 4 167,0 1 0,0-1 0,1 1 0,0-1 0,0 0 0,1 0 0,0 0 0,0 0 0,1-1 0,-1 0 0,5 5-167,20 13 132,0-1 0,2-1 0,0-2 0,6 2-132,-26-17 17,0 0 0,0 0 0,0-1 0,1-1 1,0 0-1,-1 0 0,1-1 0,3-1-17,101 3 233,-84-5-204,35-23 77,26 3 142,-51 8-257,-32 11 25,0-1-1,0-1 0,0 1 0,-1-1 1,1-1-1,-1 0 0,7-5-15,47-56 606,-62 66-590,-1 0 9,0 0-12,0 0-28,0 0 28,0 0 17,2-20-43,0 19 14,-1 0 1,0-1 0,1 1-1,-1-1 1,0 0 0,0 1-1,0-1 1,0 0 0,0 0-1,0 1 1,-1-1 0,1 0-1,-1 0 1,1 0-1,-1 0 1,1 0 0,-1-1-2,0 2-21,0-33 79,0 33-52,1-38 91,3 33-800,-4 6 622,0 0 0,1 0 1,-1 0-1,0-1 0,0 1 0,1 0 1,-1 0-1,0 0 0,0-1 1,0 1-1,0 0 0,1 0 1,-1-1-1,0 1 0,0 0 0,0-1 1,0 1-1,0 0 0,0 0 1,0-1-1,1 1 0,-1 0 1,0-1-1,0 1 0,0 0 1,0-1-1,0 1 0,-1 0 0,1-1 1,0 1-1,0 0 0,0 0 1,0-1-1,0 1 0,0 0 1,0-1-1,-1 1 0,1 0 1,0 0-1,0-1 0,0 1 0,-1 0 1,1 0-1,0-1 0,0 1 81,-3-1-1392</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5.954"/>
    </inkml:context>
    <inkml:brush xml:id="br0">
      <inkml:brushProperty name="width" value="0.2" units="cm"/>
      <inkml:brushProperty name="height" value="0.2" units="cm"/>
      <inkml:brushProperty name="color" value="#FFFF00"/>
    </inkml:brush>
  </inkml:definitions>
  <inkml:trace contextRef="#ctx0" brushRef="#br0">71 321 180,'-2'15'188,"2"1"0,0 0-1,1 0 1,1-1 0,0 1 0,1 0-1,2 4-187,-4-16 31,0 0 0,0 0-1,0 0 1,1 0-1,0 0 1,-1 0 0,2 0-1,-1-1 1,0 1-1,1-1 1,-1 0-1,1 0 1,0 0 0,0 0-1,0 0 1,1 0-1,-1-1 1,1 1 0,-1-1-1,1 0 1,0 0-1,0-1 1,0 1 0,0-1-1,0 0 1,0 0-1,0 0 1,0-1 0,0 1-1,2-1-30,3-1 17,0 0-1,0-1 0,0 0 0,0-1 1,0 0-1,-1 0 0,1-1 1,-1 0-1,0-1 0,0 0 1,0 0-1,-1 0 0,0-1 1,0 0-1,4-6-16,4-2 24,-1-1 1,-1 0-1,0-2 0,-2 1 1,0-1-1,7-15-24,-11 17 47,-1-1 0,0 0 0,-1 0 0,-1 0 0,-1-1 1,0 1-1,-1-1 0,-1 0 0,0-2-47,-1 11 42,0 0-1,0 0 1,-1 0 0,0 0 0,0-1-1,-1 1 1,0 1 0,-1-1 0,1 0-1,-2 1 1,1-1 0,-1 1 0,0 0 0,0 0-1,-1 0 1,0 1 0,0 0 0,-1-1-1,-3-1-41,5 5 31,-1 0 1,0 1-1,1-1 0,-1 1 0,0 0 0,0 1 0,0-1 0,0 1 0,-1 0 0,1 1 0,0-1 1,0 1-1,-1 0 0,1 0 0,0 0 0,-1 1 0,1 0 0,0 0 0,0 0 0,0 1 0,0 0 0,0 0 1,0 0-1,1 0 0,-4 3-31,-15 7 108,1 2 1,1 0-1,0 2 1,-13 13-109,18-15 34,1 0 0,1 1 0,1 1 0,-12 17-34,19-25-143,1 1-1,0 0 1,0 0-1,0 1 1,1-1-1,1 1 1,0 0 0,0 0-1,1 0 1,-1 7 143,2-3-838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6.503"/>
    </inkml:context>
    <inkml:brush xml:id="br0">
      <inkml:brushProperty name="width" value="0.2" units="cm"/>
      <inkml:brushProperty name="height" value="0.2" units="cm"/>
      <inkml:brushProperty name="color" value="#FFFF00"/>
    </inkml:brush>
  </inkml:definitions>
  <inkml:trace contextRef="#ctx0" brushRef="#br0">81 142 184,'-22'69'812,"5"-20"0,2 1 1,3 0 0,-3 27-813,15-77 10,0 0-1,0-1 1,0 1 0,0 0 0,0 0 0,0 0 0,0 0 0,0 0 0,0 0 0,0 0-1,0-1 1,0 1 0,1 0 0,-1 0 0,0 0 0,0 0 0,0 0 0,0 0 0,0 0 0,0 0-1,0 0 1,0 0 0,0 0 0,0 0 0,1-1 0,-1 1 0,0 0 0,0 0 0,0 0-1,0 0 1,0 0 0,0 0 0,0 0 0,1 0 0,-1 0 0,0 0 0,0 0 0,0 0-1,0 0 1,0 0 0,0 0 0,0 0 0,1 0 0,-1 0 0,0 1 0,0-1 0,0 0 0,0 0-1,0 0 1,0 0 0,0 0 0,0 0 0,0 0 0,0 0 0,1 0 0,-1 0 0,0 0-1,0 0 1,0 1 0,0-1 0,0 0-10,13-17 161,11-21-74,3-21 6,6-27-93,-19 46 28,1 1-1,2 1 0,2 1 0,16-25-27,-34 61 12,0-1 0,0 1 0,0 0 0,0 0 0,0 0-1,0-1 1,0 1 0,0 0 0,0 0 0,0 0 0,1 0 0,-1 1 0,0-1-1,1 0 1,-1 1 0,0-1 0,1 0 0,-1 1 0,1 0 0,-1-1 0,1 1 0,-1 0-1,2 0-11,-2 0 96,2 4 20,5 9-56,-1 1-1,0-1 0,-1 1 0,0 0 0,-2 1 0,1-1 0,-2 1 0,0 2-59,8 47 287,-2 22-287,2 7 155,-11-84-258,5 27 34,-5-35-12,0 0 0,0-1 0,0 1 0,0 0 0,1 0 0,-1 0 0,0 0 0,0 0 0,1 0 0,-1 0 0,1-1-1,-1 1 1,1 0 0,-1 0 0,1-1 0,-1 1 0,1 0 0,0 0 0,-1-1 0,1 1 0,0-1 0,0 1 0,-1-1 0,1 1 0,0-1 0,0 1 0,1-1 81,0 0-1083</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7.360"/>
    </inkml:context>
    <inkml:brush xml:id="br0">
      <inkml:brushProperty name="width" value="0.2" units="cm"/>
      <inkml:brushProperty name="height" value="0.2" units="cm"/>
      <inkml:brushProperty name="color" value="#FFFF00"/>
    </inkml:brush>
  </inkml:definitions>
  <inkml:trace contextRef="#ctx0" brushRef="#br0">541 5 272,'0'0'185,"0"0"13,0 0-16,0 0-9,0 0-37,0 0 3,0 0 15,0 0-32,-5-1 3,-6-1-60,0 1-1,-1 0 1,1 1-1,0 0 0,0 1 1,0 1-1,-1-1 1,1 1-1,1 1 1,-1 0-1,0 1 1,0 0-65,-36 16 221,0 1 1,-1 3-222,38-19 33,1 0-8,-32 16 113,0 2 0,-4 5-138,34-20 13,0 0 0,1 0 0,0 1 0,1 0 0,0 1 0,0 0 0,1 0 0,0 1 0,-5 10-13,12-20 0,0 1 0,0-1 1,1 1-1,-1 0 1,1-1-1,-1 1 0,1 0 1,-1 0-1,1 0 0,0-1 1,0 1-1,0 0 1,0 0-1,0 0 0,1-1 1,-1 1-1,0 0 1,1 0-1,-1-1 0,1 1 1,0 0-1,0 0 0,1 2-1,0-1 0,1 0-1,-1 0 1,1 0 0,0 0-1,0-1 1,0 1 0,0-1 0,0 1-1,3 0 2,11 7 4,1-2 0,0 0 0,1-1 0,5 1-4,-8-3 31,7 3-20,-5-2-20,0 0-1,-1 1 0,1 1 1,3 3 9,-18-9 22,0 0 1,1 0-1,-1 0 1,0 0 0,0 0-1,0 1 1,-1 0-1,1 0 1,-1-1-1,1 1 1,-1 1-1,0-1 1,0 0 0,0 0-1,-1 1 1,1-1-1,-1 1 1,0 0-1,0-1 1,0 1 0,0 0-1,0 0 1,-1 0-23,-1 2 23,0-1 1,-1 0 0,1 0-1,-1 0 1,0 0 0,-1 0-1,1 0 1,-1 0 0,0-1-1,0 0 1,0 1 0,-1-1-1,0 0 1,0 0-24,-60 55 306,46-47-359,0 0-1,0-1 1,-1-1-1,-1-1 1,0-1 0,0-1-1,0 0 1,-8 0 53,23-6-624,-7-1-378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8.005"/>
    </inkml:context>
    <inkml:brush xml:id="br0">
      <inkml:brushProperty name="width" value="0.2" units="cm"/>
      <inkml:brushProperty name="height" value="0.2" units="cm"/>
      <inkml:brushProperty name="color" value="#FFFF00"/>
    </inkml:brush>
  </inkml:definitions>
  <inkml:trace contextRef="#ctx0" brushRef="#br0">0 0 140,'0'0'212,"0"0"-64,0 0-72,0 0-88,32 40-92,-32-34-220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8.340"/>
    </inkml:context>
    <inkml:brush xml:id="br0">
      <inkml:brushProperty name="width" value="0.2" units="cm"/>
      <inkml:brushProperty name="height" value="0.2" units="cm"/>
      <inkml:brushProperty name="color" value="#FFFF00"/>
    </inkml:brush>
  </inkml:definitions>
  <inkml:trace contextRef="#ctx0" brushRef="#br0">74 1 60,'-3'30'412,"-3"-1"-60,1 0-32,-1 1-32,1-2 24,-3-1-64,1-2-4,-1-2-12,3-3-32,-4 0-36,7-6-56,-5-2-80,7-1-76,0-2-132,-2-2-84,2-7-132,0 0-268,0 0-100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8.691"/>
    </inkml:context>
    <inkml:brush xml:id="br0">
      <inkml:brushProperty name="width" value="0.2" units="cm"/>
      <inkml:brushProperty name="height" value="0.2" units="cm"/>
      <inkml:brushProperty name="color" value="#FFFF00"/>
    </inkml:brush>
  </inkml:definitions>
  <inkml:trace contextRef="#ctx0" brushRef="#br0">190 0 388,'-13'8'235,"1"1"-1,-1 1 1,2 0-1,-1 0 1,-4 7-235,12-13 85,0 1-1,0 0 0,1 0 1,-1 0-1,1 0 1,1 0-1,-1 1 1,1-1-1,0 1 1,0 0-1,0 0 1,1 0-1,0-1 1,0 1-1,0 3-84,3-4 21,0 0 0,1 0 0,-1 0-1,1 0 1,0 0 0,0-1 0,1 1 0,-1-1-1,1 0 1,0 0 0,0-1 0,0 1 0,1-1-1,1 2-20,16 15 83,-15-13-41,0 0-1,-1 1 1,0 0-1,-1 1 1,1-1-1,-2 1 0,1 1-41,-3-5 26,0 0 0,0 0-1,-1 0 1,0 0 0,0 0-1,-1 0 1,1 0 0,-1 0-1,0 0 1,0 0 0,-1 0-1,1 0 1,-1 1 0,0-1-1,-1-1 1,1 2-26,-6 11 56,0 0-1,-1-1 1,0 0-1,-1 0 1,-1-1-1,-1 0 1,0-1 0,-1 0-1,0-1 1,-1 0-1,0-1 1,-1-1 0,-1 0-1,-4 2-55,18-12-79,1-1 27,-1 1 0,1-1 0,-1 0 0,1 1 0,-1-1 0,1 0 0,-1 1-1,1-1 1,-1 0 0,0 0 0,1 1 0,-1-1 0,0 0 0,1 0 0,-1 0 0,0 0 0,1 0 0,-1 0-1,0 0 1,1 0 0,-1 0 0,0 0 0,1 0 0,-1 0 0,0-1 0,1 1 0,-1 0 0,1 0 0,-1-1 52,-9-15-1076</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9.038"/>
    </inkml:context>
    <inkml:brush xml:id="br0">
      <inkml:brushProperty name="width" value="0.2" units="cm"/>
      <inkml:brushProperty name="height" value="0.2" units="cm"/>
      <inkml:brushProperty name="color" value="#FFFF00"/>
    </inkml:brush>
  </inkml:definitions>
  <inkml:trace contextRef="#ctx0" brushRef="#br0">213 0 192,'-141'586'3418,"120"-486"-3196,6-23-344,9-42-725,-1 1-1,-2-2 1,-2 3 847,9-28-848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9.371"/>
    </inkml:context>
    <inkml:brush xml:id="br0">
      <inkml:brushProperty name="width" value="0.2" units="cm"/>
      <inkml:brushProperty name="height" value="0.2" units="cm"/>
      <inkml:brushProperty name="color" value="#FFFF00"/>
    </inkml:brush>
  </inkml:definitions>
  <inkml:trace contextRef="#ctx0" brushRef="#br0">0 74 452,'31'-5'444,"0"-1"-76,5-1 0,5-3-48,-1 0 40,2 6-84,-5-3-36,5-2-56,-3 2-136,-2 0-20,-2 5-184,-2 2-112,-4 0-280,-15 0-376,0 0 100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29.709"/>
    </inkml:context>
    <inkml:brush xml:id="br0">
      <inkml:brushProperty name="width" value="0.2" units="cm"/>
      <inkml:brushProperty name="height" value="0.2" units="cm"/>
      <inkml:brushProperty name="color" value="#FFFF00"/>
    </inkml:brush>
  </inkml:definitions>
  <inkml:trace contextRef="#ctx0" brushRef="#br0">1 214 380,'18'-1'326,"0"-1"-1,-1-1 1,1 0-1,-1-1 1,0-1 0,0-1-1,0 0 1,14-8-326,-9 3 186,-1-1 1,0-1-1,-1-1 1,0 0-1,-1-1 1,4-6-187,-20 18-1,0 1 1,0-1 0,0 0-1,-1 0 1,0 0-1,1-1 1,-1 1 0,0-1-1,0 1 1,-1-1-1,1 1 1,-1-1 0,0 0-1,0 0 1,0 0 0,-1 2-27,-3 0-33,2 0 60,0 1 0,-1 0 0,1 0 0,-1 0 0,0 0 0,1 0 0,-1 1 0,0-1 0,1 0 0,-1 1 0,0-1 0,0 1 0,0 0 0,1-1 0,-1 1 0,0 0 1,0 0-1,0 0 0,0 1 0,1-1 0,-1 0 0,-1 1 0,-3 1 16,-1 0 1,1 0-1,0 0 1,1 1-1,-1 0 0,0 1 1,-2 1-17,-7 6 92,0 1 1,1 0 0,0 1-1,-11 14-92,6-4 98,1 2 0,1 0 0,1 0 0,2 2 0,0 0 0,2 1 0,1 0 1,1 0-1,1 1 0,2 0 0,1 1 0,1 0 0,1 0 0,2 15-98,2-37 20,1-1 1,1 0-1,-1 0 1,1 1-1,0-1 1,1 0-1,0 0 1,0-1-1,0 1 1,1-1-1,0 1 1,0-1-1,1 0 0,-1-1 1,1 1-21,-2-3-58,0 1 0,1-1 0,-1 0 0,1 0-1,-1-1 1,1 1 0,0-1 0,0 1 0,0-1 0,0 0 0,0-1 0,0 1 0,1-1 0,-1 0-1,0 0 1,1 0 0,-1 0 0,1-1 0,-1 0 0,1 0 0,-1 0 0,1 0 0,-1-1 0,1 0 0,-1 0-1,4-1 59,31-17-818,-8 0-130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0.038"/>
    </inkml:context>
    <inkml:brush xml:id="br0">
      <inkml:brushProperty name="width" value="0.2" units="cm"/>
      <inkml:brushProperty name="height" value="0.2" units="cm"/>
      <inkml:brushProperty name="color" value="#FFFF00"/>
    </inkml:brush>
  </inkml:definitions>
  <inkml:trace contextRef="#ctx0" brushRef="#br0">60 263 472,'-59'187'4290,"59"-185"-4006,0-2-273,0 1 0,0-1 0,1 0 1,-1 1-1,0-1 0,0 0 0,1 1 0,-1-1 1,0 0-1,1 1 0,-1-1 0,0 0 0,1 0 1,-1 0-1,0 1 0,1-1 0,-1 0 0,1 0 1,-1 0-1,1 0 0,-1 0 0,0 0 0,1 0 1,-1 0-1,1 0 0,-1 0 0,1 0 0,-1 0 0,0 0 1,1 0-1,-1 0 0,1 0 0,-1 0 0,0 0 1,1-1-1,-1 1 0,1 0 0,-1 0 0,0 0 1,1-1-1,-1 1 0,0 0 0,1-1 0,-1 1 1,0 0-12,21-11-4,-21 11 9,27-21-156,0 0 0,-2-1-1,-1-2 1,0 0 0,-2-2-1,-1 0 1,13-23 151,-14 20-56,1 1 1,2 1-1,0 1 1,2 0-1,1 2 1,1 1-1,3 0 56,-24 19 53,0 1 0,0 0 0,0 0-1,0 1 1,1-1 0,-1 1 0,1 1 0,1-1-53,-7 2 18,1 1 1,-1 0 0,1-1 0,-1 1 0,0 0-1,1 0 1,-1 0 0,0 0 0,0 0-1,1 0 1,-1 0 0,0 0 0,0 0-1,0 1 1,-1-1 0,1 0 0,0 1-1,0-1-18,-1 0 36,4 5 25,-1-1 0,-1 1 0,1 0 0,-1 0 0,0 1 0,0-1 0,-1 0 1,0 1-1,0-1 0,0 1 0,-1-1 0,0 1 0,0-1 0,-1 0 0,0 1 0,0 0-61,-3 16 147,0 0 0,-2-1 0,-3 9-147,-49 169 744,44-143-1023,13-54 26,1-3-129,0 0 353,0 0 0,1 1 0,-1-1 0,0 1 0,0-1 0,0 0 1,0 1-1,0-1 0,1 0 0,-1 1 0,0-1 0,0 0 1,0 0-1,1 1 0,-1-1 0,0 0 0,1 0 0,-1 1 0,0-1 1,0 0-1,1 0 0,-1 0 0,0 1 0,1-1 0,-1 0 0,0 0 1,1 0-1,-1 0 0,1 0 0,-1 0 0,0 0 0,1 0 1,-1 0-1,0 0 0,1 0 0,-1 0 0,1 0 0,-1 0 0,0 0 1,1 0-1,-1 0 0,0 0 0,1-1 0,-1 1 0,0 0 1,1 0-1,-1 0 0,0-1 0,1 1 29,17-10-979,3-9 13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17.294"/>
    </inkml:context>
    <inkml:brush xml:id="br0">
      <inkml:brushProperty name="width" value="0.1" units="cm"/>
      <inkml:brushProperty name="height" value="0.1" units="cm"/>
      <inkml:brushProperty name="color" value="#66CC00"/>
    </inkml:brush>
  </inkml:definitions>
  <inkml:trace contextRef="#ctx0" brushRef="#br0">629 660 244,'0'0'299,"0"0"5,0 0-26,0 0 12,0 0-4,0 0-3,0 0 35,0 0-34,0 0-22,0 0-3,0 0-5,0 0-1,0 0-3,0 0 5,0 0-18,0 0-6,0 0-3,0 0 6,0 0-12,0 0-16,0 0-23,0 0 27,0 0-33,0 0-15,0 0 12,0 0-16,0 0-13,0 0-18,0 0 20,0 0-14,0 0-22,0 0-25,0 0-16,0 0-2,0 0 15,0 0 5,0 0-24,-4 2-8,-2 3 22,-1 0 0,1 1 0,0-1 0,0 1 0,0 1-1,1-1 1,0 1 0,0 0 0,-2 6-78,-31 37 459,-60 40-264,74-70-234,-1-1 1,-1 0-1,-1-2 0,0-1 1,-1-2-1,0 0 0,-21 6 39,4-16 47,33-4-51,10 0 10,-36-2-147,23-9 147,8 8-1,1-1 1,0 0 0,1 0-1,-1 0 1,1 0-1,0-1 1,0 0 0,0 0-1,1-1 1,-1 1-1,2-1 1,-1 0-1,-2-5-5,-4-36-11,10 46 31,0-39 11,0 24 14,-1 12-43,1 1-1,-1-1 1,1 0 0,0 1 0,0-1 0,0 0-1,1 0 1,0 1 0,-1-1 0,1 1 0,0-1-1,0 1 1,1-1 0,-1 1 0,1 0 0,0-1 0,0 1-1,0 0 1,0 0-2,2-2 21,0-1 0,-1 1-1,1-1 1,-1 0 0,-1 0 0,1 0-1,1-5-20,9-20 233,12-17-32,-13 24-112,0 0 0,2 1 0,13-15-89,18-20 306,-12 14 26,23-21-332,-36 43 8,9-9 57,0 2 0,31-22-65,54-50-6,-75 67 30,-30 25-36,0 1-1,1 0 1,0 0 0,1 1-1,-1 0 1,2 1 0,2-2 12,-1 3-12,-9 3-16,1 0-1,0 0 0,0 1 1,0-1-1,0 1 1,0 0-1,0 0 1,2 1 28,-6 0-6,1 1 0,-1 0 1,1-1-1,-1 1 0,0 0 1,1 0-1,-1 0 1,0 0-1,0 0 0,1 0 1,-1 0-1,0 1 0,0-1 1,0 0-1,-1 1 1,1-1-1,0 0 0,0 1 1,-1-1-1,1 1 0,-1 0 1,1-1-1,-1 1 0,0-1 1,1 2 5,6 41-111,-7-44 75,0 32 6,0-14-18,1-12 44,0 0 1,-1 1-1,0-1 1,-1 0-1,1 0 0,-1 0 1,0 0-1,-1 0 1,1 0-1,-1 0 0,0 0 1,-1 1 3,1-3-5,0 0 1,0 0-1,0 0 1,1 0-1,-1 0 0,1 1 1,1-1-1,-1 1 1,0 2 4,-6 24 84,6-23 263,-2 15-2338,3-23 1912,0 1-1,0-1 0,0 0 0,0 1 0,0-1 1,-1 0-1,1 1 0,0-1 0,0 1 0,0-1 0,0 0 1,0 1-1,-1-1 0,1 0 0,0 1 0,0-1 1,-1 0-1,1 0 0,0 1 0,0-1 0,-1 0 0,1 0 1,0 1-1,-1-1 0,1 0 0,0 0 0,-1 0 1,1 0-1,0 1 0,-1-1 0,1 0 0,-1 0 0,1 0 1,0 0-1,-1 0 0,1 0 0,0 0 0,-1 0 1,1 0-1,-1 0 0,1 0 0,0 0 0,-1 0 0,1-1 80,-3 0-1568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0.741"/>
    </inkml:context>
    <inkml:brush xml:id="br0">
      <inkml:brushProperty name="width" value="0.2" units="cm"/>
      <inkml:brushProperty name="height" value="0.2" units="cm"/>
      <inkml:brushProperty name="color" value="#FFFF00"/>
    </inkml:brush>
  </inkml:definitions>
  <inkml:trace contextRef="#ctx0" brushRef="#br0">174 13 240,'0'0'449,"0"0"-53,1-10-8,-1 11-355,0-1 1,0 0-1,0 0 1,-1 0 0,1 0-1,0 0 1,0 0-1,0 0 1,0 0 0,0 0-1,0 0 1,-1 0-1,1 0 1,0 0 0,0 0-1,0 0 1,0 0-1,0 0 1,0 0 0,-1 0-1,1 0 1,0 0-1,0 0 1,0 0 0,0 0-1,0 0 1,0 0-1,-1 0 1,1 0 0,0 0-1,0 0 1,0 0-1,0 0 1,0 0 0,0 0-1,0-1 1,0 1-1,-1 0 1,1 0 0,0 0-1,0 0 1,0 0-1,0 0 1,0 0 0,0-1-1,0 1 1,0 0-1,0 0 1,0 0 0,0 0-1,0 0 1,0 0-1,0-1 1,0 1 0,0 0-1,0 0 1,0 0-1,0 0 1,0 0-34,-4 6 89,1 0-1,1 0 1,-1 0 0,1 0 0,0 1-1,0-1 1,1 1 0,0 0-1,0-1 1,0 1 0,1 0 0,0 0-1,0-1 1,1 4-89,-3 43 420,-2-1-1,-9 36-419,1-6 290,-63 413 73,69-453-1045,-1 0 0,-3 0 0,-3 3 682,10-40-866,0-4 29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1.076"/>
    </inkml:context>
    <inkml:brush xml:id="br0">
      <inkml:brushProperty name="width" value="0.2" units="cm"/>
      <inkml:brushProperty name="height" value="0.2" units="cm"/>
      <inkml:brushProperty name="color" value="#FFFF00"/>
    </inkml:brush>
  </inkml:definitions>
  <inkml:trace contextRef="#ctx0" brushRef="#br0">1 77 100,'3'3'158,"0"-1"-1,0 0 1,1-1-1,-1 1 1,1 0 0,-1-1-1,1 0 1,0 0 0,-1 0-1,1 0 1,0-1-1,0 1 1,1-1-158,58 1 900,-40-2-423,19-2-114,0-1-1,-1-2 1,23-8-363,43-5 418,-95 17-395,192-25-1847,9 9 1824,-159 16-843</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2.326"/>
    </inkml:context>
    <inkml:brush xml:id="br0">
      <inkml:brushProperty name="width" value="0.2" units="cm"/>
      <inkml:brushProperty name="height" value="0.2" units="cm"/>
      <inkml:brushProperty name="color" value="#FFFF00"/>
    </inkml:brush>
  </inkml:definitions>
  <inkml:trace contextRef="#ctx0" brushRef="#br0">105 958 76,'0'3'30,"0"0"1,0 0-1,1 0 1,-1 0-1,1 0 1,-1 0-1,1 0 1,0 0-1,0 0 1,1-1-1,-1 1 1,0 0-1,1-1 1,0 2-31,0-2 59,-1 1 0,1-1 0,-1 1 1,0-1-1,1 1 0,-1 0 1,-1 0-1,1-1 0,0 1 1,-1 0-1,1 0 0,-1 0 0,0 0 1,0 1-60,0-3 188,0-1 46,0 0-30,-2 9 337,2 1-171,-7-15-66,-1-13-173,0-1 0,2 0-1,0 0 1,1 0 0,1-1-1,1 1 1,0-1 0,2-1-131,-3-7 128,-2-43 45,3-1 0,3-4-173,0 52-1,1-1 15,2 0 0,0 0 0,2 0 0,1 0-1,0 1 1,2 0 0,1 0 0,1 1-14,7-14 85,1 1 1,3 0-1,0 2 0,18-22-85,-20 33 96,0 1 0,1 0 0,1 2 0,21-16-96,-31 27 37,1 0 0,0 1 0,1 1 0,0 0 0,0 1 0,1 0 0,-1 1 1,1 0-1,1 2 0,7-2-37,-20 4 8,1 1 0,0 0 0,-1 0-1,1 0 1,-1 0 0,1 0 0,0 0 0,-1 1 0,1-1 0,-1 1 0,1 0-1,-1 0 1,1 0 0,-1 0 0,1 0 0,-1 0 0,0 1 0,0-1 0,0 1 0,0-1-1,0 1 1,0 0 0,0 0 0,0 0 0,-1 0 0,1 0 0,-1 0 0,0 1-1,1-1 1,-1 0 0,0 1 0,0-1 0,0 1 0,-1-1 0,1 1 0,-1-1 0,1 1-1,-1 0 1,0-1 0,0 1 0,0 0-8,1 7 24,-1 0 1,0 0-1,0 0 0,-1 0 1,-1 0-1,0-1 0,0 1 1,0 0-1,-3 2-24,-4 8 34,-1-1 0,-1-1 0,-1 0-1,-1-1 1,-1 0 0,0-1 0,-1 0 0,-16 13-34,-9 4 18,-1-2 0,-2-2 0,-5 1-18,34-21-167,-2 0 0,1-1 0,-1-1 0,0-1 0,-1 0 0,0-1 0,0 0 0,0-1 0,0-2 0,0 1 0,-14-1 167,13-6-831,-17-13-312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2.956"/>
    </inkml:context>
    <inkml:brush xml:id="br0">
      <inkml:brushProperty name="width" value="0.2" units="cm"/>
      <inkml:brushProperty name="height" value="0.2" units="cm"/>
      <inkml:brushProperty name="color" value="#FFFF00"/>
    </inkml:brush>
  </inkml:definitions>
  <inkml:trace contextRef="#ctx0" brushRef="#br0">4 472 312,'0'17'344,"-4"55"3168,16-124-3251,2 0 1,3 1 0,1 1 0,3 1 0,2 1-1,2 1 1,2 1 0,4-2-262,-25 40-1,49-60 190,-51 64-214,-1 0 1,1 0 0,0 0 0,0 1-1,1 0 1,-1 0 0,1 0 0,-1 1-1,1-1 1,0 1 0,0 0-1,0 1 1,0-1 0,4 0 24,-8 2-206,11 3-1093,2 10 478,-6-5-115</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3.320"/>
    </inkml:context>
    <inkml:brush xml:id="br0">
      <inkml:brushProperty name="width" value="0.2" units="cm"/>
      <inkml:brushProperty name="height" value="0.2" units="cm"/>
      <inkml:brushProperty name="color" value="#FFFF00"/>
    </inkml:brush>
  </inkml:definitions>
  <inkml:trace contextRef="#ctx0" brushRef="#br0">28 189 56,'4'3'103,"0"0"1,1 0-1,0-1 1,-1 0-1,1 0 1,0 0-1,0-1 1,0 1-1,0-1 1,0 0-1,0-1 1,0 1-1,0-1 1,0 0-1,0 0 1,1-1-1,-1 0 1,0 0-1,3 0-103,8-3 101,1-1-1,-1-1 1,0 0-1,0-1 1,3-2-101,-4 1-9,0 0 1,0-2-1,-1 1 1,0-2-1,2-3 9,-12 11-39,0-1-1,0 0 1,0 0 0,0 0-1,-1-1 1,0 1-1,0-1 1,0 0 0,-1 0-1,1 0 1,-1 0-1,0 0 1,-1 0-1,1-1 1,-1 1 0,0-1-1,0-4 40,-1 9 3,0 0 0,0 0 0,0 0 0,0 1 0,0-1 0,0 0 0,-1 0-1,1 0 1,0 1 0,0-1 0,-1 0 0,1 0 0,-1 1 0,1-1 0,0 0 0,-1 1 0,1-1 0,-1 0-1,0 1 1,1-1 0,-1 1 0,1-1 0,-1 1 0,0-1 0,0 1 0,1-1 0,-1 1 0,0 0 0,0-1 0,1 1-1,-1 0 1,0 0-3,-33 1 333,-28 21 221,42-9-381,0 1-1,0 1 1,2 1-1,0 1 1,1 0-1,0 1 1,2 1-1,0 1 1,1 0-1,1 1 0,1 0 1,1 1-1,1 0 1,1 0-1,1 1 1,0 1-173,6-17 43,0 0 0,1 1 0,0-1 0,0 0 0,0 1 0,1-1 0,0 1 0,0-1 0,1 1 0,0-1 0,1 0 0,-1 1 0,1-1 0,1 0 0,2 6-43,-3-9 5,1 1 0,0-1 1,0 0-1,0 1 0,0-1 0,1-1 1,0 1-1,-1 0 0,1-1 0,1 0 1,-1 0-1,0 0 0,1-1 0,0 1 1,-1-1-1,1 0 0,0 0 1,0-1-1,0 1 0,0-1 0,0 0 1,1-1-1,-1 1-5,9-1-266,-1 1-1,1-2 1,-1 0-1,1 0 1,-1-1 0,0-1-1,1-1 1,9-3 266,16-7-1043</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3.890"/>
    </inkml:context>
    <inkml:brush xml:id="br0">
      <inkml:brushProperty name="width" value="0.2" units="cm"/>
      <inkml:brushProperty name="height" value="0.2" units="cm"/>
      <inkml:brushProperty name="color" value="#FFFF00"/>
    </inkml:brush>
  </inkml:definitions>
  <inkml:trace contextRef="#ctx0" brushRef="#br0">642 362 68,'0'-41'1702,"1"19"-1440,-1 0 1,0 0-1,-2 0 1,-1 0-1,-1-3-262,-1 6 162,-1 0-1,0 0 1,-1 1-1,-1 0 1,-9-15-162,14 28 34,0 1 1,0 0-1,-1 0 0,1 0 1,-1 0-1,0 0 1,0 1-1,0 0 0,-1-1 1,1 2-1,-1-1 1,0 0-1,1 1 0,-1 0 1,0 0-1,0 1 1,0-1-1,-1 1 0,1 0 1,0 0-1,0 1 1,-1 0-1,-1 0-34,1 1 11,0 0 0,0 1-1,0-1 1,0 2 0,0-1-1,1 0 1,-1 1 0,1 0 0,0 1-1,-1-1 1,1 1 0,1 0 0,-1 0-1,-2 3-10,-11 10 47,2 1 0,0 1 0,-1 2-47,-2 10 59,2 1 0,1 0 0,1 1 1,2 0-1,2 1 0,0 1 0,1 7-59,2-15 23,-29 132 224,7 2 0,0 68-247,-3 12 179,17-127-90,6-39-488,-2 0-1,-18 55 400,24-118-1288,6-12 188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4.223"/>
    </inkml:context>
    <inkml:brush xml:id="br0">
      <inkml:brushProperty name="width" value="0.2" units="cm"/>
      <inkml:brushProperty name="height" value="0.2" units="cm"/>
      <inkml:brushProperty name="color" value="#FFFF00"/>
    </inkml:brush>
  </inkml:definitions>
  <inkml:trace contextRef="#ctx0" brushRef="#br0">1 152 264,'137'-49'1757,"-38"12"427,9 3-2184,-73 25-245,-1 1 0,1 2 0,0 2 0,1 1 0,6 1 245,-27 2-840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4.553"/>
    </inkml:context>
    <inkml:brush xml:id="br0">
      <inkml:brushProperty name="width" value="0.2" units="cm"/>
      <inkml:brushProperty name="height" value="0.2" units="cm"/>
      <inkml:brushProperty name="color" value="#FFFF00"/>
    </inkml:brush>
  </inkml:definitions>
  <inkml:trace contextRef="#ctx0" brushRef="#br0">54 1 180,'0'1'384,"0"1"-32,-2 1-8,-2 3-84,2 0-64,-1 1-160,-3 11-24,-2 1-228,-6-4-212,-1 5-404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4.887"/>
    </inkml:context>
    <inkml:brush xml:id="br0">
      <inkml:brushProperty name="width" value="0.2" units="cm"/>
      <inkml:brushProperty name="height" value="0.2" units="cm"/>
      <inkml:brushProperty name="color" value="#FFFF00"/>
    </inkml:brush>
  </inkml:definitions>
  <inkml:trace contextRef="#ctx0" brushRef="#br0">81 1 160,'-2'34'627,"-2"-1"-1,-1 1 1,-2-1-1,-1 0 1,-8 20-627,2-6 295,2 1 1,1 8-296,10-55-80,1-1 1,0 1-1,0 0 1,0-1 0,0 1-1,0 0 1,0-1-1,-1 1 1,1-1-1,1 1 1,-1 0-1,0-1 1,0 1 0,0 0-1,0-1 1,0 1-1,0-1 1,1 1-1,-1 0 1,0-1 0,1 1-1,-1-1 1,0 1-1,1-1 1,-1 1-1,1-1 1,-1 1-1,0-1 1,1 0 0,-1 1-1,1-1 1,0 1-1,-1-1 1,1 0-1,0 1 80,8-3-851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5.221"/>
    </inkml:context>
    <inkml:brush xml:id="br0">
      <inkml:brushProperty name="width" value="0.2" units="cm"/>
      <inkml:brushProperty name="height" value="0.2" units="cm"/>
      <inkml:brushProperty name="color" value="#FFFF00"/>
    </inkml:brush>
  </inkml:definitions>
  <inkml:trace contextRef="#ctx0" brushRef="#br0">1 1 100,'19'14'584,"-1"1"0,0 0 0,-1 2 0,-1 0 0,0 1 0,-2 0 0,0 1 0,11 21-584,-10-17-42,0-1 0,1 0 0,1-1 0,1-1 0,1-1 0,13 10 42,-4-15-1104,-16-14 216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23.348"/>
    </inkml:context>
    <inkml:brush xml:id="br0">
      <inkml:brushProperty name="width" value="0.1" units="cm"/>
      <inkml:brushProperty name="height" value="0.1" units="cm"/>
      <inkml:brushProperty name="color" value="#66CC00"/>
    </inkml:brush>
  </inkml:definitions>
  <inkml:trace contextRef="#ctx0" brushRef="#br0">662 1 164,'0'0'253,"0"0"29,0 0-34,0 0-37,0 0-16,0 0 39,-15 0 47,11 3 5568,-5 35-5595,8-32-152,1 0-1,-1 0 1,1 0-1,0 0 1,0 0-1,1 0 1,0 5-102,1 5 202,-2 66 197,-8-66-379,-13 30 139,-9 68 132,23-91-258,0-2 0,-2 1 0,0-1 0,-2 0 0,0-1 1,-2 1-34,0 13-8,12-30 13,-1 0 0,1 0 0,-1 1 0,0-1 0,0 0 0,0 0 0,0 0 0,-1-1 0,-1 2-5,-6 15 104,10-20-104,0 0 0,0 1 0,-1-1 0,1 0 0,0 1 0,0-1 0,0 1 0,-1-1 0,1 1 1,0-1-1,0 0 0,0 1 0,0-1 0,0 1 0,0-1 0,0 1 0,0-1 0,0 0 0,0 1 0,0-1 0,0 1 1,1-1-1,-1 1 0,0-1 0,0 0 0,0 1 0,0-1 0,1 0 0,-1 1 0,0-1 0,0 0 0,1 1 0,-1-1 1,0 0-1,1 1 0,23-11 81,5 0 22,-23 15 14,-10 15 80,1-12-183,-1-1 1,0 1 0,0-1 0,-1 1 0,0-1 0,0-1-1,-1 1 1,1-1 0,-1 0 0,-1 0 0,1-1 0,-1 0-1,-5 3-14,-15 9 14,-1-2-1,0-1 1,-4 0-14,0 0-71,-36 6 172,15-5-28,27-10-104,24-5 32,0 0 0,-1 1 0,1-1-1,0 1 1,0-1 0,0 1 0,-1 0 0,1 0 0,0 0-1,0 0 1,0 0 0,-1 1-1,-76 40-77,69-34-23,8-7-73,0 1-1,0-1 0,0 1 0,0-1 1,0 0-1,0 0 0,0 0 1,0 0-1,-1 0 0,1-1 1,0 1-1,-1 0 0,0-1 174,3 0-849,0 0-411,0 0-293,0 0-51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5.570"/>
    </inkml:context>
    <inkml:brush xml:id="br0">
      <inkml:brushProperty name="width" value="0.2" units="cm"/>
      <inkml:brushProperty name="height" value="0.2" units="cm"/>
      <inkml:brushProperty name="color" value="#FFFF00"/>
    </inkml:brush>
  </inkml:definitions>
  <inkml:trace contextRef="#ctx0" brushRef="#br0">411 1 456,'-51'61'1150,"2"2"-1,3 2 1,4 3-1,-3 10-1149,-12 16 485,6-7-2182,-10 27 1697,52-92-946</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6.320"/>
    </inkml:context>
    <inkml:brush xml:id="br0">
      <inkml:brushProperty name="width" value="0.2" units="cm"/>
      <inkml:brushProperty name="height" value="0.2" units="cm"/>
      <inkml:brushProperty name="color" value="#FFFF00"/>
    </inkml:brush>
  </inkml:definitions>
  <inkml:trace contextRef="#ctx0" brushRef="#br0">181 2 156,'0'0'117,"0"0"23,0 0 15,0 0 19,2 0-112,-1-1 0,0 1 1,0 0-1,0 0 0,0 0 0,0-1 0,0 1 1,0 1-1,0-1 0,1 0 0,-1 0 0,0 0 1,0 0-1,0 1 0,0-1 0,0 1 0,0-1 1,0 0-1,0 1 0,0 0 0,0-1 0,0 1 1,0 0-1,0 0-62,3 4 56,1 0 1,-1 0-1,0 1 0,0 0 1,0 0-1,-1 0 0,0 0 1,0 0-1,-1 1 0,0-1 1,0 1-1,0 0 0,-1-1 1,0 1-1,0 0 0,-1 0 1,0 0-1,0 0-56,-1 13 134,0 0 0,-1 0 0,-1 0 1,-1 0-1,-1-1 0,-7 19-134,-7 8 252,-2 0 0,-5 5-252,10-24-47,-2 1 0,0-2 0,-2 0 0,-1-2 0,-7 7 47,8-14-588,3-5-379</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38.839"/>
    </inkml:context>
    <inkml:brush xml:id="br0">
      <inkml:brushProperty name="width" value="0.2" units="cm"/>
      <inkml:brushProperty name="height" value="0.2" units="cm"/>
      <inkml:brushProperty name="color" value="#FFFF00"/>
    </inkml:brush>
  </inkml:definitions>
  <inkml:trace contextRef="#ctx0" brushRef="#br0">486 17 56,'0'0'131,"0"0"6,0 0 35,0 0 26,0 0 8,0 0-18,0 0-23,-1-10-59,1 10-74,0 0-1,0 0 0,0 0 1,0-1-1,0 1 1,0 0-1,0 0 0,0-1 1,0 1-1,0 0 0,0 0 1,0 0-1,0-1 1,0 1-1,0 0 0,0 0 1,0-1-1,0 1 0,0 0 1,0 0-1,1 0 1,-1-1-1,0 1 0,0 0 1,0 0-1,0 0 0,0 0 1,1-1-1,-1 1 1,0 0-1,0 0 0,0 0 1,1 0-1,-1 0 1,0 0-1,0 0 0,0-1 1,1 1-1,-1 0 0,0 0 1,0 0-1,1 0 1,-1 0-1,0 0 0,0 0 1,0 0-1,1 0 0,-1 0 1,0 0-1,0 0 1,1 1-32,1 0 11,0 0 1,0 1-1,0-1 0,0 1 1,-1 0-1,1 0 1,0-1-1,-1 1 1,1 0-1,-1 0 1,0 1-1,1-1 1,-1 0-1,0 0 1,0 1-1,-1-1 1,1 0-1,0 1 0,-1-1 1,0 1-1,1-1 1,-1 1-1,0-1 1,0 2-12,-1 83 310,0-49-203,2-7-55,1 0-1,2-1 1,4 15-52,5 28 79,45 247 169,-54-308-152,-1-13-67,3-23-107,1-42-149,-6 33 42,-1 0-1,-2 0 1,-1 0 0,-2 1-1,-1-1 1,-9-25 185,10 41-23,-1-1 0,-1 1 0,0 0 1,-1 1-1,-1 0 0,-1 0 0,0 0 0,-1 1 23,6 9 6,0 0-1,-1 0 1,0 1 0,0 0-1,0 0 1,0 1-1,-1-1 1,0 1-1,0 1 1,0-1-1,0 1 1,0 0-1,-1 1 1,1 0-1,-1 0 1,0 1-1,0-1 1,0 2-1,-7-1-5,-3 2 34,1 0 0,0 2 0,0 0 0,0 0 0,0 2 0,1 0 0,-1 1-1,1 0 1,0 2 0,1 0 0,0 0 0,0 1 0,1 1 0,0 1 0,-2 3-34,5-5 12,1 1 0,0 1 0,0-1 1,1 2-1,0-1 0,1 1 0,1 1 0,0-1 1,0 1-1,1 1 0,1-1 0,0 1 0,1 0 1,1 0-1,0 0 0,1 0 0,0 1 0,1 8-12,1-18 6,1 0 0,0 0 0,0 0-1,0-1 1,1 1 0,0 0 0,0 0 0,0-1-1,0 1 1,1-1 0,-1 0 0,1 0-1,0 0 1,1 0 0,-1 0 0,1-1-1,-1 1 1,1-1 0,0 0 0,1 0-6,4 4 20,0-1 0,0-1 1,1 0-1,0 0 0,0-1 0,0 0 0,0 0 1,11 1-21,3-1 49,0-1 1,-1-1 0,1-2-1,0 0 1,22-3-50,21-7 122,26-8-122,55-9-373,-110 23-174,41-7-1276,-65 7 1014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0.138"/>
    </inkml:context>
    <inkml:brush xml:id="br0">
      <inkml:brushProperty name="width" value="0.2" units="cm"/>
      <inkml:brushProperty name="height" value="0.2" units="cm"/>
      <inkml:brushProperty name="color" value="#FFFF00"/>
    </inkml:brush>
  </inkml:definitions>
  <inkml:trace contextRef="#ctx0" brushRef="#br0">675 82 84,'0'0'167,"0"0"24,0-13 4,0 6 2528,0 6-2709,0-1 1,-1 0 0,1 0-1,0 1 1,-1-1-1,1 0 1,-1 0 0,1 1-1,-1-1 1,0 1 0,0-1-1,0 1 1,0-1 0,0 1-1,0-1 1,0 1-1,-1 0 1,1-1 0,0 1-1,-1 0 1,1 0-15,-4-2 22,0 0 0,1 1 0,-1-1 0,0 1 0,0 0 0,0 1 0,-5-2-22,-9 0 40,0 0 0,0 1-1,0 1 1,-3 1-40,-2 1 28,1 1-1,-1 2 0,1 0 1,0 1-1,1 2 0,-1 0 1,-18 9-28,-7 6 87,2 2 0,0 2 0,1 2-87,30-18 21,1 0 0,0 2 0,0-1 0,2 2 0,-2 0-21,10-8 12,0 0 0,-1 0 0,2 0 0,-1 1 0,0-1 0,1 1 0,0 0 0,1 0 0,-1 0 0,1 0 0,0 1 0,1-1 0,0 0 0,0 1 0,0 1-12,1-3 4,1-1 0,0 1 0,0-1 0,1 1-1,-1-1 1,1 0 0,0 0 0,0 0 0,1 0 0,-1 0 0,1 0 0,0 0 0,0-1 0,0 1 0,0-1 0,0 0 0,1 0 0,0 0 0,-1-1-1,1 1 1,0-1 0,0 0 0,1 0-4,19 11 15,1-2 1,0-1-1,15 4-15,-14-5 0,4 1-16,6 3 26,-1 1-1,0 1 0,6 6-9,-33-17 15,1 1 0,-1 1-1,0-1 1,-1 1 0,0 0 0,0 1 0,0 0-1,0 0 1,-1 1 0,-1-1 0,1 1 0,-1 0-1,0 1 1,3 7-15,-6-7 25,0-1-1,0 1 1,-1-1 0,0 1-1,0 0 1,-1-1-1,0 1 1,-1 0 0,0-1-1,0 1 1,-1-1-1,0 1 1,0-1 0,-1 1-1,0-1 1,-1 0-1,1-1 1,-2 1 0,1-1-1,-2 2-24,-6 9 23,-1 0-1,-1-2 0,0 0 1,-1 0-1,0-1 0,-2-1 1,-10 7-23,13-10-199,-1 0 0,0-1 1,-1-1-1,0 0 0,0-1 0,-1-1 1,0 0-1,0-2 0,-6 2 199,-1-2-1037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0.670"/>
    </inkml:context>
    <inkml:brush xml:id="br0">
      <inkml:brushProperty name="width" value="0.2" units="cm"/>
      <inkml:brushProperty name="height" value="0.2" units="cm"/>
      <inkml:brushProperty name="color" value="#FFFF00"/>
    </inkml:brush>
  </inkml:definitions>
  <inkml:trace contextRef="#ctx0" brushRef="#br0">86 292 352,'6'3'96,"0"1"0,0-2 0,0 1 1,1 0-1,-1-1 0,1 0 0,0-1 0,0 0 0,-1 0 0,1 0 0,0 0 1,0-1-1,0-1 0,0 1 0,0-1 0,0 0 0,-1-1 0,1 1 0,0-1 1,-1-1-1,1 1 0,0-2-96,15-5 139,-1-1 0,0 0 0,0-2 0,-1-1 0,-1 0 0,2-3-139,-14 9 14,-1 1-1,1-1 1,-1 0-1,0-1 1,-1 0-1,0 0 1,0 0 0,-1 0-1,0-1 1,0 1-1,-1-1 1,0 0 0,0 0-1,0-8-13,-3 14 2,1 0 1,-1-1-1,0 1 0,0-1 1,0 1-1,0-1 0,-1 1 1,1 0-1,-1-1 0,0 1 1,0 0-1,0 0 0,-1-1 1,1 1-1,-1 0 0,1 0 1,-3-2-3,1 2 11,0 1 0,0-1 0,0 1 0,0 0 0,-1 0 0,1 0 0,0 0 0,-1 0 0,0 1 0,1 0 0,-1-1 0,0 2 0,0-1 0,0 0 0,1 1 0,-1-1 0,0 1 0,0 0 0,-2 1-11,-4 0 39,-1 0-1,1 1 1,0 1-1,-1 0 1,1 0-1,0 1 1,1 0-1,-1 1 1,1 0-1,0 0 1,0 1-1,0 0 1,1 1-1,0 0 1,-1 1-39,-16 16 150,1 0-1,2 2 1,0 1-1,-1 4-149,11-15 57,1 1-1,0 0 0,1 1 0,1 0 0,0 0 0,2 1 0,0 0 0,1 0 0,1 0 1,1 1-1,0 0 0,2 0 0,0 5-56,2-20 12,0 0-1,0 1 1,1-1 0,0 0 0,-1 0 0,2 0-1,-1-1 1,1 1 0,-1 0 0,1 0-1,1-1 1,-1 1 0,1-1 0,0 0 0,-1 0-1,2 0 1,-1 0 0,0 0 0,2 0-12,1 1-3,0-1 1,1 0 0,-1 0 0,1 0-1,0-1 1,0 0 0,0 0-1,1-1 1,-1 0 0,0 0 0,8 0 2,6 0-102,0-1 0,0 0 0,0-2 0,0 0 0,0-2 0,0 0-1,-1-1 1,11-4 102,91-33-1771,-86 28 722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1.325"/>
    </inkml:context>
    <inkml:brush xml:id="br0">
      <inkml:brushProperty name="width" value="0.2" units="cm"/>
      <inkml:brushProperty name="height" value="0.2" units="cm"/>
      <inkml:brushProperty name="color" value="#FFFF00"/>
    </inkml:brush>
  </inkml:definitions>
  <inkml:trace contextRef="#ctx0" brushRef="#br0">522 10 88,'0'0'54,"0"0"1,-1-1-1,1 1 1,0-1-1,0 1 1,0-1-1,0 1 1,0-1-1,-1 1 1,1 0-1,0-1 1,0 1-1,-1-1 1,1 1-1,0 0 1,-1-1-1,1 1 1,0 0-1,-1-1 1,1 1-1,-1 0 1,1 0-1,0-1 1,-1 1-1,1 0 1,-1 0-1,1 0 1,-1 0-1,1 0 1,-1-1-1,1 1 1,-1 0-1,1 0 1,-1 0-1,1 0-54,-28 3 717,-35 14-486,55-14-68,-20 6 88,1 1 0,0 2 0,1 1 0,-9 6-251,25-14 67,1 1 0,0 1 0,1-1 1,-1 1-1,1 1 0,1-1 1,-1 1-1,1 1 0,1 0 1,0-1-1,0 2 0,0-1 0,0 4-67,5-11 14,0 0 0,0 0 0,1 0 0,-1 0 0,1 1 0,-1-1 0,1 0 0,0 0 0,0 1 0,0-1 0,0 0 0,0 0 0,1 1 0,-1-1 0,1 0 0,-1 0 0,1 1 0,0-1 0,0 0 0,0 0 0,0 0-14,33 36 59,1 1 133,-34-37-157,1 0 0,-1 0 0,0 1 0,-1-1 0,1 0 0,0 1-1,-1-1 1,1 1 0,-1-1 0,0 1 0,0-1 0,0 1 0,0-1-1,0 1 1,0-1 0,-1 1 0,1-1 0,-1 0 0,0 1 0,0 0-35,-5 10 56,0 0 0,-2 0 0,1 0 0,-1-1 1,-1 0-1,0 0 0,-1-1 0,0 0 0,-3 0-56,-4 6-152,-2-2-1,0 0 0,0-1 1,-1-1-1,-12 4 153,6-10-2541,26-7 1397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2.005"/>
    </inkml:context>
    <inkml:brush xml:id="br0">
      <inkml:brushProperty name="width" value="0.2" units="cm"/>
      <inkml:brushProperty name="height" value="0.2" units="cm"/>
      <inkml:brushProperty name="color" value="#FFFF00"/>
    </inkml:brush>
  </inkml:definitions>
  <inkml:trace contextRef="#ctx0" brushRef="#br0">441 0 148,'-13'10'342,"0"-1"-1,0 0 1,-1-1-1,0-1 1,-1 0-1,-10 3-341,6-3 122,1 2-1,0 0 0,1 0 1,-8 7-122,18-11 49,-48 43 285,52-45-307,1 0 0,-1 0 0,0 0 0,1 1 1,0 0-1,0-1 0,0 1 0,0 0 0,0 0 0,1 0 0,0 0 0,-1 0 0,2 0 0,-1 0 0,0 4-27,1-4 2,1-1 0,0 0 0,-1 0 0,1 0 0,0 0 0,1 0 0,-1 0 0,0 0 0,1-1 0,0 1 0,-1 0 0,1-1-1,0 1 1,2 1-2,41 40 94,-36-37 4,0 1 0,0 1-1,-1 0 1,7 9-98,-12-13 77,0 1 0,0-1-1,-1 1 1,1 0 0,-1 0 0,-1 0 0,1 0 0,-1 0 0,0 0 0,0 0 0,-1 0 0,0 1 0,0-1 0,0 0 0,-1 2-77,-1 1 82,0 0 1,-1 0 0,1 0 0,-2 0 0,0 0-1,0-1 1,0 0 0,-1 1 0,-4 4-83,-7 7 106,-1 0 0,-1-1 1,0-1-1,-2-1 1,0 0-1,-1-2 0,-1 0-106,16-11-145,1 0-98,0 0 1,-1 0 0,0 0-1,0-1 1,0 0 0,0 0 0,0-1-1,-1 0 1,1 0 0,-1 0-1,-3-1 243,1-1-1272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2.889"/>
    </inkml:context>
    <inkml:brush xml:id="br0">
      <inkml:brushProperty name="width" value="0.2" units="cm"/>
      <inkml:brushProperty name="height" value="0.2" units="cm"/>
      <inkml:brushProperty name="color" value="#FFFF00"/>
    </inkml:brush>
  </inkml:definitions>
  <inkml:trace contextRef="#ctx0" brushRef="#br0">1 1 76,'0'0'232,"0"0"1,0 0 9,0 0 20,0 0-36,0 0-3,0 0-21,20 1 718,-19-1-944,0 1 1,0-1 0,0 0 0,0 1 0,0-1 0,0 1 0,0-1 0,0 1 0,0-1 0,0 1 0,-1 0 0,1 0-1,0-1 1,0 1 0,-1 0 0,1 0 0,0 0 0,-1 0 0,1-1 0,-1 1 0,1 0 0,-1 0 0,0 0 0,1 0-1,-1 0 1,0 0 0,0 0 0,0 1 0,1-1 0,-1 0 0,0 0 0,0 0 0,-1 0 0,1 0 0,0 0 0,0 0-1,0 0 1,-1 0 0,1 0 0,-1 0 0,1 0 0,0 0 0,-1 0 0,0 0 0,1 0 23,-1 2-873</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3.289"/>
    </inkml:context>
    <inkml:brush xml:id="br0">
      <inkml:brushProperty name="width" value="0.2" units="cm"/>
      <inkml:brushProperty name="height" value="0.2" units="cm"/>
      <inkml:brushProperty name="color" value="#FFFF00"/>
    </inkml:brush>
  </inkml:definitions>
  <inkml:trace contextRef="#ctx0" brushRef="#br0">122 0 400,'-48'154'1539,"13"-38"-743,26-90-1002,1 1 0,1 0-1,2 1 1,0-1 0,0 24 206,5-50-843,0-1 22</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3.772"/>
    </inkml:context>
    <inkml:brush xml:id="br0">
      <inkml:brushProperty name="width" value="0.2" units="cm"/>
      <inkml:brushProperty name="height" value="0.2" units="cm"/>
      <inkml:brushProperty name="color" value="#FFFF00"/>
    </inkml:brush>
  </inkml:definitions>
  <inkml:trace contextRef="#ctx0" brushRef="#br0">85 123 128,'-10'42'618,"2"0"0,2 0 1,2 1-1,1 29-618,3-70 22,0 1 0,0-1 1,0 0-1,0 1 0,1-1 0,-1 0 1,0 0-1,1 1 0,0-1 0,0 0 0,0 0 1,0 0-1,0 0 0,0 0 0,0 0 1,1 0-1,-1 0 0,1-1 0,-1 1 0,1 0 1,0-1-1,-1 1 0,1-1 0,0 0 1,0 1-1,0-1 0,0 0 0,0 0 1,0 0-1,1-1 0,-1 1 0,0 0 0,0-1 1,1 0-1,-1 1 0,0-1 0,1 0 1,-1 0-1,0 0 0,0-1 0,1 1 1,-1 0-1,0-1 0,2 0-22,2-2 31,1 0 0,-1-1 1,0 0-1,0 0 0,0-1 0,-1 0 1,0 0-1,0 0 0,0 0 0,0-1 1,-1 0-1,0 0 0,0 0 0,3-5-31,-2 0 45,0-1-1,-1 1 0,0-1 1,-1 0-1,0 1 0,-1-1 1,0-1-1,-1 1 0,0-3-44,-1 3 53,0-1-1,-1 0 0,0 1 0,-1-1 0,-1 1 0,0 0 0,0 0 0,-1 0 0,-1-1-52,2 6 49,-1 0 1,0 0 0,0 0-1,0 0 1,-1 1 0,0 0-1,0 0 1,0 0 0,-1 0-1,0 1 1,0 0 0,0 0-1,-7-3-49,8 6-41,1 1-1,0 0 1,0 0 0,0 0-1,-1 0 1,1 1 0,0-1-1,-1 1 1,1 0 0,0 1-1,-1-1 1,1 1 0,0 0-1,0 0 1,0 0 0,-1 1-1,1-1 1,0 1-1,1 0 1,-1 0 0,0 0-1,1 1 1,-1-1 0,1 1-1,-1 0 1,1 0 0,0 0-1,0 0 1,1 1 0,-1-1-1,1 1 1,0 0-1,0-1 1,0 1 0,0 0-1,0 0 1,1 0 0,0 1-1,0-1 1,-1 4 41,2 1-767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32.149"/>
    </inkml:context>
    <inkml:brush xml:id="br0">
      <inkml:brushProperty name="width" value="0.1" units="cm"/>
      <inkml:brushProperty name="height" value="0.1" units="cm"/>
      <inkml:brushProperty name="color" value="#66CC00"/>
    </inkml:brush>
  </inkml:definitions>
  <inkml:trace contextRef="#ctx0" brushRef="#br0">619 415 184,'0'0'143,"0"0"33,0 0 24,0 0-28,0 0 1,0 0 8,0 0 19,0 0 0,0 0-49,0 0-18,0 0 36,0 0 31,0 0-10,0 0-24,0 0-17,0 0-11,0 0-12,0 0 5,0 0-6,0 0 8,0 0-5,0 0-34,0 0-4,0 0 2,0 0-4,0 0-16,0 0 7,0 0-12,0 0 11,0 0-18,0 0-20,0 0 1,0 0 12,0 0-15,0 0 14,0 0 10,0 0-9,0 0 30,0 0-16,0 0-16,0 0 12,0 0 10,0 0-12,0 0-5,0 0-9,0 0 19,0 0 25,0 0-8,0 0-6,0 0-11,0 0 4,0 0-10,0 0-8,0 0-16,0 0 1,0 0 7,0 0 4,0 0-9,0 0 2,0 0 2,0 0-3,0 0 22,0 0-10,0 0-2,0 0-13,0 0-15,0 0 0,0 0 23,0 0 10,0 0-6,0 0 5,0 0-11,0 0-2,0 0 9,0 0-16,0 0 7,0 0-9,0 0-15,0 0 3,0 0 30,0 0-30,11 24 138,-13-9-112,0 1 0,-1-1 0,0 1-1,-1-1 1,-1 0 0,-6 13-46,-4 2 11,0 0-1,-2-1 1,-10 11-11,12-21 8,0-1 0,-2-1 0,0-1 0,0 0 0,-2-1-1,0-1 1,-19 11-8,23-16-3,-1 0 0,0-1 0,0-1-1,-1-1 1,0 0 0,0-1 0,0 0-1,-13 0 4,29-5-4,1 0 29,-38 0 20,-5-34-29,36 30-15,0-1 0,0 0-1,1 0 1,0 0 0,0-1-1,0 0 1,1-1 0,0 1-1,-1-2 0,-8-16-36,0-1 0,2 0 0,0-3 36,9 19 0,0 0 1,1 0-1,1 0 1,-1 0-1,1 0 1,1 0-1,0 0 1,0 0-1,1-1 0,-1-18-13,0 26-11,0-36 13,24-6-39,13-35 100,-21 42-51,2 0 0,17-28 1,15-16 182,7-3-182,-47 70-7,0 1 1,1 0-1,1 1 1,6-4 6,-13 12-4,0-1 1,0 2-1,0-1 1,1 0 0,-1 1-1,1 0 1,0 1-1,0-1 1,0 1 0,0 0-1,0 0 1,1 1-1,-1 0 1,0 0-1,1 1 1,0-1 3,-6 1 7,-1 0 2,0 0-18,0 0 21,1 0-16,6 0 13,41 0-26,-44 0 35,1 0-27,40 0 67,-44 0-49,21 12-13,-21-11 4,0 0 1,1 1 0,-1-1 1,1 0-1,-1 1 0,1-1 1,0 0-1,0 0 0,-1 0 1,1 0-1,0 0 0,0-1 1,0 1-1,0-1 0,0 1 1,0-1-1,0 1 0,0-1 1,1 0-2,-2 0 2,2 3-14,1 0-1,-1 0 1,1 0 0,-1 0 0,1-1 0,0 1 0,0-1 0,0 0 0,5 1 12,16 11-10,47 35 56,-20-1-67,-42-38 37,0-1 0,1 0 1,0 0-1,1-2 0,-1 1 0,1-1 1,7 2-17,-9-5 15,0-1 1,0 0-1,0-1 0,0 0 1,9 1-16,14 2-6,-32-5 1,-1 0 7,31 0 36,33 0 68,-19-17-89,-21 16-57,-17 1 37,0-1 1,0 1 0,0-1-1,-1 0 1,1-1 0,0 0-1,-1 0 1,1 0 0,0-2 2,31-9 46,-31 11-28,1-1 0,-1 1 0,0-1 0,0-1 0,0 1 0,0-1 0,3-3-18,32-16 118,-35 20-112,-1 0 1,1 0-1,-1-1 0,0 0 0,0 0 1,-1 0-1,1-1-6,4-4-121,-7 6-3588,-3 3 3658,0 0-1313</inkml:trace>
  <inkml:trace contextRef="#ctx0" brushRef="#br0" timeOffset="1263.441">654 411 56,'-19'-6'3388,"18"16"-1095,27 28-379,-14-22-2022,-8-11 183,1 1 0,0-1 0,0 0 0,0 0 0,1-1-1,0 1 1,0-1 0,0 0 0,0-1 0,1 0 0,0 1-75,81 28 185,-58-22-173,63 19 7,-93-28-13,0-1 2,0 0-6,41 0-3,-26 0-12,0-1-1,0-1 0,-1 0 1,1 0-1,6-4 14,127-45-1462,-137 46-1463,-8 4 1890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4.222"/>
    </inkml:context>
    <inkml:brush xml:id="br0">
      <inkml:brushProperty name="width" value="0.2" units="cm"/>
      <inkml:brushProperty name="height" value="0.2" units="cm"/>
      <inkml:brushProperty name="color" value="#FFFF00"/>
    </inkml:brush>
  </inkml:definitions>
  <inkml:trace contextRef="#ctx0" brushRef="#br0">94 1 184,'-31'159'1401,"18"-84"-370,-3 0 1,-18 47-1032,34-122 8,1 0 0,-1 0 0,0 0 0,0 0 0,0 0 0,0 0 0,0 0 0,0 0 0,1 0 0,-1 0 0,0 0 0,0 0 0,0 0 0,0 0 0,0 0 0,0 0 0,0 0 0,1 0 0,-1 0 0,0 1 0,0-1 0,0 0 0,0 0 0,0 0 0,0 0 0,0 0 0,0 0 0,0 0 0,0 1 0,0-1 0,0 0 0,1 0 0,-1 0 0,0 0 0,0 0 0,0 0 0,0 1 0,0-1 0,0 0 0,0 0 1,0 0-1,0 0 0,0 0 0,-1 0 0,1 1 0,0-1 0,0 0 0,0 0 0,0 0 0,0 0-8,16-16 79,16-26-79,20-44 28,-15 25-342,22-27 314,-48 72 5,2 0 0,0 2 0,1-1 0,1 1 0,0 1 1,0 1-1,10-6-5,-22 16 17,0 0 1,0 0-1,0 1 0,0-1 1,1 1-1,-1-1 1,0 1-1,1 0 0,-1 0 1,1 1-1,0-1 1,-1 1-1,1 0 0,-1 0 1,1 0-1,-1 0 1,1 0-1,0 1 1,-1 0-1,1 0 0,-1 0 1,0 0-1,1 0 1,-1 0-1,0 1 0,0 0 1,0 0-1,1 0-17,2 3 36,-1 0 0,1 1-1,-1 0 1,0 0 0,0 1-1,0-1 1,-1 1-1,0 0 1,0 0 0,-1 0-1,0 1 1,1 3-36,11 37 193,-3 1 0,1 12-193,-5-20-390,2 0 0,1 0 1,13 28 389,-12-45-1114</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49.208"/>
    </inkml:context>
    <inkml:brush xml:id="br0">
      <inkml:brushProperty name="width" value="0.2" units="cm"/>
      <inkml:brushProperty name="height" value="0.2" units="cm"/>
      <inkml:brushProperty name="color" value="#FFFF00"/>
    </inkml:brush>
  </inkml:definitions>
  <inkml:trace contextRef="#ctx0" brushRef="#br0">110 181 140,'0'-33'2692,"0"31"-2541,0 2 0,0 0-28,0 0-27,0 0 23,0 0-12,0 0 0,0 0 39,0 0 26,-6 5 0,2-1-141,1 1 0,0 0 0,0-1 0,0 1-1,1 0 1,-1 1 0,1-1 0,0 0-1,1 1 1,0-1 0,-1 1 0,2-1 0,-1 1-1,1 0 1,-1-1 0,2 1 0,-1 0-1,1 3-30,-1 474 782,-1-426-691,-3 0 1,-10 48-92,-24 83 370,33-178-259,0-21-88,-2-21-35,7 26 5,-1-118-110,5 0 0,6 0 0,12-49 117,-8 98 48,3 1 1,21-55-49,-31 108 23,1 0 0,1 0-1,1 1 1,1 1 0,0 0 0,2 0 0,0 1 0,1 0 0,1 1-1,0 1 1,13-9-23,-22 19 19,0 1-1,1 1 1,0-1-1,0 1 0,0 0 1,0 0-1,1 1 1,-1 0-1,1 1 1,0-1-1,0 2 1,0-1-1,0 1 0,0 0 1,0 1-1,0-1 1,0 2-1,0-1 1,1 1-1,-1 0 1,4 2-19,-1 2 15,0 1 0,0 1 1,0-1-1,-1 2 0,0-1 1,0 1-1,-1 1 1,0 0-1,-1 0 0,0 1 1,0 0-1,-1 0 0,0 1 1,3 8-16,9 15 23,-1 2 1,-2 0-1,-2 1 0,2 12-23,5 28 26,-3 1-1,-3 1 1,-4 1 0,-3 0-1,-4 0 1,-4 10-26,0 122-956,-5-192 139,4-16 155,3-8-502,8-12 20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29:50.101"/>
    </inkml:context>
    <inkml:brush xml:id="br0">
      <inkml:brushProperty name="width" value="0.2" units="cm"/>
      <inkml:brushProperty name="height" value="0.2" units="cm"/>
      <inkml:brushProperty name="color" value="#FFFF00"/>
    </inkml:brush>
  </inkml:definitions>
  <inkml:trace contextRef="#ctx0" brushRef="#br0">548 5 168,'-14'-2'225,"0"1"-1,0 0 1,0 1 0,0 0-1,0 1 1,-1 1-1,1 0 1,1 1 0,-1 1-1,0 0 1,1 1 0,0 0-1,0 1 1,0 0 0,1 1-1,0 1 1,-4 3-225,-10 7 233,2 0 0,0 2 0,1 1 0,1 1 0,1 1 0,1 1 1,-10 16-234,13-12 108,2 0 1,1 1-1,1 1 1,2 0 0,1 1-1,1 0 1,2 0-1,1 1 1,1 0 0,2 0-1,1 1 1,2 17-109,1-29 31,1-1 0,0 1-1,1-1 1,1 1 0,1-1 0,1 0-1,1-1 1,1 1 0,0-1 0,1-1-1,1 0 1,3 3-31,-6-11 6,0 1-1,1-1 1,0 0-1,1-1 1,0 0-1,0 0 1,1-1-1,0 0 1,1-1-1,0 0 0,0-1 1,0 0-1,1 0 1,0-2-1,0 1 1,0-1-1,0-1 1,1 0-1,9 0-5,-9-2 2,1-1-1,-1 0 0,1-1 1,-1-1-1,0 0 0,1-1 1,-1 0-1,0-1 1,-1-1-1,1 0 0,-1 0 1,0-1-1,0-1 0,-1 0 1,7-5-2,-1-1 4,0-2 1,0 0-1,-2-1 1,0 0-1,-1-1 1,0-1-1,-1 0 1,-2-1-1,2-4-4,6-9 8,-2-1 0,-2-1 0,-1 0 1,-1-1-1,-2-1 0,-2 0 0,-1 0 0,-2-1 0,-1 0 0,-2 0 0,-1-8-8,-2 22 15,-2 0-1,0 0 0,-1 0 1,-4-13-15,5 27 6,-1 0 0,0 0 0,0 0 0,-1 0 0,0 1 0,0-1 0,-1 1 0,-1 0 0,1 1 0,-1-1 0,0 1 0,-6-5-6,8 9 1,0 0-1,0 0 0,0 0 0,0 0 0,-1 1 0,1 0 0,-1 0 1,0 0-1,0 0 0,0 1 0,0 0 0,0 0 0,0 0 0,0 1 1,0-1-1,-3 1 0,-1 1-2,-1 0 0,1 1 0,0 0 0,-1 0-1,1 1 1,0 0 0,1 0 0,-9 5 2,-5 4-197,1 2-1,0 0 1,1 1-1,0 1 1,2 0 0,-10 12 197,-36 39-2689,53-51 1425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07.373"/>
    </inkml:context>
    <inkml:brush xml:id="br0">
      <inkml:brushProperty name="width" value="0.2" units="cm"/>
      <inkml:brushProperty name="height" value="0.2" units="cm"/>
      <inkml:brushProperty name="color" value="#FFFF00"/>
    </inkml:brush>
  </inkml:definitions>
  <inkml:trace contextRef="#ctx0" brushRef="#br0">564 157 36,'0'0'245,"0"0"-77,0 0-4,0 0 32,0 0-10,0 0-34,0 0 9,0 0-36,0 0 18,0 0 26,0 0-26,0 0 19,15-9 431,-19-1-491,0 0 0,-1 0-1,0 0 1,-1 1 0,0 0 0,0 0 0,-1 0-1,0 1 1,-1 0 0,0 0 0,0 1 0,0 0-1,-1 0 1,0 1 0,-1 1 0,-5-4-102,9 7 18,1 1 1,0 0 0,-1 0 0,1 1-1,-1-1 1,1 1 0,-1 0 0,1 0-1,-1 1 1,1 0 0,0 0 0,-1 0-1,1 1 1,0-1 0,0 1 0,0 1-1,0-1 1,0 1 0,0-1 0,-1 2-19,-15 10 41,0 2 1,1 0 0,-15 16-42,8-8 56,11-11-42,1 1 0,0 0 1,2 1-1,-1 0 0,2 1 0,0 0 1,1 1-1,1 1 0,0 0 1,1 0-1,1 1 0,1 0 0,1 0 1,0 0-1,2 1 0,0 0 1,1 0-1,1 0 0,1 6-14,1-15 8,1 1 0,1-1-1,0 1 1,0-1 0,1 0-1,1 0 1,0 0 0,0 0-1,1 0 1,0-1 0,5 6-8,-4-5 7,0-2-1,1 1 1,0-1 0,1 0 0,0 0 0,0-1-1,7 5-6,-10-9 2,1 1 0,-1-2 0,1 1 0,0-1 0,-1 0 1,2 0-1,-1 0 0,0-1 0,1 0 0,-1 0 0,1-1 0,-1 0 0,1 0 0,3 0-2,-4-2 5,0 0 1,0 0-1,0-1 1,0 0-1,0 0 1,0 0 0,0-1-1,0 0 1,-1 0-1,0 0 1,1-1-1,3-3-5,65-58 150,-56 47-103,-5 5-25,0 0 1,-2-1-1,1-1 0,-2 1 0,0-2 1,-1 1-1,0-1 0,-2-1 0,0 0 1,0 0-1,-2 0 0,2-7-22,1-18 197,-1 1 0,-2-2 0,-2 1 1,-3-30-198,0 71 39,12 37 48,-2 0 0,3 29-87,9 32 49,-6-14-175,-3 0 0,-3 1-1,-5 0 1,-4 71 126,-1-120-35,-2 0 1,-2-1-1,-1 1 0,-1-1 1,-3 3 34,4-10-24,-9 31-38,-3 0 1,-2 0-1,-2-2 1,-22 39 61,24-57-53,-2-1 0,-2-1 0,-1-1 0,-1-1 0,-3-1 0,0-1 1,-5 1 52,22-23-55,0-1 1,-2 0 0,1 0 0,-1-1 0,0-1 0,-1 0 0,1-1-1,-1 0 1,-1-1 0,-13 3 54,23-7-28,0 0 0,0 0 0,0 0 0,0-1 1,0 1-1,0-1 0,0-1 0,-1 1 0,1-1 0,0 0 0,1 0 0,-1 0 0,0-1 0,0 1 1,0-1-1,1 0 0,-1-1 0,1 1 0,0-1 0,-1 0 0,1 0 0,1 0 0,-1-1 0,0 1 1,1-1-1,0 0 0,-1 0 0,2 0 0,-1 0 0,0-1 0,1 1 0,0-1 0,0 0 0,0 0 28,-1-3-31,1 0 1,0 0-1,0 0 0,1-1 0,0 1 0,1 0 0,-1-1 0,2 1 0,-1-1 1,1 1-1,0 0 0,1-1 0,0 1 0,0 0 0,1 0 0,0 0 0,0 1 1,1-1-1,1 0 31,11-20 27,2 0-1,1 2 1,1 0 0,8-6-27,-23 25 8,45-47-215,3 1 0,1 3 0,3 2 0,2 3 0,1 2 0,3 3 0,18-6 207,-54 32-909,-1 4 58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08.544"/>
    </inkml:context>
    <inkml:brush xml:id="br0">
      <inkml:brushProperty name="width" value="0.2" units="cm"/>
      <inkml:brushProperty name="height" value="0.2" units="cm"/>
      <inkml:brushProperty name="color" value="#FFFF00"/>
    </inkml:brush>
  </inkml:definitions>
  <inkml:trace contextRef="#ctx0" brushRef="#br0">64 64 300,'0'-32'4043,"0"29"-3862,0 3-27,0 0 30,0 0-7,3-4-24,5-14 119,-10 11 155,-10 12-75,9-2-322,0 0 1,1 1 0,-1 0 0,1-1 0,0 1 0,0 0-1,0 0 1,0 0 0,1 0 0,-1 1 0,1-1 0,0 0-1,0 2-30,-3 10 54,-4 10 10,2 1 0,0-1-1,2 2 1,1-1 0,1 0 0,2 1 0,0-1 0,2 0 0,4 20-64,0-14 46,1 1 0,2-1 0,2-1 0,0 1 0,2-2 0,2 0 0,10 17-46,-17-35 6,0-1-1,1 0 1,0 0-1,1-1 1,0 0-1,0-1 1,2 0-1,-1 0 1,1-1-1,0-1 1,1 0-1,1 0-5,-8-5 7,1 0-1,0 0 1,0-1-1,0 1 1,0-1-1,1-1 1,-1 0-1,1 0 1,-1 0-1,1-1 1,-1 0-1,1 0 1,-1-1-1,0 0 1,1 0 0,-1-1-1,0 0 1,1 0-1,-1-1 1,-1 0-1,1 0 1,0 0-1,-1-1 1,2-1-7,13-11 14,-2 0 0,0-1 0,0-1 0,-2-1 0,0 0 0,-2-1 0,0-1 0,-1 0 0,-1-1 0,-1-1 0,6-17-14,-2 2 44,-2 0 0,-2-1 0,-2-1 0,-1 1 0,-2-2 0,-2 1 0,-2-1-44,-2-83-540,-1 123 124,0 1-146,0-9-2483,0 9 1805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2.975"/>
    </inkml:context>
    <inkml:brush xml:id="br0">
      <inkml:brushProperty name="width" value="0.2" units="cm"/>
      <inkml:brushProperty name="height" value="0.2" units="cm"/>
      <inkml:brushProperty name="color" value="#FFFF00"/>
    </inkml:brush>
  </inkml:definitions>
  <inkml:trace contextRef="#ctx0" brushRef="#br0">310 58 140,'0'0'339,"0"0"-31,22 0 1881,20 2-717,-42-2-1436,1 0 0,-1 0 0,0 0 0,0 0 0,0 0 0,0-1 0,0 1 0,1 0 0,-1 0 0,0 0 0,0 0 0,0 0 0,0 0 0,0 0 0,0-1 0,1 1 0,-1 0 0,0 0 0,0 0 0,0 0 0,0 0 0,0-1 0,0 1 0,0 0 0,0 0 0,0 0 1,0 0-1,0-1 0,0 1 0,0 0 0,0 0 0,0 0 0,0 0 0,0-1 0,0 1 0,0 0 0,0 0 0,0 0 0,0 0 0,0-1 0,0 1 0,0 0 0,0 0 0,0 0 0,0 0 0,0 0 0,-1-1 0,1 1 0,0 0 0,0 0 0,0 0 0,0 0 0,0 0 0,0 0 0,-1 0 0,1-1-36,-13-15 570,-20-13-371,28 27-191,0 1 1,-1 0-1,1 0 0,0 0 0,0 0 1,0 1-1,-1 0 0,1 0 0,0 1 1,0-1-1,0 1 0,-1 0 1,1 1-1,0-1 0,0 1 0,1 0 1,-6 2-9,-5 4 7,0 0 0,0 1 1,1 1-1,0 0 0,0 2-7,2-2-1,0 2-1,1-1 0,1 2 0,0-1 0,0 2 0,1-1 1,1 1-1,1 0 0,0 1 0,0 0 0,2 0 0,0 0 1,-2 12 1,-2 13 25,3 1 0,1 0 0,2 0 1,2 32-26,3-51-10,1 0 1,1 0 0,1 0 0,1 0 0,1-1-1,3 6 10,-9-24 2,0 0 0,0 1 0,0-1 0,0 0-1,1 0 1,-1 0 0,1 0 0,0 0 0,0-1 0,0 1-1,0 0 1,0-1 0,1 1 0,-1-1 0,1 0-1,0 0 1,-1 0 0,1 0 0,0-1 0,0 1 0,0-1-1,1 1 1,-1-1 0,0 0 0,0 0 0,2 0-2,-4-1 32,23-3-32,-7-4-8,0 0 1,0-1-1,0-1 1,-1-1-1,-1 0 1,0-1-1,0 0 1,-1-1-1,0-1 1,-1 0-1,0-1 1,-2 0 0,1-1-1,-2-1 1,6-9 7,2-7-80,-1-1 0,-2-1 0,-1 0 1,-2-1-1,-1-1 0,-1 0 1,1-18 79,-6-31-266,-5 83 239,4-11 4,-6 17 93,0 2-53,0 5 32,0 0 1,0 1-1,1-1 0,0 0 1,1 1-1,1-1 1,0 0-1,0 1-49,1 28 88,-1-9-49,2-1-1,1 1 1,1-1 0,2 1 0,0-2 0,2 1 0,7 12-39,-6-18 19,0 0 0,2-1-1,1 0 1,1-1 0,0 0 0,2-2 0,1 1 0,0-2 0,2 0-19,-13-13-185,1-1 0,1 0 1,-1 0-1,1-1 1,-1 0-1,1-1 0,0 1 1,0-1-1,5 0 185,-12-2-859,-1-1-342,0 0-72</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3.456"/>
    </inkml:context>
    <inkml:brush xml:id="br0">
      <inkml:brushProperty name="width" value="0.2" units="cm"/>
      <inkml:brushProperty name="height" value="0.2" units="cm"/>
      <inkml:brushProperty name="color" value="#FFFF00"/>
    </inkml:brush>
  </inkml:definitions>
  <inkml:trace contextRef="#ctx0" brushRef="#br0">1 278 160,'3'63'2856,"-5"46"-2856,1-26 2120,1-83-2111,0 1-1,0-1 0,0 0 0,0 1 0,0-1 0,0 0 0,0 1 0,1-1 1,-1 0-1,0 0 0,0 1 0,0-1 0,0 0 0,1 1 0,-1-1 0,0 0 1,0 0-1,1 0 0,-1 1 0,0-1 0,0 0 0,1 0 0,-1 0 0,0 1 1,1-1-1,-1 0 0,0 0 0,1 0 0,-1 0 0,0 0 0,1 0 0,-1 0 1,0 0-1,1 0 0,-1 0 0,0 0 0,1 0 0,-1 0 0,0 0 0,1 0 1,-1 0-1,0 0 0,1-1 0,-1 1 0,0 0-8,14-7 293,-5-10-173,-1-2 0,-1 1-1,-1-1 1,0 0 0,2-18-120,7-21 75,-7 32-143,2-10 165,2-1-1,1 2 1,2 0 0,11-17-97,-21 43-92,-1 1-1,2 0 1,-1 1 0,1-1 0,0 1 0,1 0 0,-1 1-1,1-1 1,1 1 0,-1 1 0,1-1 0,0 1 0,0 1-1,1 0 1,-1 0 0,1 0 0,0 1 0,0 0 0,0 1-1,7-1 93,18-2-1614,-8 2 756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4.604"/>
    </inkml:context>
    <inkml:brush xml:id="br0">
      <inkml:brushProperty name="width" value="0.2" units="cm"/>
      <inkml:brushProperty name="height" value="0.2" units="cm"/>
      <inkml:brushProperty name="color" value="#FFFF00"/>
    </inkml:brush>
  </inkml:definitions>
  <inkml:trace contextRef="#ctx0" brushRef="#br0">425 126 388,'0'-5'264,"-1"0"0,-1 0 0,1 0 0,-1 0 0,0 0 0,0 0-1,0 0 1,-1 0 0,1 1 0,-1 0 0,0-1 0,-1 1 0,1 0 0,-4-3-264,2 1 66,-1 1 1,0 0-1,0 0 0,0 0 1,0 0-1,-1 1 0,0 0 1,0 1-1,0 0 0,0-1-66,2 3 45,1 0 0,-1 0 0,1 1 0,-1-1 0,1 1 0,-1 0 0,1 0 0,-1 1 0,0-1-1,1 1 1,0 0 0,-1 0 0,1 1 0,0-1 0,-1 1 0,0 1-45,-4 1 58,1 2 0,-1-1 0,1 1 0,0 0-1,1 1 1,0 0 0,-5 5-58,-6 10 124,1 1 0,1 0 0,0 1 1,2 1-1,1 1-124,-1 7 107,0 0 1,3 0 0,1 1-1,1 1 1,2-1-1,1 1 1,2 1 0,1-1-1,2 33-107,1-60 4,1-1 0,0 1-1,0 0 1,0 0 0,1 0-1,0-1 1,1 1 0,0-1-1,0 0 1,0 0 0,1 0-1,0 0 1,0 0 0,1-1-1,0 0 1,0 0 0,1 0-1,0 0-3,-4-4-3,1-1-1,0 1 0,0-1 0,0 1 0,0-1 0,0 0 1,0-1-1,0 1 0,0 0 0,1-1 0,-1 0 0,0 1 1,0-1-1,0-1 0,1 1 0,-1 0 0,0-1 0,0 1 1,0-1-1,0 0 0,0 0 0,0 0 0,0-1 0,0 1 1,1-2 3,9-4-30,0-1 1,-1 0-1,0 0 1,0-2 0,-1 0 29,11-9-67,-1-1 0,-2 0 1,0-2-1,-1 0 0,-1-1 1,-1-1-1,2-6 67,-9 12-53,0 0 0,-1-1 0,-2 0 0,0 0 0,0-1 0,-2 1 0,-1-1-1,0 0 1,-1-1 0,-1-11 53,-1-32 304,0 62-306,1-4 41,0-4-129,4 19-30,0 5-267,1-1 0,1 0 0,0 0 0,6 8 387,-11-31 706,-3 27-343,4 39-205,0-31-147,1 0 0,1 0 1,1-1-1,1 0 0,2 0 0,0-1 0,1 0 0,1 0 0,11 14-11,-3-3 22,-12-19-452,1-1 0,1 0 0,0 0 0,6 5 430,-10-17-1345,-5-1 293</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5.224"/>
    </inkml:context>
    <inkml:brush xml:id="br0">
      <inkml:brushProperty name="width" value="0.2" units="cm"/>
      <inkml:brushProperty name="height" value="0.2" units="cm"/>
      <inkml:brushProperty name="color" value="#FFFF00"/>
    </inkml:brush>
  </inkml:definitions>
  <inkml:trace contextRef="#ctx0" brushRef="#br0">32 45 360,'0'80'1740,"-4"0"-1,-4 10-1739,-1-32 885,3 0 0,2 56-885,4-114 0,0 0 0,0 1 0,0-1 0,0 0 1,0 0-1,0 0 0,0 1 0,0-1 1,0 0-1,0 0 0,0 0 0,0 1 1,0-1-1,0 0 0,0 0 0,0 0 0,0 1 1,0-1-1,0 0 0,0 0 0,0 0 1,0 1-1,1-1 0,-1 0 0,0 0 1,0 0-1,0 0 0,0 1 0,0-1 1,1 0-1,-1 0 0,0 0 0,0 0 0,0 0 1,1 0-1,-1 0 0,0 1 0,0-1 1,0 0-1,1 0 0,-1 0 0,0 0 1,0 0-1,0 0 0,1 0 0,9-7-81,6-13-83,8-26-218,-2-1 1,-2-1-1,2-13 382,-6 15-230,2 0 0,2 1 1,20-32 229,-34 67 15,1-1 0,0 2 0,0-1 0,1 1 0,0 0 1,7-5-16,-13 12 17,0 0 0,0 1 0,1-1 1,-1 1-1,0-1 0,1 1 1,-1 0-1,1 0 0,-1 0 1,1 0-1,-1 1 0,1-1 1,0 1-1,-1 0 0,1-1 0,-1 1 1,1 0-1,0 1 0,-1-1 1,1 0-1,0 1 0,-1-1 1,1 1-1,-1 0 0,1 0 1,-1 0-1,1 0 0,-1 0 0,0 1 1,1-1-1,-1 1 0,1 0-17,6 7 43,0 0 1,0 0-1,-1 1 0,0 0 0,-1 0 0,0 1 0,-1 0 0,0 0 0,0 0 1,-1 1-1,-1 0 0,0 2-43,6 19 143,-1 0 0,-2 0 0,2 31-143,-7-47 39,2 9 22,-1 0-1,-2 0 1,-1 0 0,0 1-1,-2-1 1,-3 11-61,-4-7-30,5-15-304,-1 0 1,2 0-1,0 0 0,1 0 1,0 3 333,2-17-1000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5.750"/>
    </inkml:context>
    <inkml:brush xml:id="br0">
      <inkml:brushProperty name="width" value="0.2" units="cm"/>
      <inkml:brushProperty name="height" value="0.2" units="cm"/>
      <inkml:brushProperty name="color" value="#FFFF00"/>
    </inkml:brush>
  </inkml:definitions>
  <inkml:trace contextRef="#ctx0" brushRef="#br0">136 1 492,'7'184'3168,"-10"-75"-2266,-10 53-902,-12 73 494,-20 132 90,33-275-481,9-56-378,-2 0 1,-2 0 0,-1-1 0,-8 22 274,11-53-1456,5-4 642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2:06.113"/>
    </inkml:context>
    <inkml:brush xml:id="br0">
      <inkml:brushProperty name="width" value="0.1" units="cm"/>
      <inkml:brushProperty name="height" value="0.1" units="cm"/>
      <inkml:brushProperty name="color" value="#FFC114"/>
    </inkml:brush>
  </inkml:definitions>
  <inkml:trace contextRef="#ctx0" brushRef="#br0">523 10 8,'0'0'84,"0"0"3,-21 0 1939,2-5-1835,18 4-179,0 1 0,1-1 0,-1 1 0,1 0 1,-1-1-1,1 1 0,-1 0 0,0-1 0,1 1 0,-1 0 1,0 0-1,1 0 0,-1 0 0,0 0 0,1 0 0,-1 0 1,0 0-1,1 0 0,-1 0 0,0 0 0,1 0 1,-1 0-1,0 0 0,1 1 0,-1-1 0,0 0 0,1 0 1,-1 1-1,1-1 0,-1 1 0,1-1 0,-1 0 1,1 1-1,-1-1 0,1 1 0,-1-1 0,1 1 0,-1-1 1,1 1-1,0 0 0,-1-1 0,1 1 0,0-1 0,-1 1 1,1 0-1,0-1 0,0 1 0,0 0 0,0-1 1,0 1-1,0 0 0,0-1 0,0 1 0,0 0 0,0-1 1,0 1-13,-80 280 1815,29-101-1138,12-46 210,-1 31-887,33-134 63,4-18-7,0 0 0,0 0 0,2 0 1,-1 4-57,2-16 37,0-1 4,0 0 0,15 2 22,-10-3-55,0-2-1,0 1 1,0 0 0,-1-1 0,1 0 0,-1 0 0,1 0 0,-1-1 0,0 0 0,2-2-8,16-13 2,124-100 12,-73 57-29,7 0 15,-63 47-12,-13 12 18,0-1 0,0 0 1,0 1-1,0 0 0,1 0 1,-1 0-1,1 0 0,0 1 0,3-2-6,-37 21 198,13-15-182,1 0 1,0-1-1,-1 0 0,1-1 0,-1-1 0,1-1 0,-6-1-16,-106-29 85,89 21-24,1 1 0,-1 2 0,-11 1-61,-13 3 461,-33 4-461,36 1 213,58-1-215,1 1 2,0-1 0,0 1 1,-1-1-1,1 1 0,0-1 0,0 1 0,0-1 0,-1 1 1,1-1-1,0 1 0,-1-1 0,1 1 0,0-1 0,-1 0 1,1 1-1,-1-1 0,1 0 0,0 1 0,-1-1 0,1 0 1,-1 1-1,1-1 0,-1 0 0,1 0 0,-1 0 0,0 1 0,-5 4 8,18 7 2,17 5-16,1-2 0,0-1 0,0-2 0,2-1 0,5 1 6,11 4 12,47 17-25,122 43-1,44 1 14,-156-58-88,-104-19 82,-1 0 28,10-5-32,-9 5 10,0 0 1,-1 0 0,1 0-1,-1 0 1,1 0 0,-1 0-1,1 0 1,0 0 0,-1-1-1,1 1 1,-1 0 0,1 0-1,-1-1 1,1 1-1,-1 0 1,1-1 0,-1 1-1,0 0 1,1-1 0,-1 1-1,1-1 1,-1 1 0,0-1-1,1 1 1,-1-1 0,0 1-1,0-1 1,1 1 0,-1-1-1,0 1 1,0-1 0,0 1-1,0-1 1,0 0-1,0 1 1,0-1 0,0 1-1,0-1 0,0-5-2,-1 0-1,0 1 0,0-1 0,-1 0 0,0 1 1,0-1-1,0 1 0,0 0 0,-1 0 0,0 0 0,-1-1 3,-41-56 3,26 38-2,-160-211 1549,-56-44-1550,187 213-1209,47 66 709,15 5-2619,-11-1 1479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48.044"/>
    </inkml:context>
    <inkml:brush xml:id="br0">
      <inkml:brushProperty name="width" value="0.1" units="cm"/>
      <inkml:brushProperty name="height" value="0.1" units="cm"/>
      <inkml:brushProperty name="color" value="#FFFFFF"/>
    </inkml:brush>
  </inkml:definitions>
  <inkml:trace contextRef="#ctx0" brushRef="#br0">144 194 144,'0'0'117,"0"0"25,0 0-39,0 0 8,0 0 4,0 0 15,0 0-46,0 0-6,0 0 7,0 0 23,0 0 6,0 0-2,0 0-2,0 0-31,-2-18 149,2 15-111,-1 0-1,1 1 0,-1-1 1,0 1-1,0-1 1,0 1-1,0-1 1,0 1-1,0-1 1,-2-1-117,2 4 47,0 0 0,0-1 1,0 1-1,0 0 0,0-1 1,0 1-1,0 0 1,0 0-1,0 0 0,0 0 1,0 0-1,0 0 1,0 0-1,0 0 0,0 0 1,0 0-1,0 1 1,1-1-1,-1 0 0,0 1 1,0-1-1,0 1 1,0-1-1,0 1 0,0-1 1,0 1-1,1 0 1,-1-1-1,0 1 0,1 0 1,-1-1-1,0 2-47,-41 39 1120,42-41-1064,-6 7 660,2-3-702,1 0 0,-1 0 0,1 1 0,0-1 0,1 1 0,-1 0 0,1 0-1,-1 0 1,1 2-14,-12 21-62,13-25 30,-1-1 0,1 0 0,0 1 0,0-1 0,0 1 0,0-1 0,1 1 0,-1 0 0,1-1 0,-1 1 0,1 0 0,0-1 0,0 1 0,0 0 0,1-1 0,-1 1 0,1 2 32,28-39-98,-18 18 37,-1 0-1,-1-1 1,-1 0 0,-1 0-1,0-1 1,3-12 61,-7 20-7,0 0 1,-1-1-1,0 1 1,-1 0-1,1-8 7,1-23-61,-3 39 82,0 1-18,0 0-1,-1 1 0,1-1 1,0 0-1,0 0 0,0 0 1,0 0-1,0 0 1,0 0-1,0 0 0,1 0 1,-1 0-1,0 1 1,0-1-1,1 0 0,-1 0 1,0 0-1,1 0 0,-1 1 1,1-1-1,0 0-2,0 0-2,1 1 6,0-1-1,0 0 0,-1 0 1,1 0-1,0 0 1,-1 0-1,1 0 0,-1 0 1,1 0-1,-1 0 1,0-1-1,1 1 0,-1-1 1,0 1-1,0-1 1,0 1-1,0-1 0,0 0 1,0 0-1,-1 1 1,2-3-4,-37 73 276,-15 72-182,48-121-85,7-17-25,19-26-102,-9 7-1,28-39-234,-62 86 441,1 1 1,-9 24-89,59-113-364,-18 35 181,-2 0 0,9-22 183,-3 10 85,-17 32 27,-3 5 2,-11 16 46,9-15-127,1 0 0,-1 1-1,1-1 1,0 1 0,1 0-1,-1 0 1,1 0 0,0 0 0,0 1-1,0-1 1,1 0 0,0 1-1,0 0-32,1-6 1,1 1 0,-1-1 0,1 0-1,-1 0 1,0 1 0,1-1 0,-1 0-1,1 0 1,-1 1 0,1-1 0,-1 0 0,1 0-1,-1 0 1,1 0 0,-1 0 0,1 0 0,-1 0-1,1 0 1,-1 0 0,1 0 0,-1 0-1,1 0 1,-1 0 0,1 0 0,-1-1 0,1 1-1,-1 0 1,1 0 0,-1 0 0,0-1-1,1 1 1,-1 0 0,1-1 0,-1 1-1,20-9-33,19-37 14,-11 11 144,-27 34-107,-1 1-20,-27 34 64,15-16-54,0 1 0,2 0 0,0 0 0,0 4-8,-7 12 74,49-59-163,55-106 104,-108 163-26,1 2 1,1 0-1,-3 13 11,21-47-1,0 0 1,1 0-1,-1-1 0,1 1 1,-1 0-1,1 0 0,0 0 0,-1 0 1,1 0-1,0 0 0,-1 0 0,1 0 1,0 0-1,0 0 0,0 0 1,0 0-1,0 0 0,0 0 0,0 0 1,0 0-1,1 0 0,-1 0 0,0 0 1,1 0-1,-1 0 1,19-13-42,24-38-40,43-54-355,-104 127 440,1 0-1,1 0 1,1 2-1,-2 6-2,-7 11 34,37-55-129,-3 2 37,-1 0 0,2 1 0,-1 0-1,2 0 1,0 1 58,-12 12 4,0 0 0,-1 1 0,1-1-1,-1 0 1,0 1 0,0-1 0,0 0 0,0 0-1,0 0 1,-1 0 0,-1 3-4,-9 13 74,8-14-29,0 0 1,1 0-1,0 0 0,0 0 1,0 1-1,1-1 0,0 1 1,0 0-1,-1 5-45,38-38-140,-25 18 91,-5 3 7,0 1 0,0 0-1,0 0 1,1 1-1,0 0 1,0 0 0,0 0-1,0 0 43,-5 4-18,-14 37 416,3-14-183,0 4-111,10-26-98,4-4-41,0 1 0,0-1-1,-1 0 1,1 0 0,-1 0 0,0 0-1,1-1 1,-2 1 0,2-2 35,-3 4-43,-8 13 76,-29 58 98,37-70-132,-1 0-1,0 0 1,0 0-1,0 0 1,0-1-1,0 1 1,0 0-1,1 0 1,-1 0-1,0 0 1,0 0-1,0 0 1,0 0-1,0 0 1,1 0-1,-1 0 1,0 0-1,0 0 1,0 0-1,0 0 1,1 0-1,-1 0 1,0 0-1,0 0 1,0 0-1,0 0 1,0 0-1,1 0 1,-1 1-1,0-1 1,0 0 0,0 0-1,0 0 1,0 0-1,0 0 1,0 0-1,1 0 1,-1 1-1,0-1 1,0 0-1,0 0 1,0 0-1,0 0 1,0 0-1,0 0 1,0 1-1,0-1 1,0 0-1,0 0 1,0 0-1,0 0 1,0 1-1,0-1 1,0 0-1,0 0 1,0 0-1,0 0 1,0 0-1,0 1 1,0-1-1,0 0 1,0 0-1,0 0 1,0 0-1,0 0 1,0 1-1,0-1 2,16-12-336,-1 3-311,-16 9 630,1 0-1,0 0 0,0 0 0,0 0 1,0 0-1,0 0 0,0 1 1,0-1-1,0 0 0,0 0 0,0 0 1,0 0-1,0 0 0,0 0 1,0 0-1,0 1 0,0-1 0,0 0 1,0 0-1,0 0 0,0 0 0,0 0 1,0 0-1,0 0 0,0 1 1,1-1-1,-1 0 0,0 0 0,0 0 1,0 0-1,0 0 0,0 0 1,0 0-1,0 0 0,0 0 0,0 0 1,0 1-1,1-1 0,-1 0 1,0 0-1,0 0 0,0 0 0,0 0 1,0 0-1,0 0 0,0 0 0,1 0 1,-1 0-1,0 0 0,0 0 1,0 0-1,0 0 0,0 0 0,0 0 1,0 0-1,1 0 0,-1 0 1,0 0-1,0 0 0,0 0 0,0-1 1,0 1 17,-9 8-1940,6-6 1150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6.109"/>
    </inkml:context>
    <inkml:brush xml:id="br0">
      <inkml:brushProperty name="width" value="0.2" units="cm"/>
      <inkml:brushProperty name="height" value="0.2" units="cm"/>
      <inkml:brushProperty name="color" value="#FFFF00"/>
    </inkml:brush>
  </inkml:definitions>
  <inkml:trace contextRef="#ctx0" brushRef="#br0">1 31 256,'6'-1'452,"2"0"-24,1 1-24,19-1-20,-17 1-32,10 0 32,4 0 0,6 0-76,40-11-40,-31 10 32,5-3-60,0 1-40,1-1-76,-4 2-144,3-1-80,-1 3-200,-5 0-228,-23 0-400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6.608"/>
    </inkml:context>
    <inkml:brush xml:id="br0">
      <inkml:brushProperty name="width" value="0.2" units="cm"/>
      <inkml:brushProperty name="height" value="0.2" units="cm"/>
      <inkml:brushProperty name="color" value="#FFFF00"/>
    </inkml:brush>
  </inkml:definitions>
  <inkml:trace contextRef="#ctx0" brushRef="#br0">1 204 340,'4'5'149,"1"0"0,0-1 0,0 1-1,0-1 1,1 0 0,0-1 0,-1 0 0,1 0 0,0 0 0,1 0-1,-1-1 1,0 0 0,1 0 0,0-1-149,4 1 149,0-1-1,1 0 1,-1-1 0,0 0 0,0-1-1,0 0 1,0-1 0,4-1-149,9-4 198,-1 0-1,0-1 1,0-2 0,0 0-1,-1-2 1,-1 0 0,10-8-198,-26 16 9,0 0 1,0 0 0,0 0-1,-1-1 1,0 1-1,0-1 1,0 0-1,0 0 1,-1-1-1,0 1 1,0-1 0,0 0-1,-1 0 1,1 1-1,-1-2 1,0 0-10,-2 4-9,0 1 1,1-1-1,-1 0 1,0 1-1,0-1 1,-1 1-1,1-1 1,0 1-1,-1-1 1,0 1-1,1-1 0,-1 1 1,0 0-1,0-1 1,-1 1-1,1 0 1,-1-1 8,0 0-6,-1 0 0,1 1-1,-1-1 1,0 1 0,0 0 0,0 0 0,0 0 0,0 0 0,-1 0 0,1 1 0,0 0 0,-1-1 0,1 1 0,-1 0-1,-1 0 7,-2 1 16,-1-1-1,1 1 0,0 1 0,0-1 0,0 1 0,0 0 0,0 1 1,0 0-1,0 0 0,1 0 0,-1 1 0,0 0 0,1 0 0,0 0 0,0 1 1,0 0-1,0 1 0,1-1 0,-2 3-15,-11 8 79,2 1 0,0 0-1,0 2 1,2-1 0,-6 11-79,2 0 119,2-1-1,1 2 1,1 0 0,1 1 0,2 0 0,-5 23-119,14-48 14,1 0 0,0-1 1,0 1-1,0 0 0,0 0 1,1 0-1,0-1 0,0 1 1,0 0-1,0 0 0,1 0 0,0 0 1,0-1-1,0 1 0,1 0 1,0-1-1,0 1 0,0-1 1,0 0-1,0 1 0,1-1 1,0 0-1,0-1 0,0 1 1,0 0-1,1-1 0,-1 0 1,1 0-1,0 0 0,1 1-14,7 2 25,-1-1 0,1-1-1,0 1 1,0-2 0,0 0-1,0 0 1,1-1-1,-1-1 1,1 0 0,-1 0-1,5-2-24,44 0-125,-1-2-1,5-4 126,-36 3-621,0 2 1,0 1 0,7 1 620,-7 0-1324,-9 0 415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7.141"/>
    </inkml:context>
    <inkml:brush xml:id="br0">
      <inkml:brushProperty name="width" value="0.2" units="cm"/>
      <inkml:brushProperty name="height" value="0.2" units="cm"/>
      <inkml:brushProperty name="color" value="#FFFF00"/>
    </inkml:brush>
  </inkml:definitions>
  <inkml:trace contextRef="#ctx0" brushRef="#br0">3 272 372,'2'3'214,"0"0"0,1-1 0,-1 1 0,1 0 0,0-1 0,0 0 0,-1 0 0,1 0 0,1 0 0,-1 0 0,0 0 0,0-1 0,1 0 0,-1 1 0,1-1 0,-1-1 0,1 1 0,-1 0-214,4-1 138,1 1 1,-1-1 0,0 0-1,0-1 1,0 0 0,0 0-1,1-1 1,-2 1 0,3-2-139,6-3 90,0 0 0,0 0 0,-1-2 0,0 1 0,-1-2 0,0 0 0,0-1 0,3-3-90,-2 0 123,0-1 0,-1 0 1,8-11-124,-17 20 11,-1 0 1,0 0-1,0-1 0,0 0 1,0 1-1,-1-1 1,0 0-1,0 0 1,-1 0-1,0 0 1,0 0-1,0-1 1,-1-2-12,0 5 7,-1 0 0,0 0 0,-1 1 0,1-1 0,-1 0 0,1 1 0,-1 0 1,0-1-1,0 1 0,-1 0 0,1 0 0,-1 0 0,1 0 0,-1 0 0,0 1 0,0-1 1,0 1-1,0 0 0,-1 0 0,1 0 0,-1 0 0,1 1 0,-1-1 0,0 1 0,1 0 1,-1 0-1,0 0 0,0 0 0,0 1 0,0 0 0,1 0 0,-1 0 0,0 0 0,0 0 1,0 1-1,0 0 0,0 0 0,1 0 0,-4 1-7,-7 5 58,1 1-1,0 0 1,0 1 0,1 1-1,0 0 1,1 0 0,0 1-1,1 1 1,0-1 0,1 2-1,0-1 1,0 2 0,2-1-1,0 1 1,0 0 0,0 4-58,-4 10 95,1 0 0,1 1 0,1 0 0,2 0 0,1 1 0,1-1 0,2 1 0,1 2-95,1-25 14,1 0-1,0 0 0,0 0 0,0 0 0,1 0 0,0 0 0,0-1 1,1 1-1,0-1 0,0 1 0,1-1 0,-1 0 0,4 3-13,0 2 31,0-1-1,1-1 0,0 1 1,0-1-1,1-1 0,1 0 0,-1 0 0,1-1 1,0 0-1,1-1 0,-1 0 0,1 0 1,1-1-1,-1-1 0,1 0 0,0 0 1,0-1-1,3 0-30,28 4-343,0-1 1,1-2-1,0-2 1,7-2 342,-42 0-323,0-1 0,-1 0 0,1-1 0,0 0 0,-1 0 0,0-1 0,1 0 323,-1 0-331,19-6-1478</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8.388"/>
    </inkml:context>
    <inkml:brush xml:id="br0">
      <inkml:brushProperty name="width" value="0.2" units="cm"/>
      <inkml:brushProperty name="height" value="0.2" units="cm"/>
      <inkml:brushProperty name="color" value="#FFFF00"/>
    </inkml:brush>
  </inkml:definitions>
  <inkml:trace contextRef="#ctx0" brushRef="#br0">226 100 240,'0'0'275,"0"0"56,0 0-16,-1 1-281,0-1-1,0 0 1,0 0 0,0 1 0,0-1-1,0 0 1,0 0 0,0 0 0,0 0 0,0-1-1,0 1 1,0 0 0,1 0 0,-1 0-1,0-1 1,0 1 0,0-1 0,0 1 0,0 0-1,0-1 1,0 0 0,1 1 0,-1-1 0,0 0-34,-2-3 85,2 2-55,0 0-1,0 1 1,0-1 0,0 0-1,0 1 1,-1-1-1,1 1 1,-1-1-1,1 1 1,-1-1-1,0 1 1,1 0-1,-1 0 1,0 0-1,-1-1-29,1 3 43,-1-1 0,1 1 0,0 0-1,-1-1 1,1 1 0,0 0 0,0 0 0,0 0-1,0 1 1,0-1 0,0 0 0,0 1 0,0 0-1,0-1 1,1 1 0,-1 0 0,1 0-1,-1 0 1,1 0 0,0 0 0,-1 1-43,-5 5 105,-7 10 34,0 1 0,1 1 0,1 1 0,0-1-1,2 2 1,0-1 0,2 1 0,0 1 0,2 0 0,-4 20-139,7-27 34,0 1 1,1 0 0,1 0 0,0-1-1,2 1 1,-1 0 0,2 0 0,1-1-1,0 1 1,0-1 0,2 0 0,0 0-1,1 0 1,1 0 0,3 5-35,-6-15 7,-1 0 0,1-1 0,0 0 0,0 0 0,1 0 0,-1 0 0,1-1 0,0 1 1,0-1-1,1 0 0,-1-1 0,1 0 0,0 0 0,0 0 0,0 0 0,0-1 0,0 0 0,1 0 0,-1-1 0,0 0 1,1 0-1,0 0 0,-1-1 0,1 0 0,-1 0 0,1-1 0,-1 1 0,1-1 0,2-2-7,12-3 9,1-2 0,-2 0-1,1-2 1,-1 0 0,0-1 0,-1-2 0,-1 1-1,0-2 1,-1-1 0,0 0 0,-1-1-1,0-1-8,-4 3 6,0 0 0,0-1 0,-2-1-1,0 1 1,0-2 0,-2 1 0,0-1-1,-1-1 1,-1 1 0,0-1 0,-2 0-1,0-1 1,0 1 0,-2-1 0,-1 0-6,0-2 23,-2 1 0,0-1 0,-1 0 1,-1 1-1,-1-1 0,-2 0-23,4 14 10,0-1-1,-1 1 1,0-1 0,0 1-1,-1 0 1,1 0 0,-2 1-1,1-1 1,-1 1 0,0 0 0,0 0-1,-1 0 1,0 1 0,0 0-1,0 0 1,0 1 0,-5-3-10,4 4 2,1 0 1,-1 1-1,0 0 1,1 0-1,-1 1 1,0 0 0,0 0-1,0 1 1,0-1-1,0 2 1,0-1-1,0 1 1,0 0 0,0 0-1,0 1 1,0 0-1,1 0 1,-1 1-1,1-1 1,-1 1 0,1 1-1,0-1 1,0 1-1,0 0 1,-2 3-3,-7 5-77,1 1 0,0 0 0,0 1 0,1 1 0,1 0 0,0 0 0,1 1 0,-6 13 77,14-22-226,-1 0 1,1-1 0,0 1 0,1 0 0,0 1 0,0-1 0,0 0 0,0 4 225,2 5-934</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19.038"/>
    </inkml:context>
    <inkml:brush xml:id="br0">
      <inkml:brushProperty name="width" value="0.2" units="cm"/>
      <inkml:brushProperty name="height" value="0.2" units="cm"/>
      <inkml:brushProperty name="color" value="#FFFF00"/>
    </inkml:brush>
  </inkml:definitions>
  <inkml:trace contextRef="#ctx0" brushRef="#br0">81 93 120,'-60'414'3723,"39"-312"-2950,21-79-218,14-39-302,-10 10-310,18-30-26,-1-2 0,-1 0 1,-3-1-1,12-37 83,-18 41-8,2 2 1,1 0-1,2 0 1,1 2 0,2 0-1,1 1 1,9-10 7,-26 37 5,13-15 39,0 0 0,1 2-1,10-8-43,-21 20 23,0-1 0,0 2 0,0-1-1,0 0 1,0 1 0,1 1 0,0-1-1,-1 1 1,1 0 0,0 0 0,0 1 0,0 0-1,1 0 1,0 1-23,-4 0 15,1 1 0,-1 0-1,1 0 1,-1 0 0,0 1 0,0-1-1,0 1 1,0 0 0,0 0 0,0 1-1,0-1 1,-1 1 0,1 0 0,-1 0-1,1 0 1,-1 0 0,0 0 0,-1 1-1,1 0 1,-1-1 0,1 1 0,-1 0-1,0 0 1,0 0 0,-1 0 0,1 1-15,7 19 64,-1 0 1,-1 0-1,-1 0 1,-1 5-65,-4-23 12,4 21 30,-2 0 0,0-1 0,-2 1-1,-2 0 1,-1 12-42,-6 32 238,-9 25-238,8-46 33,4-9-74,3-25-529,0-1 1,-1 1-1,0-1 0,-4 8 570,7-22-1029,0-1 177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23.438"/>
    </inkml:context>
    <inkml:brush xml:id="br0">
      <inkml:brushProperty name="width" value="0.2" units="cm"/>
      <inkml:brushProperty name="height" value="0.2" units="cm"/>
      <inkml:brushProperty name="color" value="#FFFF00"/>
    </inkml:brush>
  </inkml:definitions>
  <inkml:trace contextRef="#ctx0" brushRef="#br0">1 54 112,'0'0'239,"0"0"13,0 0-2,0-1-130,-1-1 0,1 1 0,0-1-1,0 1 1,0-1 0,0 1 0,0-1 0,1 1 0,-1-1 0,0 1 0,1-1 0,-1 1 0,1 0 0,-1-1 0,1 0-120,2-1 43,-2 2-21,1-1 0,-1 1 0,0 0 0,0-1 0,0 1 0,0-1 0,0 0 0,0 1 0,0-1 0,0 0 0,-1 1 0,1-1-1,-1 0 1,1 0 0,-1 0-22,28 69 1090,275 912-13,-286-918-1055,-13-42-28,2 0 1,0 1-1,0-2 0,2 1 0,7 12 6,-14-30 2,-1-1 0,0 1 0,0-1 0,1 1-1,-1-1 1,0 1 0,1 0 0,-1-1 0,0 1-1,1-1 1,-1 0 0,1 1 0,-1-1-1,1 1 1,-1-1 0,1 0 0,-1 1 0,1-1-1,-1 0 1,1 1 0,-1-1 0,1 0-1,0 0 1,-1 0 0,1 1 0,-1-1 0,1 0-1,0 0 1,-1 0 0,1 0 0,0 0-1,-1 0 1,1 0 0,-1-1 0,1 1 0,0 0-1,0 0-1,14-23 10,3-39-6,4-79-2,1-82-2,2-22 42,-5 65-18,-20 180-25,0 0 1,0 0 0,0 1 0,1-1 0,-1 0 0,0 0 0,0 0 0,0 0 0,0 0 0,0 1 0,1-1 0,-1 0 0,0 0 1,0 0-1,0 0 0,1 0 0,-1 0 0,0 0 0,0 0 0,0 0 0,0 0 0,1 0 0,-1 0 0,0 0 0,0 0 0,0 0 0,1 0 0,-1 0 0,0 0 0,0 0 0,0 0 0,1 0 0,-1 0 0,0 0 0,0 0 1,0 0-1,1 0 0,-1 0 0,0 0 0,0-1 0,0 1 0,0 0 0,1 0 0,-1 0 0,0 0 0,0 0 0,0-1 0,0 1 0,0 0 0,0 0 0,0 0 0,0 0 0,1-1 0,-1 1 0,0 0 0,0 0 0,0 0 1,0-1-1,0 1 0,0 0 0,0 0 0,0 0 0,0-1 0,0 1 0,0 0 0,24 46-2,-1 2 1,-2 0-1,-3 2 1,11 44 1,-6-20-30,134 357-136,-138-382 138,2-2 0,19 33 28,-39-78 2,-1-1 0,1 0 0,0 1 0,-1-1 0,1 0 0,0 0 0,0 0 0,0 0 0,0 1 0,0-1 0,0 0 0,0-1 0,0 1 0,0 0 0,1 0 0,-1 0 0,0-1 0,0 1 0,1 0 0,-1-1-1,0 0 1,1 1 0,-1-1 0,1 0 0,0 1-2,0-2 1,0 0 0,-1 1 0,1-1 0,-1 0 0,0 0 0,1 0-1,-1 0 1,1 0 0,-1 0 0,0 0 0,0 0 0,0-1 0,0 1 0,0 0-1,0-1 1,0 1 0,0-1 0,0 0-1,6-13 7,-1 0 0,-1 0-1,0-1 1,1-5-7,-5 16 8,22-98 67,4-69-75,-17 109 24,57-457 59,-40 303-643,-26 211 432,-1 0-61,0 0 1,1 1-1,0-1 1,0 1-1,1-1 1,-1 1-1,1-1 0,0 1 1,1 0-1,2-5 189,-5 10-968,0 0 52,0 0 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24.329"/>
    </inkml:context>
    <inkml:brush xml:id="br0">
      <inkml:brushProperty name="width" value="0.2" units="cm"/>
      <inkml:brushProperty name="height" value="0.2" units="cm"/>
      <inkml:brushProperty name="color" value="#FFFF00"/>
    </inkml:brush>
  </inkml:definitions>
  <inkml:trace contextRef="#ctx0" brushRef="#br0">0 0 36,'2'33'1119,"1"0"-1,2 0 1,4 13-1119,-2-10 437,-2 1 0,1 28-437,1 37 714,12 51-714,-3-33 189,27 294 455,-17 50-644,-10-193 136,-14-264-177,2-16 15,2-17-2,9-93-94,24-146-84,-28 211 252,2 1 1,3 0-1,18-40-46,-27 76 37,0 2 0,1-1 0,1 1 0,5-6-37,-12 17 7,1 1 0,-1-1 0,1 1 0,0 0 0,0 0 0,1 0 0,-1 0 0,1 0 1,-1 1-1,1 0 0,0 0 0,0 0 0,0 0 0,0 0 0,0 1 0,0-1 0,0 1 0,0 0 0,5 0-7,-4 2 6,0 0-1,0 0 0,0 0 1,0 0-1,0 1 0,0 0 0,0 0 1,0 0-1,-1 1 0,1-1 1,-1 1-1,0 0 0,0 1 1,0-1-1,1 1-5,8 9 6,0 0 1,-1 0-1,6 10-6,3 7 11,-1 1 0,-2 1 0,-1 0 1,-1 2-1,-2 0 0,-2 0 0,5 21-11,-2 6 66,-2 0 0,-3 1 0,1 62-66,-4-32-652,-2-85-1252,-5-7 966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24.864"/>
    </inkml:context>
    <inkml:brush xml:id="br0">
      <inkml:brushProperty name="width" value="0.2" units="cm"/>
      <inkml:brushProperty name="height" value="0.2" units="cm"/>
      <inkml:brushProperty name="color" value="#FFFF00"/>
    </inkml:brush>
  </inkml:definitions>
  <inkml:trace contextRef="#ctx0" brushRef="#br0">1 446 28,'4'5'182,"0"1"0,0-1 0,1 0 0,0-1 0,0 1 1,5 2-183,-8-5 72,0-1 0,1 0 1,-1 0-1,0 0 1,1 0-1,-1 0 1,1 0-1,0-1 1,-1 1-1,1-1 1,0 0-1,-1 1 0,1-1 1,0-1-1,-1 1 1,1 0-1,0-1 1,-1 1-1,1-1 1,1 0-73,11-6 63,0 1 1,-1-2-1,0 0 1,0-1-1,-1 0 1,0-1-1,0-1 1,-1 0-1,-1 0 1,0-1-1,0-1 1,-1 0 0,-1 0-1,0-1 1,-1 0-1,-1 0 1,0-1-1,-1 0 1,0 0-1,-1-1 1,-1 0-1,0 0 1,-2 0-1,2-16-63,-5 24-15,0-1 0,0 1 0,-1 0-1,0 0 1,-1 0 0,1 0 0,-1 0-1,-1 0 1,0 1 0,0-1 0,-4-5 15,4 8 11,1 0 1,-1 0 0,0 0 0,0 0-1,-1 0 1,0 1 0,1 0-1,-1 0 1,0 0 0,-1 1 0,1 0-1,-1 0 1,0 0 0,1 1-1,-6-2-11,8 3 17,-1 1 0,1 0 1,0 0-1,0 1 0,0-1 0,-1 1 0,1-1 0,0 1 0,0 0 0,0 0 0,0 0 0,0 1 0,0-1 0,0 1 0,1-1 0,-1 1 0,0 0 0,1 0 0,-1 0 0,1 1 0,0-1 0,-2 3-17,-4 5 73,0 0-1,0 1 0,1 0 0,-4 8-72,1 1 88,1 1 0,1 0 0,1 0 0,1 0 0,0 1 0,2 0 0,1 0 0,1 0 0,0 19-88,2-10 89,1 0 0,2 0 0,1 0 0,1 0 0,2 0 0,8 22-89,-8-33 53,1-1 1,0 0-1,2 0 1,0-1-1,1 0 0,1 0 1,1-2-1,1 1-53,-7-8-17,1 0-1,1-1 1,-1 0-1,2-1 0,-1 0 1,1 0-1,0-1 1,0 0-1,0-1 1,1 0-1,0-1 0,0 0 1,0 0-1,9 0 18,-15-3-90,0-1 1,0 0-1,0 0 0,0-1 0,1 1 1,-1-1-1,0 0 0,0-1 0,-1 1 1,1-1-1,0 0 0,0 0 0,-1 0 1,1-1-1,-1 0 0,2-1 90,-1 1-156,1 0-73,-1-2-1,1 1 1,-1-1 0,0 1-1,-1-1 1,5-5 229,10-11-1065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25.327"/>
    </inkml:context>
    <inkml:brush xml:id="br0">
      <inkml:brushProperty name="width" value="0.2" units="cm"/>
      <inkml:brushProperty name="height" value="0.2" units="cm"/>
      <inkml:brushProperty name="color" value="#FFFF00"/>
    </inkml:brush>
  </inkml:definitions>
  <inkml:trace contextRef="#ctx0" brushRef="#br0">1 388 276,'3'127'1721,"-4"-94"-1312,2 0 0,1 0 0,1 0-1,7 27-408,-6-37 229,1 4 49,-5-27-269,-1 0-1,1 1 1,0-1 0,0 0-1,0 1 1,0-1 0,0 0 0,1 1-1,-1-1 1,0 0 0,0 1 0,0-1-1,0 0 1,0 1 0,0-1-1,0 0 1,1 0 0,-1 1 0,0-1-1,0 0 1,0 1 0,1-1-1,-1 0 1,0 0 0,0 0 0,1 1-1,-1-1 1,0 0 0,1 0 0,-1 0-1,0 0 1,0 1 0,1-1-1,-1 0 1,0 0 0,1 0 0,-1 0-1,0 0 1,1 0-9,1-2-7,0-1 0,-1 1-1,1 0 1,-1-1 0,0 1 0,1-1-1,-1 0 1,0 0 0,0 1 0,0-4 7,1 0-11,22-72-577,14-77 588,0-1-328,-30 121 373,3 0 0,1 1 0,1 0-1,2 0 1,1 2 0,2 0 0,1 1-1,9-11-44,-27 40 16,1 0 0,-1 0 0,1 0 0,-1 0 0,1 0 0,0 0-1,0 0 1,0 1 0,0-1 0,0 1 0,0-1 0,0 1 0,0 0-1,1 0 1,-1 0 0,0 0 0,1 0 0,-1 0 0,1 1 0,-1-1-1,1 1 1,-1 0 0,1 0 0,-1 0 0,1 0 0,-1 0 0,1 0 0,-1 1-1,1-1 1,-1 1 0,1 0 0,-1 0 0,0 0 0,1 0 0,-1 0-1,0 0 1,0 0 0,0 1 0,0-1 0,0 1 0,0 0 0,0 0-1,0-1 1,-1 1 0,1 0 0,0 1-16,9 11 84,-1 0 1,-1 0-1,0 1 1,-1 0-1,0 1 0,1 6-84,34 93 524,-6 3 0,14 80-524,14 48-1230,-61-235 473,-1-6-370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37.574"/>
    </inkml:context>
    <inkml:brush xml:id="br0">
      <inkml:brushProperty name="width" value="0.2" units="cm"/>
      <inkml:brushProperty name="height" value="0.2" units="cm"/>
      <inkml:brushProperty name="color" value="#FFFF00"/>
    </inkml:brush>
  </inkml:definitions>
  <inkml:trace contextRef="#ctx0" brushRef="#br0">22 870 52,'0'0'193,"0"0"7,0 0-48,0 0-28,0 0 34,0 0 22,0 0-4,0 0-21,0 0 3,0 0-11,0 0-43,0 0 23,0 0 43,0 0-12,0 0-26,0 0 12,0 0-4,0 0-22,6-19 452,-16-27-281,3-1-1,1-1 0,3 1 1,1-1-1,4-10-288,-2 38 66,2 3-27,0 0-1,2 0 0,0 1 0,1-1 1,0 1-1,2 0 0,1-3-38,-7 18 1,12-28 36,1 1 0,2 1 0,1 0 0,1 1-1,1 0 1,1 2 0,6-5-37,7-4-208,1 1 0,2 1 0,2 2 0,19-11 208,-53 37-110,0 1 0,0-1 0,0 1 0,0 0 0,1 1 0,-1-1 0,0 1 0,1 0 0,-1 0 0,1 0 0,2 0 110,-6 1-299,-1 0-55,7 0-852,-5 0 386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9:54.281"/>
    </inkml:context>
    <inkml:brush xml:id="br0">
      <inkml:brushProperty name="width" value="0.1" units="cm"/>
      <inkml:brushProperty name="height" value="0.1" units="cm"/>
      <inkml:brushProperty name="color" value="#FFFFFF"/>
    </inkml:brush>
  </inkml:definitions>
  <inkml:trace contextRef="#ctx0" brushRef="#br0">192 106 28,'0'0'183,"0"0"33,0 0-40,0 0-20,0 0-12,0 0-29,0 0 22,0 0 23,0 0-25,0 0 6,0 0-33,0 0-8,0 0 17,0 0-32,0 0 23,0 0 14,0 0 10,0 0-8,-1 0-113,0-1 0,0 1 0,0 0 0,0 0 0,0 0-1,0 0 1,0 0 0,0 0 0,0 0 0,0 0 0,0 0 0,0 0 0,0 1 0,0-1 0,0 0 0,0 1 0,0-1 0,0 1 0,1-1-1,-1 1 1,0-1 0,0 1 0,0 0-11,-9 10 148,0 1-1,1 1 1,1-1-1,0 1 1,-5 12-148,19-31-141,-3 3 119,1 0 1,-1 0-1,0-1 1,0 1 0,-1 0-1,1-1 1,-1 0-1,0 0 1,0 0-1,0 0 1,0 0 0,-1-1 21,-40 44 466,25-21-273,27-39-346,22-54-9,-35 74 156,0 1 44,0 0-56,0 0 26,-16 0 295,-29 63 340,46-64-527,1 1-111,0-1 1,0 0 0,-1 0 0,1 0-1,0 0 1,-1 0 0,0-1 0,1 1 0,-1 0-1,1-1 1,-1 1 0,0-1 0,0 0-1,1 0-5,32-58 0,-27 43-11,-4 12 10,-1 0-1,0 0 0,0 1 0,-1-1 0,1-1 0,-1 1 0,0 0 0,-1 0 0,1-2 2,-1 6 27,0 1-34,0 0-8,-8 0 9,7-1 7,0 1 0,0 0 0,1 0 0,-1 0 0,0 0 0,0 0-1,0 0 1,1 0 0,-1 0 0,0 0 0,0 1 0,1-1-1,-1 0 1,0 0 0,1 1 0,-1-1 0,0 0 0,1 1 0,-1-1-1,0 1 1,1-1 0,-1 1 0,1-1 0,-1 1 0,1-1-1,-1 1 1,1 0 0,-1-1 0,1 1 0,0 0 0,-1-1 0,1 1-1,0 0 1,-1-1 0,1 1-1,-14 20 32,8-13-16,1-1 1,-1 1 0,1 0-1,1 1 1,0-1 0,0 1-1,0 0 1,1 0-1,0 0 1,0 6-17,3-14-9,0-1-2,21-11-17,-11-4-1,-1-1-1,0 0 1,-2 0-1,0-1 1,2-7 29,-4 14-43,1-14 132,-9 25-74,1 0-1,-1 0 0,1 0 0,-1 0 1,1 0-1,0 1 0,0-1 0,-1 0 0,1 1 1,0 0-1,1 0 0,-2 0-14,-9 14 67,1 0 0,0 1 0,1 0 0,0 2-67,-13 22 140,1-3 115,20-32-174,16-25-107,-12 16 21,5-5-13,-1-1 1,0 0-1,0-1 0,-1 1 1,0-1-1,-1 0 0,0 0 0,2-10 18,-6 20-4,0 0 16,-14 7-8,-5 20 47,2 0-1,2 1 0,-9 21-50,25-42-63,8-9-21,15-12-64,-8 4 37,-2-1-1,1-1 1,-2-1-1,1 0 0,8-12 112,-30 37 26,1 0 0,0 0-1,1 1 1,0-1-1,1 1 1,0 1 0,1-1-1,-1 9-25,5-21-6,0-1 5,0 0-7,0 0 1,8 0-33,-6 0 26,-1 0 0,1 0 0,0 0 0,-1 0-1,1 0 1,-1-1 0,1 1 0,-1 0 0,1-1 0,-1 1-1,0-1 1,1 0 0,-1 1 0,1-1 0,-1 0 0,0 0 0,0 0-1,1 0 1,-1 0 0,0 0 0,0 0 0,0-1 14,2 0-30,2-2-45,1 0 0,-1 0 0,0-1 0,-1 0 0,1 0 0,-1 0 0,0-1 0,3-4 75,-7 10-17,0 2 20,0-1 1,0 1-1,0 0 0,-1-1 0,1 1 0,-1 0 1,1 0-1,-1-1 0,1 1 0,-1-1 1,0 1-1,0-1 0,0 1 0,0-1 1,0 1-4,-9 22-164,13-25 46,1 0 0,-1-1-1,0 1 1,0-1-1,0 0 1,0 1-1,-1-2 1,1 1 0,0 0-1,1-2 119,18-25-268,-22 29 271,0 0 0,0 0 0,0 0 1,0 0-1,0 0 0,0 0 0,0 0 0,0 0 0,0 0 0,0 0 0,-1 0 0,1 0 0,0 0 0,0 0 0,0 0 0,0 0 0,0 0 0,0 0 1,0 0-1,0 0 0,0 0 0,0 0 0,0 0 0,0 0 0,0 0 0,0 0 0,-1 0 0,1 0 0,0 0 0,0 0 0,0-1 0,0 1 0,0 0 1,0 0-1,0 0 0,0 0 0,0 0 0,0 0 0,0 0 0,0 0 0,0 0 0,0 0 0,0 0 0,0 0 0,0 0-3,-17 14 259,10-7-412,22-17-466,-13 8 653,1 0 1,0 0-1,-1 0 0,1 0 0,-1-1 0,0 1 1,0-1-1,0 0 0,0 0 0,0 1 1,-1-1-1,1 0 0,-1-2-34,-1 5 90,0 0-5,6-36 492,-7 34-523,0 0-1,1 1 1,-1-1 0,0 0-1,1 1 1,0-1-1,-1 0 1,1 0-1,0 1 1,0-1-1,0 0 1,0 0 0,0 0-1,0 0-53,0 1 56,0-1-1,0 0 0,0 1 1,0-1-1,0 1 0,0-1 1,0 0-1,0 1 0,-1-1 1,1 1-1,-1-1 0,1 1 1,-1-1-1,0 1 0,1 0 1,-1-1-1,0 1 0,0 0 1,0-1-56,0 1 21,1 1 1,-1 0-1,1 0 1,-1-1-1,1 1 1,-1 0-1,1-1 1,-1 1-1,1-1 0,0 1 1,-1 0-1,1-1 1,0 1-1,0-1 1,-1 1-1,1-1 1,0 1-1,0-1 1,-1 1-1,1-1 1,0 0-1,0 1 1,0-1-1,0 1 0,0-1 1,0 1-1,0-1 1,0 1-1,0-1 1,0 0-1,0 1 1,0-1-1,1 1 1,-1-1-1,0 1 1,0-1-1,1 0-21,4 2 76,-2 13-67,-2-11-11,-1 0-1,1 0 1,0 0 0,0 0-1,0 0 1,1 0-1,-1 0 1,1-1 0,-1 1-1,1-1 1,2 3 2,-2-2-2,0-1 0,0 1 1,0 0-1,-1 0 0,1 0 0,-1 0 1,0 0-1,1 0 0,-2 1 0,1-1 1,0 0-1,0 2 2,1 79 9,-2-82-7,-2 1 12,-3 6-2,-1 2 17,6-10-33,0-1 0,0 0 0,0 0 0,0 0 0,0 0 0,0 0 0,0 0 0,0 0 0,0 1 0,0-1 0,0 0 0,-1 0 0,1 0 0,0 0 0,0 0 0,0 0 0,0 0 0,0 0 0,0 0 0,0 1 0,0-1 0,-1 0 0,1 0 0,0 0 0,0 0 0,0 0 0,0 0 0,0 0 0,0 0 0,-1 0 0,1 0 0,0 0 0,0 0 0,0 0 0,0 0 0,0 0 0,0 0 0,-1 0 0,1 0 0,0 0 0,0 0 0,0 0 0,0 0 0,0-1 0,0 1 0,-1 0 0,1 0 0,0 0 0,0 0 0,0 0 0,0 0 0,0 0 0,0 0 0,0 0 0,0-1 0,0 1 0,0 0 0,-1 0 4,0-3-51,-17-22-237,17 24 287,0 0-1,0 1 1,0-1-1,-1 1 1,1-1-1,0 1 1,0 0-1,0-1 1,0 1 0,-1 0-1,1 0 1,0 0-1,0 0 1,-1 0-1,1 0 1,0 0 0,0 0-1,0 0 1,-1 0-1,1 1 1,0-1-1,0 1 1,0-1-1,-1 1 2,1-1-4,-5 6-6,-1 0 0,1-1 0,-1 0 1,0-1-1,0 1 0,-6 1 10,13-6 0,-13 8-11,1 0 0,0 0 0,0 1 0,1 1 0,0 0-1,-5 7 12,16-17 4,-1 1 0,1-1 0,0 0 0,-1 1 0,1-1 0,0 0 0,-1 1 0,1-1 0,-1 0 0,1 0 0,0 1 0,-1-1 0,1 0 0,-1 0-1,1 0 1,-1 0 0,1 0 0,-1 0 0,1 0 0,0 0 0,-1 0 0,1 0 0,-1 0 0,1 0 0,-1 0 0,1 0 0,-1 0 0,1 0 0,-1 0-1,1 0 1,0-1 0,-1 1 0,1 0 0,-1 0 0,1-1 0,0 1 0,-1 0 0,1 0 0,0-1 0,-1 1 0,1 0 0,0-1 0,-1 1 0,1-1-1,0 1 1,0 0 0,0-1 0,-1 1 0,1-1 0,0 1 0,0-1 0,0 1 0,0 0 0,0-1 0,0 1 0,0-1 0,0 1 0,0-1 0,0 1-1,0-1-3,4-3-8,0-1 0,1 1-1,0 0 1,0 1-1,0-1 1,0 1-1,1 0 1,3-1 8,33-23-195,-25 12 152,-5 4 18,1 0 0,0 1 0,0 1-1,4-2 26,-19 8 182,-10 2-26,-16 3 131,-67 39 433,90-38-929,19-7-700,23-10-2866,-31 11 2921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38.386"/>
    </inkml:context>
    <inkml:brush xml:id="br0">
      <inkml:brushProperty name="width" value="0.2" units="cm"/>
      <inkml:brushProperty name="height" value="0.2" units="cm"/>
      <inkml:brushProperty name="color" value="#FFFF00"/>
    </inkml:brush>
  </inkml:definitions>
  <inkml:trace contextRef="#ctx0" brushRef="#br0">37 258 40,'0'1'29,"-1"-1"-1,1 0 1,0 0-1,0 0 1,0 0-1,-1 0 1,1 0-1,0 0 1,0 1-1,-1-1 1,1 0-1,0 0 1,0 0-1,0 1 1,0-1-1,-1 0 1,1 0-1,0 0 1,0 1-1,0-1 1,0 0-1,0 0 1,0 1-1,0-1 1,0 0-1,0 0 1,0 1-1,0-1 1,0 0-1,0 1 1,0-1-1,0 0 1,0 0-1,0 1 1,0-1-1,0 0 1,0 0-1,0 1 1,0-1-1,0 0 1,0 0-1,0 1 1,1-1-1,-1 0 1,0 0-1,0 0 1,0 1-1,0-1 1,1 0-1,-1 0 1,0 0-1,0 0 1,1 1-1,-1-1 1,0 0-1,0 0 1,0 0-1,1 0 1,-1 0-1,0 0 1,1 0-1,-1 0 1,0 0-1,0 0 1,1 0-1,-1 0 1,0 0-29,1 1 58,1 0 1,-1 0 0,1 0 0,-1-1 0,1 1-1,0-1 1,-1 1 0,1-1 0,-1 0 0,1 1 0,0-1-1,-1 0 1,1 0 0,0 0-59,8-3 94,-1 0 0,1 0 1,-1-1-1,0 0 0,0-1 0,0 0 0,0 0 1,-1-1-1,0 0 0,0-1 0,3-4-94,6-6 179,-1 0-1,-1-1 1,-1-1-1,4-8-178,-14 21 38,-2 0 1,1 0-1,0 0 1,-1-1-1,0 1 1,-1 0-1,0-1 0,0 1 1,0-1-1,-1 0-38,0 6 4,0-4-6,0 5 2,1 0 0,-1-1 0,0 1 1,0 0-1,0 0 0,0-1 0,0 1 0,0 0 0,0-1 0,0 1 0,0 0 0,0 0 0,0-1 0,0 1 1,0 0-1,0-1 0,0 1 0,0 0 0,0-1 0,0 1 0,0 0 0,0 0 0,0-1 0,0 1 1,-1 0-1,1 0 0,0-1 0,0 1 0,0 0 0,0 0 0,-1-1 0,1 1 0,0 0 0,0 0 1,-1 0-1,1 0 0,0-1 0,0 1 0,-1 0 0,1 0 0,0 0 0,-3-3-1,0 0-1,0 0 0,0 1 1,0-1-1,-1 1 1,1 0-1,-1 0 1,1 0-1,-1 1 0,0-1 1,0 1-1,0 0 1,1 0-1,-1 0 1,0 0-1,0 1 1,0 0-1,0-1 0,-1 2 1,1-1-1,0 0 1,0 1-1,-2 0 2,-2 3-4,-1 0 0,1 1 0,0 0 1,0 0-1,1 1 0,-1 0 0,1 0 0,1 1 0,-1 0 0,1 0 0,-5 7 4,2 0 19,0 1-1,1 0 1,1 0-1,0 0 1,1 1-1,-2 10-18,-1 14 82,1 0 0,2 0 0,1 1 0,3-1-1,1 15-81,2-35 23,1-1-1,0 1 1,2 0-1,0-1 1,1 0-1,1 0 1,1 0-1,0-1 1,2 1-1,4 6-22,-8-17 8,1 0-1,0 0 0,0 0 1,1-1-1,0 0 1,1 0-1,-1-1 0,1 0 1,0 0-1,1-1 1,-1 0-1,1 0 0,0-1 1,0 0-1,1-1 1,-1 0-1,1-1 0,-1 1 1,1-2-1,0 1 1,0-2-1,0 1 0,0-1 1,0-1-1,-1 0 1,1 0-1,0-1 0,0 0 1,-1 0-1,1-1 1,7-4-8,27-13-1316,-1-2 1,27-19 1315,-51 29-974</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39.074"/>
    </inkml:context>
    <inkml:brush xml:id="br0">
      <inkml:brushProperty name="width" value="0.2" units="cm"/>
      <inkml:brushProperty name="height" value="0.2" units="cm"/>
      <inkml:brushProperty name="color" value="#FFFF00"/>
    </inkml:brush>
  </inkml:definitions>
  <inkml:trace contextRef="#ctx0" brushRef="#br0">236 445 4,'-2'3'123,"1"0"0,-1 1 0,1-1 0,0 1 0,0-1 0,0 1 0,1 0 0,-1-1 0,1 1 0,0 0 0,0-1 0,0 1 0,0 0 0,1 0-123,-1 6 246,-6 350 2118,5-321-2187,-2-1-1,-4 18-176,-4 39 315,8-47 120,-2 1-1,-3-1 1,-4 14-435,15-94 72,0 0 0,-2 0 0,-2 0 0,-1-2-72,0-38-83,5-8 40,4 1 1,4-8 42,-1 5-12,-2 12 7,27-190 98,-26 216-29,1 1 0,3 1 0,1 0 1,17-34-65,-24 62 32,0 0 0,0 1-1,2 0 1,-1 1 0,2 0 0,0 0 0,0 1 0,1-1-32,-4 7 20,0-1 0,0 1-1,1 0 1,-1 0 0,1 1-1,0 0 1,0 1-1,1 0 1,-1 0 0,1 0-1,-1 1 1,1 1 0,0-1-1,1 1-19,-6 1 7,0 1 0,1-1-1,-1 1 1,0-1 0,0 1-1,0 1 1,0-1 0,0 0-1,0 1 1,0 0 0,0 0-1,-1 0 1,1 1 0,-1-1-1,1 1 1,-1 0 0,0-1-1,0 1 1,1 2-7,2 2 10,0 0 0,0 1 0,0 0 0,-1 0 0,-1 0 1,1 1-1,2 7-10,-2 1 23,0 0-1,-1 0 1,-1 0 0,-1 1 0,0 0 0,-1-1-1,-1 1 1,-1 0 0,0-1 0,-2 1 0,0-1-1,0 0 1,-2 1 0,0-2 0,-1 1 0,-1-1-23,-8 20 93,-3-2 1,0 0 0,-2-1-1,-2-1 1,-1-1-1,-21 22-93,24-31 95,0-1 0,-2-1-1,0-1 1,-1 0 0,-20 10-95,30-21-62,0 0 0,-1-1 1,0 0-1,-1-2 0,0 1 1,0-2-1,0 0 0,0-1 0,0 0 1,-1-1-1,-10 0 62,18-3-184,1-1-1,0 1 1,1-1-1,-1 0 1,0-1-1,0 1 1,1-2-1,0 1 1,-1 0-1,1-1 0,0 0 1,1-1-1,-1 0 1,1 1-1,0-1 1,0-1-1,1 1 1,-1-1-1,-2-4 185,-9-21-1568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39.924"/>
    </inkml:context>
    <inkml:brush xml:id="br0">
      <inkml:brushProperty name="width" value="0.2" units="cm"/>
      <inkml:brushProperty name="height" value="0.2" units="cm"/>
      <inkml:brushProperty name="color" value="#FFFF00"/>
    </inkml:brush>
  </inkml:definitions>
  <inkml:trace contextRef="#ctx0" brushRef="#br0">0 1 64,'0'0'320,"0"0"-29,0 0 7,0 0 24,0 0-3,0 0-5,0 0 10,6 0 7,-5 0-310,0 0 0,0 0 0,1 0 0,-1 0-1,0 0 1,0 0 0,0 0 0,0 0 0,0 1 0,0-1 0,0 0 0,0 1 0,0-1 0,0 1 0,0-1 0,0 1-1,0-1 1,0 1 0,0 0 0,0 0 0,-1-1 0,1 1 0,0 0 0,0 0 0,-1 0 0,1 0 0,-1 0-1,1 0 1,0 0-21,2 41 826,-3-26-661,0 781 3491,0-264-5335,-8-522-493,5-10 843</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0.559"/>
    </inkml:context>
    <inkml:brush xml:id="br0">
      <inkml:brushProperty name="width" value="0.2" units="cm"/>
      <inkml:brushProperty name="height" value="0.2" units="cm"/>
      <inkml:brushProperty name="color" value="#FFFF00"/>
    </inkml:brush>
  </inkml:definitions>
  <inkml:trace contextRef="#ctx0" brushRef="#br0">40 0 404,'0'13'946,"-2"0"-1,0 0 1,0 0 0,-3 8-946,-19 54-2425,22-68 1964,-1 0-464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0.906"/>
    </inkml:context>
    <inkml:brush xml:id="br0">
      <inkml:brushProperty name="width" value="0.2" units="cm"/>
      <inkml:brushProperty name="height" value="0.2" units="cm"/>
      <inkml:brushProperty name="color" value="#FFFF00"/>
    </inkml:brush>
  </inkml:definitions>
  <inkml:trace contextRef="#ctx0" brushRef="#br0">50 1 48,'-45'641'5013,"40"-578"-7033,5-56 1115</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1.425"/>
    </inkml:context>
    <inkml:brush xml:id="br0">
      <inkml:brushProperty name="width" value="0.2" units="cm"/>
      <inkml:brushProperty name="height" value="0.2" units="cm"/>
      <inkml:brushProperty name="color" value="#FFFF00"/>
    </inkml:brush>
  </inkml:definitions>
  <inkml:trace contextRef="#ctx0" brushRef="#br0">284 0 104,'-4'0'152,"1"0"-1,0 1 1,0-1 0,0 1-1,0 0 1,0 0 0,0 0-1,0 0 1,0 0 0,0 1-1,0-1 1,0 1 0,1 0 0,-1 0-1,1 0 1,-3 1-152,-37 41 695,34-35-437,-14 17 198,1 0 0,1 2-1,2 0 1,1 1 0,-14 32-456,21-39 161,1 1 1,1 1-1,1 0 1,1 0-1,2 0 1,0 0-1,1 1 1,1 15-162,2-34 22,1-1 0,0 1 0,0 0 0,0 0 0,0-1 0,1 1 0,0-1 0,0 1 0,1-1 0,-1 0 0,1 0 0,0 0 0,0 0 0,1 0 0,0-1 0,0 0 0,0 1 0,0-1 0,0-1 1,5 4-23,-3-3-37,0 0 1,0-1-1,1 0 1,-1 0-1,1 0 1,0 0-1,0-1 1,0 0 0,0-1-1,0 0 1,1 0-1,-1 0 1,0-1-1,1 0 1,-1 0-1,0-1 1,4-1 36,120-23-3352,-113 23 2176</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2.394"/>
    </inkml:context>
    <inkml:brush xml:id="br0">
      <inkml:brushProperty name="width" value="0.2" units="cm"/>
      <inkml:brushProperty name="height" value="0.2" units="cm"/>
      <inkml:brushProperty name="color" value="#FFFF00"/>
    </inkml:brush>
  </inkml:definitions>
  <inkml:trace contextRef="#ctx0" brushRef="#br0">409 157 64,'1'0'82,"0"-1"1,0 1-1,0 0 0,0-1 1,0 1-1,0 0 0,0-1 1,0 1-1,-1-1 0,1 1 1,0-1-1,0 0 0,0 1 1,0-1-1,-1 0 0,1 0 1,0 0-1,-1 1 0,1-1 1,-1 0-1,1 0 0,-1 0 1,1 0-1,-1 0 0,1 0 1,-1 0-1,0 0 0,0 0 1,0 0-1,1 0 0,-1 0 1,0 0-1,0-1-82,-1-1 89,0-1-1,0 1 1,0-1 0,0 0 0,0 1-1,-1 0 1,1-1 0,-1 1 0,0 0-1,-2-2-88,-4-7 104,-1 1 0,0 1-1,-1 0 1,0 0-1,-6-3-103,12 9 46,0 2-1,-1-1 0,1 0 0,-1 1 0,1 0 1,-1 0-1,0 0 0,0 1 0,0-1 1,0 1-1,0 0 0,0 1 0,0-1 0,-1 1 1,1 0-1,0 1 0,-5 0-45,2 1 35,0 0-1,0 0 1,1 1 0,-1 0-1,1 1 1,0 0 0,0 0-1,0 0 1,0 1 0,-5 5-35,-3 4 50,0 1 0,1 0 0,0 1-1,2 1 1,0 0 0,1 1 0,0 0 0,-4 12-50,5-4 42,0 1-1,2 0 0,0 0 1,2 1-1,1 0 0,2 0 1,0 0-1,2 13-41,1-32 12,1 0 0,0 0 1,1 0-1,0 0 0,0 0 0,1 0 1,0 0-1,0 0 0,1-1 0,0 0 1,1 0-1,1 1-12,-4-5 2,0-1 1,1 0-1,-1 0 0,1 0 1,0 0-1,-1 0 0,2-1 1,-1 1-1,0-1 0,0 0 1,1 0-1,-1 0 0,1-1 1,-1 1-1,1-1 0,0 0 1,0 0-1,-1 0 0,1 0 1,0 0-1,0-1 0,0 0 1,0 0-1,0 0 0,0 0 1,0-1-1,0 0 0,-1 1 1,1-1-1,0-1 0,0 1-2,10-5 8,0 0 0,0-1 0,-1-1 0,0 0 0,-1-1 0,0 0-1,0-1 1,-1 0 0,0-1 0,-1 0 0,0-1 0,6-9-8,15-25 170,-2-2 0,20-44-170,-35 64 131,-13 28-124,-1-1 1,0 1 0,0 0 0,0 0 0,0 0 0,0-1 0,0 1-1,0 0 1,0 0 0,1 0 0,-1-1 0,0 1 0,0 0-1,0 0 1,1 0 0,-1 0 0,0-1 0,0 1 0,0 0 0,1 0-1,-1 0 1,0 0 0,0 0 0,0 0 0,1 0 0,-1 0-1,0 0 1,0 0 0,1 0 0,-1 0 0,0 0 0,0 0 0,1 0-1,-1 0 1,0 0 0,0 0 0,0 0 0,1 0 0,-1 0-1,0 0 1,0 0 0,1 0 0,-1 1 0,0-1 0,0 0 0,0 0-1,1 0 1,-1 0 0,0 1 0,0-1 0,0 0 0,0 0-1,0 0 1,1 1 0,-1-1 0,0 0-8,12 22 169,8 40-82,-17-54-29,5 20-26,1-1 1,2 1-1,0-2 0,2 0 0,1 0 0,1-1 1,1-1-1,2 0 0,0-2 0,1 0 1,13 11-33,-26-28-31,0 0 1,1-1 0,0 1 0,0-1-1,0-1 1,0 1 0,0-1 0,1-1-1,-1 1 1,1-1 0,0-1 0,0 1 0,0-1-1,0-1 1,0 1 0,0-1 0,0-1-1,0 1 1,7-3 30,-1 0-348,-1 0-1,0-1 1,0-1-1,0 0 1,0 0-1,-1-1 1,0-1-1,0 0 1,-1-1-1,0 0 1,2-3 348,12-10-1173</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3.109"/>
    </inkml:context>
    <inkml:brush xml:id="br0">
      <inkml:brushProperty name="width" value="0.2" units="cm"/>
      <inkml:brushProperty name="height" value="0.2" units="cm"/>
      <inkml:brushProperty name="color" value="#FFFF00"/>
    </inkml:brush>
  </inkml:definitions>
  <inkml:trace contextRef="#ctx0" brushRef="#br0">392 21 8,'36'-7'1622,"-26"0"-236,-20 0 116,3 8-1427,-1 1-1,1-1 1,0 1-1,-1 1 1,1-1-1,0 1 0,1 0 1,-1 1-1,0-1 1,1 1-1,-1 2-74,-13 6 130,1 1 0,1 1 0,0 1 1,1 1-1,0 0 0,-4 7-130,14-14 39,1-1 0,0 1 1,0 0-1,1 0 1,0 0-1,0 1 0,1 0 1,0 0-1,1 0 0,0 0 1,1 1-1,0-1 0,0 1 1,1 9-40,2-15 6,1 1 0,0-1 0,0 0 0,1 0 0,-1 0 0,1 0 0,0 0 0,0-1 0,1 1 0,-1-1 0,1 0 0,0 0 0,0 0 0,2 1-6,14 15 42,30 31 42,-34-36 10,-1 0-1,-1 0 1,2 4-94,-12-12 69,0-1-1,0 1 1,0-1-1,-1 1 1,1 1 0,-2-1-1,1 0 1,-1 1-1,0-1 1,0 6-69,-2-5 68,0 1 0,-1-1 0,0 0 0,0 1 0,-1-1-1,0 0 1,0 0 0,-1 0 0,0-1 0,0 1 0,-1-1 0,0 1 0,0-1 0,-1 0 0,0 0 0,0-1-1,0 0 1,-1 0 0,0 0 0,-5 3-68,-8 8 83,-1-1 0,-1-1-1,0-1 1,-1-1 0,0-1-1,-10 3-82,24-11-227,0-1 0,-1 0 0,1 0-1,-1-1 1,0 0 0,0 0 0,1-1 0,-1-1-1,-3 1 228,-4-6-1770,-13-16-195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5.444"/>
    </inkml:context>
    <inkml:brush xml:id="br0">
      <inkml:brushProperty name="width" value="0.2" units="cm"/>
      <inkml:brushProperty name="height" value="0.2" units="cm"/>
      <inkml:brushProperty name="color" value="#FFFF00"/>
    </inkml:brush>
  </inkml:definitions>
  <inkml:trace contextRef="#ctx0" brushRef="#br0">685 140 8,'0'0'185,"0"0"11,1 9-56,-1-9-94,0 1 0,0-1 0,0 0 0,0 0 0,0 0 0,0 0 0,0 1 0,0-1 0,0 0-1,0 0 1,0 0 0,0 1 0,0-1 0,0 0 0,0 0 0,0 0 0,0 1 0,0-1 0,0 0-1,0 0 1,0 0 0,0 0 0,-1 1 0,1-1 0,0 0 0,0 0 0,0 0 0,0 0 0,0 1 0,0-1-1,-1 0 1,1 0 0,0 0 0,0 0 0,0 0 0,-1 0 0,1 0 0,0 0 0,0 0 0,0 0-1,0 0 1,-1 1 0,1-1 0,0 0 0,0 0 0,0 0 0,-1 0 0,1-1 0,0 1 0,0 0 0,0 0-1,-1 0 1,1 0 0,0 0-46,-13-7 84,0 0-1,1-1 1,0-1-1,0 0 1,-4-5-84,-52-37 149,56 44-119,0 0-1,-1 1 1,1 1-1,-1 0 1,0 0 0,-1 1-1,1 1 1,-1 0 0,1 1-1,-1 1 1,0 0-1,0 1 1,1 0 0,-1 1-1,0 0 1,0 1-1,1 1 1,-1 0 0,1 1-1,0 1 1,0 0 0,0 0-1,1 1 1,0 1-1,0 0 1,1 1 0,0 0-1,0 1 1,0 0-1,1 1 1,0 0-30,-2 4 32,0 0 1,0 1-1,2 0 1,0 1-1,1 0 0,0 1 1,1-1-1,1 2 0,-5 17-32,4-6 41,2 1 0,1 0 1,1 0-1,1 1 0,2 23-41,1-40 7,1 1 0,1-1 1,0 1-1,1-1 0,0 0 0,1 0 1,1 0-1,0 0 0,1-1 0,1 0 1,0 1-8,-3-7 8,0-1 0,1 1 0,-1-1 1,1 0-1,0 0 0,1-1 0,0 1 1,0-1-1,0-1 0,0 1 1,1-1-1,-1 0 0,1 0 0,0-1 1,0 0-1,1 0 0,-1-1 0,0 0 1,1 0-1,0-1 0,3 1-8,-4-2 2,0-1 0,0 0 0,0 0-1,0 0 1,0-1 0,-1 0 0,1 0 0,0-1-1,-1 0 1,0 0 0,1 0 0,-1-1 0,-1 0-1,1 0 1,0-1 0,-1 1-2,15-14 11,-1 0-1,-1-1 1,8-12-11,-14 15-1,0-1 0,-1 0 0,-1-1 0,0 0 0,-1 0 0,-2-1 0,0 0 0,2-8 1,3-22 132,-2-2 1,3-36-133,-8 69 217,-3 40-25,0-8-215,2 17 39,2-1 1,2 0-1,0 0 1,2-1 0,2 0-1,0-1 1,2 0-1,1-1 1,1-1 0,1 0-1,1-1 1,4 1-17,-15-18-2,0-1 0,1 0 0,0 0-1,1-1 1,-1 0 0,1 0 0,1-1 0,-1 0 0,1-1 0,-1 0 0,10 2 2,0-1-286,1-1 1,-1 0-1,1-2 1,0 0-1,15-2 286,-26-1-290,-1 0 1,0-1-1,0 0 0,1-1 1,-2 1-1,1-2 0,0 1 1,-1-1-1,1 0 0,-1 0 1,0-1-1,0 0 0,3-5 290,1 0-829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5.856"/>
    </inkml:context>
    <inkml:brush xml:id="br0">
      <inkml:brushProperty name="width" value="0.2" units="cm"/>
      <inkml:brushProperty name="height" value="0.2" units="cm"/>
      <inkml:brushProperty name="color" value="#FFFF00"/>
    </inkml:brush>
  </inkml:definitions>
  <inkml:trace contextRef="#ctx0" brushRef="#br0">1 222 96,'66'418'4012,"-64"-405"-3680,1 1 1,1-1 0,0 0-1,5 12-332,-8-23 42,3-8 479,20-66 73,5-37-594,-12 40 160,3 1 0,10-17-160,-20 60 63,1 0 0,2 1-1,0 1 1,1 0 0,1 1 0,2 1-1,15-17-62,-21 28 8,0-1 1,1 1-1,1 1 0,-1 0 0,1 1 0,1 0 0,0 1 0,0 1 0,0 0 1,0 1-1,1 0 0,0 1 0,0 1 0,4 0-8,21-1-1316,0 2-1,20 2 1317,-26 1-1093,-7-1 147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0:06.791"/>
    </inkml:context>
    <inkml:brush xml:id="br0">
      <inkml:brushProperty name="width" value="0.1" units="cm"/>
      <inkml:brushProperty name="height" value="0.1" units="cm"/>
    </inkml:brush>
  </inkml:definitions>
  <inkml:trace contextRef="#ctx0" brushRef="#br0">4 34 112,'0'0'181,"0"0"-28,0 0-14,0 0 7,0 0 11,0 0-50,0 0 14,0 0 24,0 0-9,0 0-50,0 0 12,0 0 0,0 0 14,0 0-27,0 0 35,0 0-55,0 0-33,0 0 2,0 0 61,0 0-26,0 0-12,0 0 21,0 0 26,0 0 7,0 0-18,0 0-25,0 0-2,0 0-6,0 0-10,0 0 29,0 0-8,0 0-27,-1 23 116,1-20-143,-2 33 113,2-35-126,0 0-1,0 0 1,1 0-1,-1 0 1,0 0-1,1 0 1,-1-1-1,0 1 1,1 0-1,-1 0 1,1 0-1,0-1 1,-1 1-1,1 0 1,0 0-1,-1-1 1,1 1-1,0-1 1,0 1-1,-1 0 1,1-1-1,0 1 1,0-1-1,0 0 1,0 1-1,0-1 1,0 0-1,0 0 1,-1 1-1,1-1 1,0 0-1,0 0 1,0 0-1,0 0 1,0 0-1,0 0 1,0-1-1,1 1-3,47-24-427,-49 30 284,1 13 176,-1-19-35,1 0 1,-1 1-1,0-1 1,0 0-1,0 1 1,1-1-1,-1 0 1,0 0-1,0 1 1,1-1-1,-1 0 1,0 0-1,1 1 1,-1-1-1,0 0 1,1 0-1,-1 0 1,0 0-1,1 1 1,-1-1-1,0 0 1,1 0-1,-1 0 1,0 0-1,1 0 1,-1 0-1,1 0 1,-1 0-1,0 0 1,1 0-1,-1 0 1,0 0-1,1 0 1,-1 0-1,0-1 1,1 1-1,-1 0 1,0 0-1,1 0 1,-1 0-1,0-1 1,1 1-1,-1 0 1,0 0-1,1-1 1,-1 1-1,0 0 1,0 0-1,0-1 1,1 1 1,2-2 17,0 0 1,0 0 0,0 0 0,-1-1 0,1 1-1,0-1 1,-1 1 0,0-1 0,0 0 0,1 0-1,-2 0 1,1 0 0,0 0 0,-1-1-1,1 1 1,-1 0 0,0-1 0,0 1 0,0-1-1,-1 1 1,1-1 0,-1-3-18,0 6 69,0 1-7,0 0 6,0 0 0,0 0-37,0 0-18,-3-3-44,3 3 28,-1-1 1,1 0-1,-1 1 1,1-1 0,-1 0-1,1 1 1,-1-1 0,0 0-1,1 1 1,-1-1 0,0 1-1,0-1 1,0 1 0,1-1-1,-1 1 1,0 0 0,0-1-1,0 1 1,0 0 0,0-1-1,1 1 1,-1 0 0,0 0-1,0 0 1,0 0 0,0 0 2,-10 14-12,19-20-107,-7 6 123,0 0-1,-1-1 1,1 1-1,-1-1 0,0 1 1,1-1-1,-1 1 1,1-1-1,-1 1 1,0-1-1,1 1 1,-1-1-1,0 0 1,1 1-1,-1-1 1,0 1-1,0-1 1,0 0-1,0 1 1,0-1-1,0 0 0,1 1 1,-1-1-1,-1 1 1,1-1-1,0 0 1,0 1-1,0-1 1,0 0-1,0 1 1,-1-1-1,1 0 1,0 1-1,0-1 1,-1 1-1,1-1 1,0 1-1,-1-1 1,1 1-1,-1-1 0,1 1 1,-1-1-1,1 1 1,-1 0-1,1-1 1,-1 1-1,1-1 1,-1 1-1,1 0 1,-1 0-1,0-1 1,1 1-1,-1 0 1,0 0-1,1 0 1,-1 0-1,0 0-3,1 0 0,-1-1 0,0 1 0,0 0 0,0 0 0,1 0 0,-1 1 0,0-1 0,0 0 0,0 0 0,1 0 0,-1 0 0,0 1 0,0-1 0,1 0 0,-1 1 0,0-1 0,1 1 0,-1-1 0,0 1 0,1-1 0,-1 1 0,1-1 0,-1 1 0,1-1 0,-1 1 0,1 0 0,-1-1 0,1 1 0,-1 0 0,1-1 0,0 2 0,-10 25 32,7-21-172,2-24-265,1 16 400,1 1 1,-1-1-1,0 1 0,0-1 1,0 1-1,0 0 1,0-1-1,-1 1 1,1-1-1,0 1 1,-1-1-1,1 1 0,-1 0 1,1-1-1,-1 1 1,1 0-1,-1 0 1,0-1-1,0 1 1,0 0-1,0 0 5,-1 0-6,1 1 1,0 0-1,-1 0 1,1-1-1,-1 1 1,1 0-1,0 0 1,-1 1-1,1-1 0,-1 0 1,1 0-1,0 1 1,-1-1-1,1 1 1,-1-1 5,-11 4-11,12-4 11,-2-12-101,-1 11 133,-4 16 102,7-13-150,1 0 0,-1 0 0,1 0-1,-1 0 1,1 0 0,0 0 0,0 0 0,-1 0 0,2 0 0,-1 0 0,0 1 0,0-1-1,1 0 1,-1 0 0,1-1 0,-1 1 0,1 0 0,0 0 0,0 0 0,0 0-1,0 0 1,0-1 0,0 1 0,0 0 0,1-1 0,-1 1 0,1-1 0,-1 0-1,1 1 1,0-1 0,-1 0 0,1 0 0,0 0 0,0 0 0,-1 0 0,1-1 0,0 1-1,0 0 1,0-1 0,0 1 0,0-1 0,0 0 0,0 0 0,0 0 0,2 0 16,-3 0-21,0 1 1,0-1 0,1 0 0,-1 1-1,0-1 1,0 1 0,0-1 0,0 1 0,0 0-1,0 0 1,0-1 0,0 1 0,0 0 0,0 0-1,0 0 1,0 0 0,0 0 20,-1 0-50,1 0 1,0 0-1,0 0 1,0 0-1,0 0 0,0 0 1,0-1-1,0 1 1,0 0-1,0-1 0,0 1 1,0-1-1,0 1 1,0-1-1,1 1 0,-1-1 1,0 0 49,2 0-555</inkml:trace>
  <inkml:trace contextRef="#ctx0" brushRef="#br0" timeOffset="1624.377">831 146 116,'0'0'173,"0"0"-26,0 0-43,0 0 15,0 0-11,0 0 10,0 0 31,0 0 29,0 0-60,0 0-35,0 0 24,0 0 44,0 0-13,0 0 27,0 0-4,0 0-15,0 0-39,0 0-35,-3 3 2,-26 26 186,28-28-226,-1 0 0,1 1 0,-1-1 0,1 1 1,0-1-1,0 1 0,-1 0 0,1 0 0,0-1 0,0 1 1,1 0-1,-1 0 0,0 0 0,1 0 0,-1 0 0,1 0 1,-1 0-1,1 0 0,0 0 0,0 2-34,0-4-4,1 0 0,-1 0 0,1 0 0,-1 0-1,1 0 1,-1 0 0,1 0 0,-1 0 0,1 0 0,-1 0 0,1 0 0,-1 0 0,1-1-1,-1 1 1,1 0 0,-1 0 0,0 0 0,1-1 0,-1 1 0,1 0 0,-1-1 0,0 1-1,1 0 1,-1-1 0,0 1 0,1 0 0,-1-1 0,0 1 0,0-1 0,1 1 0,-1 0-1,0-1 1,0 1 0,0-1 4,15-20-307,-12 17 249,-1 0 63,1 0 0,-1-1 0,0 1 0,-1 0 0,1-1 0,-1 1 0,0-1 0,0 1 0,0-1 0,-1 1 0,0-1 0,0 0 0,0 1 0,0-3-5,0 7 7,-1 0 1,1-1 0,0 1-1,0-1 1,0 1 0,0 0-1,-1 0 1,1-1 0,0 1-1,0 0 1,-1-1-1,1 1 1,0 0 0,-1 0-1,1 0 1,0-1 0,0 1-1,-1 0 1,1 0 0,-1 0-1,1 0 1,0-1 0,-1 1-1,1 0 1,0 0 0,-1 0-1,1 0 1,0 0 0,-1 0-1,1 0 1,-1 0 0,1 0-1,0 0 1,-1 0 0,1 1-1,0-1 1,-1 0 0,1 0-1,0 0 1,-1 0 0,1 0-1,0 1 1,-1-1 0,1 0-1,0 0 1,-1 1-1,1-1 1,0 0 0,0 1-1,-1-1 1,1 0 0,0 0-1,0 1 1,0-1 0,0 0-1,-1 1 1,1-1 0,0 1-8,0-1 6,-1 0 0,1 0 0,0 0-1,0 1 1,-1-1 0,1 0 0,0 0 0,-1 0 0,1 1 0,0-1 0,0 0 0,-1 0 0,1 1 0,0-1 0,0 0 0,0 1 0,0-1-1,-1 0 1,1 0 0,0 1 0,0-1 0,0 0 0,0 1 0,0-1 0,0 0 0,0 1 0,0-1 0,0 1 0,0-1 0,0 0 0,0 1-1,0-1 1,0 0 0,0 1 0,0-1 0,0 0 0,0 1 0,1-1 0,-1 0 0,0 1 0,0-1 0,0 0 0,1 0 0,-1 1 0,0-1-1,0 0 1,1 0 0,-1 1 0,0-1 0,0 0 0,1 0 0,-1 0 0,0 1 0,1-1 0,-1 0 0,0 0 0,1 0 0,-1 0 0,0 0 0,1 0-1,-1 0 1,0 0 0,1 0 0,-1 0 0,0 0 0,1 0 0,-1 0-6,1-1-11,0 1-1,0-1 1,0 0 0,0 0-1,0 0 1,0 0 0,0 0 0,0-1-1,0 1 1,-1 0 0,1 0-1,0 0 1,-1-1 0,1 1-1,-1 0 1,0-1 0,1 1 0,-1 0-1,0-1 1,0 1 0,0-1-1,0 1 1,0 0 0,0-1-1,0 1 1,0 0 0,-1-1-1,1 0 12,-7-14 50,7 16-38,-1 0 0,0 0 0,1 0 0,-1 0 0,0 0 0,1 0 0,-1 1 0,1-1 0,-1 0 0,0 0 1,1 0-1,-1 1 0,1-1 0,-1 0 0,1 1 0,-1-1 0,1 1 0,-1-1 0,1 0 0,0 1 0,-1-1 0,1 1 0,-1-1 0,1 1 0,0-1 0,-1 1 0,1 0 0,0-1 1,0 1-1,0-1 0,-1 1 0,1 0-12,-10 27 285,14-19-259,10-14-203,-12 4 156,-1-1 1,0 1-1,0 0 0,0 0 1,-1-1-1,1 1 1,0 0-1,0-1 1,-1 1-1,1-1 1,-1 1-1,1-1 1,-1 1-1,0-1 0,0 0 1,1 1-1,-1-1 1,0 1-1,0-1 1,-1 1-1,1-1 1,0 0-1,0 1 0,-1-1 1,1 1-1,-1-1 1,0 0 20,1 1 7,0 0 0,-1 1 0,1-1 0,0 1 1,0-1-1,-1 1 0,1-1 0,0 1 0,-1-1 1,1 1-1,0 0 0,-1-1 0,1 1 0,-1-1 0,1 1 1,0 0-1,-1-1 0,1 1 0,-1 0 0,1 0 1,-1-1-1,0 1 0,1 0 0,-1 0 0,1 0 0,-1 0 1,1 0-1,-1 0-7,0 0 17,0 1 0,0-1 0,0 1 1,0-1-1,0 1 0,0 0 0,0 0 0,0-1 1,0 1-1,0 0 0,1 0 0,-1 0 0,0 0 1,1 0-1,-1 0 0,0 0 0,1 0 0,-1 0 1,1 1-1,-1 0-17,-10 40 212,12-21-140,0-21-73,-1 1 1,0-1-1,0 0 0,1 1 1,-1-1-1,0 0 1,1 1-1,-1-1 0,0 0 1,1 1-1,-1-1 1,0 0-1,1 1 0,-1-1 1,1 0-1,-1 0 0,0 0 1,1 0-1,-1 1 1,1-1-1,-1 0 0,1 0 1,-1 0-1,1 0 1,-1 0-1,1 0 0,-1 0 1,1 0-1,-1 0 0,0 0 1,1 0-1,-1-1 1,1 1-1,-1 0 0,1 0 1,1-2-24,-1 1 1,1 0-1,-1-1 0,0 1 0,1-1 0,-1 1 0,0-1 0,0 1 0,0-1 0,0 0 0,0 0 0,-1 0 0,1 1 0,0-1 0,-1 0 0,0 0 0,1 0 0,-1-2 24,1 4-2,-1-1 0,0 0 0,1 0 0,-1 0 0,0 0 0,0 0 1,0 1-1,1-1 0,-1 0 0,0 0 0,0 0 0,0 0 0,0 0 0,-1 0 0,1 0 0,0 0 0,0 1 0,-1-1 0,1 0 0,0 0 0,-1 0 0,1 0 0,0 1 0,-1-1 0,0 0 0,1 0 0,-1 1 0,1-1 0,-1 0 0,0 1 0,1-1 0,-1 1 0,0-1 0,0 1 0,1-1 0,-1 1 0,0-1 0,0 1 0,0 0 2,0 0 12,0 0-1,0 1 1,0-1-1,0 0 1,0 1-1,0-1 0,0 1 1,0-1-1,0 1 1,0 0-1,0-1 1,0 1-1,0 0 1,1 0-1,-1 0 0,0 0 1,1 0-1,-1-1 1,0 1-1,1 0 1,-1 0-1,1 0 0,0 1 1,-1-1-1,1 0 1,0 0-1,-1 0 1,1 0-1,0 0 1,0 0-1,0 1-11,-2 35 261,2-34-218,0-2-55,1-1 0,-1 1 0,1-1 0,0 1 0,-1-1 0,1 0 0,-1 1 0,1-1 0,0 0 0,-1 0 0,1 1 0,0-1 0,0 0 0,-1 0 0,1 0 0,0 0 0,-1 0 0,1 0 0,0 0-1,0 0 1,-1 0 0,1 0 0,0-1 0,-1 1 0,1 0 0,0 0 0,-1-1 0,1 1 0,0 0 0,-1-1 0,1 1 0,0-1 12,10-6-979,-10 7 932,-1 0 0,0 0 0,0 0-1,0 0 1,0-1 0,0 1 0,0 0 0,0 0 0,0 0 0,0 0 0,1-1 0,-1 1 0,0 0 0,0 0 0,0 0 0,0-1-1,0 1 1,0 0 0,0 0 0,0 0 0,0-1 0,0 1 0,0 0 0,0 0 0,-1 0 0,1 0 0,0-1 0,0 1 0,0 0 0,0 0-1,0 0 1,0 0 0,0-1 0,0 1 0,-1 0 0,1 0 0,0 0 0,0 0 0,0 0 0,0 0 0,0-1 0,-1 1 0,1 0-1,0 0 1,0 0 0,0 0 0,0 0 0,-1 0 0,1 0 47,-3-2-816</inkml:trace>
  <inkml:trace contextRef="#ctx0" brushRef="#br0" timeOffset="2958.815">30 51 228,'1'10'196,"-1"-3"-2,0 0 1,0 1 0,-1-1 0,0 1-1,0-1 1,-1 3-195,1-10 12,1 1 0,0-1 0,-1 0 0,1 1 0,0-1 0,0 0 0,-1 1 0,1-1 0,0 0-1,0 1 1,0-1 0,-1 0 0,1 1 0,0-1 0,0 1 0,0-1 0,0 0 0,0 1 0,0-1 0,0 1 0,0-1 0,0 0 0,0 1-1,0-1 1,0 1 0,0-1 0,0 0 0,0 1 0,0-1 0,1 1 0,-1-1 0,0 0 0,0 1 0,0-1 0,1 0 0,-1 1 0,0-1 0,0 0-1,1 1 1,-1-1 0,0 0 0,1 0 0,-1 1 0,0-1 0,1 0 0,-1 0 0,0 0 0,1 1 0,-1-1 0,0 0 0,1 0 0,-1 0-1,1 0 1,-1 0 0,0 0 0,1 0 0,-1 0 0,1 0 0,-1 0 0,0 0 0,1 0 0,-1 0 0,1 0 0,-1 0 0,0 0 0,1 0 0,-1-1-12,2 1 17,0-1 0,-1 0 1,1 0-1,0 0 1,-1 0-1,1 0 0,-1 0 1,1 0-1,-1 0 1,1-1-1,-1 1 1,0 0-1,0-1 0,0 1 1,0-1-1,1-1-17,-1 1 16,11-26 13,-11 16 160,-10 13 271,7 1-411,0 0 0,1 1 0,-1-1 0,1 0 0,-1 1 0,1-1 0,0 1 0,-1-1 0,2 1 0,-1 0 0,0-1 0,0 3-49,2 9 195,0-14-196,0 0 0,-1 0 1,1 0-1,-1 0 1,1 0-1,0 0 0,-1 0 1,1 0-1,0 0 1,-1 0-1,1 0 0,-1 0 1,1 0-1,0 0 1,-1 0-1,1-1 0,-1 1 1,1 0-1,-1 0 1,1-1-1,-1 1 0,1 0 1,-1-1-1,1 1 1,-1-1-1,1 1 0,-1-1 1,3-1-30,0 1-1,-1-1 1,1 0-1,-1 0 0,0 0 1,0-1-1,0 1 0,0 0 1,0-1-1,0 1 1,-1-1-1,1 0 0,-1 1 1,0-1-1,1-3 31,-20 41 386,22-34-335,6-11-66,7-16-104,-17 25 126,0-1-1,1 1 0,-1 0 0,0 0 1,0-1-1,0 1 0,0 0 0,0 0 1,0-1-1,0 1 0,0 0 0,0 0 1,0-1-1,-1 1 0,1 0 1,-1 0-1,1 0 0,-1-1 0,1 1 1,-1 0-1,0 0 0,1 0 0,-1 0 1,0 0-1,0 0 0,0 0 0,0 1 1,0-1-1,0 0 0,0 0-6,-1 1 11,1 0 0,0-1-1,0 1 1,0 0 0,0 1 0,0-1 0,0 0-1,-1 0 1,1 0 0,0 1 0,0-1-1,0 1 1,0-1 0,0 1 0,0-1 0,0 1-1,0-1 1,0 1 0,0 0 0,1 0-1,-1-1 1,0 1 0,0 0 0,1 0-1,-1 0 1,0 0 0,1 0 0,-1 0 0,1 0-1,-1 0 1,1 0 0,0 0 0,-1 0-1,1 1-10,-10 37 189,9-39-189,1 1 0,0 0 0,0 0-1,-1-1 1,1 1 0,0 0 0,0 0-1,0 0 1,0-1 0,0 1 0,0 0-1,0 0 1,0-1 0,0 1 0,1 0-1,-1 0 1,0-1 0,0 1 0,1 0-1,-1 0 1,1-1 0,-1 1 0,0 0-1,1-1 1,-1 1 0,1-1 0,-1 1-1,1 0 1,0-1 0,-1 1 0,1-1-1,-1 0 1,1 1 0,0-1 0,0 1-1,-1-1 1,1 0 0,0 0 0,-1 1-1,1-1 1,0 0 0,0 0 0,0 0-1,-1 0 1,1 0 0,1 0 0,-1 0 0,1-1 0,-1 1 1,1-1-1,0 1 0,-1-1 1,1 0-1,-1 1 0,1-1 1,-1 0-1,0 0 0,1 0 1,-1 0-1,0-1 0,0 1 1,0 0-1,0 0 0,0-1 1,0 1-1,0-1 0,0 1 0,0-1 1,-1 1-1,1-1 0,-1 1 1,1-1-1,-1 0 0,1 1 1,-1-1-1,0 0 0,0 1 1,0-1-1,0 0 0,0 1 1,0-1-1,-1 0 0,1 1 1,0-1-1,-1 0 0,1 1 17,0 0-1,-1-1 1,1 1 0,0 0 0,-1-1 0,1 1-1,-1 0 1,0 0 0,1 0 0,-1 0 0,0-1-1,0 1 1,0 0 0,0 0 0,1 0 0,-1 1-1,-1-1 1,1 0 0,0 0 0,0 0-1,0 1 1,0-1 0,0 1 0,-1-1 0,1 1-1,0-1 1,-1 1 0,1 0 0,0-1 0,-1 1-1,1 0 1,0 0 0,-1 0 0,1 0 0,0 0-1,-1 1 1,1-1 0,0 0 0,-1 0 0,1 1-1,0-1 1,0 1 0,-1-1 0,1 1-1,0 0 1,0 0 0,0-1 0,0 1-17,-16 15 218,11-8-546,10-5-1130,-1-4 434</inkml:trace>
  <inkml:trace contextRef="#ctx0" brushRef="#br0" timeOffset="4039.083">841 86 120,'0'0'358,"0"0"-67,0 0 5,0 0 16,0 0-31,0 0-41,0 0 8,0 0-8,0 0-26,0 0-46,0 0 7,0 0 16,0 0 9,-4 6 2,0-2-116,1 0 0,0 0 0,0 0 0,0 1 0,0 0 0,1-1 0,-1 1 0,1 0 0,1 0 0,-1 1 0,1-1 0,-1 0 0,2 0 0,-1 2-86,1-6 1,-1-1 0,1 0 0,0 1 0,0-1 0,0 0 0,0 1 0,0-1 0,0 0 0,0 1 0,0-1 0,0 0-1,0 1 1,0-1 0,0 0 0,0 1 0,1-1 0,-1 0 0,0 1 0,0-1 0,0 0 0,0 0 0,0 1-1,1-1 1,-1 0 0,0 0 0,0 1 0,1-1 0,-1 0 0,0 0 0,0 1 0,1-1 0,-1 0 0,0 0 0,0 0-1,1 0 1,-1 0 0,0 1 0,1-1 0,-1 0 0,0 0 0,1 0-1,13-9-61,8-20-124,-21 10 245,-13 29 277,9-6-246,0 0 0,1 1 0,-1-1 0,1 1 0,0-1 0,0 1 1,-1 4-92,5-16 115,2-28-309,-4 35 195,1 0-1,-1-1 1,0 1-1,0 0 1,0-1-1,0 1 1,0 0-1,0-1 1,1 1-1,-1 0 1,0-1-1,0 1 1,0 0-1,0-1 1,0 1-1,0-1 1,0 1-1,0 0 1,-1-1-1,1 1 1,0 0-1,0-1 1,0 1-1,0 0 1,0-1-1,-1 1 1,1 0-1,0-1 1,0 1-1,0 0 1,-1 0-1,1-1 1,0 1-1,-1 0 1,1 0-1,0-1 1,0 1-1,-1 0 1,1 0-1,0 0 1,-1 0-1,1 0 1,0-1-1,-1 1 1,1 0-1,-1 0 0,1 0 1,0 0-1,-1 0 1,1 0-1,0 0 1,-1 0-1,1 0 1,0 0-1,-1 0 1,1 0-1,-1 1 1,1-1-1,0 0 1,-1 0-1,1 0 1,0 0-1,0 1 1,-1-1-1,0 1 41,-1 1 1,1 0 0,0-1-1,-1 1 1,1 0-1,0 0 1,0 0-1,1 0 1,-1 0 0,0 0-1,1 0 1,-1 0-1,1 0 1,-1 0 0,1 0-1,0 1 1,0-1-1,0 0-41,-6 24-316,5-25-27,1-1-234,0 0-312,0 0-134</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46.327"/>
    </inkml:context>
    <inkml:brush xml:id="br0">
      <inkml:brushProperty name="width" value="0.2" units="cm"/>
      <inkml:brushProperty name="height" value="0.2" units="cm"/>
      <inkml:brushProperty name="color" value="#FFFF00"/>
    </inkml:brush>
  </inkml:definitions>
  <inkml:trace contextRef="#ctx0" brushRef="#br0">32 220 280,'3'9'231,"0"1"1,1-1-1,0-1 1,1 1-1,0-1 0,0 1 1,1-1-1,0-1 1,0 1-1,2 0-231,-4-4 70,0-1 0,0-1 0,1 1 0,-1 0 0,1-1 1,0 0-1,0 0 0,0 0 0,0-1 0,0 0 0,0 0 0,0 0 0,0 0 0,0-1 0,0 0 0,1 0 0,-1 0 0,0-1 1,0 0-1,0 0 0,2 0-70,17-5 128,0 0 0,0-2 1,-1-1-1,0 0 1,-1-2-1,4-3-128,-15 8 19,1-1 0,-1 0 0,0-1 1,0-1-1,-1 1 0,-1-2 0,1 1 0,-1-1 0,-1-1 0,0 0 1,0 0-1,3-7-19,-10 14-4,1 0-1,-1 0 1,0 0 0,0 0 0,0-1-1,0 1 1,-1 0 0,0 0-1,0-1 1,0 1 0,0 0 0,-1-1-1,1 1 1,-1 0 0,0 0 0,0 0-1,-1-1 1,1 1 0,-1 1 0,0-1-1,0 0 1,-1 0 0,1 1 0,-1-1-1,1 1 1,-4-3 4,3 2 10,-1 1 1,0-1-1,0 1 0,0 0 0,0 0 0,-1 1 1,1-1-1,-1 1 0,0 0 0,1 0 1,-1 1-1,0-1 0,0 1 0,0 0 0,0 0 1,0 1-1,0-1 0,0 1 0,-1 1 1,1-1-1,0 0 0,0 1 0,0 0 0,-1 1-10,-12 5 61,-1 0 0,1 1 0,1 1-1,-1 1 1,2 1 0,-1 0-1,2 1 1,-1 1 0,2 0-1,0 1 1,0 1 0,1 0-1,1 1 1,1 0 0,0 0-1,-1 5-60,-2 5 65,0 0-1,2 0 1,1 2-1,1-1 0,1 1 1,1 1-1,2 0 1,1 0-1,2 0 1,0 0-1,2 1-64,2-19 25,0-1 0,0 1 1,1 0-1,1-1 0,-1 0 0,2 1 0,0-1 0,0 0 1,1-1-1,0 1 0,0-1 0,1 0 0,0 0 0,1 0 1,0-1-1,0 0 0,1-1 0,5 4-25,0 0 52,1 0 0,0-1 0,1-1-1,0-1 1,0 0 0,1 0 0,0-2-1,0 0 1,0-1 0,1-1 0,12 2-52,32 1-32,0-4 1,0-2-1,1-3 1,-1-2-1,22-7 32,5 2-574,73-4-2877,-128 13 2211</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50.241"/>
    </inkml:context>
    <inkml:brush xml:id="br0">
      <inkml:brushProperty name="width" value="0.2" units="cm"/>
      <inkml:brushProperty name="height" value="0.2" units="cm"/>
      <inkml:brushProperty name="color" value="#FFFF00"/>
    </inkml:brush>
  </inkml:definitions>
  <inkml:trace contextRef="#ctx0" brushRef="#br0">44 1 32,'0'0'175,"0"0"45,0 0 29,0 0 22,0 0-43,0 0-21,0 0-28,0 0-15,0 0-5,0 0-26,0 0 13,0 0 5,-2 4-52,-14 52 98,15-51-163,-1 0 1,2-1 0,-1 1 0,0 0 0,1 0-1,0 0 1,0 0 0,1 0 0,-1-1-1,1 1 1,1 2-35,9-50 222,-11-14 1766,0 57-1982,0 0-1,1 0 0,-1 0 0,0 0 0,0 0 0,0-1 0,0 1 0,0 0 0,0 0 0,0 0 0,0-1 0,0 1 0,0 0 0,0 0 0,0 0 1,0 0-1,0-1 0,0 1 0,0 0 0,0 0 0,0 0 0,0-1 0,0 1 0,0 0 0,0 0 0,0 0 0,0 0 0,-1-1 0,1 1 1,0 0-1,0 0 0,0 0 0,0 0 0,0 0 0,0 0 0,-1-1 0,1 1 0,0 0 0,0 0 0,0 0 0,0 0 0,-1 0 0,1 0 0,0 0 1,0 0-1,0 0 0,0 0 0,-1 0 0,1 0 0,0 0 0,0 0 0,0 0 0,-1 0 0,1 0 0,0 0 0,0 0 0,0 0 0,0 0 0,-1 0 1,1 0-1,0 0 0,0 0 0,0 0 0,0 0 0,-1 0-5,-10 10 261,7-1-347,1 1 0,0-1 1,0 1-1,1 0 0,1 0 0,0 0 0,0 0 0,0 0 0,2 0 0,0 4 86,-1 0-852,0-5-106</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50.742"/>
    </inkml:context>
    <inkml:brush xml:id="br0">
      <inkml:brushProperty name="width" value="0.2" units="cm"/>
      <inkml:brushProperty name="height" value="0.2" units="cm"/>
      <inkml:brushProperty name="color" value="#FFFF00"/>
    </inkml:brush>
  </inkml:definitions>
  <inkml:trace contextRef="#ctx0" brushRef="#br0">32 0 220,'1'85'883,"1"-5"-464,-4 1 1,-3-1 0,-3 0 0,-4 1-420,7-40-1870,3-39 1038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51.291"/>
    </inkml:context>
    <inkml:brush xml:id="br0">
      <inkml:brushProperty name="width" value="0.2" units="cm"/>
      <inkml:brushProperty name="height" value="0.2" units="cm"/>
      <inkml:brushProperty name="color" value="#FFFF00"/>
    </inkml:brush>
  </inkml:definitions>
  <inkml:trace contextRef="#ctx0" brushRef="#br0">1 328 156,'23'281'1354,"-19"-209"-1065,6-1-30,8-129-138,12-163-478,-17 108 447,8-14-90,-17 104 75,1 1-1,2 0 0,0 0 1,1 1-1,1 0 1,1 0-1,0 1 1,12-15-75,-20 33 26,-1 0 0,1 0 1,-1 0-1,1 1 0,0-1 0,0 0 1,0 1-1,0-1 0,0 1 1,0 0-1,0-1 0,0 1 1,1 0-1,-1 1 0,0-1 1,1 0-1,-1 1 0,1-1 1,-1 1-1,1-1 0,-1 1 1,1 0-1,0 0-26,1 1 25,0 0 1,0 1-1,0-1 0,0 1 1,0-1-1,0 1 0,-1 0 1,1 1-1,-1-1 0,1 0 1,-1 1-1,0 0 0,1 1-25,7 8 75,0 1 0,0 0-1,-2 1 1,0 0-1,0 1 1,4 11-75,7 19 195,-3 1-1,-2 1 1,-1 0 0,-3 1 0,-2 1 0,-2-1 0,-2 1-1,-3 1 1,-2 21-195,1-44-166,-2 0-1,-1 0 1,-1 0-1,-5 19 167,4-20-1127,1-19 165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52.430"/>
    </inkml:context>
    <inkml:brush xml:id="br0">
      <inkml:brushProperty name="width" value="0.2" units="cm"/>
      <inkml:brushProperty name="height" value="0.2" units="cm"/>
      <inkml:brushProperty name="color" value="#FFFF00"/>
    </inkml:brush>
  </inkml:definitions>
  <inkml:trace contextRef="#ctx0" brushRef="#br0">696 7 104,'0'0'277,"0"0"-15,0 0-75,0 0-1,0 0-9,-3 2-5,-4-1-117,0 0 0,0 0 0,0-1-1,0 1 1,0-2 0,0 1 0,1-1-1,-1 0 1,0 0 0,-3-1-55,-44-5 415,36 8-345,0 2 1,0-1-1,0 2 0,0 1 0,0 0 1,1 1-1,0 1 0,0 0 0,1 1 1,-12 9-71,-9 6 199,0 2 1,2 1 0,-30 31-200,57-50 14,-31 30 345,-26 30-359,56-56 24,0-1-1,1 2 0,0-1 1,1 1-1,0 0 1,1 0-1,1 1 1,0 0-1,-1 4-23,6-16 1,0 0 0,0 0 0,0 0 0,0 0 0,0 0-1,0 0 1,0 0 0,1 0 0,-1 0 0,0 0 0,1 0-1,-1 0 1,1 0 0,-1 0 0,1 0 0,-1-1 0,1 1-1,0 0 1,-1 0 0,1-1 0,0 1 0,-1 0 0,1-1-1,0 1 1,0 0 0,0-1 0,0 1 0,0-1 0,0 0-1,0 1 1,0-1 0,0 0 0,0 1 0,0-1 0,0 0-1,0 0 1,0 0 0,0 0-1,45 4 72,-42-3-76,82-1-13,-22 0 74,58 8-57,-102-6 14,0 2-1,-1 0 1,0 1-1,0 1 1,0 0-1,-1 2 1,1 0-1,3 4-13,-15-8 21,0 0 0,-1 1 0,1-1 0,-1 1 0,0 1 0,-1-1 0,0 1-1,1 0 1,-2 0 0,1 1 0,-1 0 0,0-1 0,0 1 0,-1 1-1,0-1 1,0 0 0,-1 1 0,0-1 0,0 1 0,-1 0 0,0 0 0,0 0-1,-1-1 1,0 1 0,0 0 0,-1 0 0,0 0 0,0 0 0,-1 1-21,-3 10 50,0 0 1,-1-1 0,-1 0-1,-1-1 1,-1 1 0,0-1-1,-1-1 1,-1 0 0,0 0 0,-1-1-1,-7 6-50,3-4-82,0 0 0,-1-2 0,-1 0-1,-1 0 1,0-2 0,0 0 0,-1-1 0,-1-2-1,0 0 1,-1-1 0,0-1 0,0 0 0,0-2-1,-1-1 1,0-1 0,0-1 0,0-1 0,-1-1 82,-5-4-718,-25-17-254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0:53.342"/>
    </inkml:context>
    <inkml:brush xml:id="br0">
      <inkml:brushProperty name="width" value="0.2" units="cm"/>
      <inkml:brushProperty name="height" value="0.2" units="cm"/>
      <inkml:brushProperty name="color" value="#FFFF00"/>
    </inkml:brush>
  </inkml:definitions>
  <inkml:trace contextRef="#ctx0" brushRef="#br0">1 0 248,'0'0'163,"2"3"38,275 331 1761,28 47-2463,-303-377 360,-1-4 97,-1 1 0,0 0 0,1 0 0,-1-1 0,1 1 0,-1-1-1,1 1 1,-1-1 0,1 1 0,0 0 0,-1-1 0,1 0 0,0 1 0,-1-1 0,1 1 0,0-1-1,-1 0 1,1 0 0,0 1 0,0-1 0,0 0 44,2 1-858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01.155"/>
    </inkml:context>
    <inkml:brush xml:id="br0">
      <inkml:brushProperty name="width" value="0.2" units="cm"/>
      <inkml:brushProperty name="height" value="0.2" units="cm"/>
      <inkml:brushProperty name="color" value="#FFFF00"/>
    </inkml:brush>
  </inkml:definitions>
  <inkml:trace contextRef="#ctx0" brushRef="#br0">899 1 80,'0'0'188,"0"0"44,0 0-21,0 0-77,0 0-15,0 0 60,0 0-4,0 0-67,0 0-3,0 0-17,0 0 40,0 0 12,0 0-49,0 0-11,0 0-12,-12 24 104,-17 32 279,-18 51-451,-7 16 407,-136 290 872,54-113-752,49-113-335,-218 435-468,280-580-972,11-27 90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02.159"/>
    </inkml:context>
    <inkml:brush xml:id="br0">
      <inkml:brushProperty name="width" value="0.2" units="cm"/>
      <inkml:brushProperty name="height" value="0.2" units="cm"/>
      <inkml:brushProperty name="color" value="#FFFF00"/>
    </inkml:brush>
  </inkml:definitions>
  <inkml:trace contextRef="#ctx0" brushRef="#br0">179 164 92,'-4'83'752,"-2"-1"0,-5 1-1,-2-2 1,-5 1 0,-10 22-752,-6 11 962,-11 12-962,31-98 251,9-30-138,4-18-96,11-43-50,2-1 0,3 1-1,3 1 1,13-26 33,-20 54-30,15-42 1,3 1 0,16-24 29,-28 65 38,2 0 1,1 1-1,2 1 1,1 0-1,1 2 1,3 0-39,-18 19 25,2 1 1,-1 0 0,1 1-1,0 0 1,1 0 0,0 1-1,0 1 1,1 0 0,-1 1-1,1 1 1,0-1 0,1 2-1,-1 0 1,1 1 0,-1 0-1,1 1 1,5 0-26,-11 2 15,-1 0 0,1 1 0,-1-1 1,0 1-1,0 1 0,0 0 0,0 0 0,0 0 1,-1 1-1,1-1 0,-1 2 0,0-1 0,0 1 1,-1 0-1,1 0 0,-1 0 0,4 6-15,4 4 55,-1 1-1,-1 0 0,-1 0 1,0 1-1,-1 0 1,4 11-55,-3 1 54,0 1 0,-2 0 1,-1 1-1,-1 0 0,0 18-54,0 42 403,-5 28-403,-2-79 82,-3 0 0,-1 1 0,-6 21-82,0-3 136,-33 196-494,43-249-941,4-10-561,0-2 604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03.076"/>
    </inkml:context>
    <inkml:brush xml:id="br0">
      <inkml:brushProperty name="width" value="0.2" units="cm"/>
      <inkml:brushProperty name="height" value="0.2" units="cm"/>
      <inkml:brushProperty name="color" value="#FFFF00"/>
    </inkml:brush>
  </inkml:definitions>
  <inkml:trace contextRef="#ctx0" brushRef="#br0">558 12 200,'0'0'246,"0"0"-2,-3-3-40,-2 1-157,0 1-1,0-1 1,0 1-1,0 0 1,0 1-1,0-1 1,0 1-1,0 0 1,0 0 0,0 0-1,0 1 1,0 0-1,0 0 1,0 0-1,0 0 1,0 1-1,-3 1-46,-11 4 152,-1 1-1,1 0 0,1 2 0,-3 1-151,-1 5 187,-1 0 0,2 2 0,0 0 0,1 2 0,1 0 0,1 1 0,1 1 0,1 0 0,1 1 0,-11 22-187,0 7 283,1 2 0,3 1 0,2 0 0,-6 34-283,19-64 85,1 0 0,1 0 0,1 1 0,1-1 0,1 1 0,1 0 0,2-1 0,3 23-85,-2-31 29,1 0 0,0-1 0,2 1-1,0-1 1,0 0 0,2 0 0,0 0 0,0-1 0,2 0 0,0-1 0,1 0 0,0 0-1,1-1 1,0-1 0,5 5-29,3-3 33,0-1 0,0 0 0,2-1-1,-1-1 1,1-1 0,1-1 0,0-1 0,0-1-1,7 1-32,12 1 55,1-2 0,0-2 0,1-1-1,30-2-54,-15-4 67,0-3-1,0-2 1,51-14-67,121-33-374,-93 20-1483,-63 17-2156,-54 14 3154</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2.625"/>
    </inkml:context>
    <inkml:brush xml:id="br0">
      <inkml:brushProperty name="width" value="0.2" units="cm"/>
      <inkml:brushProperty name="height" value="0.2" units="cm"/>
      <inkml:brushProperty name="color" value="#FFFF00"/>
    </inkml:brush>
  </inkml:definitions>
  <inkml:trace contextRef="#ctx0" brushRef="#br0">52 34 100,'0'0'90,"1"-1"-1,-1 0 1,0 0 0,0 0-1,0 1 1,0-1 0,0 0-1,0 0 1,0 1 0,0-1-1,0 0 1,0 0 0,-1 0-1,1 1 1,0-1 0,-1 0-1,1 0 1,0 1 0,-1-1-1,1 0 1,-1 1-90,1 0 28,-1 0 1,1 0-1,-1 0 1,1 0-1,-1 0 0,1 0 1,-1 0-1,1 0 1,-1 0-1,1 0 1,-1 0-1,1 0 1,-1-1-1,1 1 0,-1 0 1,1 0-1,-1-1 1,1 1-1,-1 0 1,1 0-1,-1-1 0,1 1 1,0 0-1,-1-1 1,1 1-1,0-1 1,-1 1-1,1-1 1,0 1-1,-1 0 0,1-1 1,0 1-1,0-1 1,0 1-1,-1-1 1,1 0-1,0 1 1,0-1-1,0 1 0,0-1 1,0 1-1,0-1 1,0 1-1,0-1 1,0 1-1,0-1 0,0 1 1,1-1-1,-1 1 1,0-1-1,0 1 1,0-1-29,-4 3 62,1 0-55,1 0 0,0 0-1,0 0 1,0 0 0,0 0-1,1 0 1,-1 0 0,1 1 0,-1-1-1,1 0 1,0 1 0,0 0-1,0-1 1,0 1 0,0-1-1,0 1 1,1 0 0,-1 0-1,1-1 1,0 3-7,-3 74 158,3-64-124,15 354 392,2-128-321,5 39-136,-13-188 40,-5-39-23,2 0-1,13 49 15,-19-101-4,1 2 5,0 0 1,-1 0 0,1 0 0,0 0 0,1 0-1,-1 0 1,0 0 0,1 0 0,-1 0-1,1-1 1,0 1 0,0 0-2,-1-3-5,5-5-15,12-15-43,-1 0-1,0-1 1,-2 0 0,0-2 0,-1 1 0,9-24 63,16-43-542,7-29 542,-14 32-377,18-29 377,-37 87-72,24-43-42,-33 65 105,-1 1 0,1 0 0,0 0 0,0 0 0,1 0 0,-1 1 0,1 0 0,0 0 0,0 0 0,5-2 9,-10 5 1,1 1 0,0 0 1,0 0-1,0 0 0,0 0 0,0 0 0,0 0 0,0 0 0,0 0 0,0 0 0,0 0 0,0 1 0,0-1 1,0 0-1,0 1 0,0-1 0,-1 1 0,1-1 0,0 1 0,0-1 0,0 1 0,-1-1 0,1 1 0,0 0 1,-1-1-1,1 1 0,0 0 0,-1 0 0,1 0 0,0 0-1,16 29-8,0 17-12,-2 0 1,-3 1-1,2 21 20,1-1 48,8 19-48,9 34-83,-22-79 94,1-1 0,2 0 0,1 0 0,7 9-11,-20-49 4,-1 0 0,0 0 0,1-1 0,-1 1 0,1 0 0,-1 0 0,1 0 0,-1 0 0,1-1 0,0 1 0,-1 0 0,1-1 0,0 1 0,0 0 0,-1-1 0,1 1 0,0-1 0,0 1 0,0-1 0,0 1 0,0-1 0,-1 0 0,1 1 0,0-1 0,0 0 0,0 0 1,0 0-1,0 0 0,0 0 0,0 0 0,0 0 0,0 0 0,0 0 0,0 0 0,0-1 0,0 1 0,0 0 0,0-1 0,0 1 0,0 0 0,-1-1 0,1 1 0,0-1 0,0 1 0,0-1 0,-1 0 0,1 1 0,0-1 0,-1 0 0,1 0-4,33-42 130,-33 42-123,37-69 44,-2-1 0,-4-1-1,-3-2 1,4-24-51,32-78 22,-36 103-20,193-466 3,-216 504-2174,-6 35 1293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0:24.659"/>
    </inkml:context>
    <inkml:brush xml:id="br0">
      <inkml:brushProperty name="width" value="0.1" units="cm"/>
      <inkml:brushProperty name="height" value="0.1" units="cm"/>
      <inkml:brushProperty name="color" value="#008C3A"/>
    </inkml:brush>
  </inkml:definitions>
  <inkml:trace contextRef="#ctx0" brushRef="#br0">411 73 84,'0'0'86,"0"0"9,0 0-47,0 0 14,0 0 35,0 0 8,0 0-46,0 0 20,0 0 14,0 0-22,0 0-39,0 0-3,0 0 0,0 0 41,0 0-10,0 0-24,0 0 3,0 0-2,0 0 7,0 0-3,0 0-5,0 0 47,0 0 5,0 0-56,0 0 10,3 23 237,-2-21-281,1 0 22,-1-1 1,0 1 0,0 0 0,0 0 0,0 0 0,0 0 0,-1 0 0,1 0 0,0 0-1,-1 0 1,0 0 0,1 0 0,-1 0 0,0 0 0,0 0 0,0 0 0,0 0 0,-1 2-21,-1 11 114,0 0 1,1 0 0,1 0 0,0 0 0,3 14-115,-1 14-34,-2 72-180,-2-109 182,1-1 0,-1-1 0,0 1 0,-1 0 0,1 0 1,-1-1-1,0 1 0,0-1 32,-8 15-266,-40 78-570,-18 4 343,62-93 465,0 0 0,-1-1 0,0 0 0,0-1 0,0 0 0,-8 4 28,8-5-60,0 0 0,1 1 1,-1 0-1,1 0 1,1 0-1,-1 1 1,-4 6 59,7-9-5,4-7 29,6-8 21,2 5-35,-1 0-1,-1 0 1,1 0 0,-1-1 0,0 0 0,0 0 0,-1-1 0,0 0-1,1-3-9,41-85 24,-25 49 71,5-16 239,-2 0 0,2-20-334,-22 70 99,-5 12-95,5-13 99,0-1 1,-1 0-1,-1 0 1,-1 0-1,0-1-103,-2 15 47,0-41-9,0-2 781,0 43-715,0 1-49,1-2 5,0 0 0,-1 1 0,1-1 0,0 0 0,0 1 0,0-1-1,0 1 1,1 0 0,-1-1 0,0 1 0,1 0 0,-1 0 0,0-1 0,2 0-60,-2 2-4,-5 44 411,3-28-382,-4 24 26,-1 1-1,-3-1 0,-1-1 0,-2 1 1,-1-2-1,-4 4-50,-86 168 244,190-442 299,-68 169-544,-3 0 0,5-46 1,-19 102 3,0 0 1,1 0-1,-1 1 0,2-1 0,-1 1 1,1-1-1,2-2-3,-5 8 16,-1 1 0,0 0-42,0 0 20,0 0 30,-1-2 4,1 1 0,0 0 0,0 0 0,0-1 0,0 1 0,1 0 0,-1-1 0,0 1 0,1 0 0,-1-1 0,0 1 0,1 0 0,-1 0 0,1 0 0,0 0 0,-1-1 0,1 1 0,0 0 0,0 0 0,0 0 0,0 0 0,0 0 0,0 1 0,0-1 0,0 0 0,0 0 0,0 1 0,0-1 0,1 0-28,-7 90 550,-22 21-357,-6 4-193,20-76 42,-2-1 0,-1 0 0,-1-2 0,-22 33-42,23-44 50,-1-1 0,0 0-1,-2-2 1,-7 7-50,52-58 2,0 0 0,-2-2 0,-2-1 1,-1 0-1,-1-2 0,-2 0 0,-2-1 0,5-17-2,1-28-39,-15 51 48,1 0 0,2 1 0,4-6-9,-11 26-1,0 0 1,0 0 0,-1 0 0,0-1-1,-1 1 1,0-1 0,0-5 0,1 0-28,2 29 36,3 29 23,-9-7-19,-1 0 0,-2-1 0,-1 1 0,-2-1-1,-1-1 1,-12 28-12,2-13 44,-3-2-1,-22 37-43,26-51 40,-33 46 119,128-215 160,-51 92-266,-1-1 0,-3-1-1,-2-1 1,-1 0 0,-3-2 0,6-32-53,-19 69 50,0-2-6,1 0 0,-2 0-1,0 0 1,0-3-44,-2 16-12,0 1 15,0 0 6,0-39 104,-15 104-37,-3-2-1,-2 0 0,-4-1 0,-2-1 0,-3 0-75,-63 117 2,103-198-25,19-39 8,-2-2-1,9-31 16,36-182-34,-61 236 35,-9 30 11,0 0 0,0 0 0,-1 0 0,0 0 1,0 0-1,-1-6-12,2-3 118,3 16 136,-5 3-226,0 0 0,0 0 1,0 0-1,0 0 0,0 1 0,-1-1 1,1 0-1,-1 0 0,1 1 0,-1-1 1,0 0-1,0 1 0,0 1-28,0 28 37,-2 0-1,-2 0 1,-5 24-37,2-21 0,-6 28 14,-2 0 0,-3-1-1,-3-1 1,-15 28-14,19-53-3,-8 18 62,-3-1-1,-3 1-58,21-38 6,-1-1-1,-1 0 1,0 0-1,-1-1 1,-1-1-1,0 0 0,0-1 1,-8 5-6,-4-4-135,9-9-58,19-6 147,0-1 1,0 1 0,0-1-1,0 0 1,-1 0-1,1 0 1,-1 0-1,0 0 1,0 0-1,0 0 1,0-1-1,-1 1 1,1 0 0,-1 0-1,0-1 1,0 1-1,0-3 46,-1 4-92,1 0 0,-1-1 0,1 1 1,0 0-1,0 0 0,0-1 0,0 1 0,0 0 0,0 0 0,0-1 0,1 1 1,-1 0-1,1 0 0,0 0 0,0-1 0,0 1 0,0 0 0,0 0 0,0 0 1,0 1-1,2-3 92,6-16-204,-7 13 151,1 0 0,0 1 0,0 0 0,1-1 0,-1 2 0,1-1 0,1 0 0,-1 1 0,4-4 53,16-21-37,-20 24 79,1-3 24,1 0 0,-1 0 0,-1-1 0,0 1 0,3-9-66,-35 32 257,-6 11-185,25-18-5,0 0 1,-1 0 0,0-1 0,0-1-1,0 0 1,-9 3-68,20-8 3,-1 0 0,0 0 0,0 0 0,0 0 1,0 0-1,0 0 0,0 0 0,0 0 0,0 0 0,0 0 0,0 0 0,0 0 0,0 0 1,0 0-1,0-1 0,0 1 0,0 0 0,0 0 0,0 0 0,0 0 0,0 0 0,0 0 1,0 0-1,0 0 0,0 0 0,0 0 0,0 0 0,0-1 0,0 1 0,0 0 0,0 0 1,0 0-1,0 0 0,0 0 0,0 0 0,0 0 0,0 0 0,0 0 0,0 0 0,0 0 1,0 0-1,0 0 0,0 0 0,-1-1 0,1 1 0,0 0 0,0 0 0,0 0 0,0 0 1,0 0-1,0 0 0,0 0 0,0 0 0,0 0 0,0 0 0,0 0-3,9-11 39,13-8-55,84-57 57,-87 56 15,-33 25 67,-37 27 59,31-16-150,12-12-19,1 2 0,0-1-1,1 1 1,-1 0 0,1 0-1,0 0 1,1 1 0,-1 0-1,1 0 1,-2 5-13,7-11 1,0-1-1,0 0 1,0 0 0,0 0 0,0 0-1,0 0 1,0 0 0,0 0-1,0 0 1,0 1 0,0-1-1,0 0 1,0 0 0,0 0-1,0 0 1,0 0 0,0 0 0,0 0-1,0 1 1,0-1 0,0 0-1,0 0 1,0 0 0,0 0-1,0 0 1,0 0 0,0 0-1,0 0 1,0 1 0,0-1-1,0 0 1,0 0 0,0 0 0,1 0-1,-1 0 1,0 0 0,0 0-1,0 0 1,0 0 0,0 0-1,0 0 1,0 0 0,0 0-1,1 0 1,-1 0 0,0 0 0,0 0-1,0 0 1,0 0 0,0 0-1,0 0 1,0 0 0,1 0-1,-1 0 1,0 0 0,0 0-1,0 0 1,0 0 0,0 0 0,0 0-1,0 0 1,0 0 0,1 0-1,-1 0 1,0 0 0,0 0-1,0 0 1,0 0-1,14-7 20,10-10-4,3-10 22,-1 0 0,-1-2 0,-1-1 0,15-26-38,-36 48-6,-13 12-11,-13 14 3,1 5 8,-12 11-18,1 3 0,2 0-1,-3 7 25,28-35 47,-1-1-1,-1 0 1,0-1-1,0 0 0,-5 3-46,5-3-13,10-4-13,19-5-64,32-15-260,-44 13 319,-1-1-1,1 0 1,-1-1-1,0 0 1,-1 0 0,0 0-1,0-1 1,0 0-1,4-6 32,-29 33-165,0 0-1,-2-1 1,-1-1 0,0-1-1,-1-1 1,0-1-1,-2-1 166,24-14-4,0 1 0,0-1 0,0 0 0,0 0 0,-1 1 0,1-1 0,0 0 0,0 0 0,0 0 0,-1 1 0,1-1 0,0 0 0,0 0 0,-1 0 0,1 0 0,0 0 0,0 1 0,-1-1 0,1 0 0,0 0 0,-1 0 0,1 0 0,0 0 0,0 0 0,-1 0 0,1 0 0,0 0 0,-1 0 0,1 0 0,0 0 0,-1 0 0,1 0 0,0 0 0,0-1 0,-1 1 0,1 0 0,0 0 0,0 0 0,-1 0 0,1 0 0,0-1 0,0 1 0,-1 0-1,1 0 1,0 0 0,0-1 0,0 1 0,0 0 0,-1 0 0,1-1 4,6-17-10,20-21 156,-19 30-99,1 2 0,1-1 0,-1 1 0,1 0 0,0 1 0,1 0 0,6-3-47,-38 26-31,18-13 24,0-1 0,0 0 1,0 0-1,0 0 0,-1 0 1,1-1-1,-1 1 1,0-1-1,0 0 7,2 0-21,9-1 99,16-5 114,-5-7-117,0 0 1,0-1-1,-1-1 1,-1-1-1,0 0 1,0-1-1,-2-1 1,0 0-1,7-12-75,2-6 46,-2 0 0,-2-1 0,0 0 0,6-24-46,-18 37 10,0 0 0,-1 0 0,-1-1 0,-1-8-10,0 7-57,0 1-1,2-1 0,4-10 58,-9 10-74,-1 22 71,1 0-1,-1 1 0,1-1 1,0 0-1,0 1 0,-1-1 1,1 0-1,1 1 0,-1-1 1,0 0-1,0 0 0,1 1 0,-1-1 1,1 0-1,-1 1 0,1-1 1,0 1-1,-1-1 0,1 1 4,2-3-3,-1 0-1,1 0 0,-1 0 0,0 0 0,0 0 1,0 0-1,-1 0 0,0-1 0,0 1 1,0-1-1,0 1 0,0-1 0,-1 1 0,0-1 1,0-3 3,1 2-7,0 1 1,0-1-1,1 1 1,0-1-1,0 1 1,0 0-1,0 0 1,2-1 6,10-27-132,-3 11-60,-6 23 84,-2 15 168,-6 16-53,-1 0 1,-1-1 0,-2 1-1,-1-1 1,-1-1 0,-2 0-1,-4 7-7,9-21 1,-11 26 14,-2-1 1,-2-1 0,-1-1 0,-2 0 0,-2-2 0,-1-1-1,-2-1 1,-13 10-16,42-45 0,0 0 0,0 0 0,1 0 0,-1 0 0,0 0 0,0 0-1,0 0 1,1 0 0,-1 0 0,0 0 0,0 0 0,0 0 0,0 0-1,1 0 1,-1 0 0,0 0 0,0 0 0,0 0 0,1 0 0,-1 0 0,0 1-1,0-1 1,0 0 0,0 0 0,0 0 0,1 0 0,-1 0 0,0 0-1,0 0 1,0 1 0,0-1 0,0 0 0,0 0 0,0 0 0,1 0 0,-1 1-1,0-1 1,0 0 0,0 0 0,0 0 0,0 0 0,0 1 0,0-1 0,0 0-1,0 0 1,0 0 0,0 1 0,0-1 0,0 0 0,0 0 0,0 0-1,0 0 1,0 1 0,0-1 0,0 0 0,-1 0 0,1 0 0,0 0 0,0 1-1,0-1 1,32-8-34,39-18-103,-60 21 79,-8 4 46,0 0 1,0 0-1,-1-1 1,1 1-1,0 0 0,0-1 1,-1 0-1,1 0 1,-1 1-1,1-2 0,-1 1 1,0 0-1,0 0 1,0-1-1,1-1 12,-43 21 0,19 0 1,13-11 9,0 0 1,0 1-1,1-1 1,0 1-1,0 1 1,1-1-1,-1 1 1,2 0-1,-5 7-10,20-31-100,1 1 0,0 1 0,1 0 0,8-8 100,50-63-1851,-57 65 911,3 0 26</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3.318"/>
    </inkml:context>
    <inkml:brush xml:id="br0">
      <inkml:brushProperty name="width" value="0.2" units="cm"/>
      <inkml:brushProperty name="height" value="0.2" units="cm"/>
      <inkml:brushProperty name="color" value="#FFFF00"/>
    </inkml:brush>
  </inkml:definitions>
  <inkml:trace contextRef="#ctx0" brushRef="#br0">1 0 388,'19'0'336,"-19"0"-20,0 0-36,0 0-32,0 0-12,0 0-28,0 0-16,25 4-52,-25 1-24,0 2-76,0 1-180,0-2-52,0 2-116,0-8-184,0 0-288</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3.638"/>
    </inkml:context>
    <inkml:brush xml:id="br0">
      <inkml:brushProperty name="width" value="0.2" units="cm"/>
      <inkml:brushProperty name="height" value="0.2" units="cm"/>
      <inkml:brushProperty name="color" value="#FFFF00"/>
    </inkml:brush>
  </inkml:definitions>
  <inkml:trace contextRef="#ctx0" brushRef="#br0">42 1 412,'0'55'742,"-3"0"-1,-2 0 1,-4 12-742,-1-15 447,3 0 0,-1 47-447,11-54-2116,2-50 1249</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4.074"/>
    </inkml:context>
    <inkml:brush xml:id="br0">
      <inkml:brushProperty name="width" value="0.2" units="cm"/>
      <inkml:brushProperty name="height" value="0.2" units="cm"/>
      <inkml:brushProperty name="color" value="#FFFF00"/>
    </inkml:brush>
  </inkml:definitions>
  <inkml:trace contextRef="#ctx0" brushRef="#br0">73 137 284,'-2'34'456,"-2"-1"-1,0 0 1,-3-1 0,0 1 0,-11 23-456,-2 17 737,17-63-663,-4 14 76,10-21-171,8-13-128,42-53-1401,40-60 1550,-52 64-267,2 3 0,51-50 267,-90 101 54,1 0 0,-1 1 0,1 0 0,0 0 0,0 0 0,0 0 0,1 1 1,-1 0-1,1 0 0,0 0 0,0 1 0,0 0 0,0 0 0,4-1-54,-8 3 18,0 1 0,-1-1 0,1 1 0,-1-1 1,1 1-1,-1-1 0,1 1 0,-1 0 0,1 0 0,-1 0 0,0 0 1,1 0-1,-1 0 0,0 0 0,0 0 0,0 0 0,0 1 0,0-1 1,0 1-1,0-1 0,0 0 0,0 1 0,-1-1 0,1 1 0,-1 0 1,1-1-1,-1 1-18,14 53 377,-10-32-250,3 12-36,-1 1 1,-3 1 0,-1-1-1,-1 0 1,-2 9-92,0 6-1017,2-48 140,6 3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5.027"/>
    </inkml:context>
    <inkml:brush xml:id="br0">
      <inkml:brushProperty name="width" value="0.2" units="cm"/>
      <inkml:brushProperty name="height" value="0.2" units="cm"/>
      <inkml:brushProperty name="color" value="#FFFF00"/>
    </inkml:brush>
  </inkml:definitions>
  <inkml:trace contextRef="#ctx0" brushRef="#br0">597 1255 8,'-19'-13'3253,"7"5"-3145,-1 0-1,0 1 0,0 0 0,0 1 1,-1 1-1,-7-2-107,10 6 40,1 0 1,-1 1-1,0 0 0,0 1 1,0 0-1,1 1 0,-1 0 1,1 1-1,0 0 0,-1 1 1,-8 4-41,3 0 46,1 1 0,0 0 1,0 1-1,1 1 1,1 0-1,-1 1 1,0 3-47,-13 15 78,1 1 1,2 1-1,2 2 1,1 0-1,1 1 0,-2 10-78,10-20 35,2 0 0,0 1-1,2 0 1,1 1-1,1 0 1,2 0-1,0 0 1,2 0-1,1 9-34,1-29 12,0 0 0,1 0 0,0 0 0,1 0 0,0 0 0,0 0-1,0 0 1,1 0 0,0 0 0,0-1 0,1 0 0,2 4-12,-4-7 14,0 0-1,0-1 1,1 1-1,-1-1 1,0 1 0,1-1-1,0 0 1,0 0 0,0 0-1,0 0 1,0 0 0,0-1-1,0 1 1,0-1-1,0 0 1,1 0 0,-1 0-1,1-1 1,-1 1 0,0-1-1,1 0 1,-1 0-1,1 0 1,-1 0 0,1 0-1,-1-1 1,1 0 0,-1 0-1,0 0-13,17-6 48,-1-1-1,0-1 1,0-1 0,-1 0-1,-1-2 1,0 0 0,0-1-1,-1 0 1,-1-2 0,1-1-48,22-24 70,-2-1 1,-2-2 0,10-19-71,8-21 75,-3-2 0,27-70-75,67-185-8,-132 311 7,191-528-75,-68 178 424,-192 556 14,7 2 0,-2 49-362,-2 69-254,8 37 254,32-184-2287,4 89 2287,11-237-105,0 0 0,1 1 0,-1-1 0,0 0-1,1 0 1,-1 1 0,1-1 0,0 0-1,0 0 1,0 0 0,0 0 0,0 0-1,0 0 1,1 0 0,-1 0 0,0 0 0,1 0-1,1 0 106,7 3-1128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5.522"/>
    </inkml:context>
    <inkml:brush xml:id="br0">
      <inkml:brushProperty name="width" value="0.2" units="cm"/>
      <inkml:brushProperty name="height" value="0.2" units="cm"/>
      <inkml:brushProperty name="color" value="#FFFF00"/>
    </inkml:brush>
  </inkml:definitions>
  <inkml:trace contextRef="#ctx0" brushRef="#br0">168 212 172,'-24'40'439,"1"0"-1,3 2 1,1 1 0,2 0 0,2 1-1,2 1 1,2 0 0,2 0-1,2 1 1,2 1 0,1 29-439,3-68 27,1 0-1,1 0 1,-1 0 0,2 1-1,-1-1 1,1 0 0,0 0-1,0 0 1,1-1 0,0 1 0,1-1-1,0 1 1,0-1 0,0 0-1,1-1 1,5 6-27,-7-10 10,0 1 0,0-2 0,1 1-1,-1 0 1,1-1 0,0 1 0,-1-1 0,1 0 0,0-1-1,0 1 1,0 0 0,-1-1 0,1 0 0,0 0 0,0 0-1,0-1 1,0 1 0,0-1 0,-1 0 0,1 0 0,0 0-1,-1 0 1,1-1 0,-1 1 0,1-1 0,-1 0 0,2-1-10,11-6 20,-2-1 0,1 0 0,-1-1 1,-1 0-1,6-7-20,2-4 26,-1 0 1,-1-2-1,-1-1 1,-2 0-1,0-1 1,-1-1-1,-2 0 0,-1-1 1,-1-1-1,4-15-26,-2-6 14,-1-1 1,-3 0-1,-2 0 0,-3-1 0,-1-41-14,-3 84 15,-1-1-1,0 1 1,-1-1 0,0 1-1,0 0 1,-1 0-1,0 0 1,0 0 0,-1 0-1,0 1 1,-1 0 0,0 0-1,0 0 1,-5-5-15,7 9-28,-2-1 0,1 1 0,0 0 1,-1 0-1,0 1 0,0-1 0,0 1 1,0 0-1,0 0 0,-1 1 0,1-1 0,-1 1 1,0 1-1,0-1 0,1 1 0,-1 0 1,0 0-1,0 0 0,0 1 0,0 0 1,0 1-1,0-1 0,0 1 0,-5 1 28,-11 5-583,1 0-1,-1 1 1,-18 11 583,17-5-963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7.188"/>
    </inkml:context>
    <inkml:brush xml:id="br0">
      <inkml:brushProperty name="width" value="0.2" units="cm"/>
      <inkml:brushProperty name="height" value="0.2" units="cm"/>
      <inkml:brushProperty name="color" value="#FFFF00"/>
    </inkml:brush>
  </inkml:definitions>
  <inkml:trace contextRef="#ctx0" brushRef="#br0">4 160 28,'0'0'163,"0"-14"16,2 13 4223,-1 2-4395,1 1 0,-1-1 0,0 1 0,0 0 0,0 0 0,0 0 0,-1-1-1,1 1 1,0 0 0,-1 0 0,1 0 0,-1 0 0,0 0 0,0 0 0,1 0 0,-1 0-1,-1 0 1,1 0 0,0 2-7,-8 52 75,2-17 6,4 15-12,1 1 0,3-1 0,3 1-1,2-1 1,4 12-69,-6-46 7,0 1-1,1-1 0,0-1 1,2 1-1,0-1 1,2-1-1,0 1 0,1-2 1,1 1-1,0-2 1,1 0-1,1 0 0,0-1 1,2-1-1,2 3-6,31 13 65,-46-29-61,0 0 0,0 0 0,0 0 0,0 0 1,1 0-1,-1-1 0,0 1 0,0-1 1,0 0-1,0 0 0,1 0 0,-1 0 1,0 0-1,0-1 0,0 0 0,0 1 1,1-1-1,-1-1-4,9-4 3,0-2 0,-1 0 0,0 0 0,0-1 0,0-1 1,-1 0-1,-1 0 0,0 0 0,0-1 0,-1-1 0,-1 0 0,0 0 0,2-5-3,11-23-7,-2 0-1,-1-2 0,6-28 8,1-25-54,-4-1 0,-4 0 0,-2-38 54,-12 115 60,-3 26-27,-3 36 10,4 19-25,3 0 1,3 0 0,2-1-1,8 26-18,-11-65 8,1 0 0,1 0 0,0-1 0,2 0 0,1 0 0,1-1 0,0 0 0,1-1 0,1 0 0,1-1 0,1-1 0,1 0 0,11 9-8,-23-22 7,0-1 0,0 1 0,1-1 0,-1 0 0,1-1 0,0 1 0,0-1 0,0 0 0,0 0 0,0 0 0,0-1 0,0 0 0,1 0 0,-1 0 0,0-1 0,1 0 0,-1 0 0,1 0 0,0 0-7,1-2 6,0 0 0,0 0 0,0-1-1,0 0 1,-1 0 0,1 0 0,-1-1 0,0 0 0,0 0 0,0 0-1,-1-1 1,0 0 0,1 0-6,10-13 11,-1-1-1,0-1 1,-1 0 0,-2 0-1,0-1 1,-1-1 0,-1 0-1,0-2-10,13-48-27,-4-1 0,-3-1 0,-3-1 0,-3 0 1,-3-6 26,-3 23-10,6-43-777,-9 100 727,-1 0 0,0 0 0,1 0 0,-1 1 0,1-1 0,-1 0 0,0 0 0,1 0-1,0 1 1,-1-1 0,1 0 0,-1 1 0,1-1 0,0 1 0,0-1 0,-1 0 0,1 1 0,0 0 0,0-1 0,0 1 0,0-1 60,3-1-803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8.339"/>
    </inkml:context>
    <inkml:brush xml:id="br0">
      <inkml:brushProperty name="width" value="0.2" units="cm"/>
      <inkml:brushProperty name="height" value="0.2" units="cm"/>
      <inkml:brushProperty name="color" value="#FFFF00"/>
    </inkml:brush>
  </inkml:definitions>
  <inkml:trace contextRef="#ctx0" brushRef="#br0">179 1 180,'-24'32'255,"2"1"0,1 1 0,2 1 0,2 1 0,1 1 0,1 0 1,2 2-256,3 3 199,2 0 0,1 1 0,3 0 1,1 0-1,3 27-199,1-48 42,1 1 1,1-1 0,0 0-1,2 0 1,0 0 0,2-1-1,0 0 1,2 0 0,0-1-1,1 0 1,9 13-43,-16-29 12,0 1-1,1 0 1,-1-1-1,1 0 1,0 0-1,0 0 1,0-1-1,1 1 1,-1-1-1,1 0 1,0 0 0,0-1-1,0 1 1,0-1-1,0 0 1,1-1-1,-1 1 1,1-1-12,1 0 14,0-1 1,0 0-1,0 0 1,0 0-1,-1-1 1,1 0-1,0-1 1,0 0-1,-1 0 1,1 0-1,-1 0 0,0-1 1,2-1-15,8-6 28,0 0 1,-1-1 0,0 0-1,-1-1 1,0-1-1,-1 0 1,0-1-1,-1 0 1,-1-1-1,4-7-28,0-3 42,-1-1 0,-1 0 0,-1 0 0,-2-1 0,0-1 0,-2 0 0,2-12-42,-6 19 8,-1 0 1,-1 0-1,-1-1 0,-1 1 1,-1 0-1,0-1 0,-2 1 0,0 0 1,-2 0-1,-1-3-8,2 10 4,0 0 1,-1 1-1,-1-1 0,0 1 1,-1 0-1,-1 1 0,0 0 1,0 0-1,-1 0 0,-1 1 0,-2-2-4,6 8-1,0 0-1,-1 0 0,0 1 0,0 0 0,0 0 0,0 0 0,0 1 0,-1 0 1,1 1-1,-1 0 0,0 0 0,0 0 0,0 1 0,0 0 0,0 1 0,0 0 1,0 0-1,0 1 0,0 0 0,0 0 0,0 1 2,-14 4-146,1 1-1,0 0 1,1 2-1,-1 2 147,-40 15-2402,56-24 1501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8.905"/>
    </inkml:context>
    <inkml:brush xml:id="br0">
      <inkml:brushProperty name="width" value="0.2" units="cm"/>
      <inkml:brushProperty name="height" value="0.2" units="cm"/>
      <inkml:brushProperty name="color" value="#FFFF00"/>
    </inkml:brush>
  </inkml:definitions>
  <inkml:trace contextRef="#ctx0" brushRef="#br0">684 470 196,'10'-24'514,"-8"21"-458,0 1-1,-1-1 1,0 0 0,0 1 0,0-1-1,0 0 1,0 0 0,0 0 0,-1 0-1,1 0 1,-1 0 0,0 1 0,0-2-56,-1-14 102,-1 1 1,-1 0 0,-1 0-1,0 0 1,-1 0-1,-1 0 1,-1 1 0,0 0-1,-1 1 1,-8-13-103,5 10 121,-1 0 0,-1 0 0,-1 1 0,0 1 0,-1 0 0,-1 1 1,0 1-1,-14-9-121,19 15 64,0 1-1,0 1 1,0 0 0,-1 1 0,0 0 0,0 0 0,0 1 0,-1 1 0,1 0 0,-12 0-64,17 2 24,0 1 0,0 1 0,0-1 0,0 1 0,0 1 0,0-1 0,0 1 1,0 0-1,0 1 0,1 0 0,-1 0 0,1 0 0,0 1 0,0 0 0,0 0 1,0 0-1,1 1 0,-1 0 0,1 0 0,0 1-24,-10 12 35,1 1 0,1 1 0,0 0 1,2 0-1,0 1 0,2 1 0,0 0 0,1 0 0,1 1 0,2-1 0,0 1 0,0 6-35,-6 59 119,4 0 0,4 54-119,2-123 8,-28 879 271,22-764-388,-5-1 1,-8 5 108,19-132-125,-9 25-1314,10-31 523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49.238"/>
    </inkml:context>
    <inkml:brush xml:id="br0">
      <inkml:brushProperty name="width" value="0.2" units="cm"/>
      <inkml:brushProperty name="height" value="0.2" units="cm"/>
      <inkml:brushProperty name="color" value="#FFFF00"/>
    </inkml:brush>
  </inkml:definitions>
  <inkml:trace contextRef="#ctx0" brushRef="#br0">1 73 120,'43'-13'368,"2"2"-80,3 0 32,1 1-28,4 2-32,-1 0-176,-4 2 64,2 3-132,1 1-72,-28 2-128,14 0-216,6 0-404</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0.704"/>
    </inkml:context>
    <inkml:brush xml:id="br0">
      <inkml:brushProperty name="width" value="0.2" units="cm"/>
      <inkml:brushProperty name="height" value="0.2" units="cm"/>
      <inkml:brushProperty name="color" value="#FFFF00"/>
    </inkml:brush>
  </inkml:definitions>
  <inkml:trace contextRef="#ctx0" brushRef="#br0">630 288 44,'0'0'129,"0"0"-24,0-4 10,-1-5-71,0 1 0,-1-1-1,0 0 1,-1 0 0,0 1-1,-1-1 1,1 1 0,-2 0-1,1 0 1,-1 1 0,0-1-1,0 1 1,-1 0 0,-5-5-44,-10-10 180,-2 0 1,1 2-1,-24-16-180,36 29 61,-1 0 0,0 0 0,-1 1 0,1 0 0,-1 1-1,0 0 1,0 1 0,-1 1 0,-2-1-61,7 3 27,0 0 0,0 0 0,0 1 0,0 0 0,0 0 0,0 0 0,1 1 1,-1 1-1,0-1 0,0 1 0,1 1 0,-1-1 0,1 1 0,-5 3-27,-4 3 22,1 1 0,0 1 1,0 0-1,1 1 0,1 0 0,0 1 0,1 1 1,0 0-1,1 0 0,0 1 0,1 1 0,1 0 1,1 0-1,0 1 0,1 0 0,1 0 0,0 1 1,2-1-1,0 1 0,0 0 0,2 1 0,0-1 1,2 0-1,0 1 0,1-1 0,0 0 1,2 0-1,0 0 0,5 16-22,-6-27 1,1-1 0,0 0-1,0 1 1,0-1 0,0 0 0,1 0 0,0-1 0,1 1 0,-1-1-1,1 0 1,0 0 0,1 0-1,-3-3 9,0 1 0,1-1 0,0 0 0,-1 0 0,1 0 0,0-1 0,0 1 0,0-1 0,0 0 0,0 0 1,0 0-1,0-1 0,0 1 0,0-1 0,0 0 0,0 0 0,0-1 0,0 1 0,0-1 0,0 0 0,1 0-9,13-5 36,0-1 0,-1-1 0,0 0 1,0-1-1,-1-1 0,0 0 0,-1-2 0,2-1-36,40-36 260,23-27-260,8-7 106,-71 66-101,-13 13 8,1-1 1,0 1-1,0-1 1,0 1-1,0 1 1,1-1-1,0 1-13,-5 2 27,1 4 29,1 4-31,0 0 0,0 0-1,-1 0 1,0 1-1,0-1 1,-1 1 0,0-1-1,0 1 1,-1-1-1,1 1 1,-2 0 0,0 4-25,-13 96 155,11-91-151,-17 95 66,-5 0-1,-5-2 1,-5 0-70,18-62-29,-3 0-1,-2-1 0,-1-1 1,-3-1-1,-2-2 1,-1 0-1,-26 26 30,49-62-46,0 1-1,-1-1 0,0-1 1,-1 1-1,1-1 1,-1 0-1,0-1 1,-1 0-1,1 0 1,-1-1-1,0 0 1,0-1-1,0 0 0,0 0 1,-1-1-1,-9 2 47,17-5-21,-1 1-1,1 0 0,-1-1 0,1 0 0,0 1 0,0-1 0,-1 0 1,1 0-1,0-1 0,0 1 0,0 0 0,0-1 0,0 1 0,0-1 1,1 1-1,-1-1 0,0 0 0,1 0 0,-1 0 0,1 0 0,0 0 1,0 0-1,0 0 0,0-1 0,0 1 0,0 0 0,0 0 1,1-1-1,-1 0 22,-2-7-82,0 0-1,1 0 1,0-1 0,1 1 0,0-11 82,1 8-8,1 1 0,1-1 0,-1 1 0,2 0 0,0 0 0,0 0-1,2 0 1,-1 0 0,1 1 0,1 0 0,0 0 0,0 0 0,1 1 0,1 0-1,-1 0 1,2 1 0,-1 0 0,8-6 8,3 0 14,1 0 0,1 0 0,0 2-1,1 1 1,0 1 0,1 0 0,0 2 0,24-6-14,116-29-1152,-123 35 337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0:29.788"/>
    </inkml:context>
    <inkml:brush xml:id="br0">
      <inkml:brushProperty name="width" value="0.1" units="cm"/>
      <inkml:brushProperty name="height" value="0.1" units="cm"/>
      <inkml:brushProperty name="color" value="#008C3A"/>
    </inkml:brush>
  </inkml:definitions>
  <inkml:trace contextRef="#ctx0" brushRef="#br0">0 309 84,'21'0'943,"-12"-1"-703,1 0-1,-1-2 0,0 1 0,0-1 0,0 0 0,0-1 0,-1 0 0,1 0 0,-1-1 0,7-5-239,-2 2 219,-1 1 1,1 0-1,0 1 0,0 1 0,5-1-219,60-19 187,-2-2 0,-1-4 0,4-6-187,-73 34-3,11-6 18,2 1-1,-1 1 1,1 0 0,0 1-1,0 1 1,1 1-1,8 0-14,-12 3-104,-13 1 127,-1 0 1,1 0-1,0 0 0,-1 0 0,1-1 1,-1 1-1,1-1 0,0 0 0,-1 1 1,0-1-1,1 0 0,-1 0 0,2-2-23,-62 5 84,39 1-52,-1 1 0,1 0-1,1 2 1,-1 0 0,1 1 0,0 1 0,1 1 0,-5 4-32,-68 28 57,66-32-11,0 1 0,1 1 1,0 2-1,1 0 0,0 1 0,1 1 1,1 1-1,1 1 0,0 1 1,-9 11-47,13-9 64,11-15-19,1 0 1,-1 0-1,0 0 0,0 0 0,-1-1 1,1 0-1,-3 2-45,42-48 231,2 8-232,1 2 0,1 1 0,1 2 1,2 2-1,1 2 0,1 1 1,10 1-19,0 3-1,30-6 20,-30 24-28,-38 3 40,-15-1 5,-1 0 7,0 0-25,0 0 13,19-4 67,-19 4-77,0-1 0,-1 1 0,1 0 0,0 0 0,-1 0 0,1 0-1,0 0 1,0 0 0,-1-1 0,1 1 0,0 0 0,0 0 0,-1 0 0,1-1 0,0 1 0,0 0 0,0 0 0,0-1 0,-1 1-1,1 0 1,0-1 0,0 1 0,0 0 0,0 0 0,0-1 0,0 1 0,0 0 0,0-1 0,0 1 0,0 0 0,0-1 0,0 1-1,0 0 1,0 0 0,0-1 0,0 1 0,0 0 0,0-1 0,0 1 0,0 0 0,0 0 0,0-1 0,1 1 0,-1 0 0,0-1-1,0 1 1,0 0 0,1 0 0,-1 0 0,0-1 0,0 1 0,0 0 0,1 0 0,-1 0 0,0-1 0,1 1 0,-1 0-1,0 0 1,0 0 0,1 0 0,-1 0 0,0 0 0,1 0 0,-1 0 0,0 0 0,0 0 0,1 0 0,-1 0 0,1 0-2,-5-1 23,1 0 1,0 0 0,0 1 0,0-1 0,0 1-1,-1 0 1,1 0 0,0 0 0,0 0 0,0 1-1,0-1 1,-1 1 0,1 0 0,0 0-1,-1 1-23,-51 20 281,42-16-300,-64 33 116,1 3-1,2 4 1,-44 37-97,100-70 25,1 1 0,0 1 1,1 1-1,-4 7-25,12-8-11,19-14-11,24-17-10,90-67 22,3-11 10,-106 77 2,-10 6 2,0 2 0,1-1-1,-1 2 1,2-1 0,-1 2 0,1 0 0,1 1 0,-1 0 0,1 1 0,9-2-4,110-18-5,-130 25 15,4-1 16,0 1 0,0-2 0,0 1 0,0-1 0,7-2-26,-15 4 62,0-2-38,0 0 0,0 0 0,-1 0 0,1 0 0,-1 0-1,1 0 1,-1 0 0,1 0 0,-1 0 0,0 0 0,0 1 0,0-1 0,0 0 0,0 1 0,-1-1 0,1 1 0,0-1 0,-1 1 0,1-1 0,-1 1 0,1 0 0,-1 0 0,0 0 0,1 0 0,-1 0-1,0 0 1,0 0 0,0 1 0,0-1 0,0 1 0,0-1 0,0 1 0,0 0-24,-3-1 20,0 0 1,0 1-1,0 0 0,0 0 1,0 0-1,0 0 0,1 1 1,-1 0-1,0 0 0,0 1 1,1-1-1,-5 2-20,-207 107 398,176-87-350,0 1 1,2 3-1,0 0 1,2 3 0,-28 29-49,0 11 102,52-54-116,14-19 58,26-29 3,182-149-108,-160 142 73,1 3 0,3 2 0,21-9-12,-68 39-11,1 1 0,-1-1 0,1 1 0,0 1 0,-1-1 0,1 1 0,0 1 0,0-1 1,1 1 10,-9 1-43,0 0-52,0 0-61,0 0-73,0 0-80,-2 14-3917,2-13 2594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1.353"/>
    </inkml:context>
    <inkml:brush xml:id="br0">
      <inkml:brushProperty name="width" value="0.2" units="cm"/>
      <inkml:brushProperty name="height" value="0.2" units="cm"/>
      <inkml:brushProperty name="color" value="#FFFF00"/>
    </inkml:brush>
  </inkml:definitions>
  <inkml:trace contextRef="#ctx0" brushRef="#br0">8 0 132,'-2'4'98,"1"0"0,0-1 1,0 1-1,0 0 0,0 0 0,1-1 0,0 1 0,0 0 1,0 0-1,0 0 0,0 0 0,1-1 0,0 2-98,0 15 263,-1 4-80,-1 34 111,2 0-1,3 0 1,2 0 0,3-1-1,4 8-293,-10-53 54,3 13 30,1 0 0,1-1 0,1 0 0,8 13-84,-15-32 34,0 0-1,1 0 1,0 0 0,0-1-1,0 1 1,0-1 0,1 0-1,0 0 1,0 0 0,0-1 0,0 1-1,0-1 1,1 0 0,0 0-1,-1-1 1,1 1 0,0-1-1,0 0 1,0 0 0,1-1-1,-1 1 1,0-1 0,1 0-1,3-1-33,-6 0 11,1-1 0,-1 0 0,0 1 0,1-2 0,-1 1 0,0 0 0,0-1 0,0 1 0,0-1 0,0 0 0,0 0 0,-1 0 0,1 0 0,0-2-11,22-14 90,-15 11-61,0 0 1,-1-1 0,0 0 0,0-1-1,-1 1 1,-1-2 0,1 1-1,-1-1 1,-1 0 0,0-1-1,1-2-29,14-29 102,-2-2 0,1-10-102,-8 23 47,1-2-63,-4 13-9,-1 0 0,-1 0-1,-1-1 1,-1 0 0,0 0-1,-2 0 1,0-1 25,2 0-1927,-5 19 1022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1.953"/>
    </inkml:context>
    <inkml:brush xml:id="br0">
      <inkml:brushProperty name="width" value="0.2" units="cm"/>
      <inkml:brushProperty name="height" value="0.2" units="cm"/>
      <inkml:brushProperty name="color" value="#FFFF00"/>
    </inkml:brush>
  </inkml:definitions>
  <inkml:trace contextRef="#ctx0" brushRef="#br0">392 210 140,'0'-16'295,"-1"0"0,-1 0 0,-1-1 1,0 2-1,-5-16-295,6 25 70,0-1 0,0 1-1,-1 0 1,0-1 0,0 1 0,-1 1 0,0-1 0,0 0-1,0 1 1,0 0 0,-1 0 0,0 0 0,0 0 0,0 1 0,-3-2-70,5 5 37,0 0 1,-1-1 0,1 1 0,-1 0 0,1 0 0,-1 1-1,1-1 1,-1 1 0,1 0 0,-1 0 0,1 0 0,-1 0-1,1 1 1,-1-1 0,1 1 0,-1 0 0,1 0 0,-1 0-1,1 1 1,0-1 0,-3 2-38,-5 3 63,0 1 0,0 0-1,1 1 1,0 0 0,-2 2-63,-5 7 65,1 0-1,1 0 1,1 2 0,0 0 0,1 0 0,2 2 0,0-1 0,1 1-1,1 1 1,0 0 0,2 0 0,1 0 0,1 1 0,0 0 0,2 0 0,1 0-1,0 11-64,3-27 14,-1 0 0,1 0 0,0 0-1,1 0 1,-1-1 0,1 1-1,1-1 1,-1 1 0,1-1 0,0 0-1,0 0 1,1 0 0,4 5-14,-6-8 12,0-1 0,1 1 1,-1-1-1,1 1 0,0-1 1,0 0-1,0 0 0,0 0 0,0 0 1,0-1-1,0 1 0,1-1 1,-1 0-1,1 0 0,-1 0 0,1 0 1,-1 0-1,1-1 0,-1 0 1,1 0-1,-1 0 0,1 0 0,0 0 1,-1-1-1,1 0 0,-1 1 1,1-1-1,-1-1 0,2 0-12,9-4 14,0 0-1,-1-2 0,0 1 1,-1-2-1,1 0 1,-2 0-1,1-1 0,-1-1 1,-1 0-1,0 0 0,0-1 1,-1 0-1,-1 0 1,0-1-1,4-10-13,6-14 46,-2-1 0,-1-1 0,-2 0-1,-2-1 1,1-12-46,-11 243 380,1-165-450,0-1-1,2 0 1,1 1-1,1-2 1,2 3 70,-1-2-176,1 0-647,2 1 0,1-2 0,7 14 823,-9-21-810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2.369"/>
    </inkml:context>
    <inkml:brush xml:id="br0">
      <inkml:brushProperty name="width" value="0.2" units="cm"/>
      <inkml:brushProperty name="height" value="0.2" units="cm"/>
      <inkml:brushProperty name="color" value="#FFFF00"/>
    </inkml:brush>
  </inkml:definitions>
  <inkml:trace contextRef="#ctx0" brushRef="#br0">2 322 36,'0'51'752,"-2"-11"-357,3 0 0,1-1 0,2 1 0,4 15-395,-1-7 300,-8-42-160,2-1-1,-1 1 1,1-1-1,0 1 1,0-1-1,1 1 1,-1-1-1,1 0 1,0 0-1,2 4-139,11-41 1004,8-21-657,-2-1 0,0-9-347,-3 9 145,2 0 0,10-14-145,-16 40 60,0 1-1,2 1 1,1 0-1,1 1 0,1 1 1,18-17-60,-25 30-67,-1 1-1,2 0 1,0 1 0,0 0-1,0 1 1,1 1 0,0 0-1,1 1 1,-1 0 0,1 1-1,1 1 1,-1 0 0,0 1-1,2 1 68,58-12-2132,-50 7 1267</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3.258"/>
    </inkml:context>
    <inkml:brush xml:id="br0">
      <inkml:brushProperty name="width" value="0.2" units="cm"/>
      <inkml:brushProperty name="height" value="0.2" units="cm"/>
      <inkml:brushProperty name="color" value="#FFFF00"/>
    </inkml:brush>
  </inkml:definitions>
  <inkml:trace contextRef="#ctx0" brushRef="#br0">378 36 264,'-1'-2'48,"0"0"-1,0 0 1,0 0-1,0 0 1,0 0-1,-1 0 1,1 0-1,-1 0 1,1 0-1,-1 1 1,0-1-1,1 1 1,-1-1-1,0 1 1,0 0-1,0 0 1,0 0-1,0 0 1,-1 0-1,1 0 1,0 0-1,0 1 1,-1-1-1,1 1 1,0 0-1,-1 0 1,1-1-1,0 2 1,-1-1-1,1 0 1,0 0-1,0 1 1,-1-1-1,1 1 1,0 0-1,0-1 1,-1 1-1,1 0 1,0 0-1,0 1-47,-17 10 98,1 1 0,1 0 0,0 2 0,1 0 0,0 1 0,1 0 0,1 1 0,1 1 0,-3 5-98,-5 9 104,2 1-1,0 0 1,3 2 0,1 0-1,0 5-103,7-15 54,1 0-1,1 1 0,2 0 1,0 0-1,2 0 0,1 18-53,1-39 13,0-1-1,1 1 1,-1-1-1,1 0 1,0 0-1,0 1 1,1-1-1,-1 0 1,1 0-1,0 0 1,0 0-1,0 0 1,1-1-1,-1 1 0,1-1 1,0 1-1,0-1 1,0 0-1,0 0 1,1 0-1,-1-1 1,1 1-1,0-1 1,-1 0-1,1 0 1,0 0-1,0 0 1,1-1-1,-1 0 1,0 0-1,0 0 0,1 0 1,-1 0-1,0-1 1,1 0-1,-1 0 1,1 0-1,-1-1 1,0 1-1,1-1 1,2-1-13,10-5 15,-1 0 0,0-1 0,-1-1 1,1-1-1,-2 0 0,0-1 0,0 0 0,-1-1 1,0 0-1,-1-1 0,0-1 0,-1 0 0,-1-1 1,0 0-1,-1 0 0,-1-1 0,5-10-15,13-37 28,-3-2 0,-2-1 0,11-64-28,-28 113 19,-3 12-4,6-19 88,-5 22-26,-3 17 21,-12 152 105,8-105-137,3-1-1,4 24-65,-1-9 40,0-54-59,1 1-1,0 0 0,2-1 0,1 0 1,2 4 19,3 16-109,-8-34 50,1 0 0,-1 0 0,1 0-1,1-1 1,-1 1 0,2 1 59,-3-7-84,-1 0 0,0 0 0,0 0-1,1 0 1,-1 0 0,1-1 0,0 1 0,-1 0-1,1-1 1,0 1 0,0-1 0,0 1 0,0-1 0,0 0-1,0 0 1,1 0 0,-1 0 0,0-1 0,0 1 0,1 0-1,-1-1 1,1 0 84,-1 0-107,-1 0-1,1-1 0,0 1 1,-1-1-1,1 1 0,-1-1 1,1 0-1,-1 1 0,0-1 1,1 0-1,-1 0 0,0 0 1,1 0-1,-1 0 0,0 0 1,1-1 107,1-2-270,16-14-568</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53.690"/>
    </inkml:context>
    <inkml:brush xml:id="br0">
      <inkml:brushProperty name="width" value="0.2" units="cm"/>
      <inkml:brushProperty name="height" value="0.2" units="cm"/>
      <inkml:brushProperty name="color" value="#FFFF00"/>
    </inkml:brush>
  </inkml:definitions>
  <inkml:trace contextRef="#ctx0" brushRef="#br0">12 57 56,'6'115'2789,"-8"58"-2789,0-45 741,-4-95-542,4-30-164,1 1-1,0-1 1,0 0-1,0 1 1,1-1-1,-1 0 1,1 1-1,0-1 1,0 1-1,0-1 1,0 0-1,0 1 1,1-1-1,1 4-34,17-27 108,-2-1-104,-2 0 1,-1-2-1,-1 0 0,-1 0 1,0-1-1,-2-1 1,0-5-5,24-50-115,-17 43 77,41-81-66,-49 103 114,0-1-1,1 1 1,1 1 0,0 0-1,13-12-9,-23 25 13,1 0-1,-1-1 0,0 1 0,1 0 0,-1 0 1,1 0-1,-1 0 0,1 0 0,0 0 0,-1 1 0,1-1 1,0 0-1,0 1 0,0-1 0,-1 1 0,1 0 1,0 0-1,0-1 0,0 1 0,0 0 0,0 1 1,-1-1-1,1 0 0,0 0 0,0 1 0,0-1 1,-1 1-1,1 0 0,0-1 0,0 1 0,-1 0 0,1 0 1,-1 0-1,1 0 0,-1 1 0,1-1 0,-1 0 1,0 0-1,0 1 0,1-1 0,-1 1 0,0-1 1,0 1-1,0 0 0,0 0-12,5 9 50,0 0 1,0 0-1,-2 0 1,1 1-1,-1-1 1,1 7-51,14 81 291,-4 1-1,-4 0 1,-3 74-291,-3-72-15,-6-98-125,1-1 0,0 1 1,1-1-1,-1 1 0,1-1 0,-1 0 0,1 1 0,0-1 0,1 0 1,-1 1-1,0-1 0,1 0 0,0 0 0,0 1 140,3-4-973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0.474"/>
    </inkml:context>
    <inkml:brush xml:id="br0">
      <inkml:brushProperty name="width" value="0.2" units="cm"/>
      <inkml:brushProperty name="height" value="0.2" units="cm"/>
      <inkml:brushProperty name="color" value="#FFFF00"/>
    </inkml:brush>
  </inkml:definitions>
  <inkml:trace contextRef="#ctx0" brushRef="#br0">192 18 236,'0'0'237,"0"0"3,0 0-49,0 0 7,0-13 117,4 9 2699,-3 4-3010,-1 0 1,1 0-1,0 0 1,-1 0-1,1 0 0,-1 0 1,1 0-1,-1 0 1,1 0-1,-1 0 0,1 0 1,0 1-1,-1-1 1,1 0-1,-1 0 0,1 1 1,-1-1-1,0 0 1,1 1-1,-1-1 0,1 0 1,-1 1-1,1-1 0,-1 1 1,0-1-1,1 1 1,-1-1-1,0 1 0,0-1 1,1 1-1,-1-1-4,3 25 144,-12 38 56,7-47-191,-26 187 517,12-75-95,-19 66-431,-75 278 128,108-460-279,2-10-9,-1 1-1,1 0 1,-1 0-1,1 0 1,-1-1 0,0 1-1,0 0 1,-1-1-1,1 1 1,0-1 0,-1 1 160,1-3-998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0.970"/>
    </inkml:context>
    <inkml:brush xml:id="br0">
      <inkml:brushProperty name="width" value="0.2" units="cm"/>
      <inkml:brushProperty name="height" value="0.2" units="cm"/>
      <inkml:brushProperty name="color" value="#FFFF00"/>
    </inkml:brush>
  </inkml:definitions>
  <inkml:trace contextRef="#ctx0" brushRef="#br0">1 31 380,'2'-1'158,"0"1"0,0-1 0,0 1 0,0-1 0,1 1 0,-1 0 0,0 0-1,0 0 1,0 0 0,0 1 0,1-1 0,-1 0 0,1 1-158,3 0 191,59 3 1163,50-5-1354,-40 0 284,-42 0-160,0-1-1,25-7-123,21-1 143,-61 8-183,131-6-1539,-136 8 646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1.639"/>
    </inkml:context>
    <inkml:brush xml:id="br0">
      <inkml:brushProperty name="width" value="0.2" units="cm"/>
      <inkml:brushProperty name="height" value="0.2" units="cm"/>
      <inkml:brushProperty name="color" value="#FFFF00"/>
    </inkml:brush>
  </inkml:definitions>
  <inkml:trace contextRef="#ctx0" brushRef="#br0">0 331 420,'9'4'160,"0"-1"1,0 0-1,0 0 0,1-1 1,-1 0-1,1-1 0,-1 0 1,1 0-1,-1-1 0,1 0 1,-1-1-1,7-1-160,11-3 243,-1-1 0,0-1 0,22-9-243,-18 5 123,-1 0 0,0-3 0,0 0 0,-1-2 1,-1-1-1,-1-1 0,-1-1 0,0-1 0,3-5-123,-23 20-12,-1 0-1,1 0 1,-1 0-1,-1 0 0,1-1 1,-1 0-1,0 1 1,0-1-1,0 0 1,-1 0-1,0-1 1,0 1-1,-1 0 1,0-1-1,0 1 1,0-1-1,-1-3 13,0 8-1,-1 1 0,1-1 1,-1 0-1,0 0 0,0 1 0,0-1 0,0 0 0,0 1 0,-1-1 0,1 1 0,0-1 0,-1 1 0,1 0 0,-1-1 0,1 1 0,-1 0 0,1 0 0,-1 0 0,0 0 0,0 1 0,0-1 0,1 0 1,-1 1-1,0-1 0,0 1 0,0 0 0,0-1 0,-1 1 1,-58-6 70,45 7-28,-1 1 0,0 1 0,1 0 0,0 1 0,0 1 0,0 0 0,0 1 0,1 1 0,-5 3-42,-5 4 124,0 1 1,1 0-1,0 2 1,-21 20-125,28-21 52,0 1-1,1 1 1,1 0 0,1 1 0,0 1 0,-1 4-52,8-11 29,1-1 0,0 1 1,0 0-1,2 1 0,0-1 1,0 1-1,1 0 0,1 0 1,0 0-1,1 12-29,1-20 11,0 0 1,0 0 0,1 0-1,0 0 1,0 0 0,1 0-1,0-1 1,0 1 0,0-1-1,1 1 1,-1-1 0,1 0-1,1 0 1,-1 0-1,1 0 1,0 1-12,3 0 17,0 1 1,0-1-1,0-1 1,1 0-1,0 0 0,0 0 1,0-1-1,0 0 1,9 3-18,9 1 10,0-1 1,1-2 0,0 0-1,0-2 1,1 0 0,8-2-11,21-1-687,0-2 1,0-3 0,26-7 686,-46 6-996</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2.157"/>
    </inkml:context>
    <inkml:brush xml:id="br0">
      <inkml:brushProperty name="width" value="0.2" units="cm"/>
      <inkml:brushProperty name="height" value="0.2" units="cm"/>
      <inkml:brushProperty name="color" value="#FFFF00"/>
    </inkml:brush>
  </inkml:definitions>
  <inkml:trace contextRef="#ctx0" brushRef="#br0">94 430 256,'6'3'156,"0"-1"0,0 1 1,0-1-1,0 0 0,1-1 0,-1 1 0,0-1 1,1 0-1,-1-1 0,1 0 0,-1 0 0,1 0 0,-1-1 1,3 0-157,11-2 194,1-1-1,-1-1 1,8-3-194,1-2 136,0-1 0,0-1 0,-2-2 1,1 0-1,-2-2 0,11-10-136,-25 18 54,0-1 0,0-1 1,-1 0-1,-1-1 0,0 0 1,0 0-1,-1-1 0,-1 0 1,0-1-1,0 0 0,-2 0 1,1-1-1,3-13-54,-8 23 1,-1-1 0,0 1-1,0-1 1,0 0 0,0 1 0,-1-1-1,1 0 1,-1 1 0,-1-1 0,1 0-1,-1 1 1,1-1 0,-1 0 0,-1 1-1,1-1 1,-1 1 0,1 0 0,-1-1-1,-1 1 1,1 0 0,0 0 0,-1 0 0,0 0-1,0 1 1,0-1 0,0 1 0,-1 0-1,0 0 1,1 0 0,-1 0 0,0 1-1,0-1 1,0 1 0,-1 0 0,1 0-1,0 1 1,-1-1 0,1 1 0,-1 0-1,0 0 1,1 1 0,-1-1 0,0 1-1,-1 0 0,-11 0 70,0 0 0,0 1 0,0 1 0,0 1-1,1 1 1,-1 0 0,1 1 0,0 0-1,0 1 1,1 1 0,-1 1 0,2 0-1,-1 1 1,-6 6-70,-5 4 151,0 2 1,2 1-1,0 1 0,2 1 0,0 1 1,2 1-1,-2 4-151,11-14 66,1 1 0,1-1 0,0 2 0,1 0-1,1 0 1,1 0 0,1 0 0,0 1 0,1 0 0,1 0 0,1 1 0,1 7-66,1-19 21,0 0 0,1 0 0,0 1 0,1-1 0,-1 0 0,2 0 0,-1-1 0,1 1 0,0 0 1,1-1-1,0 1 0,0-1 0,0 0 0,4 3-21,1 0 27,-1-1 0,2 0 0,-1 0 0,1-1 0,0-1 0,1 0 0,0 0 0,0-1 0,1 0-27,22 9 55,1-2-1,1-1 1,-1-2 0,2-2 0,-1-1 0,4-1-55,62 3-1106,1-3 0,39-6 1106,-75-1-1801,-19 1 380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4.039"/>
    </inkml:context>
    <inkml:brush xml:id="br0">
      <inkml:brushProperty name="width" value="0.2" units="cm"/>
      <inkml:brushProperty name="height" value="0.2" units="cm"/>
      <inkml:brushProperty name="color" value="#FFFF00"/>
    </inkml:brush>
  </inkml:definitions>
  <inkml:trace contextRef="#ctx0" brushRef="#br0">438 362 160,'0'0'146,"0"0"-14,0 0-17,0 0 28,0 0 5,0 0 30,0 0-45,0 0-10,0 0 17,0 0-1,0 0 54,0 0-26,0 0-28,0 0-17,0 0 4,0 0-38,0 0 12,0 0 48,0 0-13,0 0-39,0 0-5,0 0-23,-15 7 81,10 1-127,1 0 0,0 1-1,0-1 1,0 1 0,1 0 0,1 0-1,-2 9-21,-4 11 27,-63 164 127,-7-3 0,-9-3 0,-52 74-154,130-245 45,20-37-12,7-13 9,220-540-67,4-7 113,-204 514-105,-36 63 29,0 1 0,1-1 0,0 1 0,-1 0 0,1 0 0,0 0 0,1 0 0,-1 0 0,0 1 0,1 0 0,-1-1 0,1 1 0,0 0 0,0 1 0,0-1 0,3 0-12,-5 2 80,3 5-15,3 3-40,-1 0 0,-1 1 0,1 0-1,-2 0 1,1 1 0,-1 0 0,0 0 0,-1 0 0,0 0-1,1 9-24,6 25 78,-2 0-1,-1 6-77,2 14 40,36 255 44,7 37-178,-45-312 37,-5-23-18,0-1 0,2 0 0,1 0 0,4 12 75,-10-31-27,0-1 0,0 1 0,1 0 1,-1-1-1,0 1 0,0 0 0,0-1 0,1 1 0,-1-1 0,0 1 0,1 0 0,-1-1 0,0 1 1,1-1-1,-1 1 0,1-1 0,-1 1 0,1-1 0,-1 1 0,1-1 0,-1 0 0,1 1 1,0-1-1,-1 0 0,1 1 0,-1-1 0,1 0 0,0 0 0,-1 0 0,1 0 0,0 1 1,-1-1-1,1 0 0,0 0 0,-1 0 0,1 0 0,0 0 0,-1-1 0,1 1 0,0 0 1,-1 0-1,2-1 27,-1 0-93,0 0 1,0 0-1,0 0 0,0 0 1,0 0-1,-1-1 1,1 1-1,0 0 1,-1-1-1,1 1 1,0 0-1,-1-1 1,0 1-1,1-1 1,-1 1-1,0-1 0,0 1 1,0-1-1,0 1 1,0-1 92,0-20-923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0:37.664"/>
    </inkml:context>
    <inkml:brush xml:id="br0">
      <inkml:brushProperty name="width" value="0.1" units="cm"/>
      <inkml:brushProperty name="height" value="0.1" units="cm"/>
      <inkml:brushProperty name="color" value="#008C3A"/>
    </inkml:brush>
  </inkml:definitions>
  <inkml:trace contextRef="#ctx0" brushRef="#br0">978 250 380,'0'0'401,"0"0"-18,0 0-26,0 0-36,0 0-21,0 0 32,0 0 18,0 0-1,0 0 0,0 14 151,-3-10 3643,-18-1-3337,20-3-793,0 0-1,1 1 1,-1-1-1,0 0 1,0 1-1,0-1 1,0 0 0,0 0-1,0 0 1,0 0-1,0 0 1,0 0-1,0 0 1,0 0 0,1 0-1,-1 0 1,0-1-1,0 1 1,0 0-1,0-1 1,0 1 0,0-1-1,1 1 1,-1 0-1,0-1 1,0 0-1,1 1 1,-1-1 0,0 0-1,1 1 1,-1-1-1,0 0 1,1 1-1,-1-1 1,1 0 0,-1 0-1,1 0-12,-8-11 239,0 0 0,-1 0 0,-1 1-1,-4-5-238,-8-9 375,-28-30 47,32 39-259,-26-19-46,21 24-94,-1 1 0,0 1 0,-1 1-1,0 2 1,0 0 0,0 1 0,-1 2-1,1 0 1,-3 2-23,-53-2-325,-27 3 325,44 1 68,62-1-78,-38 0-38,38 0 33,-29 8 25,24-8-13,0 1-1,0-1 1,0 1-1,0 1 1,0-1-1,0 1 1,1 0-1,-1 0 1,1 1 0,-1 0-1,1 0 1,-2 2 3,-27 13 7,35-18-6,-35 18-303,35-18 297,-1 0 0,1 0 0,0 0 0,0 0 0,0 0 0,0 0 1,0 0-1,0 0 0,0 0 0,-1 0 0,1 0 0,0 0 0,0 0 0,0 0 0,0 0 1,0 0-1,0 0 0,0 0 0,0 1 0,0-1 0,-1 0 0,1 0 0,0 0 1,0 0-1,0 0 0,0 0 0,0 0 0,0 0 0,0 1 0,0-1 0,0 0 1,0 0-1,0 0 0,0 0 0,0 0 0,0 0 0,0 0 0,0 1 0,0-1 0,0 0 1,0 0-1,0 0 0,0 0 0,0 0 0,0 0 0,0 0 0,0 1 0,0-1 1,0 0-1,0 0 0,0 0 0,1 0 0,-1 0 0,0 0 0,0 0 0,0 0 1,0 0-1,0 1 0,0-1 0,0 0 0,0 0 0,0 0 0,1 0 0,-1 0 0,0 0 1,0 0-1,0 0 0,0 0 5,24-1-139,82-16-140,-64 10 244,0 2 0,1 1 0,0 3 1,10 2 34,-35-1 8,-10 3-1,-7-3-7,0 1 1,0 0 0,-1-1-1,1 1 1,0-1 0,0 1 0,0-1-1,0 1 1,0-1 0,0 1-1,0-1 1,0 0 0,0 0-1,0 0 1,0 1 0,0-1-1,0 0 1,0 0 0,0 0-1,0-1 1,0 1 0,0 0 0,0 0-1,0-1 0,4 2 2,-1 0 0,0-1 0,0 1 0,0 1-1,0-1 1,0 1 0,0-1 0,0 1 0,-1 0-1,1 0 1,1 2-2,15 7-22,42 24-77,-47-25 115,1-1-1,0 0 0,0-2 0,1 0 1,9 3-16,-16-6-5,1 0 0,-1 1 0,0 0 0,-1 1 1,1 0-1,-1 0 0,0 1 0,-1 0 0,0 1 1,0 0-1,0 0 0,-1 1 0,4 6 5,12 11 3,21 16 139,-41-39-272,0 0 0,1-1 0,0 0 0,-1 0 0,1 0 0,0 0 0,0 0 0,0-1 0,0 0 1,0 0-1,0 0 0,1 0 0,1-1 130,-5 0-677,-1 0-346,2 0-585,4 0-133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4.380"/>
    </inkml:context>
    <inkml:brush xml:id="br0">
      <inkml:brushProperty name="width" value="0.2" units="cm"/>
      <inkml:brushProperty name="height" value="0.2" units="cm"/>
      <inkml:brushProperty name="color" value="#FFFF00"/>
    </inkml:brush>
  </inkml:definitions>
  <inkml:trace contextRef="#ctx0" brushRef="#br0">1 138 48,'25'-4'396,"7"-1"-28,-1 1-60,2-4 0,4 2-68,3-3-12,6 2 32,-9-2-52,5 2-8,1-3-12,1 1-4,2-1-112,0 1-44,-1 2-60,0 0-200,-2-2-252,-3-1-416,-3 2 60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5.008"/>
    </inkml:context>
    <inkml:brush xml:id="br0">
      <inkml:brushProperty name="width" value="0.2" units="cm"/>
      <inkml:brushProperty name="height" value="0.2" units="cm"/>
      <inkml:brushProperty name="color" value="#FFFF00"/>
    </inkml:brush>
  </inkml:definitions>
  <inkml:trace contextRef="#ctx0" brushRef="#br0">137 0 216,'-4'445'2399,"6"-246"-1945,-3-164-386,-1-1 0,-1 0 0,-2 1-68,-7 82 171,7-34 2,-4 158 800,9-240-969,0-1 0,0 0 1,0 0-1,-1 0 1,1 1-1,0-1 0,0 0 1,0 0-1,0 0 0,0 1 1,0-1-1,0 0 0,0 0 1,0 0-1,0 1 1,0-1-1,0 0 0,0 0 1,0 1-1,0-1 0,0 0 1,1 0-1,-1 0 0,0 1 1,0-1-1,0 0 1,0 0-1,0 0 0,0 0 1,0 1-1,1-1 0,-1 0 1,0 0-1,0 0 0,0 0 1,0 0-1,1 0 1,-1 1-1,0-1 0,0 0 1,0 0-1,1 0 0,-1 0 1,0 0-1,0 0 0,0 0 1,1 0-1,-1 0 1,0 0-1,0 0 0,0 0 1,1 0-5,10-11 95,6-17-9,9-27 28,-10 19-79,1 1 1,2 0-1,1 2 0,22-27-35,-36 52 16,1 0-1,1 0 0,-1 1 1,1 0-1,0 0 1,1 0-1,0 2 0,0-1 1,0 1-1,1 0 1,-1 1-1,1 0 0,0 0 1,0 1-1,1 1 1,-1-1-1,1 2 0,-1-1 1,1 2-1,0-1-15,-4 2 12,0 0 1,0 1-1,0 0 0,-1 0 0,1 0 0,-1 1 1,0 0-1,0 0 0,0 0 0,0 1 0,0 0 1,-1 0-1,1 1 0,-1-1 0,0 1 0,-1 0 1,4 5-13,-1-2 33,-1 0-1,1 1 1,-1-1 0,-1 2 0,0-1 0,0 0 0,-1 1 0,0 0 0,-1 0 0,0 0 0,1 8-33,-3-5 43,-1 1 0,0 0 0,-2-1 0,1 1 0,-1-1 0,-1 1 1,-1-1-1,0 0 0,0 0 0,-1 0 0,-1-1 0,0 0 0,-1 0 1,0 0-1,-1-1 0,0 0 0,-1-1 0,0 0 0,-1 0 1,0 0-1,-5 2-43,1 1 31,-1-1 0,-1-1 0,0 0-1,0-1 1,-1-1 0,0-1 0,-1 0 0,0-1 0,0-1 0,-1-1 0,0 0 0,1-1 0,-2-1 0,-16 0-31,23-5-111,0 0-1,1 0 1,-1-1-1,0-1 1,1 0-1,0 0 1,0-1-1,0-1 1,1 0-1,-1-1 1,2 0-1,-1-1 1,1 0-1,0 0 1,0-1-1,1-1 1,-6-7 111,12 12-240,0 0 0,0 0 0,0 0 0,1-1 0,-1 1 0,1-1 0,1 1 0,-2-6 240,0-4-1099</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5.574"/>
    </inkml:context>
    <inkml:brush xml:id="br0">
      <inkml:brushProperty name="width" value="0.2" units="cm"/>
      <inkml:brushProperty name="height" value="0.2" units="cm"/>
      <inkml:brushProperty name="color" value="#FFFF00"/>
    </inkml:brush>
  </inkml:definitions>
  <inkml:trace contextRef="#ctx0" brushRef="#br0">113 5 300,'-1'0'89,"0"-1"0,0 0 0,0 1 0,-1-1-1,1 1 1,0-1 0,0 1 0,0 0 0,-1 0 0,1-1 0,0 1-1,0 0 1,-1 0 0,1 0 0,0 0 0,0 1 0,-1-1 0,1 0 0,0 0-1,0 1 1,0-1 0,-1 1 0,1-1 0,0 1 0,0-1 0,-1 1-89,-1 2 86,0 0 1,0-1 0,0 1-1,0 0 1,1 0 0,-1 0 0,1 1-1,0-1 1,-1 2-87,-5 10 185,0 1 0,2 0 0,-5 14-185,5-8 117,1 1 0,2 0 0,0 0 0,1 0 0,1 0 0,1 1 0,1-1 0,2 0 0,0 0 0,1 0 0,1-1 0,6 14-117,-7-25 25,0 0 0,2-1 0,-1 1-1,1-1 1,1 0 0,-1 0 0,6 4-25,-9-10 9,1 0 1,0 0 0,0-1-1,0 0 1,0 1 0,0-1 0,1-1-1,-1 1 1,1-1 0,0 0-1,0 0 1,0 0 0,0 0 0,0-1-1,0 0 1,0 0 0,0 0 0,4-1-10,-5-1 5,1 0 0,0 0 0,-1 0 0,1-1 0,-1 1 0,1-1 0,-1 0 0,0-1 0,0 1 0,0-1 1,0 0-1,0 0 0,-1 0 0,1 0 0,-1-1 0,0 1 0,0-1 0,0 0 0,-1 0 0,1 0 1,-1 0-1,1-1-5,5-10 21,0 0 1,-2-1-1,1 0 0,-2 0 1,3-13-22,-4 11 6,-1 1 0,-1 0 1,-1-1-1,0 0 0,-1 1 1,-1-1-1,-1 1 0,0-1 0,-2 1 1,0 0-1,0 0 0,-2 0 1,0 1-1,-1-1 0,-1 1 0,0 1 1,-1 0-1,0 0 0,-8-8-6,14 20 7,1 1-1,-1-1 1,0 1 0,1 0-1,-1 0 1,0 0 0,0 0-1,0 0 1,0 1 0,-1 0-1,1-1 1,0 1 0,-1 0-1,1 1 1,-1-1-1,1 0 1,-1 1 0,1 0-1,-1 0 1,1 0 0,-1 0-1,1 1 1,-1-1 0,1 1-1,-1 0 1,1 0-1,0 0 1,-1 0 0,1 1-1,0-1 1,0 1 0,0 0-1,0 0 1,0 0-7,-3 3-55,-1 0-1,1 0 1,0 0 0,0 0 0,1 1 0,0 0-1,0 1 1,0-1 0,1 1 0,0-1 0,0 1-1,1 1 1,0-1 0,-2 6 55,5-11-380,2 10-1085,9 2 556</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6.058"/>
    </inkml:context>
    <inkml:brush xml:id="br0">
      <inkml:brushProperty name="width" value="0.2" units="cm"/>
      <inkml:brushProperty name="height" value="0.2" units="cm"/>
      <inkml:brushProperty name="color" value="#FFFF00"/>
    </inkml:brush>
  </inkml:definitions>
  <inkml:trace contextRef="#ctx0" brushRef="#br0">26 141 456,'-10'57'985,"2"1"1,3 0-1,2 47-985,4-92 78,1 0-1,0-1 0,0 1 0,2 0 0,-1-1 1,1 0-1,1 0 0,4 8-77,-5-12 57,0 0 1,1 0-1,0 0 0,0 0 1,0-1-1,1 0 1,0 0-1,1 0 0,0-1 1,-1 0-1,2 0 0,3 2-57,-8-7 20,0 0 0,0 0 0,0 0 0,0 0 0,1-1 0,-1 1 0,0-1-1,0 1 1,1-1 0,-1 0 0,0-1 0,0 1 0,1 0 0,-1-1 0,0 0-1,0 0 1,0 0 0,0 0 0,0 0 0,0-1 0,0 1 0,0-1 0,0 0-1,-1 0 1,1 0 0,-1 0 0,3-2-20,6-7 49,-1 0 0,0 0 0,0-1-1,-1 0 1,1-4-49,6-9 76,-2-1 0,-1 0 0,-1-1 0,-2-1 0,8-27-76,6-40 205,-2-14-205,-11 52 65,-4 27-35,6-34 52,-13 64-68,0 0-5,0 0-54,2 3-37,10 20-160,-8-14-14,1-1 1,0 1-1,0-1 1,0 0-1,1 0 1,0-1-1,1 0 1,0 0-1,5 4 256,-3-5-939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6.437"/>
    </inkml:context>
    <inkml:brush xml:id="br0">
      <inkml:brushProperty name="width" value="0.2" units="cm"/>
      <inkml:brushProperty name="height" value="0.2" units="cm"/>
      <inkml:brushProperty name="color" value="#FFFF00"/>
    </inkml:brush>
  </inkml:definitions>
  <inkml:trace contextRef="#ctx0" brushRef="#br0">35 0 348,'1'1'57,"0"-1"-1,0 0 1,1 0 0,-1 0 0,0 1-1,0-1 1,0 0 0,0 1-1,0-1 1,1 1 0,-1-1-1,0 1 1,0 0 0,0 0-1,0-1 1,-1 1 0,1 0 0,0 0-1,0 0 1,0 0 0,-1 0-1,1 0 1,0 0 0,-1 0-1,1 0 1,-1 0 0,1 0-1,-1 0 1,0 1 0,0-1 0,1 0-1,-1 1-56,11 45 543,-10-43-424,4 51 290,-2 1 1,-3-1-1,-2 1 0,-3 0 0,-5 21-409,-3 50 332,9-84-255,-35 544 591,35-556-808,3-25-15,-1 0-1,1 1 1,1-1-1,-1 0 1,1 1-1,0-1 1,1 1-1,-1-1 1,1 0-1,0 1 1,1-1-1,2 6 156,-2-14-721,-2-5-235</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1:36.774"/>
    </inkml:context>
    <inkml:brush xml:id="br0">
      <inkml:brushProperty name="width" value="0.2" units="cm"/>
      <inkml:brushProperty name="height" value="0.2" units="cm"/>
      <inkml:brushProperty name="color" value="#FFFF00"/>
    </inkml:brush>
  </inkml:definitions>
  <inkml:trace contextRef="#ctx0" brushRef="#br0">1 93 156,'4'2'376,"0"-1"1,1 1-1,0-1 1,-1 0-1,1 0 1,0-1-1,-1 1 1,5-1-377,-9 0 107,59 2 732,1-3 0,-1-2 0,50-10-839,457-55 1683,-193 50-5029,-319 18 1969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6.588"/>
    </inkml:context>
    <inkml:brush xml:id="br0">
      <inkml:brushProperty name="width" value="0.2" units="cm"/>
      <inkml:brushProperty name="height" value="0.2" units="cm"/>
      <inkml:brushProperty name="color" value="#FFFF00"/>
    </inkml:brush>
  </inkml:definitions>
  <inkml:trace contextRef="#ctx0" brushRef="#br0">1 0 176,'89'86'542,"57"51"229,-118-114-664,2 0 1,0-2 0,2-2 0,13 6-108,-34-20 20,-1-1 0,1-1 0,1 0 0,-1 0 0,0-1 0,1 0 1,-1-1-1,9-1-20,17 3-836,-33-3 347</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7.072"/>
    </inkml:context>
    <inkml:brush xml:id="br0">
      <inkml:brushProperty name="width" value="0.2" units="cm"/>
      <inkml:brushProperty name="height" value="0.2" units="cm"/>
      <inkml:brushProperty name="color" value="#FFFF00"/>
    </inkml:brush>
  </inkml:definitions>
  <inkml:trace contextRef="#ctx0" brushRef="#br0">442 1 88,'-184'349'2476,"106"-171"-1420,-9 52-1056,42-110 142,34-86-302,7-21-47,0 0 1,-1 0 0,-1 0-1,-6 11 207,6-18-1459,6-6 558</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7.425"/>
    </inkml:context>
    <inkml:brush xml:id="br0">
      <inkml:brushProperty name="width" value="0.2" units="cm"/>
      <inkml:brushProperty name="height" value="0.2" units="cm"/>
      <inkml:brushProperty name="color" value="#FFFF00"/>
    </inkml:brush>
  </inkml:definitions>
  <inkml:trace contextRef="#ctx0" brushRef="#br0">1 0 220,'94'627'1178,"-92"-611"-1484,-1-13-138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07.758"/>
    </inkml:context>
    <inkml:brush xml:id="br0">
      <inkml:brushProperty name="width" value="0.2" units="cm"/>
      <inkml:brushProperty name="height" value="0.2" units="cm"/>
      <inkml:brushProperty name="color" value="#FFFF00"/>
    </inkml:brush>
  </inkml:definitions>
  <inkml:trace contextRef="#ctx0" brushRef="#br0">1 314 248,'26'-24'400,"-4"3"-40,7-3-40,-1 1-52,3-1-4,4 1 20,-2 0-36,-2 3-40,4 1-36,-1 2-12,0 1-100,-4-1-52,7 6-96,1-3-40,-4 1-144,-3 2-152,0 3-248,0 3-216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3:53.819"/>
    </inkml:context>
    <inkml:brush xml:id="br0">
      <inkml:brushProperty name="width" value="0.2" units="cm"/>
      <inkml:brushProperty name="height" value="0.2" units="cm"/>
      <inkml:brushProperty name="color" value="#66CC00"/>
    </inkml:brush>
  </inkml:definitions>
  <inkml:trace contextRef="#ctx0" brushRef="#br0">838 30 288,'0'22'1380,"0"-19"-1349,-1-1 0,1 0-1,-1 0 1,0 0 0,1 0-1,-1 0 1,0 0 0,0 0-1,-1 0 1,1 0 0,0 0 0,-1-1-1,1 1 1,-1 0 0,1-1-1,-1 1-30,0 0 36,1-2 78,1 1-1,-1 0 1,0 0 0,1 0 0,-1-1-1,0 1 1,1 0 0,-1 0 0,1 0-1,0 0 1,-1 0 0,1 0 0,0 0-1,0 0 1,-1 0 0,1 0 0,0 0-1,0 0 1,0 0 0,0 0 0,1 1-114,-3 2 1323,-10-11-963,-45-32 109,45 30-427,1 1 0,-1 0 0,-1 0 0,1 1 0,-1 1 1,-1 0-1,-2 0-42,5 3 22,-1 1 1,1 1 0,-1 0-1,1 1 1,-1 0 0,0 0-1,1 1 1,-1 1-1,1 0 1,0 1 0,-1 0-1,1 0 1,0 1 0,1 1-1,-1 0 1,-4 3-23,-13 7 39,2 2-1,0 1 1,0 0-1,2 2 1,-11 13-39,9-7 87,2 2 0,1 1 0,1 0 0,2 2 0,1 0 0,1 2 0,2 0 0,1 0 1,2 2-1,-7 26-87,3 2 159,3 0 1,3 1 0,2 0 0,4 1 0,2 45-160,4-91 25,1 0 0,0 1 0,2-1 0,0 0-1,2-1 1,0 1 0,1-1 0,0 0 0,10 15-25,-5-12 18,0 0 1,2-1-1,0 0 1,1-1-1,2-1 0,-1 0 1,17 12-19,-14-16 11,0 0 0,2-2 0,-1 0 0,2-1 0,-1-1-1,1-1 1,1 0 0,0-2 0,0-1 0,0-1 0,1-1 0,-1-1 0,1-1 0,0-1 0,10-1-11,-22-2-12,-1 1 1,1-1-1,-1-1 1,1 0-1,-1 0 1,0-1-1,0-1 1,9-4 11,8-6-179,-1-1-1,19-15 180,13-16-521,-55 43-53,1 0 0,-1-1 0,-1 0 0,1 0 0,0 0 0,1-4 574,-4 5-985,-1-1-99</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16.218"/>
    </inkml:context>
    <inkml:brush xml:id="br0">
      <inkml:brushProperty name="width" value="0.2" units="cm"/>
      <inkml:brushProperty name="height" value="0.2" units="cm"/>
      <inkml:brushProperty name="color" value="#FFFF00"/>
    </inkml:brush>
  </inkml:definitions>
  <inkml:trace contextRef="#ctx0" brushRef="#br0">65 0 124,'0'0'189,"0"0"-1,0 0-5,0 0 12,0 0 1,0 0 2,0 0 12,0 0-36,0 0-18,0 0 3,0 0 5,0 0 12,0 0-15,0 0-12,0 0 20,5 1-2,-4 0-153,0-1 0,1 0 0,-1 1 0,0-1 0,0 1 0,0-1 0,0 1 0,0-1 0,0 1 0,0 0 0,0 0 0,0-1 0,0 1 0,0 0 0,-1 0 0,1 0 0,0 0 0,-1 0 0,1 0 0,0 0 0,-1 0 0,1 0 0,-1 0 0,0 0 0,1 1 0,-1-1 0,0 0 0,0 0-14,0 54 504,0-52-491,-9 298 965,-4 56-565,1-214-315,-30 271 219,35-357-1446,1 1 1,3 8 1128,3-64-876</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17.309"/>
    </inkml:context>
    <inkml:brush xml:id="br0">
      <inkml:brushProperty name="width" value="0.2" units="cm"/>
      <inkml:brushProperty name="height" value="0.2" units="cm"/>
      <inkml:brushProperty name="color" value="#FFFF00"/>
    </inkml:brush>
  </inkml:definitions>
  <inkml:trace contextRef="#ctx0" brushRef="#br0">706 1 96,'-2'9'246,"0"0"0,0 0 0,-1 0 0,-1 0-1,1-1 1,-1 1 0,-1-1 0,0 0 0,-4 5-246,9-12 30,-21 31 286,-2-1 1,-1-1-1,-1-1 0,-11 9-316,-115 99 642,45-43-193,-30 25-109,16-5-66,118-111-248,-1-1-1,1 1 1,0 0-1,0 0 1,0-1 0,0 1-1,1 1 1,-1-1-1,1 0 1,0 0-1,0 1 1,0-1 0,0 0-1,0 1 1,1-1-1,0 1 1,0 2-26,0-5-7,2 23 127,31 27 138,36 40-258,-19-29 119,-4-4-65,3-2 0,10 6-54,81 61 97,101 65-97,-183-143 5,-38-29 31,-1 2-1,12 14-35,24 22-739,-43-45-1034,-9-9 858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19.010"/>
    </inkml:context>
    <inkml:brush xml:id="br0">
      <inkml:brushProperty name="width" value="0.2" units="cm"/>
      <inkml:brushProperty name="height" value="0.2" units="cm"/>
      <inkml:brushProperty name="color" value="#FFFF00"/>
    </inkml:brush>
  </inkml:definitions>
  <inkml:trace contextRef="#ctx0" brushRef="#br0">749 47 20,'0'0'177,"0"0"-43,0 0-4,0 0 56,0 0 15,0 0-32,3-1-28,-2 1-121,0 0 1,0 0-1,0-1 0,-1 1 0,1 0 0,0-1 1,-1 1-1,1-1 0,0 1 0,-1 0 0,1-1 1,0 0-1,-1 1 0,1-1 0,-1 1 0,1-1 1,-1 0-1,1 1 0,-1-1 0,0 0 0,1 1 1,-1-1-1,0 0 0,0 0 0,1 1 0,-1-1 1,0 0-1,0 0 0,0 0-20,0 0 81,0-1 1,0 1-1,0-1 0,-1 1 1,1-1-1,0 1 0,-1 0 1,1-1-1,-1 1 0,0 0 1,1-1-1,-1 1 0,0 0 1,0 0-1,0 0 1,0 0-1,0 0 0,0 0 1,0 0-1,0 0 0,0 0 1,-1 0-82,1 5 109,-1 1-1,1-1 1,-1 0 0,1 1 0,1 0 0,-1-1 0,1 1 0,0-1 0,0 2-109,18 940 1398,-4-643-1270,-12-244-100,3-1 0,7 25-28,-12-81 9,0-2 11,0 0-15,0 1-2,1-1 0,-1 0 0,0 1 0,0-1 1,0 0-1,0 1 0,1-1 0,-1 0 0,0 0 0,0 1 1,1-1-1,-1 0 0,0 0 0,1 1 0,-1-1 0,0 0 0,1 0 1,-1 0-1,0 1 0,1-1 0,-1 0 0,0 0 0,1 0 0,-1 0 1,0 0-1,1 0 0,-1 0 0,1 0 0,-1 0-3,7-20-12,0-2 0,-2 1 0,-1 0 0,0-1 0,-1 0 0,-2 0-1,0 0 1,-1 0 0,-2 0 0,-1-5 12,-3-20-48,-3 1 0,-2-1-1,-2 2 1,-4-7 48,7 28 7,0 1-1,-2 0 1,-1 1-1,0 0 1,-2 1-1,-1 0 1,0 1-1,-1 1 1,-1 1 0,-1 0-1,-1 1 1,0 1-1,-1 1 1,0 1-1,-2 1 1,1 1-1,-2 1 1,1 1-1,-1 1 1,-1 1-1,0 1 1,0 1-1,0 2 1,-1 0 0,-22 0-7,39 5-1,-1-1 1,0 1 0,0 1 0,1 0 0,-1 0 0,1 1 0,-1 0 0,1 0 0,0 1 0,0 1 0,1-1 0,-1 1 0,1 1 0,0 0-1,1 0 1,-1 0 0,1 1 0,0 0 0,-4 6 0,3-3 8,1 1 1,0 0-1,0 1 0,1-1 1,1 1-1,0 1 1,0-1-1,1 1 0,1-1 1,0 1-1,1 0 0,0 0 1,1 0-1,1 7-8,0-13 0,1 0 0,1 0 0,-1 0 1,1 0-1,1-1 0,-1 1 0,1-1 0,0 1 1,0-1-1,1 0 0,0 0 0,0 0 0,0-1 1,1 0-1,0 1 0,0-2 0,0 1 0,0 0 0,1-1 1,0 0-1,0-1 0,0 1 0,1-1 0,14 9 19,0-2 0,1-1 0,0 0 0,1-2 1,0 0-1,8 0-19,68 8 189,0-5 1,1-4-1,76-5-189,-122-2 74,6 1 65,0-3 1,17-5-140,30-4 164,155-20 220,-85 9 23,5 7-407,-156 17 188,-23-1-356,0 1 0,0-1-1,0 0 1,0 1 0,0-1 0,0-1 0,0 1-1,0 0 1,0-1 0,0 0 0,0 1 0,0-1-1,0 0 1,0-1 0,-1 1 0,1 0 0,0-1-1,-1 0 1,1 1 0,-1-1 0,1 0 0,-1 0-1,1-1 169,8-13-1500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0.256"/>
    </inkml:context>
    <inkml:brush xml:id="br0">
      <inkml:brushProperty name="width" value="0.2" units="cm"/>
      <inkml:brushProperty name="height" value="0.2" units="cm"/>
      <inkml:brushProperty name="color" value="#FFFF00"/>
    </inkml:brush>
  </inkml:definitions>
  <inkml:trace contextRef="#ctx0" brushRef="#br0">231 147 16,'0'0'356,"0"0"-17,0 0-70,0 0-27,0-12 86,0 5 3262,-1-4-3497,0 1-1,0 0 0,-1 0 0,-1 0 0,-3-9-92,5 15 53,0 0 1,0 0-1,-1 0 0,0 0 0,0 0 0,0 0 1,0 1-1,-1-1 0,0 1 0,1 0 0,-1 0 1,0 0-1,0 0 0,-1 0 0,-2-2-53,-2 36 314,-16 527 539,23-503-782,-6 43-71,-2 5 48,-37 348 45,33-359-105,-5-1 1,-15 43 11,31-129-159,2-4 38,0 1 1,0-1-1,-1 0 1,1 0-1,0 0 1,-1 1-1,1-1 0,-1 0 1,1 0-1,-1 0 1,0 0-1,0 0 1,1 0-1,-1 0 1,0 0-1,0 0 1,0 0-1,0 0 1,0-1-1,0 1 0,-1 0 121,2-1-1232,0 0-48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0.821"/>
    </inkml:context>
    <inkml:brush xml:id="br0">
      <inkml:brushProperty name="width" value="0.2" units="cm"/>
      <inkml:brushProperty name="height" value="0.2" units="cm"/>
      <inkml:brushProperty name="color" value="#FFFF00"/>
    </inkml:brush>
  </inkml:definitions>
  <inkml:trace contextRef="#ctx0" brushRef="#br0">1 71 348,'0'-1'116,"0"-1"0,1 1 0,0 0 0,-1-1 0,1 1 0,0 0 0,0-1 0,-1 1 0,1 0 0,0 0 0,0 0 1,0-1-1,1 1 0,-1 0 0,0 1 0,0-1 0,0 0 0,1 0 0,-1 0 0,1 1 0,-1-1 0,0 1 0,1-1 0,-1 1 0,1 0 0,0-1-116,51-11 258,-35 9 47,56-9 247,0 4-1,1 3 1,55 4-552,-20-1 334,401 0 707,-285 3-824,46 13 0,-191-9-178,325 22 275,-347-23-245,-36-3-27,1 0 0,-1 1 0,0 2 0,0 0 0,-1 1 0,16 7-42,-21-2 64,-1 0-4298,-13-10 2934</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4.604"/>
    </inkml:context>
    <inkml:brush xml:id="br0">
      <inkml:brushProperty name="width" value="0.2" units="cm"/>
      <inkml:brushProperty name="height" value="0.2" units="cm"/>
      <inkml:brushProperty name="color" value="#FFFF00"/>
    </inkml:brush>
  </inkml:definitions>
  <inkml:trace contextRef="#ctx0" brushRef="#br0">505 139 88,'0'0'151,"0"0"5,0 0 29,0 0-8,0 0-51,0 0 13,0-1-56,1-1 0,-1 1-1,0-1 1,0 1 0,0 0 0,0-1-1,0 1 1,0-1 0,-1 1 0,1 0-1,0-1 1,-1 1 0,1-1 0,-1 1-1,1 0 1,-2-1-83,-2-5-48,-1-2 308,0 1 0,-1-1-1,0 2 1,0-1-1,-5-4-259,9 10 52,-1 0 0,1 0 1,-1 0-1,1 0 0,-1 1 0,0-1 0,1 1 0,-1-1 0,0 1 0,0 0 0,0 0 0,0 0 0,0 1 0,0-1 0,0 1 0,-1-1 0,1 1 0,0 0 1,0 0-1,0 1 0,0-1 0,0 1 0,-1-1-52,-16 7 45,0 0 1,0 1-1,1 1 1,0 1-1,0 1 1,1 1-1,0 0 1,1 1-1,1 1 1,0 0-1,1 1 1,1 1-1,0 1 1,1 0-1,1 0 1,-2 5-46,-1 3 37,1 1 0,1 0 0,1 1 1,2 0-1,1 1 0,1 1 0,1-1 0,1 1 0,2 0 0,1 0 1,1 21-38,2-18 8,2 1 0,1-1 1,1 0-1,2-1 1,1 1-1,2-1 0,1-1 1,1 1-1,2-2 1,11 19-9,-17-35 3,1 0-1,0 0 1,1-1 0,0-1 0,1 1 0,0-2-1,1 1 1,1-1 0,-1-1 0,1 0 0,1-1-1,-1 0 1,2-1 0,-1 0 0,1-1-1,0-1 1,0 0 0,0-1 0,1 0 0,-1-1-1,1-1 1,0-1 0,0 0 0,2 0-3,-9-2 5,1-1-1,-1 0 1,1 0 0,-1 0 0,0-1-1,1-1 1,-2 1 0,1-1 0,0-1-1,-1 1 1,0-1 0,0-1 0,0 1-1,-1-1 1,6-5-5,11-14 32,-1 0 0,0-1 0,8-16-32,-12 14 14,-1-1-1,-1-1 1,-2 0 0,-1-1-1,-2-1 1,0 0-1,-3 0 1,0-2-14,3-27-60,-2-1-1,-3 0 1,-3-57 60,-3 98-2,-2 0 0,0 0 1,-1 1-1,-1-1 0,-1 1 0,-1 0 0,-1 0 0,0 1 0,-1 0 0,-2 0 0,-11-17 2,15 26 2,-1 0 0,0 0 1,-1 1-1,0 0 0,0 1 0,-1 0 0,0 0 0,-1 1 0,1 0 0,-1 1 0,-1 0 1,1 0-1,-1 1 0,0 0 0,-1 1 0,1 1 0,0 0 0,-1 0 0,0 1 0,0 0 1,-9 1-3,6 1-47,0 0 1,0 1 0,0 1 0,1 0 0,-1 1 0,-8 3 46,16-4-167,-1 1 0,1 0 0,0 0 1,-1 1-1,2 0 0,-1 0 0,0 1 1,1 0-1,0 0 0,0 1 0,1-1 0,-1 1 1,0 2 166,-3 3-924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5.877"/>
    </inkml:context>
    <inkml:brush xml:id="br0">
      <inkml:brushProperty name="width" value="0.2" units="cm"/>
      <inkml:brushProperty name="height" value="0.2" units="cm"/>
      <inkml:brushProperty name="color" value="#FFFF00"/>
    </inkml:brush>
  </inkml:definitions>
  <inkml:trace contextRef="#ctx0" brushRef="#br0">94 1357 244,'7'31'403,"-1"1"0,-1 0 1,-2 0-1,-1 0 0,-2 9-403,-2-32 262,-2-14-86,-2-18-28,-19-190 431,16-111 108,11 296-618,1 0-1,1 0 1,2 1 0,2-6-69,7-39 113,101-486 1108,-111 535-1159,2 1 0,0 0 1,2 0-1,0 1 1,2-2-63,-8 16 24,1 1 0,-1-1 1,1 1-1,1 0 0,-1 1 0,1-1 1,0 1-1,0 0 0,1 0 1,-1 0-1,1 1 0,0 0 0,0 0 1,1 0-1,-1 1 0,1 0 1,0 1-1,1-1-24,2 1 11,-1 1 1,0 1-1,0-1 1,0 2-1,0-1 1,1 1-1,-1 0 1,0 1-1,0 0 0,-1 1 1,1 0-1,0 0 1,-1 1-1,0 0 1,1 1-12,6 3 15,-1 1 0,0 0 1,0 1-1,-1 1 0,0 0 0,0 1 1,6 9-16,-15-16 19,1 1 0,-1 0 1,1 0-1,-2 0 1,1 0-1,-1 1 1,0 0-1,0-1 0,-1 1 1,0 0-1,0 1 1,0-1-1,-1 0 1,0 0-1,-1 1 0,1-1 1,-2 0-1,1 1 1,-1-1-1,0 0 1,0 0-1,-2 5-19,-6 7 40,0 0 1,-2 0-1,0-1 1,-1 0-1,0-1 1,-2 0-1,0-1 1,-1-1-1,0 0 1,-1-1-1,-17 10-40,2-1 39,0-3 0,-2 0-1,0-2 1,-1-2 0,-1 0-1,-17 3-38,29-13-373,0-1 0,0 0 0,0-2-1,0-1 1,-1-1 0,-12-1 373,31 0-180,1-1 0,0 0 0,0 0 0,0 0 0,0 0 0,0 0 0,0-1 0,0 1 0,0-1 0,-1-1 180,-2-1-285,-16-6-892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6.909"/>
    </inkml:context>
    <inkml:brush xml:id="br0">
      <inkml:brushProperty name="width" value="0.2" units="cm"/>
      <inkml:brushProperty name="height" value="0.2" units="cm"/>
      <inkml:brushProperty name="color" value="#FFFF00"/>
    </inkml:brush>
  </inkml:definitions>
  <inkml:trace contextRef="#ctx0" brushRef="#br0">933 54 40,'0'0'205,"0"0"-5,0 0 9,0 0-70,0 0 17,0 0 18,0 0 24,0 0-18,0 0-40,0 0 12,0 0 5,1 1-112,1-1 0,-1 0 0,0 0 0,0 0 0,0 0 0,0 0 0,0 0 0,0 0 0,0 0 0,0 0 0,0 0 0,0-1 0,0 1 0,0 0 0,0-1 0,0 1 0,0-1 0,1 0-45,0-16 301,-1 16-294,-1 0 1,0 0-1,1 0 0,-1 1 0,0-1 0,1 0 1,-1 0-1,0 0 0,0 0 0,0 0 1,0 0-1,0 0 0,0 0 0,0 0 1,0 1-1,0-1 0,0 0 0,0 0 1,0 0-1,-1 0 0,1 0 0,0 0 0,-1 0 1,1 1-1,-1-1 0,1 0 0,-1 0 1,1 1-1,-1-1 0,0 0 0,1 1 1,-1-1-1,0 0 0,1 1 0,-1-1 0,0 1 1,0-1-1,0 1 0,1 0 0,-1-1 1,0 1-1,0 0 0,0-1 0,0 1 1,0 0-1,0 0 0,0 0 0,0 0 0,1 0 1,-1 0-1,0 0 0,0 0 0,0 0 1,-1 1-8,-19-1 47,-1 2 1,0 0-1,1 1 0,0 2 1,0 0-1,0 1 1,0 1-1,1 1 1,0 1-1,-10 6-47,-3 3 93,1 2 1,0 0-1,2 2 1,1 2-1,-24 24-93,50-46 10,0 1 1,1 0-1,0-1 1,-1 1-1,1 0 1,0 0-1,0 0 0,0 1 1,1-1-1,-1 0 1,1 1-1,0-1 1,0 1-1,0-1 0,0 5-10,1-6 5,0 1 0,1-1 0,-1 1 0,1-1 0,-1 1-1,1-1 1,0 1 0,0-1 0,0 1 0,1-1 0,-1 0-1,0 0 1,1 0 0,-1 0 0,1 0 0,0 0-1,0 0 1,0 0 0,0-1 0,0 1 0,0-1 0,0 1-1,2-1-4,37 24 35,1-3-1,26 10-34,-20-10 92,43 26-92,-72-36 50,0 0 1,-1 1-1,-1 1 0,0 0 0,-1 2 0,7 8-50,-17-16 44,0 0-1,0 0 0,-1 1 1,0 0-1,0 0 1,-1 1-1,0-1 0,-1 1 1,0 0-1,0 0 0,-1 0 1,-1 0-1,0 0 0,0 0 1,-1 3-44,-1-4 37,0-1 1,-1 0 0,0 1 0,-1-1 0,0 0 0,0-1 0,0 1 0,-1 0 0,0-1 0,-1 0 0,0 0 0,0 0 0,0-1 0,-1 0 0,-3 3-38,-10 10 112,0-1 0,-2-1 0,0 0 1,-12 5-113,-17 6 35,-2-2 1,0-2-1,-2-3 1,0-2-1,-2-2 1,0-3-1,-11 0-35,10-4-788,0-3-1,-56 0 789,107-7-149,0 1 0,0-2 0,0 1 0,1-1 0,-1 1 0,0-2 0,0 1 0,1-1 0,-1 1 0,-1-2 149,-8-3-368,-24-9-580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29.940"/>
    </inkml:context>
    <inkml:brush xml:id="br0">
      <inkml:brushProperty name="width" value="0.2" units="cm"/>
      <inkml:brushProperty name="height" value="0.2" units="cm"/>
      <inkml:brushProperty name="color" value="#FFFF00"/>
    </inkml:brush>
  </inkml:definitions>
  <inkml:trace contextRef="#ctx0" brushRef="#br0">6 1 148,'0'0'143,"0"0"-7,0 0-12,0 0 22,0 0-43,0 0 7,0 0-25,0 0 15,0 0 6,0 0 16,0 0-8,0 0 6,0 0-28,0 0-27,0 0-29,0 0-7,0 0 22,0 0-6,0 0 42,0 0 23,6 23 126,-18 535 608,13-422-826,2-76 30,3 0-1,5 13-47,-8-54-2,6 58-674,-3 1-1,-4 58 677,-2-135-804,0-1 10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0.387"/>
    </inkml:context>
    <inkml:brush xml:id="br0">
      <inkml:brushProperty name="width" value="0.2" units="cm"/>
      <inkml:brushProperty name="height" value="0.2" units="cm"/>
      <inkml:brushProperty name="color" value="#FFFF00"/>
    </inkml:brush>
  </inkml:definitions>
  <inkml:trace contextRef="#ctx0" brushRef="#br0">1 0 128,'105'23'633,"-22"-5"-203,2-2 0,19-3-430,255 29 540,-299-39-694,-59-3 65,-1 0-35,0 0-89,1 0-169,7 0-205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3:54.934"/>
    </inkml:context>
    <inkml:brush xml:id="br0">
      <inkml:brushProperty name="width" value="0.2" units="cm"/>
      <inkml:brushProperty name="height" value="0.2" units="cm"/>
      <inkml:brushProperty name="color" value="#66CC00"/>
    </inkml:brush>
  </inkml:definitions>
  <inkml:trace contextRef="#ctx0" brushRef="#br0">16 40 20,'-13'0'398,"10"3"2519,5 0-2878,0-1 1,0 0-1,0 0 0,0 0 0,0 0 1,1-1-1,-1 1 0,1-1 1,-1 1-1,1-1 0,-1 0 1,1 0-1,0 0 0,-1 0 0,1 0 1,0-1-1,0 1 0,0-1 1,-1 0-1,1 1 0,2-2-39,79 2 412,-58-1-218,-7 0-118,-1 0 0,1-1 0,-1-1 0,0 0 0,1-2 0,5-1-76,13-8 180,0 2 0,21-2-180,16-5 95,-72 18-85,0 0-1,0 0 1,1 0 0,-1 0-1,0 0 1,0 1-1,0-1 1,0 1 0,0-1-1,0 1 1,0 0-1,0-1 1,0 1 0,0 0-1,0 1 1,0-1-1,-1 0 1,1 0 0,0 1-1,-1-1 1,1 1-1,-1-1 1,0 1 0,1 0-1,-1 0 1,0-1-1,0 1 1,0 0 0,0 0-1,0 0 1,-1 0-1,1 2-9,6 13 137,0 1 0,-2 0 0,3 13-137,-3-10 60,31 130 1196,12 127-1256,-32-180 315,-10-52-162,-4-23-197,1 0-1,2-1 0,0 1 45,-5-23-66,1 0-1,-1 0 0,0 0 0,0 0 1,0 0-1,0 0 0,0 0 0,0 0 1,0 0-1,0 0 0,0 0 1,1 0-1,-1 0 0,0 0 0,0 0 1,0 0-1,0 0 0,0 0 0,0 0 1,0 0-1,1 0 0,-1 0 0,0 0 1,0 0-1,0 0 0,0 0 0,0 0 1,0 0-1,0 0 0,0 0 0,1 0 1,-1 0-1,0 0 0,0 0 1,0 0-1,0 0 0,0 1 0,0-1 1,0 0-1,0 0 0,0 0 0,0 0 1,0 0-1,0 0 0,0 0 0,0 0 1,1 1-1,-1-1 0,0 0 67,0-2-682,1-1-683</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0.774"/>
    </inkml:context>
    <inkml:brush xml:id="br0">
      <inkml:brushProperty name="width" value="0.2" units="cm"/>
      <inkml:brushProperty name="height" value="0.2" units="cm"/>
      <inkml:brushProperty name="color" value="#FFFF00"/>
    </inkml:brush>
  </inkml:definitions>
  <inkml:trace contextRef="#ctx0" brushRef="#br0">6 1 244,'0'1'300,"0"0"8,0 1-52,0-1-4,0 2-52,0 1-40,0 2-44,3 0-72,-6 3-156,3-1-48,-2-1-128,-2 1-240,4 0-248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1.106"/>
    </inkml:context>
    <inkml:brush xml:id="br0">
      <inkml:brushProperty name="width" value="0.2" units="cm"/>
      <inkml:brushProperty name="height" value="0.2" units="cm"/>
      <inkml:brushProperty name="color" value="#FFFF00"/>
    </inkml:brush>
  </inkml:definitions>
  <inkml:trace contextRef="#ctx0" brushRef="#br0">4 0 16,'-4'32'256,"4"-2"-140,0-14 56,0 6-20,0 2-8,0-1-68,0 1-28,0-3-4,0-3-36,0-3-88,0-1-88,0-3-108,0-11-152</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1.854"/>
    </inkml:context>
    <inkml:brush xml:id="br0">
      <inkml:brushProperty name="width" value="0.2" units="cm"/>
      <inkml:brushProperty name="height" value="0.2" units="cm"/>
      <inkml:brushProperty name="color" value="#FFFF00"/>
    </inkml:brush>
  </inkml:definitions>
  <inkml:trace contextRef="#ctx0" brushRef="#br0">24 142 80,'-13'112'883,"7"-43"-383,5-61-460,-2 33 767,2-41-801,1 0-1,0 1 0,0-1 1,0 0-1,0 0 1,0 0-1,0 0 0,0 0 1,0 1-1,0-1 0,0 0 1,0 0-1,0 0 1,0 0-1,0 0 0,0 1 1,0-1-1,0 0 1,0 0-1,0 0 0,1 0 1,-1 0-1,0 1 1,0-1-1,0 0 0,0 0 1,0 0-1,0 0 1,0 0-1,0 0 0,1 0 1,-1 0-1,0 1 0,0-1 1,0 0-1,0 0 1,0 0-1,0 0 0,1 0 1,-1 0-1,0 0 1,0 0-1,0 0 0,0 0 1,0 0-1,1 0 1,-1 0-1,0 0 0,0 0 1,0 0-1,0 0 0,0 0 1,1 0-1,-1 0 1,0 0-1,0 0 0,0 0 1,0-1-6,13-18-112,44-109 7,-43 91 156,1 1 0,3 0 0,0 2 0,17-22-51,-34 54 8,0 0 0,1 0 0,0 0 0,-1 0 0,1 0 0,0 0 0,0 0 1,0 0-1,1 1 0,-1-1 0,0 1 0,0 0 0,1 0 0,-1 0 0,2-1-8,-3 2 17,0 0 1,1 0-1,-1 0 0,0 0 0,1 0 0,-1 0 0,0 0 0,1 1 0,-1-1 0,0 0 0,0 1 0,1-1 0,-1 1 0,0-1 1,0 1-1,0 0 0,0 0 0,0-1 0,0 1 0,0 0 0,1 1-17,4 5 54,-1 0 1,-1 0-1,1 0 1,-1 1-1,0-1 1,-1 1-1,0 0 1,2 6-55,7 25 163,-3 1 0,0 0 1,-3 0-1,-1 0 0,-2 1 1,-2 23-164,-1-63 1,0-1 0,-1 0 0,1 0 0,0 0 0,0 1 0,0-1 0,0 0 0,0 0 0,0 0 0,0 1 0,0-1 0,0 0 0,0 0 0,0 1 0,0-1 0,0 0 0,0 0 0,1 0 0,-1 1 0,0-1 0,0 0 0,0 0 0,0 0 1,0 1-1,0-1 0,1 0 0,-1 0 0,0 0 0,0 0 0,0 1 0,0-1 0,1 0 0,-1 0 0,0 0 0,0 0 0,0 0 0,1 0 0,-1 0 0,0 1 0,0-1 0,0 0 0,1 0 0,-1 0 0,0 0-1,11-7 4,5-13-2,47-105-34,-48 91 15,2 0 0,1 1 0,1 0 0,2 2 0,2 1 0,2-2 17,-24 31 0,0-1 8,1 1-1,-1 0 0,0-1 1,1 1-1,-1 0 0,1 0 0,-1 0 1,1 0-1,-1 0 0,1 0 1,0 0-1,0 0 0,-1 1 0,1-1 1,0 1-1,0-1 0,0 1 1,0 0-1,0 0 0,-1 0 1,1 0-1,0 0 0,1 0-7,0 1 13,1 0 1,-1 0-1,1 0 0,-1 1 1,0-1-1,1 1 1,-1 0-1,0 0 0,0 0 1,0 1-1,-1-1 0,1 0 1,0 1-1,-1 0 0,0 0 1,0 0-1,1 0 0,-1 0-13,34 58 183,-29-46-140,-1 1 0,-1 0 0,0 0 0,-1 0 0,-1 0 0,-1 1 0,0 3-43,2 118-733,-4-99-525,0-38 494,0-1-186,0 0 32</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2.507"/>
    </inkml:context>
    <inkml:brush xml:id="br0">
      <inkml:brushProperty name="width" value="0.2" units="cm"/>
      <inkml:brushProperty name="height" value="0.2" units="cm"/>
      <inkml:brushProperty name="color" value="#FFFF00"/>
    </inkml:brush>
  </inkml:definitions>
  <inkml:trace contextRef="#ctx0" brushRef="#br0">80 330 256,'4'2'121,"0"1"1,0-1-1,0-1 1,1 1-1,-1 0 0,0-1 1,1 0-1,-1 0 1,1 0-1,-1-1 0,1 0 1,0 1-1,-1-2 1,1 1-1,-1 0 0,1-1 1,-1 0-1,1 0 1,-1 0-1,1-1 0,-1 1 1,0-1-1,0 0 1,0-1-1,1 1-121,7-5 120,0 1-1,0-2 1,0 0-1,-1 0 1,0-1-1,-1 0 1,9-10-120,-14 12 18,1 0 0,-2 1 0,1-1 0,-1-1 0,0 1 0,0-1 0,-1 1 1,0-1-1,-1 0 0,1 0 0,-2-1 0,1 1 0,-1 0 0,0-1 0,-1 1 1,0 0-1,0-1 0,-1 1 0,0 0 0,0-1 0,-1 1 0,0 0 0,-1 0 0,0 0-18,2 3 1,-1 1 0,-1-1-1,1 1 1,-1 0-1,1 0 1,-1 0-1,0 0 1,0 1-1,-1-1 1,1 1-1,-3-2 0,4 4 1,0 0-1,-1 0 1,1 0-1,-1 0 0,1 0 1,-1 0-1,1 0 1,-1 1-1,0-1 0,1 1 1,-1 0-1,0 0 1,1 0-1,-1 0 0,0 0 1,1 1-1,-1-1 1,0 1-1,1 0 0,-1 0 1,1 0-1,-3 1 0,-8 4 1,-1 1 0,1 1-1,1 0 1,0 1 0,0 0 0,1 1-1,0 0 1,0 1 0,1 0 0,1 0-1,0 1 1,0 1 0,1-1 0,1 1-1,0 1 1,0 2-1,-4 9-3,1 1 0,2-1-1,1 1 1,0 1-1,2 0 1,1-1 0,2 1-1,0 22 4,2-38 14,1-1-1,0 1 0,0-1 0,1 0 0,1 1 1,-1-1-1,2 0 0,-1 0 0,2-1 0,-1 1 1,1-1-1,1 0 0,-1 0 0,1 0 0,3 1-13,0 0 37,1 0 0,0-1-1,0 0 1,1-1 0,0 0 0,1-1-1,0 0 1,0-1 0,0 0-1,1-1 1,-1-1 0,1 0-1,0 0 1,10 0-37,22 3-138,0-2 0,1-2 0,32-2 138,-70-1-95,1 0 0,-1-1 1,0 0-1,0 0 0,1-1 0,-1 0 1,0 0-1,2-2 95,15-4-510,-8 2-302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3.275"/>
    </inkml:context>
    <inkml:brush xml:id="br0">
      <inkml:brushProperty name="width" value="0.2" units="cm"/>
      <inkml:brushProperty name="height" value="0.2" units="cm"/>
      <inkml:brushProperty name="color" value="#FFFF00"/>
    </inkml:brush>
  </inkml:definitions>
  <inkml:trace contextRef="#ctx0" brushRef="#br0">0 9 8,'0'-1'42,"0"1"0,0 0 0,0-1 0,0 1 0,0 0 1,0-1-1,1 1 0,-1 0 0,0-1 0,0 1 0,0 0 0,0-1 0,0 1 0,1 0 0,-1-1 0,0 1 1,0 0-1,0 0 0,1-1 0,-1 1 0,0 0 0,1 0 0,-1-1 0,0 1 0,0 0 0,1 0 0,-1 0 0,0 0 1,1-1-1,-1 1 0,0 0 0,1 0 0,-1 0 0,0 0 0,1 0 0,-1 0 0,1 0 0,-1 0 0,0 0-42,21 4 1168,15 14-381,-18-2-639,0 0 0,-1 2 0,-1-1 0,0 2-1,-1 0 1,-2 1 0,0 1 0,7 13-148,7 23 222,-2 1 1,12 44-223,-28-70 41,-2 0 1,-2 1-1,-1 0 1,-1 1-1,-2-1 1,-2 28-42,0-20 38,2-21-20,-2 1 1,-1-1 0,0 0 0,-2 0 0,0 0 0,-2 2-19,-8 37 53,0 2-10,-3-1 1,-3-1 0,-2-1 0,-3-1-1,-2-1 1,-33 50-44,54-99-297,1 0 0,-1-1 0,0 1 0,-1-1 0,1 0 0,-1-1 0,0 0 0,0 0 0,-7 3 297,11-6-862</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4.261"/>
    </inkml:context>
    <inkml:brush xml:id="br0">
      <inkml:brushProperty name="width" value="0.2" units="cm"/>
      <inkml:brushProperty name="height" value="0.2" units="cm"/>
      <inkml:brushProperty name="color" value="#FFFF00"/>
    </inkml:brush>
  </inkml:definitions>
  <inkml:trace contextRef="#ctx0" brushRef="#br0">297 0 220,'-22'21'232,"1"1"0,0 0 1,2 2-1,1 0 0,1 1 0,1 0 0,1 2 1,-4 10-233,-3 13 282,1 2 1,3 0-1,2 1 1,0 8-283,2 20 160,3 0 0,4 0 1,3 1-1,5 29-160,1-69 43,1 0 0,3 1 0,9 35-43,-12-63 15,11 53 33,3-1 0,24 62-48,-26-93-26,1-1 0,1-1 1,2 0-1,1-2 0,2 0 0,4 2 26,-14-18-164,43 46-2183,-51-58 1464</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35.558"/>
    </inkml:context>
    <inkml:brush xml:id="br0">
      <inkml:brushProperty name="width" value="0.2" units="cm"/>
      <inkml:brushProperty name="height" value="0.2" units="cm"/>
      <inkml:brushProperty name="color" value="#FFFF00"/>
    </inkml:brush>
  </inkml:definitions>
  <inkml:trace contextRef="#ctx0" brushRef="#br0">116 1 128,'0'0'237,"0"0"-17,-1 0-89,0 0-1,0-1 1,0 1-1,0 0 1,0 0-1,0 0 1,0 0-1,0 0 1,0 0-1,0 1 1,0-1-1,0 0 0,0 0 1,0 1-1,0-1 1,0 0-1,0 1 1,0-1-1,0 1-130,4 11 70,0 0-1,1-1 1,0 0-1,0 1 1,1-1 0,1-1-1,0 1 1,5 5-70,8 19 95,7 22 1,-3 1 0,-3 1-1,-2 0 1,-3 2 0,-2 0-1,-4 0 1,-1 1-1,-4 0 1,-3 48-96,-5-54 85,-2 0 0,-3-1 0,-3 1 0,-2-2 0,-4 6-85,-8 29 348,-25 52-348,38-109-153,-1-1 0,-2-1 1,-1 0-1,-2-2 0,0 1 0,-2-2 153,-4-10-1179,11-14 165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41.036"/>
    </inkml:context>
    <inkml:brush xml:id="br0">
      <inkml:brushProperty name="width" value="0.2" units="cm"/>
      <inkml:brushProperty name="height" value="0.2" units="cm"/>
      <inkml:brushProperty name="color" value="#FFFF00"/>
    </inkml:brush>
  </inkml:definitions>
  <inkml:trace contextRef="#ctx0" brushRef="#br0">1 1 60,'0'0'173,"0"0"-7,0 0-24,0 0 36,0 0 56,0 0-3,0 0-64,0 0-22,0 0 0,0 0-3,0 0-35,0 0 1,0 0 16,0 0 17,17 1 92,-15 0-218,0 0 0,0-1-1,-1 1 1,1 1 0,0-1-1,-1 0 1,1 0 0,0 1-1,-1-1 1,0 1 0,1-1-1,-1 1 1,0-1 0,0 1-1,0 0 1,0 0 0,0 0-1,0-1 1,0 1 0,-1 0-1,1 0 1,-1 0 0,1 0-1,-1 1-14,11 63 273,-6-34-126,55 335 618,-48-281-702,46 248-422,-57-329 245,-1-2 2,0 0-1,1 0 1,-1 1 0,1-1-1,0 0 1,0-1 0,0 1 0,0 0-1,0 0 1,1 0 0,-1 0-1,1-1 1,0 1 0,-1-1-1,1 0 1,2 2 112,-4-4-851,0 0 4</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41.402"/>
    </inkml:context>
    <inkml:brush xml:id="br0">
      <inkml:brushProperty name="width" value="0.2" units="cm"/>
      <inkml:brushProperty name="height" value="0.2" units="cm"/>
      <inkml:brushProperty name="color" value="#FFFF00"/>
    </inkml:brush>
  </inkml:definitions>
  <inkml:trace contextRef="#ctx0" brushRef="#br0">1 0 188,'259'1082'3230,"-253"-1061"-3327,-4-10-157,1 0 1,0 0-1,1-1 1,0 1 0,1-1 253,-5-9-676,-3-1-138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41.791"/>
    </inkml:context>
    <inkml:brush xml:id="br0">
      <inkml:brushProperty name="width" value="0.2" units="cm"/>
      <inkml:brushProperty name="height" value="0.2" units="cm"/>
      <inkml:brushProperty name="color" value="#FFFF00"/>
    </inkml:brush>
  </inkml:definitions>
  <inkml:trace contextRef="#ctx0" brushRef="#br0">1 310 132,'28'-8'1717,"74"-28"875,76-39-2592,-69 28 1011,47-12-1011,-80 38-155,18 0 155,41-12-1735,-99 23-738,-35 10 1680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3:55.718"/>
    </inkml:context>
    <inkml:brush xml:id="br0">
      <inkml:brushProperty name="width" value="0.2" units="cm"/>
      <inkml:brushProperty name="height" value="0.2" units="cm"/>
      <inkml:brushProperty name="color" value="#66CC00"/>
    </inkml:brush>
  </inkml:definitions>
  <inkml:trace contextRef="#ctx0" brushRef="#br0">4 396 308,'-3'30'590,"2"0"1,1 0-1,2 0 0,0-1 1,2 1-1,2-1 0,0 0 0,10 24-590,-17-53 29,1 0-1,0 0 0,0 1 1,0-1-1,0 0 0,0 0 0,0 1 1,0-1-1,0 0 0,0 0 1,0 0-1,1 1 0,-1-1 0,0 0 1,0 0-1,0 1 0,0-1 1,0 0-1,0 0 0,0 0 0,0 0 1,1 1-1,-1-1 0,0 0 1,0 0-1,0 0 0,0 0 0,1 1 1,-1-1-1,0 0 0,0 0 1,0 0-1,1 0 0,-1 0 0,0 0 1,0 0-1,1 0 0,-1 0 1,0 0-1,0 0 0,0 1 0,1-1 1,-1-1-1,0 1 0,0 0 1,1 0-1,-1 0 0,0 0 0,0 0 1,0 0-1,1 0 0,-1 0 1,0 0-1,1 0-28,8-17 562,7-36-451,-13 45 42,29-140 327,-23 100-354,2 0 0,1 0-1,17-38-125,-12 47 118,2 0-1,6-7-117,-20 36-65,1 1 0,1 0 0,0-1 0,0 2 0,0-1 0,1 1 0,0 0 0,1 1 0,0 0 0,0 0 0,1 1 65,35-6-3761,-37 11 2425</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42.155"/>
    </inkml:context>
    <inkml:brush xml:id="br0">
      <inkml:brushProperty name="width" value="0.2" units="cm"/>
      <inkml:brushProperty name="height" value="0.2" units="cm"/>
      <inkml:brushProperty name="color" value="#FFFF00"/>
    </inkml:brush>
  </inkml:definitions>
  <inkml:trace contextRef="#ctx0" brushRef="#br0">0 362 164,'1'1'75,"0"0"0,0 0-1,0 0 1,0-1 0,0 1 0,1 0 0,-1-1 0,0 1-1,0-1 1,1 1 0,-1-1 0,0 0 0,0 0-1,1 1 1,-1-1 0,0 0 0,1 0 0,-1 0 0,0 0-1,1 0 1,-1-1 0,0 1 0,1-1-75,41-4 414,9-17-51,0-1 0,-1-3 0,-2-1 0,0-4-363,91-48 445,-27 26-590,-59 30-981,0-4 0,7-6 1126,-47 23-761,-1 0-1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2:43.009"/>
    </inkml:context>
    <inkml:brush xml:id="br0">
      <inkml:brushProperty name="width" value="0.2" units="cm"/>
      <inkml:brushProperty name="height" value="0.2" units="cm"/>
      <inkml:brushProperty name="color" value="#FFFF00"/>
    </inkml:brush>
  </inkml:definitions>
  <inkml:trace contextRef="#ctx0" brushRef="#br0">157 10 28,'15'-10'1276,"-15"10"1741,-13 10-2920,1 1 1,1 0-1,0 1 0,0 0 1,1 0-1,1 1 0,0 0 1,1 1-1,0 0 0,1 0 1,0 1-1,2 0 0,0 0 0,0 0 1,0 7-98,-7 30 294,3 1 1,2 0-1,0 52-294,7-58 83,2-1-1,1 0 1,3 0 0,2 0 0,1 0 0,3-1-1,2 1-82,10 17 67,2-2 0,3 0-1,2-2 1,28 38-67,10 21 9,-49-86-71,-13-23-544,-1 1 1,0 0-1,-1 0 1,0 0-1,1 5 606,-2-1-3378,-4-13 2567</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4.872"/>
    </inkml:context>
    <inkml:brush xml:id="br0">
      <inkml:brushProperty name="width" value="0.2" units="cm"/>
      <inkml:brushProperty name="height" value="0.2" units="cm"/>
      <inkml:brushProperty name="color" value="#FFFFFF"/>
    </inkml:brush>
  </inkml:definitions>
  <inkml:trace contextRef="#ctx0" brushRef="#br0">14 13 216,'1'3'404,"-1"1"0,0-1 0,0 0 0,0 0 0,0 1 0,0-1 0,-1 0 0,0 0 0,1 0 0,-1 0 0,-1 1-404,2-4 45,-1 1 0,0 0 0,0-1 0,1 1 0,-1 0 0,0 0 0,1 0 0,-1 0 0,1 0 0,-1 0 0,1 0 0,-1 0 0,1 0 0,0 0 0,-1 0 0,1 0 0,0 0 0,0 0 0,0 0 0,0 0 0,0 0 1,0 0-1,0 0 0,0 0 0,0 0 0,1 0 0,-1 0 0,0 0 0,1 0 0,-1 0 0,1 1-45,1 0 163,0 1 1,1-1-1,-1 0 1,1 0-1,0 0 1,0 0-1,-1-1 0,1 1 1,0-1-1,0 0 1,0 1-1,1-1 1,-1-1-164,32 9 423,1-2 0,-1-2 0,1-1-1,0-2 1,1-2 0,10-1-423,-7 0 362,-7 1-81,43 1 472,-1-4-1,49-8-752,-28-1 741,1 4 0,66 5-741,47-4 644,33-1 1680,10 10-2324,-32 1 845,162-3 206,-300-3-749,19-6-302,28-2 210,6 6-78,113-8 96,-12-8-40,66 11-188,-140 5 61,1158-3 124,-762 11-93,1361-3-117,-1572 8-19,-309-8 19,68 0 8,41 8 17,-61-4 12,28 3-20,237 22 36,234-14-28,-291-11-58,95 5 55,847 11-62,-4-20 23,-709 8 59,-393-9-24,325 9-11,-234-3 5,35 2 41,582 19-38,-149-9 37,639 20-25,-1261-36-17,32 6 15,33 2 31,208 5-57,782 24 50,-762-26-4,354 17 63,-412-22-83,546 25 32,405 10-96,-545-38 52,-393 9 27,859-13 74,-1125-1-115,42-6 26,-40 2 13,35 1-13,539-8 85,100-1-158,355 13 64,-800-14 39,234 14-106,-471-2 94,41-6-18,29-2 17,919-31-335,-95 12 11,-259 23-89,-474 6 186,-170-8-83,-16-3-5643,-10-1 1572,-7 5 3</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6.172"/>
    </inkml:context>
    <inkml:brush xml:id="br0">
      <inkml:brushProperty name="width" value="0.2" units="cm"/>
      <inkml:brushProperty name="height" value="0.2" units="cm"/>
      <inkml:brushProperty name="color" value="#FFFFFF"/>
    </inkml:brush>
  </inkml:definitions>
  <inkml:trace contextRef="#ctx0" brushRef="#br0">16 0 372,'0'0'359,"0"0"21,0 0-24,0 0-38,0 0-5,0 0-11,0 0-12,0 0-27,0 0-28,0 0-39,0 0-14,0 0 26,0 0-16,0 0 2,0 0-5,0 0-9,0 0 12,0 6-7,1 0-130,0 0 1,0 0-1,1 0 0,0 0 0,0 0 0,1 0 0,-1 0 0,1-1 0,1 1 0,-1-1 0,1 0 0,0 0 0,0 0 0,4 4-55,18 16 269,0 0 1,7 3-270,-14-12 106,220 173 735,-208-165-746,-2 0 0,-1 2-1,-2 1 1,0 1 0,-2 2-1,20 29-94,-39-53 21,0 1 0,0-1 0,1 1 0,0-2 0,1 1 0,-1-1 0,1 0 0,0 0 0,0-1 0,1 0 0,-1 0 0,4 1-21,47 29 191,-49-25-136,0 0-1,-1 1 0,0 0 1,0 1-1,-1-1 1,0 1-1,-1 1 1,0 0-1,-1-1 1,0 4-55,-3-13 63,-1 1 0,-1-1 0,1 1 0,0 0 0,-1-1 0,1 1 0,-1 0 1,0-1-1,0 1 0,0 0 0,0 0 0,0-1 0,0 1 0,-1 0 0,1-1 0,-1 1 0,0-1 0,0 1-63,-3 5 99,-1-1-1,1 1 1,-1-1-1,-1 0 0,-3 4-98,2-3 54,-419 485 1906,354-414-1669,-13 15 143,-3-4-1,-13 3-433,92-84 224,-4 2-2752,11-14-51,7-10-828,2-4 791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7.505"/>
    </inkml:context>
    <inkml:brush xml:id="br0">
      <inkml:brushProperty name="width" value="0.2" units="cm"/>
      <inkml:brushProperty name="height" value="0.2" units="cm"/>
      <inkml:brushProperty name="color" value="#FFFFFF"/>
    </inkml:brush>
  </inkml:definitions>
  <inkml:trace contextRef="#ctx0" brushRef="#br0">72 0 272,'0'0'304,"0"0"-27,0 0 13,0 0 8,0 0-31,0 0-27,0 0 31,0 0-6,0 0 2,0 0-12,0 0 17,0 0-8,0 0-25,0 0 0,0 0 12,0 0-26,0 0-36,0 0-8,0 0-2,0 0 32,0 0 3,0 0-26,0 0 2,-3 2 13,1 0-161,0 0 1,0 0-1,1 1 1,-1-1 0,1 0-1,-1 1 1,1-1 0,0 1-1,0-1 1,0 1 0,0-1-1,1 1 1,-1 0-1,1-1 1,-1 1 0,1 0-1,0-1 1,0 1 0,0 0-1,1 1-42,5 69 466,-3-49-394,0 50 795,-3 41-867,-2-32 236,2-57-160,-1-1 0,-2 0 0,-3 16-76,-6 62 147,-17 358 384,25-420-699,-2 30 267,9-34-4379,-4-43 2579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7.986"/>
    </inkml:context>
    <inkml:brush xml:id="br0">
      <inkml:brushProperty name="width" value="0.2" units="cm"/>
      <inkml:brushProperty name="height" value="0.2" units="cm"/>
      <inkml:brushProperty name="color" value="#FFFFFF"/>
    </inkml:brush>
  </inkml:definitions>
  <inkml:trace contextRef="#ctx0" brushRef="#br0">2 165 40,'-1'-9'1084,"1"8"-1016,0 1 0,0-1 0,0 0 0,0 0-1,0 0 1,0 0 0,0 0 0,0 0 0,0 1 0,0-1-1,1 0 1,-1 0 0,0 0 0,1 0 0,-1 1 0,0-1 0,1 0-1,-1 0 1,1 1 0,-1-1 0,1 0 0,0 1 0,-1-1-1,1 0 1,0 1 0,-1-1 0,1 1 0,0-1 0,-1 1-1,1-1 1,0 1 0,0 0 0,0-1 0,0 1 0,-1 0-1,1 0 1,0 0 0,0 0 0,0-1 0,0 1 0,0 0-68,41-11 877,1 2 1,31-3-878,-25 4 688,40-11-688,15-5 700,2 5 0,0 5 0,72 0-700,-68 13 434,-67 2-3621,-41-1 1836,-2 0-98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8.808"/>
    </inkml:context>
    <inkml:brush xml:id="br0">
      <inkml:brushProperty name="width" value="0.2" units="cm"/>
      <inkml:brushProperty name="height" value="0.2" units="cm"/>
      <inkml:brushProperty name="color" value="#FFFFFF"/>
    </inkml:brush>
  </inkml:definitions>
  <inkml:trace contextRef="#ctx0" brushRef="#br0">145 1 120,'0'0'297,"0"0"-28,0 0 35,0 0-17,0 0 23,0 0-14,-3 7-15,-36 72 1810,-10 34-2091,43-91 557,15-37-75,-3-28-148,-6 42-301,0 1-5,0 0-13,0 0 4,-10-6-54,10 5 25,-1 1 0,1 0 1,0-1-1,0 1 1,-1-1-1,1 1 0,0 0 1,-1 0-1,1-1 0,-1 1 1,1 0-1,0-1 0,-1 1 1,1 0-1,-1 0 1,1 0-1,0 0 0,-1-1 1,1 1-1,-1 0 0,1 0 1,-1 0-1,1 0 0,-1 0 1,1 0-1,-1 0 1,1 0-1,0 0 0,-1 1 1,1-1-1,-1 0 0,1 0 1,-1 0-1,1 0 0,-1 1 1,1-1-1,0 0 0,-1 0 1,1 1-1,0-1 1,-1 0-1,1 1 0,0-1 1,-1 0-1,1 1 0,0-1 1,0 0-1,-1 1 0,1-1 1,0 1 9,-27 30-1848,20-22 998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9.258"/>
    </inkml:context>
    <inkml:brush xml:id="br0">
      <inkml:brushProperty name="width" value="0.2" units="cm"/>
      <inkml:brushProperty name="height" value="0.2" units="cm"/>
      <inkml:brushProperty name="color" value="#FFFFFF"/>
    </inkml:brush>
  </inkml:definitions>
  <inkml:trace contextRef="#ctx0" brushRef="#br0">107 0 52,'-3'34'1068,"-1"0"1,-2 0-1,-2-1 1,-2 5-1069,7-28 226,-57 250 1493,48-234-4190,11-25 1527</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20.289"/>
    </inkml:context>
    <inkml:brush xml:id="br0">
      <inkml:brushProperty name="width" value="0.2" units="cm"/>
      <inkml:brushProperty name="height" value="0.2" units="cm"/>
      <inkml:brushProperty name="color" value="#FFFFFF"/>
    </inkml:brush>
  </inkml:definitions>
  <inkml:trace contextRef="#ctx0" brushRef="#br0">151 19 316,'-3'20'1164,"0"-1"0,-2 1 1,0-1-1,-6 11-1164,-14 57 679,-18 75 379,11-51-460,22-81-369,7-21-86,0 0 1,1-1-1,0 1 0,0 1 0,0 7-143,2-16 90,10-16 60,15-31-175,-1 0 0,5-21 25,-12 26-85,2 1 0,2 1 0,1 0 0,2 2 85,-21 32-10,30-39-220,21-22 230,-43 54-26,0 0 0,2 1 0,-1 0 0,1 1 1,1 0-1,0 1 0,6-3 26,-18 11 5,0 0 0,0 0-1,0 0 1,0 1 0,0-1 0,0 0 0,0 1-1,0-1 1,0 1 0,0 0 0,0-1 0,0 1-1,0 0 1,0 0 0,0 1 0,0-1 0,0 0-1,0 1 1,0-1 0,0 1 0,0 0 0,0-1-1,0 1 1,1 1-5,0 0 8,-1 0 0,0 1 1,1-1-1,-1 1 0,0 0 0,-1-1 0,1 1 0,0 0 0,-1 0 0,1 0 1,-1 0-1,0 0 0,0 1 0,0 0-8,3 15 68,-1 1 0,-1-1 0,0 1 0,-2 17-68,0-34 13,-1 30 47,-1-1 0,-2 1 0,-7 29-60,-6 21 85,9-44-33,-1 1 0,-2-2 0,-14 34-52,19-56-14,14-26-116,13-28-72,11-28-49,84-157-719,-95 187 846,2 1 0,2 1 0,1 2 0,2 0 0,1 1 124,-24 26 2,1 0 0,-1 0 0,1 0 0,0 1-1,1 0 1,-1 0 0,1 0 0,-1 1 0,1 0 0,0 1 0,0-1 0,1 1 0,5-1-2,-10 4 9,0-1 1,0 1 0,0 0-1,0 0 1,0 0-1,-1 0 1,1 0 0,0 0-1,-1 1 1,1 0 0,-1-1-1,1 1 1,-1 0 0,0 0-1,0 0 1,0 0 0,0 1-1,0-1 1,-1 1 0,1-1-1,-1 1 1,1-1 0,-1 1-1,0 0 1,0 0-1,0-1 1,0 2-10,3 9 50,0 1-1,0 0 1,-1 0 0,-1 0-1,-1 1-49,1 25 115,-2-1 0,-2 0 0,-2 1-1,-1-1 1,-4 10-115,-4 29 146,3-23-166,4-36-3499,8-22 2135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20.955"/>
    </inkml:context>
    <inkml:brush xml:id="br0">
      <inkml:brushProperty name="width" value="0.2" units="cm"/>
      <inkml:brushProperty name="height" value="0.2" units="cm"/>
      <inkml:brushProperty name="color" value="#FFFFFF"/>
    </inkml:brush>
  </inkml:definitions>
  <inkml:trace contextRef="#ctx0" brushRef="#br0">31 284 332,'-2'2'207,"0"0"0,0 0 0,1 1 0,-1-1 0,1 0 0,-1 1 0,1-1 0,0 1 0,0-1 0,0 1 0,0-1-1,1 1 1,-1 0 0,1-1 0,-1 1 0,1 0 0,0 0 0,0-1 0,0 1 0,1 0 0,-1 2-207,1-3 65,0-1 1,0 1-1,0 0 0,0 0 0,0 0 1,0-1-1,0 1 0,0 0 1,1-1-1,-1 1 0,1-1 0,-1 0 1,1 1-1,-1-1 0,1 0 1,0 0-1,0 0 0,0 0 0,-1 0 1,1-1-1,0 1 0,0 0 1,0-1-1,0 1 0,0-1 0,0 0 1,0 0-1,1 0-65,8 0 114,1-1 1,0 0-1,-1 0 0,0-2 1,1 1-1,-1-1 0,0-1 1,0 0-1,-1-1 1,1 0-1,1-1-114,5-3 135,1-2 1,-1 0-1,-1-1 0,0 0 1,14-15-136,-22 19 20,-1 1 0,-1-1 1,1 0-1,-1-1 0,-1 1 1,0-1-1,0 0 0,0-1 1,-1 1-1,-1-1 0,0 0 1,0 0-1,-1 0 0,0 0 1,0 0-1,-1 0 0,-1-3-20,0 9 8,-1 0 0,0 0 0,1 0 1,-2-1-1,1 2 0,0-1 0,-1 0 0,0 0 0,0 0 0,0 1 0,0-1 0,-1 1 0,1 0 0,-1-1 1,0 1-1,0 0 0,0 1 0,0-1 0,-1 1 0,1-1 0,-1 1 0,1 0 0,-1 0 0,0 0 0,0 1 1,0-1-1,0 1 0,0 0 0,0 0 0,0 1 0,0-1 0,0 1 0,0 0 0,-1 0 0,1 0 1,-4 1-10,-6 4 39,0 1-1,0 0 0,0 1 1,1 1-1,0 0 0,1 0 1,-1 1-1,2 1 0,-1 0 0,1 1 1,1 0-1,0 1 0,1 0 1,0 0-1,1 1 0,-4 6-37,1 1 65,1 1 1,1-1-1,0 1 0,2 1 0,0 0 0,2 0 1,0 0-1,1 0 0,2 1 0,0 17-65,2-28 69,1 0 0,0 0 0,1 0-1,1 0 1,0 0 0,0 0 0,1-1-1,1 0 1,0 0 0,0 0 0,1 0-1,1-1 1,-1 0 0,2 0 0,-1-1 0,2 0-1,-1 0 1,1-1 0,0 0 0,1-1-1,-1 1 1,10 3-69,0 0 85,1 0 1,0-2-1,1 0 1,0-1-1,0-1 0,1-1 1,0-1-1,0-1 1,0-1-1,0-1 1,14 0-86,-16-3-122,0 0 0,0-1 0,0-1 0,-1-1 0,1 0 0,-1-2 0,0 0 0,-1-1 1,1-1-1,2-3 122,115-70-5775,-124 76 3846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3:56.470"/>
    </inkml:context>
    <inkml:brush xml:id="br0">
      <inkml:brushProperty name="width" value="0.2" units="cm"/>
      <inkml:brushProperty name="height" value="0.2" units="cm"/>
      <inkml:brushProperty name="color" value="#66CC00"/>
    </inkml:brush>
  </inkml:definitions>
  <inkml:trace contextRef="#ctx0" brushRef="#br0">1 298 448,'3'3'153,"0"0"1,1 0-1,0 0 1,-1 0-1,1-1 0,0 0 1,1 0-1,-1 0 1,0 0-1,0 0 0,1-1 1,-1 0-1,1 0 1,-1 0-1,1 0 1,0-1-1,-1 0 0,1 0 1,-1 0-1,1-1 1,3 0-154,11-2 239,-1-1 0,0-1 0,0-1 0,13-6-239,-3 1 311,-1-1 0,0-2 0,-1 0 0,3-4-311,-21 13 66,0-1 1,0 0-1,0 0 0,-1-1 0,0 0 0,0-1 0,0 1 1,-1-1-1,0 0 0,-1-1 0,0 1 0,0-1 0,-1 0 1,0-1-67,-3 7 15,0-1 0,-1 1 0,1-1 0,-1 1 0,0-1 0,0 0 0,0 1 0,0-1 0,-1 1 0,1-1 0,-1 1 0,0-1 0,0 1 0,0 0 0,-1-1 0,1 1 0,-1 0 0,0 0 0,0 0 0,0 0 0,0 0 0,0 1 0,-1-1 0,1 0 0,-1 1 0,0 0 0,1 0 0,-1 0 0,-1-1-15,-1 0 9,0 0 0,0 1 0,0-1 0,0 1 1,0 0-1,0 0 0,-1 1 0,1-1 0,0 1 0,-1 1 0,1-1 0,-1 1 0,0 0 0,1 0 0,-1 0 0,1 1 1,-1 0-1,1 0 0,-4 1-9,-2 2 34,1 0 0,0 1 1,0 0-1,1 1 0,0 0 1,0 1-1,0-1 0,1 2 0,-1-1 1,2 1-1,-1 0 0,1 1 1,1 0-1,-1 0 0,2 0 1,-5 9-35,2 0 98,1-1 1,0 1 0,2 1 0,0-1 0,1 1 0,1 0 0,0 0 0,2 0-1,0 15-98,2-24 35,0 0 0,1 0 0,0 0 0,1 0 0,0 0 0,0 0 0,1-1 0,0 1 0,1-1 0,0 0 0,1-1 0,-1 1 0,2-1 0,-1 0 0,1-1 0,5 5-35,-1-2 13,0 0-1,0 0 1,1-1-1,1-1 1,-1 0-1,1 0 1,0-2-1,1 1 1,0-2-1,0 0 1,5 1-13,-11-4-233,0 0 0,0-1 0,0 0 0,0 0 0,0-1 0,0 0 0,0-1 0,0 1 0,0-1 0,0-1 0,0 0 0,0 0 0,0 0 0,0-1 0,-1 0 0,0-1 0,1 0-1,-1 0 1,-1 0 0,6-4 233,6-8-1628</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46.393"/>
    </inkml:context>
    <inkml:brush xml:id="br0">
      <inkml:brushProperty name="width" value="0.2" units="cm"/>
      <inkml:brushProperty name="height" value="0.2" units="cm"/>
      <inkml:brushProperty name="color" value="#FFFF00"/>
    </inkml:brush>
  </inkml:definitions>
  <inkml:trace contextRef="#ctx0" brushRef="#br0">1 0 136,'0'0'276,"0"13"-14,0-6 6633,0-4-6864,0 0 1,0 0-1,0 0 0,0-1 0,1 1 0,-1 0 0,1 0 0,0-1 0,0 1 0,0-1 0,0 1 0,1-1 0,-1 1 1,1-1-1,-1 1 0,1-1 0,0 0 0,0 0 0,2 2-31,0 0 44,-2 1-16,1-1 0,-1 0-1,0 1 1,-1-1 0,1 1 0,-1 0-1,0 0 1,0-1 0,0 1 0,-1 0-1,0 0 1,0 0-28,1 8 72,12 109 649,-5 52-721,-2-23 199,18 797 126,-26-884-300,-6 28-25,-2 47 9,4 530-9,23-433 30,-17 322-1682,-1-557 1522,1 0 0,0 0-1,0 0 1,-1 0 0,1 0 0,-1 0-1,1 0 1,-1 0 0,1 0 0,-1 0-1,0-1 1,1 1 0,-1 0 0,0 0-1,0 0 1,1-1 0,-1 1 0,0-1-1,0 1 131,0 0-162,-3 3-1715</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58.724"/>
    </inkml:context>
    <inkml:brush xml:id="br0">
      <inkml:brushProperty name="width" value="0.2" units="cm"/>
      <inkml:brushProperty name="height" value="0.2" units="cm"/>
      <inkml:brushProperty name="color" value="#FFFF00"/>
    </inkml:brush>
  </inkml:definitions>
  <inkml:trace contextRef="#ctx0" brushRef="#br0">32 35 220,'0'0'285,"0"0"-32,0-1-108,0 0 0,0 0-1,0 0 1,0 0 0,0 1-1,0-1 1,0 0 0,0 0 0,0 0-1,0 0 1,0 0 0,0 1-1,0-1 1,-1 0 0,1 0 0,0 0-1,-1 0 1,1 1 0,-1-2-145,0 2 8,1 0 1,-1 0-1,1 0 0,-1 0 1,1 0-1,-1 0 1,1 0-1,-1 0 1,1 0-1,-1 0 1,1 0-1,-1-1 0,1 1 1,-1 0-1,1 0 1,-1-1-1,1 1 1,-1 0-1,1-1 1,0 1-1,-1 0 0,1-1 1,-1 1-1,1 0 1,0-1-1,0 1 1,-1-1-1,1 1 1,0-1-1,0 1 0,-1-1 1,1 1-1,0-1 1,0 1-1,0-1 1,0 1-1,0-1 1,0 1-1,0-1 0,0 1 1,0-1-1,0 0-8,0-2 149,0 3-26,0 0-19,0 0-28,0 0-2,0 0-2,0 0-6,0 0-6,0 0-2,-12 26 35,11-24-86,1 0 0,-1-1-1,1 1 1,0 0 0,0 0 0,0 0-1,0-1 1,0 1 0,0 0 0,0 0-1,0 0 1,1-1 0,-1 1 0,1 0-1,-1 0 1,1-1 0,0 1 0,0-1-1,0 1 1,1 1-7,2 6 26,127 504 596,-126-494-619,1 2 34,-2 1 0,0-1 1,-1 0-1,-1 5-37,1-5 132,5-43-90,4-44 23,-10 52-65,0 1 1,2-1 0,-1 1 0,2-1 0,0 1-1,0 0 1,1 1 0,1-1 0,0 1 0,0 1-1,1-1 1,1 1 0,1 0-1,-3 3-1,0 1 0,1 0-1,0 0 1,0 1 0,1 0 0,0 1-1,0 0 1,0 0 0,0 1 0,1 0 0,-1 1-1,1 0 1,0 0 0,0 1 0,0 1 0,1-1-1,-1 2 1,3-1 1,-8 2 6,1 0-1,0 0 0,0 0 1,-1 1-1,1 0 1,-1 0-1,1 1 0,-1-1 1,0 1-1,0 0 1,0 1-1,0-1 0,-1 1 1,1 0-1,-1 0 1,0 0-1,0 0 0,-1 1 1,1 0-1,-1 0-5,5 7 21,0 0 0,-1 0-1,0 1 1,-1 0 0,-1 0 0,0 0-1,-1 1 1,0 1-21,3 17 40,-3-1-1,0 1 1,-2 0-1,-1 0 1,-2 0 0,-1 0-1,-1 0 1,-2 0-1,-4 10-39,-9 21 33,6-14-70,-3 0-1,-1-1 0,-3-1 0,-2 0 0,-8 9 38,28-52-143,-1-1-1,0 1 0,0-1 0,-1 0 1,1 0-1,-1 0 0,1 0 0,-1-1 1,0 1-1,0-1 0,0 1 1,0-1-1,0 0 0,-1 0 0,1-1 1,-3 1 143,4-1-1034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59.270"/>
    </inkml:context>
    <inkml:brush xml:id="br0">
      <inkml:brushProperty name="width" value="0.2" units="cm"/>
      <inkml:brushProperty name="height" value="0.2" units="cm"/>
      <inkml:brushProperty name="color" value="#FFFF00"/>
    </inkml:brush>
  </inkml:definitions>
  <inkml:trace contextRef="#ctx0" brushRef="#br0">1 376 164,'38'-5'2985,"13"-10"-2503,-2-3-1,0-2 1,-1-2-1,-1-2 1,10-9-482,54-27 367,6 0-27,86-42-211,-169 87-2705,-30 13 1639</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0.904"/>
    </inkml:context>
    <inkml:brush xml:id="br0">
      <inkml:brushProperty name="width" value="0.2" units="cm"/>
      <inkml:brushProperty name="height" value="0.2" units="cm"/>
      <inkml:brushProperty name="color" value="#FFFF00"/>
    </inkml:brush>
  </inkml:definitions>
  <inkml:trace contextRef="#ctx0" brushRef="#br0">387 12 120,'0'0'118,"0"0"-13,0 0-17,0 0 29,0 0 26,0 0-51,0 0-44,-15-11 139,-18 34-71,1 2 1,1 1-1,1 2 0,2 1 0,0 1 1,2 1-1,2 2 0,1 0 0,1 2 1,2 0-1,1 1 0,2 1 0,2 1 1,-2 10-117,15-43 9,1-1 0,0 0 0,0 1 0,0-1 0,1 0 0,-1 1 0,1-1 0,0 1 0,0-1 0,1 1 0,-1-1 0,1 1 0,0 0-9,0-2 3,0 0 1,1-1-1,-1 1 0,0-1 1,1 0-1,0 1 0,-1-1 0,1 0 1,0 0-1,0 0 0,0 0 1,0-1-1,0 1 0,1 0 1,-1-1-1,2 1-3,6 2 15,0 0 0,0-1 0,1 0 0,-1-1 0,1 0 0,0-1 0,-1 0 1,1-1-1,9 0-15,-17 0-3,54 1 147,0-3 1,-1-2-1,15-5-144,-63 7 41,1 0 0,-1 1 0,1 0 0,0 0 0,-1 1 0,1 0 0,0 1 0,-1 0 0,1 0 0,-1 1 0,6 2-41,-11-3 16,-1 0-1,1 0 1,-1 0 0,1 1-1,-1 0 1,0-1-1,0 1 1,1 0 0,-1 0-1,-1 0 1,1 0-1,0 0 1,0 1 0,-1-1-1,1 0 1,-1 1-1,0-1 1,0 1 0,0 0-1,0-1 1,0 1 0,-1 0-1,1-1 1,-1 1-1,1 0 1,-1 0 0,0 0-1,0-1 1,-1 1-1,1 0 1,0 0 0,-1 0-1,0-1 1,0 1-1,0 0 1,0 0-16,-6 22-66,-2 0 0,-1-1-1,0 0 1,-2-1 0,-1 0 0,0-1-1,-2 0 1,-1-1 0,0-1 0,-1-1-1,-20 18 67,30-32-310,1-1 0,0 1 0,-1-1 0,0 0 0,0-1 0,0 0 0,-1 0 0,1 0 0,-6 0 310,10-2-800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1.591"/>
    </inkml:context>
    <inkml:brush xml:id="br0">
      <inkml:brushProperty name="width" value="0.2" units="cm"/>
      <inkml:brushProperty name="height" value="0.2" units="cm"/>
      <inkml:brushProperty name="color" value="#FFFF00"/>
    </inkml:brush>
  </inkml:definitions>
  <inkml:trace contextRef="#ctx0" brushRef="#br0">0 396 76,'2'1'125,"0"1"1,0-1-1,1 0 0,-1 0 1,0 0-1,0 0 0,1 0 1,-1 0-1,0 0 0,1-1 1,-1 1-1,1-1 0,-1 0 1,1 0-1,-1 0 1,0 0-1,1 0 0,-1 0 1,1-1-1,-1 1 0,1-1 1,-1 1-1,0-1 0,1 0 1,-1 0-1,0 0 0,0-1 1,2 0-126,19-12 172,0 0 1,-1-2 0,-1-1-1,0 0 1,-1-2 0,-1 0-1,-1-1 1,-1-1 0,0 0-1,11-22-172,-21 32 21,-1-1-1,0 0 0,0 0 0,-2 0 0,1-1 1,-1 0-1,-1 1 0,0-1 0,-1-1 0,-1 1 1,0-3-21,-1 15-3,0 0 1,0 0-1,0 0 1,0 0-1,-1 0 1,1 0-1,0 0 1,-1 0-1,1 0 1,-1 0 0,1 0-1,-1 0 1,1 0-1,-1 0 1,0 1-1,1-1 1,-1 0-1,0 0 1,0 1 0,0-1-1,0 1 1,1-1-1,-1 1 1,0-1-1,0 1 1,0-1-1,0 1 1,0 0-1,0-1 1,0 1 0,0 0-1,0 0 1,0 0-1,0 0 1,0 0-1,0 0 1,0 0-1,0 0 1,0 0 0,-1 1 2,-39 8-63,26 0 71,1-1 1,1 2 0,-1 0-1,1 0 1,1 1-1,0 1 1,1 0-1,0 0 1,1 2-1,0-1 1,1 1 0,0 0-1,1 1 1,1 0-1,-5 14-8,1 2 31,1 0 1,1 1-1,2 0 0,1 0 0,2 1 0,1 0 1,1 22-32,1-48 8,1 0 1,0 0 0,1 0 0,0 0 0,0 0 0,0 0 0,1-1 0,0 1 0,0 0-1,1-1 1,0 0 0,0 1 0,0-1 0,1 0 0,0-1 0,0 1 0,1-1 0,-1 1-1,1-1 1,0-1 0,1 1 0,-1-1 0,1 0 0,0 0 0,0 0 0,0-1 0,0 0-1,0 0 1,1-1 0,0 1 0,-1-2 0,1 1 0,0-1 0,0 0 0,0 0 0,4 0-9,10-3-3,0 0-1,0-1 1,-1 0 0,1-2 0,17-7 3,55-11-1844,-81 20 1067,-3-1-211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2.203"/>
    </inkml:context>
    <inkml:brush xml:id="br0">
      <inkml:brushProperty name="width" value="0.2" units="cm"/>
      <inkml:brushProperty name="height" value="0.2" units="cm"/>
      <inkml:brushProperty name="color" value="#FFFF00"/>
    </inkml:brush>
  </inkml:definitions>
  <inkml:trace contextRef="#ctx0" brushRef="#br0">159 10 68,'6'-8'1290,"-9"7"-86,-12 16-161,-5 16-807,1 0 1,2 2-1,1 0 0,2 0 1,1 2-1,2-1 0,1 2 1,1-1-1,3 1 1,0 1-1,3-1 0,1 7-236,2-35 24,1-1 0,0 0-1,0 0 1,1 0 0,0 0-1,0 0 1,1 0 0,0-1-1,0 1 1,0-1 0,1 0 0,0 0-1,0 0 1,1 0 0,-1-1-1,1 1 1,2 0-24,-3-2-23,1 0 0,-1 0 1,1-1-1,0 1 0,0-1 0,1 0 0,-1-1 0,0 1 1,1-1-1,0 0 0,-1 0 0,1-1 0,0 0 0,0 0 1,0 0-1,0-1 0,0 0 0,0 0 0,0 0 0,0-1 1,4 0 22,2-2-313,1-1 1,-1 0 0,0 0 0,-1-1 0,1-1 0,-1 0 0,5-4 312,3-3-1024</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2.771"/>
    </inkml:context>
    <inkml:brush xml:id="br0">
      <inkml:brushProperty name="width" value="0.2" units="cm"/>
      <inkml:brushProperty name="height" value="0.2" units="cm"/>
      <inkml:brushProperty name="color" value="#FFFF00"/>
    </inkml:brush>
  </inkml:definitions>
  <inkml:trace contextRef="#ctx0" brushRef="#br0">108 16 260,'-1'-1'86,"0"1"0,0-1 0,-1 1 0,1 0 0,0-1 0,0 1 0,-1 0 0,1 0 0,0 0 0,0 0 0,-1 0 0,1 0 0,0 0 0,0 1 0,0-1 0,-1 0 0,1 1 0,0-1 0,0 1 0,0-1 0,0 1 0,0-1 0,-1 1 0,1 0-86,-23 27 934,-7 41-248,30-67-641,-4 14 127,0 1 0,2 0 0,-1 0 0,2 0 0,0 0 0,1 15-172,1-24 52,0 1-1,1-1 1,0 0 0,0 1-1,1-1 1,0 0-1,0 0 1,1 0 0,0 0-1,1 0 1,-1-1 0,2 1-1,-1-1 1,5 6-52,-7-11 23,-1-1 0,1 1 0,0 0 0,0-1 0,0 1 0,1-1 0,-1 1 0,0-1 0,0 0 0,1 0 0,-1 0 0,1 0 0,-1-1 0,1 1 0,-1-1 0,1 1 0,0-1-23,-2 0 78,3 0-20,1-1-47,1 0 1,-1-1-1,1 0 1,-1 0-1,0 0 0,0 0 1,0-1-1,0 0 1,0 0-1,-1 0 1,1-1-1,-1 0 1,0 0-1,0 0 1,0 0-1,-1 0 1,1-1-12,9-11 60,-1 1 1,-1-2 0,-1 0 0,5-10-61,-12 18 7,0 0 0,0 0 0,-1 0 0,0 0 0,-1-1 0,0 1-1,0 0 1,-1-1 0,-1 1 0,1 0 0,-1-1 0,-1 1 0,0 0 0,0 0 0,-4-8-7,5 12 8,-1 0-1,1-1 1,-1 2-1,-1-1 0,1 0 1,-1 0-1,0 1 1,0-1-1,0 1 1,-1 0-1,1 0 0,-1 0 1,0 0-1,0 1 1,0 0-1,-1-1 1,1 2-1,-1-1 0,0 0 1,0 1-1,0 0 1,0 0-1,0 0 1,0 1-1,0 0 0,0 0 1,-1 0-1,-1 1-7,6 0 30,-5-1-49,0 1 0,0 0 0,1 0 0,-1 1 0,0 0 0,-3 0 19,6 1-184,0 0 0,1 0 0,-1 0 0,0 0 0,1 0 0,0 0 0,-1 1 1,1 0-1,0-1 0,0 1 0,0 0 0,1 0 0,-1 0 0,1 0 0,-1 0 184,2 2-1022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3.343"/>
    </inkml:context>
    <inkml:brush xml:id="br0">
      <inkml:brushProperty name="width" value="0.2" units="cm"/>
      <inkml:brushProperty name="height" value="0.2" units="cm"/>
      <inkml:brushProperty name="color" value="#FFFF00"/>
    </inkml:brush>
  </inkml:definitions>
  <inkml:trace contextRef="#ctx0" brushRef="#br0">0 200 128,'1'5'188,"1"0"0,-2 0 1,1 0-1,0 0 0,-1-1 0,0 1 0,0 0 0,-1 0 1,1 0-1,-2 3-188,0 17 330,2 206 2520,4-220-2621,4-17-81,7-20-67,10-42-227,6-32 146,22-61-282,-43 138 263,0 0 0,2 0-1,0 1 1,1 1-1,9-11 20,-21 31 13,0 0-1,0-1 1,0 1 0,0 0-1,0 0 1,0 0-1,1-1 1,-1 1 0,0 0-1,1 0 1,-1 1-1,0-1 1,1 0 0,-1 0-1,1 1 1,-1-1-1,1 1 1,0-1 0,-1 1-1,1 0 1,0 0-1,-1 0 1,1 0 0,-1 0-1,1 0 1,0 0-1,-1 0 1,1 0-1,0 1 1,-1-1 0,1 1-1,-1-1 1,1 1-1,-1 0 1,1 0 0,-1-1-1,0 1 1,1 0-1,-1 0 1,0 0 0,1 0-1,-1 1 1,0-1-1,0 0 1,0 0 0,0 2-13,6 6 35,0 0 0,-1 0 0,0 1 0,-1-1 0,0 2 0,2 5-35,40 113 306,-22-58-151,3-1 0,8 9-155,-35-77-25,-1-1-38,1 1-1,-1 0 1,1-1 0,0 1-1,0-1 1,0 0-1,0 1 1,0-1-1,0 0 1,0 1-1,0-1 1,0 0-1,1 0 1,-1 0-1,0 0 1,1 0-1,-1 0 1,1-1-1,-1 1 64,0-1-859,-1 0-220,0 0-41</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4.488"/>
    </inkml:context>
    <inkml:brush xml:id="br0">
      <inkml:brushProperty name="width" value="0.2" units="cm"/>
      <inkml:brushProperty name="height" value="0.2" units="cm"/>
      <inkml:brushProperty name="color" value="#FFFF00"/>
    </inkml:brush>
  </inkml:definitions>
  <inkml:trace contextRef="#ctx0" brushRef="#br0">445 902 300,'-2'2'294,"1"-1"-203,0 0 0,0 0 0,-1 0 0,1 0 0,0 0-1,0 0 1,-1-1 0,1 1 0,-1 0 0,1-1 0,-1 1 0,1-1 0,-1 1 0,1-1 0,-1 0 0,1 0 0,-1 1 0,1-1 0,-1 0 0,1-1 0,-1 1 0,1 0 0,-1 0 0,1-1 0,-1 1 0,1 0 0,-1-1 0,1 0 0,-1 1 0,1-1 0,0 0 0,-1 0-91,-6-2 76,0-1 0,0 2 0,0-1 0,-1 1 0,1 0 0,-1 1 0,1 0 0,-1 0 0,0 1 0,1 0 0,-1 1 0,1 0 0,-1 0 0,1 1 0,-4 1-76,1 0 57,0 2-1,0-1 0,0 2 0,1-1 0,0 1 0,0 1 0,0 0 0,1 0 0,0 1 0,-5 6-56,0 2 60,0 0 0,1 1-1,1 0 1,1 1 0,0 0 0,1 1-1,1 0 1,1 1 0,1 0-1,1 0 1,0 0 0,0 13-60,1-5 60,2-15-23,0 1-1,1-1 0,1 1 1,0 0-1,1 0 0,1-1 1,0 1-1,1 0 1,1 5-37,0-8 16,1-1 0,0 1 1,1-1-1,0 0 1,1 0-1,0-1 0,3 4-16,-7-9 16,1 0 0,0-1 0,1 1 0,-1-1 0,1 0 0,-1 0-1,1 0 1,0-1 0,0 1 0,0-1 0,0 0 0,1 0 0,-1 0-1,0 0 1,1-1 0,-1 0 0,1 0 0,0 0 0,-1-1 0,2 1-16,3-2 14,-1-1 0,1 0 0,-1 0 0,0 0 0,0-1 0,0-1 0,0 1 0,0-1 0,-1 0 1,1-1-1,-1 0 0,0 0 0,-1-1 0,1 1 0,-1-1 0,1-3-14,11-9 36,-2-2 0,0 0 0,-1 0 1,-1-2-1,-1 0-36,6-15-36,-3 0 1,-1-1 0,-1 0 0,-3-1 0,-1-1 0,-1 0-1,-3 0 1,0-8 35,3-89-1024,-6-106 1024,-4 144-292,0 46 254,-2-1 1,-2 1-1,-3-1 0,-2 2 0,-14-42 38,13 37 100,9 44-39,0 1 0,-1-1 0,0 1 0,-1 0 0,-3-7-61,0 87 278,9-31-215,1 0 1,3 0-1,1-1 1,1 0-1,2 0 1,3 1-64,-5-10 45,33 93 504,57 112-549,-29-72 159,104 224 255,-170-376-530,-2-5 3,0-1 1,0 1-1,0 0 0,0-1 0,1 1 0,-1-1 0,1 1 0,-1-1 0,1 0 1,0 1-1,0-1 0,0 0 0,2 1 113,5-16-2078,-7 5 766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5.255"/>
    </inkml:context>
    <inkml:brush xml:id="br0">
      <inkml:brushProperty name="width" value="0.2" units="cm"/>
      <inkml:brushProperty name="height" value="0.2" units="cm"/>
      <inkml:brushProperty name="color" value="#FFFF00"/>
    </inkml:brush>
  </inkml:definitions>
  <inkml:trace contextRef="#ctx0" brushRef="#br0">304 1 60,'-1'0'165,"-1"0"-1,0 1 1,0-1-1,0 1 1,0-1 0,1 1-1,-1 0 1,0-1-1,1 1 1,-1 0 0,0 0-1,1 0 1,-1 0-1,1 1 1,0-1 0,-1 0-1,1 1 1,-1 0-165,-40 32 220,16-10 114,0 1-1,2 1 1,2 1 0,0 1 0,-17 30-334,29-42 118,0 2 0,1 0 0,1 0 1,1 0-1,1 1 0,0 0 0,1 0 1,2 1-1,0-1 0,0 1 1,2 7-119,1-22 16,0 1 0,1-1 0,0 1 1,0-1-1,0 0 0,0 1 1,1-1-1,0 0 0,0 0 1,0 0-1,1 0 0,0 0 0,0-1 1,0 1-1,0-1 0,1 0 1,0 0-1,0 0 0,0 0 0,0-1 1,0 1-1,1-1 0,0 0-16,15 8 97,0-1 0,1-1 0,0 0 0,1-2 0,3 1-97,61 24 391,-83-30-362,0-1 1,0 1-1,0 0 1,0 0-1,-1 0 1,1 0-1,-1 0 1,1 1-1,-1-1 1,0 1-1,0 0 1,0 0-1,0-1 1,0 1-1,-1 0 1,1 0-1,-1 1 1,0-1-1,0 0 1,0 0 0,0 2-30,-1 2 48,1-1 1,-1 1 0,-1 0 0,1 0 0,-1-1 0,0 1 0,0-1 0,-1 1 0,0-1 0,-2 5-49,-7 15 96,-2-1-1,0 0 1,-2-1-1,-14 18-95,28-42-12,-46 59-573,43-55 184,0-1-1,0 0 0,0 1 1,0-1-1,-1-1 1,1 1-1,-1-1 0,-1 1 402,-2-1-1716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2:22.807"/>
    </inkml:context>
    <inkml:brush xml:id="br0">
      <inkml:brushProperty name="width" value="0.1" units="cm"/>
      <inkml:brushProperty name="height" value="0.1" units="cm"/>
      <inkml:brushProperty name="color" value="#FFC114"/>
    </inkml:brush>
  </inkml:definitions>
  <inkml:trace contextRef="#ctx0" brushRef="#br0">477 71 84,'0'-2'241,"-1"1"1,1-1-1,-1 1 1,1 0-1,-1-1 1,0 1-1,1 0 0,-1-1 1,0 1-1,0 0 1,0 0-1,0 0 1,0 0-1,0 0 0,0 0 1,0 0-1,0 0 1,0 0-1,-1 1 0,1-1 1,0 0-1,-2 0-241,1 0-371,-5-4 431,1 0 0,-1 0 0,0 1 0,-1 0 0,1 0 0,-1 1 1,0 0-1,0 1 0,0-1 0,0 2 0,0-1 0,0 1 0,-1 0 0,1 1 0,0 0 1,-1 0-1,1 0 0,0 1 0,-1 1 0,1 0 0,0 0 0,0 0 0,0 1 0,1 0 1,-1 0-1,1 1 0,-1 0 0,1 1 0,0-1 0,1 1 0,-1 1 0,1-1-60,-11 12 106,0 0-1,1 0 0,2 1 1,-1 1-1,2 1 0,1 0 1,0 0-1,1 2 0,2-1 1,-5 15-106,2 2 129,1 0 1,3 0 0,0 1-1,3 0 1,1 1 0,2 36-130,2-61 27,2-1 0,0 1 0,0-1 0,1 0 0,1 0 0,0 0 1,1 0-1,1-1 0,0 0 0,0 0 0,2-1 0,-1 1 0,8 8-27,-7-12 5,0 1-1,0-1 1,1 0-1,0-1 0,1 0 1,0 0-1,0-1 1,0-1-1,1 0 1,0 0-1,0-1 0,1 0 1,-1-1-1,1 0 1,0-1-1,9 1-4,-6-2-297,1-1 0,0-1-1,-1-1 1,1 0 0,0 0 0,-1-2-1,1 0 1,-1-1 0,0-1 0,0 0-1,-1-1 1,1 0 0,-1-1-1,11-8 298,2-1-1680</inkml:trace>
  <inkml:trace contextRef="#ctx0" brushRef="#br0" timeOffset="533.029">1135 535 92,'2'-5'108,"-1"1"0,1 0 0,-1-1 0,0 1 0,0-1 0,0 1 0,-1-1 0,0 1 0,0-1 0,0 1 0,0-1 0,-1 1 0,1-1 0,-1 1 0,-1-1 0,1 1 0,0 0 0,-1-1 0,0 1 0,0 0 0,0 0 0,-1 0 0,1 1 0,-1-1 0,0 0 0,0 1 0,0 0 0,0 0 0,-1 0 0,0 0 0,1 0 0,-1 1 0,0-1 0,0 1 0,0 0 0,0 1 0,-1-1 0,1 0 0,0 1 0,-1 0 0,1 0 0,-1 1 0,1-1 0,-1 1-108,0 1 59,0-1 0,0 1 0,1 1-1,-1-1 1,0 1 0,0-1-1,1 1 1,-1 1 0,1-1 0,0 1-1,0-1 1,0 1 0,-3 3-59,-47 45 591,43-37-482,1-1 1,0 1-1,1 1 0,1-1 0,0 2 0,1-1 0,0 1 1,2 0-1,0 0 0,0 1 0,2-1 0,0 1 0,1 0 1,0 0-1,1 9-109,1-23 10,0 0 1,0 0 0,0 0 0,1 0-1,-1 0 1,1 0 0,-1 0-1,1 0 1,0-1 0,0 1 0,0 0-1,0 0 1,1-1 0,-1 1-1,1-1 1,0 1 0,-1-1 0,1 0-1,0 1 1,1-1 0,-1 0-1,0-1 1,0 1 0,1 0 0,-1-1-1,1 1 1,0-1 0,-1 1-1,1-1 1,0 0 0,0-1 0,0 1-1,-1 0 1,1-1 0,0 1-1,0-1 1,0 0 0,0 0 0,0 0-1,0 0 1,0-1 0,0 1-1,2-2-10,7-2-44,1 0 0,-2-1-1,1 0 1,-1-1-1,0-1 1,0 0-1,0 0 1,-1-1-1,0 0 1,-1-1-1,2-1 45,3-6-103,-1-1 0,-1 0-1,0 0 1,-1-1-1,-1-1 1,5-12 103,-15 31 5,0 0 0,0 0 1,0 0-1,0-1 0,0 1 0,0 0 1,0 0-1,0 0 0,0 0 0,0-1 1,1 1-1,-1 0 0,0 0 0,0 0 1,0 0-1,0-1 0,0 1 0,0 0 0,0 0 1,0 0-1,0 0 0,1 0 0,-1 0 1,0-1-1,0 1 0,0 0 0,0 0 1,0 0-1,1 0 0,-1 0 0,0 0 1,0 0-1,0 0 0,0 0 0,1 0 1,-1 0-1,0 0 0,0 0 0,0 0 0,1 0 1,-1 0-1,0 0 0,0 0 0,0 0 1,0 0-1,1 0 0,-1 0 0,0 0 1,0 0-1,0 0 0,0 0 0,0 0 1,1 0-1,-1 0 0,0 1 0,0-1 1,0 0-1,0 0 0,0 0 0,1 0-5,5 19 219,6 48 48,-3-17-66,-5-37-230,0 0 0,0-1 1,1 0-1,1 0 0,0 0 1,1-1-1,0 0 0,0 0 1,1-1-1,1 0 0,0 0 0,0-1 1,1 0-1,0 0 0,0-2 1,1 1-1,0-1 0,1 0 1,-1-1-1,1-1 0,0 0 1,1 0-1,-1-1 0,1-1 0,0 0 1,0-1-1,0 0 0,6-1 29,-14-1-167,0-1-1,0 1 0,0-1 1,0 0-1,0-1 0,-1 1 1,1-1-1,-1 0 1,1 0-1,-1 0 0,0-1 1,1 0-1,2-2 168,14-8-1122,5-2-242</inkml:trace>
  <inkml:trace contextRef="#ctx0" brushRef="#br0" timeOffset="1024.757">2079 231 448,'-24'6'539,"1"1"1,0 1-1,0 1 1,1 1-1,1 1 0,-1 1 1,-17 14-540,31-21 162,0 0 0,0 1 0,1 0 0,-1 1 0,2-1 0,-1 1 0,1 1 0,0-1 0,0 1 0,1 0 0,-3 6-162,6-10 58,0 0-1,0 1 1,1-1 0,-1 1 0,1 0-1,0-1 1,1 1 0,-1 0 0,1-1-1,0 1 1,0 0 0,0 0 0,1-1-1,-1 1 1,1 0 0,0-1 0,1 1-1,-1 0 1,1-1 0,0 0 0,0 1-1,0-1 1,1 0-58,4 7 109,1-1 1,1 1-1,-1-2 1,5 5-110,29 34 573,-41-45-509,0 0 0,0-1 0,-1 1 0,1 0 0,0 0 0,-1-1 0,0 1 0,1 0 0,-1 0 0,0 0-1,-1 0 1,1 0 0,0-1 0,-1 1 0,0 0 0,1 0 0,-1 0 0,0-1 0,0 1 0,-1-1 0,1 1-1,-1 0-63,-2 5 88,-1-1 0,0 1-1,0-1 1,-1 0-1,0 0 1,-4 4-88,-19 18 190,17-17-391,0 1 1,-1-2 0,0 0-1,0 0 1,-1-1-1,0-1 1,-3 1 200,19-19-3015,3 1 998</inkml:trace>
  <inkml:trace contextRef="#ctx0" brushRef="#br0" timeOffset="1401.765">2060 650 196,'0'4'212,"1"1"-1,-1-1 1,1 1-1,0-1 1,0 0-1,1 1 0,-1-1 1,1 0-1,0 0 1,0 0-1,0 0 1,1-1-1,-1 1 1,1-1-1,0 1 1,0-1-1,0 0 1,0 0-1,1 0 1,-1 0-1,1-1 1,0 1-1,1 0-211,1 0 87,0 0-1,0-1 1,0 1-1,1-1 1,-1 0-1,1-1 1,-1 0-1,1 0 1,-1 0-1,1-1 1,-1 0-1,1 0 1,0 0-1,-1-1 1,1 0-1,-1-1 1,1 1-87,17-7 149,0-1 1,0-1 0,-1-1-1,0-1 1,0-1-150,-11 6 46,-1-1 0,0 1 0,-1-1 0,0-1 0,0 0 1,-1-1-1,0 0 0,-1 0 0,0 0 0,0-1 0,0-2-46,-6 8 10,-1 1 0,1 0 0,-1-1 0,0 1 0,0-1 0,-1 1 0,1-1-1,-1 1 1,0-1 0,0 1 0,-1-1 0,1 1 0,-1-1 0,0 1 0,0-1 0,-1 1 0,1 0 0,-1 0 0,0-1 0,0 1 0,-1 0-10,2 2 13,-1-1 1,0 0-1,0 1 1,0 0-1,0-1 1,0 1-1,0 0 1,-1 0 0,1 0-1,-1 1 1,1-1-1,-1 1 1,0-1-1,0 1 1,0 0 0,1 0-1,-1 0 1,0 0-1,0 0 1,0 1-1,-1 0 1,1-1-1,0 1 1,0 0 0,0 1-1,0-1 1,0 0-1,0 1 1,0 0-1,0-1 1,0 1 0,0 1-1,-2 0-13,-8 4 80,0 0 0,0 1 0,1 1-1,0 0 1,0 1 0,1 0 0,0 1 0,1 0-1,0 0 1,0 1 0,1 1 0,1 0 0,0 0-1,0 0 1,-1 5-80,-1 4 104,0 1 0,2 0-1,0 1 1,2-1 0,0 2-1,1-1 1,2 0 0,0 1-1,2 1-103,0-19 11,1-1 1,0 1-1,1 0 0,-1 0 0,1-1 0,0 1 0,1 0 1,-1-1-1,1 1 0,0-1 0,1 1 0,-1-1 0,1 0 1,0 0-1,0 0 0,1 0 0,-1-1 0,1 0 0,0 1 1,0-1-1,1 0 0,-1-1 0,1 1 0,0-1 0,0 0 1,0 0-1,0-1 0,0 1 0,2-1-11,3 2-198,0-1-1,0-1 1,0 0 0,0 0-1,0-1 1,0 0 0,0-1 0,1 0-1,-1 0 1,0-1 0,0-1-1,0 0 1,0 0 0,0-1-1,4-1 199,19-11-1848,-1 1-177</inkml:trace>
  <inkml:trace contextRef="#ctx0" brushRef="#br0" timeOffset="2055.42">3304 269 280,'-5'-7'4429,"-6"6"-4142,1 1 0,0 0 0,-1 1 0,1 0 0,0 1-1,-1 0 1,-8 3-287,-69 25 838,60-19-338,0 1 0,1 2 0,0 0 0,-18 15-500,38-25 75,1 0 0,0 1 0,0 0 0,0 0-1,1 0 1,0 1 0,0 0 0,0 0 0,1 0 0,0 1 0,0-1-1,0 1 1,1 0 0,0 0 0,0 0 0,1 1 0,0-1 0,0 1-1,1-1 1,-1 8-75,3-10 41,0 0-1,-1 0 1,2 1-1,-1-1 1,1 0-1,0 0 1,0 0-1,0 0 1,0-1-1,1 1 1,0-1 0,0 1-1,0-1 1,3 2-41,58 58 385,-29-32-203,-32-29-160,0-1 0,-1 1-1,0 0 1,1 0 0,-1 0-1,0 0 1,0 0 0,-1 0 0,1 1-1,-1-1 1,1 1 0,-1-1 0,0 1-1,0-1 1,-1 1 0,1 0-1,-1-1 1,0 1 0,1 0 0,-2 0-22,0 1 20,0 0 0,-1-1 1,1 1-1,-1-1 0,0 1 1,-1-1-1,1 0 0,-1 0 1,0 0-1,0 0 0,0-1 1,0 1-1,-1-1 0,1 0 1,-3 2-21,-18 13 24,-1-2 1,-1 0 0,0-1 0,-2-2 0,1 0 0,-1-2 0,-18 4-25,23-12-2018,23-3 1846,-1 0 0,0 0 0,1 0 0,-1 0 0,1-1 0,-1 1 0,0 0 0,1 0 0,-1-1-1,1 1 1,-1 0 0,1-1 0,-1 1 0,1-1 0,0 1 0,-1-1 0,1 1 0,-1-1 0,1 1 0,0-1 0,0 1-1,-1-1 1,1 1 0,0-1 0,0 1 0,-1-1 0,1 0 0,0 1 0,0-1 0,0 1 0,0-1 0,0 0-1,0 1 173,5-20-2704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02.886"/>
    </inkml:context>
    <inkml:brush xml:id="br0">
      <inkml:brushProperty name="width" value="0.2" units="cm"/>
      <inkml:brushProperty name="height" value="0.2" units="cm"/>
      <inkml:brushProperty name="color" value="#66CC00"/>
    </inkml:brush>
  </inkml:definitions>
  <inkml:trace contextRef="#ctx0" brushRef="#br0">42 638 20,'0'0'239,"0"0"19,0 0-32,0 0-2,0 0 0,0 0-6,1-14 128,-8 4 2313,1 6-2595,4 2-38,-1 1 1,1-1-1,0 1 0,0-1 1,0 0-1,0 0 0,0 0 0,0 0 1,1 0-1,-1 0 0,1 0 1,-1-2-27,0-2 106,1 0 0,0 0 0,1-1 0,-1 1 0,1 0-1,0 0 1,1 0 0,0-5-106,1-13 99,-3-18-5,3 0 0,1 1 1,7-32-95,6-2 42,-12 53 93,0-1 0,2 1-1,1 0 1,0 0 0,2 0-1,10-17-134,-18 38 9,0-1-1,0 1 1,0 0 0,0 0-1,0 0 1,1 1-1,-1-1 1,0 0 0,0 0-1,1 1 1,-1-1-1,1 1 1,-1-1 0,1 1-1,-1 0 1,1-1-1,-1 1 1,1 0-1,-1 0 1,1 0 0,-1 0-1,1 0 1,-1 0-1,1 1 1,-1-1 0,1 0-1,-1 1 1,0-1-1,1 1 1,-1 0 0,1-1-1,-1 1 1,0 0-1,0 0-8,51 31 74,-47-29-59,10 8 4,-1 1 0,0 1-1,-1 0 1,-1 1 0,0 0 0,-1 0-1,0 2 1,-1-1 0,-1 1 0,-1 1 0,0 0-1,-1 0 1,0 0 0,2 13-19,1 16 113,-1 1 1,-2 0-1,-3 0 1,-1 0-1,-3 19-113,6-131-551,15-56 551,-11 69-153,2 2 0,2-1 0,13-26 153,-20 58-19,2 1 0,0 0 0,1 0 0,0 1 0,1 0-1,2 1 1,-1 0 0,2 1 0,0 1 0,12-10 19,-24 22 1,1 1 0,0-1 1,0 1-1,0 0 1,0 0-1,0 0 0,0 0 1,0 0-1,0 1 0,0 0 1,0-1-1,0 1 1,1 0-2,-2 0 20,3 4-17,7 7 23,-1 0 1,0 1-1,-1 0 0,0 1 1,-1 1-1,0-1 0,-1 1 1,-1 0-1,0 1 0,-1 0 0,0 0 1,-2 1-1,1-1 0,-2 3-26,10 41 138,-3 1-1,-3 0 1,-1 11-138,0 201 87,-6-237-691,0-35 546,0 0 0,0 0 1,1 1-1,-1-1 0,0 0 0,0 1 1,0-1-1,1 0 0,-1 0 0,0 1 1,1-1-1,-1 0 0,0 0 0,1 0 0,-1 0 1,0 1-1,1-1 0,-1 0 0,0 0 1,1 0-1,-1 0 0,0 0 0,1 0 0,-1 0 1,0 0-1,1 0 0,-1 0 0,0 0 1,1 0-1,-1 0 0,0 0 0,1 0 1,-1 0-1,0-1 0,1 1 0,-1 0 0,0 0 1,1 0-1,-1 0 0,0-1 0,1 1 1,-1 0-1,0 0 0,0-1 0,1 1 1,-1 0-1,0 0 0,0-1 0,0 1 0,0 0 1,1-1-1,-1 1 0,0 0 0,0-1 58,8-17-1356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5.074"/>
    </inkml:context>
    <inkml:brush xml:id="br0">
      <inkml:brushProperty name="width" value="0.2" units="cm"/>
      <inkml:brushProperty name="height" value="0.2" units="cm"/>
      <inkml:brushProperty name="color" value="#FFFF00"/>
    </inkml:brush>
  </inkml:definitions>
  <inkml:trace contextRef="#ctx0" brushRef="#br0">45 18 136,'0'1'9,"-1"-1"0,1 0 0,-1 0 0,1 0 1,-1 0-1,0 0 0,1 0 0,-1 0 0,1 0 0,-1 0 0,1 0 0,-1 0 0,0 0 0,1 0 1,-1-1-1,1 1 0,-1 0 0,1 0 0,-1-1 0,1 1 0,-1 0 0,1 0 0,-1-1 0,1 1 1,-1-1-1,1 1 0,0-1 0,-1 1 0,1 0 0,0-1 0,-1 1 0,1-1 0,0 1 0,-1-1 1,1 0-1,0 1 0,0-1 0,0 1 0,0-1 0,0 1 0,-1-1 0,1 0 0,0 1 1,0-1-1,0 1 0,1-1-9,-1-2 188,0 3 12,0 0 25,0 0-22,0 0-7,0 0-27,0 0-3,0 0-28,0 0 42,0 0 32,0 0-25,0 0 0,0 0-11,0 0-5,0 0 11,0 0-11,0 0 11,0 0-7,0 0 0,0 0-23,0 0-14,0 0-3,0 0-8,0 0-11,0 0 2,-4 1-16,2 1-87,0-1 0,0 1-1,0 0 1,1-1 0,-1 1 0,0 0 0,1 0 0,0 0 0,0 0 0,-1 0 0,1 0-1,0 1 1,1-1 0,-1 0 0,0 0 0,1 1 0,-1-1 0,1 1 0,0-1-1,-1 0 1,1 1 0,1-1 0,-1 1-15,1 80 234,0-49-181,-1 25 24,-1 43 96,5-1-1,5 9-172,10 107 178,-8-73-184,-5-54-2851,-6-80 2033</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5.975"/>
    </inkml:context>
    <inkml:brush xml:id="br0">
      <inkml:brushProperty name="width" value="0.2" units="cm"/>
      <inkml:brushProperty name="height" value="0.2" units="cm"/>
      <inkml:brushProperty name="color" value="#FFFF00"/>
    </inkml:brush>
  </inkml:definitions>
  <inkml:trace contextRef="#ctx0" brushRef="#br0">162 1 84,'-7'9'257,"1"1"0,0 0 1,0 0-1,1 1 0,1 0 0,-1 0 1,2 0-1,0 0 0,-1 3-257,-15 108 997,16-96-769,-3 33 145,2 1 0,3 0-1,2 0 1,3-1 0,6 22-373,-4-43 82,2-1 1,2-1-1,1 0 1,1 0-1,2-1 1,2 0-1,1-2 0,2 0 1,3 3-83,-10-19 31,1-1 0,0 1 0,1-2 0,1 0 0,0-1 0,11 7-31,-18-15 10,1 0-1,0 0 0,1-1 1,-1 0-1,1 0 1,0-1-1,0-1 1,0 0-1,1 0 0,-1-1 1,1 0-1,-1-1 1,9 0-10,-14-1 2,1 0 1,-1 0-1,1-1 0,-1 0 1,1 0-1,-1-1 1,0 1-1,1-1 1,-1-1-1,0 1 1,0 0-1,-1-1 1,1 0-1,0 0 1,-1-1-1,2-1-2,1-2 8,-1 0 0,0 0 1,-1 0-1,0-1 0,0 1 0,0-1 0,-1-1 0,0 1 0,1-6-8,4-14 27,-2 0-1,-1 0 1,-1-1-1,-1 0 0,-1-25-26,-3 19 16,-2 0 0,-1 0 0,-1 0-1,-3 1 1,0-1 0,-8-15-16,1 3 34,-3 0 1,-1 1-1,-3 1 1,-1 1-1,-3 1 1,-1 1-1,-14-15-34,30 45 61,-1 0-1,0 1 1,-1 0-1,0 0 1,-1 1 0,0 1-1,0 0 1,-1 1-1,0 1 1,0 0-1,-1 1 1,0 0-1,0 1 1,-1 1-1,1 0 1,-1 1-1,0 1 1,0 0 0,0 1-1,0 1-60,10 1 3,0 0 1,1 0-1,0 1 1,-1 0-1,1 0 0,0 0 1,0 1-1,0-1 0,-1 2-3,-36 15-455,3-5-3254,30-14 2309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7.272"/>
    </inkml:context>
    <inkml:brush xml:id="br0">
      <inkml:brushProperty name="width" value="0.2" units="cm"/>
      <inkml:brushProperty name="height" value="0.2" units="cm"/>
      <inkml:brushProperty name="color" value="#FFFF00"/>
    </inkml:brush>
  </inkml:definitions>
  <inkml:trace contextRef="#ctx0" brushRef="#br0">278 191 144,'0'0'169,"0"0"20,0 0 11,0 0-2,0 0 14,0 0-9,0 0-43,0 0 18,0 0-10,0 0-67,0 0 22,0 0 11,0 0-10,0 0-20,0 0 1,0 0-9,0 0 14,0 0-37,0 0 18,0 0-30,0 0-17,-3-3-4,-1-2-3,0 0 0,0 1 0,0-1 0,-1 1 0,0 0 0,0 1-1,0-1 1,0 1 0,-1 0 0,1 0 0,-1 0 0,0 1 0,0 0 0,1 0 0,-2 1 0,1-1 0,0 1 0,0 1 0,0-1 0,0 1 0,-1 0-1,1 0 1,0 1 0,0 0 0,0 0 0,0 0 0,0 1 0,-4 1-37,4 0 19,-1 0 1,1 0-1,0 1 0,0 0 1,0 0-1,0 0 0,1 1 1,0-1-1,0 1 0,0 1 1,0-1-1,1 1 0,0-1 1,0 1-1,1 0 0,-3 7-19,1-1 20,1 1-1,1 0 1,0 0 0,1 1-1,0-1 1,1 0-1,0 1 1,2 4-20,0-9 5,0 1 0,1-1 0,0 0 0,0 0 0,1-1 0,1 1-1,-1 0 1,1-1 0,1 0 0,0 0 0,0 0 0,0 0 0,5 4-5,4 4 6,0 0 0,1-2 0,0 1 0,1-2-1,13 9-5,-20-16 4,-1 0 0,1-1 0,0 0-1,0 0 1,0-1 0,1-1-1,0 1 1,-1-2 0,1 1 0,0-1-1,0-1 1,1 0 0,-1 0-1,0-1 1,0 0 0,0-1 0,0 0-1,1 0 1,-1-1 0,-1-1-1,9-2-3,-10 1 20,0 0 0,0-1 0,0 0-1,0 0 1,-1-1 0,0 1-1,0-2 1,-1 1 0,0-1-1,0 0 1,0 0 0,-1 0 0,0-1-1,0 0 1,-1 0 0,0 0-1,0-3-19,2-7 43,-1-1 0,0 1 0,-2-1 0,0-1-1,-2 1 1,0 0 0,-1-10-43,-1 15 19,-1 1-1,0-1 1,-1 1 0,-1 0-1,0 0 1,0 1 0,-4-6-19,-3-11 26,6 14-3,-29-72 141,30 79-149,0 0 0,0 1 1,0 0-1,-1-1 0,0 2 1,-1-1-1,0 1 0,0 0 1,-3-3-16,8 8-63,-1 0 0,0 0 0,1-1 0,-1 1 0,0 0 0,0 0 0,0 1 0,0-1 0,0 0 1,0 1-1,0-1 0,0 1 0,0 0 0,-1-1 0,1 1 0,0 0 0,0 0 0,0 1 0,0-1 1,0 0-1,0 1 0,0-1 0,0 1 0,0 0 0,0-1 0,0 1 0,0 0 0,0 0 0,0 0 1,0 1-1,1-1 0,-1 0 0,0 1 0,1-1 0,-1 1 0,1 0 0,0-1 0,-1 1 63,0 3-856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30.013"/>
    </inkml:context>
    <inkml:brush xml:id="br0">
      <inkml:brushProperty name="width" value="0.2" units="cm"/>
      <inkml:brushProperty name="height" value="0.2" units="cm"/>
      <inkml:brushProperty name="color" value="#FFFF00"/>
    </inkml:brush>
  </inkml:definitions>
  <inkml:trace contextRef="#ctx0" brushRef="#br0">1 490 116,'0'0'155,"0"0"37,0 0-28,0 0-22,0 0 10,0 0-6,0 0-4,0 0 7,0 0 10,0 0-47,0 0 10,0 0-33,6 3 22,-2-2-90,-1 1 0,0 0 0,0 0 0,1 0 0,-2 1 0,1-1 0,0 1 0,0 0 0,-1 0 0,0 0 0,1 0-1,-1 0 1,1 3-21,24 55 243,-26-58-240,48 134 488,-6 2 0,24 141-491,-59-250 71,-6-25-33,0 1 0,-1-1 0,1 1 0,-1 0-1,0 0 1,-1-1 0,1 1 0,-1 0 0,0 0 0,0 0-1,-1 1-37,2 3 151,-3-27-54,-13-33 22,-18-38-119,13 37-17,-11-43 17,16 37-9,-41-179 38,46 181-29,2 0 0,3 0 0,2-23 0,5 41-13,2 0 0,1 0 0,1 0 0,3 1-1,4-12 14,-9 30 2,1 0 0,1 1-1,0 0 1,2 0-1,-1 1 1,2-1 0,0 2-1,1-1 1,1 1-1,1 0-1,-10 14 5,1-1-1,-1 1 0,1-1 1,0 1-1,-1 0 0,1 0 1,0 1-1,0-1 0,-1 0 1,1 1-1,0 0 0,0-1 1,0 1-1,0 0 0,0 1 1,0-1-1,0 0 0,1 1-4,10 5 20,0 0-1,0 1 1,-1 1 0,0 0-1,-1 1 1,0 0-1,0 1 1,-1 0-1,0 1 1,-1 0-1,0 0 1,-1 1-1,0 1 1,1 3-20,5 8 71,-1 1-1,-1 1 1,-1 0 0,-1 1-1,-2 0 1,-1 0-1,1 11-70,-6-25 50,-2 0 0,1 1-1,-2-1 1,0 1-1,0 0 1,-1-1-1,-1 0 1,0 1 0,-1-1-1,0 0 1,-1 0-1,-1 0 1,0-1-1,-1 1 1,-6 10-50,7-15-103,-1 0 1,1 0-1,-1-1 0,0 0 1,-1 0-1,0 0 1,0-1-1,0 0 0,-1 0 1,0-1-1,0 0 0,0-1 1,-1 1-1,1-2 1,-1 1-1,0-1 0,0 0 1,-1-1-1,1 0 1,0-1-1,-1 0 0,1 0 1,-2-1 102,-10 0-1160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32.326"/>
    </inkml:context>
    <inkml:brush xml:id="br0">
      <inkml:brushProperty name="width" value="0.2" units="cm"/>
      <inkml:brushProperty name="height" value="0.2" units="cm"/>
      <inkml:brushProperty name="color" value="#FFFF00"/>
    </inkml:brush>
  </inkml:definitions>
  <inkml:trace contextRef="#ctx0" brushRef="#br0">389 23 16,'-23'0'415,"21"0"-412,-1 0 1,1-1 0,0 0-1,0 1 1,0-1 0,0 0-1,0 0 1,0 0 0,0 0-1,0 0 1,1-1-1,-1 1 1,0-1 0,0 0-4,-1 0 18,2 1 118,-1 0 1,1 1-1,0-1 0,0 0 1,-1 1-1,1 0 0,0-1 0,-1 1 1,1 0-1,-1-1 0,1 1 1,0 0-1,-1 0 0,1 0 1,0 0-1,-1 1 0,1-1 0,-1 0 1,1 1-1,0-1 0,-1 0 1,1 1-1,0 0 0,0-1 1,-1 1-137,-6 2 1133,7-3-933,-8 2 146,-13 7-197,0 0 1,1 2-1,1 0 0,0 1 0,1 1 0,0 1 1,1 1-1,-9 9-149,18-15 27,1-1 1,-1 2 0,2-1 0,-1 1 0,2 0-1,-1 1 1,1-1 0,1 1 0,0 1-1,0-1 1,1 1 0,1-1 0,0 1-1,1 0 1,0 0 0,0 1 0,1 1-28,2-11 3,0 0 1,0 0 0,0-1-1,0 1 1,0-1 0,1 1-1,-1-1 1,1 1 0,-1-1-1,1 0 1,0 1 0,0-1 0,0 0-1,0-1 1,1 1 0,-1 0-1,0 0 1,1-1 0,-1 0-1,1 1 1,-1-1 0,3 0-4,4 4 4,1-1 0,0 0 0,0-1 0,0 0 1,8 1-5,14-1 27,0-1 0,-1-2 0,4-2-27,-16 0 9,1 2 0,-1-1 0,0 2 1,1 1-1,-1 0 0,0 1 0,0 1 0,0 1 0,12 5-9,-27-7 19,0-1-1,0 1 1,0-1-1,0 1 1,0 0-1,-1 1 1,0-1 0,0 1-1,0-1 1,0 1-1,0 0 1,-1 0-1,1 0 1,-1 0 0,0 1-1,-1-1 1,1 0-1,-1 1 1,0 0-1,0-1 1,0 1 0,0-1-1,-1 1 1,0 0-1,0 4-18,-1 4 32,0 0 0,0 0-1,-2 0 1,1-1-1,-2 1 1,1-1 0,-2 1-1,-4 9-31,-8 12 58,0-1-1,-2-1 0,-2 0 0,-1-1 0,-10 9-57,24-30-263,-1 0 0,-1 0 1,0-1-1,0 0 0,-1-1 0,0 0 1,0-1-1,-1 0 0,0-1 0,0 0 0,-1-1 1,0 0-1,1-1 0,-2 0 0,1-1 0,-7 0 263,-6-1-1440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04.928"/>
    </inkml:context>
    <inkml:brush xml:id="br0">
      <inkml:brushProperty name="width" value="0.2" units="cm"/>
      <inkml:brushProperty name="height" value="0.2" units="cm"/>
      <inkml:brushProperty name="color" value="#FFFF00"/>
    </inkml:brush>
  </inkml:definitions>
  <inkml:trace contextRef="#ctx0" brushRef="#br0">1 0 160,'0'0'141,"0"0"-21,0 0-30,0 0 50,0 0-34,0 0-4,0 0 33,0 0 9,0 0-19,0 0-10,0 0-36,0 0 57,0 0 6,0 0-59,0 0 22,0 0 12,0 0 30,0 0 5,0 0 4,0 0-26,0 0-20,0 0 38,0 0-27,0 24 202,2 6-148,2 0 0,0 1 1,5 7-176,9 64 241,-16-79-203,5 39 374,-2 37-412,-4-82 37,1 0 0,1 0 0,0 0 0,5 12-37,-2-8 43,-2 1-1,0-1 1,-1 2-43,19 125 200,-11-90-28,1 44-172,3 56 187,19 69-187,-17-134-1,0-4 60,-1 27-59,-1 77 117,-9 17-117,-6 2271 735,11-2456-1046,-11-15 22,1-5 2,-1 0 1,0 1-1,0-1 1,0 0-1,-1 0 1,0 1-1,0-1 1,0 0-1,0 0 1,-1 0-1,0 0 1,0 0-1,0 0 1,-1-1-1,0 1 1,-2 3 286,2-5-877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26.288"/>
    </inkml:context>
    <inkml:brush xml:id="br0">
      <inkml:brushProperty name="width" value="0.2" units="cm"/>
      <inkml:brushProperty name="height" value="0.2" units="cm"/>
      <inkml:brushProperty name="color" value="#33CCFF"/>
    </inkml:brush>
  </inkml:definitions>
  <inkml:trace contextRef="#ctx0" brushRef="#br0">9642 1396 120,'0'0'454,"0"0"-21,0 0-47,0 0 4,0 0 7,0 0 5,0 0-35,0 0-7,0 0-9,0 0-43,0 0 4,0 0 1,0 0-16,0 0-9,0 0-4,0 0-32,0 0 12,0 0-43,0 0 11,0 0 8,0 0-26,0 0-25,0 0-21,-19-71 1601,6 36-1340,0 1 0,-3 1 0,0 1 0,-2 0 0,-2 1 0,-1 1 0,-5-5-429,3 7 260,0 1-1,-2 1 1,-2 1 0,0 2 0,-1 0-1,-1 2 1,-13-6-260,-7-2 311,-1 2 0,-1 3 0,-2 1 0,-20-4-311,-540-150 815,543 159-778,-158-34 40,11 22-29,190 27-57,0 1 0,0 1 0,0 2 0,-9 1 9,-28 0-6,51-1 3,0 0 0,0 1-1,0 0 1,1 1-1,-11 4 4,-29 6-3,-104 17-51,-14 10 54,-184 71-294,-1 27 261,310-121-42,-36 13-18,-2-3-1,-28 3 94,46-21-26,-1-2 0,1-3 1,-59-4 25,70 0-43,33-1 35,0-2 0,0 0 0,1-1 1,-10-4 7,-16-2-7,-28-6 5,1-4 1,1-2-1,1-4 0,-55-28 2,100 40 13,2-1-1,0-1 0,1-1 1,1-1-1,0 0 0,1-2 0,2-1 1,-7-8-13,-25-36-110,3-2-1,-7-19 111,36 53-44,2-1 1,-9-24 43,13 26-49,-1 1 1,-2 0-1,-9-11 49,-27-44-124,44 74 62,7 11 39,1 0 1,-1 0-1,1 0 0,-1 0 0,1 0 0,-1 1 0,0-1 0,1 0 1,-1 0-1,0 1 0,0-1 0,1 0 0,-1 1 0,0-1 1,0 1-1,0-1 0,0 1 0,-1-1 23,1 2-16,-1-1-1,1 1 0,-1 0 1,1 0-1,-1 0 0,1 0 1,0 0-1,-1 0 1,1 0-1,0 0 0,0 1 1,0-1-1,0 0 0,0 1 1,0-1-1,0 1 1,0 0 16,-23 34-36,2 1 1,-6 17 35,-22 63-8,35-78-30,-2 0 0,-1-1 0,-15 22 38,14-32-29,-2-1 0,0-1 0,-2-1 0,-1-1 0,0-1 0,-2-2 1,-1 0-1,0-1 0,-2-2 0,0-1 0,-7 2 29,-66 35-110,-10 4-97,-59 21 207,107-53-15,-12 6-54,-2-3 0,0-3 0,-2-4 1,-15 0 68,15-13 22,1-4 1,-63-4-23,109-1 55,18 0-70,1-2 0,-1 0 0,1-1 0,-8-2 15,-32-6 4,-77-11 25,23 4-134,-61-2 105,-103 17-72,155 4 97,-51-15 4,-148 14-29,301 1-11,0 1 0,0 1 1,0 0-1,0 1 0,0 0 1,1 1-1,-1 2 11,-59 16 6,-283 66-136,303-75 141,1 3-1,0 2 0,1 2 0,1 2 1,2 3-1,-30 21-10,-89 63-54,-51 35 76,93-41-351,105-99-986,11-5-3112,0 0 2246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39.574"/>
    </inkml:context>
    <inkml:brush xml:id="br0">
      <inkml:brushProperty name="width" value="0.2" units="cm"/>
      <inkml:brushProperty name="height" value="0.2" units="cm"/>
      <inkml:brushProperty name="color" value="#33CCFF"/>
    </inkml:brush>
  </inkml:definitions>
  <inkml:trace contextRef="#ctx0" brushRef="#br0">2 0 100,'0'0'109,"0"0"28,0 1-112,-1 0 0,1 0 0,0 0 0,0 0 0,0 0 0,-1 0 0,1 0 0,0 0 0,0 0 0,1-1 0,-1 1 0,0 0 0,0 0 0,0 0 0,1 0 0,-1 0 0,0 0 0,1 0 0,-1 0 0,1-1 0,-1 1 0,1 0 0,-1 0 0,1 0 0,-1-1 0,1 1 0,0 0-25,6 5 38,-4-4-24,0 0 0,-1 0 0,1 0 0,-1 0 1,0 1-1,0-1 0,0 1 0,0-1 0,0 1 1,-1 0-1,2 2-14,18 50 370,-1 1-1,-4 0 1,-1 2 0,-2 7-370,12 51 258,-15-69-142,-3 1 1,0 12-117,6 43 30,-12-97-200,0-1 0,0 1 1,-1 0-1,0 0 0,0-1 0,0 1 1,0 0-1,-1 0 0,0 0 0,0-1 0,-2 3 170,-11 5-831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0.240"/>
    </inkml:context>
    <inkml:brush xml:id="br0">
      <inkml:brushProperty name="width" value="0.2" units="cm"/>
      <inkml:brushProperty name="height" value="0.2" units="cm"/>
      <inkml:brushProperty name="color" value="#33CCFF"/>
    </inkml:brush>
  </inkml:definitions>
  <inkml:trace contextRef="#ctx0" brushRef="#br0">0 179 140,'44'-33'1051,"1"3"-1,1 1 1,9-2-1051,-36 22 150,0 0 1,1 2-1,-1 0 0,2 1 1,-1 1-1,1 1 0,0 0 1,0 2-1,14 0-150,-26 3 14,0 0 0,-1 1 1,0-1-1,1 2 0,-1-1 0,0 1 0,0 1 0,-1-1 0,1 1 0,-1 1 1,1-1-1,-1 1 0,-1 1 0,1-1 0,-1 1 0,4 4-14,4 5 37,0 1 0,-1 0-1,-1 1 1,-1 0-1,0 1 1,2 6-37,-3-4 30,-1 1 0,0 1 0,-2-1 0,0 1 0,-2 0 0,0 1 0,-1-1-1,-2 1 1,0 0 0,-2 0 0,0-1 0,-1 1 0,-2 0 0,0 0 0,-3 6-30,-3 1-40,-1-1 1,-2 0-1,-1-1 1,-1 0-1,-1-1 1,-1 0-1,-2-2 1,-1 0-1,0-1 1,-2-1 0,-1 0-1,-1-2 1,0-1-1,-2-1 1,0 0-1,-1-2 1,-1-2-1,-18 9 40,41-22-141,-1 0 0,0 0 0,0-1-1,0 0 1,-1 1 0,1-2 0,-2 1 141,-15 2-813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1.606"/>
    </inkml:context>
    <inkml:brush xml:id="br0">
      <inkml:brushProperty name="width" value="0.2" units="cm"/>
      <inkml:brushProperty name="height" value="0.2" units="cm"/>
      <inkml:brushProperty name="color" value="#33CCFF"/>
    </inkml:brush>
  </inkml:definitions>
  <inkml:trace contextRef="#ctx0" brushRef="#br0">333 1072 168,'1'-1'81,"0"1"1,0-1-1,-1 0 0,1 0 0,-1 0 0,1 0 1,0 1-1,-1-1 0,0 0 0,1 0 1,-1 0-1,1 0 0,-1 0 0,0 0 1,0 0-1,0 0 0,0 0 0,0 0 1,0 0-1,0 0 0,0 0 0,0-1 1,0 1-1,0 0 0,-1 0 0,1 0 1,0 1-1,-1-2-81,-9-34 698,7 27-635,-1 1 1,-1-1-1,0 1 0,0 0 1,0 0-1,-1 0 0,0 1 1,-4-4-64,7 8 36,-1-1 0,0 1 1,0-1-1,0 1 1,0 0-1,0 1 1,-1-1-1,1 1 1,-1 0-1,0 0 1,1 0-1,-1 1 1,0-1-1,0 1 1,0 0-1,-4 0-36,7 1 24,-12 3 71,3 1-73,1 0 0,0 1 0,0 0 1,1 0-1,-1 1 0,1 0 0,0 1 0,1 0 0,0 1 1,0-1-1,0 2 0,1-1 0,1 1 0,-1 0 1,1 0-1,-1 3-22,0 4 31,0 0-1,1 0 1,1 1 0,0 0 0,1 0-1,1 0 1,1 0 0,1 0 0,0 0-1,1 6-30,0-10 10,1 0 0,0 0 0,1 0 0,0 0 0,1-1 0,0 1 0,1-1 0,1 1 0,0-1 0,1 0 0,0-1 0,5 7-10,-10-15 10,1-1 0,0 1 0,0-1 0,0 0 0,0 0 0,0 0 0,0 0 0,0 0 0,1 0 0,-1 0 0,1-1 0,0 1 0,-1-1 0,1 0 0,0 0 0,0 0 0,0 0 0,0 0 0,0-1 0,0 1 0,-1-1 0,1 0 0,1 0-10,0 0 8,0-1-1,1 0 1,-1-1-1,0 1 1,1-1-1,-1 0 1,0 0 0,0 0-1,0 0 1,0-1-1,-1 1 1,1-1-1,-1 0 1,1-1-8,9-10 2,0 0 1,-1-1-1,-1 0 0,0-1 1,-1 0-1,7-17-2,-7 9 14,-1-1 1,0 0-1,-2 0 1,-1-1-1,-2 0 1,0 0-1,-1 0 0,-2-1 1,-1-11-15,0 37 5,0 1-29,0 0 24,0 0 1,0 0-1,0 0 0,0-1 0,0 1 1,0 0-1,0 0 0,0 0 0,0 0 0,0 0 1,0 0-1,0 0 0,0-1 0,0 1 1,0 0-1,0 0 0,0 0 0,0 0 1,0 0-1,0 0 0,0 0 0,0-1 1,0 1-1,0 0 0,0 0 0,0 0 0,0 0 1,0 0-1,0 0 0,0 0 0,1 0 1,-1 0-1,0 0 0,0 0 0,0-1 1,0 1-1,0 0 0,0 0 0,0 0 0,0 0 1,1 0-1,-1 0 0,0 0 0,0 0 1,0 0-1,0 0 0,0 0 0,0 0 1,0 0-1,1 0 0,-1 0 0,0 0 0,0 0 1,0 0-1,0 0 0,0 0 0,0 0 1,0 0-1,1 0 0,-1 1 0,0-1 1,0 0-1,0 0 0,0 0 0,0 0 0,0 0 1,0 0-1,0 0 0,0 0 0,0 0 0,11 13 20,17 27 25,-19-25-23,3 2-7,1 0 0,1 0 0,1-1 0,0-1 0,2 1-15,-8-9 29,-1-1-1,1 0 1,0 0-1,0-1 1,1 0-1,-1-1 1,1 0 0,0 0-1,0-1 1,0 0-1,4-1-28,-13-2 69,12-2 58,-6-1-115,-1 0 0,0 0 0,-1 0 0,1-1 0,-1 0 0,0 0 0,0-1 0,0 0 0,0 1 0,-1-2 0,1 1 0,-2 0 0,1-1 0,0 0 0,-1 1 0,0-2 0,-1 1 0,1 0 0,-1 0 0,0-1 0,-1 1 0,1-1 0,-1-1-12,4-25-2,-2-1 1,-2 1 0,0 0 0,-3-13 1,0-9-65,0 12 32,-2 0-1,-2 0 1,-5-14 33,-5-35-64,-3-26-104,-10-21 168,16 89 33,-2-1 0,-2 2-1,-23-45-32,34 80 38,4 9-17,0 0 1,1 1-1,-2-1 0,1 1 1,0 0-1,-1 0 0,0 0 0,0 0 1,0 0-1,0 0 0,-1 0-21,4 4 35,0 0-2,-9 22-21,9 5 15,0-22-26,-1 0 0,1 0 0,0-1 1,0 1-1,1 0 0,0 0 1,-1-1-1,2 3-1,35 119 154,6-2 0,39 77-154,-42-116 59,4-3 1,3-1-1,4-3 0,15 14-59,-9-16-400,0 9 400,-53-76-595,-3-6-2109,-1-6 1796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03.619"/>
    </inkml:context>
    <inkml:brush xml:id="br0">
      <inkml:brushProperty name="width" value="0.2" units="cm"/>
      <inkml:brushProperty name="height" value="0.2" units="cm"/>
      <inkml:brushProperty name="color" value="#66CC00"/>
    </inkml:brush>
  </inkml:definitions>
  <inkml:trace contextRef="#ctx0" brushRef="#br0">0 1 328,'8'40'6205,"10"59"-5623,23 355 1839,-32-339-2027,8 123 302,19 205 573,-34-421-1354,3 19-4956,-2-49 2784</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1.974"/>
    </inkml:context>
    <inkml:brush xml:id="br0">
      <inkml:brushProperty name="width" value="0.2" units="cm"/>
      <inkml:brushProperty name="height" value="0.2" units="cm"/>
      <inkml:brushProperty name="color" value="#33CCFF"/>
    </inkml:brush>
  </inkml:definitions>
  <inkml:trace contextRef="#ctx0" brushRef="#br0">1 330 396,'4'-3'63,"125"-81"3068,74-33-3131,-162 95-123,2 3-1,0 1 0,2 2 0,-1 2 1,2 2-1,0 2 0,9 1 124,-19 4-1654,-20 5 804</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2.687"/>
    </inkml:context>
    <inkml:brush xml:id="br0">
      <inkml:brushProperty name="width" value="0.2" units="cm"/>
      <inkml:brushProperty name="height" value="0.2" units="cm"/>
      <inkml:brushProperty name="color" value="#33CCFF"/>
    </inkml:brush>
  </inkml:definitions>
  <inkml:trace contextRef="#ctx0" brushRef="#br0">270 27 184,'-5'-4'155,"-1"1"0,1 0 0,-1 0 0,1 0 0,-1 1 0,0 0 0,0 0-1,0 1 1,0-1 0,-5 1-155,6 1 50,1 1 0,0 0 0,0 0 0,-1 0 0,1 0-1,0 1 1,0-1 0,0 1 0,1 0 0,-1 1 0,0-1 0,1 1-1,-1-1 1,1 1 0,0 0 0,0 0-50,-9 9 128,1 0 1,0 1-1,1 0 1,0 1-1,1 0 1,1 0-1,0 1 1,1 0-1,0 0 1,1 1-1,1-1 1,1 1-129,-5 18 207,2 0-1,2 0 1,1 0 0,2 1 0,1 11-207,1-37 37,1-1-1,0 1 1,0 0-1,1-1 1,1 1-1,-1-1 1,4 8-37,-4-12 19,-1 0 0,1-1-1,0 1 1,0 0 0,1-1 0,-1 1 0,1-1 0,-1 0-1,1 0 1,0 0 0,0 0 0,1 0 0,-1-1 0,1 1-1,-1-1 1,1 0 0,0 0-19,-2-2 8,-1 1-1,1-1 1,0 0-1,0 0 1,0 0 0,0 0-1,-1-1 1,1 1-1,0 0 1,0-1-1,-1 1 1,1-1 0,0 1-1,0-1 1,-1 0-1,1 0 1,-1 0-1,1 0 1,-1 0-1,2-1-7,3-2 22,3-1-8,0-1 0,0 0 0,-1 0 0,0-1 0,0 0 0,0-1 0,-1 0 0,0 0 0,0 0 0,-1-1 0,0 0 0,-1 0 0,0-1 0,-1 1 0,1-1-1,0-5-13,2-7 72,-1-1-1,-1 0 0,-2 0 0,0 0 0,-1-1 1,-1-18-72,-1 40 32,0 2 9,5-6 68,-4 4-9,4 15-5,0 0-63,1 0 0,0 0 0,1 0 0,0 0 0,1-1 0,0 0 0,1-1 0,1 0 0,-1 0 0,2-1 0,3 3-32,-7-8 17,0 0 0,0 0-1,0 0 1,0-1-1,1 0 1,0 0-1,0-1 1,0 0-1,0-1 1,1 1-1,-1-2 1,1 1-1,-1-1 1,1 0-1,-1-1 1,1 0-1,0 0 1,-1-1-1,1 0 1,1-1-17,15-5-89,-2-1 1,1-1 0,-1-1-1,-1 0 1,0-2 0,0-1-1,-1-1 1,-1 0 0,0-2-1,3-4 89,11-9-2565,-23 19 1543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3.737"/>
    </inkml:context>
    <inkml:brush xml:id="br0">
      <inkml:brushProperty name="width" value="0.2" units="cm"/>
      <inkml:brushProperty name="height" value="0.2" units="cm"/>
      <inkml:brushProperty name="color" value="#33CCFF"/>
    </inkml:brush>
  </inkml:definitions>
  <inkml:trace contextRef="#ctx0" brushRef="#br0">315 84 108,'0'0'345,"0"0"1,1 1-286,1-1-1,-1 0 1,0 0-1,0 0 0,0 0 1,0 0-1,0 0 0,0 0 1,0 0-1,0 0 1,0 0-1,0-1 0,0 1 1,0 0-1,0-1 0,0 1 1,0-1-1,1 0-59,-1-19 1612,-3-14-844,1 32-760,0 1-1,0 0 1,0-1-1,0 1 1,0 0-1,0-1 1,0 1-1,0 0 0,0 0 1,-1 0-1,1 0 1,0 0-1,-1 1 1,1-1-1,-1 0 1,1 0-1,-1 1 1,1-1-1,-1 1 0,1 0 1,-1-1-1,-1 1-7,-5-2 38,0 1 0,0-1 0,-1 2-1,1-1 1,0 1 0,0 0 0,-1 1-1,1 0 1,0 0 0,0 1 0,0 0-1,0 1 1,0-1 0,0 1 0,1 1 0,-7 3-38,5-1 32,-1 1 0,1 1 0,1-1 0,-1 1 1,1 1-1,1-1 0,0 1 0,0 1 1,0-1-1,1 1 0,0 3-32,-6 12 42,1 1 0,1 0 0,2 0 0,1 1 0,1 0 0,1 0 0,1 0 0,1 1 0,2 15-42,0-18 18,2-1 1,1 1 0,1-1-1,1 0 1,1 0 0,1 0 0,1-1-1,1 0 1,1 0 0,2-1 0,5 10-19,-7-17 9,0 0 1,1-1-1,1-1 1,0 0-1,0 0 1,2-1 0,-1-1-1,1 0 1,1 0-1,0-2 1,1 1-1,0-2 1,0 0 0,1-1-1,-1-1 1,2 0-1,6 1-9,25 4-4,0-2-1,0-2 1,0-3 0,1-1-1,25-4 5,-49 0-146,0-1 0,-1-1 0,1-1 1,-1-2-1,7-2 146,-7 2-296,28-13-992,-30 8 250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4.204"/>
    </inkml:context>
    <inkml:brush xml:id="br0">
      <inkml:brushProperty name="width" value="0.2" units="cm"/>
      <inkml:brushProperty name="height" value="0.2" units="cm"/>
      <inkml:brushProperty name="color" value="#33CCFF"/>
    </inkml:brush>
  </inkml:definitions>
  <inkml:trace contextRef="#ctx0" brushRef="#br0">22 76 72,'-6'22'232,"1"-1"-1,1 1 1,1 0 0,0 1-1,2-1 1,1 0 0,1 0-1,1 1 1,1-1-1,0 0 1,2 0 0,1-1-1,0 0 1,2 0 0,0 0-1,9 15-231,-13-30 47,-1 0 0,2 0 0,-1 0 0,1 0 0,0 0 0,0-1 0,0 0 0,1 0 0,-1-1 0,1 1 0,1-1 0,-1-1 0,0 1 0,1-1 0,0 0 0,0 0 0,4 0-47,-6-2 22,0 0 0,0-1 0,0 1 0,0-1 0,0 0 0,0-1 0,0 1 0,0-1 0,0 0 0,0 0 0,0-1 0,0 1 0,0-1 0,-1 0 0,1-1 0,-1 1 0,0-1 0,1 0 0,-1 0 0,-1 0 0,1 0 0,0-1 0,-1 1 0,1-1 0,2-4-22,2-3 22,0-1-1,-1 0 1,0 0-1,0-1 1,-2 0-1,0 0 1,0 0-1,-1-1 1,0 1-1,-2-1 1,1 0-1,-2 0 1,0 0-1,0 0 1,-1-1-1,-2-9-21,0 8 4,-1 0 0,0 0 0,-1 0 0,-1 0 0,0 0 0,-1 1 0,-1 0-1,-1 0 1,0 1 0,0 0 0,-2 0 0,1 1 0,-2 0 0,-2-2-4,10 12 8,1 0 0,-1 0 0,0 0 1,0 0-1,-1 1 0,1-1 0,0 1 1,-1 0-1,1 0 0,-1 0 0,0 0 0,0 1 1,0-1-1,0 1 0,0 0 0,0 0 0,0 1 1,0-1-1,0 1 0,0 0 0,0 0 0,0 0 1,-1 0-1,1 1 0,0 0 0,0 0 1,0 0-1,0 0 0,0 1 0,1-1 0,-1 1 1,0 0-1,1 0 0,-1 0 0,1 1 0,0-1 1,0 1-1,0 0 0,0 0 0,0 1-8,-7 6-7,1 0 0,1 1 0,0 0 0,0 1-1,1 0 1,1 0 0,0 1 0,0-1 0,1 1-1,1 0 1,-2 11 7,3-7-818,0 0-1,1 0 1,1 14 818,1-19-868</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4.770"/>
    </inkml:context>
    <inkml:brush xml:id="br0">
      <inkml:brushProperty name="width" value="0.2" units="cm"/>
      <inkml:brushProperty name="height" value="0.2" units="cm"/>
      <inkml:brushProperty name="color" value="#33CCFF"/>
    </inkml:brush>
  </inkml:definitions>
  <inkml:trace contextRef="#ctx0" brushRef="#br0">0 131 188,'25'110'1508,"-13"-52"-771,2-1-1,2 0 0,17 33-736,-30-77 137,7 9 395,-9-22-392,-1 0-21,1-3-8,9-29-81,-2-1 0,-1 1-1,-2-1 1,-1 0 0,-1-30-30,-1 27-26,1 0 1,2 0 0,1 0 0,2 1-1,4-9 26,-10 36 20,1 0-1,1 0 1,0 1-1,0 0 0,0 0 1,1 0-1,3-5-19,-6 10 19,0 1 0,-1-1 0,1 0 0,0 0 0,0 1 0,0 0 0,0-1 0,0 1 0,0 0 0,0 0-1,1 0 1,-1 0 0,0 0 0,1 0 0,-1 1 0,0-1 0,1 1 0,-1 0 0,1 0 0,-1 0 0,1 0 0,-1 0 0,0 0 0,1 1-1,-1-1 1,1 1 0,-1-1 0,0 1 0,3 1-19,6 4 35,0 1 0,0 0 0,-1 0 0,0 1 0,0 1 0,-1 0 0,0 0-1,0 0 1,-1 1 0,-1 1 0,1-1 0,-2 1 0,1 1 0,-1 1-35,17 34 164,-2 2 0,11 42-164,-31-86-163,0-2-71,-1-1 0,1 1 1,-1-1-1,1 1 0,0-1 0,0 0 0,0 1 0,0-1 1,0 0-1,1 0 0,-1 0 0,2 1 234,-3-3-919</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5.292"/>
    </inkml:context>
    <inkml:brush xml:id="br0">
      <inkml:brushProperty name="width" value="0.2" units="cm"/>
      <inkml:brushProperty name="height" value="0.2" units="cm"/>
      <inkml:brushProperty name="color" value="#33CCFF"/>
    </inkml:brush>
  </inkml:definitions>
  <inkml:trace contextRef="#ctx0" brushRef="#br0">168 0 284,'-15'10'247,"1"1"-1,0 0 1,1 0 0,0 2 0,0 0-1,2 0 1,0 1 0,-1 2-247,5-6 130,1 0 0,0 0 0,0 0 1,2 1-1,-1 0 0,1 0 0,1 0 0,0 1 1,0-1-1,1 1 0,1 0 0,0 8-130,1-15 22,1 0 0,0 0-1,0-1 1,0 1 0,1 0-1,0-1 1,0 1 0,0-1-1,0 1 1,1-1 0,-1 0-1,1 0 1,0 0 0,1 0-1,-1-1 1,1 1 0,-1-1-1,1 0 1,0 0-1,1 0-21,14 10 211,1 0 0,1-2-1,14 6-210,-30-14 50,-3-2-22,1 1 0,-1-1 0,0 1 0,0-1 0,0 1 0,0 0 0,-1 0 0,1 0 0,0 0 1,-1 0-1,1 0 0,-1 1 0,0-1 0,0 0 0,0 1 0,0-1 0,0 1 0,0-1 0,-1 1 0,1-1 0,-1 1 0,1 0 0,-1-1 0,0 1 0,0 0 0,-1-1 0,1 1 0,0-1 0,-1 1 0,0 1-28,-1 6 13,-1 0 0,0-1 1,0 1-1,-1-1 0,-1 0 0,1-1 0,-4 6-13,-20 25-129,26-37 5,1 0 1,-1-1-1,0 1 0,0 0 0,0 0 1,0-1-1,0 1 0,0-1 0,0 1 1,0-1-1,0 0 0,-1 0 0,1 0 1,-1 0-1,1-1 0,-3 2 124,4-2-1059</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5.886"/>
    </inkml:context>
    <inkml:brush xml:id="br0">
      <inkml:brushProperty name="width" value="0.2" units="cm"/>
      <inkml:brushProperty name="height" value="0.2" units="cm"/>
      <inkml:brushProperty name="color" value="#33CCFF"/>
    </inkml:brush>
  </inkml:definitions>
  <inkml:trace contextRef="#ctx0" brushRef="#br0">0 1 396,'0'0'293,"0"0"0,1 0 1,-1 0-1,0 0 0,0 0 0,0 0 1,0-1-1,0 1 0,0 0 0,0 0 0,0 0-293,11 17 983,22 95-1883,-30-101-132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6.224"/>
    </inkml:context>
    <inkml:brush xml:id="br0">
      <inkml:brushProperty name="width" value="0.2" units="cm"/>
      <inkml:brushProperty name="height" value="0.2" units="cm"/>
      <inkml:brushProperty name="color" value="#33CCFF"/>
    </inkml:brush>
  </inkml:definitions>
  <inkml:trace contextRef="#ctx0" brushRef="#br0">0 1 276,'8'34'1485,"-2"1"0,2 31-1485,-6-8-2106,-2-58 1230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6.707"/>
    </inkml:context>
    <inkml:brush xml:id="br0">
      <inkml:brushProperty name="width" value="0.2" units="cm"/>
      <inkml:brushProperty name="height" value="0.2" units="cm"/>
      <inkml:brushProperty name="color" value="#33CCFF"/>
    </inkml:brush>
  </inkml:definitions>
  <inkml:trace contextRef="#ctx0" brushRef="#br0">63 1 352,'-8'12'229,"0"0"0,1 1 0,1 0-1,0 0 1,0 0 0,1 1 0,1 0 0,0 0 0,1 0 0,1 0-1,0 0 1,1 4-229,1-14 25,1-1 0,-1 0 0,1 0 0,0 1 0,0-1 1,0 0-1,1 0 0,-1 0 0,1 0 0,-1 0 0,1 0 0,0-1 0,0 1 0,1-1 0,-1 1 0,0-1 0,1 0 0,-1 0 0,1 0 0,2 2-25,12 6 118,-1 0 0,1-1 0,8 2-118,17 10 225,-36-18-174,0 1 0,-1 0 0,1 0 0,-1 1-1,1-1 1,-1 1 0,-1 1 0,1-1-1,-1 0 1,0 1 0,0 0 0,0 0 0,-1 0-1,0 1 1,0-1 0,-1 1 0,0-1 0,0 1-1,0 0 1,-1 0 0,0 0 0,0 0-1,-1 0 1,0 0 0,0 0 0,-1 0 0,0 0-1,0 0 1,-2 4-51,-1 8-27,-2 0 1,0 0-1,-2-1 0,0 0 0,0 0 0,-2-1 1,0 0-1,-1-1 0,-1 0 0,-3 3 27,4-14-1721,5-5 775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191"/>
    </inkml:context>
    <inkml:brush xml:id="br0">
      <inkml:brushProperty name="width" value="0.2" units="cm"/>
      <inkml:brushProperty name="height" value="0.2" units="cm"/>
      <inkml:brushProperty name="color" value="#33CCFF"/>
    </inkml:brush>
  </inkml:definitions>
  <inkml:trace contextRef="#ctx0" brushRef="#br0">4 1 356,'-2'8'237,"1"1"-1,1-1 1,-1 1-1,1-1 1,1 1-1,0-1 1,0 1-1,0-1 1,3 7-237,0 8 427,17 82 602,5 0 1,7 4-1030,21 84 719,72 299-604,-125-487-286,4 6-1731,-5-11 954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04.170"/>
    </inkml:context>
    <inkml:brush xml:id="br0">
      <inkml:brushProperty name="width" value="0.2" units="cm"/>
      <inkml:brushProperty name="height" value="0.2" units="cm"/>
      <inkml:brushProperty name="color" value="#66CC00"/>
    </inkml:brush>
  </inkml:definitions>
  <inkml:trace contextRef="#ctx0" brushRef="#br0">39 0 472,'-1'3'307,"0"-1"-1,-1 0 0,1 1 1,-1-1-1,1 0 1,-1 0-1,0 0 1,0 0-1,0 0 1,0 0-1,0-1 1,-1 1-307,-12 8-2459,15-10 1472</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523"/>
    </inkml:context>
    <inkml:brush xml:id="br0">
      <inkml:brushProperty name="width" value="0.2" units="cm"/>
      <inkml:brushProperty name="height" value="0.2" units="cm"/>
      <inkml:brushProperty name="color" value="#33CCFF"/>
    </inkml:brush>
  </inkml:definitions>
  <inkml:trace contextRef="#ctx0" brushRef="#br0">2 234 408,'0'0'55,"0"0"1,0 0-1,0 0 0,0-1 0,0 1 1,0 0-1,0 0 0,0 0 0,0 0 1,0 0-1,0 0 0,0 0 1,0 0-1,0 0 0,0 0 0,0 0 1,0 0-1,0-1 0,0 1 0,0 0 1,0 0-1,0 0 0,0 0 0,0 0 1,0 0-1,0 0 0,0 0 1,-1 0-1,1 0 0,0 0 0,0 0 1,0 0-1,0 0 0,0-1 0,0 1 1,0 0-1,0 0 0,0 0 0,0 0 1,0 0-56,15-9 833,22-9-355,137-60 907,70-27-1601,-187 90-881,-31 9 159</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894"/>
    </inkml:context>
    <inkml:brush xml:id="br0">
      <inkml:brushProperty name="width" value="0.2" units="cm"/>
      <inkml:brushProperty name="height" value="0.2" units="cm"/>
      <inkml:brushProperty name="color" value="#33CCFF"/>
    </inkml:brush>
  </inkml:definitions>
  <inkml:trace contextRef="#ctx0" brushRef="#br0">21 241 252,'4'0'136,"-1"0"-1,1 0 1,-1-1 0,1 1-1,-1-1 1,1 1 0,-1-1-1,0 0 1,1-1 0,-1 1-1,0 0 1,0-1 0,1 0-1,-1 0 1,-1 0 0,1 0-1,0 0 1,0 0 0,-1-1-1,1 0-135,49-53 719,-46 49-636,0-1 0,0 0 0,-1 0 0,0 0 0,0 0 1,-1-1-1,0 0 0,0 0 0,-1 0 0,-1 0 0,1-1 0,-1 1 1,-1-1-1,0-2-83,-1 10 18,-1 1 0,0-1 0,0 1 0,0-1 0,0 1 0,0 0 0,0-1-1,0 1 1,-1 0 0,1 0 0,0 0 0,-1 0 0,1 0 0,-1 0 0,1 0 0,-1 0 0,0 1 0,1-1 0,-1 1 0,1-1 0,-1 1 0,0 0 0,0-1 0,1 1 0,-1 0 0,0 0 0,1 0 0,-1 0 0,0 1 0,0-1 0,1 0 0,-1 1 0,0-1-1,1 1-17,-8 4 57,0 0-1,1 0 0,0 1 1,0 1-1,1-1 0,-1 1 1,1 0-1,1 1 0,-1 0 1,2 0-1,-1 0 0,1 0 0,0 1 1,0 0-1,1 0 0,1 1 1,0-1-1,-2 6-56,-2 13 147,0 0 0,2 1 0,1 0 0,1-1 0,1 28-147,3-44 28,0 0 1,1-1-1,0 1 0,1-1 1,0 1-1,1-1 1,0 0-1,1 0 1,0-1-1,0 1 0,3 2-28,-5-9-14,-1 0 0,1 0-1,-1 0 1,1-1-1,0 1 1,1-1-1,-1 0 1,1 1 0,-1-2-1,1 1 1,0 0-1,0-1 1,0 0-1,0 1 1,0-2-1,1 1 1,-1 0 0,1-1-1,-1 0 1,1 0-1,-1 0 1,1-1-1,0 0 1,-1 1 0,1-2-1,0 1 1,-1 0-1,1-1 1,-1 0-1,1 0 1,0-1 14,4-1-316,0-1 0,0 0 0,-1 0 0,0-1 0,1 0 0,-2-1 0,1 0 0,-1 0 0,0 0 0,0-1 0,-1 0 0,6-8 316,0-5-1096</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8.370"/>
    </inkml:context>
    <inkml:brush xml:id="br0">
      <inkml:brushProperty name="width" value="0.2" units="cm"/>
      <inkml:brushProperty name="height" value="0.2" units="cm"/>
      <inkml:brushProperty name="color" value="#33CCFF"/>
    </inkml:brush>
  </inkml:definitions>
  <inkml:trace contextRef="#ctx0" brushRef="#br0">1 312 76,'79'255'5591,"-68"-236"-4955,-11-18-624,0-1 0,0 0 0,1 0 1,-1 0-1,0 0 0,0 0 0,1 1 0,-1-1 1,0 0-1,1 0 0,-1 0 0,0 0 0,0 0 1,1 0-1,-1 0 0,0 0 0,1 0 1,-1 0-1,0 0 0,0 0 0,1 0 0,-1-1 1,0 1-1,1 0 0,-1 0 0,0 0 0,0 0 1,1 0-1,-1-1 0,0 1 0,0 0 0,1 0 1,-1 0-1,0-1 0,0 1 0,0 0 1,1 0-13,15-41 214,2-32-417,5-58 203,-10 51-338,12-33 338,-21 96 9,0 1-18,0 1 0,1-1 0,1 1 0,4-7 9,-9 19 21,0 1 0,1-1-1,-1 0 1,1 0 0,0 1-1,0-1 1,0 1 0,0 0-1,0-1 1,1 1 0,-1 0 0,1 0-1,-1 1 1,1-1 0,0 0-1,0 1 1,0 0 0,-1-1-1,1 1 1,1 0 0,-1 1 0,0-1-1,0 1 1,3-1-21,-2 2 16,-1 0-1,0 0 1,1 0 0,-1 1-1,0-1 1,0 1 0,0 0-1,0 0 1,0 0 0,0 0-1,-1 1 1,1-1 0,-1 1-1,1-1 1,-1 1 0,0 0-1,0 1-15,37 54 222,-21-20-101,-2 1 0,-1 1-1,-2 0 1,-2 0 0,5 39-121,-2-18 14,20 117-1264,-30-170 706,-3-7-2254,-1-1 1658</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8.827"/>
    </inkml:context>
    <inkml:brush xml:id="br0">
      <inkml:brushProperty name="width" value="0.2" units="cm"/>
      <inkml:brushProperty name="height" value="0.2" units="cm"/>
      <inkml:brushProperty name="color" value="#33CCFF"/>
    </inkml:brush>
  </inkml:definitions>
  <inkml:trace contextRef="#ctx0" brushRef="#br0">6 11 188,'-1'-10'1532,"-2"12"-191,1 25-214,35 195 444,-4-79-1058,33 154 180,-3-91-124,52 112-569,-99-285-55,-5-15-101,-3-10-136,-1 0 0,0 1-1,-1-1 1,1 1 0,-2-1 0,2 8 292,-4-15-2010,-2-4 822</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9.171"/>
    </inkml:context>
    <inkml:brush xml:id="br0">
      <inkml:brushProperty name="width" value="0.2" units="cm"/>
      <inkml:brushProperty name="height" value="0.2" units="cm"/>
      <inkml:brushProperty name="color" value="#33CCFF"/>
    </inkml:brush>
  </inkml:definitions>
  <inkml:trace contextRef="#ctx0" brushRef="#br0">1 521 404,'0'-3'196,"1"0"0,-1 0 0,1-1 0,0 1 0,0 1 0,0-1 0,1 0 0,-1 0 0,1 0 0,-1 1 0,1-1 0,0 1 0,0-1 0,0 1 0,0 0 0,3-2-196,45-35 641,-33 27-153,265-183 1988,-42 32-3423,-187 118-990,-33 27 844</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50.173"/>
    </inkml:context>
    <inkml:brush xml:id="br0">
      <inkml:brushProperty name="width" value="0.2" units="cm"/>
      <inkml:brushProperty name="height" value="0.2" units="cm"/>
      <inkml:brushProperty name="color" value="#33CCFF"/>
    </inkml:brush>
  </inkml:definitions>
  <inkml:trace contextRef="#ctx0" brushRef="#br0">33 71 92,'0'0'335,"0"0"-55,0 0-18,0 0-5,0-2-160,0 1 0,1 0-1,-1 0 1,0 0 0,0 0-1,0 0 1,0 0 0,0 0-1,0-1 1,0 1 0,-1 0 0,1 0-1,0 0 1,-1 0 0,1 0-1,0 0 1,-1 0 0,1 0 0,-1 0-1,0 0 1,0 0-97,-17-21 279,9 2 3146,9 16-1980,1 7-439,-1-3-987,16 25 66,121 254 136,-123-253-557,-2 1 0,0 0 0,5 21 336,-10-22-4312,-7-24 2839</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59.179"/>
    </inkml:context>
    <inkml:brush xml:id="br0">
      <inkml:brushProperty name="width" value="0.2" units="cm"/>
      <inkml:brushProperty name="height" value="0.2" units="cm"/>
      <inkml:brushProperty name="color" value="#33CCFF"/>
    </inkml:brush>
  </inkml:definitions>
  <inkml:trace contextRef="#ctx0" brushRef="#br0">14 1791 132,'0'0'250,"0"0"-38,0 0-50,0 0 30,0 0-7,0 0-20,0 0-32,0 0-19,0 0 40,0 0 31,0 0-7,0 0 22,0 0-2,0 0-50,0 0-4,0 0 12,0 0-44,0 0 26,0 0-2,0 0-18,0 0 24,0 0 10,0 0-19,0 0 5,0 0 3,0 0-13,0 0-31,0 0-8,0 0 8,0 0-14,0 0-20,0 0 8,0 0 4,0 0-8,-1 0-58,0 0 0,1 0 1,-1-1-1,0 1 0,0 0 0,1-1 1,-1 1-1,0 0 0,1-1 0,-1 1 1,0-1-1,1 1 0,-1-1 0,1 1 1,-1-1-1,0 0 0,1 1 1,0-1-1,-1 0-9,53-73 272,-18 26-147,2 1 1,6-3-126,14-12 59,9-10 107,2 3 1,20-11-167,11 4 259,2 5 1,4 4 0,3 5-1,65-26-259,176-80 230,-287 141-170,2 2-1,0 3 1,2 3-1,58-9-59,54 4 37,0 9 0,175 7-37,-280 6-3,-37 0 11,0 2 0,-1 1 0,1 1 0,-1 2 0,4 2-8,11 2 18,1-2 0,0-3 1,11-1-19,-33-1 1,1 3 0,-1 0 1,17 5-2,34 6 13,169 13-33,-72-10 55,101 27-35,-170-26-73,40-1 73,74 11 56,-46 2-1,1-8 0,38-5-55,51 4 50,35 2 203,174-22 3,-243-4-177,-138-2-65,-1-4 0,82-18-14,171-48 113,-179 36-134,-96 20 119,-1-3 0,-1-3 0,0-3-1,52-31-97,-87 42 44,0-3 0,-1 0 0,-1-2 0,10-10-44,54-50 133,21-18 77,18-27-210,-113 106 10,-15 15-8,0-1 0,0 0 0,0 0 1,-1-1-1,0 0 0,0 0 0,0-2-2,24-57 344,-24 53-194,4-18 413,-9 30-513,0 1-15,0 0-20,0 0 18,9-22 5,-10 28-23,0-1 1,0 0-1,-1 1 0,1-1 0,-1 0 1,0 0-1,-1 0 0,-2 3-15,-12 37 42,10-13-27,3-12-55,0 0 0,2 0 0,-1 21 40,4-27 5,1-1 0,0 0-1,1 0 1,1 0 0,0 0-1,0 0 1,1-1 0,1 0-1,4 6-4,9 17-55,2-2 0,17 21 55,-14-27-18,1 0 0,1-2 1,1-1-1,1-2 0,8 5 18,8 7-6,-17-14-15,0-1-1,0-2 1,2 0 0,0-2-1,1-1 1,7 2 21,19 5-11,-30-11-3,0-1-1,26 6 15,63 3-35,0-5 0,91-2 35,-134-8-34,159-1-140,-122-3 210,-16-8-26,-3 0-3,223-5-144,9-15 137,-211 18-9,564-36 71,-376 30-40,279-40-145,-489 50 163,1 4 1,20 5-41,-11-1 13,-72 0-32,0 1 0,20 5 19,27 2-18,228 23 10,92 31 8,-296-47-50,126 26 93,-174-30-23,67 15 64,-1 6 0,80 34-84,343 173 338,-455-200 117,71 48-455,-99-55 35,6 4 35,66 37 5,7-3-75,-29-23 201,2-4 1,2-5-1,13-1-201,48 16 375,30 8-537,-108-42-4673,-77-18 2438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4.920"/>
    </inkml:context>
    <inkml:brush xml:id="br0">
      <inkml:brushProperty name="width" value="0.2" units="cm"/>
      <inkml:brushProperty name="height" value="0.2" units="cm"/>
      <inkml:brushProperty name="color" value="#33CCFF"/>
    </inkml:brush>
  </inkml:definitions>
  <inkml:trace contextRef="#ctx0" brushRef="#br0">21 0 140,'0'0'141,"0"0"13,0 0 28,0 0-1,0 0 4,0 0-1,0 0-6,0 0 2,15 24 469,-15 476 1091,-1-490-1722,0 0 0,0-1 0,-1 1-1,0-1 1,0 0 0,-3 4-18,2-3 64,0-1 0,1 1 0,0 0-1,0 0 1,1-1 0,0 6-64,-4 6 351,3-22-175,2-15-140,8-56-161,3-1 0,4 1 0,22-66 125,-30 117 6,0 0 1,2 0-1,0 1 1,2 0-1,0 1 1,1 0-1,1 1 1,0 0-1,1 1 1,2 1-1,-1 0 1,2 1-1,0 1 1,1 0-1,3-1-6,-15 12 9,0-1 0,0 1 0,0 0 0,0 1 0,1-1-1,0 1 1,-1 1 0,1-1 0,3 1-9,-8 0 23,18 4 59,-13 4-55,0-1 1,-1 1-1,0 1 1,-1-1-1,1 1 1,-2 0 0,1 0-1,-1 1 1,0-1-1,-1 1 1,2 6-28,5 15 96,-2 1 0,4 25-96,1 49 200,-4 1-1,-5 102-199,-4-206 11,1 9-4,40-163-238,-23 79 100,4 2 0,14-31 131,-28 81-4,1 1 0,2 1 0,0-1 1,1 2-1,0-1 0,2 2 0,0 0 0,1 0 0,0 2 0,8-5 4,-18 15 3,0 0-1,1 1 1,-1 0-1,1 1 1,0-1-1,1 1 0,-1 0 1,1 0-1,-1 1 1,1 0-1,0 0 0,-1 1 1,3-1-3,-7 2 28,-1 0-22,0 0 0,0 0 0,0-1 0,0 1 0,0 0 1,0 0-1,0 0 0,0 0 0,0 0 0,0 1 0,0-1 0,0 0 0,0 0 1,0 1-1,0-1 0,0 0 0,0 1 0,0-1 0,-1 1 0,1 0 1,1 0-8,6 6 29,-1 1-1,0 0 1,0 0-1,-1 1 0,0-1 1,-1 2-1,0-1 1,0 0-1,-1 1 0,0 0 1,-1 0-1,0 0 1,1 8-28,4 23 148,-2 0 1,0 39-149,-2-16 125,0 9 242,-5 71-367,-1-43-747,-3-93 29,5-8 688,0 0 1,-1 0-1,1 0 1,0 0-1,0 0 1,0 0-1,0 0 0,0-1 1,0 1-1,0 0 1,0 0-1,0 0 0,0 0 1,0 0-1,0 0 1,0 0-1,0 0 0,0 0 1,-1 0-1,1 0 1,0 0-1,0 0 1,0 0-1,0 0 0,0 0 1,0 0-1,0 0 1,0 0-1,0 0 0,0 0 1,0 0-1,-1 0 1,1 0-1,0 0 30,3-6-1149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5.492"/>
    </inkml:context>
    <inkml:brush xml:id="br0">
      <inkml:brushProperty name="width" value="0.2" units="cm"/>
      <inkml:brushProperty name="height" value="0.2" units="cm"/>
      <inkml:brushProperty name="color" value="#33CCFF"/>
    </inkml:brush>
  </inkml:definitions>
  <inkml:trace contextRef="#ctx0" brushRef="#br0">0 0 328,'17'46'3701,"-14"22"-4714,-3-55 17</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5.821"/>
    </inkml:context>
    <inkml:brush xml:id="br0">
      <inkml:brushProperty name="width" value="0.2" units="cm"/>
      <inkml:brushProperty name="height" value="0.2" units="cm"/>
      <inkml:brushProperty name="color" value="#33CCFF"/>
    </inkml:brush>
  </inkml:definitions>
  <inkml:trace contextRef="#ctx0" brushRef="#br0">34 0 28,'4'63'1954,"-4"43"-1954,0-48 437,-1-50-393,0-1-1,0 1 1,0-1 0,-1 1-1,0-1 1,-1 0 0,-2 5-44,-10 43-17,9-38-1173,6-14 360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04.616"/>
    </inkml:context>
    <inkml:brush xml:id="br0">
      <inkml:brushProperty name="width" value="0.2" units="cm"/>
      <inkml:brushProperty name="height" value="0.2" units="cm"/>
      <inkml:brushProperty name="color" value="#66CC00"/>
    </inkml:brush>
  </inkml:definitions>
  <inkml:trace contextRef="#ctx0" brushRef="#br0">1 1 444,'1'4'256,"1"0"1,-1 0-1,0 0 0,0 0 0,0 0 1,-1 1-1,0-1 0,1 0 0,-1 1 1,-1-1-1,0 4-256,2 34 949,14 81 2350,-2 74-3299,-10 20-570,-3-215-238,0-2-305,0 0-131,0 0-16</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6.906"/>
    </inkml:context>
    <inkml:brush xml:id="br0">
      <inkml:brushProperty name="width" value="0.2" units="cm"/>
      <inkml:brushProperty name="height" value="0.2" units="cm"/>
      <inkml:brushProperty name="color" value="#33CCFF"/>
    </inkml:brush>
  </inkml:definitions>
  <inkml:trace contextRef="#ctx0" brushRef="#br0">520 66 84,'-7'4'2070,"5"-5"-732,-8-9-910,-1 3-347,0-1 1,-1 2 0,0-1 0,0 2 0,0-1-1,-1 2 1,0 0 0,0 0 0,0 1-1,0 1 1,-4 0-82,15 1 11,-15 4-23,8 0 15,1 1 0,-1 0-1,1 0 1,0 0 0,0 1 0,1 0 0,-1 1 0,1 0 0,1 0 0,-1 0-1,1 1 1,0 0 0,0 0 0,1 1 0,-3 5-3,2-2-7,1 1 0,0 1 0,1-1 0,0 1 0,1 0 0,0 0 1,1 0-1,1 0 0,0 0 0,1 11 7,0-19-5,1 0 0,1 0 0,-1 0 1,1 0-1,-1 0 0,1 0 0,1-1 1,-1 1-1,1-1 0,0 1 0,0-1 0,0 0 1,0 0-1,4 3 5,-5-5 4,1 1 1,-1-1-1,0 0 1,1 1-1,0-1 1,-1 0-1,1-1 1,0 1-1,0 0 1,0-1-1,0 0 1,0 1-1,1-1 1,-1-1-1,0 1 1,0 0-1,1-1 1,-1 0-1,0 1 1,1-1-1,-1-1 0,0 1 1,1 0-1,1-1-4,35-20 3,-31 15 16,-1 1 1,1 0-1,0 1 0,1-1 1,-1 2-1,1-1 0,-1 2 1,10-3-20,-18 5 46,-1 0-21,5 5 24,0 2-45,0 0 1,-1 1-1,1-1 1,-2 1-1,1 0 1,-1 0-1,0 0 1,0 1-1,-1-1 1,0 1-1,-1-1 1,0 1-1,0 0 1,-1-1-1,0 1 1,-1 0-1,0 0-4,-2 24-35,-2 0 0,-1-1-1,-1 1 1,-4 3 35,0 1-82,-1-1 1,-3 0-1,-1-1 0,-1-1 0,-2 0 0,-2-1 82,11-17-34,-1 0 0,-1-2 0,0 1 0,-1-2 0,0 1 0,-1-2 0,-1 0 0,0-1 0,-1 0 0,0-1 0,0-1 0,-1 0 0,-5 1 34,19-9-15,0 0-1,-1 0 1,1 0 0,-1-1-1,1 1 1,-1-1-1,1 0 1,-1 0-1,1 0 1,-1 0-1,1 0 1,-1-1 0,1 0-1,0 1 1,-1-1-1,1-1 1,0 1-1,0 0 1,-1-1-1,1 0 1,0 1 0,0-1-1,1-1 1,-1 1-1,0 0 1,1 0-1,-1-1 1,1 0-1,0 1 1,0-1 0,0 0-1,0 0 1,0 0-1,0-4 16,-2 0-53,1-1 0,0 0-1,0 0 1,1 0 0,0-1-1,0 1 1,1 0 0,0-1-1,1 1 1,0-1 0,0 1 0,1-1-1,0 1 1,0-1 0,2-1 53,1-4-22,1 0 1,0 1 0,1-1 0,0 1-1,2 0 1,-1 1 0,1-1-1,1 2 1,0-1 0,1 1 0,4-3 21,3-1 103,1 0 1,0 1-1,1 0 1,1 2-1,0 1 1,20-9-104,19-3 290,1 2 1,1 3 0,1 3 0,56-7-291,123-19-2742,-215 37 1870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7.554"/>
    </inkml:context>
    <inkml:brush xml:id="br0">
      <inkml:brushProperty name="width" value="0.2" units="cm"/>
      <inkml:brushProperty name="height" value="0.2" units="cm"/>
      <inkml:brushProperty name="color" value="#33CCFF"/>
    </inkml:brush>
  </inkml:definitions>
  <inkml:trace contextRef="#ctx0" brushRef="#br0">116 0 56,'-22'125'1496,"5"0"0,5 21-1496,-8 63 801,-22 128 464,42-335-1229,-1 0-1,0 0 1,1 0-1,0 0 1,-1 0-1,1-1 1,0 1-1,0 0 1,0 0-1,0 0 1,1 0-1,-1 0 1,0 0-1,1 0 1,0 1-36,12-22 236,13-48-168,-13 26-135,9-35-70,3 1-1,4 1 0,4-3 138,-31 74 4,22-36-84,-23 37 82,0 0 1,0 1-1,1-1 0,-1 1 0,1-1 1,-1 1-1,1-1 0,0 1 1,0 0-1,-1 0 0,1 0 0,0 0 1,0 0-1,0 1 0,0-1 1,0 0-1,0 1 0,0 0 0,2-1-2,-3 1 38,16 18 33,-11-13-57,5 9 23,-1 1 0,0 1 1,-2 0-1,1 0 1,-2 1-1,-1-1 1,0 2-1,-1-1 1,0 1-1,-2 0-37,-2-18 1,11 55 98,-2 0 0,-3 0-1,0 23-98,-2 167-1127,-5-222 803,-1-20-369,-2 8-299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7.891"/>
    </inkml:context>
    <inkml:brush xml:id="br0">
      <inkml:brushProperty name="width" value="0.2" units="cm"/>
      <inkml:brushProperty name="height" value="0.2" units="cm"/>
      <inkml:brushProperty name="color" value="#33CCFF"/>
    </inkml:brush>
  </inkml:definitions>
  <inkml:trace contextRef="#ctx0" brushRef="#br0">65 1 272,'0'71'978,"2"36"-1,-6 0 0,-9 43-977,-32 237 443,41-336-621,3-26-2050,1-25 1379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8.222"/>
    </inkml:context>
    <inkml:brush xml:id="br0">
      <inkml:brushProperty name="width" value="0.2" units="cm"/>
      <inkml:brushProperty name="height" value="0.2" units="cm"/>
      <inkml:brushProperty name="color" value="#33CCFF"/>
    </inkml:brush>
  </inkml:definitions>
  <inkml:trace contextRef="#ctx0" brushRef="#br0">0 43 344,'4'-1'199,"0"0"1,0 0-1,0 0 0,0 1 1,0 0-1,0 0 1,0 0-1,0 0 0,0 1 1,0-1-1,1 1-199,20 1 567,119-4 1561,6-7-2128,13-1 305,-93 7-2008,47-8 1703,-80 4-1042</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9.489"/>
    </inkml:context>
    <inkml:brush xml:id="br0">
      <inkml:brushProperty name="width" value="0.2" units="cm"/>
      <inkml:brushProperty name="height" value="0.2" units="cm"/>
      <inkml:brushProperty name="color" value="#33CCFF"/>
    </inkml:brush>
  </inkml:definitions>
  <inkml:trace contextRef="#ctx0" brushRef="#br0">0 209 216,'47'-1'776,"0"-1"-1,35-8-775,-6 0 475,1 4-1,1 2 0,63 7-474,-19-1 222,-116-2-214,237-1 351,112-20-359,154-39 148,189-17-82,155 56-594,-811 21 537,-5 1-25,-1 2 0,19 4 16,16 1-100,60 0 167,39-7-67,-115-1-133,-11 20 12,-10-12-1983,-32-7 1289</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09.056"/>
    </inkml:context>
    <inkml:brush xml:id="br0">
      <inkml:brushProperty name="width" value="0.2" units="cm"/>
      <inkml:brushProperty name="height" value="0.2" units="cm"/>
      <inkml:brushProperty name="color" value="#33CCFF"/>
    </inkml:brush>
  </inkml:definitions>
  <inkml:trace contextRef="#ctx0" brushRef="#br0">42 21 16,'0'-15'216,"0"12"-1,-5 3 121,5 0-262,-1 0 0,1 0 0,-1 1 0,0-1 0,1 0 0,-1 0 0,0 0 0,1 0 0,-1 0 0,0 0 0,1 0 0,-1-1 0,0 1 0,1 0 0,-1 0 0,0 0 0,1-1 0,-1 1 0,1 0 0,-1-1 0,1 1 0,-1 0 0,0-1-74,1 2 36,0-1 0,0 1 0,0-1 1,0 1-1,0-1 0,0 1 0,-1-1 0,1 1 1,0-1-1,0 0 0,0 1 0,-1-1 0,1 1 1,0-1-1,-1 1 0,1-1 0,0 0 0,-1 1 1,1-1-1,0 0 0,-1 1 0,1-1 0,-1 0 1,1 0-1,-1 1 0,1-1 0,0 0 0,-1 0 0,1 0 1,-1 0-1,1 0 0,-1 1 0,1-1 0,-1 0 1,1 0-1,-1 0 0,1 0 0,-1 0 0,1-1 1,-1 1-1,1 0 0,-1 0 0,1 0 0,-1 0 1,1 0-1,-1-1 0,1 1 0,-1 0 0,1-1 1,-1 1-1,1 0 0,0 0 0,-1-1 0,1 1 0,0-1 1,-1 1-1,1 0 0,0-1 0,0 1 0,-1-1-36,85 718 973,-80-692-988,-1-11-136,-1 0 1,0-1-1,-1 1 0,-1 7 151,-3-17-1431,0-6 535</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09.941"/>
    </inkml:context>
    <inkml:brush xml:id="br0">
      <inkml:brushProperty name="width" value="0.2" units="cm"/>
      <inkml:brushProperty name="height" value="0.2" units="cm"/>
      <inkml:brushProperty name="color" value="#33CCFF"/>
    </inkml:brush>
  </inkml:definitions>
  <inkml:trace contextRef="#ctx0" brushRef="#br0">0 140 20,'0'0'192,"11"-21"2756,27-13-2318,28-22-200,-61 53-411,0 0 0,1 0 0,-1 0 0,0 1 0,1-1 0,0 1 0,0 0 0,0 1 0,-1 0 0,1 0 0,0 0 0,4 0-19,-9 1 30,1 0-24,-1-1-1,0 1 1,0-1 0,0 1 0,1 0 0,-1 0 0,0-1-1,1 1 1,-1 0 0,0 0 0,0 0 0,1 0 0,-1 1-1,0-1 1,1 0 0,-1 1 0,0-1 0,0 0 0,0 1-1,1-1 1,-1 1 0,0 0 0,0-1 0,0 1 0,0 0-6,25 16 10,-25-17-9,7 8 20,1 0 0,-1 0 1,0 1-1,-1 0 0,0 0 0,-1 1 0,0 0 0,0 0 1,-1 0-1,0 1 0,-1 0 0,0 0 0,-1 0 0,0 0 1,-1 1-1,0-1 0,-1 1 0,0-1 0,0 5-21,-1 8 35,-1 0-1,-1-1 1,-1 1 0,-1-1-1,-1 0 1,-1 0 0,-1 0-1,-9 19-34,11-28-50,0 0-1,-1-1 1,-1 0-1,0 0 1,-1 0-1,0-1 1,-1 0-1,0-1 0,-1 1 1,-1-2-1,1 0 1,-2 1 50,11-11-2,1 1 0,-1-1 0,1 0 1,0 1-1,0-1 0,-1 1 0,1-1 0,0 1 1,0 0-1,0-1 0,-1 1 0,1-1 1,0 1-1,0-1 0,0 1 0,0-1 0,0 1 1,0 0-1,0-1 0,0 1 0,0-1 0,0 1 1,1-1-1,-1 1 0,0-1 0,0 1 1,0-1-1,1 1 0,-1-1 0,0 1 0,1-1 1,-1 1-1,0-1 0,1 1 0,-1-1 1,1 0-1,-1 1 2,17 16-23,-16-15 34,69 74 69,-9-8-46,11 5-34,-52-54 26,1-2-1,1 0 1,0-1-1,1-1 1,22 10-26,-38-21 2,-1-1 0,1 0 1,-1-1-1,1 0 0,0 0 0,0 0 1,0 0-1,3-1-2,-8-1-39,19-3-1264,-6-12 379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0.437"/>
    </inkml:context>
    <inkml:brush xml:id="br0">
      <inkml:brushProperty name="width" value="0.2" units="cm"/>
      <inkml:brushProperty name="height" value="0.2" units="cm"/>
      <inkml:brushProperty name="color" value="#33CCFF"/>
    </inkml:brush>
  </inkml:definitions>
  <inkml:trace contextRef="#ctx0" brushRef="#br0">1 206 80,'15'6'241,"-1"0"-1,1-1 1,1 0-1,-1-1 1,1-1-1,0-1 1,-1 0-1,1-1 1,0-1-1,0 0 1,0-1-1,0-1 1,0 0-1,-1-1 1,13-5-241,-16 5 86,-1 0 1,-1-1 0,1-1 0,-1 0-1,0-1 1,0 1 0,0-2 0,-1 0 0,0 0-1,0 0 1,-1-1 0,0 0 0,0-1-1,-1 0 1,5-8-87,-10 14 31,0-1 1,0 1-1,-1-1 1,0 0-1,0 0 0,0 0 1,0 1-1,-1-1 0,1 0 1,-1 0-1,0 0 0,0 0 1,0 0-1,-1 0 0,1 0 1,-1 0-1,0 0 1,0 0-32,0 2 11,0 0 0,0-1 0,0 1 0,0 0 1,0 0-1,0 0 0,0 0 0,-1 0 0,1 0 1,-1 0-1,1 1 0,-1-1 0,0 1 0,0-1 1,0 1-1,0-1 0,0 1 0,0 0 1,0 0-1,0 0 0,0 0 0,0 0 0,-1 1 1,1-1-1,0 1 0,-1-1 0,1 1 0,0 0 1,-1 0-1,1 0-11,-3 1 7,0 0 1,1 0-1,-1 0 1,1 1-1,-1 0 1,1 0-1,0 0 0,-1 1 1,1-1-1,0 1 1,1 0-1,-1 0 1,0 0-1,1 1 1,0-1-1,0 1 1,0 0-1,0 0-7,-9 11 28,2 1 1,0 0-1,1 1 1,0 0-29,1 1 47,0 0 0,2 1 0,0 0 0,1 0 0,1 1 0,0-1 0,2 1 0,0 0 1,1-1-1,1 5-47,1-19 7,-1 1-1,1-1 1,-1 1 0,1-1 0,1 1 0,-1-1 0,1 0 0,0 0 0,0 0 0,1 0 0,-1 0 0,1 0 0,0-1-1,1 1 1,-1-1 0,2 1-7,-3-2 13,1-1 0,0 1-1,0-1 1,0 0 0,1 0-1,-1 0 1,0 0 0,1 0-1,-1-1 1,1 0 0,-1 1-1,1-1 1,0-1 0,-1 1-1,1-1 1,0 1 0,0-1-1,0 0 1,-1 0 0,1-1-1,0 1 1,0-1 0,-1 0-1,1 0 1,1 0-13,205-82-1512,-158 62 61,-26 13 454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1.042"/>
    </inkml:context>
    <inkml:brush xml:id="br0">
      <inkml:brushProperty name="width" value="0.2" units="cm"/>
      <inkml:brushProperty name="height" value="0.2" units="cm"/>
      <inkml:brushProperty name="color" value="#33CCFF"/>
    </inkml:brush>
  </inkml:definitions>
  <inkml:trace contextRef="#ctx0" brushRef="#br0">353 29 188,'-2'-3'109,"0"1"0,1 0 0,-1 0 0,0 0 0,0 0 0,-1 0 0,1 1 0,0-1 0,-1 1 0,1-1 0,-1 1 0,1 0 0,-1 0 0,1 0 0,-1 0 0,0 0 0,0 1 0,1-1 0,-1 1 0,0 0 0,0-1 0,0 1 0,0 1 0,1-1 0,-1 0 0,-2 1-109,-5 0 136,0 1 0,0 0 0,0 0 0,0 1 0,1 0 0,-3 2-136,-3 3 129,0 1 1,1 0-1,0 1 1,1 1-1,0 0 1,1 1 0,0 1-1,0-1 1,2 2-1,-1 0 1,2 0-1,0 0 1,1 1-1,0 1 1,1-1-1,1 1 1,0 0 0,2 1-1,-1 0 1,2-1-1,0 1 1,2 0-1,-1 2-129,2-17 10,0 0-1,0 0 0,0 0 1,0 0-1,0 0 0,1 0 1,-1 0-1,1 0 1,-1 0-1,1-1 0,0 1 1,-1 0-1,1 0 0,0-1 1,0 1-1,0 0 0,0-1 1,1 1-1,-1-1 0,0 1 1,1-1-1,-1 0 0,1 1 1,-1-1-1,1 0 1,0 0-1,-1 0 0,1 0 1,0-1-1,0 1 0,0 0 1,0-1-1,0 1 0,-1-1 1,1 0-1,0 0 0,0 1 1,0-1-1,2-1-9,2 1 19,0-1-1,1 1 1,-1-2-1,0 1 1,0-1-1,0 1 1,-1-2-1,1 1 1,0-1-1,-1 0 1,0 0-1,3-2-18,2-2 3,-1 0 0,0-1-1,0 0 1,-1 0 0,0-1 0,0 0 0,-1-1-1,-1 0 1,1 0 0,-1 0 0,-1-1 0,0 1 0,-1-1-1,0-1 1,0 1 0,-1 0 0,-1-1 0,0 0-1,0-5-2,9-41 189,-11 58-185,8 29 101,1 10-79,2-1 0,2 0 0,4 8-26,-13-36-36,1 1 0,0-1 0,1-1 0,0 1 0,0-1 0,1 0 0,0 0 0,0-1 1,1 1-1,0-2 0,1 1 0,0-1 0,9 5 36,-14-10-356,12 5 99,-2-11-2740,12-13 1745</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1.775"/>
    </inkml:context>
    <inkml:brush xml:id="br0">
      <inkml:brushProperty name="width" value="0.2" units="cm"/>
      <inkml:brushProperty name="height" value="0.2" units="cm"/>
      <inkml:brushProperty name="color" value="#33CCFF"/>
    </inkml:brush>
  </inkml:definitions>
  <inkml:trace contextRef="#ctx0" brushRef="#br0">361 871 220,'-2'-3'188,"0"-1"0,-1 1 0,0 0 0,1 0 0,-1 0 0,0 1 0,-1-1 0,1 1 0,0 0 0,-1 0 0,1 0 0,-1 0 0,0 0 0,-3 0-188,-2-3 270,3 2-178,1 0 1,-1 0-1,0 1 1,1 0-1,-1 0 1,0 0-1,0 1 1,0 0 0,0 0-1,0 1 1,-1-1-1,1 1 1,0 1-1,0-1 1,0 1-1,0 0 1,0 1-1,0-1 1,0 1 0,-5 2-93,3 1 70,-1-1 1,2 1 0,-1 0 0,0 1 0,1 0-1,0 0 1,1 1 0,-1 0 0,1 0 0,0 0 0,1 1-1,0 0 1,-4 8-71,-3 7 128,1 1-1,1 0 1,1 0-1,1 1 1,1 0-1,2 1 1,0-1 0,2 1-1,1 0 1,1 22-128,1-42 16,1 0 0,0 0 0,0 0 0,1 0 0,0 0 0,0 0 0,0-1 0,0 1 0,1-1 0,0 0 0,0 1 0,1-1 0,-1 0 0,1-1 0,0 1 0,2 1-16,-3-3 22,1 0 1,-1 0-1,0-1 0,1 1 0,-1-1 0,1 1 0,0-1 0,0 0 0,0-1 0,0 1 0,0-1 0,0 1 0,1-1 0,-1 0 0,0-1 0,0 1 0,1-1 0,-1 0 0,1 0 0,-1 0 0,0-1 0,1 0 0,-1 1 0,2-2-22,5-3 29,1-1 0,-1 0 0,0-1 0,-1 0 0,1-1 0,-1 0 0,-1 0 0,0-1-1,0 0 1,0-1 0,-2 0 0,1 0 0,-1-1 0,0 0 0,0-3-29,10-17 23,-2-1 0,-1 0 1,-1-1-1,-2 0 0,0-6-23,4-31-66,-2-1 0,-4 0 0,-1-35 66,-4-219-362,-4 215 398,-1 82 10,-1 0 1,-5-21-47,2 21 99,2 0 0,1-21-99,-1 21 64,1 25-8,1 19-40,-1 54 63,-1-31-24,3 0 0,1 0 0,3 8-55,20 176 56,15 113 76,-30-283-342,2 0 0,2 0 0,5 4 210,-18-54-66,1 0 0,0-1 1,0 1-1,0-1 0,1 1 0,-1-1 1,0 1-1,1-1 0,0 1 0,-1-1 1,1 0-1,0 0 0,0 0 1,0 0-1,2 1 66,18 2-2875,-10-5 1423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05.284"/>
    </inkml:context>
    <inkml:brush xml:id="br0">
      <inkml:brushProperty name="width" value="0.2" units="cm"/>
      <inkml:brushProperty name="height" value="0.2" units="cm"/>
      <inkml:brushProperty name="color" value="#66CC00"/>
    </inkml:brush>
  </inkml:definitions>
  <inkml:trace contextRef="#ctx0" brushRef="#br0">61 95 332,'-8'35'2443,"-18"224"618,5-24-1151,16-178-1175,6-50-279,5-36-342,15-58-451,4 0 0,4 2 0,24-49 337,-47 120-20,6-16-7,1 0 0,2 1 0,1 0-1,8-9 28,-19 30 36,0 1-1,0 0 1,1 0-1,0 0 1,1 1 0,-1 0-1,1 0 1,0 1-1,0 0 1,1 0-1,0 0 1,0 1-1,0 0 1,0 1-1,0 0 1,1 0-1,0 1 1,3-1-36,-5 3 52,1 1 0,-1-1 0,0 1 0,1 1-1,-1 0 1,0 0 0,0 0 0,0 0 0,0 1 0,0 1 0,-1-1 0,1 1 0,-1 0 0,0 0 0,0 1 0,0 0 0,-1 0 0,0 0 0,0 1 0,2 2-53,5 6 120,0 1-1,-1 1 1,0 0-1,-2 0 1,0 1-1,0 0 1,1 9-119,4 17 185,-1 1 1,-3 1 0,-2 0-1,-1 0 1,-3 8-186,3 86-294,-7 3 294,0-69-701,5-48-470,-5-25 1103,0 1-1,0-1 0,0 0 1,0 1-1,0-1 0,1 1 1,-1-1-1,0 0 0,0 1 1,0-1-1,1 1 0,-1-1 1,0 0-1,1 1 0,-1-1 1,0 0-1,1 1 0,-1-1 1,0 0-1,1 0 0,-1 0 1,1 1-1,-1-1 0,0 0 1,1 0-1,-1 0 0,1 0 1,-1 0-1,1 1 0,-1-1 1,1 0-1,-1 0 0,1 0 1,-1 0-1,0 0 0,1-1 1,-1 1-1,1 0 0,-1 0 1,1 0-1,-1 0 0,0 0 1,1-1 68,5-4-2077</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2.586"/>
    </inkml:context>
    <inkml:brush xml:id="br0">
      <inkml:brushProperty name="width" value="0.2" units="cm"/>
      <inkml:brushProperty name="height" value="0.2" units="cm"/>
      <inkml:brushProperty name="color" value="#33CCFF"/>
    </inkml:brush>
  </inkml:definitions>
  <inkml:trace contextRef="#ctx0" brushRef="#br0">329 0 200,'-5'1'449,"-1"0"-1,1 1 1,0-1-1,0 1 1,0 0 0,1 1-1,-4 1-448,-9 5 202,1 2 0,0 0 0,1 1 0,1 1 0,-1 0 0,-3 7-202,-78 94 664,71-82-414,19-25-194,1 0-1,-1 0 0,1 1 0,1-1 0,-1 1 1,1 0-1,0 1 0,1-1 0,0 1 0,1-1 1,0 1-1,0 0 0,0 5-55,2-11 8,1 0 0,0 0 1,0 0-1,0 0 0,1 0 0,-1 0 0,0-1 1,1 1-1,0 0 0,0-1 0,0 0 0,0 1 1,0-1-1,0 0 0,1 0 0,0 1-8,47 35 127,-38-30-100,-2-1-6,18 13 37,0 1-1,-2 1 1,0 1-1,2 5-57,-21-21 46,-1 1 0,0 0 0,0 1 0,0-1 0,-1 1-1,-1 0 1,1 1 0,-2-1 0,1 1 0,-1-1 0,0 1 0,-1 0-1,-1 0 1,1 0 0,-1 1 0,-1 0-46,-1-1 47,0-1-1,0 0 1,-1 1 0,0-1-1,-1 0 1,0 0-1,0 0 1,-1-1 0,-1 1-1,1-1 1,-1 0 0,0 0-1,-5 4-46,2-2-147,0 0-1,-1-1 1,0 0-1,0 0 1,-1-1 0,0 0-1,-1-1 1,0-1-1,-9 6 148,5-12-2353,3 0 893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2.873"/>
    </inkml:context>
    <inkml:brush xml:id="br0">
      <inkml:brushProperty name="width" value="0.2" units="cm"/>
      <inkml:brushProperty name="height" value="0.2" units="cm"/>
      <inkml:brushProperty name="color" value="#33CCFF"/>
    </inkml:brush>
  </inkml:definitions>
  <inkml:trace contextRef="#ctx0" brushRef="#br0">574 164 148,'-1'-6'68,"-1"1"-1,0-1 1,0 0 0,0 0-1,0 1 1,-1-1-1,0 1 1,0 0 0,0 0-1,-1 0 1,0 0 0,0 0-1,0 1 1,0 0 0,-4-3-68,-8-7 328,1 1 0,-2 0 0,0 2 1,-3-2-329,14 10 78,0 1 1,0 0-1,-1 0 1,1 0 0,0 1-1,0 0 1,-1 0 0,1 1-1,-1 0 1,1 0 0,-1 0-1,1 1 1,0 0 0,-1 0-1,1 1 1,-2 0-79,-10 4 105,1-1 0,0 2 1,0 1-1,0 0 0,0 2-105,1 0 68,1 1-1,1 0 1,0 1-1,0 1 1,1 0-1,1 0 1,0 2-1,1 0 1,1 0-1,0 0 1,1 2-1,1-1 1,0 1-1,1 0 0,1 0 1,1 1-1,-1 5-67,-6 32 111,3 0 0,2 1 0,2 1 1,3-1-1,2 2-111,1-44 11,0 0 0,2 0 0,-1 0 1,1 0-1,1 0 0,1-1 1,0 0-1,1 0 0,0 0 1,0 0-1,2-1 0,0 0 1,0-1-1,1 0 0,0 0 0,1-1 1,0 0-1,1 0 0,0-1 1,0-1-1,1 0 0,0 0 1,0-1-1,1-1 0,0 0 1,9 2-12,-2-1 15,0-1 1,0 0 0,0-2 0,1-1-1,0 0 1,0-1 0,0-2 0,-1 0-1,1-1 1,0-1 0,0-1 0,0 0-1,-1-2 1,0-1 0,0 0 0,0-1-1,-1-1 1,0-1 0,0-1-16,-14 7-25,1-1 0,-1 1 0,0-1-1,0 0 1,0 0 0,0 0 0,-1-1 0,1 1 0,-1-1 0,-1 0 0,1-1-1,-1 1 1,1-1 0,-2 1 0,1-1 0,-1 0 0,1 0 0,-1 0 0,-1 0-1,0 0 1,0-1 0,0 1 0,0 0 0,-1-1 0,0 1 0,0 0 0,-1-1-1,0 1 1,0 0 0,0-1 0,-1 1 0,0 0 0,0 0 0,-1 0 0,-2-4 25,1 2-20,-1 0 0,-1 1 1,1 0-1,-1 0 1,0 0-1,-1 0 1,1 1-1,-1 0 0,0 1 1,-1-1-1,0 2 1,1-1-1,-2 1 1,1 0 19,-6-1 2,0 0 1,0 2-1,0 0 1,0 0-1,0 1 1,-1 1 0,1 1-1,-4 0-2,17 0-6,-35 0 25,13 0 448,37 0-55,43 1-12,-23-3-225,0-1 1,19-4-176,46-5 225,114 8-1010,-210 3 639,0 1 0,1-1 0,-1 0-1,0 0 1,0 0 0,0-1 0,0 1 0,-1-1 0,1 0 0,0 1-1,1-3 147,9-4-848,-1 0-150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3.410"/>
    </inkml:context>
    <inkml:brush xml:id="br0">
      <inkml:brushProperty name="width" value="0.2" units="cm"/>
      <inkml:brushProperty name="height" value="0.2" units="cm"/>
      <inkml:brushProperty name="color" value="#33CCFF"/>
    </inkml:brush>
  </inkml:definitions>
  <inkml:trace contextRef="#ctx0" brushRef="#br0">0 205 284,'9'5'218,"0"1"-1,0-2 1,0 1-1,0-1 1,1-1-1,0 0 1,0 0-1,0-1 1,0 0-1,0 0 1,0-1-1,1-1 1,-1 0-1,8-1-217,-9 0 73,0 0-1,0 0 0,0-1 0,0 0 1,0 0-1,0-1 0,-1-1 1,1 1-1,-1-1 0,0-1 1,0 1-1,0-2 0,-1 1 1,0-1-1,0 0 0,3-4-72,-7 7 2,-1-1 0,0 0 0,0 0 0,0 1 0,0-2 0,-1 1 0,1 0 0,-1 0 0,0 0 0,-1-1 0,1 1 0,-1 0 0,1-1 0,-1 1 0,-1 0 0,1-1 0,-1 1 0,1 0 0,-1-1 0,0 1 0,-1 0 0,0-2-2,1 1 5,-1 0 0,0 0-1,-1 0 1,1 0 0,-1 0-1,0 1 1,0-1 0,0 1-1,0 0 1,-1 0 0,0 0-1,0 1 1,0-1 0,0 1-1,-1 0 1,1 0 0,-1 0-1,0 0-4,2 2 9,1 0-1,0 0 0,-1 1 0,1-1 1,0 1-1,-1 0 0,1-1 0,-1 1 0,1 0 1,0 0-1,-1 0 0,1 1 0,-1-1 1,1 1-1,0-1 0,-1 1 0,1 0 0,0 0 1,0 0-1,-1 0 0,1 0 0,0 0 1,0 1-1,0-1 0,1 1 0,-1-1 0,0 1 1,0 0-1,0 0-8,-3 3 26,-5 6 14,0 1-1,0 1 1,1 0-1,1 0 1,0 1 0,0 0-1,2 1 1,0-1-1,0 1 1,2 0 0,0 1-1,0-1 1,2 2-40,0-9 16,1 1 1,1-1 0,-1 1-1,1-1 1,1 1 0,0-1-1,0 1 1,1-1-1,0 0 1,0 1 0,1-1-1,0 0 1,0-1-1,2 4-16,-2-6 15,0-1 0,0 1 0,0-1-1,0 0 1,1 0 0,0-1-1,-1 1 1,1-1 0,1 1-1,-1-1 1,0-1 0,1 1 0,-1-1-1,1 1 1,0-1 0,0 0-1,0-1 1,0 0 0,0 1-1,0-1 1,0-1 0,1 1 0,-1-1-1,1 0-14,14 0 27,0-1 0,0-1 0,0 0 0,-1-2 1,15-4-28,-1-3 42,1 1-100,-1-1 0,-1-3 0,0 0 0,7-6 58,-30 15-152,-1 0 0,0-1 1,-1 0-1,1 0 0,-1 0 0,0-1 1,-1 0-1,0-1 0,0 1 0,0-1 1,-1 0-1,0-1 0,-1 1 0,0-1 1,0 0-1,-1 0 0,1-4 152,2-16-853</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3.738"/>
    </inkml:context>
    <inkml:brush xml:id="br0">
      <inkml:brushProperty name="width" value="0.2" units="cm"/>
      <inkml:brushProperty name="height" value="0.2" units="cm"/>
      <inkml:brushProperty name="color" value="#33CCFF"/>
    </inkml:brush>
  </inkml:definitions>
  <inkml:trace contextRef="#ctx0" brushRef="#br0">0 1 316,'33'261'4456,"59"227"-4456,-78-448-96,-11-33-103,0 0-1,0 0 0,-1 1 0,0-1 1,0 0-1,-1 1 0,0 5 200,-1-9-874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4.070"/>
    </inkml:context>
    <inkml:brush xml:id="br0">
      <inkml:brushProperty name="width" value="0.2" units="cm"/>
      <inkml:brushProperty name="height" value="0.2" units="cm"/>
      <inkml:brushProperty name="color" value="#33CCFF"/>
    </inkml:brush>
  </inkml:definitions>
  <inkml:trace contextRef="#ctx0" brushRef="#br0">1 181 360,'11'0'472,"-2"0"44,22-1-64,-14 1-20,38-19-12,-16 8-44,1 2-24,2-5-72,3-1-20,-3 3-92,4-3-108,2 2-132,-2-2-136,-4 4-124,-2-4-248,-6 3-428,6 3 108,-3 0 48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9.319"/>
    </inkml:context>
    <inkml:brush xml:id="br0">
      <inkml:brushProperty name="width" value="0.2" units="cm"/>
      <inkml:brushProperty name="height" value="0.2" units="cm"/>
      <inkml:brushProperty name="color" value="#33CCFF"/>
    </inkml:brush>
  </inkml:definitions>
  <inkml:trace contextRef="#ctx0" brushRef="#br0">293 1 228,'0'0'231,"0"0"29,0 0-5,0 0-15,0 0 29,0 0-11,0 0 1,0 0 13,0 0-8,0 0 28,0 0-6,0 0-40,0 0-13,0 0-18,0 0-22,0 0-21,0 0-20,0 0-10,0 0 13,0 0-37,0 0-16,0 0-24,0 0-7,-5 1 8,-16 3 10,11-3-34,0 1 0,0 0 0,0 1 0,0 0 0,-2 1-55,-1 4 26,-1 1 0,1 0-1,0 1 1,1 0-1,0 1 1,1 0-1,0 1 1,0 0-1,2 1 1,-1 0-1,2 1 1,0 0-1,-2 4-25,1 1 25,1 2 0,1-1 0,0 1-1,2 0 1,0 0 0,2 1 0,0-1-1,1 1 1,1 11-25,2-26 3,0 0 1,1 0-1,0 0 0,0 0 0,0 0 0,1 0 0,0-1 1,0 1-1,1-1 0,-1 0 0,2 0 0,-1 0 0,1 0 0,-1-1 1,1 1-1,1-1 0,-1-1 0,1 1 0,0-1 0,0 0 1,0 0-1,2 0-3,4 3-1,1 0 1,0-1-1,0 0 1,0-1-1,1 0 0,-1-2 1,1 1-1,0-1 1,0-1-1,11 0 1,-15-2-2,-1 0-1,1-1 1,0 0-1,0-1 1,-1 0-1,1-1 1,-1 1-1,1-2 1,-1 1 0,0-2-1,0 1 1,-1-1-1,1 0 1,-1-1-1,0 0 1,-1 0-1,1-1 1,-1 1-1,2-5 3,-2 2-30,1-2-1,-2 1 0,0-1 0,0 1 1,-1-2-1,0 1 0,-1-1 0,0 1 1,-1-1-1,0 0 0,-1 0 0,0-1 1,-1 1-1,-1 0 0,0-1 31,0 5-52,1-11-26,-2 1 0,0 0 0,-1 0 0,0-1 0,-5-11 78,6 26-12,0 1 0,0-1 0,0 1 0,0-1 0,-1 1 1,0 0-1,0-1 0,0 1 0,0 0 0,0 0 0,-1 0 0,1 0 1,-1 1-1,0-1 0,1 1 0,-1 0 0,0-1 0,-1 1 0,1 1 1,0-1-1,-1 0 0,1 1 0,-1-1 0,1 1 0,-1 0 1,1 1-1,-1-1 0,0 0 0,0 1 0,-3 0 12,-1 1-13,1 1-1,-1 0 1,1 1 0,0 0-1,-1 0 1,1 0 0,1 1-1,-1 0 1,0 0 0,1 0-1,-3 4 14,-43 24-1660,41-31-7,10-1 802</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0.106"/>
    </inkml:context>
    <inkml:brush xml:id="br0">
      <inkml:brushProperty name="width" value="0.2" units="cm"/>
      <inkml:brushProperty name="height" value="0.2" units="cm"/>
      <inkml:brushProperty name="color" value="#33CCFF"/>
    </inkml:brush>
  </inkml:definitions>
  <inkml:trace contextRef="#ctx0" brushRef="#br0">71 1 216,'0'0'395,"0"0"-49,-5 5-11,3-2-276,-1 0 0,1 1-1,0-1 1,0 1 0,0 0-1,1-1 1,-1 1 0,1 0-1,0 0 1,0 0 0,1 0 0,-1 2-59,-2 61 948,3-60-891,0 131 902,1 115 825,-18 94-1784,10-220 344,5-77-287,-1 1 0,-3-1 1,-2 3-58,7-45-507,2-10-1787,-1 0 1402</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0.841"/>
    </inkml:context>
    <inkml:brush xml:id="br0">
      <inkml:brushProperty name="width" value="0.2" units="cm"/>
      <inkml:brushProperty name="height" value="0.2" units="cm"/>
      <inkml:brushProperty name="color" value="#33CCFF"/>
    </inkml:brush>
  </inkml:definitions>
  <inkml:trace contextRef="#ctx0" brushRef="#br0">245 747 84,'-2'-1'128,"1"-1"0,-1 0-1,0 1 1,0 0 0,0-1 0,0 1-1,0 0 1,0 0 0,0 0 0,-1 0-1,1 0 1,0 0 0,-1 1 0,1-1-1,0 1 1,-1 0 0,1-1 0,0 1-1,-1 0 1,1 1 0,-1-1 0,0 0-128,-2 2 110,0-1 0,-1 1 0,1 0 0,0 0 0,0 0 0,0 1 0,0 0 0,1 0 0,-1 0 0,1 1-110,-10 8 207,0 0 1,2 1-1,0 1 0,0 0 0,-9 15-207,13-14 104,0 0 0,1 0 0,1 1 0,0-1 0,1 1 0,1 1-1,0-1 1,1 1 0,1 0 0,1-1 0,0 1 0,2 4-104,-1-14 26,1 1 1,0-1-1,0 0 1,1 0-1,0 0 1,0 0-1,1-1 1,0 1-1,0 0 1,1-1-1,0 0 1,0 0-1,0 0 1,0 0-1,1-1 1,0 0-1,1 0 1,-1 0-1,1 0 1,-1-1-1,2 0 1,-1 0-1,0-1 0,1 1 1,-1-2-1,1 1 1,0-1-1,0 0 1,0 0-1,0 0 1,0-1-1,1-1-26,-3-1 18,-1 0-1,1 0 0,0-1 1,0 0-1,-1 0 0,1 0 1,-1 0-1,1-1 0,-1 0 1,0 0-1,0 0 1,0 0-1,0-1 0,-1 1 1,0-1-1,2-2-17,10-12 65,-1 0-1,0-1 1,0-3-65,0-4 24,-1 0 0,-1-1 1,-1-1-1,-1 0 0,-2 0 0,5-26-24,3-43-183,1-41 183,-11 78-72,5-97-110,-9-121 182,-3 147 286,-6 112-269,6 18-16,1 1 0,0 0 0,0 0 0,0 0 0,-1 0 0,1-1 0,0 1 0,0 0 0,-1 0 0,1 0 0,0 0 0,0 0 0,-1 0 0,1 0 0,0 0 0,0 0 0,-1 0 0,1 0 0,0 0 0,0 0 0,-1 0 0,1 0 1,0 0-1,0 0 0,-1 0 0,1 0 0,0 0 0,0 0 0,-1 1 0,1-1 0,0 0 0,0 0 0,-1 0 0,1 0 0,0 1 0,0-1 0,0 0 0,0 0 0,-1 0 0,1 1 0,0-1 0,0 0 0,0 0 0,0 1 0,0-1 0,0 0 0,-1 0 0,1 1 0,0-1 0,0 0 0,0 0 0,0 1 0,0-1 0,0 0 1,0 0-1,0 1 0,0-1 0,0 0 0,0 0 0,1 1 0,-1-1-1,-8 102 98,5-47-89,-10 165 176,11 79-185,2-189 46,1-78-52,2-1 0,1 1 0,1-1-1,2 0 1,4 12 6,-9-36-43,0 0-1,0 0 1,1-1 0,0 1-1,0-1 1,0 1 0,1-1-1,0 0 1,5 5 43,-7-9-140,0 1-1,0-1 1,1 0-1,-1 0 1,1-1-1,0 1 1,-1 0-1,1-1 1,0 0-1,0 0 1,0 0 0,0 0-1,0 0 1,0 0-1,0-1 1,0 1-1,0-1 1,0 0-1,1 0 1,-1 0-1,0-1 1,0 1-1,0-1 1,0 1-1,1-2 141,34-10-1360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2.875"/>
    </inkml:context>
    <inkml:brush xml:id="br0">
      <inkml:brushProperty name="width" value="0.2" units="cm"/>
      <inkml:brushProperty name="height" value="0.2" units="cm"/>
      <inkml:brushProperty name="color" value="#33CCFF"/>
    </inkml:brush>
  </inkml:definitions>
  <inkml:trace contextRef="#ctx0" brushRef="#br0">429 944 116,'-1'-11'107,"-1"0"0,0 0 0,0 0 0,-1 0 0,-1 1 0,0-1 0,0 1 0,-1 0 0,0 0 0,-1 0 0,0 1 0,-1-1 1,-1 1-108,3 2 83,0 0 1,0 1-1,-1 0 0,1 0 1,-2 0-1,1 1 1,-1 0-1,1 0 1,-1 1-1,-1 0 1,1 0-1,-1 0 1,1 1-1,-1 0 1,0 1-1,0 0 1,-7-1-84,6 3 45,0 0-1,1 1 1,-1 0 0,0 1-1,1 0 1,-1 0 0,1 1-1,0 0 1,0 0 0,0 1-1,0 0 1,1 1-1,0-1 1,0 1 0,0 1-1,0-1 1,1 1 0,0 1-1,0-1 1,0 1 0,1 0-1,0 0 1,0 0 0,1 1-1,-1 3-44,-5 7 64,2 1 0,0 0-1,1 1 1,1 0-1,1 0 1,0 0-1,2 1 1,0-1 0,1 1-1,2 4-63,0-14 14,2 1 1,0 0-1,0-1 0,1 1 0,0-1 1,1 0-1,1 0 0,-1 0 0,2 0 0,-1-1 1,2 0-1,2 4-14,-5-7 10,1-1 1,0 1-1,1-1 0,0 0 0,0 0 1,0 0-1,0-1 0,1 0 1,0 0-1,0-1 0,0 0 0,0 0 1,1-1-1,0 0 0,0 0 1,0 0-1,0-1 0,0-1-10,1-1 24,1 0 0,-1-1 0,0 0 1,0 0-1,0-1 0,0-1 0,0 1 0,0-1 0,-1-1 0,1 0 0,-1 0 0,0-1 1,0 0-1,0 0 0,0-1-24,7-5 28,-1-1 0,0 0 0,-1-1 0,0 0 0,-1-1 0,0-1 0,-1-1-28,5-11-16,-1 0 0,-1-2 0,-2 0 1,0 0-1,-3-1 0,0 0 0,-2-1 1,0-4 15,9-70-407,0-79 407,-13 135-36,2-69-139,-6-4 175,0 26 0,0 70 29,-1 0-1,-1 1 1,-2-6-29,-4-22 85,1 19 98,8 34-181,0 0-1,0 0 1,0 0 0,0 0 0,0-1-1,0 1 1,0 0 0,0 0-1,-1 0 1,1 0 0,0 0-1,0 0 1,0 0 0,0 0-1,0 0 1,0 0 0,0 0 0,-1 0-1,1-1 1,0 1 0,0 0-1,0 0 1,0 0 0,0 0-1,0 0 1,-1 0 0,1 0-1,0 0 1,0 0 0,0 0 0,0 0-1,0 0 1,0 1 0,-1-1-1,1 0 1,0 0 0,0 0-1,0 0 1,0 0 0,0 0-1,0 0 1,0 0 0,0 0 0,-1 0-1,1 0 1,0 0 0,0 1-1,0-1 1,0 0 0,0 0-1,0 0 1,0 0 0,0 0-1,0 0 1,0 0 0,0 1 0,0-1-1,0 0 1,0 0 0,0 0-1,0 0-1,-6 24 41,-3 49 64,3 0 0,4 1 1,6 66-106,10 25 117,13 30-117,-1-64 26,6-2 1,18 37-27,-43-141-40,-3-9-96,-4-14-12,1 1-1,-1 0 1,1 0-1,0 0 1,0-1 0,0 1-1,0-1 1,0 1 0,0-1-1,1 1 1,0-1-1,-1 0 149,0-1-1116</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3.837"/>
    </inkml:context>
    <inkml:brush xml:id="br0">
      <inkml:brushProperty name="width" value="0.2" units="cm"/>
      <inkml:brushProperty name="height" value="0.2" units="cm"/>
      <inkml:brushProperty name="color" value="#33CCFF"/>
    </inkml:brush>
  </inkml:definitions>
  <inkml:trace contextRef="#ctx0" brushRef="#br0">364 1037 128,'-2'-2'57,"-8"-14"209,-2 0 1,1 1-1,-2 1 0,-7-7-266,17 17 76,0 1 1,0 1-1,0-1 0,-1 0 0,1 1 0,-1 0 0,1 0 0,-1 0 0,0 0 0,0 0 0,0 1 0,0 0 0,0 0 0,0 0 0,0 0 0,-1 1 0,1-1 0,0 1 0,0 0 0,0 0 0,-1 1 1,1-1-1,0 1 0,-1 1-76,-6 2 72,0 1 1,0 1 0,1 0-1,0 1 1,0 0 0,1 0-1,0 1 1,0 0 0,0 1-1,1 0 1,1 0 0,-1 1-1,2 0 1,-1 0 0,1 0-1,1 1-72,-4 6 118,1 1 0,1 0-1,1 0 1,0 0 0,1 1 0,2 0-1,-1 0 1,2 0 0,0 18-118,2-36 5,0 0-1,0 0 1,0 0 0,0 0 0,0 0 0,0 0-1,0 0 1,1 0 0,-1-1 0,0 1 0,1 0-1,-1 0 1,0 0 0,1 0 0,-1 0 0,1-1-1,-1 1 1,1 0 0,0 0 0,-1-1-1,1 1 1,0-1 0,0 1 0,-1 0 0,1-1-1,0 1 1,0-1 0,0 1-5,1-1 6,0 1 0,0-1 0,0 0 0,0 1-1,0-1 1,1 0 0,-1 0 0,0 0 0,0-1 0,0 1 0,0 0-1,2-1-5,3-1 3,0 0 0,-1-1 0,1 0 0,0 0 0,-1 0 0,0-1 0,3-2-3,-1-1-23,1-1 1,-2 0 0,1-1-1,-1 0 1,-1 0 0,1 0 0,-2-1-1,1 0 1,-1 0 0,2-8 22,1-3-52,-1-2 0,-1 1 0,-1-1 0,1-13 52,-5 19 137,-2 16-122,1 0 0,0 0 0,0 0 0,0 0 0,0 0 1,0-1-1,0 1 0,0 0 0,0 0 0,0 0 0,0 0 0,1 0 0,-1 0 1,0 0-1,1 0 0,-1 0 0,1 0 0,-1 0 0,1 0 0,0 0 0,-1 0 1,1 0-1,0 0 0,0 0-15,2 46 229,-2-31-184,0 18 42,2 0 0,1 0 0,6 24-87,-7-46 28,0 0 0,1 0 0,0 0 0,0-1 0,1 1 0,1-1 0,-1 0 1,1-1-1,1 1 0,-1-1 0,2-1 0,-1 1 0,4 2-28,-8-8 17,1 1 1,-1-1-1,1 0 1,0 0-1,0 0 1,0 0-1,0-1 1,0 0-1,0 1 1,0-1-1,0-1 1,1 1 0,-1-1-1,0 0 1,1 1-1,-1-2 1,0 1-1,0-1 1,1 1-1,-1-1 1,0 0-1,0-1 1,0 1-1,0-1 1,0 1-1,0-1 1,-1 0-1,1-1 1,0 1-1,-1-1 1,0 0-1,1 0-17,11-9 37,0-2 1,-1 1-1,-1-2 0,-1 1 0,0-2 0,5-8-37,2-7 7,-1-1 1,-2-1-1,-1-1 0,-1 0 0,-3-1 0,0 0 0,-2-3-7,13-67-238,5-84 238,-21 147-13,19-173 616,-2-157-603,-25 359 349,-2 41-225,-2 44-49,-16 780 372,22-816-442,1-5-6,0 0 0,2 0 0,4 15 1,5 34-5,-8-43-31,-2-11-89,1 0-1,1 0 1,1 0-1,1 0 1,2-1-1,7 18 126,-15-42-52,0 0-1,1-1 1,-1 1 0,0 0-1,0-1 1,0 1-1,1-1 1,-1 1 0,0 0-1,1-1 1,-1 1 0,1-1-1,-1 1 1,0-1-1,1 1 1,-1-1 0,1 1-1,-1-1 1,1 0 0,0 1-1,-1-1 1,1 0 0,-1 1-1,1-1 1,0 0-1,-1 0 1,1 0 0,-1 0-1,1 1 1,0-1 0,-1 0-1,1 0 1,0 0-1,-1 0 1,1 0 0,0 0-1,-1-1 1,1 1 0,0 0-1,-1 0 1,1 0-1,-1-1 1,1 1 0,0 0-1,-1-1 1,1 1 0,-1 0-1,1-1 1,-1 1-1,1-1 53,16-23-1629,-9-2 417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18.170"/>
    </inkml:context>
    <inkml:brush xml:id="br0">
      <inkml:brushProperty name="width" value="0.2" units="cm"/>
      <inkml:brushProperty name="height" value="0.2" units="cm"/>
      <inkml:brushProperty name="color" value="#66CC00"/>
    </inkml:brush>
  </inkml:definitions>
  <inkml:trace contextRef="#ctx0" brushRef="#br0">1 272 52,'0'0'99,"1"0"-75,0 0-1,1 0 0,-1 1 1,0-1-1,0 0 0,0 0 0,1 0 1,-1 0-1,0 0 0,0 0 1,1-1-1,-1 1 0,0 0 1,0-1-1,0 1 0,0-1 1,0 1-1,1-1 0,-1 1 0,0-1 1,0 0-1,0 0-23,26-21 136,-24 20-75,1 0-1,0 0 1,0 1 0,0 0-1,0-1 1,0 1 0,0 1 0,0-1-1,0 1 1,0-1 0,0 1-1,0 1 1,1-1 0,-1 0-1,4 2-60,9-1 208,-5-1-136,19 1 65,-1-2 1,1-1-1,-1-1 0,14-4-137,6-5 438,50-5-438,-62 12 154,0-2-1,0-1 1,23-9-154,7-4 389,1 3 1,44-5-390,-1 1 196,-49 12-161,1 2-1,0 4 1,1 2 0,23 4-35,-5-1 12,95 13-11,225 6-167,66 0 145,-318-5 47,423-15 197,-385 8-107,41 1-46,170 0-1,-342-6-56,0 2-1,2 3-12,80 7 19,213 11-79,337 9-94,-616-35 113,-1-4 0,24-5 41,-9-4 17,51 2-17,-12 1 33,453-55 229,-302 26-255,158-16 220,186 22-166,73 33-90,-626 3 42,-1 3 0,1 3-13,50 5 41,76 9 432,0 9 0,38 17-473,-178-34 295,30 14-295,1 0-341,22 1-2169,-96-29 1605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4.158"/>
    </inkml:context>
    <inkml:brush xml:id="br0">
      <inkml:brushProperty name="width" value="0.2" units="cm"/>
      <inkml:brushProperty name="height" value="0.2" units="cm"/>
      <inkml:brushProperty name="color" value="#33CCFF"/>
    </inkml:brush>
  </inkml:definitions>
  <inkml:trace contextRef="#ctx0" brushRef="#br0">1 107 412,'42'-3'472,"-19"3"-32,11 0-24,45-15-4,-31 8-44,0-2-28,7 2-52,-1-2-112,-6-2-52,5 1-140,4 2-328,-9-1-392,0-1-256,-8 2 80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4.877"/>
    </inkml:context>
    <inkml:brush xml:id="br0">
      <inkml:brushProperty name="width" value="0.2" units="cm"/>
      <inkml:brushProperty name="height" value="0.2" units="cm"/>
      <inkml:brushProperty name="color" value="#33CCFF"/>
    </inkml:brush>
  </inkml:definitions>
  <inkml:trace contextRef="#ctx0" brushRef="#br0">383 185 112,'-1'-10'253,"0"-1"1,-1 0-1,0 0 0,0 1 0,-1-1 1,-1 1-1,0 0 0,0 0 0,-1 0 1,-2-1-254,5 6 83,-1 0-1,1 1 1,-1-1 0,0 1 0,-1 0 0,1 0 0,-1 0 0,0 1 0,0-1 0,0 1 0,0 0 0,0 0 0,-1 0 0,0 1 0,1-1-1,-1 1 1,0 0 0,0 1 0,0-1 0,0 1 0,0 0 0,-5 0-83,4 1 43,0 2 1,1-1-1,-1 1 0,0 0 0,1 0 0,0 0 1,-1 1-1,1 0 0,0 0 0,0 0 1,1 1-1,-1-1 0,1 1 0,-1 0 1,1 1-1,0-1 0,1 1 0,-3 3-43,-14 19 300,1 2 1,-12 24-301,19-33 79,1 2 11,0 1-1,1 0 0,1 1 1,1 0-1,2 0 0,0 1 1,1 0-1,2 0 0,1 0 1,0 0-1,2 11-89,1-32 12,-1 1 0,0-1 1,1 0-1,0 1 0,0-1 1,1 0-1,-1 0 0,1 0 0,0 0 1,0 0-1,0 0 0,0-1 0,1 1 1,0 1-13,-1-3 9,0 0 1,0 0-1,0 0 1,0 0-1,0 0 1,1-1-1,-1 1 1,1-1-1,-1 1 1,1-1 0,-1 0-1,1 0 1,0 0-1,-1-1 1,1 1-1,0-1 1,0 1-1,0-1 1,-1 0-1,1 0 1,0 0-1,0 0 1,0 0-1,-1-1 1,1 0-10,5-1-4,0 0 0,0-1 0,0 0 1,-1 0-1,1-1 0,-1 0 0,0 0 0,0-1 0,-1 0 1,1 0-1,-1-1 0,0 1 0,-1-1 0,1-1 0,-1 1 1,1-3 3,6-10-52,-1 0 1,-1-1-1,-1 0 1,0 0-1,3-16 52,-1 15 18,3-9 229,-4 51-119,-5-13-97,11 29 89,-11-23-100,0-1-1,0 0 1,1 0 0,1 0-1,0-1 1,1 0 0,0-1 0,1 0-1,0 0 1,1 0 0,0-2-1,6 5-19,-3-5 25,1-1 0,0 0-1,1-1 1,-1-1 0,1 0-1,1-1 1,-1 0-1,1-1 1,-1-1 0,1-1-1,0 0 1,0-1-1,0-1 1,0 0 0,11-3-25,18-3-859,-1-2 0,0-2 0,-1-1-1,41-18 860,-54 19-1142,2 3-50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4.754"/>
    </inkml:context>
    <inkml:brush xml:id="br0">
      <inkml:brushProperty name="width" value="0.2" units="cm"/>
      <inkml:brushProperty name="height" value="0.2" units="cm"/>
      <inkml:brushProperty name="color" value="#008C3A"/>
    </inkml:brush>
  </inkml:definitions>
  <inkml:trace contextRef="#ctx0" brushRef="#br0">23 17 20,'0'0'254,"0"-15"59,-4 13 5163,3 3-5455,-1 0 0,1 0-1,0 1 1,-1-1 0,1 0-1,0 1 1,0-1 0,0 1-1,0-1 1,0 1 0,0-1-1,0 1 1,0 0 0,1-1-1,-1 1 1,1 0 0,-1 0-1,1-1 1,0 1 0,0 0 0,-1 0-1,1 0 1,1-1 0,-1 1-1,0 1-20,7 56 247,-3-40-217,15 189 478,-8-77-264,-6-50-19,-4 12-225,0-28 135,2 1 1,3 6-136,-3-50-17,-2-1 1,-1 0 0,-1 9 16,-1 15-1565,2-44 1452,0 1 0,0-1-1,-1 0 1,1 0 0,0 1 0,-1-1-1,0 0 1,1 0 0,-1 1-1,0-1 1,1 0 0,-1 0 0,0 0-1,0 0 1,0 0 0,0 0-1,0 0 1,0 0 0,0-1 0,0 1-1,-1 0 1,1-1 0,0 1-1,0 0 114,-2-1-1260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5.789"/>
    </inkml:context>
    <inkml:brush xml:id="br0">
      <inkml:brushProperty name="width" value="0.2" units="cm"/>
      <inkml:brushProperty name="height" value="0.2" units="cm"/>
      <inkml:brushProperty name="color" value="#008C3A"/>
    </inkml:brush>
  </inkml:definitions>
  <inkml:trace contextRef="#ctx0" brushRef="#br0">186 1 360,'0'0'305,"0"0"17,0 0-21,0 0-33,0 0-45,0 0 24,0 0 27,0 0-2,0 0-30,-5 0 488,0-1 1,0 1 0,0 1-1,0-1 1,0 1-1,0 0 1,-1 0-731,3 1 48,0 0 0,0 1 0,0 0-1,1-1 1,-1 1 0,1 0 0,0 0 0,0 0 0,0 1-1,0-1 1,0 0 0,1 1 0,-1-1 0,1 1-1,0 0 1,0-1 0,1 1 0,-1 0 0,1 2-48,-14 108 2009,3 114-2009,-1 10 790,-3-131-772,13-94-337,-1-1-1,-1 1 1,0-1-1,-1 0 1,0 0-1,0-1 1,-3 3 319,-1-3-2157,-2-4-264</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7.686"/>
    </inkml:context>
    <inkml:brush xml:id="br0">
      <inkml:brushProperty name="width" value="0.2" units="cm"/>
      <inkml:brushProperty name="height" value="0.2" units="cm"/>
      <inkml:brushProperty name="color" value="#008C3A"/>
    </inkml:brush>
  </inkml:definitions>
  <inkml:trace contextRef="#ctx0" brushRef="#br0">28 0 180,'0'0'472,"0"0"-53,0 0-38,0 0-17,0 0 6,0 0-24,0 0-6,0 0 3,0 0 12,0 0 13,0 0 22,0 0 6,0 0 13,-5 1-13,4-1-370,0 0 0,0 0 0,0 0 1,0 0-1,1 1 0,-1-1 1,0 0-1,0 0 0,0 1 1,0-1-1,0 1 0,0-1 1,1 1-1,-1-1 0,0 1 1,0-1-1,1 1 0,-1 0 1,0-1-1,1 1 0,-1 0 1,0 0-1,1-1 0,-1 1 1,1 0-27,-3 30 1134,4-17-925,-1 65 1233,5 0 1,7 31-1443,-6-59 561,-2 0 1,-2 0-1,-4 33-561,0-2 479,2 107-194,0-109-3829,-4-76 1366,-15 11-203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14.655"/>
    </inkml:context>
    <inkml:brush xml:id="br0">
      <inkml:brushProperty name="width" value="0.2" units="cm"/>
      <inkml:brushProperty name="height" value="0.2" units="cm"/>
      <inkml:brushProperty name="color" value="#008C3A"/>
    </inkml:brush>
  </inkml:definitions>
  <inkml:trace contextRef="#ctx0" brushRef="#br0">1 37 80,'0'0'99,"0"0"28,0 0-44,0 0 41,0 0-19,0 0-19,0 0 45,0 0 9,0 0-66,0 0-2,0 0 58,0 0 32,0 0-19,0 0-8,0 0-59,0 0 9,0 0 10,0 0 1,0 0-26,0 0 23,0 0 2,0 0 12,0 0 34,0 0-26,0 0 5,0 0-49,0 0 27,0 0 8,0 0-21,0 0-14,0 0-17,0 0 16,0 0 22,0 0 25,0 0-12,0 0 8,0 0 26,0 0-45,0 0 7,0 0-5,0 0 11,0 0-1,0 0 1,0 0-5,0 0-12,0 0-9,0 0 20,0 0-33,0 0 2,0 0 30,0 0-13,0 0-17,0 0 22,0 0-14,0 0 12,0 0-18,0 0 8,0 0-4,0 0 22,0 0-19,0 0-15,0 0 9,0 0 22,0 0-16,0 0 3,0 0-7,0 0 27,0 0-11,0 0-5,0 0 21,5-33 2250,67 29-1843,-70 4-519,-2 0 35,0 0-29,0 0 21,30 0 47,27 0-26,-17 11-96,-39-11 63,22 2-112,30 24 24,-53-26 82,1 1 1,-1-1 0,1 0 0,-1 1 0,1-1 0,-1 1 0,1-1 0,-1 0-1,1 1 1,0-1 0,-1 0 0,1 0 0,-1 0 0,1 1 0,0-1 0,-1 0-1,1 0 1,0 0 0,-1 0 0,1 0 0,0 0 0,-1 0 0,1 0 0,0 0-1,-1-1 1,1 1 0,-1 0 0,1 0 0,0 0 0,-1-1 0,1 1 0,-1 0-1,1-1-4,6 1 152,-5 19-70,-2 905-137,8-882 16,-2 11-403,-11-55 418,1 0 0,-1 0 0,1-1 0,0 1 0,0-1 0,0 0 0,-3-3 24,-21-13 5,-14 6-53,33 11 29,1-1 0,-1 1-1,1-2 1,0 1 0,0-1 0,-5-2 19,6-1 30,5 4-25,0 1-1,0 0 1,0 0 0,0 1 0,-1-1 0,1 0-1,-1 1 1,1-1 0,-1 1 0,1 0-1,-1 0 1,0 0 0,0 0 0,0 0-1,1 1 1,-3-1-5,5 0-20,-1 1 0,1-1 0,0 0-1,0 0 1,0 0 0,-1 1 0,1-1-1,0 0 1,0 0 0,0 0 0,0 1 0,0-1-1,0 0 1,1 0 0,-1 0 0,0 0 0,0 1-1,0-1 1,1 0 0,-1 0 0,0 1-1,1-2 21,7-48-794,-8-182-1012,-17 146 1658,13 30 193,4 55-23,0 1-9,0-2-11,0-60 176,0-154-185,0 214 16,-4-11 3,-6-2-40,9 13 24,0 0 1,1 1-1,-1-1 1,0 0-1,0 1 1,1-1-1,-1 0 1,1 0-1,-1 0 1,1 0-1,0 1 1,0-1 0,0 0-1,0 0 1,0 0-1,0 0 1,0 0-1,1-1 4,-1-4-6,0 5-3,0 2-12,0 0 12,0 0 21,0 0 17,0 0-29,-2-28 97,2 26-104,0 1 1,1 0-1,-1 0 1,1 0-1,-1 0 1,1 0 0,-1 0-1,1 0 1,0 0-1,-1 0 1,1 0-1,0 0 1,0 0-1,0 1 1,0-1 0,0 0-1,0 0 1,0 1-1,0-1 1,0 1 6,36-27-341,-21 16 238,-14 9 100,29-15-89,-20 22 147,-7 18 177,-7 867 1299,3-888-1514,9 25-3527,-9-29 2520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23.443"/>
    </inkml:context>
    <inkml:brush xml:id="br0">
      <inkml:brushProperty name="width" value="0.2" units="cm"/>
      <inkml:brushProperty name="height" value="0.2" units="cm"/>
      <inkml:brushProperty name="color" value="#008C3A"/>
    </inkml:brush>
  </inkml:definitions>
  <inkml:trace contextRef="#ctx0" brushRef="#br0">463 107 20,'0'0'174,"0"0"6,-1 0-106,1-1-1,0 0 1,0 0 0,0 1-1,0-1 1,0 0-1,0 0 1,0 1 0,0-1-1,0 0 1,0 0 0,0 1-1,0-1 1,0 0-1,1 0 1,-1 1 0,0-1-1,1 0 1,-1 1 0,0-1-1,1 0 1,-1 1 0,1-1-74,-1 1 7,1 0 1,0 0-1,-1 0 1,1 0 0,-1 0-1,1 0 1,-1 0 0,1 0-1,-1 0 1,1 0-1,0 0 1,-1 0 0,1 0-1,-1 0 1,1 0 0,-1-1-1,1 1 1,-1 0 0,1 0-1,-1-1 1,1 1-1,-1 0 1,0-1 0,1 1-1,-1 0 1,1-1 0,-1 1-1,0-1 1,1 1-1,-1 0 1,0-1 0,1 1-1,-1-1 1,0 1 0,0-1-1,0 1 1,1-1 0,-1 0-1,0 1 1,0-1-1,0 1 1,0-1 0,0 1-1,0-1 1,0 1 0,0-1-1,0 0-7,0-2 126,0 3 11,0 0-32,0 0-27,0 0 10,0 0-4,15-17 45,-15 13 2297,-15 7-1576,7-1-652,1 0 0,-1 0 0,0 1 0,1 0 0,-6 3-198,12-6 65,1 0 0,0 0-21,-41 0 252,38 0-284,0 1 0,-1 0 0,1-1 1,-1 1-1,1 1 0,0-1 0,0 0 0,0 1 1,0-1-1,0 1 0,-1 1-12,-26 11 106,-29 5-86,-32 7 4,32-12-94,58-13 102,1-1-10,0 0-18,0 0-14,-41 0 52,-15 0 26,55 0-80,1 0 12,0 0 27,0 0-10,0 0-6,0 0-12,0 0-35,0 0 11,0 0 36,0 0-9,-7 8-41,7-8 38,0 1 0,-1-1 1,1 0-1,-1 0 0,1 0 1,0 1-1,-1-1 1,1 0-1,0 1 0,0-1 1,-1 0-1,1 1 1,0-1-1,-1 0 0,1 1 1,0-1-1,0 0 1,0 1-1,0-1 0,-1 1 1,1-1-1,0 0 0,0 1 1,0-1-1,0 1 1,0-1-1,0 1 0,0-1 1,0 1-1,0-1 1,0 0-1,0 1 0,0-1 1,1 1-1,-1-1 1,0 0-1,0 1 0,0-1 1,0 1-1,1-1 0,-1 0 1,0 1-1,0-1 1,1 0-1,-1 1 0,0-1 1,5 10-8,0 0 0,-2 1-1,1-1 1,-1 1 0,-1 0-1,1 6 9,7 26 54,12 41-38,-4 2-1,-2 16-15,-14-89-9,10 86-309,0 87 318,-12-185-26,-1 5-9,-1 1 0,2 0 0,-1 0 0,1 0 0,0 0 0,0-1 0,1 1 0,0 2 35,1 12-69,-2-18 42,0 0 1,-1 0 1,1 0 0,0 0-1,0 0 1,1-1 0,-1 1-1,0 0 1,1 0 0,0 0-1,0 0 1,0-1 0,0 1-1,0 0 1,1 0 25,-1-2-17,1 0 1,-1 0-1,0-1 0,1 1 1,-1-1-1,1 1 1,-1-1-1,0 0 0,1 1 1,-1-1-1,1 0 1,-1 0-1,1 0 1,-1 0-1,1 0 0,-1-1 1,1 1-1,0 0 17,18-1-97,-19 1 58,32-2-15,12-15-134,-44 17 143,41 0-124,-38 0 165,0 0-1,0 0 0,0-1 0,0 1 1,0-1-1,-1 0 0,1 0 0,0 0 1,0-1-1,-1 1 0,1-1 5,1 0-3,0 0 0,0 1 0,0 0 0,0 0-1,0 0 1,0 0 0,1 1 0,2 0 3,-6 0 13,-2 0-20,0 0-20,1 0 10,0 0 7,0 0-1,0 0 0,0 0 1,0-1-1,-1 1 0,1 0 0,0 0 1,0 0-1,0-1 0,0 1 1,-1 0-1,1-1 0,0 1 1,0-1-1,-1 1 0,1-1 1,0 1-1,-1-1 0,1 0 1,0 1-1,-1-1 0,1 0 1,-1 1-1,1-1 0,-1 0 1,0 0-1,1 1 0,-1-1 1,0 0-1,1 0 0,-1 0 1,0 0-1,0 1 0,0-1 1,0 0-1,0 0 0,0 0 11,-32-85-2087,-15-69 2087,34 84-151,3 0 0,4-1 0,2 0 0,6-65 151,-2 41 185,0 94-153,0 2-5,0 0 3,0 0-46,0-1-28,2-20 9,-6 1 64,1 13-29,0 0 0,1 0 0,-1-1 0,2 1 0,-1 0 0,1-5 0,-38 53 437,35-38-429,-4 4-5,0 0 0,0-1 0,-1 0 0,0-1 0,0 0 0,0 0 0,0-1 0,-1 0 0,-9 2-3,-30 9 150,48-10-137,0-1 0,0 0-1,1 1 1,-1-1 0,1 1 0,0-1 0,0 1 0,0 0 0,0-1 0,1 1-13,0 2 25,-1 236 319,4-232-335,-3-11-7,0 1-1,-1 0 0,1 0 0,-1 0 0,1 0 0,0 0 0,-1 0 0,0 0 0,1 0 0,-1 0 0,0 0 0,1 0 0,-1 1 0,0-1 0,0 0 1,0 0-1,0 0 0,0 0 0,0 0-1,0 165 75,9-97 82,-9-67-157,0 0 0,0 1 1,0-1-1,0 1 1,1-1-1,-1 0 0,1 1 1,0-1-1,-1 0 0,1 1 1,0-1-1,0 0 0,1 0 1,-1 0-1,0 0 0,1 0 1,0 1-1,0 1-7,1 0 0,-2 0 0,1 0 0,0 0 0,-1 0 0,1 0 0,-1 1 0,-1-1 1,1 0-1,0 1 0,-1 2 7,6 23-84,-6-29 82,0 0 0,0 0 0,0 0 0,0 0 0,1 0-1,-1 0 1,0 0 0,1 0 0,-1 0 0,0 0 0,1-1 0,-1 1-1,1 0 1,-1 0 0,1-1 0,0 1 0,-1 0 0,1 0-1,0-1 1,-1 1 0,1-1 0,0 1 0,0-1 0,-1 1 0,1-1-1,0 1 1,0-1 0,0 0 0,0 1 0,0-1 0,0 0-1,0 0 1,0 0 0,-1 0 0,1 0 0,0 0 0,0 0-1,0 0 1,0 0 0,0 0 0,0 0 0,0 0 0,0-1 0,0 1-1,0 0 1,0-1 0,0 0 2,0 1 11,-1 0 12,35-15-59,-14 11-95,-15 3 100,0 0 0,1-1 0,-1 1 0,0-1 0,0 0 0,0-1 0,-1 0 0,4-1 31,-7-1-67,0 1 0,-1-1 1,0 1-1,0-1 1,0 1-1,0-1 0,-1 0 1,0 1-1,0-1 1,0 0-1,0 1 0,-1-1 1,0 0 66,0-10-126,1 9 71,-1 1 1,-1-1 0,1 1 0,-1-1 0,0 1-1,0-1 1,-2-1 54,-10-36-196,2-51-140,12 93 332,2-6-34,-1 0 0,-1 0 1,1 0-1,-1 0 0,0 0 1,-1-1-1,0-4 38,-1-8-103,2-185-378,0 203 471,0 1 26,-1-1 0,0 1 0,1-1-1,-1 0 1,1 1 0,0-1 0,-1 0 0,1 1-1,0-1 1,0 0 0,0 1 0,0-1 0,0 0 0,1 1-1,-1-1 1,0 0 0,1 1 0,-1-1 0,1 0-16,10-24 153,-9 24-142,0-1 0,0 0-1,0 0 1,-1 0 0,1 0-1,-1 0 1,1 0 0,-1 0-1,0 0 1,0-1 0,-1 1 0,1 0-1,-1-1 1,1 1 0,-1-1-11,6-26 362,-3 27 333,-6 18-453,-3 23-171,6-37-74,0 37 37,0-38-35,0 1 1,0-1-1,0 1 0,0-1 0,0 0 0,0 1 0,0-1 0,0 0 0,0 1 0,0-1 0,0 0 1,0 1-1,0-1 0,0 1 0,0-1 0,0 0 0,0 1 0,0-1 0,0 0 0,1 1 0,-1-1 1,0 0-1,0 1 0,0-1 0,1 0 0,-1 1 0,0-1 0,0 0 0,1 0 0,-1 1 1,0-1-1,1 0 0,-1 0 0,0 0 0,1 0 0,-1 1 0,0-1 0,1 0 0,-1 0 0,0 0 1,1 0-1,-1 0 0,0 0 0,1 0 0,-1 0 0,1 0 0,-1 0 0,0 0 0,1 0 0,-1 0 1,0 0-1,1 0 0,-1 0 0,1 0 0,-1-1 0,0 1 0,1 0 1,14-13-60,-9-4 53,0 0 0,-1 0-1,-1 0 1,-1-1 0,-1 1 0,0-1-1,-1 0 1,-1 0 0,-1-8 7,1 20 22,-2 37 195,-1 0 0,-2-1 1,-2 6-218,-8 49 274,2-7 24,6-41-65,2 0 0,0 33-233,14-142-46,-5 52-27,-1-1-1,-1 0 1,0-4 73,-2-90-240,0 113 239,0 1-1,0-1 0,0 1 0,0-1 0,0 1 0,-1-1 0,1 1 0,0-1 1,-1 1-1,1-1 0,-1 1 0,0-1 0,1 1 0,-1 0 0,0 0 0,0-1 1,0 1 1,1 0 0,-1 1 0,0-1 0,1 1 0,-1 0 1,0-1-1,0 1 0,1 0 0,-1-1 0,0 1 1,0 0-1,0 0 0,1 0 0,-1-1 1,0 1-1,0 0 0,0 0 0,1 0 0,-1 0 1,0 1-1,0-1 0,0 0 0,1 0 0,-3 1 18,0 0 0,0 0-1,0 1 1,0-1 0,1 1-1,-1-1 1,1 1 0,-1 0 0,1 0-1,-1 0 1,1 0 0,-1 2-18,-6 8 49,0 0 1,1 0-1,1 0 0,0 1 1,1 0-1,0 1 1,0 3-50,6-17 1,0 0-1,0 0 1,0 0 0,0 0 0,0 0-1,0 0 1,-1 0 0,1 0 0,0 0 0,0 0-1,0 0 1,0 0 0,0-1 0,0 1 0,0 0-1,0 0 1,0 0 0,0 0 0,0 0-1,0 0 1,0 0 0,0 0 0,-1 0 0,1 0-1,0 0 1,0 0 0,0 0 0,0 0 0,0 0-1,0 0 1,0 0 0,0 0 0,0 0-1,0 0 1,0 0 0,0 0 0,-1 0 0,1 0-1,0 0 0,-1-18-4,1-35-45,0 38 37,0 14 15,1-15 79,-3 21-46,1 0-1,0 0 0,1 1 0,-1-1 1,1 0-1,0 1 0,1-1 0,-1 1-35,1 8 54,-2 18 23,0 0 0,-3 0-1,0 0 1,-9 29-77,1-2-12,21-163-457,-1-40 167,-5 91 199,-3 51 136,0-3-27,3 13-1,8 50 73,-3 1-1,-2 9-77,11 71 121,-3-8-93,-6-70-7,-7-48-13,1 0 0,0 0 1,0-1-1,1 1 0,1-1 0,1 2-8,-5-13-1,0-1 0,0 0 0,0 0 0,1 1 1,-1-1-1,0 0 0,0 0 0,1 0 0,-1 1 0,0-1 0,0 0 0,1 0 0,-1 0 0,0 0 0,0 1 1,1-1-1,-1 0 0,0 0 0,1 0 0,-1 0 0,0 0 0,1 0 0,-1 0 0,0 0 0,0 0 0,1 0 0,-1 0 1,0 0-1,1 0 0,-1 0 0,0 0 0,1 0 0,-1-1 0,0 1 0,0 0 0,1 0 0,-1 0 0,0 0 1,0-1-1,1 1 0,-1 0 0,0 0 0,0 0 0,1-1 0,-1 1 0,0 0 0,0 0 0,0-1 0,0 1 1,1 0-1,-1-1 0,0 1 0,0 0 1,13-20-58,-4-4 14,-1-1-1,-2 0 1,0 0 0,-1-1-1,-2 1 1,0-1-1,-2-6 45,5-5-56,-6 36 74,0 1-15,-2 1-5,0-1 0,0 1 0,0 0 0,0 0 0,0 0 1,0 0-1,0 0 0,0 0 0,0 1 0,1-1 0,-1 1 0,1-1 0,-1 1 0,1-1 0,-1 2 2,-26 32 25,22-27-18,-1 1-15,4-3 18,-1 0 0,0-1-1,0 1 1,-1-1 0,1 0 0,-1 0 0,0-1 0,-1 0 0,1 0 0,-1 0-1,-3 2-9,8-6-37,1 0 22,-4-13-20,0 0 0,1 0 0,1 0 1,0-1-1,1 1 0,0 0 0,1-1 0,0 1 1,3-10 34,-2-18-124,-1 41 129,0 0-1,0 0 1,0 0-1,-1 0 1,1 0-1,0 0 1,0 0 0,0 0-1,0 0 1,0 0-1,0 0 1,0 0 0,0 0-1,0 0 1,0 0-1,0 0 1,-1 0-1,1 0 1,0 0 0,0 0-1,0 0 1,0 0-1,0 0 1,0 0-1,0 0 1,0 0 0,0 0-5,-5 20 75,-2 23-39,5-11 11,-2 1-1,-1-1 1,-1 0-1,-6 15-46,7-33 75,10-37-101,6-26-36,0-41-208,4 1 1,16-48 269,-31 134-16,1 0 0,-1 1 1,1-1-1,0 0 0,0 1 1,0-1-1,0 0 1,1 1-1,-1-1 0,1 1 1,-1 0-1,1 0 0,0-1 1,0 1-1,0 0 0,0 0 1,0 1-1,1-1 0,0 0 16,-2 1-18,-1 1-22,0 0 27,0 0 25,1 2-1,3 1-11,-1 0 1,0-1-1,0 1 0,0 1 0,-1-1 0,1 0 1,-1 1-1,1-1 0,-1 1 0,0 0 1,-1 0-1,1 0 0,-1 0 0,0 0 1,1 0-1,-2 0 0,1 0 0,0 4 0,6 36-101,-7-42 103,0-1 1,0 1-1,1 0 1,-1 0-1,1-1 0,-1 1 1,1 0-1,0 0 1,-1-1-1,1 1 0,0-1 1,0 1-1,0-1 1,0 1-1,1-1 0,-1 0 1,0 1-1,0-1 1,1 0-1,0 0-2,-2-1 1,0 0-37,0 0-10,18-56 2,-11 26 21,-3 12-239,0-1 0,-1 0 1,1-12 261,-4 29-20,0-38-418,-3-133 644,-2 137 16,2 34-253,1-1 0,-1 1 0,0-1 0,1 1 0,-1 0 0,0 0 0,-1 0 0,1 0 0,0 1 0,0-1 0,-1 1 0,-2-1 31,-3 3-73,1 0 0,0 0 1,0 1-1,0 0 0,-6 3 73,-36 5-36,49-10-14,1 0 23,0 0 39,-22-2-145,-36-54 241,56 54-87,-1 0 0,1 0 0,-1 0 0,0 0 0,1 1 0,-1-1 0,0 1 0,0 0 0,0 0 0,0 0 0,-1 0 0,1 0 0,0 1 0,0-1 0,0 1 0,-1 0 0,1 0 0,0 0 0,0 0 0,-3 1-21,4-1-3,-16 25 139,15-15-51,0 0 1,1 0-1,1 1 0,0-1 1,0 1-1,1 8-85,0-18 23,0 36 218,0 675 1281,-9-646-1316,9-59-196,1 20 78,-1-27-87,0 0 0,0 1 0,0-1 0,0 0 1,0 1-1,0-1 0,0 0 0,0 1 0,0-1 0,0 0 1,0 1-1,0-1 0,0 0 0,1 0 0,-1 1 0,0-1 1,0 0-1,0 1 0,0-1 0,1 0 0,-1 0 0,0 1 0,0-1 1,0 0-1,1 0 0,-1 0 0,0 1 0,0-1 0,1 0 1,-1 0-1,0 0 0,1 0 0,-1 1 0,0-1 0,1 0 1,-1 0-1,0 0 0,0 0 0,1 0 0,-1 0 0,0 0 1,1 0-1,-1 0 0,0 0 0,1 0 0,-1 0 0,0 0 0,1 0 1,-1-1-1,0 1 0,1 0 0,-1 0-1,44-15 52,-43 15-61,48-16-43,38-7-227,32-2 279,-118 24-22,1 1 1,-1-1-1,1 0 0,-1 0 0,1 1 0,-1-1 1,1 0-1,-1 0 0,0-1 0,0 1 1,1 0-1,-1 0 0,0-1 0,0 1 0,0 0 1,0-1-1,-1 1 0,1-1 0,0 1 0,-1-1 1,1 1-1,0-1 0,-1 0 0,0 1 1,1-1-1,-1 0 0,0 1 0,0-3 22,0-60-662,-1 40 549,1 15 83,-1 1-1,0 0 1,-1 1-1,0-1 0,0 0 1,-2-3 30,1 3-24,0-1 0,1 1 0,0 0 0,1-1 0,0 1 0,0-6 24,-5-251-301,6 263 276,0 2-18,0 0 39,0-1 13,0 0 1,-1 0 0,1 0 0,0-1 0,0 1 0,0 0-1,0 0 1,0 0 0,1-1 0,-1 1 0,0 0 0,0 0 0,1 0-1,-1 0 1,1 0 0,-1 0 0,1-1-10,3-1 9,18-15 24,-21 17-22,0 0 1,0 0-1,-1 1 0,1-1 0,0 0 0,-1 0 1,1 0-1,-1 0 0,1 0 0,-1 0 0,1 0 1,-1 0-1,0 0 0,1 0 0,-1 0 0,0 0 0,0 0 1,0 0-1,0 0 0,0 0 0,0 0 0,0 0 1,0 0-1,0 0 0,-1-1-11,-8 1-1556,7 1 741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33.544"/>
    </inkml:context>
    <inkml:brush xml:id="br0">
      <inkml:brushProperty name="width" value="0.2" units="cm"/>
      <inkml:brushProperty name="height" value="0.2" units="cm"/>
      <inkml:brushProperty name="color" value="#008C3A"/>
    </inkml:brush>
  </inkml:definitions>
  <inkml:trace contextRef="#ctx0" brushRef="#br0">17 60 68,'0'0'130,"-14"1"52,11-7 2886,3 3-3065,0 2-3,0-1 1,0 0-1,0 0 0,0 1 0,1-1 0,-1 0 0,0 0 1,1 1-1,-1-1 0,1 1 0,-1-1 0,1 0 0,0 1 0,0-1 1,1 0-1,2 0 39,1 1 1,-1 0 0,1 1-1,-1-1 1,1 1 0,-1 0 0,1 0-1,0 1 1,-1-1 0,2 1-40,13 0 176,13-11-132,-28 8-20,-1 0 1,1 0-1,0 1 0,0-1 0,0 1 1,1 0-1,-1 0 0,3 0-24,-6 1 5,-1 0 9,0 0-14,0 0 2,0 0 22,0 0-8,39 0 254,-11 11-203,-26-9-56,1-1 1,0 1 0,0-1 0,0 1 0,1-1 0,-1 0 0,0 0 0,0 0-1,1-1 1,-1 1 0,2-1-12,-3 0-1,0 0 1,0 0-1,0 0 0,0 1 1,0-1-1,0 0 0,0 1 0,0-1 1,-1 1-1,1 0 0,0 0 1,0 0-1,1 0 1,-1 1 0,1-1 0,-1 1 0,1-1 0,0 0 0,0 0 0,0-1 0,-1 1 0,1 0 0,0-1 0,0 0 0,0 0 0,0 0 0,2 0 0,10 5 30,12 4-202,-25-9 168,0 0 1,0 0 0,0 1-1,0-1 1,1 1 0,-1 0-1,0-1 1,-1 1-1,1 0 1,0 0 0,0 0-1,0 1 1,0-1 3,-2-1 4,0 1 0,0-1 0,0 0 1,0 0-1,0 0 0,0 0 0,0 0 0,0 1 0,0-1 1,0 0-1,0 0 0,0 0 0,1 0 0,-1 0 0,0 1 0,0-1 1,0 0-1,0 0 0,0 0 0,0 0 0,0 0 0,1 0 0,-1 0 1,0 1-1,0-1 0,0 0 0,0 0 0,1 0 0,-1 0 0,0 0 1,0 0-1,0 0 0,0 0 0,0 0 0,1 0 0,-1 0 0,0 0 1,0 0-1,0 0 0,0 0 0,1 0 0,-1 0 0,0 0 1,0 0-1,0 0 0,0-1 0,1 1 0,-1 0 0,0 0 0,0 0 1,0 0-1,0 0 0,0 0 0,0 0 0,0 0 0,1-1 0,-1 1 1,0 0-1,0 0 0,0 0 0,0 0 0,0 0 0,0-1 0,0 1 1,0 0-1,0 0-4,0 0 2,0 0 7,1 2 51,-1 1 0,1 0 0,-1-1-1,0 1 1,0 0 0,0 0 0,-1 0 0,1-1 0,0 1-1,-1 0 1,0-1 0,0 1-60,-2 24-5,3-26 12,0-1-23,0 46-10,-6 646-363,6-691 391,-1 2-2,0-1-1,1 1 0,-1 0 0,1-1 0,0 1 1,-1 0-1,1 0 0,0-1 0,1 1 0,-1 0 1,1 3 0,-2 21-44,0-26 43,1 0-1,-1-1 1,0 1 0,0 0 0,0 0 0,1-1-1,-1 1 1,0 0 0,0-1 0,0 1-1,0-1 1,0 1 0,0-1 0,0 1-1,0-1 1,0 0 0,-1 0 0,1 1-1,0-1 1,0 0 0,0 0 0,0 0-1,0 0 1,0 0 0,0 0 0,-1-1-1,1 1 2,-51-2-22,50 2 19,-36 0 12,36 0-17,-39 0 101,32 0-63,8 1-27,0-1 0,0 0 0,0 1 0,0-1 0,0 0-1,0 0 1,0 0 0,0 0 0,0 1 0,0-1 0,0-1 0,0 1 0,0 0-1,1 0 1,-1 0 0,0 0 0,0-1 0,0 1 0,0-1 0,0 1 0,0 0-1,0-1 1,0 1 0,1-1 0,-1 0 0,0 1 0,0-1 0,1 0 0,-1 1-1,0-1 1,1 0 0,-1 0-3,-34-17-85,33 18 99,2 0 3,0 0-2,0 0-16,0 0 6,0 0-4,0 0-17,0 0-10,-20-9-123,20 8 116,-1 1-1,1-1 0,-1 1 0,1-1 0,-1 1 1,1-1-1,-1 1 0,1-1 0,0 0 0,-1 1 1,1-1-1,0 1 0,-1-1 0,1 0 0,0 0 1,0 1-1,0-1 0,-1 0 0,1 1 0,0-1 1,0 0-1,0 0 0,0 1 0,0-1 0,1 0 1,-1 1-1,0-1 0,0 0 0,0 0 0,1 1 1,-1-1 33,12-33-978,1-8 426,-7-309-769,-6 255 1400,0 94-45,0-29 87,0 25-52,0-69 271,0 73-365,2-10 109,21-27-191,-23 38 109,0 1 38,0 0-34,0 0-13,0 0 10,3-18 54,-2 17-60,1-1 23,-1 0 0,1 0 0,-1 0 0,1 0 1,-1 0-1,0 0 0,0 0 0,0-1 1,0 1-1,0 0 0,0-1 0,-1 1 1,1 0-1,-1-1 0,0 1 0,0-2-20,0 3 32,0 1 6,-2-12 146,-35-39 93,36 51-251,1 0 28,0 0-36,0 0 9,0 0-47,0 0-20,0 0 71,0 0-35,4-16 35,-5 22 22,0 1-1,0-1 0,0 1 1,-1-1-1,0 1 0,0-1 1,-1 0-1,0 0 1,0 0-1,0 0 0,-1-1 1,0 1-1,-3 3-52,6-9-3,0 0 0,0 0 0,0 0 0,0-1 0,0 1 1,0 0-1,0-1 0,0 1 0,0 0 0,0-1 0,0 1 0,0-1 0,0 0 0,0 1 0,1-1 1,-1 0-1,0 1 0,0-1 0,1 0 0,-1 0 0,0 0 0,1 0 0,-1 0 3,-15-23-73,1 86 36,17-46 48,3-13-74,11-25-192,19-37-505,-35 58 761,0 1 0,0 0-1,0 0 1,0 0 0,0 0 0,0 0 0,0 0 0,0 0-1,0-1 1,0 1 0,0 0 0,0 0 0,1 0 0,-1 0-1,0 0 1,0 0 0,0 0 0,0 0 0,0 0 0,0 0-1,0 0 1,0 0 0,1 0 0,-1 0 0,0-1 0,0 1-1,0 0 1,0 0 0,0 0 0,0 0 0,1 0 0,-1 0 0,0 0-1,0 0 1,0 0 0,0 1 0,0-1 0,0 0 0,0 0-1,1 0 1,-1 0 0,0 0 0,0 0 0,0 0 0,0 0-1,0 0 1,0 0 0,0 0 0,0 0 0,1 0 0,-1 1-1,0-1 1,0 0 0,0 0 0,0 0 0,0 0 0,0 0-1,0 0 1,0 0-1,5 13-12,1 14-78,-6-23 73,2 39-10,-2-41 16,0 0 0,1 0 1,-1 1-1,0-1 0,1 0 0,0 0 0,-1 0 0,1 0 1,0 0-1,0 0 0,0 0 0,0-1 0,1 1 1,-1 0-1,0 0 0,1 0 11,-1-2-20,-1 0-14,0 0 29,0 0-20,31-39-369,-24 21 179,2-3 147,-6 23 106,-2 16 23,-1-16-52,0 0 0,0 0 0,0 1-1,0-1 1,0 0 0,1 0-1,-1 0 1,1 1 0,0-1-1,-1 0 1,1 0 0,0 0-1,0 0 1,0 0 0,0 0 0,2 1-9,-3-3-4,0 0 1,0 0 0,1 0 0,-1 0 0,0 0 0,0 1 0,1-1 0,-1 0 0,0 0 0,0 0 0,1 0 0,-1 0 0,0 0 0,1 0-1,-1 0 1,0 0 0,0 0 0,1 0 0,-1 0 0,0 0 0,0 0 0,1 0 0,-1-1 0,0 1 0,0 0 0,1 0 0,-1 0 0,0 0-1,0 0 1,0-1 0,1 1 0,-1 0 0,0 0 0,0 0 0,0-1 0,0 1 0,1 0 0,-1 0 0,0 0 3,8-23-293,-2-22-52,-6 44 321,-2 2 41,1 0 0,0 0 0,0 0 0,0 0 0,0 1 0,0-1 0,1 0-1,-1 0 1,0 1 0,0-1 0,1 0 0,-1 1 0,1-1 0,-1 1 0,1-1 0,0 1 0,-1-1 0,1 1 0,0-1 0,0 1 0,0 0-17,-3 39 63,3-41-22,0 0-21,1-1-16,0 0-1,0 0 1,0 0 0,-1 0 0,1 0-1,0-1 1,-1 1 0,1 0 0,0 0-1,-1-1 1,0 1 0,1 0 0,-1-1-1,0 1 1,1 0 0,-1-1 0,0 1-1,0-1 1,0 1 0,-1 0 0,1-1 0,0 1-1,0-1-3,5-41-119,-5 41 78,0 2 20,0 0 48,-3 0 47,8 34 32,-5-33-107,0 0 0,0 0-1,0 1 1,0-1 0,1 0 0,-1 0-1,1 0 1,-1 0 0,0 0 0,1 0-1,0 0 1,-1 0 0,1 0-1,0 0 1,-1 0 0,1 0 0,0 0-1,0 0 1,0 0 0,0-1 0,0 1-1,0 0 1,1 0 1,-1-2-6,0 0 0,0 1 1,0-1-1,0 0 0,-1 0 0,1 0 0,0 0 0,0 0 1,-1 0-1,1 0 0,0 0 0,-1 0 0,1 0 1,-1-1-1,1 1 0,-1 0 0,0 0 0,1 0 0,-1-1 1,0 1-1,0 0 0,0 0 0,0-1 0,0 1 0,0 0 6,2-36-403,-2 36 389,-2-23 78,-2 43 179,-2 41 244,8-46-488,1-20-156,-2-26-313,-9 8 704,10 41 60,3 7-162,-1 0 0,-1 1 0,-2 0 0,0 17-132,-1-31 15,1-1-1,1 0 1,0 0 0,2 10-15,7 39 49,-5 19-80,5 13 31,3 17 164,-8-6-106,-6-100-58,-2 16 39,0-26-67,1-1 0,0 1-1,0 0 1,0-1 0,1 1 0,1 0 0,0-2 28,-1-10-74,-3-14 24,-1 0 0,-2 0 0,-1 0 0,-6-13 50,0-2-101,8 25 132,-2 0 0,0 0-1,-2 1 1,-4-9-31,12 32 14,1-1 0,0 0-1,0 1 1,0-1 0,-1 0 0,1 1-1,0-1 1,0 0 0,-1 1-1,1-1 1,-1 1 0,1-1 0,-1 1-1,1-1 1,-1 1 0,1-1 0,-1 1-1,1-1 1,-1 1 0,0-1-1,1 1 1,-1 0 0,1-1 0,-1 1-1,0 0-13,-5 25 291,-1 65 493,3 66-784,4-155 22,2 29 46,-2-30-67,0 0-1,0 0 1,0 1-1,0-1 0,0 0 1,0 0-1,0 0 1,1 0-1,-1 0 1,0 1-1,0-1 0,0 0 1,0 0-1,0 0 1,1 0-1,-1 0 1,0 0-1,0 0 1,0 0-1,0 0 0,1 0 1,-1 0-1,0 0 1,0 0-1,0 0 1,0 0-1,1 0 0,-1 0 1,0 0-1,0 0 1,0 0-1,1 0 1,-1 0-1,0 0 0,0 0 1,0 0-1,0 0 1,0 0-1,1 0 1,-1 0-1,0 0 0,0-1 1,0 1-1,0 0 1,0 0-1,1 0 1,-1 0-1,0 0 1,0-1-1,0 1 0,0 0 1,0 0-1,0 0 1,0 0-1,0-1 1,0 1-1,0 0 0,0 0 1,0 0-1,0 0 1,0-1-1,8-21 40,3-44-8,-7 44-78,1-20 19,-2 0 0,-1-1 0,-4-26 27,1 5 186,1 62-188,0 2 10,3-8 178,-12 29-86,-5 64 7,5-1 0,3 1 0,4 51-107,2-135 33,0-1-7,4 6-108,-1-17 125,14-67-127,-11 52 16,0-1 0,-2 0 0,-1 0 1,0-15 67,-3 14-102,1 6 25,-1 0 1,-1 0-1,0 0 1,-2-1-1,-5-18 77,-11-7-192,17 51 192,-1 0 0,1-1 0,0 1 0,0 0 0,0 1 0,0-1 0,1 0 1,-1 0-1,1 1 0,-4 21 27,1-1 1,1 1 0,1 0 0,1 0 0,3 21-28,-1-3 15,-1 149 135,0-191-148,0 0 1,-1 0-1,1 0 1,0 0-1,0 0 1,0-1-1,-1 1 1,1 0-1,0 0 1,-1 0-1,1 0 1,-1-1-1,1 1 1,-1 0-1,1-1 1,-1 1-1,0 0 1,1-1-1,-1 1 1,0 0-3,0-1 0,1 1 0,-1-1 0,0 1 1,1-1-1,-1 1 0,1 0 0,-1-1 0,1 1 1,-1 0-1,1-1 0,0 1 0,-1 0 0,1 0 1,0-1-1,0 1 0,-1 0 0,1 0 0,0 0 0,0-1 1,0 1-1,0 0 32,0-1 6,0 0-5,0 0 16,8 10-19,0-30-14,-2 0 1,0-1 0,-1 1 0,-1-1 0,-2-1 0,1 1 0,-2 0-1,-2-17-16,1 36 14,0-22 18,-5 11-6,5 13-27,0 0 1,0 0-1,0 1 0,0-1 1,0 0-1,0 0 0,0 0 1,0 0-1,0 0 1,0 0-1,0 0 0,0 0 1,0 1-1,0-1 0,0 0 1,0 0-1,0 0 0,0 0 1,0 0-1,0 0 0,0 0 1,0 0-1,0 0 0,0 1 1,0-1-1,0 0 0,-1 0 1,1 0-1,0 0 0,0 0 1,0 0-1,0 0 1,0 0-1,0 0 0,0 0 1,0 0-1,-1 0 0,1 0 1,0 0-1,0 0 0,0 0 1,0 0-1,0 0 0,0 0 1,0 0-1,0 0 0,-1 0 1,1 0-1,0 0 0,0 0 1,0 0-1,0 0 0,0 0 1,0 0-1,0 0 1,0 0-1,0 0 0,0-1 1,-1 1-1,1 0 0,0 0 1,0 0-1,0 0 0,0 0 1,0 0-1,0 0 1,-6 28 80,2 0 0,0 0 0,2 0-1,1 1 1,2-1 0,1 6-80,-1 29 30,0-61-32,1 1 0,-1-1-1,1 1 1,-1-1-1,1 0 1,0 0-1,0 0 1,0 0-1,0 0 1,0 0 0,1 0-1,-1 0 1,0-1-1,1 0 1,-1 1-1,1-1 1,0 0 0,-1 0-1,1 0 3,2 1-11,-1 0 1,0 0-1,0 0 0,0 1 0,-1-1 0,1 1 1,0 0-1,-1 0 0,2 3 11,-3-2 22,0 1 0,0 0 0,-1-1 0,1 1 0,-1 0 0,0 0 0,0 0 0,-1 0 0,0 0 0,0 0 0,0 1 0,0-1-22,0 2 29,0-6-39,-2 28 30,8-47-38,-1-1 0,-1 0-1,0 0 1,-2 0-1,0 0 1,-1 0 0,-1-1 18,11-65-196,-11-23-170,-1 100 324,-1 0 0,0 0-1,0 0 1,-1 0-1,0 0 1,0 1-1,-4-6 43,-13-36-169,12 23 26,5 18 161,0 1 0,1-1 0,0 1 0,1-1 1,-2-7-19,-17 67 368,-10 187-17,29-228-344,-7 38 99,-1 24 70,9-72-163,0-1 18,0 0-11,0 0-4,0 0 4,6 8 14,13-43-2,-15 28-62,0-1-1,0 1 1,0-1 0,-1 0-1,2-7 31,0-5 13,-6 31 97,-10 37 67,8-38-154,-1 0-40,3-28-16,1 14 30,1 0 1,0 0-1,0-1 0,0 1 1,1 0-1,-1 0 0,1 0 1,0 1-1,0-1 0,0 0 0,1 1 1,-1-1-1,1 1 0,0 0 1,2-3 2,-1 2-6,0 0 0,-1 0 1,0 0-1,0-1 1,0 1-1,0-1 0,-1 0 1,0 0-1,0 0 0,0 0 6,1-13-118,-1 0 0,-1-1 0,-1 1 0,-1-15 118,0-5-54,1 37 64,0 1 3,0 0-8,-11-9-1,6 5 58,-2 18-20,-27 149 404,-12-20-62,29-116-303,15-24-77,0 0 0,0 0 0,0 0 0,0 0 0,0 0 0,1 0 0,-1 1 0,1-1 0,0 0 0,0 1 0,0-1 0,0 2-4,105-16-68,-103 11 45,18-1-52,-16-2 29,-1 0-1,0 0 1,0 0 0,0 0 0,-1 0-1,1-1 1,-1 1 0,1 0-1,-1-1 1,0 1 0,0-1-1,-1 0 1,1 1 0,-1-1-1,0 1 1,0-4 46,-1-77-327,-1 45 251,2-377-313,-4 402 420,3 12-32,0 1 0,0-1 0,0 0 0,0 0-1,1 0 1,-1 0 0,1 0 0,-1 0 0,1 0 0,0 0 0,0 0 0,0-2 1,0-51 232,0 54-227,0-38 386,0-4-313,0 41-74,-2-33 233,2 35-234,-1-1-1,1 1 1,-1 0 0,1 0 0,0 0-1,-1 0 1,1 0 0,0 0-1,-1 0 1,1 0 0,-1 0 0,1 0-1,0 0 1,-1 0 0,1 0-1,-1 0 1,1 0 0,0 0 0,-1 0-1,1 0 1,0 0 0,-1 1-1,1-1 1,0 0 0,-1 0 0,1 0-1,0 1 1,-1-1 0,1 0-1,0 0 1,-1 1 0,1-1-1,0 0 1,0 1 0,0-1 0,-1 0-1,1 1 1,0-1 0,0 0-1,0 1-2,-9 25 99,3 36 8,5-55-109,-5 282-432,6-217-1743,-3-65 1241,-11 4 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43.508"/>
    </inkml:context>
    <inkml:brush xml:id="br0">
      <inkml:brushProperty name="width" value="0.2" units="cm"/>
      <inkml:brushProperty name="height" value="0.2" units="cm"/>
      <inkml:brushProperty name="color" value="#008C3A"/>
    </inkml:brush>
  </inkml:definitions>
  <inkml:trace contextRef="#ctx0" brushRef="#br0">69 29 108,'0'0'156,"0"0"22,0 0 24,0 0-7,0 0 6,0 0 6,0 0 9,0 0-11,0 0 17,0 0-30,0 0-8,0 0-9,0 0-7,0 0 23,0 0-19,0 0 13,0 0 20,0 0 2,0 0 22,0 0 31,0 0 12,0 0 5,0 0-19,0 0 2,0 0 13,0 0-17,0 0-5,0 0-21,0 0-22,0 0 2,0 0-14,0 0-21,0 0-24,0 0-13,0 0-3,0 0-9,0 0-29,0 0-6,0 3 16,-1-1-99,1 0 0,0 0 0,-1 0 0,1 0 0,-1 0 0,1 0 0,-1 0 0,0 0 0,0-1 1,0 1-1,0 0 0,0 0 0,0-1 0,-1 1 0,1-1 0,-1 1-8,0 0 28,0 1 0,0-1 0,0 0 0,1 0 0,-1 1 0,1-1-1,0 0 1,-1 1 0,1 0 0,0-1 0,1 1 0,-1 0 0,0-1 0,1 1 0,-1 0 0,1 0 0,0 0-28,-9 112 408,1-36-303,-8 388 245,23-444-336,-5-21-17,-1 0-1,0 0 1,0 0 0,0 0 0,-1 0 0,1 0 0,0 0 0,-1 0 0,1 0 0,-1 1 0,0 1 3,1 5-25,0 0 0,1 0 1,-1 0-1,2 0 1,-1 0-1,1-1 0,1 1 1,-1-1-1,2 2 25,22 41 17,-26-49-21,0 1 0,0-1-1,1 1 1,-1-1 0,1 1-1,-1-1 1,1 0-1,0 0 1,0 0 0,0 0-1,0 0 1,0 0 0,0 0-1,1-1 1,-1 1-1,0-1 1,1 0 0,-1 0-1,1 0 1,0 0 0,-1 0-1,1 0 1,1 0 4,-3-1-26,-1 0 0,0 0 12,0 0 14,29 0 14,-20 0-16,0 0-1,0-1 1,-1 0 0,1 0 0,0-1-1,-1 0 1,0 0 0,2-1 2,-4 0 1,0 1 1,0 0-1,0 1 1,0-1-1,1 1 0,-1 1 1,1-1-1,-1 1 1,1 0-1,-1 0 1,0 1-1,2 0-1,43 1 9,-3-2 13,-47 0-32,12 0 27,-7 0-14,32 0 0,-32-14 30,2 2-31,-7 8-5,0 1-1,0-1 1,0 0-1,0 1 1,-1-1-1,0 1 1,0-1-1,0 0 1,0 0-1,0 1 1,-1-1-1,-1-3 4,1-9 34,1 11-27,0 1 0,0 0 0,0-1 0,-1 1 0,0-1 0,0 1 0,0 0 0,0-1 0,0 1 0,-1 0-1,0-1-6,-1-2-1,0 1-1,1-1 0,0-1 1,1 1-1,-1 0 0,1 0 0,1-1 1,-1-1 1,-3-26-46,-24-138-196,19 88 181,5 38 62,-2 1 0,-4-6-1,7 25-83,0 0 1,2-1 0,0 0 0,4-23 82,0-13-193,11 6 232,-14 57-26,-1-1 0,0 1 0,1-1 0,-1 1 0,0-1 0,0 1 0,0 0 0,0 0 0,0-1 0,0 1 0,0 0 0,0 0 0,0 0 0,-1 0 0,1 0 0,0 1 0,-1-1 0,1 0 0,0 1 0,-1-1 0,1 0 0,-1 1 0,1 0 0,-1-1 0,0 1-13,-52-14 31,33 10 74,8 2-123,0 0 0,0 1 0,0 1-1,0 0 1,-2 1 18,-26 0-29,-3 19 38,-15-6-26,59-13-61,-1-1-1,1 0 1,-1 0-1,1 0 1,-1 1-1,1-1 1,-1 0-1,1 1 1,0-1-1,-1 0 1,1 1-1,-1-1 1,1 1-1,0-1 1,-1 0-1,1 1 1,0-1-1,0 1 1,-1-1-1,1 1 1,0-1-1,0 1 1,0-1-1,-1 1 1,1-1-1,0 1 1,0 0-1,0-1 1,0 1-1,0-1 1,0 1-1,0-1 1,0 1-1,0-1 1,1 1-1,-1-1 1,0 1-1,0-1 1,0 1-1,1-1 1,-1 1-1,0-1 1,0 1-1,1-1 1,-1 1-1,1-1 79,0 5-1280,-1-2 76</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47.576"/>
    </inkml:context>
    <inkml:brush xml:id="br0">
      <inkml:brushProperty name="width" value="0.2" units="cm"/>
      <inkml:brushProperty name="height" value="0.2" units="cm"/>
      <inkml:brushProperty name="color" value="#008C3A"/>
    </inkml:brush>
  </inkml:definitions>
  <inkml:trace contextRef="#ctx0" brushRef="#br0">212 209 208,'-20'64'2225,"6"-1"-1529,3 1 0,3 0 1,3 1-1,3 6-696,22-184 146,-16 34-312,-4-32 166,-1 41 22,1 68-25,-11-8 22,8 33 35,0 0 0,1 0 0,2 0 0,0 0 0,3 13-54,-1 24 57,-1-29-38,2 0-1,1 0 1,4 13-19,1 2 54,-9-42-54,2 7 7,0 0 0,1 0 1,0 0-1,0 0 0,1 0-7,-4-11 0,0 0 0,1 0 0,-1 1 1,0-1-1,0 0 0,0 0 0,0 1 0,0-1 0,1 0 0,-1 0 0,0 1 0,0-1 1,0 0-1,1 0 0,-1 0 0,0 1 0,0-1 0,1 0 0,-1 0 0,0 0 0,1 0 0,-1 0 1,0 0-1,0 0 0,1 1 0,-1-1 0,0 0 0,1 0 0,-1 0 0,0 0 0,0 0 0,1 0 1,-1-1-1,0 1 0,1 0 0,-1 0 0,0 0 0,0 0 0,1 0 0,-1 0 0,0 0 0,0 0 1,1-1-1,-1 1 0,0 0 0,0 0 0,1 0 0,-1-1 0,0 1 0,0 0 0,0 0 0,1-1 1,-1 1-1,0 0 0,0 0 0,0-1 0,0 1 0,0 0 0,0 0 0,0-1 0,0 1 1,1 0-1,-1-1 0,0 1 0,0 0 0,0-1 0,0 1 0,-1 0 0,10-26 38,-8 23-46,7-32-14,-1 1 0,-2-1 0,-2 0 0,0 0 0,-3 0 0,-1-2 22,1 33-7,-1-20-23,-2 0 0,-1-1 1,0 1-1,-6-14 30,-2-10-25,11 39 58,-7-21-30,8 30-4,0 0 1,0 0-1,0 0 1,-1 0-1,1 0 1,0 0-1,0 0 1,0 0-1,0 0 1,0 0-1,0 0 1,0 1-1,0-1 1,0 0-1,0 0 1,0 0 0,0 0-1,0 0 1,0 0-1,0 0 1,0 0-1,0 0 1,-1 0-1,1 0 1,0 0-1,0 0 1,0 0-1,0 0 1,0 0-1,0 0 1,0 0-1,0 0 1,0 0-1,0 0 1,-1 0-1,1 0 1,0 0-1,0 0 1,0 0 0,0 0-1,0 0 1,0 0-1,0 0 1,0 0-1,0 0 1,0 0-1,0 0 1,0 0-1,-1 0 1,1 0-1,0 0 1,0-1-1,0 1 1,0 0-1,0 0 1,0 0-1,0 0 1,0 0-1,0 0 1,0 0-1,0 0 1,0 0 0,0 0-1,0 0 1,-3 21-18,3 25 60,1 1 0,3 0 0,5 21-42,-5-36 4,2 15-12,2 16 35,2 0 1,9 27-28,-17-82-16,5 11-3,-3-18 13,1-11-4,1-17-20,0 0-1,-3 0 1,0-1 0,-1 1 0,-2-3 30,1 15-7,4-412-134,-5 426 109,-8-6-7,3 2 21,5 13 23,14 149 85,9 99 65,-18-194-175,-5-45 39,1 1 1,1 0-1,1 0 1,0-1-1,6 16-19,-5-40 11,-1-1-1,1 0 0,-2 1 1,1-1-1,-1 0 0,0-2-10,9-77 42,-5-1-1,-3 0 0,-6-53-41,0 1-6,4 123 30,0 15-25,-1-1 1,1 0-1,-1 0 1,0 0 0,0 1-1,0-1 1,0 0-1,0 0 1,-1 0 0,1 1-1,-1-1 1,0 0-1,0 1 1,0-1 0,0 0-1,0 1 1,0-1-1,-1 1 1,1 0 0,-2-2 0,2 4-1,0 0 1,0 0 0,0 0-1,1 0 1,-1 1 0,0-1 0,0 0-1,1 0 1,-1 1 0,0-1 0,1 1-1,-1-1 1,1 1 0,-1-1 0,0 1-1,1-1 1,-1 1 0,1-1-1,-1 1 1,1 0 0,-1-1 0,1 1-1,0 0 1,-1-1 0,1 1 0,0 0-1,0-1 1,-1 1 0,1 0 0,0 0-1,0 0 1,0-1 0,-10 30-15,10-28 7,-14 56 49,3 1 0,3 0 0,2 0 0,3 1 0,4 37-41,-1-95 20,17 9 19,-14-19-35,0-1-1,0 0 1,-1-1-1,0 1 1,0 0-1,-1-1 1,-1 1-1,1-1 0,-2 1 1,1-1-1,-1 1-3,0-16 9,0 3 5,-2 0 0,-1 1 0,0-1 1,-2 1-1,-1-2-14,-1-6 13,5 19 7,2 1-14,-1 1 0,0-1 1,-1 1-1,0 0 0,0 0 1,-1 0-1,0 1 0,0-1 1,0 1-1,-1 0 0,-3-3-6,7 9 1,0 1 0,0 0 0,0 0 0,0 0 0,0 0 0,0 0 0,0 0 0,0 0 0,0 0 0,0 1 0,0-1 0,0 0 1,0 0-1,1 1 0,-1-1 0,0 1 0,0-1 0,0 1 0,0-1 0,0 1 0,1-1 0,-1 1 0,0 0 0,1-1 0,-1 1 0,0 0 0,1 0 0,-1 0 0,1-1 0,-1 1 0,1 0 0,0 0 0,-1 1-1,-19 33-25,19-32 25,-3 6-6,0 0 0,0 0 0,1 1 1,1-1-1,0 1 0,0 0 0,1 0 0,0 10 6,1-21 0,0 1 1,0 0-1,0 0 0,0 0 0,0 0 0,0 0 1,0 0-1,1 0 0,-1 0 0,0 0 1,0 0-1,0 0 0,0 0 0,0 0 0,0 0 1,1 0-1,-1 0 0,0 0 0,0 0 0,0 0 1,0 0-1,0 1 0,0-1 0,0 0 0,0 0 1,1 0-1,-1 0 0,0 0 0,0 0 0,0 0 1,0 0-1,0 0 0,0 0 0,0 0 1,0 1-1,0-1 0,0 0 0,0 0 0,0 0 1,0 0-1,0 0 0,1 0 0,-1 0 0,0 1 1,0-1-1,0 0 0,0 0 0,0 0 0,0 0 1,0 0-1,0 0 0,-1 1 0,1-1 1,0 0-1,0 0 0,0 0 0,0 0 0,0 0 1,0 0-1,0 0 0,0 1 0,0-1 0,0 0 0,7-14 22,6-23-53,-10 14 19,-1 0 0,-1-22 12,-24 9 137,22 36-136,-1 0 0,1 0-1,-1 0 1,1 0 0,-1 0 0,1 0 0,-1 1 0,1-1-1,0 0 1,-1 1 0,1-1 0,0 1 0,-1 0 0,1-1 0,0 1-1,0 0 1,-1 0 0,1 0 0,0 0 0,0 0 0,0 0-1,0 0 1,0 0 0,0 0 0,1 1 0,-1-1 0,0 0 0,1 1-1,-1-1 1,0 0 0,1 1 0,0-1 0,-1 0 0,1 1-1,0-1 0,-1 1 1,1-1-1,-1 1 0,1-1 1,-1 0-1,1 1 1,0-1-1,0 1 0,0-1 1,0 1-1,0-1 0,0 1 1,0-1-1,0 0 0,0 1 1,1-1-1,-1 1 0,1-1 1,-1 0-1,1 1 1,-1-1-1,1 0 0,0 1 1,0-1-1,0 0 0,-1 0 1,1 0-1,0 0 0,0 0 1,1 0-1,-1 0 0,0 0 1,0 0-1,0 0 0,1-1 1,-1 1-1,0 0 1,1-1-1,-1 1 0,2-1 0,3 2-10,0-1 0,0-1 0,0 1 0,0-1-1,0 0 1,0-1 0,0 1 0,0-1 0,0-1-1,0 1 1,1-1 10,-5 2-4,-1-1 0,1 0-1,0 1 1,-1-1 0,1 0-1,-1 0 1,1 0 0,-1 0-1,1 0 1,-1 0 0,1 0-1,-1-1 1,0 1 0,0 0-1,0-1 1,0 1 0,0-1-1,0 1 1,0-1 0,0 0-1,0 1 1,-1-1 0,1 0-1,-1 1 1,1-1 0,-1 0-1,0 0 1,0 0 0,0 1-1,0-1 1,0 0 0,0 0 0,0 0-1,0 1 1,-1-1 0,1 0-1,-1-1 5,0-1-6,-1 0 0,0 0 0,1 1 0,-1-1 0,-1 0 0,1 1-1,0-1 1,-1 1 0,0 0 0,0 0 0,0 0 0,0 0 0,0 0 0,0 0 0,-1 1 0,0 0-1,1 0 1,-1 0 0,0 0 0,0 0 0,0 1 0,0 0 0,0 0 0,0 0 0,0 0 0,-2 1 6,5 0 22,1 0 7,-20 2 56,16 2-79,0 1-1,0-1 1,0 1-1,1-1 1,-1 1-1,1 0 1,0 0 0,0 1-1,1-1 1,0 1-1,0-1 1,0 1-1,0 0 1,1-1-1,0 1 1,0 0-1,1 1-5,-2 23 30,1-1 0,1 1 0,2 2-30,0 19 14,-1-32-11,1 0 1,0 0 0,2 0-1,0-1 1,3 4-4,12 70 72,-8-13 4,-5-38 106,-1 1 0,-2 18-182,-3-59 32,0-1-8,0 28 252,0-27-275,0-1 0,0 1-1,0-1 1,-1 0 0,1 1-1,0-1 1,0 1 0,0-1-1,0 1 1,0-1 0,0 1-1,0-1 1,0 1 0,0-1-1,0 1 1,0-1 0,0 0-1,0 1 1,0-1 0,0 1-1,0-1 1,1 1 0,-1-1 0,0 1-1,0-1 1,0 0 0,1 1-1,-1-1 1,0 1 0,1-1-1,-1 0 1,0 1 0,1-1-1,-1 0 1,0 0 0,1 1-1,-1-1 1,1 0 0,-1 0-1,1 0 1,-1 1 0,0-1-1,1 0 1,-1 0 0,1 0-1,-1 0 1,1 0 0,-1 0-1,1 0 1,-1 0 0,1 0-1,-1 0 1,1 0 0,-1 0-1,1 0 1,-1 0 0,0 0-1,1-1 1,-1 1 0,1 0-1,-1 0 1,1-1 0,-1 1 0,0 0-1,1 0 1,-1-1 0,1 1-1,18-6 17,7 2-42,1 1-1,0 2 1,24 0 25,-33 1-48,20 16-43,-317-19 200,303 4-106,-1 2 0,0 0 0,1 1 0,-1 1 0,0 2-3,-14-1 49,-18-3-71,-19-3-53,-15-9 80,0 2 1,-3 2-6,44 5-13,2 0 22,-2 0-6,0 1 0,0-1 1,0 1-1,0 0 0,0 0 0,0 0 1,0 0-1,0 0 0,0 1 0,0-1 1,1 1-1,-1-1 0,0 1 0,1-1 1,-1 2-4,1-2 1,1 0 0,0 0 1,-1 1-1,1-1 0,0 0 0,0 0 1,0 0-1,0 1 0,0-1 1,0 0-1,0 0 0,0 0 1,1 1-1,-1-1 0,0 0 1,1 0-1,-1 0 0,1 0 0,-1 0 1,1 0-1,0 1 0,-1-1 1,1-1-1,0 1 0,0 1-1,2 1-2,0 0-1,1-1 1,-1 1-1,1-1 0,-1 1 1,1-1-1,0 0 1,1 0 2,8 3 4,0 0 1,0-1 0,1-1 0,10 2-5,49-4 259,-72-1-243,-1 0 20,3-5 47,0 1-80,-15-2-10,4 3 29,0 1-1,-1 0 1,1 0 0,-1 1-1,0 0 1,-7 1-22,15 0-1,1 0-3,14 17-19,-2-14 30,1 0 0,-1 0 0,1-1 0,0-1 0,0 0 0,0-1-1,9-1-6,-6 1-23,-15 0 14,10-12 31,-11 11-23,-1 1 0,0-1 0,1 0 0,-1 1 0,0-1 0,1 1 0,-1-1 0,0 1 0,0 0 0,0-1-1,1 1 1,-1 0 0,0 0 0,0-1 0,0 1 0,0 0 0,1 0 0,-1 0 0,0 0 0,0 0 0,0 0 0,0 0 0,0 0 0,1 1 0,-1-1 0,0 0 0,0 0 0,0 1 0,1-1 0,-1 0 0,0 1-1,0-1 1,1 1 0,-1-1 0,0 1 0,1 0 0,-1-1 0,0 1 0,1-1 0,-1 1 0,1 0 0,-1 0 0,1-1 0,0 1 0,-1 0 0,1 0 1,0-1-1,-1 1 0,1-1 0,0 1 0,0-1-1,0 1 1,0-1 0,-1 1 0,1-1 0,0 1 0,0-1 0,0 1 0,0 0 0,0-1 0,0 1 0,1-1 0,-1 1 0,0-1 0,0 1-1,0-1 1,0 1 0,1-1 0,-1 1 0,0-1 0,0 1 0,1-1 0,-1 1 0,1-1 1,0 1 0,0-1 0,-1 1 1,1-1-1,0 0 0,0 1 1,1-1-1,-1 0 0,0 1 0,0-1 1,0 0-1,0 0 0,0 0 0,0 0 1,0 0-1,0 0 0,0 0 1,0-1-1,0 1 0,0 0 0,0 0 1,1-1-1,4-1-2,1 0 1,-1-1-1,0 0 1,0 0 0,0 0-1,0-1 1,0 1-1,-1-2 1,0 1 0,0 0-1,0-1 1,0 0-1,-1 0 1,0-1-1,0 1 1,0-1 1,-3 4-5,-1 0 1,1 0-1,-1 1 1,0-1-1,1 0 0,-1 0 1,0 1-1,0-1 0,0 0 1,-1 0-1,1 1 1,0-1-1,-1 0 0,1 0 1,-1 1-1,1-1 0,-1 1 1,0-1-1,0 0 1,1 1-1,-1-1 0,0 1 1,-1 0-1,1-1 1,0 1-1,0 0 0,-1 0 1,0-1 4,2 2-1,-1 0 0,1-1 1,-1 1-1,1 0 0,0 0 1,-1 0-1,1 0 0,-1 0 1,1 0-1,0 1 0,-1-1 1,1 0-1,-1 0 0,1 0 1,0 0-1,-1 0 0,1 1 1,0-1-1,-1 0 0,1 0 1,0 0-1,-1 1 0,1-1 1,0 0-1,-1 1 0,1-1 1,0 0-1,0 1 0,-1-1 1,1 0-1,0 1 0,0-1 1,0 0-1,0 1 0,-1-1 1,1 1-1,0-1 0,0 0 1,0 1-1,0-1 0,0 1 1,0-1-1,0 0 0,0 1 1,0-1-1,0 1 0,0-1 1,0 0-1,1 1 0,-1-1 1,0 26-38,0-23 39,0-2-2,0 0 1,0 1-1,0-1 1,0 1-1,0-1 1,1 0-1,-1 1 1,0-1-1,1 1 0,-1-1 1,1 0-1,0 1 1,-1-1-1,1 0 1,0 0-1,0 0 0,-1 1 1,1-1-1,0 0 1,0 0 0,0-4 68,-15-11-37,7 9-21,-1 0 1,1 0-1,-1 0 0,0 1 1,0 0-1,0 0 0,-1 1 1,1 0-1,-1 1 0,0 0 1,0 0-1,0 1 0,1 0 1,-1 0-1,-1 1 0,-7 1-10,12 0 11,0-1 0,0 1 0,0 0 0,0 1 0,0-1 0,0 1 0,-3 2-11,2-2 22,1 0 0,0 0-1,-1 0 1,1-1 0,-1 0-1,1 0 1,-6 0-22,6-1 1,1-1 0,0 1 0,-1-1 0,1 0 0,-1 0 0,1-1-1,0 1 1,0-1 0,0 0 0,0 0 0,0 0 0,0-1 0,0 0 0,1 1 0,0-1 0,-1 0 0,1-1 0,0 1-1,0 0 1,-1-3-1,-8-11-13,1-1-1,1 0 0,0 0 0,1-4 14,-22-38-58,31 60 58,0 0-1,0 1 1,0-1-1,0 0 1,0 0-1,0 0 1,0 0 0,0 0-1,0 1 1,-1-1-1,1 0 1,0 0-1,0 0 1,0 0-1,0 0 1,0 0-1,0 0 1,0 1-1,0-1 1,0 0-1,0 0 1,0 0-1,0 0 1,-1 0-1,1 0 1,0 0-1,0 0 1,0 0-1,0 0 1,0 1-1,0-1 1,-1 0-1,1 0 1,0 0 0,0 0-1,0 0 1,0 0-1,0 0 1,0 0-1,-1 0 1,1 0-1,0 0 1,0 0-1,0 0 1,0 0-1,0 0 1,0 0-1,-1 0 1,1-1 0,3 29-42,6 26-15,40 135 88,-46-181-111,0-9 27,6-23 0,2-38-44,21-150-640,-32 212 735,0-1 0,0 1-1,0 0 1,0-1 0,0 1 0,0-1-1,0 1 1,0 0 0,1-1 0,-1 1 0,0 0-1,0-1 1,0 1 0,1-1 0,-1 1 0,0 0-1,0 0 1,1-1 0,-1 1 0,0 0 0,1-1-1,-1 1 1,0 0 0,1 0 0,-1 0 0,1-1-1,-1 1 1,0 0 0,1 0 0,-1 0 0,1 0-1,-1 0 1,0 0 0,1 0 0,-1 0 0,1 0-1,-1 0 1,1 0 0,-1 0 0,0 0 0,1 0-1,-1 0 1,1 0 0,-1 0 0,0 1-1,1-1 1,-1 0 0,0 0 0,1 0 0,-1 1-1,0-1 1,1 0 0,-1 0 0,0 1 0,1-1-1,-1 0 1,0 1 0,0-1 0,1 0 0,-1 1-1,0-1 1,0 1 2,21 22-20,-20-21 20,23 36-22,-1 1 0,-2 1 1,7 19 21,-9-18-244,-2-9-1782,-15-29 1048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20.612"/>
    </inkml:context>
    <inkml:brush xml:id="br0">
      <inkml:brushProperty name="width" value="0.2" units="cm"/>
      <inkml:brushProperty name="height" value="0.2" units="cm"/>
      <inkml:brushProperty name="color" value="#66CC00"/>
    </inkml:brush>
  </inkml:definitions>
  <inkml:trace contextRef="#ctx0" brushRef="#br0">1 796 56,'0'0'203,"4"0"-43,53-3 472,0-2 1,9-4-633,77-8 476,130-12-86,-163 15-272,362-25-783,-173 18-103,149-17 555,-260 35 371,316-49 337,-344 34 4,0-7 0,119-37-499,-55 14 1226,228-19-1226,-356 54 105,57-3 156,-51 6 347,62-15-608,77-16 446,60 4-446,307-45 59,-527 68-137,53-8-290,78-1 368,-55 9-304,-57 4 95,35 4 209,-118 5-22,-1 0-1,1-1 1,0-1-1,7-3 23,44-6-1,64 5-587,66 6 588,-83 2-156,-90 1 127,-1 0 1,1 1-1,5 3 29,61 7-84,-39-9 407,37 10-323,-36-5 415,32 0-415,184 9 258,-207-12-167,1 3 0,-2 3 0,0 2 0,0 3-1,5 5-90,7 3 167,-38-12-42,0-2-1,1-1 0,12 1-124,16-2-174,33-2 174,12-4-4207,-108-3 3364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53.939"/>
    </inkml:context>
    <inkml:brush xml:id="br0">
      <inkml:brushProperty name="width" value="0.2" units="cm"/>
      <inkml:brushProperty name="height" value="0.2" units="cm"/>
      <inkml:brushProperty name="color" value="#008C3A"/>
    </inkml:brush>
  </inkml:definitions>
  <inkml:trace contextRef="#ctx0" brushRef="#br0">21 115 36,'0'0'59,"0"0"13,0 0-8,0 0-18,2 5 19,0-1-56,0 0 1,-1-1-1,1 1 0,-1 0 0,0 0 1,0 0-1,-1 0 0,1 0 0,-1 1 1,0-1-1,0 2-9,0-5 71,0 0 0,1-1 0,-1 1 0,0 0 0,0 0 0,0 0 0,0-1 0,0 1 0,0 0 0,0 0 0,-1 0-1,1-1 1,0 1 0,0 0 0,0 0 0,-1-1 0,1 1 0,0 0 0,-1-1 0,1 1 0,-1 0 0,1-1 0,-1 1 0,1 0 0,-1-1 0,1 1 0,-1-1 0,0 1 0,1-1 0,-1 1 0,0-1-1,1 0 1,-1 1 0,0-1 0,0 0 0,0 1-71,0 1 4584,4 9-4023,-2 32-517,2 0-1,5 25-43,2 14 9,-2-1 0,-5 48-9,0-27-7,-1-64 13,1 52-82,9 31 76,-8-45-640,-4-74 590,0-2 33,19 22-116,-14-22 123,-1-1-1,0 1 1,0-1 0,1 0 0,-1 0 0,0 0 0,0-1-1,0 1 1,0-1 0,0 0 0,0 0 0,1-1 10,22-10 22,19-2-85,0 1 0,1 3 1,1 1-1,-1 3 0,2 2 1,28 0 62,95 5-44,-150-7 41,-20 5 13,1 1-1,-1 0 1,1 0-1,-1 0 1,1 0-1,-1 0 0,1 0 1,0 1-1,-1-1 1,3 1-10,-4 0 16,-1 0 0,6-9 24,-5 8-40,0 0 0,0 0 0,0 1-1,0-1 1,-1 0 0,1 0 0,0 0 0,-1 0 0,1 0 0,-1 0 0,1 0-1,-1 0 1,1 0 0,-1 0 0,0 0 0,0-1 0,1 1 0,-1 0 0,0-32 2,-2 0 0,-1 1 0,-5-19-2,-22-89 52,-4-64-52,25 100-149,8 68 35,-2 0-1,-2 0 1,-8-30 114,8 40 20,1 0 0,1-1 0,1 1 0,2-23-20,0 48 9,-1-26 735,-1 26-730,1 0 0,-1 0 0,0 0-1,1 0 1,-1 1 0,0-1 0,1 0 0,-1 1 0,0-1 0,0 1-1,1 0 1,-1-1 0,0 1 0,0 0 0,0 0 0,0 0 0,0 1-1,1-1 1,-1 0 0,0 1 0,-1 0-14,-47 9 205,42-8-208,-278 66 312,239-60-243,26-5-64,0 1-1,0 0 1,0 2-1,-1 1-1,-45 30 130,15-7-1100,50-27 716,0 0-3614,2-3 2772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02.512"/>
    </inkml:context>
    <inkml:brush xml:id="br0">
      <inkml:brushProperty name="width" value="0.2" units="cm"/>
      <inkml:brushProperty name="height" value="0.2" units="cm"/>
      <inkml:brushProperty name="color" value="#008C3A"/>
    </inkml:brush>
  </inkml:definitions>
  <inkml:trace contextRef="#ctx0" brushRef="#br0">82 182 48,'0'0'60,"0"-1"0,0 0 0,0 0 0,1 0 1,-1 0-1,0 0 0,0 0 0,0 0 0,-1 0 0,1 0 0,0 0 0,0 0 0,0 0 0,-1 1 1,1-1-1,0 0 0,-1 0 0,1 0 0,-1 0 0,1 0 0,-1 1 0,1-1 0,-1 0 1,0 1-1,1-1 0,-1 0 0,0 1-60,0 0 39,0 1 0,0 0 0,1-1 0,-1 1 0,0 0 0,0 0 0,1 0 0,-1 0 0,0-1 0,1 1 1,-1 0-1,1 0 0,-1 0 0,1 0 0,-1 1 0,1-1 0,0 0 0,0 0 0,-1 0 0,1 0 0,0 0 0,0 1-39,-8 60 504,2 0-1,3 0 1,3 29-504,0-65 209,0-25-171,-8 9 99,8-228 96,0 217-173,-10-29 134,9 33-187,-1-1-1,1 1 1,0-1 0,0 1 0,0 0-1,0-1 1,0 1 0,1 0 0,-1 0-1,1-1 1,0 1 0,0 0 0,0 0-1,0 0-6,-9 213 262,9-216-262,0 0 1,0-1-1,0 1 1,0 0-1,1 0 1,-1 0-1,0 0 1,0-1-1,0 1 1,0 0-1,0 0 1,1 0-1,-1 0 1,0 0 0,0-1-1,0 1 1,0 0-1,1 0 1,-1 0-1,0 0 1,0 0-1,0 0 1,1 0-1,-1 0 1,0 0-1,0 0 1,0 0-1,1 0 1,-1 0-1,0 0 1,0 0-1,0 0 1,1 0-1,-1 0 1,0 0-1,0 0 1,0 0-1,1 0 1,-1 0-1,0 1 1,0-1-1,0 0 1,1 0-1,-1 0 1,0 0-1,0 0 1,0 0-1,0 1 1,0-1 0,0 0-1,1 0 1,-1 0-1,0 1 1,0-1-1,0 0 1,0 0-1,0 0 1,0 0-1,0 1 1,0-1-1,0 0 1,0 0-1,12-19 15,21-165 78,-32 98-36,-1 56 11,0 28-76,-5-12-26,5 14 34,0 0 1,0 0 0,0 0-1,0 1 1,-1-1 0,1 0-1,0 0 1,0 0 0,0 0-1,0 1 1,0-1-1,0 0 1,-1 0 0,1 0-1,0 0 1,0 0 0,0 0-1,-1 1 1,1-1 0,0 0-1,0 0 1,0 0 0,-1 0-1,1 0 1,0 0-1,0 0 1,0 0 0,-1 0-1,1 0 1,0 0 0,0 0-1,0 0 1,-1 0 0,1 0-1,0 0 1,0 0-1,0 0 1,-1 0 0,1 0-1,0-1 1,0 1 0,0 0-1,-1 0 1,1 0 0,0 0-1,0 0 1,0 0 0,0-1-1,0 1 1,-1 0-1,1 0 1,0 0 0,0 0-1,0-1 1,0 1 0,0 0-1,0 0 1,0 0 0,0-1-1,0 1 0,-9 41 48,3 0 1,1 1-1,2 35-48,14-148 79,-5-62-44,-10 121-45,-3 20 18,-5 18 1,12-25-15,-15 24-43,14-24 49,1-1-1,0 0 1,-1 1-1,1-1 1,0 0-1,0 1 1,-1-1 0,1 1-1,0-1 1,0 0-1,-1 1 1,1-1-1,0 1 1,0-1 0,0 1-1,0-1 1,0 0-1,-1 1 1,1-1 0,0 1-1,0-1 1,0 1-1,0-1 1,0 1-1,1-1 1,-1 1 0,0-1-1,0 1 1,0-1-1,0 0 1,0 1-1,1-1 1,-1 1 0,0-1-1,0 1 1,1-1-1,-1 0 1,0 1 0,1-1-1,-1 0 1,0 1-1,1-1 1,-1 0 0,7-4-2,-1 0-1,1-1 1,-1 0 0,0 0 0,-1-1-1,1 1 1,-1-1 0,4-7 2,24-31 13,-23 29-26,0 1 0,1 1 0,0 0 0,1 0 0,1 0 13,-48 92 97,24-53-81,-9 22 37,-3-1 1,-1 0-54,14-31-82,14-24 14,21-37-1,4-18-6,4 1 0,2 2 0,4-2 75,-38 61-1,-1 0-1,0 1 0,1-1 0,-1 0 0,1 0 1,-1 0-1,1 0 0,0 1 0,-1-1 0,1 0 0,0 1 1,-1-1-1,1 0 0,0 1 0,0-1 0,0 1 1,-1-1-1,1 1 0,0 0 0,0-1 0,0 1 0,0 0 2,3 15-38,-12 38-44,-6-17 99,-1 0-1,-17 27-16,-15 35 47,47-96-59,-1-1-36,44-94 5,-6 22-3,-26 46 38,2 0-1,1 2 1,0-1-1,2 2 0,1-1 9,-19 44 71,-7 14-57,-20 42 104,-3-2-1,-39 66-117,21-43 107,16-42-133,45-68 22,32-47 6,-35 46-11,146-238-55,-147 240 57,-2 4 9,-1-1-1,1 1 1,0 0 0,1 0-1,0 0 1,0 1 0,0 0-1,1 0 1,3-2-2,-10 8-2,0 0-5,0 0 6,0 0 14,9 56 55,-10-33-50,-2 1 1,0-1 0,-2 1 0,0-1 0,-2-1 0,-4 10-19,-2 5 40,-3-1 1,-1 0-1,-12 16-40,11-18-11,11-22-20,9-13-19,16-33 33,-1-1 0,9-28 17,15-31 14,72-133-46,-113 227 30,0 1 1,1-1-1,-1 0 1,0 0 0,0 0-1,0 0 1,0 0 0,0 0-1,0 0 1,0 0 0,0 0-1,1 0 1,-1 1 0,0-1-1,0 0 1,0 0 0,0 0-1,0 0 1,1 0 0,-1 0-1,0 0 1,0 0 0,0 0-1,0 0 1,0 0 0,0 0-1,1 0 1,-1 0 0,0-1-1,0 1 1,0 0 0,0 0-1,0 0 1,0 0 0,1 0-1,-1 0 1,0 0-1,0 0 1,0 0 0,0 0-1,0 0 1,0-1 0,0 1-1,0 0 1,0 0 0,1 0-1,-1 0 2,-1 25 5,-7 31 34,-51 130 65,58-183-109,-5 19 11,7-17 10,8-14 1,-1-2-24,0-1 0,-1 0 0,-1 0 0,0-1 0,-1 0 0,0 0 0,0-6 7,22-100 18,-16 62 53,-2-4 127,-29 108-156,12-30-22,-15 45-80,-12 22 64,2-3 44,48-110-100,28-52-104,12-37 156,-53 116 36,-2 9-10,-3 24 5,-10 47-24,-13 80 15,9-40-57,12-79-14,5-36-136,0-10 31,0-13 107,0 9 17,-1 0 1,1 0-1,-2 0 1,1 0-1,-2 0 1,1 0 0,-1 1-1,-1-1 1,0 1-1,-3-5 30,6 14 0,1 1 0,-1-1 0,0 0 0,1 1 1,-1-1-1,0 1 0,1-1 0,-1 1 0,0 0 0,0-1 0,0 1 0,1 0 0,-1-1 0,0 1 0,0 0 0,0 0 0,0 0 0,0 0 0,1 0 0,-1 0 0,0 0 0,0 0 0,0 0 0,0 0 0,0 0 0,1 1 0,-1-1 0,0 0 0,0 1 0,0-1 0,1 0 0,-1 1 0,0-1 0,0 1 0,1-1 0,-1 1 0,0 0 0,1-1 0,-1 1 0,1 0 0,-1-1 0,1 1 0,-1 0 0,1-1 0,-1 2 0,-29 37 25,27-35-48,-13 23 26,1 0-1,1 2 1,1-1-1,-1 10-2,-19 42-33,20-62 16,13-18 14,0 0 0,0 0 1,-1 1-1,1-1 1,0 0-1,0 0 1,-1 0-1,1 0 1,0 0-1,-1 0 0,1 0 1,0 0-1,0 0 1,-1 0-1,1 0 1,0 0-1,0 0 1,-1 0-1,1 0 0,0 0 1,0 0-1,-1 0 1,1 0-1,0-1 1,0 1-1,-1 0 0,1 0 1,0 0-1,0 0 1,-1-1-1,1 1 1,0 0-1,0 0 1,0 0-1,0-1 0,-1 1 1,1 0 2,-12-37-124,11 34 131,-3-17 7,-7-28 69,10 45-79,1 1 0,-1 0-1,0-1 1,0 1 0,0 0-1,0 0 1,0-1 0,-1 1 0,1 0-1,-1 0 1,1 1 0,-1-1-1,0 0 1,1 0 0,-2 0-4,2 2 1,0 0 1,0 0-1,0 0 1,0 0-1,-1 0 1,1 0-1,0 0 1,0 0-1,0 0 0,0 0 1,0 1-1,0-1 1,0 0-1,0 1 1,0-1-1,0 1 1,0-1-1,0 1 1,0-1-1,0 1 1,0 0-1,0 0 1,1-1-1,-1 1 1,0 0-1,1 0 0,-1 0 1,0 0-1,1 0 1,-1 0-2,-21 34 62,19-29-56,-6 11 5,0 1-1,1 0 1,1 0-1,1 1 0,0 0 1,2 0-1,0 0 1,1 0-1,1 1 0,1 6-10,1-24-23,0-2 7,17 9 8,-11-22 5,1-1 0,-2 0 0,0-1 0,-1 1 0,0-1 0,-1 0 0,1-11 3,-1-18 20,-2-44-20,-1 51-22,-11-11 5,4 30 84,7 19-66,0-1 0,0 0 0,0 0 1,-1 0-1,1 0 0,0 0 0,0 0 0,0 0 1,0 0-1,0 0 0,0 0 0,0 1 1,0-1-1,0 0 0,0 0 0,-1 0 1,1 0-1,0 0 0,0 0 0,0 0 0,0 0 1,0 0-1,0 0 0,0 0 0,-1 0 1,1 0-1,0 0 0,0 0 0,0 0 1,0 0-1,0 0 0,0 0 0,0 0 0,-1 0 1,1 0-1,0 0 0,0 0 0,0 0 1,0-1-1,0 1 0,0 0 0,0 0 1,0 0-1,0 0 0,-1 0 0,1 0 0,0 0 1,0 0-1,0 0 0,0 0 0,0-1 1,0 1-1,0 0 0,0 0 0,0 0 1,0 0-1,0 0 0,0 0 0,0 0 1,0-1-1,0 1 0,0 0 0,0 0 0,0 0 1,0 0-1,0 0 0,0 0 0,0 0 1,0-1-1,0 1-1,-4 26 35,2 0 0,0 0 0,2 1 1,1-1-1,1 1-35,0 40 44,-2 40 21,0-105-68,0 0 0,0-1 0,1 1 1,-1 0-1,0-1 0,1 1 0,-1 0 1,1 0-1,-1-1 0,1 1 0,0-1 1,0 1-1,0-1 0,0 2 3,0-3 0,-1 0-1,0 1 0,1-1 1,-1 0-1,1 0 1,-1 0-1,0 1 1,1-1-1,-1 0 1,1 0-1,-1 0 0,1 0 1,-1 0-1,1 0 1,-1 0-1,1 0 1,-1 0-1,1 0 1,-1 0-1,1 0 1,-1 0-1,1 0 0,-1 0 1,1-1-1,-1 1 1,0 0-1,1 0 1,-1 0-1,1-1 1,-1 1-1,0 0 1,1-1-1,-1 1 0,1 0 1,-1-1-1,0 1 1,0 0-1,1-1 1,-1 1-1,0-1 1,0 1-1,1-1 0,-1 1 1,0 0-1,0-1 1,0 1-1,0-1 1,0 1-1,0-1 1,8-16-12,-2 1-1,0-1 1,-1-1-1,2-12 13,0-1 7,3-20-23,-2 0 1,-2-1 0,-2-11 15,-3 49 8,2-47 79,-3 61-75,0 0-1,1 3-20,5 107 279,-6 84-270,-1-78 74,-1-98-164,0 1 27,13-31 33,1-12 4,0-1 1,-2 0-1,-1 0 1,6-26 25,18-110 40,-24 114 47,-53 228 76,34-133-144,-2 0 0,-3-1 0,-12 26-19,27-73-6,0 0 0,0 1 0,0-1 1,0 0-1,0 0 0,0 0 1,0 0-1,0 1 0,0-1 0,0 0 1,0 0-1,0 0 0,0 0 1,0 0-1,0 1 0,0-1 0,-1 0 1,1 0-1,0 0 0,0 0 1,0 0-1,0 0 0,0 1 0,0-1 1,-1 0-1,1 0 0,0 0 1,0 0-1,0 0 0,0 0 0,-1 0 1,1 0-1,0 0 0,0 0 0,0 0 1,0 0-1,-1 0 0,1 0 1,0 0-1,0 0 0,0 0 0,0 0 1,-1 0-1,1 0 0,0 0 1,0 0-1,0 0 0,0 0 0,0 0 1,-1 0-1,1-1 0,0 1 1,0 0-1,0 0 0,0 0 0,0 0 1,0 0-1,-1 0 0,1 0 1,0-1-1,0 1 0,0 0 6,-8-15-15,-1 0 59,8 15-21,1 0-22,0 0 1,0 0-10,0 0 0,-23 36 19,4-4 31,17-28-40,1-1 0,-1 1 0,0-1-1,0 1 1,0-1 0,-1 0 0,1 0-1,-1 0 1,1 0 0,-1 0 0,-2 1-2,5-4 1,-1 0-1,1 0 1,-1 0 0,0 1 0,1-1 0,-1 0-1,1 1 1,-1-1 0,1 0 0,-1 1-1,0-1 1,1 0 0,0 1 0,-1-1 0,1 1-1,-1-1 1,1 1 0,0-1 0,-1 1-1,1-1 1,0 1 0,-1 0 0,1-1 0,0 1-1,0-1 1,0 1 0,-1 0 0,1-1-1,0 1 1,0 0 0,0-1 0,0 1 0,0-1-1,0 1 1,1 0-1,0 0 0,0-1 0,-1 1 0,1-1 0,0 0 0,1 1 0,-1-1 0,0 0 0,0 0 0,0 0 1,0 1-1,0-1 0,0-1 0,0 1 0,0 0 0,0 0 0,0 0 0,0 0 0,0-1 0,0 1 0,0 0 0,1-1 0,54-21-10,34-17 10,42-18 13,-131 57-17,0 0 0,0 0 0,0 0 0,0 0 0,0 0 0,-1 0-1,1-1 1,0 1 0,0 0 0,0-1 0,0 1 0,0-1 0,0 1 0,0-1 0,-1 1 0,1-1-1,0 0 1,0 1 0,-1-1 0,1 0 0,-1 0 0,1 1 0,0-1 0,-1 0 0,0 0 0,1-1 4,-24-4 46,-61 3 275,77 3-264,-14 3-43,15-3 42,21-9 8,12-4-38,1 1-1,0 1 1,1 1 0,1 2-1,16-2-25,29-9-70,-75 19 54,0 0 22,6 0-21,0 0 0,0 0 0,0-1 0,0 1 1,-1-1-1,1-1 0,0 1 0,-1-1 0,1 0 1,-1 0 14,-3 1-5,0 0 1,1 1-1,-1-1 1,0 0 0,0 1-1,0 0 1,1-1-1,-1 1 1,0 0 0,0 0-1,0 1 1,1-1-1,1 1 5,4-1-28,-7 0 29,38 2-256,-32 5 268,-11-6-41,2-1 17,0-1 0,0 0 0,0 0 0,0 0 0,0 0 1,1-1-1,-1 1 0,0 0 0,1-1 0,-1 1 0,1-1 0,-1 0 0,1 1 11,-14-24-31,2 0 0,0-1 0,2-1 0,1 1 0,-2-11 31,-10-42-123,-8-55 123,-1-4-63,23 95 149,8 43-83,0 0-1,0 0 1,0 0-1,0 0 1,0 0-1,0 0 1,0 0 0,1 0-1,-1 0 1,0 0-1,0 0 1,0 0-1,0 0 1,0 0-1,0 0 1,0 0-1,0 0 1,0 0-1,0 0 1,0 0 0,1-1-1,-1 1 1,0 0-1,0 0 1,0 0-1,0 0 1,0 0-1,0 0 1,0 0-1,0 0 1,0 0-1,0 0 1,0 0 0,0 0-1,0-1 1,0 1-1,0 0 1,0 0-1,0 0 1,0 0-1,0 0 1,0 0-3,10 25 105,16 68 10,-4 1 1,2 45-116,11 23-30,-28-140 91,2 16 25,-13-73 138,-1 0 0,-2 0 0,-1 0-224,8 34 8,0 1 0,0-1 1,0 1-1,0-1 1,0 0-1,0 1 0,0-1 1,0 1-1,0-1 1,0 0-1,0 1 0,0-1 1,-1 1-1,1-1 1,0 1-1,0-1 0,-1 0 1,1 1-1,0-1 1,-1 1-1,1 0 1,0-1-1,-1 1 0,1-1 1,-1 1-1,1-1 1,-1 1-1,1 0 0,-1-1 1,1 1-1,-1 0 1,1 0-1,-1-1-8,-8 25 123,4 8-64,1 1-1,2-1 1,0 1 0,3 12-59,0-9 99,-2-34-86,0 1-1,1-1 1,-1 1 0,0-1-1,0 0 1,0 0-1,0 1 1,-1-1-1,1 0 1,0 0 0,-1 0-1,0-1 1,1 1-1,-1 0 1,0 0-1,0-1 1,0 1 0,0-1-13,-2 2 44,1-1-1,-1 1 1,0-1 0,1 0 0,-1 0 0,0 0 0,-1-1 0,1 0 0,0 1 0,-2-1-44,-58 2 497,62-3-466,-27 0 175,8 3-266,40-12 52,5-3-84,0 1 0,0 1 0,22-5 92,-11 3-143,-34 12 145,-1 0 0,1 0-1,-1 0 1,0 0 0,1 0-1,-1 0 1,1 0 0,-1 0 0,1 0-1,-1 0 1,0 0 0,1-1-1,-1 1 1,0 0 0,1 0 0,-1 0-1,0-1 1,1 1 0,-1 0-1,0-1 1,1 1 0,-1 0 0,0 0-1,0-1 1,1 1 0,-1 0 0,0-1-1,0 1 1,0-1 0,1 1-1,-1 0 1,0-1 0,0 1 0,0-1-1,0 1 1,0 0 0,0-1-1,0 1 1,0-1 0,0 1 0,0 0-1,0-1 1,0 1 0,0-1-1,0 1 1,-1-1 0,1 1 0,0 0-1,0-1 1,0 1 0,0 0 0,-1-1-2,-26-17 41,-40-7-17,58 23-12,1 1-1,-1 0 1,0 1-1,0 0 0,-3 0-11,0 0-124,10 0 92,-15-5-177,29-23 159,-2-1 0,0 0-1,-2 0 1,-1-1 0,-1 0-1,-2 0 1,-1 0 0,-1-3 50,-2 26-22,0 0 0,-1 0 0,1 0 1,-2 0-1,1 0 0,-1 0 0,1 0 0,-2 0 1,-1-4 21,-2-2-49,-3-7-82,8 20 127,1 0 1,0 0 0,-1-1 0,1 1 0,-1 0 0,1 0 0,-1 0-1,1 0 1,-1 0 0,1 0 0,-1 1 0,1-1 0,-1 0 0,1 0 0,-1 0-1,1 0 1,-1 1 0,1-1 0,0 0 0,-1 0 0,1 1 0,-1-1-1,1 0 1,0 0 0,-1 1 0,1-1 0,0 1 0,-1-1 0,1 0 0,0 1-1,0-1 1,-1 1 0,1-1 0,0 0 0,0 1 0,0-1 0,0 1-1,0-1 1,-1 1 0,1-1 0,0 1 0,0-1 0,0 1 0,0-1 3,-140 316 78,126-284 5,1-3-184,25-51-14,20-39 65,-16 27 44,1 1 0,2 0 1,1 2-1,24-29 6,-107 173 66,43-78-32,16-25-13,-1-1 0,0 0 0,-1 0 0,1-1 0,-2 0 0,1 0 0,-1 0 0,-7 5-21,13-15-6,0 0-1,0 0 1,0-1 0,0 1-1,0 0 1,0 0-1,1-1 1,-1 1-1,1 0 1,0-1-1,-1 1 1,1-1-1,0 1 1,1 0-1,-1-1 1,0 0 6,4-102-101,-5 70 82,3 0 0,0 1-1,3-6 20,5-25-52,19 99-50,37 65 74,21 36-38,-81-121 32,0 0-1,-1 0 0,0 1 0,1 8 35,19 50-142,-16-50 58,-8-21 58,-1 1-1,1-1 1,0 0 0,0 0-1,0 0 1,0 0-1,0 0 1,0 0-1,1 0 1,-1 0-1,1 0 1,1 1 26,-1-2-15,1 1 0,0-1 0,0 0 0,0 0 0,0 0 0,0 0 0,0 0 0,1-1 0,-1 1 0,0-1 0,0 0 1,0 0-1,3 0 15,-4 0-16,-2 0-4,0 0 8,20-9-29,-24 7 34,-26-13 72,28 14-60,1 1 0,-1-1 0,1 0 0,-1 1 0,1 0 0,-1-1 0,1 1 0,-1 0 0,1 0 0,-1 0 0,0 0 0,1 0 0,-1 0 0,1 0 0,-1 1 0,1-1 0,-1 0 0,1 1 0,-1 0-5,8-6-2,0 0 0,-1 1 0,1-2 0,-1 1 0,0-1 1,0 1-1,-1-2 0,0 1 0,0 0 0,0-1 0,-1 1 0,0-1 0,0 0 0,-1 0 0,0-1 0,0 1 0,0 0 0,-1-1 0,0 0 2,0-9-34,0-1 1,-1 1-1,-1 0 0,0-1 0,-2 1 1,0 0-1,-3-10 34,-15-62-224,-17-55-188,34 131 319,-5-10 161,8 24-57,0 1 0,0-1 0,1 0 0,-1 0 0,0 1 0,1-1 0,-1 1 0,1-1 0,-1 0 0,1 1 0,0-1 0,-1 1-1,1-1 1,0 1 0,0-1 0,0 1 0,0-1 0,1 1 0,-1-1-11,-34 260 346,17-186-275,15-67-82,1-10-13,9-42-66,11-74 47,-15 78 10,2 0 0,2 0 0,2 1 1,6-15 32,6-15-251,-21 66 287,0 0 0,0 0-1,-1 0 1,1 1 0,-1-1 0,0 0 0,0 0 0,0 0 0,0 0-1,-1 0 1,1 0 0,-1 0 0,1 0 0,-1 0 0,0 1 0,0-1 0,0 0-1,-1 0 1,1 1 0,-1-1 0,-1-1-36,0-2 72,3 6-67,0 0-1,1 0 1,-1 1 0,0-1-1,0 0 1,0 0 0,0 0-1,-1 0 1,1 0-1,0 0 1,0 0 0,0 1-1,0-1 1,0 0-1,0 0 1,0 0 0,0 0-1,0 0 1,0 0 0,0 0-1,0 0 1,0 1-1,0-1 1,0 0 0,0 0-1,-1 0 1,1 0-1,0 0 1,0 0 0,0 0-1,0 0 1,0 0 0,0 0-1,0 0 1,-1 0-1,1 0 1,0 0 0,0 0-1,0 0 1,0 0 0,0 0-1,0 0 1,0 0-1,-1 0 1,1 0 0,0 0-1,0 0 1,0 0-1,0 0 1,0 0 0,0 0-1,0 0 1,-1 0 0,1 0-1,0 0 1,0 0-1,0 0 1,0 0 0,0 0-1,0-1 1,0 1-1,0 0 1,0 0 0,0 0-1,-1 0 1,1 0 0,0 0-1,0 0-4,-5 18 125,1 25-114,4-10 14,1-1 0,2 0 0,7 29-25,4 31 65,-9-39-31,15 104 50,5 35 8,-24-153 10,-1-37-84,0 27-78,-18-61 40,16 27 33,-1 0-1,1 0 1,-1 1-1,0-1 1,0 1-1,0 0 0,0 0 1,-1 0-1,0 0-12,-1-1-1,0-1 0,0 1 0,1-1 0,0 0 0,0 0 1,0 0-1,1 0 0,0 0 0,0-1 0,0-2 1,-20-73 61,21 75-57,-1-21-12,17 12-86,-8 11 86,9-20-117,-15 25 84,0 0 1,-1 0 0,1 1-1,0-1 1,0 0-1,-1 0 1,1 0 0,0 0-1,-1 0 1,1 0 0,0 0-1,-1 0 1,1 0 0,0 0-1,-1 0 1,1 0-1,0 0 1,-1 0 0,1 0-1,0 0 1,0 0 0,-1 0-1,1 0 1,0 0-1,-1-1 1,1 1 0,0 0-1,0 0 1,-1 0 0,1 0-1,0-1 1,0 1-1,-1 0 1,1 0 0,0-1-1,0 1 1,0 0 0,0 0-1,-1-1 1,1 1-1,0 0 1,0-1 0,0 1-1,0 0 1,0-1 0,0 1-1,0 0 1,0-1 0,0 1-1,0 0 1,0 0-1,0-1 1,0 1 0,0 0-1,0-1 1,0 1 0,0 0-1,0-1 1,0 1-1,0 0 1,1-1 40,-9 4-1089</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0.161"/>
    </inkml:context>
    <inkml:brush xml:id="br0">
      <inkml:brushProperty name="width" value="0.2" units="cm"/>
      <inkml:brushProperty name="height" value="0.2" units="cm"/>
      <inkml:brushProperty name="color" value="#F6630D"/>
    </inkml:brush>
  </inkml:definitions>
  <inkml:trace contextRef="#ctx0" brushRef="#br0">486 1 188,'0'0'235,"0"0"-37,0 0 0,0 0 18,0 0 26,0 0-3,0 0-13,0 0-36,0 0 9,0 0 23,0 0-21,0 0 2,0 0-1,0 0-19,0 0-1,0 0-12,0 0 5,0 0-8,0 0-38,0 0 20,0 0 9,0 0 20,0 0-28,0 0 0,0 0-23,0 0-9,0 0-21,0 0-9,0 0-3,0 0-3,0 0-11,-5 2 27,2 0-61,0-1 1,0 1-1,1-1 0,-1 1 1,1 0-1,-1 0 0,1 0 1,-1 0-1,1 0 0,0 1 1,0-1-1,0 1 0,0-1 1,1 1-1,-1 0 0,1 0 1,-1 0-1,1-1 0,0 1 1,0 2-38,-10 21 280,-1 1 0,-12 18-280,-6 11 240,-63 153 212,39-83-247,-6-3 0,-31 43-205,81-151-330,1 1-1,0 0 1,1 0-1,1 0 1,-4 15 330,6-22-2523,2-7 1545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0.977"/>
    </inkml:context>
    <inkml:brush xml:id="br0">
      <inkml:brushProperty name="width" value="0.2" units="cm"/>
      <inkml:brushProperty name="height" value="0.2" units="cm"/>
      <inkml:brushProperty name="color" value="#F6630D"/>
    </inkml:brush>
  </inkml:definitions>
  <inkml:trace contextRef="#ctx0" brushRef="#br0">1 0 28,'6'5'439,"0"0"0,-1 1-1,0-1 1,0 1 0,0 0 0,-1 1 0,1-1 0,-2 1-1,1-1 1,0 3-439,32 83 338,-16-37 98,100 264 263,-88-227-597,56 174 6,-69-212-86,-5-13-64,1 0 0,5 5 42,-19-45-60,1 3-250,0 0 0,0 0 0,0 0 0,-1 0 0,0 0 0,0 0 1,0 1-1,0-1 0,0 3 310,-1-4-1000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1.607"/>
    </inkml:context>
    <inkml:brush xml:id="br0">
      <inkml:brushProperty name="width" value="0.2" units="cm"/>
      <inkml:brushProperty name="height" value="0.2" units="cm"/>
      <inkml:brushProperty name="color" value="#F6630D"/>
    </inkml:brush>
  </inkml:definitions>
  <inkml:trace contextRef="#ctx0" brushRef="#br0">1 1 168,'130'29'2121,"1"-4"1,19-5-2122,-129-17 118,43 2 392,0-2 1,18-3-511,-25-1-924,-54-1 48,11-10-66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2.924"/>
    </inkml:context>
    <inkml:brush xml:id="br0">
      <inkml:brushProperty name="width" value="0.2" units="cm"/>
      <inkml:brushProperty name="height" value="0.2" units="cm"/>
      <inkml:brushProperty name="color" value="#F6630D"/>
    </inkml:brush>
  </inkml:definitions>
  <inkml:trace contextRef="#ctx0" brushRef="#br0">9 1 92,'0'0'232,"0"0"-49,0 0 48,0 0 33,0 0-28,0 0-36,0 0 33,0 0 20,0 0 0,0 0 4,0 0-1,0 0-24,0 0-11,0 0-33,0 0-1,0 2-13,2 693 2637,-1-421-4606,-3-272 891,-7 7-52</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4.156"/>
    </inkml:context>
    <inkml:brush xml:id="br0">
      <inkml:brushProperty name="width" value="0.2" units="cm"/>
      <inkml:brushProperty name="height" value="0.2" units="cm"/>
      <inkml:brushProperty name="color" value="#F6630D"/>
    </inkml:brush>
  </inkml:definitions>
  <inkml:trace contextRef="#ctx0" brushRef="#br0">51 58 4,'11'-7'1149,"1"1"1,-1 1-1,1 0 1,13-4-1150,-11 4 318,-4 1-237,0 0-1,0 1 0,0 0 0,1 1 1,-1 0-1,1 1 0,-1 0 0,1 0 0,0 1 1,-1 1-1,1 0-80,2 2 30,0 0 0,0 0-1,-1 2 1,0 0 0,0 0 0,0 1 0,-1 0 0,9 7-30,-6-5 59,-1 1 1,-1 1-1,1 0 1,-2 1 0,1 0-1,-2 0 1,1 1-1,-1 1 1,6 12-60,-12-19 33,0 1 0,-1-1 1,0 1-1,-1 0 0,1 0 1,-1 0-1,-1 0 0,1 0 1,-1 1-1,-1-1 0,1 0 0,-1 1 1,0-1-1,-1 0 0,0 1 1,0-1-1,-1 0 0,1 0 1,-1 0-1,-1 0 0,-1 4-33,-4 6 31,-1-1-1,0 0 1,-1 0-1,-1-1 1,0 0-1,-1 0 1,-1-2-1,0 1 1,-10 7-31,-14 6-42,0-1 1,-2-2-1,-11 4 42,34-22-238,19-14 23,0 6 202,0-1-1,-1 0 0,1 1 1,0-1-1,0 1 1,1 0-1,-1 0 1,3-1 13,5 0-7,-1 1 0,1-1 1,-1 2-1,1 0 0,0 0 0,-1 1 0,1 0 1,0 1-1,-1 0 0,1 1 0,-1 0 1,1 0-1,-1 1 0,4 2 7,0 0 4,0 2 0,0-1 0,0 2 0,0-1 0,-1 2 0,-1 0 0,0 1 0,0 0 0,6 7-4,-10-7 68,-2-1-1,1 2 1,-2-1 0,1 0 0,-1 1 0,-1 0 0,0 1 0,0-1 0,-1 0 0,-1 1 0,0 0 0,-1 0 0,0-1-1,0 1 1,-2 9-68,0-13 30,0 0 0,0-1 0,-1 1-1,0 0 1,-1-1 0,0 0 0,0 1-1,0-1 1,-1 0 0,0-1 0,-1 1-1,1-1 1,-1 0 0,0 0-1,-4 3-29,-7 7 88,-1 0-1,0-1 0,-1-1 0,-16 9-87,-5 0-46,-1-3-1,-1-1 1,-1-2 0,-1-2-1,0-2 1,-1-1 0,0-3-1,-38 3 47,62-10-816,11-2-2605,9 0 2081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5.876"/>
    </inkml:context>
    <inkml:brush xml:id="br0">
      <inkml:brushProperty name="width" value="0.2" units="cm"/>
      <inkml:brushProperty name="height" value="0.2" units="cm"/>
      <inkml:brushProperty name="color" value="#F6630D"/>
    </inkml:brush>
  </inkml:definitions>
  <inkml:trace contextRef="#ctx0" brushRef="#br0">435 0 4,'-8'1'103,"1"-1"0,-1 1 1,1 1-1,-1-1 0,1 1 0,-2 1-103,-34 5 326,-167-8 2289,194 11-2461,1 0-109,8-7-2,0 1 0,0 0 0,1-1 0,-1 2 0,1-1 0,1 1 0,-1 0 0,1 0 0,0 1 0,0-1 0,1 1 0,0 0 0,0 1 0,0-1 0,1 1 0,0-1 0,-1 7-43,2 3 66,0 1 0,1-1-1,1 1 1,1-1 0,0 0 0,1 0 0,1 1 0,1-1 0,0-1 0,1 1 0,1-1 0,6 13-66,-1-6 72,2 0 1,0-1 0,1 0 0,2-1-1,0-1 1,1-1 0,1 0 0,5 4-73,1-4 95,1 0 1,0-2 0,1 0 0,1-2-1,0-1 1,1-1 0,1-1-96,21 7 194,1-3-1,0-2 1,34 5-194,-42-14 61,0-2 1,1-2-1,32-3-61,1 0-3758,-76 2 2574</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0.889"/>
    </inkml:context>
    <inkml:brush xml:id="br0">
      <inkml:brushProperty name="width" value="0.2" units="cm"/>
      <inkml:brushProperty name="height" value="0.2" units="cm"/>
      <inkml:brushProperty name="color" value="#F6630D"/>
    </inkml:brush>
  </inkml:definitions>
  <inkml:trace contextRef="#ctx0" brushRef="#br0">140 1 48,'0'0'192,"0"0"13,0 0 41,0 0-42,0 0-20,0 0-20,0 0-2,0 0 32,0 0-1,0 0-11,0 0 12,0 0-16,0 0 29,0 0-6,0 0-16,0 0-4,0 0 9,0 0-24,0 0-8,0 0-9,0 0 6,0 0-5,0 0-6,0 0-21,0 0-3,0 0 18,0 0-21,0 0-2,0 0-10,0 0-4,0 0-10,-6 37 475,-5 43-123,3 0 1,4 26-444,0-12 469,-9 38-469,5-30 89,5-62-14,-1-1 0,-3 10-75,-10 62 86,11-65-393,-2 0 0,-9 32 307,-6-17-3209,22-57 2287</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2.125"/>
    </inkml:context>
    <inkml:brush xml:id="br0">
      <inkml:brushProperty name="width" value="0.2" units="cm"/>
      <inkml:brushProperty name="height" value="0.2" units="cm"/>
      <inkml:brushProperty name="color" value="#F6630D"/>
    </inkml:brush>
  </inkml:definitions>
  <inkml:trace contextRef="#ctx0" brushRef="#br0">214 31 188,'39'-22'3615,"116"14"-1187,-148 10-2358,1 0 1,-1 1-1,1 0 0,-1 1 0,0-1 0,5 5-70,0-1 81,0-1-27,-1 0-1,-1 1 1,1 0 0,-1 1-1,-1 0 1,1 1-1,-1 0 1,-1 0-1,0 1 1,0 0 0,-1 0-1,0 1 1,0 0-1,-1 0-53,13 24 78,-7-14 22,-1-1 1,-1 1-1,7 21-100,-4 13 30,-2 1 0,-2 0 0,-3 1 0,-2 0 0,-3 0-1,-2 3-29,-1-45-3,-1 0-1,0 0 1,-1 0-1,-1-1 1,0 0-1,-1 0 0,-2 3 4,-4 11-31,7-17 14,0 0-1,-2 0 0,1 0 0,-1-1 1,0 0-1,-1 0 0,-1-1 0,1 0 1,-1-1-1,-1 0 0,1 0 0,-1-1 0,-1 0 1,-3 1 17,-23 14-13,21-12 19,0-1 0,-1 0 0,1-1 0,-2-1 0,1-1 0,-1 0 0,-2-1-6,-304 60-16,278-65-3427,44 0 2384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39.263"/>
    </inkml:context>
    <inkml:brush xml:id="br0">
      <inkml:brushProperty name="width" value="0.025" units="cm"/>
      <inkml:brushProperty name="height" value="0.025" units="cm"/>
      <inkml:brushProperty name="color" value="#66CC00"/>
    </inkml:brush>
  </inkml:definitions>
  <inkml:trace contextRef="#ctx0" brushRef="#br0">33 0 28,'0'0'288,"0"0"-120,0 0 72,0 0 4,0 17-116,0-17 0,0 0-36,0 0-56,0 0 8,-32 34-40,32-31-48,0-1 0,0-2-4,0 0-112,3 0-92,-3-1-116</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3.622"/>
    </inkml:context>
    <inkml:brush xml:id="br0">
      <inkml:brushProperty name="width" value="0.2" units="cm"/>
      <inkml:brushProperty name="height" value="0.2" units="cm"/>
      <inkml:brushProperty name="color" value="#F6630D"/>
    </inkml:brush>
  </inkml:definitions>
  <inkml:trace contextRef="#ctx0" brushRef="#br0">38 0 32,'0'20'1634,"-8"25"985,6-5-1595,-2 0 0,-3 8-1024,-6 72 278,10 91 214,4-206-479,0 1 0,0-1 0,1 0 0,0 0 0,0 0 0,0 0 0,1 0 0,-1 0 1,1-1-1,0 1 0,1-1 0,-1 0 0,2 1-13,1 2 52,0 0 0,0-1-1,0 0 1,1 0 0,0-1 0,1 0-1,5 4-51,25 5 167,-1-1 1,2-1-1,0-3 0,23 3-167,-25-5 49,9 4 62,-19-5-315,0-1-1,17 2 205,-42-7-80,44-3-1314,-13-14-1395,-31 15 1857</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4.057"/>
    </inkml:context>
    <inkml:brush xml:id="br0">
      <inkml:brushProperty name="width" value="0.2" units="cm"/>
      <inkml:brushProperty name="height" value="0.2" units="cm"/>
      <inkml:brushProperty name="color" value="#F6630D"/>
    </inkml:brush>
  </inkml:definitions>
  <inkml:trace contextRef="#ctx0" brushRef="#br0">1 0 380,'48'5'1430,"1"-2"0,-1-2 0,33-4-1430,19 1 925,-7 10-3228,-93-8 1407</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4.557"/>
    </inkml:context>
    <inkml:brush xml:id="br0">
      <inkml:brushProperty name="width" value="0.2" units="cm"/>
      <inkml:brushProperty name="height" value="0.2" units="cm"/>
      <inkml:brushProperty name="color" value="#F6630D"/>
    </inkml:brush>
  </inkml:definitions>
  <inkml:trace contextRef="#ctx0" brushRef="#br0">0 62 408,'30'-12'683,"1"1"0,1 2 0,-1 1 0,1 2 0,1 1 0,25-1-683,54 1 1675,37 6-1675,-40 1 884,-67-2-1361,-17 0-2717,-24 0 2312</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1.711"/>
    </inkml:context>
    <inkml:brush xml:id="br0">
      <inkml:brushProperty name="width" value="0.2" units="cm"/>
      <inkml:brushProperty name="height" value="0.2" units="cm"/>
      <inkml:brushProperty name="color" value="#ECF75B"/>
    </inkml:brush>
  </inkml:definitions>
  <inkml:trace contextRef="#ctx0" brushRef="#br0">2 56 196,'-1'-5'465,"1"1"1,0-1-1,0 1 1,0 0-1,1-1 1,-1 1-1,1-1 1,0 1-466,0 3 18,-1 0 0,1 0 0,0 0 0,-1 0 0,1 0 0,0 0 1,0 0-1,-1 0 0,1 1 0,0-1 0,0 0 0,0 0 0,0 1 0,0-1 0,0 1 1,0-1-1,0 1 0,0-1 0,0 1 0,0 0 0,0 0 0,2-1-18,0 2 54,0 0 0,-1 0 0,1 0 0,0 0 0,0 0 0,-1 1 0,1-1 0,-1 1 0,1 0 0,0 1-54,20 16 173,0 2 0,-2 1 0,-1 1 0,0 0 0,-2 2 0,-1 0 0,14 27-173,12 15 170,-9-17-87,117 173 576,54 121-659,-203-341-22,8 16-385,0 0 0,-1 1 0,-1 0 0,-1 1 0,0 3 407,-6-18-974,-1-2-24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2.376"/>
    </inkml:context>
    <inkml:brush xml:id="br0">
      <inkml:brushProperty name="width" value="0.2" units="cm"/>
      <inkml:brushProperty name="height" value="0.2" units="cm"/>
      <inkml:brushProperty name="color" value="#ECF75B"/>
    </inkml:brush>
  </inkml:definitions>
  <inkml:trace contextRef="#ctx0" brushRef="#br0">669 0 432,'-6'15'498,"-69"165"2484,14-63-2083,-4-3-1,-5-3 1,-5-4-1,-24 22-898,34-49-723,4 3 1,-15 33 722,63-92-2669,11-19 1537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2.867"/>
    </inkml:context>
    <inkml:brush xml:id="br0">
      <inkml:brushProperty name="width" value="0.2" units="cm"/>
      <inkml:brushProperty name="height" value="0.2" units="cm"/>
      <inkml:brushProperty name="color" value="#ECF75B"/>
    </inkml:brush>
  </inkml:definitions>
  <inkml:trace contextRef="#ctx0" brushRef="#br0">0 1 48,'5'9'280,"-1"0"-1,0 0 1,0 0-1,-1 0 1,0 1-1,0 0 1,-1-1 0,-1 1-1,1 7-279,4 17 442,49 278 1721,-14 1 1,-7 131-2164,-33-425-269,1 18-3446,-2-37 2598</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3.269"/>
    </inkml:context>
    <inkml:brush xml:id="br0">
      <inkml:brushProperty name="width" value="0.2" units="cm"/>
      <inkml:brushProperty name="height" value="0.2" units="cm"/>
      <inkml:brushProperty name="color" value="#ECF75B"/>
    </inkml:brush>
  </inkml:definitions>
  <inkml:trace contextRef="#ctx0" brushRef="#br0">0 100 272,'39'9'521,"0"-1"0,0-1 0,0-3 0,0-1 0,1-2 0,-1-2-1,18-3-520,27-6 427,0-5 0,73-23-427,-95 21 142,22-5 26,19-1-168,-101 23-59,-1-1 0,1 1 0,0 0 0,-1 0 0,1 0 0,-1 0 0,1 0 0,-1 0 0,1 0 1,-1 1-1,1-1 0,-1 0 0,1 1 0,-1-1 0,1 1 0,-1 0 0,1-1 0,-1 1 0,0 0 0,1 0 0,-1 0 0,0 0 1,0 0-1,0 0 0,0 0 0,0 1 0,0-1 0,0 0 0,0 1 0,0 0 59,0-1-80,3 3-1034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4.799"/>
    </inkml:context>
    <inkml:brush xml:id="br0">
      <inkml:brushProperty name="width" value="0.2" units="cm"/>
      <inkml:brushProperty name="height" value="0.2" units="cm"/>
      <inkml:brushProperty name="color" value="#ECF75B"/>
    </inkml:brush>
  </inkml:definitions>
  <inkml:trace contextRef="#ctx0" brushRef="#br0">483 0 76,'0'0'314,"0"0"-30,0 0-22,0 0 35,0 0 34,0 0-25,0 0-15,0 0-8,0 3-36,0 0-219,0 0 0,-1 0-1,1-1 1,0 1 0,-1 0 0,0 0 0,1-1 0,-1 1-1,0-1 1,0 1 0,-1-1 0,1 1 0,0-1 0,-1 0-1,0 1 1,1-1 0,-1 0 0,0 0 0,0 0 0,0 0-28,-6 3 68,0 0 1,0 0-1,0-1 1,0 0 0,-5 2-69,-19 9 142,-1 3-36,0 1 0,2 2 0,0 1-1,2 2 1,1 0 0,0 2 0,-3 7-106,17-18 35,1 1 0,0 1 0,1 0 0,0 0-1,2 2 1,0-1 0,1 1 0,1 0 0,1 1 0,0 0 0,2 0 0,0 1 0,0 9-35,5-25 2,-1 0-1,1 0 1,0 0 0,1 0 0,-1 0 0,1 0-1,0 0 1,0 0 0,1 0 0,-1 0 0,1 0-1,0-1 1,0 1 0,1-1 0,-1 1 0,1-1-1,0 0 1,1 0 0,-1 0 0,0 0 0,1-1-1,0 1 1,0-1 0,0 0 0,0 0-1,1-1 1,-1 1 0,1-1 0,-1 0 0,1 0-1,0 0 1,0-1 0,3 1-2,18 4-7,0-1 0,1-1 0,-1-2 0,1 0 0,20-2 7,47-2-2,-34 0 30,0 2-1,0 3 0,38 7-27,-92-9 40,0 0 0,1 1-1,-1-1 1,0 1 0,0 1 0,0-1-1,-1 1 1,1 0 0,0 0-1,-1 0 1,0 1 0,0 0-1,0 0 1,0 1 0,-1-1-1,0 1 1,0 0 0,0 0-1,0 0 1,-1 0 0,0 1-1,0 0 1,0 0 0,-1-1-1,1 1 1,-2 1 0,1-1-1,-1 0 1,0 0 0,0 1-1,0-1 1,-1 0 0,0 4-40,-1 9 85,-1 0 1,-1-1-1,0 1 1,-2-1 0,0 1-1,-1-1 1,0-1-1,-2 1 1,0-1-1,-6 8-85,-4 6 63,-1 0-1,-1-1 1,-2-1 0,-26 25-63,40-45-129,0-1 0,-1 0 0,0 0 1,-1-1-1,0 0 0,0-1 1,0 0-1,-1-1 0,1 0 0,-1 0 1,-1-1-1,1-1 0,-1 0 0,1 0 1,-1-1-1,0-1 0,-2 0 129,9-1-141,0 0-1,1-1 1,-1 0-1,1 0 1,-1 0 0,0 0-1,1-1 1,0 0-1,-1 1 1,1-2-1,0 1 1,-1-1 141,-2-1-222,-21-15-894</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5.468"/>
    </inkml:context>
    <inkml:brush xml:id="br0">
      <inkml:brushProperty name="width" value="0.2" units="cm"/>
      <inkml:brushProperty name="height" value="0.2" units="cm"/>
      <inkml:brushProperty name="color" value="#ECF75B"/>
    </inkml:brush>
  </inkml:definitions>
  <inkml:trace contextRef="#ctx0" brushRef="#br0">0 0 352,'0'0'532,"0"0"-40,0 0 4,0 0-32,0 0-16,0 0-100,0 0 12,0 0-36,0 0-52,0 0-28,0 0-76,0 0-92,0 0-188,0 0-100,4 11-164,-4-6-220,-1 2-348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5.788"/>
    </inkml:context>
    <inkml:brush xml:id="br0">
      <inkml:brushProperty name="width" value="0.2" units="cm"/>
      <inkml:brushProperty name="height" value="0.2" units="cm"/>
      <inkml:brushProperty name="color" value="#ECF75B"/>
    </inkml:brush>
  </inkml:definitions>
  <inkml:trace contextRef="#ctx0" brushRef="#br0">0 1 256,'6'26'408,"1"-8"-56,0 6-20,0-1 12,-1-1-76,-1-1-24,0-4 20,-2-4-48,-1-2-108,0-2 0,1-3-48,0 1-88,-2-2-108,0-2-64,1-1-220,-2-4-144,0-1-424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39.597"/>
    </inkml:context>
    <inkml:brush xml:id="br0">
      <inkml:brushProperty name="width" value="0.025" units="cm"/>
      <inkml:brushProperty name="height" value="0.025" units="cm"/>
      <inkml:brushProperty name="color" value="#66CC00"/>
    </inkml:brush>
  </inkml:definitions>
  <inkml:trace contextRef="#ctx0" brushRef="#br0">8 1 220,'-2'21'2483,"-2"0"-4216,2-20 1151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6.322"/>
    </inkml:context>
    <inkml:brush xml:id="br0">
      <inkml:brushProperty name="width" value="0.2" units="cm"/>
      <inkml:brushProperty name="height" value="0.2" units="cm"/>
      <inkml:brushProperty name="color" value="#ECF75B"/>
    </inkml:brush>
  </inkml:definitions>
  <inkml:trace contextRef="#ctx0" brushRef="#br0">0 186 216,'35'98'1976,"-4"1"0,-3 6-1976,-27-318 194,-1 191-201,1-1 0,1 1-1,1 0 1,0 0 0,2 1 0,1-1 0,0 1 0,2 0 0,0 1 0,1-1 0,2 2 7,-11 17 12,1 1 1,0 0-1,0 0 1,0 0-1,0-1 1,0 1-1,0 0 1,0 0-1,1 0 1,-1 1-1,0-1 1,1 0-1,-1 0 1,0 1-1,1-1 1,-1 1-1,1-1 1,-1 1-1,1-1 1,-1 1-1,1 0 1,-1 0-1,1 0 1,-1 0-1,1 0 1,-1 0-1,1 0 1,-1 1-1,1-1 1,-1 0-1,0 1 1,1-1-1,-1 1 1,1 0-1,-1-1 1,0 1-1,1 0 1,-1 0-1,0 0 0,0 0 1,0 0-1,0 0 1,0 0-1,0 0 1,1 1-13,6 7 61,0-1 0,0 1 0,-1 0 0,-1 1 0,4 5-61,12 26 246,-2 2 1,-2 1-1,6 24-246,-6-17 117,2-1 1,12 18-118,-21-58-2354,-11-10 1379</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7.395"/>
    </inkml:context>
    <inkml:brush xml:id="br0">
      <inkml:brushProperty name="width" value="0.2" units="cm"/>
      <inkml:brushProperty name="height" value="0.2" units="cm"/>
      <inkml:brushProperty name="color" value="#ECF75B"/>
    </inkml:brush>
  </inkml:definitions>
  <inkml:trace contextRef="#ctx0" brushRef="#br0">263 39 92,'-9'-1'809,"1"-1"-1,-1 0 1,1 0-1,0-1 1,-8-3-809,5 1 36,-1 1-1,1 0 1,-1 1 0,1 1-1,-1-1 1,-9 1-36,18 2 15,-1 0 0,0 1 0,0-1 0,1 1 0,-1-1-1,1 1 1,-1 0 0,1 1 0,-1-1 0,1 1 0,0-1 0,-1 1 0,1 0 0,0 0 0,0 1 0,1-1-1,-1 0 1,0 1-15,-1 2 23,0 1-1,0-1 0,0 1 0,0 0 1,1 0-1,0 0 0,1 0 1,-1 0-1,0 6-22,-3 10 69,2 1 0,1 0 1,0 0-1,2 1 0,1 9-69,1-20 19,1 1 0,0 0 0,1-1 0,1 1 0,0-1 0,1 0 0,0 0-1,1-1 1,0 1 0,6 7-19,-12-19 6,1 0 0,-1 0 0,1 0 0,0 1 0,-1-1 0,1 0 0,0 0 0,0 0 0,0 0 0,0 0-1,0 0 1,0 0 0,0-1 0,0 1 0,0 0 0,0-1 0,0 1 0,0 0 0,1-1 0,-1 1 0,0-1 0,1 0 0,-1 1 0,0-1 0,0 0 0,1 0-1,-1 0 1,0 0 0,1 0 0,-1 0 0,0 0 0,1 0 0,-1-1 0,0 1 0,1 0 0,-1-1 0,0 1 0,0-1 0,0 1 0,1-1 0,-1 0 0,0 0-1,0 1 1,0-1 0,0 0 0,0 0 0,0 0 0,0 0 0,-1 0 0,1 0 0,0 0 0,0-1 0,-1 1 0,1 0-6,7-10-4,-1-1 1,0 0 0,-1-1-1,5-11 4,-10 22 5,11-38 19,-10 32 0,-1 1-1,1 0 1,0 0 0,1 0-1,-1 1 1,2-1-1,-1 0 1,1 1-1,-1 0 1,2 0-1,-1 0 1,3-2-24,-6 7 10,-1 1 0,1 0 0,0-1 0,-1 1 1,1 0-1,0 0 0,-1-1 0,1 1 0,0 0 0,0 0 0,-1 0 1,1 0-1,0 0 0,-1 0 0,1 0 0,0 0 0,0 0 0,-1 1 1,1-1-1,0 0 0,-1 0 0,1 1 0,0-1 0,-1 0 0,1 1 1,-1-1-1,1 1 0,0-1 0,-1 1 0,1-1 0,-1 1-10,16 17 36,-14-15-3,10 15 22,-2 1 0,-1 0 0,0 0 0,-1 1 1,-1 0-1,-1 0 0,-1 1 0,-1 0 0,0 4-55,2 4 44,11 68-18,-4 0 0,-5 1 0,-5 97-26,-2-171 8,-2 1 1,-1-1 0,-1 1 0,-1-1 0,-6 17-9,3-11 3,5-19-1,-1 0 0,-1-1 0,1 1 0,-2-1 0,-1 4-2,5-12-6,-1 1 1,1 0-1,-1-1 1,0 1-1,0-1 1,0 0-1,0 1 1,0-1-1,0 0 1,-1 0-1,1 0 1,-1-1-1,1 1 1,-1 0-1,1-1 1,-1 0-1,0 0 1,0 0-1,0 0 1,-1 0 5,-5-3-75,0-5 41,-1 0 1,1 0 0,0-1 0,1 0 0,0-1 0,0 0-1,1 0 1,0 0 0,0-1 0,1 0 0,0 0 0,1-1-1,1 1 1,-1-1 0,2-1 0,-2-4 33,-3-15 31,1 0-1,1 0 1,1-1 0,2 1-1,1-27-30,3 48 45,-1 1 1,1-1-1,1 1 0,-1 0 0,2-1 0,-1 1 1,1 0-1,0 1 0,1-1 0,0 0 0,1 1 1,0 0-1,0 0 0,0 0 0,1 1 0,1 0 1,-1 0-1,1 0 0,0 1 0,0 0 0,1 1 1,0-1-1,0 1 0,0 1 0,0-1 0,1 2 1,0-1-1,0 1 0,0 0 0,0 1 0,0 0 1,1 1-1,-1 0 0,2 0-45,22 2-21,-22-1-172,1 1-1,0-2 0,-1 1 0,1-1 0,9-3 194,-17 3-177,0-1-1,1 1 1,-1-1-1,0 0 1,-1 0-1,1-1 1,0 1-1,-1-1 1,1 0-1,-1 0 1,0 0 0,0 0-1,0 0 1,0-1-1,-1 1 1,1-1-1,1-2 178,7-17-1333</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7.856"/>
    </inkml:context>
    <inkml:brush xml:id="br0">
      <inkml:brushProperty name="width" value="0.2" units="cm"/>
      <inkml:brushProperty name="height" value="0.2" units="cm"/>
      <inkml:brushProperty name="color" value="#ECF75B"/>
    </inkml:brush>
  </inkml:definitions>
  <inkml:trace contextRef="#ctx0" brushRef="#br0">2 1 628,'0'0'51,"0"0"0,0 0-1,0 0 1,1 0 0,-1 0 0,0 0 0,0 0-1,0 0 1,0 0 0,0 1 0,0-1-1,0 0 1,0 0 0,0 0 0,0 0 0,0 0-1,0 0 1,0 0 0,0 0 0,0 1 0,0-1-1,0 0 1,0 0 0,0 0 0,0 0-1,0 0 1,0 0 0,0 0 0,0 1 0,0-1-1,0 0 1,0 0 0,0 0 0,0 0 0,0 0-1,0 0 1,0 0 0,0 0 0,0 0-1,-1 1 1,1-1 0,0 0 0,0 0 0,0 0-1,0 0 1,0 0 0,0 0 0,0 0 0,0 0-1,0 0 1,-1 0 0,1 0 0,0 0-1,0 0 1,0 0 0,0 0 0,0 0 0,0 0-1,0 0 1,-1 0 0,1 0-51,6 20 936,11 24-679,-16-42-155,262 605 2456,-80-193-1771,-166-372-704,-8-19-73,1 0 0,1 0 0,0-1 0,4 3-10,-15-25-40,0-1 0,0 1-1,0 0 1,0 0-1,0 0 1,-1 0-1,1 0 1,0-1-1,0 1 1,0 0 0,0 0-1,0 0 1,0 0-1,0 0 1,0-1-1,0 1 1,0 0 0,0 0-1,0 0 1,1 0-1,-1-1 1,0 1-1,0 0 1,0 0-1,0 0 1,0 0 0,0 0-1,0 0 1,0-1-1,0 1 1,0 0-1,1 0 1,-1 0-1,0 0 1,0 0 0,0 0-1,0 0 1,0 0-1,0-1 1,1 1-1,-1 0 1,0 0 0,0 0-1,0 0 1,0 0-1,0 0 1,1 0-1,-1 0 1,0 0-1,0 0 1,0 0 0,0 0-1,1 0 1,-1 0-1,0 0 1,0 0-1,0 0 1,0 0-1,0 1 1,1-1 0,-1 0-1,0 0 1,0 0-1,0 0 1,0 0 40,-1-18-1732,0 10 355</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48.356"/>
    </inkml:context>
    <inkml:brush xml:id="br0">
      <inkml:brushProperty name="width" value="0.2" units="cm"/>
      <inkml:brushProperty name="height" value="0.2" units="cm"/>
      <inkml:brushProperty name="color" value="#ECF75B"/>
    </inkml:brush>
  </inkml:definitions>
  <inkml:trace contextRef="#ctx0" brushRef="#br0">1 333 348,'2'2'159,"0"-1"1,1 1-1,0-1 1,-1 0-1,1 0 0,0 0 1,0 0-1,-1 0 0,1-1 1,0 1-1,0-1 0,0 0 1,0 1-1,0-2 1,0 1-1,0 0 0,-1 0 1,2-1-160,2-1 142,0 0 1,0 0 0,0 0-1,0-1 1,0 0-1,-1 0 1,1 0 0,2-3-143,7-6 193,0-1-1,-1 0 1,0-2 0,-1 1 0,1-3-193,-3 3 110,-1 0-1,-1-1 1,0 0 0,-1-1-1,0 0 1,-1 0-110,-5 12 9,0-1 0,-1 1 0,1 0 0,-1-1 0,0 0 0,0 1 0,0-1 0,-1 0 0,0 1 0,0-1 0,0 0 0,0 1 0,-1-1 0,0 0 0,0 1 0,0-1 0,0 0 0,-1 1 0,1 0 0,-1-1 0,-1 1 0,1 0 0,-2-2-9,3 4 1,0 1 0,0 0 0,-1-1 0,1 1 0,-1 0 1,1 0-1,-1 0 0,1 0 0,-1 0 0,0 0 0,1 0 0,-1 0 0,0 1 0,0-1 0,0 1 0,0-1 0,1 1 0,-1 0 0,0 0 0,0 0 0,0 0 0,-1 0-1,0 1 8,-1-1 0,1 1 1,-1 1-1,1-1 0,-1 0 0,1 1 0,0 0 0,0-1 0,0 1 0,0 1 0,-2 0-8,-3 4 44,1 1 0,-1-1 0,2 1 1,-1 0-1,1 1 0,0-1 0,-4 9-44,0 5 152,1 1 1,1 0-1,1 0 1,1 1-1,1 0 0,2 0 1,0 1-1,1-1 1,1 1-1,2 9-152,1-3 178,2 1 0,0-2 0,2 1 0,2-1 0,1 1 0,1-2 0,13 28-178,-18-47 59,0 0 0,0-1 0,1 1 0,1-1 0,0 0 0,0-1 0,0 0-1,1 0 1,0 0 0,1-1 0,0 0 0,0-1 0,0 0 0,1-1 0,0 1 0,0-2 0,0 1-1,0-2 1,1 1 0,0-1 0,0-1 0,0 0 0,0-1 0,0 0 0,0 0 0,0-1 0,0-1-1,0 0 1,11-2-59,17-10-677,0-2 0,-1-1-1,-1-2 1,19-12 677,-30 16-2080,-17 11-21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5.209"/>
    </inkml:context>
    <inkml:brush xml:id="br0">
      <inkml:brushProperty name="width" value="0.2" units="cm"/>
      <inkml:brushProperty name="height" value="0.2" units="cm"/>
      <inkml:brushProperty name="color" value="#ECF75B"/>
    </inkml:brush>
  </inkml:definitions>
  <inkml:trace contextRef="#ctx0" brushRef="#br0">23 58 228,'1'-3'292,"-1"-1"-1,0 1 1,0-1-1,0 1 0,0-1 1,-1 1-1,1-1 1,-1 1-1,0 0 1,0-1-292,-8-7-6,-1 2 2193,14 33-1288,202 636 2,-150-495-2773,-56-159 44,0-6 936</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6.053"/>
    </inkml:context>
    <inkml:brush xml:id="br0">
      <inkml:brushProperty name="width" value="0.2" units="cm"/>
      <inkml:brushProperty name="height" value="0.2" units="cm"/>
      <inkml:brushProperty name="color" value="#ECF75B"/>
    </inkml:brush>
  </inkml:definitions>
  <inkml:trace contextRef="#ctx0" brushRef="#br0">0 283 56,'2'-11'344,"-1"-1"0,2 0 0,0 1 0,0-1 0,1 1 0,0 0 0,1 0 0,0 1 0,1-1 0,3-4-344,1-1 115,1 1-1,0 0 1,1 0 0,0 1-1,1 1 1,12-10-115,-12 12 91,-10 8-55,-1 1 0,1-1-1,0 0 1,0 1 0,0-1-1,0 1 1,0 0 0,1 0-1,-1 0 1,1 1 0,-1-1-1,1 1 1,-1 0 0,1-1-1,0 2 1,0-1 0,0 0-1,-1 1 1,1 0 0,0 0-1,0 0 1,0 0 0,0 1-1,0-1 1,1 2-36,5 2 53,-1 2 0,1-1 0,-1 1 0,0 1 0,0-1 0,-1 2 1,0-1-1,-1 1 0,1 0 0,-1 1 0,-1-1 0,0 1 0,0 1 0,0-1 0,-1 1 0,-1 0 0,0 0 0,0 1 0,-1-1 0,0 2-53,6 23 124,-2 1-1,-2 0 1,-1 0-1,-1 0 1,-3 21-124,-1-37 19,-1-1 0,-1 0 0,-1 0-1,0 0 1,-2-1 0,0 1 0,-4 6-19,4-12-33,-1-1 0,0 1-1,-1-1 1,-1-1 0,1 0 0,-2 0 0,1 0 0,-2-1-1,1-1 1,-1 0 0,-1 0 0,1-1 0,-6 2 33,39 9-146,216 137 184,-54-34-43,-166-111-209,71 51 683,-81-56-1069,-1 1 0,0 0 0,0 0 0,-1 1 0,5 7 600,-8-10-945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6.711"/>
    </inkml:context>
    <inkml:brush xml:id="br0">
      <inkml:brushProperty name="width" value="0.2" units="cm"/>
      <inkml:brushProperty name="height" value="0.2" units="cm"/>
      <inkml:brushProperty name="color" value="#ECF75B"/>
    </inkml:brush>
  </inkml:definitions>
  <inkml:trace contextRef="#ctx0" brushRef="#br0">46 445 160,'3'1'94,"-1"0"0,0 0 1,1 0-1,-1-1 0,1 1 0,-1-1 0,1 0 1,-1 0-1,1 0 0,-1 0 0,1 0 0,-1 0 0,1-1 1,-1 1-1,1-1 0,-1 0 0,1 1 0,-1-1 1,0 0-1,1-1 0,-1 1 0,0 0 0,0-1 1,0 1-1,0-1 0,0 1 0,0-1 0,0-1-94,6-4 113,-1-1 0,-1 1-1,1-1 1,-2 0 0,1-1 0,2-4-113,2-9 148,0 0 0,-2-1 0,0 0 0,-2-1 0,0 1 1,-2-1-1,0-1 0,-2 1 0,-1 0 0,-1-12-148,0 30 33,-1 0-1,0 0 1,0 0 0,-1 0-1,1 0 1,-1 1-1,-1-1 1,1 1 0,-1-1-1,0 1 1,-2-3-33,4 6 19,-1 0 1,1 0-1,0 0 1,-1 0-1,1 0 1,-1 1-1,0-1 1,0 1-1,1-1 1,-1 1-1,0-1 1,0 1-1,0 0 1,0 0-1,-1 0 0,1 0 1,0 1-1,0-1 1,-1 0-1,1 1 1,0 0-1,-1-1 1,1 1-1,0 0 1,-1 0-1,1 0 1,0 1-1,-1-1 1,1 1-1,0-1 1,-1 1-1,0 0-19,-5 4 32,0-1 0,0 1 0,1 1 0,0-1 0,0 1 0,0 1 0,1-1 0,0 1 0,0 0 0,1 1 0,0-1 0,0 1 0,1 0 0,0 0 0,0 0 0,1 1 0,0-1 0,0 1 0,1 0 0,0 0 0,1 0-32,-6 33 140,2 0 0,2 0-1,1 0 1,2 1-140,1-11 81,2-1 0,0 0 1,2 0-1,2 0 0,8 26-81,-10-41 26,1 0 0,0 0 0,1 0-1,1-1 1,0 0 0,2 0 0,-1-1 0,1 0 0,1-1 0,1 0 0,9 9-26,-16-19 9,0 1 0,0 0 0,0-1 0,0 0 0,0 0 0,1-1 0,-1 0 0,1 1 0,0-2 0,0 1 0,-1-1 1,1 0-1,0 0 0,0-1 0,0 1 0,0-1 0,0-1 0,0 1 0,1-1-9,5-2-4,0 0 0,0-1-1,-1 0 1,1-1 0,-1 0 0,0 0-1,-1-2 1,0 1 0,2-2 4,4-4-692,0 1 1,1 0 0,1 2-1,0 0 1,0 1-1,18-5 692,-24 10-1284</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7.734"/>
    </inkml:context>
    <inkml:brush xml:id="br0">
      <inkml:brushProperty name="width" value="0.2" units="cm"/>
      <inkml:brushProperty name="height" value="0.2" units="cm"/>
      <inkml:brushProperty name="color" value="#ECF75B"/>
    </inkml:brush>
  </inkml:definitions>
  <inkml:trace contextRef="#ctx0" brushRef="#br0">320 80 196,'0'0'73,"0"0"0,0 0 1,1 0-1,-1 0 0,0 0 0,0 0 1,1 0-1,-1 0 0,0 0 0,0 0 0,1 0 1,-1 0-1,0 0 0,0 0 0,1 0 1,-1 0-1,0 0 0,0 0 0,1 0 0,-1 0 1,0-1-1,0 1 0,0 0 0,1 0 0,-1 0 1,0 0-1,0-1 0,0 1 0,0 0 1,1 0-1,-1 0 0,0-1 0,0 1 0,0 0 1,0 0-1,0-1 0,0 1 0,0 0 1,1 0-1,-1-1 0,0 1 0,0 0 0,0 0 1,0-1-1,0 1 0,0 0 0,0 0 1,0-1-1,0 1 0,-1 0 0,1 0 0,0-1 1,0 1-74,-13-18 1042,-26-14-872,32 28-129,0 1 0,0 0-1,0 1 1,0-1 0,0 1 0,-1 1-1,1 0 1,0 0 0,-1 0 0,1 1 0,-1 0-1,1 0 1,-1 1 0,1 0 0,-1 0-1,1 1 1,0 0 0,0 0 0,-1 0-1,2 1 1,-1 1 0,0-1 0,-4 3-41,4 0 20,-1 0 0,1 0-1,0 0 1,1 1 0,-1 0 0,1 0 0,1 0 0,-1 1 0,1 0 0,1 0 0,0 0 0,0 1 0,0 0 0,1 0 0,0-1-1,1 2 1,0-1 0,0 0 0,1 1-20,-1 11 23,0 0-1,2 1 1,0-1 0,1 0-1,3 14-22,-2-27 4,-1 0 1,1 0-1,0 0 1,1 0-1,0-1 1,0 1-1,1-1 0,0 0 1,0 0-1,1 0 1,-1-1-1,2 0 0,-1 1 1,1-2-1,-1 1 1,3 1-5,-6-6 4,0-1 0,-1 1 0,1 0 0,0-1 0,0 1 0,0-1 0,-1 1 0,1-1 0,0 0 0,0 0 1,0 0-1,0 0 0,0 0 0,0 0 0,-1-1 0,1 1 0,0 0 0,0-1 0,0 0 0,-1 1 0,1-1 0,0 0 1,-1 0-1,1 0 0,0 0 0,-1 0 0,0 0 0,1 0 0,-1-1 0,0 1 0,1-1 0,-1 1 0,0-1-4,7-6 4,-2 0-1,1 0 1,-1-1-1,-1 0 1,3-5-4,25-65 47,-28 62-30,1 0 0,1 0 1,1 1-1,0 0 1,11-15-18,-18 30 8,0 0 1,0 0-1,0 0 1,0 0 0,1-1-1,-1 2 1,0-1 0,0 0-1,1 0 1,-1 0-1,1 1 1,-1-1 0,1 0-1,-1 1 1,1 0-1,-1-1 1,1 1 0,0 0-1,-1 0 1,1 0 0,-1 0-1,1 0 1,-1 0-1,1 0 1,0 0 0,-1 1-1,1-1 1,-1 1-1,1-1 1,-1 1 0,1-1-1,-1 1 1,0 0 0,1 0-1,-1 0 1,0 0-1,1 0-8,5 5 34,0-1-1,0 1 1,0 1-1,-1-1 1,0 1-1,0 1-33,11 16 53,-1 0 0,-2 2 1,0 0-1,-2 0 0,0 1 0,-2 0 1,2 15-54,7 28-2,-4 2 0,1 29 2,-6-8-13,-5 0-1,-4 26 14,-1-99-6,0 0-1,-2-1 1,-1 1 0,0 0 0,-1-1-1,-1 0 1,-1 0 0,-1 0-1,-7 12 7,11-24-26,0-1 0,-1-1 0,1 1 0,-2 0 0,1-1 0,0 0 0,-1 0 0,-4 3 26,6-5-30,0-1 0,1 0 0,-1-1 1,0 1-1,0 0 0,0-1 1,0 0-1,0 0 0,0 0 0,0 0 1,-1 0-1,1 0 0,0-1 1,-1 0-1,1 1 0,0-1 0,-1-1 1,1 1-1,0 0 0,0-1 1,-1 0 29,-11-3-97,1-1 1,-1-1 0,2 0 0,-1-1 0,0-1-1,1 0 1,1-1 0,0 0 0,-9-9 96,13 11-20,0-1 0,0 0 0,1 0 0,0-1 0,0 0 0,1 0 1,0-1-1,1 0 0,0 0 0,1 0 0,0 0 0,1-1 0,-1 0 1,2-1 19,2 9 21,0-1 0,0 0 1,1 1-1,0-1 1,0 1-1,0-1 1,0 1-1,0-1 1,1 1-1,-1-1 0,1 1 1,0 0-1,0 0 1,0 0-1,1 0 1,-1 1-1,1-1 1,-1 0-1,1 1 1,0 0-1,0-1 0,2 0-21,0-2 73,29-20 196,0 0 1,1 2 0,2 2 0,0 1 0,19-6-270,3-2-375,42-28 375,-83 44-475,-1 0 0,0-1 0,-1-1 0,0 0 0,-1-2 0,-1 1 0,6-9 475,-2-2-1028</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8.229"/>
    </inkml:context>
    <inkml:brush xml:id="br0">
      <inkml:brushProperty name="width" value="0.2" units="cm"/>
      <inkml:brushProperty name="height" value="0.2" units="cm"/>
      <inkml:brushProperty name="color" value="#ECF75B"/>
    </inkml:brush>
  </inkml:definitions>
  <inkml:trace contextRef="#ctx0" brushRef="#br0">1 1 560,'1'1'580,"-2"3"-120,2-4-68,-1 3-92,0 2-144,0 0-104,2 3-196,-1-1-132,0 0-288,1 3-400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8.656"/>
    </inkml:context>
    <inkml:brush xml:id="br0">
      <inkml:brushProperty name="width" value="0.2" units="cm"/>
      <inkml:brushProperty name="height" value="0.2" units="cm"/>
      <inkml:brushProperty name="color" value="#ECF75B"/>
    </inkml:brush>
  </inkml:definitions>
  <inkml:trace contextRef="#ctx0" brushRef="#br0">1 0 536,'-1'20'4684,"15"106"-2920,0-8-96,-6 1 1,-5 34-1669,-3-151-41,0 0 0,0 0-1,1 0 1,-1 0 0,0 0 0,1 0 0,0 0-1,-1 0 1,1 0 0,0-1 0,0 1 0,0 0-1,0-1 1,0 1 0,0 0 0,1-1-1,-1 0 1,0 1 0,1-1 0,1 2 41,-3-4-115,1 1 1,0 0-1,-1-1 1,1 1-1,-1-1 0,1 1 1,-1-1-1,0 1 1,1-1-1,-1 1 0,1-1 1,-1 1-1,0-1 1,1 1-1,-1-1 1,0 0-1,0 1 0,0-1 1,1 1-1,-1-1 1,0 0-1,0 1 0,0-1 1,0 0-1,0 1 1,0-1 114,1-4-985,1-4-860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39.915"/>
    </inkml:context>
    <inkml:brush xml:id="br0">
      <inkml:brushProperty name="width" value="0.025" units="cm"/>
      <inkml:brushProperty name="height" value="0.025" units="cm"/>
      <inkml:brushProperty name="color" value="#66CC00"/>
    </inkml:brush>
  </inkml:definitions>
  <inkml:trace contextRef="#ctx0" brushRef="#br0">81 194 348,'-2'-18'2268,"1"23"-3776,1-7 692</inkml:trace>
  <inkml:trace contextRef="#ctx0" brushRef="#br0" timeOffset="1">43 0 200,'-7'4'432,"4"1"-52,-2-1-56,1 3-40,-2-1-44,6 1-112,-5 1-52,5 0-152,-3 1-100,0-2-220,-3-1-320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4:59.387"/>
    </inkml:context>
    <inkml:brush xml:id="br0">
      <inkml:brushProperty name="width" value="0.2" units="cm"/>
      <inkml:brushProperty name="height" value="0.2" units="cm"/>
      <inkml:brushProperty name="color" value="#ECF75B"/>
    </inkml:brush>
  </inkml:definitions>
  <inkml:trace contextRef="#ctx0" brushRef="#br0">69 5 56,'-12'-2'1594,"12"1"-1548,-1 1-1,0 0 1,0 0 0,0-1 0,0 1 0,1 0 0,-1 0-1,0 0 1,0 0 0,0 0 0,0 0 0,0 0 0,0 0-1,1 0 1,-1 1 0,0-1 0,0 0 0,0 0 0,1 1-1,-1-1 1,0 1 0,0-1 0,1 1 0,-1-1 0,0 1-1,0-1 1,1 1 0,-1-1 0,1 1 0,-1 0 0,1-1-1,-1 1 1,1 0 0,-1 0 0,1-1 0,0 1 0,-1 0-1,1 0 1,0 0 0,-1-1 0,1 1 0,0 0 0,0 0-1,0 1-45,-8 23 334,1 0 0,2 1 0,0 0 0,1 6-334,4-31 110,10 28 425,-9-33-507,1 0 0,-1 0 0,1-1 0,-1 1 1,-1-1-1,1 1 0,-1-1 0,1 1 0,-1-1-28,-4-23 791,-1 50-164,4 53-1482,8-66-1335,-3-10 765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00.034"/>
    </inkml:context>
    <inkml:brush xml:id="br0">
      <inkml:brushProperty name="width" value="0.2" units="cm"/>
      <inkml:brushProperty name="height" value="0.2" units="cm"/>
      <inkml:brushProperty name="color" value="#ECF75B"/>
    </inkml:brush>
  </inkml:definitions>
  <inkml:trace contextRef="#ctx0" brushRef="#br0">0 247 176,'13'37'3978,"-2"-6"-3663,-4-10-133,2 0 0,0-1-1,1 0 1,1 0 0,1-1 0,1 0-1,0-1 1,1-1 0,1 0-1,1-1 1,0-1 0,8 5-182,-22-18 22,1 0 1,-1 0-1,1 0 1,-1-1-1,1 1 1,0-1-1,0 1 0,-1-1 1,1 0-1,0 0 1,0-1-1,0 1 1,0 0-1,0-1 0,0 0 1,0 0-1,1 0 1,-1 0-1,0 0 1,0-1-1,0 1 0,0-1-22,1-1 16,0 0-1,0 0 1,0 0-1,0-1 1,0 1-1,0-1 1,-1 0-1,0 0 1,1 0-1,-1-1 1,0 1-1,-1-1 1,3-2-16,4-10 28,0 0 0,-1 0 0,0-1 1,-2 0-1,0-1 0,3-13-28,-4 11 28,0 0 1,-1-1-1,-1 0 0,-1 0 0,-1 0 1,-1 1-1,-1-1 0,0 0 0,-2 0 1,0 0-1,-2 1 0,0-1 1,-1 1-1,-1 0 0,-7-13-28,12 29 21,1 0-1,-1 1 1,0-1 0,0 1 0,0 0-1,-1-1 1,1 1 0,-1 0-1,0 1 1,0-1 0,0 0-1,0 1 1,0-1 0,0 1-1,-1 0 1,1 0 0,-1 1 0,1-1-1,-1 1 1,0-1 0,0 1-1,0 0 1,0 1 0,1-1-1,-5 0-20,1 2 34,0 0 0,1 1 0,0-1-1,-1 1 1,1 0 0,0 1 0,0-1-1,0 1 1,0 1 0,0-1 0,1 1-1,-1 0 1,1 0 0,0 0-1,-1 3-33,-11 11 5,0 0-1,1 2 0,1 0 0,2 0 0,-1 2 0,2-1 0,1 2 1,1-1-1,1 2 0,0 1-4,9-25-80,0 0 1,0 1-1,-1-1 0,1 0 1,0 1-1,0-1 0,-1 0 1,1 1-1,0-1 1,0 0-1,0 1 0,0-1 1,0 1-1,0-1 0,-1 0 1,1 1-1,0-1 1,0 1-1,0-1 0,0 0 1,1 1-1,-1-1 0,0 1 1,0-1-1,0 0 1,0 1-1,0-1 0,0 0 1,0 1-1,1-1 0,-1 0 1,0 1-1,0-1 1,1 0-1,-1 1 0,0-1 1,0 0-1,1 1 0,-1-1 1,0 0-1,1 0 1,-1 0-1,0 1 0,1-1 1,-1 0-1,1 0 0,-1 0 1,0 0-1,1 0 80,2-2-1701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00.683"/>
    </inkml:context>
    <inkml:brush xml:id="br0">
      <inkml:brushProperty name="width" value="0.2" units="cm"/>
      <inkml:brushProperty name="height" value="0.2" units="cm"/>
      <inkml:brushProperty name="color" value="#ECF75B"/>
    </inkml:brush>
  </inkml:definitions>
  <inkml:trace contextRef="#ctx0" brushRef="#br0">0 94 56,'55'175'7685,"30"173"-7685,-88-382 453,3 0 0,2-24-453,0-16-128,-3 41 99,1-1 0,2 1 0,1 0 0,1 0 0,2 1 0,1-1 0,7-15 29,-11 39 51,1 1 0,0 0 0,0 0 0,1 0 0,0 1 0,0-1 0,0 1 0,1 1 0,0-1 0,1 1 0,0 0 0,0 0 0,0 1 0,0 0 0,1 0 0,0 0 1,0 1-1,0 1 0,0-1 0,1 1 0,-1 1 0,1 0 0,0 0 0,0 0 0,0 1 0,0 1 0,0-1 0,0 1 0,0 1 0,0 0 0,0 0 0,-1 1 0,1 0 0,7 3-51,1 1 62,-1 2 0,1 0 0,-2 1-1,1 0 1,-2 1 0,1 1 0,2 3-62,24 24 633,25 29-633,-40-39-1220,1-1 0,1-1 0,1-2 0,7 4 1220,-34-27-2081</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5.110"/>
    </inkml:context>
    <inkml:brush xml:id="br0">
      <inkml:brushProperty name="width" value="0.1" units="cm"/>
      <inkml:brushProperty name="height" value="0.1" units="cm"/>
      <inkml:brushProperty name="color" value="#ECF75B"/>
    </inkml:brush>
  </inkml:definitions>
  <inkml:trace contextRef="#ctx0" brushRef="#br0">0 2 60,'0'0'189,"0"0"-15,0 0 32,0 0-2,0 0-20,0 0-64,0 0 24,0 0-25,0 0 14,0 0-12,0 0 18,0 0 24,0 0 49,0 0 8,0 0-21,4-1-28,-1 1-144,0 0 1,1 0 0,-1 0 0,0 0 0,0 1 0,1-1-1,-1 1 1,0 0 0,0 0 0,0 0 0,0 0 0,0 1 0,0-1-1,0 1 1,1 0-28,54 37 286,-34-22-184,90 66-305,-4 5 0,79 83 203,-178-167-1999,-9-4 1169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5.818"/>
    </inkml:context>
    <inkml:brush xml:id="br0">
      <inkml:brushProperty name="width" value="0.1" units="cm"/>
      <inkml:brushProperty name="height" value="0.1" units="cm"/>
      <inkml:brushProperty name="color" value="#ECF75B"/>
    </inkml:brush>
  </inkml:definitions>
  <inkml:trace contextRef="#ctx0" brushRef="#br0">327 0 76,'-3'2'77,"1"0"-1,0 0 1,0 0 0,1 0-1,-1 1 1,0-1-1,1 1 1,-1-1 0,1 1-1,0-1 1,0 1 0,0 0-1,0 0 1,0-1 0,1 3-77,-2 1 11,-91 203 2508,-21 17-2519,83-164 306,18-33-1869,-1-2 0,-13 19 1563,18-33-836</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6.471"/>
    </inkml:context>
    <inkml:brush xml:id="br0">
      <inkml:brushProperty name="width" value="0.1" units="cm"/>
      <inkml:brushProperty name="height" value="0.1" units="cm"/>
      <inkml:brushProperty name="color" value="#ECF75B"/>
    </inkml:brush>
  </inkml:definitions>
  <inkml:trace contextRef="#ctx0" brushRef="#br0">0 0 200,'82'449'2323,"-57"-331"-2068,-15-87-322,-8-26-175,0 1 0,0 0 0,0-1 0,-1 1 0,1 0 0,-1 5 242,-1-11-847</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6.856"/>
    </inkml:context>
    <inkml:brush xml:id="br0">
      <inkml:brushProperty name="width" value="0.1" units="cm"/>
      <inkml:brushProperty name="height" value="0.1" units="cm"/>
      <inkml:brushProperty name="color" value="#ECF75B"/>
    </inkml:brush>
  </inkml:definitions>
  <inkml:trace contextRef="#ctx0" brushRef="#br0">0 122 20,'70'-28'1480,"1"3"1,13 0-1481,-39 13-114,1 3 1,0 2 0,0 1 0,6 3 113,-40-1-1052,-8 2 236</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8.347"/>
    </inkml:context>
    <inkml:brush xml:id="br0">
      <inkml:brushProperty name="width" value="0.1" units="cm"/>
      <inkml:brushProperty name="height" value="0.1" units="cm"/>
      <inkml:brushProperty name="color" value="#ECF75B"/>
    </inkml:brush>
  </inkml:definitions>
  <inkml:trace contextRef="#ctx0" brushRef="#br0">1 0 80,'0'0'151,"0"0"13,0 0 0,0 0-12,6 1-41,2 0-74,-1 1 0,1 0 0,-1 0-1,1 1 1,-1 0 0,0 0 0,0 1 0,0 0 0,-1 0 0,1 0-1,4 6-36,74 64 341,-85-73-338,142 137 340,18 35-343,-148-159-228,2-1 1,-1 0 0,9 4 227,-14-11-460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28.839"/>
    </inkml:context>
    <inkml:brush xml:id="br0">
      <inkml:brushProperty name="width" value="0.1" units="cm"/>
      <inkml:brushProperty name="height" value="0.1" units="cm"/>
      <inkml:brushProperty name="color" value="#ECF75B"/>
    </inkml:brush>
  </inkml:definitions>
  <inkml:trace contextRef="#ctx0" brushRef="#br0">189 0 264,'-19'39'324,"-4"1"12,5 0-84,-3-1-72,3-5 16,2-1-20,0-4-68,0 2-76,4-5 16,2 1-192,1-10-60,4-4-144,-1-8-288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30.217"/>
    </inkml:context>
    <inkml:brush xml:id="br0">
      <inkml:brushProperty name="width" value="0.1" units="cm"/>
      <inkml:brushProperty name="height" value="0.1" units="cm"/>
      <inkml:brushProperty name="color" value="#ECF75B"/>
    </inkml:brush>
  </inkml:definitions>
  <inkml:trace contextRef="#ctx0" brushRef="#br0">18 1 12,'0'0'139,"0"0"10,0 0 3,0 0-2,0 0 1,-3 3 22,1 0-151,0 0-1,0 0 1,1 0 0,0 0-1,-1 0 1,1 1-1,0-1 1,1 0 0,-1 1-1,1-1 1,-1 0 0,1 1-1,0-1 1,0 1-1,0-1 1,1 1 0,-1-1-1,1 0 1,0 2-22,23 86 339,-13-51-222,76 286 292,-77-283-1546,-10-41 588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1:42.290"/>
    </inkml:context>
    <inkml:brush xml:id="br0">
      <inkml:brushProperty name="width" value="0.1" units="cm"/>
      <inkml:brushProperty name="height" value="0.1" units="cm"/>
      <inkml:brushProperty name="color" value="#FFC114"/>
    </inkml:brush>
  </inkml:definitions>
  <inkml:trace contextRef="#ctx0" brushRef="#br0">297 89 132,'0'0'445,"0"0"-27,-1-1-315,1 0-1,0 0 0,0 1 0,-1-1 0,1 0 0,0 0 0,0 0 0,0 0 0,0 0 1,0 0-1,1 0 0,-1 0 0,0 1 0,0-1 0,0 0 0,1 0 0,-1 0 0,0 0 1,1 0-1,-1 1 0,1-1 0,-1 0 0,1 0 0,0 1 0,-1-1 0,1 0-102,1 0 73,-1-1 0,1 1 0,0 0 0,0 0 0,0-1 0,0 1 0,0 1 0,0-1 0,0 0 0,0 0 0,0 1 0,0-1 0,0 1 0,0 0 0,1-1 0,-1 1 0,0 0 0,2 1-73,0 0 194,0 0 1,0 1-1,-1-1 0,1 1 0,0 0 1,-1 0-1,0 0 0,1 1 1,-1-1-1,0 1 0,0 0 0,0 0-194,22 13 1417,-21-19-542,-16-11-545,2 3-220,-1 0-1,0 1 1,-1 1-1,0 0 1,-6-2-110,14 8 21,0 1-1,0 0 1,0 0 0,0 0-1,-1 1 1,1-1 0,-1 1 0,0 0-1,1 0 1,-1 1 0,0-1-1,1 1 1,-1 0 0,0 1-1,1-1 1,-1 1 0,0 0 0,1 0-1,-1 0 1,-3 2-21,-2 2 13,1-1 0,-1 2 1,1 0-1,1 0 0,-1 0 0,1 1 1,0 0-1,0 1 0,1 0 0,0 0 1,-4 8-14,0 0 38,2 0 0,0 1 1,1 0-1,0 0 0,2 1 0,-3 12-38,-2 16 76,2 1-1,3 0 0,1 0 0,2 0 0,3 10-75,1-19 21,2 1 1,2-1 0,1 0-1,2 0 1,2-1 0,12 30-22,-15-45 10,1 0 0,1-1 0,2 0 0,0 0 0,1-1 0,0-1 0,2 0 0,0-1 1,2 0-1,0-1 0,1 0-10,-4-5 5,1-1 1,0-1 0,1-1 0,0 0-1,1 0 1,-1-2 0,1 0 0,1 0-1,-1-2 1,1 0 0,0-1 0,1-1-1,-1 0 1,18 0-6,-12-3 14,-1 0 1,1-1-1,0-1 1,0-1-1,-1-1 0,0-1 1,1-1-1,-2-1 0,1-1 1,-1-1-1,3-2-14,-19 8-71,-3 2-51,0 1-1,0-1 1,0 0 0,0 0 0,0 0 0,0 0 0,0 0 0,0-1 0,-1 1 0,1 0-1,0-1 1,-1 1 0,1-1 0,-1 0 0,0 0 0,1 1 0,-1-1 0,0 0-1,0 0 1,0 0 0,0 0 0,-1 0 0,1 0 0,-1 0 0,1-1 122,-1 2-467,0 1-75,0 0-115,0-19-2470,0 17 1727</inkml:trace>
  <inkml:trace contextRef="#ctx0" brushRef="#br0" timeOffset="477.609">1065 738 564,'-4'-1'136,"0"1"0,0 0 0,1 0 0,-1 1 0,0-1-1,0 1 1,1-1 0,-1 1 0,0 0 0,1 1 0,-1-1 0,1 1 0,-1-1 0,1 1 0,0 0 0,0 0-1,0 1 1,0-1 0,0 1 0,0-1 0,1 1 0,-1 0 0,1 0 0,-2 3-136,-3 2 142,2 1 1,-1 0 0,1 0-1,0 0 1,1 1-1,0-1 1,1 1-1,-1 4-142,1 0 126,1 0-1,1 0 0,0-1 0,1 1 0,1 0 0,0 0 0,1 0 0,1-1 0,0 1 1,0-1-1,4 8-125,-5-14 30,1 0 0,-1 0 0,2 0 0,-1 0 0,1-1 1,0 0-1,0 1 0,0-2 0,1 1 0,0 0 0,0-1 0,1 0 1,-1 0-1,1 0 0,0-1 0,1 0 0,-1 0 0,1-1 1,-1 1-1,1-2 0,0 1 0,1 0-30,-3-3 11,-1 0 0,1 1 1,-1-2-1,0 1 0,1 0 1,-1-1-1,0 0 0,1 0 0,-1 0 1,0-1-1,0 1 0,0-1 0,0 0 1,0 0-1,0 0 0,-1-1 0,1 1 1,-1-1-1,0 0 0,1 0 0,-1 0 1,0-1-1,-1 1 0,1-1 0,-1 1 1,1-1-1,-1 0 0,1-3-11,4-5 22,-1 0 0,-1-1 0,1 0 1,-2 0-1,0 0 0,-1-1 0,0 1 0,0-10-22,-2 10 13,-2-1 0,1 0 0,-2 1 0,1-1 0,-2 1-1,0 0 1,-1-1 0,0 1 0,-1 1 0,0-1 0,-1 1 0,0 0 0,-4-4-13,6 9 30,-1 0 0,1 0-1,-2 0 1,1 1 0,-1 0 0,0 0 0,0 1 0,-1-1 0,1 2-1,-1-1 1,0 0 0,-1 1 0,1 1 0,-1-1 0,0 1 0,0 0-1,0 1 1,0 0 0,0 0 0,0 1 0,0 0 0,-4 0-30,6 2 17,1 0 0,-1 1 0,1-1 0,-1 1 0,1 0 1,0 1-1,-1-1 0,1 1 0,0 0 0,1 0 0,-1 1 1,1-1-1,-1 1 0,1 0 0,0 0 0,1 0 0,-1 1 0,1-1 1,-1 1-1,1 0 0,-1 4-17,-2 2 10,0-1 0,1 1 0,0-1 0,1 2-1,0-1 1,1 0 0,0 1 0,1-1 0,0 1 0,1 7-10,1-11-48,1 1 1,0 0-1,0 0 0,1-1 0,0 1 0,1-1 1,0 1-1,0-1 0,1 0 0,0 0 0,0 0 1,1-1-1,0 0 0,2 2 48,-3-4-241,0 0 1,1 0-1,0 0 1,0-1-1,0 0 0,0 0 1,1 0-1,-1-1 0,1 1 1,0-2-1,0 1 0,0 0 1,0-1-1,1 0 1,-1-1-1,1 0 0,-1 0 1,1 0-1,4 0 241,7-1-1181</inkml:trace>
  <inkml:trace contextRef="#ctx0" brushRef="#br0" timeOffset="848.339">1458 795 492,'-2'196'5407,"2"-196"-5404,1 1 0,-1-1 0,1 1 0,-1 0 0,1-1 1,-1 1-1,1-1 0,-1 1 0,1-1 0,0 0 0,-1 1 1,1-1-1,0 1 0,-1-1 0,1 0 0,0 0 0,0 1 1,-1-1-1,1 0 0,0 0 0,0 0 0,-1 0 0,1 0 1,0 0-1,0 0 0,-1 0 0,1 0 0,0 0 1,0-1-1,-1 1 0,1 0 0,0 0 0,-1-1 0,1 1 1,0 0-1,-1-1 0,2 0-3,15-17-97,0-1-1,-1-1 1,-1 0 0,-1-1 0,-1-1 0,4-11 97,3-1-79,0 1 0,9-9 79,-27 40 5,0-2 11,0 1 0,0 0 0,1 0 0,-1 0 0,1 0 0,0 0 0,-1 0 0,1 1 0,1 0 0,-1-1-1,0 1 1,0 0 0,1 0 0,-1 1 0,1-1 0,0 1 0,-1 0 0,5-1-16,-6 3 21,0-1 0,0 1 0,0 0 0,0 0 0,0 0 0,0 0 0,0 0 0,0 1 0,0-1 1,-1 1-1,1-1 0,-1 1 0,1-1 0,-1 1 0,1 0 0,-1 0 0,0 0 0,0 0 0,0 0 0,0 0-21,21 42 326,-21-42-305,9 27 175,-1 0 1,-2 1-1,-1 0 1,3 27-197,8 43 322,-11-81-165,-6-18-258,0-1-1,0 0 1,0 1 0,0-1 0,0 0 0,0 1-1,0-1 1,0 1 0,0-1 0,0 0-1,0 1 1,0-1 0,0 0 0,0 1-1,1-1 1,-1 0 0,0 1 0,0-1 0,0 0-1,1 1 1,-1-1 0,0 0 0,0 1-1,1-1 1,-1 0 0,0 0 0,1 0 0,-1 1-1,0-1 1,1 0 0,-1 0 0,0 0-1,1 0 1,-1 1 0,0-1 0,1 0-1,-1 0 1,1 0 0,-1 0 0,0 0 0,1 0-1,-1 0 102,9-14-1116</inkml:trace>
  <inkml:trace contextRef="#ctx0" brushRef="#br0" timeOffset="1504.955">2410 469 4,'15'3'1871,"-12"-7"6,-5 3-1801,1 0 0,0 0 0,0 0-1,-1 0 1,1 1 0,0-1 0,-1 0-1,1 1 1,-1-1 0,1 1 0,-1-1 0,1 1-1,-1 0 1,1 0 0,-1-1 0,1 1-1,-1 0 1,1 0 0,-1 1 0,-1-1-76,-15 1 170,-1 2 0,1 0 0,0 1 0,0 0 1,0 2-1,1 0 0,0 1 0,-15 8-170,25-12 58,0 0 0,1 1 1,-1 0-1,1 1 0,-1-1 0,2 1 1,-1 0-1,0 1 0,1-1 1,0 1-1,0 0 0,1 0 0,-1 1 1,2 0-1,-1-1 0,1 1 0,0 0 1,0 1-1,0-1 0,1 0 0,1 1 1,-1 4-59,2-8 21,0 0 1,1 1 0,0-1 0,0 0-1,0 0 1,1 0 0,-1 0 0,1 0-1,0 0 1,0 0 0,1-1 0,-1 1 0,1-1-1,-1 1 1,1-1 0,0 0 0,0 0-1,4 2-21,3 4 44,1-1-1,0 0 0,0 0 0,1-2 1,5 3-44,24 9 235,38 10-235,-42-16 139,-1 2 1,34 18-140,-68-32 11,0 1 0,0 0 0,0 0 0,0 0 0,0 1 0,0-1 0,0 0 0,-1 1 0,1-1 0,0 1 0,-1-1 0,0 1 0,1 0 1,-1 0-1,0 0 0,0 0 0,0 0 0,0 0 0,0 0 0,0 0 0,0 0 0,-1 0 0,1 0 0,-1 2-11,0-1 6,-1 0 1,1 0-1,-1-1 0,0 1 0,0 0 0,0-1 1,-1 1-1,1-1 0,0 1 0,-1-1 1,0 0-1,1 0 0,-1 1 0,0-1 1,0-1-1,0 1 0,-1 1-6,-5 3-50,0 0 1,-1 0-1,0 0 1,0-1-1,0-1 0,0 0 1,-1 0-1,0 0 1,0-1-1,-7 1 50,8-3-208,0 0-1,0-1 1,0 0-1,0 0 1,0 0-1,0-2 1,-6 0 208,10 1-196,1-1-1,0 1 1,-1-1 0,1 0-1,0 0 1,0 0 0,1-1 0,-1 1-1,0-1 1,1 0 0,0 0 0,-1 0-1,1-1 1,1 1 0,-1-1-1,0 0 197,-5-10-1436</inkml:trace>
  <inkml:trace contextRef="#ctx0" brushRef="#br0" timeOffset="28540.044">260 2046 200,'0'-33'1922,"0"30"-1608,2-1-38,4-10 91,-7 20 314,-4 37-132,1 26-259,-2 0 0,-14 54-290,-66 307-200,82-390-709,2-30 109</inkml:trace>
  <inkml:trace contextRef="#ctx0" brushRef="#br0" timeOffset="29488.153">289 1939 188,'-6'-16'3603,"6"15"-3566,0 1-1,-1 0 1,1-1 0,0 1-1,0 0 1,0-1 0,-1 1-1,1 0 1,0-1 0,0 1-1,0 0 1,0-1-1,-1 1 1,1-1 0,0 1-1,0 0 1,0-1 0,0 1-1,0-1 1,0 1 0,0 0-1,0-1 1,0 1 0,0-1-1,1 1 1,-1 0 0,0-1-1,0 1 1,0 0 0,0-1-1,1 1 1,-1 0 0,0-1-1,0 1 1,0 0 0,1-1-1,-1 1 1,1-1-37,6-16 272,-6 13-238,0 0 0,1 1 0,-1-1 0,1 0 0,0 1-1,0-1 1,1 1 0,-1-1 0,1 1-34,4-5 12,11-11 6,1 0 0,0 1 0,3-1-18,-16 15 10,0-1 0,0 1 0,1 0 0,-1 1 0,1-1 0,0 1 0,-1 1 0,1-1 0,1 1 0,-1 1 0,0-1 0,0 1 0,7 0-10,-10 2 4,0 0 0,-1 0 1,1 0-1,0 0 1,-1 1-1,1 0 1,-1 0-1,1 0 0,-1 0 1,0 0-1,0 1 1,0-1-1,0 1 0,0 0 1,-1 0-1,1 0 1,-1 0-1,0 0 1,0 1-1,0-1 0,0 0 1,-1 1-1,1 0 1,-1 0-5,4 8 27,0 0 0,0 1 0,-1 0 0,-1 0 0,0 0 0,0 12-27,-2-2 48,-2 0 0,0 0-1,-2 0 1,0 0-1,-2-1 1,0 0 0,-1 0-1,-9 18-47,1-4 75,-2-1 0,-2-1 0,-1-1 0,-21 28-75,37-58 9,-2 4-7,0-1 0,1 1 0,-1 0 0,1 0 0,1 0 0,-1 1 0,1-1 0,-1 7-2,4-13-46,0-1 27,4 4 9,1-1 0,1 0 0,-1 0 1,0 0-1,1 0 0,-1-1 0,4 1 10,9 5 6,-8-2 6,-1 0 0,0 0 1,-1 1-1,0 0 1,0 0-1,4 6-12,-9-11 20,-1 1 1,0-1-1,0 1 0,-1-1 1,1 1-1,-1 0 0,1 0 1,-1 0-1,0 0 0,0 0 0,0 0 1,0 0-1,0 0 0,-1 0 1,0 0-1,1 1 0,-1-1 1,0 0-1,-1 0 0,1 0 1,-1 0-1,1 1 0,-1-1 1,0 0-1,0 0 0,-1 2-20,-8 12 86,-1-1 0,0 0 0,-1 0-1,-1-2 1,0 1 0,-1-1 0,-1-1 0,0-1-1,-1 0 1,0-1 0,-16 8-86,-8 4 105,-1-3 0,0-1 0,-2-3 0,-32 9-105,59-20-235,0-1 0,-1 0-1,1-2 1,-1 0 0,-12 0 235,28-2-80,0 0 0,0 0 0,0 0 1,0-1-1,0 1 0,0 0 0,0-1 0,0 1 1,0-1-1,0 1 0,0-1 0,0 0 0,1 1 1,-1-1-1,0 0 0,0 1 0,1-1 0,-1 0 1,0 0-1,1 0 0,-1 1 0,1-1 0,-1 0 1,1 0-1,-1 0 0,1 0 0,0 0 0,0 0 1,-1 0-1,1 0 0,0 0 0,0 0 0,0 0 1,0 0-1,0 0 0,0 0 0,0 0 0,1-1 80,5-15-1520</inkml:trace>
  <inkml:trace contextRef="#ctx0" brushRef="#br0" timeOffset="30223.831">818 2380 300,'-16'59'2402,"10"-19"-1689,1 0 0,3 1 0,1 34-713,1-64 135,1 0-62,0 1 0,1-1-1,0 0 1,1 1 0,0-1-1,1-1 1,0 1 0,1 0-1,0-1 1,0 0 0,2 1-73,-5-7 35,1 0 0,-1 1 0,1-1-1,0-1 1,0 1 0,1 0 0,-1-1 0,1 0 0,0 0 0,0 0 0,0 0 0,0 0 0,0-1 0,1 0-1,-1 0 1,1 0 0,-1 0 0,1-1 0,0 0 0,0 0 0,0 0 0,-1 0 0,1-1 0,0 0 0,0 0-1,0 0 1,0-1 0,2 0-35,16-6 97,0-1-1,-1-1 1,0-1-1,0-1 1,-1 0-1,-1-2 1,0-1-1,0 0 1,6-8-97,5-6 120,-1 0 0,-1-2 0,-2-1 0,-1-1-1,5-11-119,-25 34 13,1 0-1,-1-1 1,-1 1-1,0-1 1,0-1-1,-1 1 1,0-1-1,-1 1 0,0-1 1,-1 0-1,0 0 1,-1-4-13,-1 15-10,0-1-1,1 1 1,-1-1 0,-1 1 0,1-1-1,0 1 1,0-1 0,0 1 0,0-1-1,0 1 1,0-1 0,0 1 0,-1 0 0,1-1-1,0 1 1,0-1 0,-1 1 0,1 0-1,0-1 1,-1 1 0,1-1 0,0 1-1,-1 0 1,1-1 0,-1 1 0,1 0 0,0 0-1,-1-1 1,1 1 0,-1 0 0,1 0-1,-1 0 1,0 0 10,-19 2-360,-14 15-610,7 5-1293,19-11 783</inkml:trace>
  <inkml:trace contextRef="#ctx0" brushRef="#br0" timeOffset="30950.66">1979 2175 272,'-95'38'2011,"42"-18"-525,-28 16-1486,65-28 186,1 1-1,0 1 0,1-1 0,0 2 0,1 0 0,0 1 0,-2 2-185,14-12 25,-1-1 0,1 1 0,0-1 0,0 1 0,-1-1 0,1 1 0,0 0 0,1-1 0,-1 1 0,0 0 0,0 0 0,1 0 0,-1 0 0,1 0 0,-1 0 0,1-1 0,0 1 0,0 0-1,0 0 1,0 0 0,0 0 0,0 0 0,1 1-25,0-1 20,0 1-1,0 0 0,1 0 0,-1-1 0,1 1 1,0-1-1,0 0 0,0 1 0,0-1 1,0 0-1,0 0 0,1 0 0,-1 0 1,1-1-20,11 8 50,1-1 0,0 0 1,0-1-1,1-1 0,1 0-50,-11-4 31,37 13 52,68 26 88,-97-35-142,-1 1 0,0 0 0,-1 0 1,1 1-1,-2 1 0,9 8-29,-17-15 15,-1 0 1,0 0-1,1 0 0,-1 1 1,0-1-1,0 1 1,-1 0-1,1-1 0,0 1 1,-1 0-1,0 0 1,1 0-1,-1 0 0,-1 0 1,1 1-1,0-1 1,-1 0-1,1 0 0,-1 0 1,0 1-1,0-1 0,-1 2-15,0 0 26,0-1 0,-1 0 1,0 1-1,0-1 0,0 0 0,0 0 0,-1-1 0,0 1 0,1 0 0,-1-1 0,-1 0 0,1 1 0,0-1 0,-3 1-26,-7 6 83,0-2 0,0 1 0,-1-2-1,0 0 1,0-1 0,0 0 0,-1-1 0,-14 3-83,22-6-1,0-1 0,0 0 0,0-1 0,-1 0 0,1 0 0,0 0 0,0-1 0,0 0 0,-1-1 1,5 2-53,1-1-1,0 1 1,-1-1 0,1 0-1,0 0 1,0 0-1,0 0 1,0-1 0,0 1-1,0 0 1,0-1-1,0 0 1,0 1 0,1-1-1,-1 0 1,1 0-1,-1 0 1,1 0 0,0 0-1,0 0 1,0 0-1,0 0 1,0-1 0,0 1-1,0 0 1,1-1-1,-1 1 1,1-2 53,-1 0-176,1-1-93,-1 1 1,1 0-1,0 0 0,0 0 1,1-1-1,-1 1 0,1 0 0,0-3 269,11-32-1388</inkml:trace>
  <inkml:trace contextRef="#ctx0" brushRef="#br0" timeOffset="31303.244">2433 1830 288,'0'2'516,"0"1"-52,-2 2-48,2 2-48,2 3 8,-4 14-92,2-13-88,0 9-144,0 6-132,-16 33-196,8-28-228,3 3-572,-6-3 212</inkml:trace>
  <inkml:trace contextRef="#ctx0" brushRef="#br0" timeOffset="31625.76">2393 2383 124,'-50'236'4412,"41"-172"-4009,2 0 0,2 47-403,6-110-84,0 0 1,0 0-1,0 0 0,0 0 1,0 0-1,0 0 0,0 0 1,0 0-1,0-1 0,0 1 1,0 0-1,1-1 0,-1 1 1,0-1-1,2 1 84,5-1-1103</inkml:trace>
  <inkml:trace contextRef="#ctx0" brushRef="#br0" timeOffset="31946.53">2814 2435 220,'-68'175'4310,"63"-165"-3956,1 1 0,0 0 0,0 1-1,2-1 1,-1 1 0,0 10-354,3-20 229,2-1-194,-1 0-1,1 0 1,-1-1 0,1 1-1,0 0 1,-1-1 0,1 1-1,0-1 1,0 0 0,-1 1-1,1-1 1,0 0 0,0 0-1,0 0-34,24-13-23,0-1-1,-1-1 0,-1-1 0,0-1 0,-1-2 0,-1 0 1,7-9 23,28-22-115,-35 31 89,0 1 0,2 1 0,0 2 0,0 0 0,1 1 0,1 1 0,18-5 26,-42 18 7,0 0 1,-1 0-1,1 0 0,0 0 1,0 0-1,-1 0 0,1 1 1,0-1-1,0 0 0,-1 1 1,1 0-1,0-1 0,-1 1 1,1 0-1,-1 0 1,1 0-1,-1 0 0,1 0 1,-1 0-1,0 1-7,2-1 23,-1 1-4,1 1 0,-1-1-1,1 0 1,-1 1 0,0-1 0,0 1 0,0 0-1,0 0 1,0 0 0,-1-1 0,0 2 0,1-1-1,-1 0 1,0 0 0,0 0 0,-1 1 0,1 2-19,4 58 268,-4-48-188,-1 16 77,0 0 0,-2 0 0,-2-1 0,-6 30-157,5-35-77,1-1-1,2 1 1,0 0-1,2 3 78,0-28-71,0 0 1,0-1-1,0 1 1,1-1-1,-1 1 1,0 0-1,1-1 0,-1 1 1,0-1-1,1 1 1,-1-1-1,1 1 1,-1-1-1,1 1 0,-1-1 1,1 0-1,-1 1 1,1-1-1,-1 1 0,1-1 1,-1 0-1,1 0 1,0 1-1,-1-1 1,1 0-1,-1 0 0,1 0 1,0 0-1,-1 0 1,1 0-1,0 0 0,-1 0 1,1 0-1,0 0 1,-1 0-1,1 0 1,-1 0-1,1 0 0,0-1 1,-1 1-1,1 0 1,-1 0-1,1-1 0,0 1 1,-1-1-1,1 1 1,-1 0-1,1-1 1,-1 1-1,0-1 0,1 1 71,15-14-1488</inkml:trace>
  <inkml:trace contextRef="#ctx0" brushRef="#br0" timeOffset="32318.964">3672 2502 420,'11'9'425,"1"-1"0,0 1 1,0-2-1,1 0 0,0 0 0,0-1 0,0-1 1,1 0-1,0-1 0,0 0 0,0-1 0,1-1 1,-1 0-1,0-1 0,4-1-425,-13 0 35,0 0 1,1-1-1,-1 0 0,0 0 1,0-1-1,0 1 0,0-1 1,0 0-1,0-1 1,-1 1-1,1-1 0,-1 0 1,0 0-1,0 0 0,0 0 1,3-4-36,-5 5-9,0 0 1,0 0 0,-1 0-1,1 0 1,-1 0 0,1-1-1,-1 1 1,0 0 0,1-1-1,-1 1 1,-1-1 0,1 0-1,0 1 1,-1-1 0,1 0-1,-1 1 1,0-1 0,0 0-1,0 0 1,0 1-1,0-1 1,-1 0 0,1 0-1,-1 1 1,1-1 0,-1 1-1,0-1 1,0 1 0,-1-1-1,1 1 1,0-1 0,-1 1 8,0-2 12,-1 0 0,1 0 1,-1 1-1,0-1 1,0 1-1,0 0 0,0 0 1,0 0-1,-1 0 1,0 0-1,1 1 0,-1 0 1,0 0-1,0 0 1,-1 0-1,1 0 0,0 1 1,0 0-1,-1 0 1,1 0-1,-1 0 0,1 1 1,-1 0-1,1-1 1,-1 2-1,1-1 0,-1 1 1,-1 0-13,0 1 40,1 0 1,-1 0 0,1 0-1,0 1 1,0 0-1,0 0 1,0 1 0,1-1-1,-1 1 1,1 0-1,0 0 1,0 0-1,0 1 1,1-1 0,0 1-1,0 0 1,0 0-1,0 0 1,1 1 0,-1-1-1,1 3-40,-1-2 36,1 1-1,1-1 1,-1 1-1,1-1 1,0 1-1,0-1 1,1 1-1,0 0 1,0-1-1,1 1 1,0 0-1,0-1 1,0 1-1,1-1 1,0 1-1,0-1 1,1 0 0,-1 0-1,2 0 1,-1 0-1,2 1-35,1 1 17,1 0 0,0 0 1,0-1-1,1 0 0,-1-1 0,2 0 0,-1 0 0,1 0 0,0-1 1,0-1-1,0 1 0,1-2 0,-1 1 0,2-1-17,11 2-415,1-2 0,-1 0 0,0-1 0,1-2 0,-1 0 0,1-1 0,-1-1 0,0-2 0,0 0 0,7-3 415,18-7-1712</inkml:trace>
  <inkml:trace contextRef="#ctx0" brushRef="#br0" timeOffset="32742.77">4666 2237 636,'-17'11'465,"1"-1"32,1 1-1,0 0 1,0 1 0,-2 4-497,14-13 140,-1 1-1,0 1 1,1-1 0,0 0-1,0 1 1,0 0 0,1-1 0,0 1-1,0 0 1,0 0 0,0 1 0,1-1-1,0 0 1,0 0 0,0 1-1,0-1 1,1 1-140,1-3 42,-1 1 0,1-1 0,0 1 0,0-1-1,0 0 1,1 1 0,-1-1 0,1 0 0,0 0 0,0 0 0,0 0 0,0 0-1,0-1 1,1 1 0,-1-1 0,1 1 0,1 1-42,61 43 545,-24-18-157,-34-24-339,22 24 682,-28-27-652,-1 0 0,1-1 0,0 1 0,0 0 0,-1 0 0,1-1 0,-1 1 0,0 0 0,1 0 0,-1 0 0,0-1 0,0 1 0,0 0 0,0 0 0,-1 0 0,1 0 0,0-1-1,-1 1 1,1 0 0,-1 0 0,0-1 0,0 1 0,0 0-79,-6 10 97,-1 0-1,-1-1 1,1 0-1,-2 0 0,0-1 1,0-1-1,-1 1 1,0-2-1,0 1 1,-1-2-1,0 1 1,-4 0-97,15-8-742,-3-9-2549,8 2 1014</inkml:trace>
  <inkml:trace contextRef="#ctx0" brushRef="#br0" timeOffset="35312.179">5224 2158 64,'1'0'51,"1"0"0,-1 1-1,0-1 1,1 0 0,-1 0 0,1 0-1,-1-1 1,0 1 0,1 0 0,-1 0-1,0-1 1,1 1 0,-1-1 0,0 1-1,1-1-50,10-11 577,1 1-1,0 1 0,1 0 1,0 1-1,9-5-576,-23 14 22,0 0-1,0 0 1,0 0 0,0 0 0,0 0-1,-1 0 1,1-1 0,0 1 0,0 0-1,0 0 1,0 0 0,0 0 0,0 0-1,-1 0 1,1-1 0,0 1-1,0 0 1,0 0 0,0 0 0,0 0-1,0-1 1,0 1 0,0 0 0,0 0-1,0 0 1,0 0 0,0-1 0,0 1-1,0 0 1,0 0 0,0 0-1,0-1 1,0 1 0,0 0 0,0 0-1,0 0 1,0 0 0,0-1 0,0 1-1,0 0 1,0 0 0,1 0 0,-1 0-1,0 0 1,0-1 0,0 1-1,0 0 1,0 0-22,-22 2 372,-7 5-117,2 1-1,-1 1 1,1 2 0,1 1 0,-7 5-255,23-12 99,1 1 1,0 0 0,1 1 0,-1 0 0,1 0-1,1 1 1,-5 5-100,9-9 50,-1 1 0,1 0-1,0 0 1,1 0 0,-1 0 0,1 0-1,0 0 1,0 1 0,1-1 0,-1 1-1,1-1 1,1 1 0,-1 0 0,1 3-50,0-5 20,1 0 0,0-1 0,0 1 0,0 0 0,1 0 0,-1 0 0,1-1 0,0 1 0,0-1 0,0 0 0,0 1 0,1-1 0,-1 0 0,1 0 0,3 2-20,54 46 260,-37-33-168,-16-13-64,4 4 39,1 0 1,-1 1-1,0 0 0,-1 1 0,0 0 0,-1 0 0,0 1 1,-1 0-1,0 1 0,0 1-67,-8-12 19,1 1 0,-1 0 0,0-1 0,0 1 0,0 0 1,0-1-1,0 1 0,-1-1 0,1 1 0,-1-1 0,0 1 0,0-1 0,0 1 0,0-1 1,0 1-1,0-1 0,-1 0 0,1 0 0,-1 1-19,-1 2 49,-2 3-61,0 1 0,-1-2-1,1 1 1,-1 0 0,-1-1 0,0-1 0,0 1 0,0-1 0,-1 0 0,1 0-1,-2-1 1,1 0 0,0-1 0,-1 0 0,0 0 0,0-1 0,0 0-1,0 0 1,-1-1 0,-8 1 12,16-3-647,-1-2-395,-9-10-736,8 1-171</inkml:trace>
  <inkml:trace contextRef="#ctx0" brushRef="#br0" timeOffset="36478.178">6476 1794 40,'0'-20'2481,"1"19"-2422,-1 0 0,0 0 0,0 0 0,1 0 0,-1 0 0,0 0 0,0 0 0,0 0 1,0 0-1,0-1 0,-1 1 0,1 0 0,0 0 0,0 0 0,-1 0 0,1 0 0,0 0 0,-1 0 0,1 1 0,-1-1 0,0 0 0,1 0 1,-1 0-1,0 0 0,1 1 0,-1-1 0,0 0 0,0 0 0,1 1 0,-1-1 0,0 1-59,0 0 69,-1 1 0,1 0-1,0 0 1,0 0 0,0 0 0,0 0-1,0 0 1,0 0 0,0 0 0,0 0-1,1 0 1,-1 0 0,0 1 0,1-1-1,-1 0 1,1 0 0,-1 1 0,1-1-1,-1 0 1,1 1 0,0-1 0,0 1-69,-17 85 561,4 1 1,4 1-1,3-1 1,6 66-562,0-130 47,2 1 1,0 0-1,2-1 0,1 0 1,0 0-1,2 0 1,8 18-48,-10-28 36,1-1 0,0 0 0,1 0 0,0 0 0,1-1 0,0 0 0,6 5-36,-10-12 15,1 0-1,-1-1 0,1 1 0,0-1 1,1 0-1,-1-1 0,1 1 0,0-1 1,0 0-1,0 0 0,0-1 0,0 0 1,0 0-1,1-1 0,-1 1 0,1-1 0,1 0-14,2-2 11,0 1-1,0-1 1,0-1-1,-1 0 1,1 0-1,0-1 1,-1 0-1,0-1 1,0 0-1,0 0 0,0-1 1,0 0-1,-1-1 1,0 1-1,0-2 1,-1 1-1,0-1 1,6-6-11,5-8 23,0 0 0,-2-1 0,0-1 0,-2 0 0,0-1 0,2-8-23,8-21-48,-2 0 0,-2-1 0,-3-1 0,-3-1 0,-1 0 0,-4-1 1,-1 0-1,-4-1 0,-1-35 48,-3 83-482,0 0-2969,0 2 1815</inkml:trace>
  <inkml:trace contextRef="#ctx0" brushRef="#br0" timeOffset="37112.384">7598 2015 52,'-2'-1'95,"1"0"0,-1 1 0,0-1 0,0 0 1,1 1-1,-1-1 0,0 1 0,0 0 0,0-1 0,0 1 0,0 0 0,1 0 0,-1 0 0,0 0 1,0 1-1,0-1 0,0 1 0,1-1 0,-1 1 0,0-1 0,0 1 0,1 0 0,-2 0-95,-38 20 714,33-16-611,1-1 0,0 2 0,0-1 1,1 1-1,0 0 0,0 0 0,0 1 0,1 0 0,0 0 0,0 0 1,1 0-1,-1 1 0,2 0 0,-1 0 0,1 0 0,0 0 0,1 0 1,0 1-1,0-1 0,1 1 0,0 0 0,1-1 0,0 1 1,0 0-1,1-1 0,0 1 0,0-1 0,1 1 0,0-1 0,0 1 1,3 3-104,3 4 120,0 0 1,2-1-1,0 0 1,0-1-1,2 1-120,35 53 480,-46-66-449,0 1 1,0 0 0,0 0-1,0 0 1,-1 0-1,1 0 1,-1 0 0,0 0-1,0 0 1,0 0 0,0 0-1,0 0 1,-1 0-1,1 0 1,-1 0 0,0 0-1,0 0 1,0 0 0,0 0-1,-1-1 1,1 1-1,-1 0 1,1-1 0,-1 1-1,0-1 1,0 0 0,-2 2-32,-4 5 20,-1-1 0,0 0 0,0 0 0,-1-1 0,0 0 0,-6 3-20,12-8-111,0 0 0,0 0 0,0-1 0,0 1 0,0-1 0,-1 0 0,1 0 0,0 0 0,-1-1 0,0 1 111,3-1-764,-12-16-1637,7-2 1089</inkml:trace>
  <inkml:trace contextRef="#ctx0" brushRef="#br0" timeOffset="39731.202">7975 2197 168,'-15'0'445,"10"3"4188,5-3-4622,0 1-1,0-1 0,0 1 0,0-1 0,0 1 0,0-1 1,0 1-1,0-1 0,0 1 0,0-1 0,1 1 0,-1-1 1,0 1-1,0-1 0,0 1 0,1-1 0,-1 1 0,0-1 1,0 0-1,1 1 0,-1-1 0,0 1 0,1-1 0,-1 0 1,1 1-1,-1-1 0,0 0 0,1 1 0,-1-1 0,1 0 1,-1 0-1,1 0 0,-1 1 0,1-1-10,23 0 290,24-16-50,-32 9-157,0 0 0,-1-2 0,1 0 0,-2 0 0,1-1 0,6-7-83,-15 10 17,1 1 0,-1-1 0,0 0 0,0-1 0,-1 1 0,0-1 0,0 0 0,-1-1 0,0 1 1,0-1-1,-1 0 0,1-4-17,-4 10-4,0 0 0,0 0-1,0-1 1,0 1 0,-1 0 0,1 0 0,-1 0 0,0 0 0,0 1 0,0-1 0,0 0 0,-1 0 0,1 0 0,-1 1 0,1-1 0,-1 1 0,0-1 0,0 1 0,0 0 0,0 0 0,-1 0-1,1 0 1,0 0 0,-1 0 0,1 1 0,-2-1 4,2 1-2,-1 0 0,1 0 0,0 1 0,-1-1 0,1 1 1,-1-1-1,1 1 0,-1 0 0,1 0 0,-1 0 0,1 1 0,0-1 0,-1 1 0,1-1 0,-1 1 0,1 0 0,0-1 0,0 1 0,-1 1 2,-42 25-17,40-24 16,-10 9 11,1 0 1,0 0-1,1 2 1,0 0-1,1 0 0,0 1 1,2 0-1,0 1 1,0 0-1,2 1 1,-5 11-11,3-3 24,1-1 1,2 1 0,0 0 0,1 1-1,2-1 1,1 1 0,1 0 0,1 5-25,1-25 0,0 0 0,0 0 1,1 0-1,0 0 0,0-1 0,1 1 1,-1 0-1,1-1 0,0 1 1,1-1-1,0 1 0,-1-1 1,2 0-1,-1 0 0,0-1 0,5 5 0,-2-3 18,0-1-1,1 1 0,-1-2 1,1 1-1,0-1 0,1 0 1,-1 0-1,1-1 0,-1 0 1,1-1-1,4 1-17,6 1-104,1 0 0,0-2 0,-1-1 0,1 0 0,0-1 0,0-1 0,0-1 0,0 0 0,-1-2 1,6-1 103,20-11-1827,-31 11 613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0.246"/>
    </inkml:context>
    <inkml:brush xml:id="br0">
      <inkml:brushProperty name="width" value="0.025" units="cm"/>
      <inkml:brushProperty name="height" value="0.025" units="cm"/>
      <inkml:brushProperty name="color" value="#66CC00"/>
    </inkml:brush>
  </inkml:definitions>
  <inkml:trace contextRef="#ctx0" brushRef="#br0">22 0 76,'-4'4'456,"2"1"-28,-2-1-52,1 2-96,-3 1-48,6-1-60,0 2-236,0-2-12,-2 2-176,2-4-192,0 1-300</inkml:trace>
  <inkml:trace contextRef="#ctx0" brushRef="#br0" timeOffset="1">36 52 208,'0'5'412,"-3"1"-76,3-1-4,0 2-40,-3 1-32,3 0-88,-2 2-120,2-2-44,-4 0-100,4-8-84,0 0-140,-2 24-184,2-24-272</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30.734"/>
    </inkml:context>
    <inkml:brush xml:id="br0">
      <inkml:brushProperty name="width" value="0.1" units="cm"/>
      <inkml:brushProperty name="height" value="0.1" units="cm"/>
      <inkml:brushProperty name="color" value="#ECF75B"/>
    </inkml:brush>
  </inkml:definitions>
  <inkml:trace contextRef="#ctx0" brushRef="#br0">1 118 228,'7'1'212,"0"-1"0,1 0 0,-1 0-1,0-1 1,1 0 0,-1 0 0,0 0 0,0-1-212,1 0 134,188-38 1138,143-26-649,-301 61-3278,-38 5 1762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0:05:31.562"/>
    </inkml:context>
    <inkml:brush xml:id="br0">
      <inkml:brushProperty name="width" value="0.1" units="cm"/>
      <inkml:brushProperty name="height" value="0.1" units="cm"/>
      <inkml:brushProperty name="color" value="#ECF75B"/>
    </inkml:brush>
  </inkml:definitions>
  <inkml:trace contextRef="#ctx0" brushRef="#br0">250 1 136,'0'0'269,"0"0"1,0 0-24,0 0-14,0 0 7,0 0 11,0 0-25,-4 2-18,0 0-151,1 0 1,-1 1-1,1 0 0,0-1 1,0 1-1,0 0 0,0 1 0,1-1 1,-1 0-1,1 1 0,0 0 1,0-1-1,-1 4-56,-25 64 640,12-28-273,-50 123 709,-17 39-1450,76-192-258,1-1-335</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4.872"/>
    </inkml:context>
    <inkml:brush xml:id="br0">
      <inkml:brushProperty name="width" value="0.2" units="cm"/>
      <inkml:brushProperty name="height" value="0.2" units="cm"/>
      <inkml:brushProperty name="color" value="#FFFFFF"/>
    </inkml:brush>
  </inkml:definitions>
  <inkml:trace contextRef="#ctx0" brushRef="#br0">14 13 216,'1'3'404,"-1"1"0,0-1 0,0 0 0,0 0 0,0 1 0,0-1 0,-1 0 0,0 0 0,1 0 0,-1 0 0,-1 1-404,2-4 45,-1 1 0,0 0 0,0-1 0,1 1 0,-1 0 0,0 0 0,1 0 0,-1 0 0,1 0 0,-1 0 0,1 0 0,-1 0 0,1 0 0,0 0 0,-1 0 0,1 0 0,0 0 0,0 0 0,0 0 0,0 0 0,0 0 1,0 0-1,0 0 0,0 0 0,0 0 0,1 0 0,-1 0 0,0 0 0,1 0 0,-1 0 0,1 1-45,1 0 163,0 1 1,1-1-1,-1 0 1,1 0-1,0 0 1,0 0-1,-1-1 0,1 1 1,0-1-1,0 0 1,0 1-1,1-1 1,-1-1-164,32 9 423,1-2 0,-1-2 0,1-1-1,0-2 1,1-2 0,10-1-423,-7 0 362,-7 1-81,43 1 472,-1-4-1,49-8-752,-28-1 741,1 4 0,66 5-741,47-4 644,33-1 1680,10 10-2324,-32 1 845,162-3 206,-300-3-749,19-6-302,28-2 210,6 6-78,113-8 96,-12-8-40,66 11-188,-140 5 61,1158-3 124,-762 11-93,1361-3-117,-1572 8-19,-309-8 19,68 0 8,41 8 17,-61-4 12,28 3-20,237 22 36,234-14-28,-291-11-58,95 5 55,847 11-62,-4-20 23,-709 8 59,-393-9-24,325 9-11,-234-3 5,35 2 41,582 19-38,-149-9 37,639 20-25,-1261-36-17,32 6 15,33 2 31,208 5-57,782 24 50,-762-26-4,354 17 63,-412-22-83,546 25 32,405 10-96,-545-38 52,-393 9 27,859-13 74,-1125-1-115,42-6 26,-40 2 13,35 1-13,539-8 85,100-1-158,355 13 64,-800-14 39,234 14-106,-471-2 94,41-6-18,29-2 17,919-31-335,-95 12 11,-259 23-89,-474 6 186,-170-8-83,-16-3-5643,-10-1 1572,-7 5 3</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6.172"/>
    </inkml:context>
    <inkml:brush xml:id="br0">
      <inkml:brushProperty name="width" value="0.2" units="cm"/>
      <inkml:brushProperty name="height" value="0.2" units="cm"/>
      <inkml:brushProperty name="color" value="#FFFFFF"/>
    </inkml:brush>
  </inkml:definitions>
  <inkml:trace contextRef="#ctx0" brushRef="#br0">16 0 372,'0'0'359,"0"0"21,0 0-24,0 0-38,0 0-5,0 0-11,0 0-12,0 0-27,0 0-28,0 0-39,0 0-14,0 0 26,0 0-16,0 0 2,0 0-5,0 0-9,0 0 12,0 6-7,1 0-130,0 0 1,0 0-1,1 0 0,0 0 0,0 0 0,1 0 0,-1 0 0,1-1 0,1 1 0,-1-1 0,1 0 0,0 0 0,0 0 0,4 4-55,18 16 269,0 0 1,7 3-270,-14-12 106,220 173 735,-208-165-746,-2 0 0,-1 2-1,-2 1 1,0 1 0,-2 2-1,20 29-94,-39-53 21,0 1 0,0-1 0,1 1 0,0-2 0,1 1 0,-1-1 0,1 0 0,0 0 0,0-1 0,1 0 0,-1 0 0,4 1-21,47 29 191,-49-25-136,0 0-1,-1 1 0,0 0 1,0 1-1,-1-1 1,0 1-1,-1 1 1,0 0-1,-1-1 1,0 4-55,-3-13 63,-1 1 0,-1-1 0,1 1 0,0 0 0,-1-1 0,1 1 0,-1 0 1,0-1-1,0 1 0,0 0 0,0 0 0,0-1 0,0 1 0,-1 0 0,1-1 0,-1 1 0,0-1 0,0 1-63,-3 5 99,-1-1-1,1 1 1,-1-1-1,-1 0 0,-3 4-98,2-3 54,-419 485 1906,354-414-1669,-13 15 143,-3-4-1,-13 3-433,92-84 224,-4 2-2752,11-14-51,7-10-828,2-4 791</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7.505"/>
    </inkml:context>
    <inkml:brush xml:id="br0">
      <inkml:brushProperty name="width" value="0.2" units="cm"/>
      <inkml:brushProperty name="height" value="0.2" units="cm"/>
      <inkml:brushProperty name="color" value="#FFFFFF"/>
    </inkml:brush>
  </inkml:definitions>
  <inkml:trace contextRef="#ctx0" brushRef="#br0">72 0 272,'0'0'304,"0"0"-27,0 0 13,0 0 8,0 0-31,0 0-27,0 0 31,0 0-6,0 0 2,0 0-12,0 0 17,0 0-8,0 0-25,0 0 0,0 0 12,0 0-26,0 0-36,0 0-8,0 0-2,0 0 32,0 0 3,0 0-26,0 0 2,-3 2 13,1 0-161,0 0 1,0 0-1,1 1 1,-1-1 0,1 0-1,-1 1 1,1-1 0,0 1-1,0-1 1,0 1 0,0-1-1,1 1 1,-1 0-1,1-1 1,-1 1 0,1 0-1,0-1 1,0 1 0,0 0-1,1 1-42,5 69 466,-3-49-394,0 50 795,-3 41-867,-2-32 236,2-57-160,-1-1 0,-2 0 0,-3 16-76,-6 62 147,-17 358 384,25-420-699,-2 30 267,9-34-4379,-4-43 2579</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7.986"/>
    </inkml:context>
    <inkml:brush xml:id="br0">
      <inkml:brushProperty name="width" value="0.2" units="cm"/>
      <inkml:brushProperty name="height" value="0.2" units="cm"/>
      <inkml:brushProperty name="color" value="#FFFFFF"/>
    </inkml:brush>
  </inkml:definitions>
  <inkml:trace contextRef="#ctx0" brushRef="#br0">2 165 40,'-1'-9'1084,"1"8"-1016,0 1 0,0-1 0,0 0 0,0 0-1,0 0 1,0 0 0,0 0 0,0 0 0,0 1 0,0-1-1,1 0 1,-1 0 0,0 0 0,1 0 0,-1 1 0,0-1 0,1 0-1,-1 0 1,1 1 0,-1-1 0,1 0 0,0 1 0,-1-1-1,1 0 1,0 1 0,-1-1 0,1 1 0,0-1 0,-1 1-1,1-1 1,0 1 0,0 0 0,0-1 0,0 1 0,-1 0-1,1 0 1,0 0 0,0 0 0,0-1 0,0 1 0,0 0-68,41-11 877,1 2 1,31-3-878,-25 4 688,40-11-688,15-5 700,2 5 0,0 5 0,72 0-700,-68 13 434,-67 2-3621,-41-1 1836,-2 0-98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8.808"/>
    </inkml:context>
    <inkml:brush xml:id="br0">
      <inkml:brushProperty name="width" value="0.2" units="cm"/>
      <inkml:brushProperty name="height" value="0.2" units="cm"/>
      <inkml:brushProperty name="color" value="#FFFFFF"/>
    </inkml:brush>
  </inkml:definitions>
  <inkml:trace contextRef="#ctx0" brushRef="#br0">145 1 120,'0'0'297,"0"0"-28,0 0 35,0 0-17,0 0 23,0 0-14,-3 7-15,-36 72 1810,-10 34-2091,43-91 557,15-37-75,-3-28-148,-6 42-301,0 1-5,0 0-13,0 0 4,-10-6-54,10 5 25,-1 1 0,1 0 1,0-1-1,0 1 1,-1-1-1,1 1 0,0 0 1,-1 0-1,1-1 0,-1 1 1,1 0-1,0-1 0,-1 1 1,1 0-1,-1 0 1,1 0-1,0 0 0,-1-1 1,1 1-1,-1 0 0,1 0 1,-1 0-1,1 0 0,-1 0 1,1 0-1,-1 0 1,1 0-1,0 0 0,-1 1 1,1-1-1,-1 0 0,1 0 1,-1 0-1,1 0 0,-1 1 1,1-1-1,0 0 0,-1 0 1,1 1-1,0-1 1,-1 0-1,1 1 0,0-1 1,-1 0-1,1 1 0,0-1 1,0 0-1,-1 1 0,1-1 1,0 1 9,-27 30-1848,20-22 998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19.258"/>
    </inkml:context>
    <inkml:brush xml:id="br0">
      <inkml:brushProperty name="width" value="0.2" units="cm"/>
      <inkml:brushProperty name="height" value="0.2" units="cm"/>
      <inkml:brushProperty name="color" value="#FFFFFF"/>
    </inkml:brush>
  </inkml:definitions>
  <inkml:trace contextRef="#ctx0" brushRef="#br0">107 0 52,'-3'34'1068,"-1"0"1,-2 0-1,-2-1 1,-2 5-1069,7-28 226,-57 250 1493,48-234-4190,11-25 1527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20.289"/>
    </inkml:context>
    <inkml:brush xml:id="br0">
      <inkml:brushProperty name="width" value="0.2" units="cm"/>
      <inkml:brushProperty name="height" value="0.2" units="cm"/>
      <inkml:brushProperty name="color" value="#FFFFFF"/>
    </inkml:brush>
  </inkml:definitions>
  <inkml:trace contextRef="#ctx0" brushRef="#br0">151 19 316,'-3'20'1164,"0"-1"0,-2 1 1,0-1-1,-6 11-1164,-14 57 679,-18 75 379,11-51-460,22-81-369,7-21-86,0 0 1,1-1-1,0 1 0,0 1 0,0 7-143,2-16 90,10-16 60,15-31-175,-1 0 0,5-21 25,-12 26-85,2 1 0,2 1 0,1 0 0,2 2 85,-21 32-10,30-39-220,21-22 230,-43 54-26,0 0 0,2 1 0,-1 0 0,1 1 1,1 0-1,0 1 0,6-3 26,-18 11 5,0 0 0,0 0-1,0 0 1,0 1 0,0-1 0,0 0 0,0 1-1,0-1 1,0 1 0,0 0 0,0-1 0,0 1-1,0 0 1,0 0 0,0 1 0,0-1 0,0 0-1,0 1 1,0-1 0,0 1 0,0 0 0,0-1-1,0 1 1,1 1-5,0 0 8,-1 0 0,0 1 1,1-1-1,-1 1 0,0 0 0,-1-1 0,1 1 0,0 0 0,-1 0 0,1 0 1,-1 0-1,0 0 0,0 1 0,0 0-8,3 15 68,-1 1 0,-1-1 0,0 1 0,-2 17-68,0-34 13,-1 30 47,-1-1 0,-2 1 0,-7 29-60,-6 21 85,9-44-33,-1 1 0,-2-2 0,-14 34-52,19-56-14,14-26-116,13-28-72,11-28-49,84-157-719,-95 187 846,2 1 0,2 1 0,1 2 0,2 0 0,1 1 124,-24 26 2,1 0 0,-1 0 0,1 0 0,0 1-1,1 0 1,-1 0 0,1 0 0,-1 1 0,1 0 0,0 1 0,0-1 0,1 1 0,5-1-2,-10 4 9,0-1 1,0 1 0,0 0-1,0 0 1,0 0-1,-1 0 1,1 0 0,0 0-1,-1 1 1,1 0 0,-1-1-1,1 1 1,-1 0 0,0 0-1,0 0 1,0 0 0,0 1-1,0-1 1,-1 1 0,1-1-1,-1 1 1,1-1 0,-1 1-1,0 0 1,0 0-1,0-1 1,0 2-10,3 9 50,0 1-1,0 0 1,-1 0 0,-1 0-1,-1 1-49,1 25 115,-2-1 0,-2 0 0,-2 1-1,-1-1 1,-4 10-115,-4 29 146,3-23-166,4-36-3499,8-22 2135</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20.955"/>
    </inkml:context>
    <inkml:brush xml:id="br0">
      <inkml:brushProperty name="width" value="0.2" units="cm"/>
      <inkml:brushProperty name="height" value="0.2" units="cm"/>
      <inkml:brushProperty name="color" value="#FFFFFF"/>
    </inkml:brush>
  </inkml:definitions>
  <inkml:trace contextRef="#ctx0" brushRef="#br0">31 284 332,'-2'2'207,"0"0"0,0 0 0,1 1 0,-1-1 0,1 0 0,-1 1 0,1-1 0,0 1 0,0-1 0,0 1 0,0-1-1,1 1 1,-1 0 0,1-1 0,-1 1 0,1 0 0,0 0 0,0-1 0,0 1 0,1 0 0,-1 2-207,1-3 65,0-1 1,0 1-1,0 0 0,0 0 0,0 0 1,0-1-1,0 1 0,0 0 1,1-1-1,-1 1 0,1-1 0,-1 0 1,1 1-1,-1-1 0,1 0 1,0 0-1,0 0 0,0 0 0,-1 0 1,1-1-1,0 1 0,0 0 1,0-1-1,0 1 0,0-1 0,0 0 1,0 0-1,1 0-65,8 0 114,1-1 1,0 0-1,-1 0 0,0-2 1,1 1-1,-1-1 0,0-1 1,0 0-1,-1-1 1,1 0-1,1-1-114,5-3 135,1-2 1,-1 0-1,-1-1 0,0 0 1,14-15-136,-22 19 20,-1 1 0,-1-1 1,1 0-1,-1-1 0,-1 1 1,0-1-1,0 0 0,0-1 1,-1 1-1,-1-1 0,0 0 1,0 0-1,-1 0 0,0 0 1,0 0-1,-1 0 0,-1-3-20,0 9 8,-1 0 0,0 0 0,1 0 1,-2-1-1,1 2 0,0-1 0,-1 0 0,0 0 0,0 0 0,0 1 0,0-1 0,-1 1 0,1 0 0,-1-1 1,0 1-1,0 0 0,0 1 0,0-1 0,-1 1 0,1-1 0,-1 1 0,1 0 0,-1 0 0,0 0 0,0 1 1,0-1-1,0 1 0,0 0 0,0 0 0,0 1 0,0-1 0,0 1 0,0 0 0,-1 0 0,1 0 1,-4 1-10,-6 4 39,0 1-1,0 0 0,0 1 1,1 1-1,0 0 0,1 0 1,-1 1-1,2 1 0,-1 0 0,1 1 1,1 0-1,0 1 0,1 0 1,0 0-1,1 1 0,-4 6-37,1 1 65,1 1 1,1-1-1,0 1 0,2 1 0,0 0 0,2 0 1,0 0-1,1 0 0,2 1 0,0 17-65,2-28 69,1 0 0,0 0 0,1 0-1,1 0 1,0 0 0,0 0 0,1-1-1,1 0 1,0 0 0,0 0 0,1 0-1,1-1 1,-1 0 0,2 0 0,-1-1 0,2 0-1,-1 0 1,1-1 0,0 0 0,1-1-1,-1 1 1,10 3-69,0 0 85,1 0 1,0-2-1,1 0 1,0-1-1,0-1 0,1-1 1,0-1-1,0-1 1,0-1-1,0-1 1,14 0-86,-16-3-122,0 0 0,0-1 0,0-1 0,-1-1 0,1 0 0,-1-2 0,0 0 0,-1-1 1,1-1-1,2-3 122,115-70-5775,-124 76 3846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0.584"/>
    </inkml:context>
    <inkml:brush xml:id="br0">
      <inkml:brushProperty name="width" value="0.025" units="cm"/>
      <inkml:brushProperty name="height" value="0.025" units="cm"/>
      <inkml:brushProperty name="color" value="#66CC00"/>
    </inkml:brush>
  </inkml:definitions>
  <inkml:trace contextRef="#ctx0" brushRef="#br0">14 0 188,'-3'9'332,"0"-1"1,1 1-1,0 0 1,1-1-1,-1 1 0,2 0 1,-1 0-1,1 0 1,1 0-1,-1 0-332,0 4-461,0-11 268,4 8-1664,11 5 1128</inkml:trace>
  <inkml:trace contextRef="#ctx0" brushRef="#br0" timeOffset="1">93 35 388,'0'3'348,"0"0"-28,0 0-44,-2 1 4,2 2 4,0 1-52,0-1-80,0-1 56,-4 4-52,4-1-92,0-1-52,0 2-92,0-9-180,0 0-196,0 10-244,0-10-100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46.393"/>
    </inkml:context>
    <inkml:brush xml:id="br0">
      <inkml:brushProperty name="width" value="0.2" units="cm"/>
      <inkml:brushProperty name="height" value="0.2" units="cm"/>
      <inkml:brushProperty name="color" value="#FFFF00"/>
    </inkml:brush>
  </inkml:definitions>
  <inkml:trace contextRef="#ctx0" brushRef="#br0">1 0 136,'0'0'276,"0"13"-14,0-6 6633,0-4-6864,0 0 1,0 0-1,0 0 0,0-1 0,1 1 0,-1 0 0,1 0 0,0-1 0,0 1 0,0-1 0,0 1 0,1-1 0,-1 1 1,1-1-1,-1 1 0,1-1 0,0 0 0,0 0 0,2 2-31,0 0 44,-2 1-16,1-1 0,-1 0-1,0 1 1,-1-1 0,1 1 0,-1 0-1,0 0 1,0-1 0,0 1 0,-1 0-1,0 0 1,0 0-28,1 8 72,12 109 649,-5 52-721,-2-23 199,18 797 126,-26-884-300,-6 28-25,-2 47 9,4 530-9,23-433 30,-17 322-1682,-1-557 1522,1 0 0,0 0-1,0 0 1,-1 0 0,1 0 0,-1 0-1,1 0 1,-1 0 0,1 0 0,-1 0-1,0-1 1,1 1 0,-1 0 0,0 0-1,0 0 1,1-1 0,-1 1 0,0-1-1,0 1 131,0 0-162,-3 3-1715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58.724"/>
    </inkml:context>
    <inkml:brush xml:id="br0">
      <inkml:brushProperty name="width" value="0.2" units="cm"/>
      <inkml:brushProperty name="height" value="0.2" units="cm"/>
      <inkml:brushProperty name="color" value="#FFFF00"/>
    </inkml:brush>
  </inkml:definitions>
  <inkml:trace contextRef="#ctx0" brushRef="#br0">32 35 220,'0'0'285,"0"0"-32,0-1-108,0 0 0,0 0-1,0 0 1,0 0 0,0 1-1,0-1 1,0 0 0,0 0 0,0 0-1,0 0 1,0 0 0,0 1-1,0-1 1,-1 0 0,1 0 0,0 0-1,-1 0 1,1 1 0,-1-2-145,0 2 8,1 0 1,-1 0-1,1 0 0,-1 0 1,1 0-1,-1 0 1,1 0-1,-1 0 1,1 0-1,-1 0 1,1 0-1,-1-1 0,1 1 1,-1 0-1,1 0 1,-1-1-1,1 1 1,-1 0-1,1-1 1,0 1-1,-1 0 0,1-1 1,-1 1-1,1 0 1,0-1-1,0 1 1,-1-1-1,1 1 1,0-1-1,0 1 0,-1-1 1,1 1-1,0-1 1,0 1-1,0-1 1,0 1-1,0-1 1,0 1-1,0-1 0,0 1 1,0-1-1,0 0-8,0-2 149,0 3-26,0 0-19,0 0-28,0 0-2,0 0-2,0 0-6,0 0-6,0 0-2,-12 26 35,11-24-86,1 0 0,-1-1-1,1 1 1,0 0 0,0 0 0,0 0-1,0-1 1,0 1 0,0 0 0,0 0-1,0 0 1,1-1 0,-1 1 0,1 0-1,-1 0 1,1-1 0,0 1 0,0-1-1,0 1 1,1 1-7,2 6 26,127 504 596,-126-494-619,1 2 34,-2 1 0,0-1 1,-1 0-1,-1 5-37,1-5 132,5-43-90,4-44 23,-10 52-65,0 1 1,2-1 0,-1 1 0,2-1 0,0 1-1,0 0 1,1 1 0,1-1 0,0 1 0,0 1-1,1-1 1,1 1 0,1 0-1,-3 3-1,0 1 0,1 0-1,0 0 1,0 1 0,1 0 0,0 1-1,0 0 1,0 0 0,0 1 0,1 0 0,-1 1-1,1 0 1,0 0 0,0 1 0,0 1 0,1-1-1,-1 2 1,3-1 1,-8 2 6,1 0-1,0 0 0,0 0 1,-1 1-1,1 0 1,-1 0-1,1 1 0,-1-1 1,0 1-1,0 0 1,0 1-1,0-1 0,-1 1 1,1 0-1,-1 0 1,0 0-1,0 0 0,-1 1 1,1 0-1,-1 0-5,5 7 21,0 0 0,-1 0-1,0 1 1,-1 0 0,-1 0 0,0 0-1,-1 1 1,0 1-21,3 17 40,-3-1-1,0 1 1,-2 0-1,-1 0 1,-2 0 0,-1 0-1,-1 0 1,-2 0-1,-4 10-39,-9 21 33,6-14-70,-3 0-1,-1-1 0,-3-1 0,-2 0 0,-8 9 38,28-52-143,-1-1-1,0 1 0,0-1 0,-1 0 1,1 0-1,-1 0 0,1 0 0,-1-1 1,0 1-1,0-1 0,0 1 1,0-1-1,0 0 0,-1 0 0,1-1 1,-3 1 143,4-1-1034</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6:59.270"/>
    </inkml:context>
    <inkml:brush xml:id="br0">
      <inkml:brushProperty name="width" value="0.2" units="cm"/>
      <inkml:brushProperty name="height" value="0.2" units="cm"/>
      <inkml:brushProperty name="color" value="#FFFF00"/>
    </inkml:brush>
  </inkml:definitions>
  <inkml:trace contextRef="#ctx0" brushRef="#br0">1 376 164,'38'-5'2985,"13"-10"-2503,-2-3-1,0-2 1,-1-2-1,-1-2 1,10-9-482,54-27 367,6 0-27,86-42-211,-169 87-2705,-30 13 1639</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0.904"/>
    </inkml:context>
    <inkml:brush xml:id="br0">
      <inkml:brushProperty name="width" value="0.2" units="cm"/>
      <inkml:brushProperty name="height" value="0.2" units="cm"/>
      <inkml:brushProperty name="color" value="#FFFF00"/>
    </inkml:brush>
  </inkml:definitions>
  <inkml:trace contextRef="#ctx0" brushRef="#br0">387 12 120,'0'0'118,"0"0"-13,0 0-17,0 0 29,0 0 26,0 0-51,0 0-44,-15-11 139,-18 34-71,1 2 1,1 1-1,1 2 0,2 1 0,0 1 1,2 1-1,2 2 0,1 0 0,1 2 1,2 0-1,1 1 0,2 1 0,2 1 1,-2 10-117,15-43 9,1-1 0,0 0 0,0 1 0,0-1 0,1 0 0,-1 1 0,1-1 0,0 1 0,0-1 0,1 1 0,-1-1 0,1 1 0,0 0-9,0-2 3,0 0 1,1-1-1,-1 1 0,0-1 1,1 0-1,0 1 0,-1-1 0,1 0 1,0 0-1,0 0 0,0 0 1,0-1-1,0 1 0,1 0 1,-1-1-1,2 1-3,6 2 15,0 0 0,0-1 0,1 0 0,-1-1 0,1 0 0,0-1 0,-1 0 1,1-1-1,9 0-15,-17 0-3,54 1 147,0-3 1,-1-2-1,15-5-144,-63 7 41,1 0 0,-1 1 0,1 0 0,0 0 0,-1 1 0,1 0 0,0 1 0,-1 0 0,1 0 0,-1 1 0,6 2-41,-11-3 16,-1 0-1,1 0 1,-1 0 0,1 1-1,-1 0 1,0-1-1,0 1 1,1 0 0,-1 0-1,-1 0 1,1 0-1,0 0 1,0 1 0,-1-1-1,1 0 1,-1 1-1,0-1 1,0 1 0,0 0-1,0-1 1,0 1 0,-1 0-1,1-1 1,-1 1-1,1 0 1,-1 0 0,0 0-1,0-1 1,-1 1-1,1 0 1,0 0 0,-1 0-1,0-1 1,0 1-1,0 0 1,0 0-16,-6 22-66,-2 0 0,-1-1-1,0 0 1,-2-1 0,-1 0 0,0-1-1,-2 0 1,-1-1 0,0-1 0,-1-1-1,-20 18 67,30-32-310,1-1 0,0 1 0,-1-1 0,0 0 0,0-1 0,0 0 0,-1 0 0,1 0 0,-6 0 310,10-2-800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1.591"/>
    </inkml:context>
    <inkml:brush xml:id="br0">
      <inkml:brushProperty name="width" value="0.2" units="cm"/>
      <inkml:brushProperty name="height" value="0.2" units="cm"/>
      <inkml:brushProperty name="color" value="#FFFF00"/>
    </inkml:brush>
  </inkml:definitions>
  <inkml:trace contextRef="#ctx0" brushRef="#br0">0 396 76,'2'1'125,"0"1"1,0-1-1,1 0 0,-1 0 1,0 0-1,0 0 0,1 0 1,-1 0-1,0 0 0,1-1 1,-1 1-1,1-1 0,-1 0 1,1 0-1,-1 0 1,0 0-1,1 0 0,-1 0 1,1-1-1,-1 1 0,1-1 1,-1 1-1,0-1 0,1 0 1,-1 0-1,0 0 0,0-1 1,2 0-126,19-12 172,0 0 1,-1-2 0,-1-1-1,0 0 1,-1-2 0,-1 0-1,-1-1 1,-1-1 0,0 0-1,11-22-172,-21 32 21,-1-1-1,0 0 0,0 0 0,-2 0 0,1-1 1,-1 0-1,-1 1 0,0-1 0,-1-1 0,-1 1 1,0-3-21,-1 15-3,0 0 1,0 0-1,0 0 1,0 0-1,-1 0 1,1 0-1,0 0 1,-1 0-1,1 0 1,-1 0 0,1 0-1,-1 0 1,1 0-1,-1 0 1,0 1-1,1-1 1,-1 0-1,0 0 1,0 1 0,0-1-1,0 1 1,1-1-1,-1 1 1,0-1-1,0 1 1,0-1-1,0 1 1,0 0-1,0-1 1,0 1 0,0 0-1,0 0 1,0 0-1,0 0 1,0 0-1,0 0 1,0 0-1,0 0 1,0 0 0,-1 1 2,-39 8-63,26 0 71,1-1 1,1 2 0,-1 0-1,1 0 1,1 1-1,0 1 1,1 0-1,0 0 1,1 2-1,0-1 1,1 1 0,0 0-1,1 1 1,1 0-1,-5 14-8,1 2 31,1 0 1,1 1-1,2 0 0,1 0 0,2 1 0,1 0 1,1 22-32,1-48 8,1 0 1,0 0 0,1 0 0,0 0 0,0 0 0,0 0 0,1-1 0,0 1 0,0 0-1,1-1 1,0 0 0,0 1 0,0-1 0,1 0 0,0-1 0,0 1 0,1-1 0,-1 1-1,1-1 1,0-1 0,1 1 0,-1-1 0,1 0 0,0 0 0,0 0 0,0-1 0,0 0-1,0 0 1,1-1 0,0 1 0,-1-2 0,1 1 0,0-1 0,0 0 0,0 0 0,4 0-9,10-3-3,0 0-1,0-1 1,-1 0 0,1-2 0,17-7 3,55-11-1844,-81 20 1067,-3-1-211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2.203"/>
    </inkml:context>
    <inkml:brush xml:id="br0">
      <inkml:brushProperty name="width" value="0.2" units="cm"/>
      <inkml:brushProperty name="height" value="0.2" units="cm"/>
      <inkml:brushProperty name="color" value="#FFFF00"/>
    </inkml:brush>
  </inkml:definitions>
  <inkml:trace contextRef="#ctx0" brushRef="#br0">159 10 68,'6'-8'1290,"-9"7"-86,-12 16-161,-5 16-807,1 0 1,2 2-1,1 0 0,2 0 1,1 2-1,2-1 0,1 2 1,1-1-1,3 1 1,0 1-1,3-1 0,1 7-236,2-35 24,1-1 0,0 0-1,0 0 1,1 0 0,0 0-1,0 0 1,1 0 0,0-1-1,0 1 1,0-1 0,1 0 0,0 0-1,0 0 1,1 0 0,-1-1-1,1 1 1,2 0-24,-3-2-23,1 0 0,-1 0 1,1-1-1,0 1 0,0-1 0,1 0 0,-1-1 0,0 1 1,1-1-1,0 0 0,-1 0 0,1-1 0,0 0 0,0 0 1,0 0-1,0-1 0,0 0 0,0 0 0,0 0 0,0-1 1,4 0 22,2-2-313,1-1 1,-1 0 0,0 0 0,-1-1 0,1-1 0,-1 0 0,5-4 312,3-3-1024</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2.771"/>
    </inkml:context>
    <inkml:brush xml:id="br0">
      <inkml:brushProperty name="width" value="0.2" units="cm"/>
      <inkml:brushProperty name="height" value="0.2" units="cm"/>
      <inkml:brushProperty name="color" value="#FFFF00"/>
    </inkml:brush>
  </inkml:definitions>
  <inkml:trace contextRef="#ctx0" brushRef="#br0">108 16 260,'-1'-1'86,"0"1"0,0-1 0,-1 1 0,1 0 0,0-1 0,0 1 0,-1 0 0,1 0 0,0 0 0,0 0 0,-1 0 0,1 0 0,0 0 0,0 1 0,0-1 0,-1 0 0,1 1 0,0-1 0,0 1 0,0-1 0,0 1 0,0-1 0,-1 1 0,1 0-86,-23 27 934,-7 41-248,30-67-641,-4 14 127,0 1 0,2 0 0,-1 0 0,2 0 0,0 0 0,1 15-172,1-24 52,0 1-1,1-1 1,0 0 0,0 1-1,1-1 1,0 0-1,0 0 1,1 0 0,0 0-1,1 0 1,-1-1 0,2 1-1,-1-1 1,5 6-52,-7-11 23,-1-1 0,1 1 0,0 0 0,0-1 0,0 1 0,1-1 0,-1 1 0,0-1 0,0 0 0,1 0 0,-1 0 0,1 0 0,-1-1 0,1 1 0,-1-1 0,1 1 0,0-1-23,-2 0 78,3 0-20,1-1-47,1 0 1,-1-1-1,1 0 1,-1 0-1,0 0 0,0 0 1,0-1-1,0 0 1,0 0-1,-1 0 1,1-1-1,-1 0 1,0 0-1,0 0 1,0 0-1,-1 0 1,1-1-12,9-11 60,-1 1 1,-1-2 0,-1 0 0,5-10-61,-12 18 7,0 0 0,0 0 0,-1 0 0,0 0 0,-1-1 0,0 1-1,0 0 1,-1-1 0,-1 1 0,1 0 0,-1-1 0,-1 1 0,0 0 0,0 0 0,-4-8-7,5 12 8,-1 0-1,1-1 1,-1 2-1,-1-1 0,1 0 1,-1 0-1,0 1 1,0-1-1,0 1 1,-1 0-1,1 0 0,-1 0 1,0 0-1,0 1 1,0 0-1,-1-1 1,1 2-1,-1-1 0,0 0 1,0 1-1,0 0 1,0 0-1,0 0 1,0 1-1,0 0 0,0 0 1,-1 0-1,-1 1-7,6 0 30,-5-1-49,0 1 0,0 0 0,1 0 0,-1 1 0,0 0 0,-3 0 19,6 1-184,0 0 0,1 0 0,-1 0 0,0 0 0,1 0 0,0 0 0,-1 1 1,1 0-1,0-1 0,0 1 0,0 0 0,1 0 0,-1 0 0,1 0 0,-1 0 184,2 2-1022</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3.343"/>
    </inkml:context>
    <inkml:brush xml:id="br0">
      <inkml:brushProperty name="width" value="0.2" units="cm"/>
      <inkml:brushProperty name="height" value="0.2" units="cm"/>
      <inkml:brushProperty name="color" value="#FFFF00"/>
    </inkml:brush>
  </inkml:definitions>
  <inkml:trace contextRef="#ctx0" brushRef="#br0">0 200 128,'1'5'188,"1"0"0,-2 0 1,1 0-1,0 0 0,-1-1 0,0 1 0,0 0 0,-1 0 1,1 0-1,-2 3-188,0 17 330,2 206 2520,4-220-2621,4-17-81,7-20-67,10-42-227,6-32 146,22-61-282,-43 138 263,0 0 0,2 0-1,0 1 1,1 1-1,9-11 20,-21 31 13,0 0-1,0-1 1,0 1 0,0 0-1,0 0 1,0 0-1,1-1 1,-1 1 0,0 0-1,1 0 1,-1 1-1,0-1 1,1 0 0,-1 0-1,1 1 1,-1-1-1,1 1 1,0-1 0,-1 1-1,1 0 1,0 0-1,-1 0 1,1 0 0,-1 0-1,1 0 1,0 0-1,-1 0 1,1 0-1,0 1 1,-1-1 0,1 1-1,-1-1 1,1 1-1,-1 0 1,1 0 0,-1-1-1,0 1 1,1 0-1,-1 0 1,0 0 0,1 0-1,-1 1 1,0-1-1,0 0 1,0 0 0,0 2-13,6 6 35,0 0 0,-1 0 0,0 1 0,-1-1 0,0 2 0,2 5-35,40 113 306,-22-58-151,3-1 0,8 9-155,-35-77-25,-1-1-38,1 1-1,-1 0 1,1-1 0,0 1-1,0-1 1,0 0-1,0 1 1,0-1-1,0 0 1,0 1-1,0-1 1,0 0-1,1 0 1,-1 0-1,0 0 1,1 0-1,-1 0 1,1-1-1,-1 1 64,0-1-859,-1 0-220,0 0-41</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4.488"/>
    </inkml:context>
    <inkml:brush xml:id="br0">
      <inkml:brushProperty name="width" value="0.2" units="cm"/>
      <inkml:brushProperty name="height" value="0.2" units="cm"/>
      <inkml:brushProperty name="color" value="#FFFF00"/>
    </inkml:brush>
  </inkml:definitions>
  <inkml:trace contextRef="#ctx0" brushRef="#br0">445 902 300,'-2'2'294,"1"-1"-203,0 0 0,0 0 0,-1 0 0,1 0 0,0 0-1,0 0 1,-1-1 0,1 1 0,-1 0 0,1-1 0,-1 1 0,1-1 0,-1 1 0,1-1 0,-1 0 0,1 0 0,-1 1 0,1-1 0,-1 0 0,1-1 0,-1 1 0,1 0 0,-1 0 0,1-1 0,-1 1 0,1 0 0,-1-1 0,1 0 0,-1 1 0,1-1 0,0 0 0,-1 0-91,-6-2 76,0-1 0,0 2 0,0-1 0,-1 1 0,1 0 0,-1 1 0,1 0 0,-1 0 0,0 1 0,1 0 0,-1 1 0,1 0 0,-1 0 0,1 1 0,-4 1-76,1 0 57,0 2-1,0-1 0,0 2 0,1-1 0,0 1 0,0 1 0,0 0 0,1 0 0,0 1 0,-5 6-56,0 2 60,0 0 0,1 1-1,1 0 1,1 1 0,0 0 0,1 1-1,1 0 1,1 1 0,1 0-1,1 0 1,0 0 0,0 13-60,1-5 60,2-15-23,0 1-1,1-1 0,1 1 1,0 0-1,1 0 0,1-1 1,0 1-1,1 0 1,1 5-37,0-8 16,1-1 0,0 1 1,1-1-1,0 0 1,1 0-1,0-1 0,3 4-16,-7-9 16,1 0 0,0-1 0,1 1 0,-1-1 0,1 0 0,-1 0-1,1 0 1,0-1 0,0 1 0,0-1 0,0 0 0,1 0 0,-1 0-1,0 0 1,1-1 0,-1 0 0,1 0 0,0 0 0,-1-1 0,2 1-16,3-2 14,-1-1 0,1 0 0,-1 0 0,0 0 0,0-1 0,0-1 0,0 1 0,0-1 0,-1 0 1,1-1-1,-1 0 0,0 0 0,-1-1 0,1 1 0,-1-1 0,1-3-14,11-9 36,-2-2 0,0 0 0,-1 0 1,-1-2-1,-1 0-36,6-15-36,-3 0 1,-1-1 0,-1 0 0,-3-1 0,-1-1 0,-1 0-1,-3 0 1,0-8 35,3-89-1024,-6-106 1024,-4 144-292,0 46 254,-2-1 1,-2 1-1,-3-1 0,-2 2 0,-14-42 38,13 37 100,9 44-39,0 1 0,-1-1 0,0 1 0,-1 0 0,-3-7-61,0 87 278,9-31-215,1 0 1,3 0-1,1-1 1,1 0-1,2 0 1,3 1-64,-5-10 45,33 93 504,57 112-549,-29-72 159,104 224 255,-170-376-530,-2-5 3,0-1 1,0 1-1,0 0 0,0-1 0,1 1 0,-1-1 0,1 1 0,-1-1 0,1 0 1,0 1-1,0-1 0,0 0 0,2 1 113,5-16-2078,-7 5 766</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05.255"/>
    </inkml:context>
    <inkml:brush xml:id="br0">
      <inkml:brushProperty name="width" value="0.2" units="cm"/>
      <inkml:brushProperty name="height" value="0.2" units="cm"/>
      <inkml:brushProperty name="color" value="#FFFF00"/>
    </inkml:brush>
  </inkml:definitions>
  <inkml:trace contextRef="#ctx0" brushRef="#br0">304 1 60,'-1'0'165,"-1"0"-1,0 1 1,0-1-1,0 1 1,0-1 0,1 1-1,-1 0 1,0-1-1,1 1 1,-1 0 0,0 0-1,1 0 1,-1 0-1,1 1 1,0-1 0,-1 0-1,1 1 1,-1 0-165,-40 32 220,16-10 114,0 1-1,2 1 1,2 1 0,0 1 0,-17 30-334,29-42 118,0 2 0,1 0 0,1 0 1,1 0-1,1 1 0,0 0 0,1 0 1,2 1-1,0-1 0,0 1 1,2 7-119,1-22 16,0 1 0,1-1 0,0 1 1,0-1-1,0 0 0,0 1 1,1-1-1,0 0 0,0 0 1,0 0-1,1 0 0,0 0 0,0-1 1,0 1-1,0-1 0,1 0 1,0 0-1,0 0 0,0 0 0,0-1 1,0 1-1,1-1 0,0 0-16,15 8 97,0-1 0,1-1 0,0 0 0,1-2 0,3 1-97,61 24 391,-83-30-362,0-1 1,0 1-1,0 0 1,0 0-1,-1 0 1,1 0-1,-1 0 1,1 1-1,-1-1 1,0 1-1,0 0 1,0 0-1,0-1 1,0 1-1,-1 0 1,1 0-1,-1 1 1,0-1-1,0 0 1,0 0 0,0 2-30,-1 2 48,1-1 1,-1 1 0,-1 0 0,1 0 0,-1-1 0,0 1 0,0-1 0,-1 1 0,0-1 0,-2 5-49,-7 15 96,-2-1-1,0 0 1,-2-1-1,-14 18-95,28-42-12,-46 59-573,43-55 184,0-1-1,0 0 0,0 1 1,0-1-1,-1-1 1,1 1-1,-1-1 0,-1 1 402,-2-1-1716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0.913"/>
    </inkml:context>
    <inkml:brush xml:id="br0">
      <inkml:brushProperty name="width" value="0.025" units="cm"/>
      <inkml:brushProperty name="height" value="0.025" units="cm"/>
      <inkml:brushProperty name="color" value="#66CC00"/>
    </inkml:brush>
  </inkml:definitions>
  <inkml:trace contextRef="#ctx0" brushRef="#br0">68 1 112,'-6'4'512,"4"-2"-40,-4 3-92,3 0-52,0 0-128,0 0 12,3 1-188,-2-1-212,2-2-60,0 1-224,0-1-360</inkml:trace>
  <inkml:trace contextRef="#ctx0" brushRef="#br0" timeOffset="1">24 32 4,'-2'2'608,"-2"0"-24,4-1-80,-2-1-64,-2 2-80,4 0-44,0 0-140,-2 1-128,2-1-84,-3 1-252,0-1-220,0-1-332,3 2-16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5.074"/>
    </inkml:context>
    <inkml:brush xml:id="br0">
      <inkml:brushProperty name="width" value="0.2" units="cm"/>
      <inkml:brushProperty name="height" value="0.2" units="cm"/>
      <inkml:brushProperty name="color" value="#FFFF00"/>
    </inkml:brush>
  </inkml:definitions>
  <inkml:trace contextRef="#ctx0" brushRef="#br0">45 18 136,'0'1'9,"-1"-1"0,1 0 0,-1 0 0,1 0 1,-1 0-1,0 0 0,1 0 0,-1 0 0,1 0 0,-1 0 0,1 0 0,-1 0 0,0 0 0,1 0 1,-1-1-1,1 1 0,-1 0 0,1 0 0,-1-1 0,1 1 0,-1 0 0,1 0 0,-1-1 0,1 1 1,-1-1-1,1 1 0,0-1 0,-1 1 0,1 0 0,0-1 0,-1 1 0,1-1 0,0 1 0,-1-1 1,1 0-1,0 1 0,0-1 0,0 1 0,0-1 0,0 1 0,-1-1 0,1 0 0,0 1 1,0-1-1,0 1 0,1-1-9,-1-2 188,0 3 12,0 0 25,0 0-22,0 0-7,0 0-27,0 0-3,0 0-28,0 0 42,0 0 32,0 0-25,0 0 0,0 0-11,0 0-5,0 0 11,0 0-11,0 0 11,0 0-7,0 0 0,0 0-23,0 0-14,0 0-3,0 0-8,0 0-11,0 0 2,-4 1-16,2 1-87,0-1 0,0 1-1,0 0 1,1-1 0,-1 1 0,0 0 0,1 0 0,0 0 0,0 0 0,-1 0 0,1 0-1,0 1 1,1-1 0,-1 0 0,0 0 0,1 1 0,-1-1 0,1 1 0,0-1-1,-1 0 1,1 1 0,1-1 0,-1 1-15,1 80 234,0-49-181,-1 25 24,-1 43 96,5-1-1,5 9-172,10 107 178,-8-73-184,-5-54-2851,-6-80 2033</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5.975"/>
    </inkml:context>
    <inkml:brush xml:id="br0">
      <inkml:brushProperty name="width" value="0.2" units="cm"/>
      <inkml:brushProperty name="height" value="0.2" units="cm"/>
      <inkml:brushProperty name="color" value="#FFFF00"/>
    </inkml:brush>
  </inkml:definitions>
  <inkml:trace contextRef="#ctx0" brushRef="#br0">162 1 84,'-7'9'257,"1"1"0,0 0 1,0 0-1,1 1 0,1 0 0,-1 0 1,2 0-1,0 0 0,-1 3-257,-15 108 997,16-96-769,-3 33 145,2 1 0,3 0-1,2 0 1,3-1 0,6 22-373,-4-43 82,2-1 1,2-1-1,1 0 1,1 0-1,2-1 1,2 0-1,1-2 0,2 0 1,3 3-83,-10-19 31,1-1 0,0 1 0,1-2 0,1 0 0,0-1 0,11 7-31,-18-15 10,1 0-1,0 0 0,1-1 1,-1 0-1,1 0 1,0-1-1,0-1 1,0 0-1,1 0 0,-1-1 1,1 0-1,-1-1 1,9 0-10,-14-1 2,1 0 1,-1 0-1,1-1 0,-1 0 1,1 0-1,-1-1 1,0 1-1,1-1 1,-1-1-1,0 1 1,0 0-1,-1-1 1,1 0-1,0 0 1,-1-1-1,2-1-2,1-2 8,-1 0 0,0 0 1,-1 0-1,0-1 0,0 1 0,0-1 0,-1-1 0,0 1 0,1-6-8,4-14 27,-2 0-1,-1 0 1,-1-1-1,-1 0 0,-1-25-26,-3 19 16,-2 0 0,-1 0 0,-1 0-1,-3 1 1,0-1 0,-8-15-16,1 3 34,-3 0 1,-1 1-1,-3 1 1,-1 1-1,-3 1 1,-1 1-1,-14-15-34,30 45 61,-1 0-1,0 1 1,-1 0-1,0 0 1,-1 1 0,0 1-1,0 0 1,-1 1-1,0 1 1,0 0-1,-1 1 1,0 0-1,0 1 1,-1 1-1,1 0 1,-1 1-1,0 1 1,0 0 0,0 1-1,0 1-60,10 1 3,0 0 1,1 0-1,0 1 1,-1 0-1,1 0 0,0 0 1,0 1-1,0-1 0,-1 2-3,-36 15-455,3-5-3254,30-14 2309</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27.272"/>
    </inkml:context>
    <inkml:brush xml:id="br0">
      <inkml:brushProperty name="width" value="0.2" units="cm"/>
      <inkml:brushProperty name="height" value="0.2" units="cm"/>
      <inkml:brushProperty name="color" value="#FFFF00"/>
    </inkml:brush>
  </inkml:definitions>
  <inkml:trace contextRef="#ctx0" brushRef="#br0">278 191 144,'0'0'169,"0"0"20,0 0 11,0 0-2,0 0 14,0 0-9,0 0-43,0 0 18,0 0-10,0 0-67,0 0 22,0 0 11,0 0-10,0 0-20,0 0 1,0 0-9,0 0 14,0 0-37,0 0 18,0 0-30,0 0-17,-3-3-4,-1-2-3,0 0 0,0 1 0,0-1 0,-1 1 0,0 0 0,0 1-1,0-1 1,0 1 0,-1 0 0,1 0 0,-1 0 0,0 1 0,0 0 0,1 0 0,-2 1 0,1-1 0,0 1 0,0 1 0,0-1 0,0 1 0,-1 0-1,1 0 1,0 1 0,0 0 0,0 0 0,0 0 0,0 1 0,-4 1-37,4 0 19,-1 0 1,1 0-1,0 1 0,0 0 1,0 0-1,0 0 0,1 1 1,0-1-1,0 1 0,0 1 1,0-1-1,1 1 0,0-1 1,0 1-1,1 0 0,-3 7-19,1-1 20,1 1-1,1 0 1,0 0 0,1 1-1,0-1 1,1 0-1,0 1 1,2 4-20,0-9 5,0 1 0,1-1 0,0 0 0,0 0 0,1-1 0,1 1-1,-1 0 1,1-1 0,1 0 0,0 0 0,0 0 0,0 0 0,5 4-5,4 4 6,0 0 0,1-2 0,0 1 0,1-2-1,13 9-5,-20-16 4,-1 0 0,1-1 0,0 0-1,0 0 1,0-1 0,1-1-1,0 1 1,-1-2 0,1 1 0,0-1-1,0-1 1,1 0 0,-1 0-1,0-1 1,0 0 0,0-1 0,0 0-1,1 0 1,-1-1 0,-1-1-1,9-2-3,-10 1 20,0 0 0,0-1 0,0 0-1,0 0 1,-1-1 0,0 1-1,0-2 1,-1 1 0,0-1-1,0 0 1,0 0 0,-1 0 0,0-1-1,0 0 1,-1 0 0,0 0-1,0-3-19,2-7 43,-1-1 0,0 1 0,-2-1 0,0-1-1,-2 1 1,0 0 0,-1-10-43,-1 15 19,-1 1-1,0-1 1,-1 1 0,-1 0-1,0 0 1,0 1 0,-4-6-19,-3-11 26,6 14-3,-29-72 141,30 79-149,0 0 0,0 1 1,0 0-1,-1-1 0,0 2 1,-1-1-1,0 1 0,0 0 1,-3-3-16,8 8-63,-1 0 0,0 0 0,1-1 0,-1 1 0,0 0 0,0 0 0,0 1 0,0-1 0,0 0 1,0 1-1,0-1 0,0 1 0,0 0 0,-1-1 0,1 1 0,0 0 0,0 0 0,0 1 0,0-1 1,0 0-1,0 1 0,0-1 0,0 1 0,0 0 0,0-1 0,0 1 0,0 0 0,0 0 0,0 0 1,0 1-1,1-1 0,-1 0 0,0 1 0,1-1 0,-1 1 0,1 0 0,0-1 0,-1 1 63,0 3-856</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30.013"/>
    </inkml:context>
    <inkml:brush xml:id="br0">
      <inkml:brushProperty name="width" value="0.2" units="cm"/>
      <inkml:brushProperty name="height" value="0.2" units="cm"/>
      <inkml:brushProperty name="color" value="#FFFF00"/>
    </inkml:brush>
  </inkml:definitions>
  <inkml:trace contextRef="#ctx0" brushRef="#br0">1 490 116,'0'0'155,"0"0"37,0 0-28,0 0-22,0 0 10,0 0-6,0 0-4,0 0 7,0 0 10,0 0-47,0 0 10,0 0-33,6 3 22,-2-2-90,-1 1 0,0 0 0,0 0 0,1 0 0,-2 1 0,1-1 0,0 1 0,0 0 0,-1 0 0,0 0 0,1 0-1,-1 0 1,1 3-21,24 55 243,-26-58-240,48 134 488,-6 2 0,24 141-491,-59-250 71,-6-25-33,0 1 0,-1-1 0,1 1 0,-1 0-1,0 0 1,-1-1 0,1 1 0,-1 0 0,0 0 0,0 0-1,-1 1-37,2 3 151,-3-27-54,-13-33 22,-18-38-119,13 37-17,-11-43 17,16 37-9,-41-179 38,46 181-29,2 0 0,3 0 0,2-23 0,5 41-13,2 0 0,1 0 0,1 0 0,3 1-1,4-12 14,-9 30 2,1 0 0,1 1-1,0 0 1,2 0-1,-1 1 1,2-1 0,0 2-1,1-1 1,1 1-1,1 0-1,-10 14 5,1-1-1,-1 1 0,1-1 1,0 1-1,-1 0 0,1 0 1,0 1-1,0-1 0,-1 0 1,1 1-1,0 0 0,0-1 1,0 1-1,0 0 0,0 1 1,0-1-1,0 0 0,1 1-4,10 5 20,0 0-1,0 1 1,-1 1 0,0 0-1,-1 1 1,0 0-1,0 1 1,-1 0-1,0 1 1,-1 0-1,0 0 1,-1 1-1,0 1 1,1 3-20,5 8 71,-1 1-1,-1 1 1,-1 0 0,-1 1-1,-2 0 1,-1 0-1,1 11-70,-6-25 50,-2 0 0,1 1-1,-2-1 1,0 1-1,0 0 1,-1-1-1,-1 0 1,0 1 0,-1-1-1,0 0 1,-1 0-1,-1 0 1,0-1-1,-1 1 1,-6 10-50,7-15-103,-1 0 1,1 0-1,-1-1 0,0 0 1,-1 0-1,0 0 1,0-1-1,0 0 0,-1 0 1,0-1-1,0 0 0,0-1 1,-1 1-1,1-2 1,-1 1-1,0-1 0,0 0 1,-1-1-1,1 0 1,0-1-1,-1 0 0,1 0 1,-2-1 102,-10 0-1160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7:32.326"/>
    </inkml:context>
    <inkml:brush xml:id="br0">
      <inkml:brushProperty name="width" value="0.2" units="cm"/>
      <inkml:brushProperty name="height" value="0.2" units="cm"/>
      <inkml:brushProperty name="color" value="#FFFF00"/>
    </inkml:brush>
  </inkml:definitions>
  <inkml:trace contextRef="#ctx0" brushRef="#br0">389 23 16,'-23'0'415,"21"0"-412,-1 0 1,1-1 0,0 0-1,0 1 1,0-1 0,0 0-1,0 0 1,0 0 0,0 0-1,0 0 1,1-1-1,-1 1 1,0-1 0,0 0-4,-1 0 18,2 1 118,-1 0 1,1 1-1,0-1 0,0 0 1,-1 1-1,1 0 0,0-1 0,-1 1 1,1 0-1,-1-1 0,1 1 1,0 0-1,-1 0 0,1 0 1,0 0-1,-1 1 0,1-1 0,-1 0 1,1 1-1,0-1 0,-1 0 1,1 1-1,0 0 0,0-1 1,-1 1-137,-6 2 1133,7-3-933,-8 2 146,-13 7-197,0 0 1,1 2-1,1 0 0,0 1 0,1 1 0,0 1 1,1 1-1,-9 9-149,18-15 27,1-1 1,-1 2 0,2-1 0,-1 1 0,2 0-1,-1 1 1,1-1 0,1 1 0,0 1-1,0-1 1,1 1 0,1-1 0,0 1-1,1 0 1,0 0 0,0 1 0,1 1-28,2-11 3,0 0 1,0 0 0,0-1-1,0 1 1,0-1 0,1 1-1,-1-1 1,1 1 0,-1-1-1,1 0 1,0 1 0,0-1 0,0 0-1,0-1 1,1 1 0,-1 0-1,0 0 1,1-1 0,-1 0-1,1 1 1,-1-1 0,3 0-4,4 4 4,1-1 0,0 0 0,0-1 0,0 0 1,8 1-5,14-1 27,0-1 0,-1-2 0,4-2-27,-16 0 9,1 2 0,-1-1 0,0 2 1,1 1-1,-1 0 0,0 1 0,0 1 0,0 1 0,12 5-9,-27-7 19,0-1-1,0 1 1,0-1-1,0 1 1,0 0-1,-1 1 1,0-1 0,0 1-1,0-1 1,0 1-1,0 0 1,-1 0-1,1 0 1,-1 0 0,0 1-1,-1-1 1,1 0-1,-1 1 1,0 0-1,0-1 1,0 1 0,0-1-1,-1 1 1,0 0-1,0 4-18,-1 4 32,0 0 0,0 0-1,-2 0 1,1-1-1,-2 1 1,1-1 0,-2 1-1,-4 9-31,-8 12 58,0-1-1,-2-1 0,-2 0 0,-1-1 0,-10 9-57,24-30-263,-1 0 0,-1 0 1,0-1-1,0 0 0,-1-1 0,0 0 1,0-1-1,-1 0 0,0-1 0,0 0 0,-1-1 1,0 0-1,1-1 0,-2 0 0,1-1 0,-7 0 263,-6-1-1440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04.928"/>
    </inkml:context>
    <inkml:brush xml:id="br0">
      <inkml:brushProperty name="width" value="0.2" units="cm"/>
      <inkml:brushProperty name="height" value="0.2" units="cm"/>
      <inkml:brushProperty name="color" value="#FFFF00"/>
    </inkml:brush>
  </inkml:definitions>
  <inkml:trace contextRef="#ctx0" brushRef="#br0">1 0 160,'0'0'141,"0"0"-21,0 0-30,0 0 50,0 0-34,0 0-4,0 0 33,0 0 9,0 0-19,0 0-10,0 0-36,0 0 57,0 0 6,0 0-59,0 0 22,0 0 12,0 0 30,0 0 5,0 0 4,0 0-26,0 0-20,0 0 38,0 0-27,0 24 202,2 6-148,2 0 0,0 1 1,5 7-176,9 64 241,-16-79-203,5 39 374,-2 37-412,-4-82 37,1 0 0,1 0 0,0 0 0,5 12-37,-2-8 43,-2 1-1,0-1 1,-1 2-43,19 125 200,-11-90-28,1 44-172,3 56 187,19 69-187,-17-134-1,0-4 60,-1 27-59,-1 77 117,-9 17-117,-6 2271 735,11-2456-1046,-11-15 22,1-5 2,-1 0 1,0 1-1,0-1 1,0 0-1,-1 0 1,0 1-1,0-1 1,0 0-1,0 0 1,-1 0-1,0 0 1,0 0-1,0 0 1,-1-1-1,0 1 1,-2 3 286,2-5-877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26.288"/>
    </inkml:context>
    <inkml:brush xml:id="br0">
      <inkml:brushProperty name="width" value="0.2" units="cm"/>
      <inkml:brushProperty name="height" value="0.2" units="cm"/>
      <inkml:brushProperty name="color" value="#33CCFF"/>
    </inkml:brush>
  </inkml:definitions>
  <inkml:trace contextRef="#ctx0" brushRef="#br0">9642 1396 120,'0'0'454,"0"0"-21,0 0-47,0 0 4,0 0 7,0 0 5,0 0-35,0 0-7,0 0-9,0 0-43,0 0 4,0 0 1,0 0-16,0 0-9,0 0-4,0 0-32,0 0 12,0 0-43,0 0 11,0 0 8,0 0-26,0 0-25,0 0-21,-19-71 1601,6 36-1340,0 1 0,-3 1 0,0 1 0,-2 0 0,-2 1 0,-1 1 0,-5-5-429,3 7 260,0 1-1,-2 1 1,-2 1 0,0 2 0,-1 0-1,-1 2 1,-13-6-260,-7-2 311,-1 2 0,-1 3 0,-2 1 0,-20-4-311,-540-150 815,543 159-778,-158-34 40,11 22-29,190 27-57,0 1 0,0 1 0,0 2 0,-9 1 9,-28 0-6,51-1 3,0 0 0,0 1-1,0 0 1,1 1-1,-11 4 4,-29 6-3,-104 17-51,-14 10 54,-184 71-294,-1 27 261,310-121-42,-36 13-18,-2-3-1,-28 3 94,46-21-26,-1-2 0,1-3 1,-59-4 25,70 0-43,33-1 35,0-2 0,0 0 0,1-1 1,-10-4 7,-16-2-7,-28-6 5,1-4 1,1-2-1,1-4 0,-55-28 2,100 40 13,2-1-1,0-1 0,1-1 1,1-1-1,0 0 0,1-2 0,2-1 1,-7-8-13,-25-36-110,3-2-1,-7-19 111,36 53-44,2-1 1,-9-24 43,13 26-49,-1 1 1,-2 0-1,-9-11 49,-27-44-124,44 74 62,7 11 39,1 0 1,-1 0-1,1 0 0,-1 0 0,1 0 0,-1 1 0,0-1 0,1 0 1,-1 0-1,0 1 0,0-1 0,1 0 0,-1 1 0,0-1 1,0 1-1,0-1 0,0 1 0,-1-1 23,1 2-16,-1-1-1,1 1 0,-1 0 1,1 0-1,-1 0 0,1 0 1,0 0-1,-1 0 1,1 0-1,0 0 0,0 1 1,0-1-1,0 0 0,0 1 1,0-1-1,0 1 1,0 0 16,-23 34-36,2 1 1,-6 17 35,-22 63-8,35-78-30,-2 0 0,-1-1 0,-15 22 38,14-32-29,-2-1 0,0-1 0,-2-1 0,-1-1 0,0-1 0,-2-2 1,-1 0-1,0-1 0,-2-2 0,0-1 0,-7 2 29,-66 35-110,-10 4-97,-59 21 207,107-53-15,-12 6-54,-2-3 0,0-3 0,-2-4 1,-15 0 68,15-13 22,1-4 1,-63-4-23,109-1 55,18 0-70,1-2 0,-1 0 0,1-1 0,-8-2 15,-32-6 4,-77-11 25,23 4-134,-61-2 105,-103 17-72,155 4 97,-51-15 4,-148 14-29,301 1-11,0 1 0,0 1 1,0 0-1,0 1 0,0 0 1,1 1-1,-1 2 11,-59 16 6,-283 66-136,303-75 141,1 3-1,0 2 0,1 2 0,1 2 1,2 3-1,-30 21-10,-89 63-54,-51 35 76,93-41-351,105-99-986,11-5-3112,0 0 2246</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39.574"/>
    </inkml:context>
    <inkml:brush xml:id="br0">
      <inkml:brushProperty name="width" value="0.2" units="cm"/>
      <inkml:brushProperty name="height" value="0.2" units="cm"/>
      <inkml:brushProperty name="color" value="#33CCFF"/>
    </inkml:brush>
  </inkml:definitions>
  <inkml:trace contextRef="#ctx0" brushRef="#br0">2 0 100,'0'0'109,"0"0"28,0 1-112,-1 0 0,1 0 0,0 0 0,0 0 0,0 0 0,-1 0 0,1 0 0,0 0 0,0 0 0,1-1 0,-1 1 0,0 0 0,0 0 0,0 0 0,1 0 0,-1 0 0,0 0 0,1 0 0,-1 0 0,1-1 0,-1 1 0,1 0 0,-1 0 0,1 0 0,-1-1 0,1 1 0,0 0-25,6 5 38,-4-4-24,0 0 0,-1 0 0,1 0 0,-1 0 1,0 1-1,0-1 0,0 1 0,0-1 0,0 1 1,-1 0-1,2 2-14,18 50 370,-1 1-1,-4 0 1,-1 2 0,-2 7-370,12 51 258,-15-69-142,-3 1 1,0 12-117,6 43 30,-12-97-200,0-1 0,0 1 1,-1 0-1,0 0 0,0-1 0,0 1 1,0 0-1,-1 0 0,0 0 0,0-1 0,-2 3 170,-11 5-831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0.240"/>
    </inkml:context>
    <inkml:brush xml:id="br0">
      <inkml:brushProperty name="width" value="0.2" units="cm"/>
      <inkml:brushProperty name="height" value="0.2" units="cm"/>
      <inkml:brushProperty name="color" value="#33CCFF"/>
    </inkml:brush>
  </inkml:definitions>
  <inkml:trace contextRef="#ctx0" brushRef="#br0">0 179 140,'44'-33'1051,"1"3"-1,1 1 1,9-2-1051,-36 22 150,0 0 1,1 2-1,-1 0 0,2 1 1,-1 1-1,1 1 0,0 0 1,0 2-1,14 0-150,-26 3 14,0 0 0,-1 1 1,0-1-1,1 2 0,-1-1 0,0 1 0,0 1 0,-1-1 0,1 1 0,-1 1 1,1-1-1,-1 1 0,-1 1 0,1-1 0,-1 1 0,4 4-14,4 5 37,0 1 0,-1 0-1,-1 1 1,-1 0-1,0 1 1,2 6-37,-3-4 30,-1 1 0,0 1 0,-2-1 0,0 1 0,-2 0 0,0 1 0,-1-1-1,-2 1 1,0 0 0,-2 0 0,0-1 0,-1 1 0,-2 0 0,0 0 0,-3 6-30,-3 1-40,-1-1 1,-2 0-1,-1-1 1,-1 0-1,-1-1 1,-1 0-1,-2-2 1,-1 0-1,0-1 1,-2-1 0,-1 0-1,-1-2 1,0-1-1,-2-1 1,0 0-1,-1-2 1,-1-2-1,-18 9 40,41-22-141,-1 0 0,0 0 0,0-1-1,0 0 1,-1 1 0,1-2 0,-2 1 141,-15 2-813</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1.606"/>
    </inkml:context>
    <inkml:brush xml:id="br0">
      <inkml:brushProperty name="width" value="0.2" units="cm"/>
      <inkml:brushProperty name="height" value="0.2" units="cm"/>
      <inkml:brushProperty name="color" value="#33CCFF"/>
    </inkml:brush>
  </inkml:definitions>
  <inkml:trace contextRef="#ctx0" brushRef="#br0">333 1072 168,'1'-1'81,"0"1"1,0-1-1,-1 0 0,1 0 0,-1 0 0,1 0 1,0 1-1,-1-1 0,0 0 0,1 0 1,-1 0-1,1 0 0,-1 0 0,0 0 1,0 0-1,0 0 0,0 0 0,0 0 1,0 0-1,0 0 0,0 0 0,0-1 1,0 1-1,0 0 0,-1 0 0,1 0 1,0 1-1,-1-2-81,-9-34 698,7 27-635,-1 1 1,-1-1-1,0 1 0,0 0 1,0 0-1,-1 0 0,0 1 1,-4-4-64,7 8 36,-1-1 0,0 1 1,0-1-1,0 1 1,0 0-1,0 1 1,-1-1-1,1 1 1,-1 0-1,0 0 1,1 0-1,-1 1 1,0-1-1,0 1 1,0 0-1,-4 0-36,7 1 24,-12 3 71,3 1-73,1 0 0,0 1 0,0 0 1,1 0-1,-1 1 0,1 0 0,0 1 0,1 0 0,0 1 1,0-1-1,0 2 0,1-1 0,1 1 0,-1 0 1,1 0-1,-1 3-22,0 4 31,0 0-1,1 0 1,1 1 0,0 0 0,1 0-1,1 0 1,1 0 0,1 0 0,0 0-1,1 6-30,0-10 10,1 0 0,0 0 0,1 0 0,0 0 0,1-1 0,0 1 0,1-1 0,1 1 0,0-1 0,1 0 0,0-1 0,5 7-10,-10-15 10,1-1 0,0 1 0,0-1 0,0 0 0,0 0 0,0 0 0,0 0 0,0 0 0,1 0 0,-1 0 0,1-1 0,0 1 0,-1-1 0,1 0 0,0 0 0,0 0 0,0 0 0,0 0 0,0-1 0,0 1 0,-1-1 0,1 0 0,1 0-10,0 0 8,0-1-1,1 0 1,-1-1-1,0 1 1,1-1-1,-1 0 1,0 0 0,0 0-1,0 0 1,0-1-1,-1 1 1,1-1-1,-1 0 1,1-1-8,9-10 2,0 0 1,-1-1-1,-1 0 0,0-1 1,-1 0-1,7-17-2,-7 9 14,-1-1 1,0 0-1,-2 0 1,-1-1-1,-2 0 1,0 0-1,-1 0 0,-2-1 1,-1-11-15,0 37 5,0 1-29,0 0 24,0 0 1,0 0-1,0 0 0,0-1 0,0 1 1,0 0-1,0 0 0,0 0 0,0 0 0,0 0 1,0 0-1,0 0 0,0-1 0,0 1 1,0 0-1,0 0 0,0 0 0,0 0 1,0 0-1,0 0 0,0 0 0,0-1 1,0 1-1,0 0 0,0 0 0,0 0 0,0 0 1,0 0-1,0 0 0,0 0 0,1 0 1,-1 0-1,0 0 0,0 0 0,0-1 1,0 1-1,0 0 0,0 0 0,0 0 0,0 0 1,1 0-1,-1 0 0,0 0 0,0 0 1,0 0-1,0 0 0,0 0 0,0 0 1,0 0-1,1 0 0,-1 0 0,0 0 0,0 0 1,0 0-1,0 0 0,0 0 0,0 0 1,0 0-1,1 0 0,-1 1 0,0-1 1,0 0-1,0 0 0,0 0 0,0 0 0,0 0 1,0 0-1,0 0 0,0 0 0,0 0 0,11 13 20,17 27 25,-19-25-23,3 2-7,1 0 0,1 0 0,1-1 0,0-1 0,2 1-15,-8-9 29,-1-1-1,1 0 1,0 0-1,0-1 1,1 0-1,-1-1 1,1 0 0,0 0-1,0-1 1,0 0-1,4-1-28,-13-2 69,12-2 58,-6-1-115,-1 0 0,0 0 0,-1 0 0,1-1 0,-1 0 0,0 0 0,0-1 0,0 0 0,0 1 0,-1-2 0,1 1 0,-2 0 0,1-1 0,0 0 0,-1 1 0,0-2 0,-1 1 0,1 0 0,-1 0 0,0-1 0,-1 1 0,1-1 0,-1-1-12,4-25-2,-2-1 1,-2 1 0,0 0 0,-3-13 1,0-9-65,0 12 32,-2 0-1,-2 0 1,-5-14 33,-5-35-64,-3-26-104,-10-21 168,16 89 33,-2-1 0,-2 2-1,-23-45-32,34 80 38,4 9-17,0 0 1,1 1-1,-2-1 0,1 1 1,0 0-1,-1 0 0,0 0 0,0 0 1,0 0-1,0 0 0,-1 0-21,4 4 35,0 0-2,-9 22-21,9 5 15,0-22-26,-1 0 0,1 0 0,0-1 1,0 1-1,1 0 0,0 0 1,-1-1-1,2 3-1,35 119 154,6-2 0,39 77-154,-42-116 59,4-3 1,3-1-1,4-3 0,15 14-59,-9-16-400,0 9 400,-53-76-595,-3-6-2109,-1-6 1796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1.248"/>
    </inkml:context>
    <inkml:brush xml:id="br0">
      <inkml:brushProperty name="width" value="0.025" units="cm"/>
      <inkml:brushProperty name="height" value="0.025" units="cm"/>
      <inkml:brushProperty name="color" value="#66CC00"/>
    </inkml:brush>
  </inkml:definitions>
  <inkml:trace contextRef="#ctx0" brushRef="#br0">1 0 28,'0'6'532,"0"-1"-60,0 0-68,0 0 4,0-1-56,0 2-24,3-1-56,-3 0-24,3-1-108,-3 1-44,3 0-156,-3-2-88,2 2-108,-2 0-112,4-1-108,-4-2-116,3 0-148</inkml:trace>
  <inkml:trace contextRef="#ctx0" brushRef="#br0" timeOffset="1">116 99 48,'0'4'512,"3"-1"-48,0 0-52,-3 1-68,0-1 12,3 0-44,-3 2-20,0-1-84,0-1-76,2 2-52,-2-1-176,0 1-168,4-1-104,-4-1-200,3-2-276,0-1 92</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1.974"/>
    </inkml:context>
    <inkml:brush xml:id="br0">
      <inkml:brushProperty name="width" value="0.2" units="cm"/>
      <inkml:brushProperty name="height" value="0.2" units="cm"/>
      <inkml:brushProperty name="color" value="#33CCFF"/>
    </inkml:brush>
  </inkml:definitions>
  <inkml:trace contextRef="#ctx0" brushRef="#br0">1 330 396,'4'-3'63,"125"-81"3068,74-33-3131,-162 95-123,2 3-1,0 1 0,2 2 0,-1 2 1,2 2-1,0 2 0,9 1 124,-19 4-1654,-20 5 804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2.687"/>
    </inkml:context>
    <inkml:brush xml:id="br0">
      <inkml:brushProperty name="width" value="0.2" units="cm"/>
      <inkml:brushProperty name="height" value="0.2" units="cm"/>
      <inkml:brushProperty name="color" value="#33CCFF"/>
    </inkml:brush>
  </inkml:definitions>
  <inkml:trace contextRef="#ctx0" brushRef="#br0">270 27 184,'-5'-4'155,"-1"1"0,1 0 0,-1 0 0,1 0 0,-1 1 0,0 0 0,0 0-1,0 1 1,0-1 0,-5 1-155,6 1 50,1 1 0,0 0 0,0 0 0,-1 0 0,1 0-1,0 1 1,0-1 0,0 1 0,1 0 0,-1 1 0,0-1 0,1 1-1,-1-1 1,1 1 0,0 0 0,0 0-50,-9 9 128,1 0 1,0 1-1,1 0 1,0 1-1,1 0 1,1 0-1,0 1 1,1 0-1,0 0 1,1 1-1,1-1 1,1 1-129,-5 18 207,2 0-1,2 0 1,1 0 0,2 1 0,1 11-207,1-37 37,1-1-1,0 1 1,0 0-1,1-1 1,1 1-1,-1-1 1,4 8-37,-4-12 19,-1 0 0,1-1-1,0 1 1,0 0 0,1-1 0,-1 1 0,1-1 0,-1 0-1,1 0 1,0 0 0,0 0 0,1 0 0,-1-1 0,1 1-1,-1-1 1,1 0 0,0 0-19,-2-2 8,-1 1-1,1-1 1,0 0-1,0 0 1,0 0 0,0 0-1,-1-1 1,1 1-1,0 0 1,0-1-1,-1 1 1,1-1 0,0 1-1,0-1 1,-1 0-1,1 0 1,-1 0-1,1 0 1,-1 0-1,2-1-7,3-2 22,3-1-8,0-1 0,0 0 0,-1 0 0,0-1 0,0 0 0,0-1 0,-1 0 0,0 0 0,0 0 0,-1-1 0,0 0 0,-1 0 0,0-1 0,-1 1 0,1-1-1,0-5-13,2-7 72,-1-1-1,-1 0 0,-2 0 0,0 0 0,-1-1 1,-1-18-72,-1 40 32,0 2 9,5-6 68,-4 4-9,4 15-5,0 0-63,1 0 0,0 0 0,1 0 0,0 0 0,1-1 0,0 0 0,1-1 0,1 0 0,-1 0 0,2-1 0,3 3-32,-7-8 17,0 0 0,0 0-1,0 0 1,0-1-1,1 0 1,0 0-1,0-1 1,0 0-1,0-1 1,1 1-1,-1-2 1,1 1-1,-1-1 1,1 0-1,-1-1 1,1 0-1,0 0 1,-1-1-1,1 0 1,1-1-17,15-5-89,-2-1 1,1-1 0,-1-1-1,-1 0 1,0-2 0,0-1-1,-1-1 1,-1 0 0,0-2-1,3-4 89,11-9-2565,-23 19 1543</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3.737"/>
    </inkml:context>
    <inkml:brush xml:id="br0">
      <inkml:brushProperty name="width" value="0.2" units="cm"/>
      <inkml:brushProperty name="height" value="0.2" units="cm"/>
      <inkml:brushProperty name="color" value="#33CCFF"/>
    </inkml:brush>
  </inkml:definitions>
  <inkml:trace contextRef="#ctx0" brushRef="#br0">315 84 108,'0'0'345,"0"0"1,1 1-286,1-1-1,-1 0 1,0 0-1,0 0 0,0 0 1,0 0-1,0 0 0,0 0 1,0 0-1,0 0 1,0 0-1,0-1 0,0 1 1,0 0-1,0-1 0,0 1 1,0-1-1,1 0-59,-1-19 1612,-3-14-844,1 32-760,0 1-1,0 0 1,0-1-1,0 1 1,0 0-1,0-1 1,0 1-1,0 0 0,0 0 1,-1 0-1,1 0 1,0 0-1,-1 1 1,1-1-1,-1 0 1,1 0-1,-1 1 1,1-1-1,-1 1 0,1 0 1,-1-1-1,-1 1-7,-5-2 38,0 1 0,0-1 0,-1 2-1,1-1 1,0 1 0,0 0 0,-1 1-1,1 0 1,0 0 0,0 1 0,0 0-1,0 1 1,0-1 0,0 1 0,1 1 0,-7 3-38,5-1 32,-1 1 0,1 1 0,1-1 0,-1 1 1,1 1-1,1-1 0,0 1 0,0 1 1,0-1-1,1 1 0,0 3-32,-6 12 42,1 1 0,1 0 0,2 0 0,1 1 0,1 0 0,1 0 0,1 0 0,1 1 0,2 15-42,0-18 18,2-1 1,1 1 0,1-1-1,1 0 1,1 0 0,1 0 0,1-1-1,1 0 1,1 0 0,2-1 0,5 10-19,-7-17 9,0 0 1,1-1-1,1-1 1,0 0-1,0 0 1,2-1 0,-1-1-1,1 0 1,1 0-1,0-2 1,1 1-1,0-2 1,0 0 0,1-1-1,-1-1 1,2 0-1,6 1-9,25 4-4,0-2-1,0-2 1,0-3 0,1-1-1,25-4 5,-49 0-146,0-1 0,-1-1 0,1-1 1,-1-2-1,7-2 146,-7 2-296,28-13-992,-30 8 250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4.204"/>
    </inkml:context>
    <inkml:brush xml:id="br0">
      <inkml:brushProperty name="width" value="0.2" units="cm"/>
      <inkml:brushProperty name="height" value="0.2" units="cm"/>
      <inkml:brushProperty name="color" value="#33CCFF"/>
    </inkml:brush>
  </inkml:definitions>
  <inkml:trace contextRef="#ctx0" brushRef="#br0">22 76 72,'-6'22'232,"1"-1"-1,1 1 1,1 0 0,0 1-1,2-1 1,1 0 0,1 0-1,1 1 1,1-1-1,0 0 1,2 0 0,1-1-1,0 0 1,2 0 0,0 0-1,9 15-231,-13-30 47,-1 0 0,2 0 0,-1 0 0,1 0 0,0 0 0,0-1 0,0 0 0,1 0 0,-1-1 0,1 1 0,1-1 0,-1-1 0,0 1 0,1-1 0,0 0 0,0 0 0,4 0-47,-6-2 22,0 0 0,0-1 0,0 1 0,0-1 0,0 0 0,0-1 0,0 1 0,0-1 0,0 0 0,0 0 0,0-1 0,0 1 0,0-1 0,-1 0 0,1-1 0,-1 1 0,0-1 0,1 0 0,-1 0 0,-1 0 0,1 0 0,0-1 0,-1 1 0,1-1 0,2-4-22,2-3 22,0-1-1,-1 0 1,0 0-1,0-1 1,-2 0-1,0 0 1,0 0-1,-1-1 1,0 1-1,-2-1 1,1 0-1,-2 0 1,0 0-1,0 0 1,-1-1-1,-2-9-21,0 8 4,-1 0 0,0 0 0,-1 0 0,-1 0 0,0 0 0,-1 1 0,-1 0-1,-1 0 1,0 1 0,0 0 0,-2 0 0,1 1 0,-2 0 0,-2-2-4,10 12 8,1 0 0,-1 0 0,0 0 1,0 0-1,-1 1 0,1-1 0,0 1 1,-1 0-1,1 0 0,-1 0 0,0 0 0,0 1 1,0-1-1,0 1 0,0 0 0,0 0 0,0 1 1,0-1-1,0 1 0,0 0 0,0 0 0,0 0 1,-1 0-1,1 1 0,0 0 0,0 0 1,0 0-1,0 0 0,0 1 0,1-1 0,-1 1 1,0 0-1,1 0 0,-1 0 0,1 1 0,0-1 1,0 1-1,0 0 0,0 0 0,0 1-8,-7 6-7,1 0 0,1 1 0,0 0 0,0 1-1,1 0 1,1 0 0,0 1 0,0-1 0,1 1-1,1 0 1,-2 11 7,3-7-818,0 0-1,1 0 1,1 14 818,1-19-868</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4.770"/>
    </inkml:context>
    <inkml:brush xml:id="br0">
      <inkml:brushProperty name="width" value="0.2" units="cm"/>
      <inkml:brushProperty name="height" value="0.2" units="cm"/>
      <inkml:brushProperty name="color" value="#33CCFF"/>
    </inkml:brush>
  </inkml:definitions>
  <inkml:trace contextRef="#ctx0" brushRef="#br0">0 131 188,'25'110'1508,"-13"-52"-771,2-1-1,2 0 0,17 33-736,-30-77 137,7 9 395,-9-22-392,-1 0-21,1-3-8,9-29-81,-2-1 0,-1 1-1,-2-1 1,-1 0 0,-1-30-30,-1 27-26,1 0 1,2 0 0,1 0 0,2 1-1,4-9 26,-10 36 20,1 0-1,1 0 1,0 1-1,0 0 0,0 0 1,1 0-1,3-5-19,-6 10 19,0 1 0,-1-1 0,1 0 0,0 0 0,0 1 0,0 0 0,0-1 0,0 1 0,0 0 0,0 0-1,1 0 1,-1 0 0,0 0 0,1 0 0,-1 1 0,0-1 0,1 1 0,-1 0 0,1 0 0,-1 0 0,1 0 0,-1 0 0,0 0 0,1 1-1,-1-1 1,1 1 0,-1-1 0,0 1 0,3 1-19,6 4 35,0 1 0,0 0 0,-1 0 0,0 1 0,0 1 0,-1 0 0,0 0-1,0 0 1,-1 1 0,-1 1 0,1-1 0,-2 1 0,1 1 0,-1 1-35,17 34 164,-2 2 0,11 42-164,-31-86-163,0-2-71,-1-1 0,1 1 1,-1-1-1,1 1 0,0-1 0,0 0 0,0 1 0,0-1 1,0 0-1,1 0 0,-1 0 0,2 1 234,-3-3-919</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5.292"/>
    </inkml:context>
    <inkml:brush xml:id="br0">
      <inkml:brushProperty name="width" value="0.2" units="cm"/>
      <inkml:brushProperty name="height" value="0.2" units="cm"/>
      <inkml:brushProperty name="color" value="#33CCFF"/>
    </inkml:brush>
  </inkml:definitions>
  <inkml:trace contextRef="#ctx0" brushRef="#br0">168 0 284,'-15'10'247,"1"1"-1,0 0 1,1 0 0,0 2 0,0 0-1,2 0 1,0 1 0,-1 2-247,5-6 130,1 0 0,0 0 0,0 0 1,2 1-1,-1 0 0,1 0 0,1 0 0,0 1 1,0-1-1,1 1 0,1 0 0,0 8-130,1-15 22,1 0 0,0 0-1,0-1 1,0 1 0,1 0-1,0-1 1,0 1 0,0-1-1,0 1 1,1-1 0,-1 0-1,1 0 1,0 0 0,1 0-1,-1-1 1,1 1 0,-1-1-1,1 0 1,0 0-1,1 0-21,14 10 211,1 0 0,1-2-1,14 6-210,-30-14 50,-3-2-22,1 1 0,-1-1 0,0 1 0,0-1 0,0 1 0,0 0 0,-1 0 0,1 0 0,0 0 1,-1 0-1,1 0 0,-1 1 0,0-1 0,0 0 0,0 1 0,0-1 0,0 1 0,0-1 0,-1 1 0,1-1 0,-1 1 0,1 0 0,-1-1 0,0 1 0,0 0 0,-1-1 0,1 1 0,0-1 0,-1 1 0,0 1-28,-1 6 13,-1 0 0,0-1 1,0 1-1,-1-1 0,-1 0 0,1-1 0,-4 6-13,-20 25-129,26-37 5,1 0 1,-1-1-1,0 1 0,0 0 0,0 0 1,0-1-1,0 1 0,0-1 0,0 1 1,0-1-1,0 0 0,-1 0 0,1 0 1,-1 0-1,1-1 0,-3 2 124,4-2-1059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5.886"/>
    </inkml:context>
    <inkml:brush xml:id="br0">
      <inkml:brushProperty name="width" value="0.2" units="cm"/>
      <inkml:brushProperty name="height" value="0.2" units="cm"/>
      <inkml:brushProperty name="color" value="#33CCFF"/>
    </inkml:brush>
  </inkml:definitions>
  <inkml:trace contextRef="#ctx0" brushRef="#br0">0 1 396,'0'0'293,"0"0"0,1 0 1,-1 0-1,0 0 0,0 0 0,0 0 1,0-1-1,0 1 0,0 0 0,0 0 0,0 0-293,11 17 983,22 95-1883,-30-101-132</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6.224"/>
    </inkml:context>
    <inkml:brush xml:id="br0">
      <inkml:brushProperty name="width" value="0.2" units="cm"/>
      <inkml:brushProperty name="height" value="0.2" units="cm"/>
      <inkml:brushProperty name="color" value="#33CCFF"/>
    </inkml:brush>
  </inkml:definitions>
  <inkml:trace contextRef="#ctx0" brushRef="#br0">0 1 276,'8'34'1485,"-2"1"0,2 31-1485,-6-8-2106,-2-58 1230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6.707"/>
    </inkml:context>
    <inkml:brush xml:id="br0">
      <inkml:brushProperty name="width" value="0.2" units="cm"/>
      <inkml:brushProperty name="height" value="0.2" units="cm"/>
      <inkml:brushProperty name="color" value="#33CCFF"/>
    </inkml:brush>
  </inkml:definitions>
  <inkml:trace contextRef="#ctx0" brushRef="#br0">63 1 352,'-8'12'229,"0"0"0,1 1 0,1 0-1,0 0 1,0 0 0,1 1 0,1 0 0,0 0 0,1 0 0,1 0-1,0 0 1,1 4-229,1-14 25,1-1 0,-1 0 0,1 0 0,0 1 0,0-1 1,0 0-1,1 0 0,-1 0 0,1 0 0,-1 0 0,1 0 0,0-1 0,0 1 0,1-1 0,-1 1 0,0-1 0,1 0 0,-1 0 0,1 0 0,2 2-25,12 6 118,-1 0 0,1-1 0,8 2-118,17 10 225,-36-18-174,0 1 0,-1 0 0,1 0 0,-1 1-1,1-1 1,-1 1 0,-1 1 0,1-1-1,-1 0 1,0 1 0,0 0 0,0 0 0,-1 0-1,0 1 1,0-1 0,-1 1 0,0-1 0,0 1-1,0 0 1,-1 0 0,0 0 0,0 0-1,-1 0 1,0 0 0,0 0 0,-1 0 0,0 0-1,0 0 1,-2 4-51,-1 8-27,-2 0 1,0 0-1,-2-1 0,0 0 0,0 0 0,-2-1 1,0 0-1,-1-1 0,-1 0 0,-3 3 27,4-14-1721,5-5 775</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191"/>
    </inkml:context>
    <inkml:brush xml:id="br0">
      <inkml:brushProperty name="width" value="0.2" units="cm"/>
      <inkml:brushProperty name="height" value="0.2" units="cm"/>
      <inkml:brushProperty name="color" value="#33CCFF"/>
    </inkml:brush>
  </inkml:definitions>
  <inkml:trace contextRef="#ctx0" brushRef="#br0">4 1 356,'-2'8'237,"1"1"-1,1-1 1,-1 1-1,1-1 1,1 1-1,0-1 1,0 1-1,0-1 1,3 7-237,0 8 427,17 82 602,5 0 1,7 4-1030,21 84 719,72 299-604,-125-487-286,4 6-1731,-5-11 954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1.577"/>
    </inkml:context>
    <inkml:brush xml:id="br0">
      <inkml:brushProperty name="width" value="0.025" units="cm"/>
      <inkml:brushProperty name="height" value="0.025" units="cm"/>
      <inkml:brushProperty name="color" value="#66CC00"/>
    </inkml:brush>
  </inkml:definitions>
  <inkml:trace contextRef="#ctx0" brushRef="#br0">3 12 412,'0'5'544,"-2"-1"-64,2 0-44,2 1-16,-2 0-80,0 1-48,4-2-92,-2 0-72,-2 1-152,4 0-172,-1-1-44,-1 1-216,2-4-140,-2 1-280,2-2 140</inkml:trace>
  <inkml:trace contextRef="#ctx0" brushRef="#br0" timeOffset="1">89 0 460,'0'1'560,"0"1"-52,0 2-44,0-2 0,0 0-76,0-1-80,0 1-88,0 1-116,0-2-80,4 1-128,-4-1-56,2 1-224,1-4-240,0 1-268,-3-2 128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523"/>
    </inkml:context>
    <inkml:brush xml:id="br0">
      <inkml:brushProperty name="width" value="0.2" units="cm"/>
      <inkml:brushProperty name="height" value="0.2" units="cm"/>
      <inkml:brushProperty name="color" value="#33CCFF"/>
    </inkml:brush>
  </inkml:definitions>
  <inkml:trace contextRef="#ctx0" brushRef="#br0">2 234 408,'0'0'55,"0"0"1,0 0-1,0 0 0,0-1 0,0 1 1,0 0-1,0 0 0,0 0 0,0 0 1,0 0-1,0 0 0,0 0 1,0 0-1,0 0 0,0 0 0,0 0 1,0 0-1,0-1 0,0 1 0,0 0 1,0 0-1,0 0 0,0 0 0,0 0 1,0 0-1,0 0 0,0 0 1,-1 0-1,1 0 0,0 0 0,0 0 1,0 0-1,0 0 0,0-1 0,0 1 1,0 0-1,0 0 0,0 0 0,0 0 1,0 0-56,15-9 833,22-9-355,137-60 907,70-27-1601,-187 90-881,-31 9 159</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7.894"/>
    </inkml:context>
    <inkml:brush xml:id="br0">
      <inkml:brushProperty name="width" value="0.2" units="cm"/>
      <inkml:brushProperty name="height" value="0.2" units="cm"/>
      <inkml:brushProperty name="color" value="#33CCFF"/>
    </inkml:brush>
  </inkml:definitions>
  <inkml:trace contextRef="#ctx0" brushRef="#br0">21 241 252,'4'0'136,"-1"0"-1,1 0 1,-1-1 0,1 1-1,-1-1 1,1 1 0,-1-1-1,0 0 1,1-1 0,-1 1-1,0 0 1,0-1 0,1 0-1,-1 0 1,-1 0 0,1 0-1,0 0 1,0 0 0,-1-1-1,1 0-135,49-53 719,-46 49-636,0-1 0,0 0 0,-1 0 0,0 0 0,0 0 1,-1-1-1,0 0 0,0 0 0,-1 0 0,-1 0 0,1-1 0,-1 1 1,-1-1-1,0-2-83,-1 10 18,-1 1 0,0-1 0,0 1 0,0-1 0,0 1 0,0 0 0,0-1-1,0 1 1,-1 0 0,1 0 0,0 0 0,-1 0 0,1 0 0,-1 0 0,1 0 0,-1 0 0,0 1 0,1-1 0,-1 1 0,1-1 0,-1 1 0,0 0 0,0-1 0,1 1 0,-1 0 0,0 0 0,1 0 0,-1 0 0,0 1 0,0-1 0,1 0 0,-1 1 0,0-1-1,1 1-17,-8 4 57,0 0-1,1 0 0,0 1 1,0 1-1,1-1 0,-1 1 1,1 0-1,1 1 0,-1 0 1,2 0-1,-1 0 0,1 0 0,0 1 1,0 0-1,1 0 0,1 1 1,0-1-1,-2 6-56,-2 13 147,0 0 0,2 1 0,1 0 0,1-1 0,1 28-147,3-44 28,0 0 1,1-1-1,0 1 0,1-1 1,0 1-1,1-1 1,0 0-1,1 0 1,0-1-1,0 1 0,3 2-28,-5-9-14,-1 0 0,1 0-1,-1 0 1,1-1-1,0 1 1,1-1-1,-1 0 1,1 1 0,-1-2-1,1 1 1,0 0-1,0-1 1,0 0-1,0 1 1,0-2-1,1 1 1,-1 0 0,1-1-1,-1 0 1,1 0-1,-1 0 1,1-1-1,0 0 1,-1 1 0,1-2-1,0 1 1,-1 0-1,1-1 1,-1 0-1,1 0 1,0-1 14,4-1-316,0-1 0,0 0 0,-1 0 0,0-1 0,1 0 0,-2-1 0,1 0 0,-1 0 0,0 0 0,0-1 0,-1 0 0,6-8 316,0-5-1096</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8.370"/>
    </inkml:context>
    <inkml:brush xml:id="br0">
      <inkml:brushProperty name="width" value="0.2" units="cm"/>
      <inkml:brushProperty name="height" value="0.2" units="cm"/>
      <inkml:brushProperty name="color" value="#33CCFF"/>
    </inkml:brush>
  </inkml:definitions>
  <inkml:trace contextRef="#ctx0" brushRef="#br0">1 312 76,'79'255'5591,"-68"-236"-4955,-11-18-624,0-1 0,0 0 0,1 0 1,-1 0-1,0 0 0,0 0 0,1 1 0,-1-1 1,0 0-1,1 0 0,-1 0 0,0 0 0,0 0 1,1 0-1,-1 0 0,0 0 0,1 0 1,-1 0-1,0 0 0,0 0 0,1 0 0,-1-1 1,0 1-1,1 0 0,-1 0 0,0 0 0,0 0 1,1 0-1,-1-1 0,0 1 0,0 0 0,1 0 1,-1 0-1,0-1 0,0 1 0,0 0 1,1 0-13,15-41 214,2-32-417,5-58 203,-10 51-338,12-33 338,-21 96 9,0 1-18,0 1 0,1-1 0,1 1 0,4-7 9,-9 19 21,0 1 0,1-1-1,-1 0 1,1 0 0,0 1-1,0-1 1,0 1 0,0 0-1,0-1 1,1 1 0,-1 0 0,1 0-1,-1 1 1,1-1 0,0 0-1,0 1 1,0 0 0,-1-1-1,1 1 1,1 0 0,-1 1 0,0-1-1,0 1 1,3-1-21,-2 2 16,-1 0-1,0 0 1,1 0 0,-1 1-1,0-1 1,0 1 0,0 0-1,0 0 1,0 0 0,0 0-1,-1 1 1,1-1 0,-1 1-1,1-1 1,-1 1 0,0 0-1,0 1-15,37 54 222,-21-20-101,-2 1 0,-1 1-1,-2 0 1,-2 0 0,5 39-121,-2-18 14,20 117-1264,-30-170 706,-3-7-2254,-1-1 1658</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8.827"/>
    </inkml:context>
    <inkml:brush xml:id="br0">
      <inkml:brushProperty name="width" value="0.2" units="cm"/>
      <inkml:brushProperty name="height" value="0.2" units="cm"/>
      <inkml:brushProperty name="color" value="#33CCFF"/>
    </inkml:brush>
  </inkml:definitions>
  <inkml:trace contextRef="#ctx0" brushRef="#br0">6 11 188,'-1'-10'1532,"-2"12"-191,1 25-214,35 195 444,-4-79-1058,33 154 180,-3-91-124,52 112-569,-99-285-55,-5-15-101,-3-10-136,-1 0 0,0 1-1,-1-1 1,1 1 0,-2-1 0,2 8 292,-4-15-2010,-2-4 822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49.171"/>
    </inkml:context>
    <inkml:brush xml:id="br0">
      <inkml:brushProperty name="width" value="0.2" units="cm"/>
      <inkml:brushProperty name="height" value="0.2" units="cm"/>
      <inkml:brushProperty name="color" value="#33CCFF"/>
    </inkml:brush>
  </inkml:definitions>
  <inkml:trace contextRef="#ctx0" brushRef="#br0">1 521 404,'0'-3'196,"1"0"0,-1 0 0,1-1 0,0 1 0,0 1 0,0-1 0,1 0 0,-1 0 0,1 0 0,-1 1 0,1-1 0,0 1 0,0-1 0,0 1 0,0 0 0,3-2-196,45-35 641,-33 27-153,265-183 1988,-42 32-3423,-187 118-990,-33 27 844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50.173"/>
    </inkml:context>
    <inkml:brush xml:id="br0">
      <inkml:brushProperty name="width" value="0.2" units="cm"/>
      <inkml:brushProperty name="height" value="0.2" units="cm"/>
      <inkml:brushProperty name="color" value="#33CCFF"/>
    </inkml:brush>
  </inkml:definitions>
  <inkml:trace contextRef="#ctx0" brushRef="#br0">33 71 92,'0'0'335,"0"0"-55,0 0-18,0 0-5,0-2-160,0 1 0,1 0-1,-1 0 1,0 0 0,0 0-1,0 0 1,0 0 0,0 0-1,0-1 1,0 1 0,-1 0 0,1 0-1,0 0 1,-1 0 0,1 0-1,0 0 1,-1 0 0,1 0 0,-1 0-1,0 0 1,0 0-97,-17-21 279,9 2 3146,9 16-1980,1 7-439,-1-3-987,16 25 66,121 254 136,-123-253-557,-2 1 0,0 0 0,5 21 336,-10-22-4312,-7-24 2839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8:59.179"/>
    </inkml:context>
    <inkml:brush xml:id="br0">
      <inkml:brushProperty name="width" value="0.2" units="cm"/>
      <inkml:brushProperty name="height" value="0.2" units="cm"/>
      <inkml:brushProperty name="color" value="#33CCFF"/>
    </inkml:brush>
  </inkml:definitions>
  <inkml:trace contextRef="#ctx0" brushRef="#br0">14 1791 132,'0'0'250,"0"0"-38,0 0-50,0 0 30,0 0-7,0 0-20,0 0-32,0 0-19,0 0 40,0 0 31,0 0-7,0 0 22,0 0-2,0 0-50,0 0-4,0 0 12,0 0-44,0 0 26,0 0-2,0 0-18,0 0 24,0 0 10,0 0-19,0 0 5,0 0 3,0 0-13,0 0-31,0 0-8,0 0 8,0 0-14,0 0-20,0 0 8,0 0 4,0 0-8,-1 0-58,0 0 0,1 0 1,-1-1-1,0 1 0,0 0 0,1-1 1,-1 1-1,0 0 0,1-1 0,-1 1 1,0-1-1,1 1 0,-1-1 0,1 1 1,-1-1-1,0 0 0,1 1 1,0-1-1,-1 0-9,53-73 272,-18 26-147,2 1 1,6-3-126,14-12 59,9-10 107,2 3 1,20-11-167,11 4 259,2 5 1,4 4 0,3 5-1,65-26-259,176-80 230,-287 141-170,2 2-1,0 3 1,2 3-1,58-9-59,54 4 37,0 9 0,175 7-37,-280 6-3,-37 0 11,0 2 0,-1 1 0,1 1 0,-1 2 0,4 2-8,11 2 18,1-2 0,0-3 1,11-1-19,-33-1 1,1 3 0,-1 0 1,17 5-2,34 6 13,169 13-33,-72-10 55,101 27-35,-170-26-73,40-1 73,74 11 56,-46 2-1,1-8 0,38-5-55,51 4 50,35 2 203,174-22 3,-243-4-177,-138-2-65,-1-4 0,82-18-14,171-48 113,-179 36-134,-96 20 119,-1-3 0,-1-3 0,0-3-1,52-31-97,-87 42 44,0-3 0,-1 0 0,-1-2 0,10-10-44,54-50 133,21-18 77,18-27-210,-113 106 10,-15 15-8,0-1 0,0 0 0,0 0 1,-1-1-1,0 0 0,0 0 0,0-2-2,24-57 344,-24 53-194,4-18 413,-9 30-513,0 1-15,0 0-20,0 0 18,9-22 5,-10 28-23,0-1 1,0 0-1,-1 1 0,1-1 0,-1 0 1,0 0-1,-1 0 0,-2 3-15,-12 37 42,10-13-27,3-12-55,0 0 0,2 0 0,-1 21 40,4-27 5,1-1 0,0 0-1,1 0 1,1 0 0,0 0-1,0 0 1,1-1 0,1 0-1,4 6-4,9 17-55,2-2 0,17 21 55,-14-27-18,1 0 0,1-2 1,1-1-1,1-2 0,8 5 18,8 7-6,-17-14-15,0-1-1,0-2 1,2 0 0,0-2-1,1-1 1,7 2 21,19 5-11,-30-11-3,0-1-1,26 6 15,63 3-35,0-5 0,91-2 35,-134-8-34,159-1-140,-122-3 210,-16-8-26,-3 0-3,223-5-144,9-15 137,-211 18-9,564-36 71,-376 30-40,279-40-145,-489 50 163,1 4 1,20 5-41,-11-1 13,-72 0-32,0 1 0,20 5 19,27 2-18,228 23 10,92 31 8,-296-47-50,126 26 93,-174-30-23,67 15 64,-1 6 0,80 34-84,343 173 338,-455-200 117,71 48-455,-99-55 35,6 4 35,66 37 5,7-3-75,-29-23 201,2-4 1,2-5-1,13-1-201,48 16 375,30 8-537,-108-42-4673,-77-18 2438</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4.920"/>
    </inkml:context>
    <inkml:brush xml:id="br0">
      <inkml:brushProperty name="width" value="0.2" units="cm"/>
      <inkml:brushProperty name="height" value="0.2" units="cm"/>
      <inkml:brushProperty name="color" value="#33CCFF"/>
    </inkml:brush>
  </inkml:definitions>
  <inkml:trace contextRef="#ctx0" brushRef="#br0">21 0 140,'0'0'141,"0"0"13,0 0 28,0 0-1,0 0 4,0 0-1,0 0-6,0 0 2,15 24 469,-15 476 1091,-1-490-1722,0 0 0,0-1 0,-1 1-1,0-1 1,0 0 0,-3 4-18,2-3 64,0-1 0,1 1 0,0 0-1,0 0 1,1-1 0,0 6-64,-4 6 351,3-22-175,2-15-140,8-56-161,3-1 0,4 1 0,22-66 125,-30 117 6,0 0 1,2 0-1,0 1 1,2 0-1,0 1 1,1 0-1,1 1 1,0 0-1,1 1 1,2 1-1,-1 0 1,2 1-1,0 1 1,1 0-1,3-1-6,-15 12 9,0-1 0,0 1 0,0 0 0,0 1 0,1-1-1,0 1 1,-1 1 0,1-1 0,3 1-9,-8 0 23,18 4 59,-13 4-55,0-1 1,-1 1-1,0 1 1,-1-1-1,1 1 1,-2 0 0,1 0-1,-1 1 1,0-1-1,-1 1 1,2 6-28,5 15 96,-2 1 0,4 25-96,1 49 200,-4 1-1,-5 102-199,-4-206 11,1 9-4,40-163-238,-23 79 100,4 2 0,14-31 131,-28 81-4,1 1 0,2 1 0,0-1 1,1 2-1,0-1 0,2 2 0,0 0 0,1 0 0,0 2 0,8-5 4,-18 15 3,0 0-1,1 1 1,-1 0-1,1 1 1,0-1-1,1 1 0,-1 0 1,1 0-1,-1 1 1,1 0-1,0 0 0,-1 1 1,3-1-3,-7 2 28,-1 0-22,0 0 0,0 0 0,0-1 0,0 1 0,0 0 1,0 0-1,0 0 0,0 0 0,0 0 0,0 1 0,0-1 0,0 0 0,0 0 1,0 1-1,0-1 0,0 0 0,0 1 0,0-1 0,-1 1 0,1 0 1,1 0-8,6 6 29,-1 1-1,0 0 1,0 0-1,-1 1 0,0-1 1,-1 2-1,0-1 1,0 0-1,-1 1 0,0 0 1,-1 0-1,0 0 1,1 8-28,4 23 148,-2 0 1,0 39-149,-2-16 125,0 9 242,-5 71-367,-1-43-747,-3-93 29,5-8 688,0 0 1,-1 0-1,1 0 1,0 0-1,0 0 1,0 0-1,0 0 0,0-1 1,0 1-1,0 0 1,0 0-1,0 0 0,0 0 1,0 0-1,0 0 1,0 0-1,0 0 0,0 0 1,-1 0-1,1 0 1,0 0-1,0 0 1,0 0-1,0 0 0,0 0 1,0 0-1,0 0 1,0 0-1,0 0 0,0 0 1,0 0-1,-1 0 1,1 0-1,0 0 30,3-6-1149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5.492"/>
    </inkml:context>
    <inkml:brush xml:id="br0">
      <inkml:brushProperty name="width" value="0.2" units="cm"/>
      <inkml:brushProperty name="height" value="0.2" units="cm"/>
      <inkml:brushProperty name="color" value="#33CCFF"/>
    </inkml:brush>
  </inkml:definitions>
  <inkml:trace contextRef="#ctx0" brushRef="#br0">0 0 328,'17'46'3701,"-14"22"-4714,-3-55 17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5.821"/>
    </inkml:context>
    <inkml:brush xml:id="br0">
      <inkml:brushProperty name="width" value="0.2" units="cm"/>
      <inkml:brushProperty name="height" value="0.2" units="cm"/>
      <inkml:brushProperty name="color" value="#33CCFF"/>
    </inkml:brush>
  </inkml:definitions>
  <inkml:trace contextRef="#ctx0" brushRef="#br0">34 0 28,'4'63'1954,"-4"43"-1954,0-48 437,-1-50-393,0-1-1,0 1 1,0-1 0,-1 1-1,0-1 1,-1 0 0,-2 5-44,-10 43-17,9-38-1173,6-14 360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1.911"/>
    </inkml:context>
    <inkml:brush xml:id="br0">
      <inkml:brushProperty name="width" value="0.025" units="cm"/>
      <inkml:brushProperty name="height" value="0.025" units="cm"/>
      <inkml:brushProperty name="color" value="#66CC00"/>
    </inkml:brush>
  </inkml:definitions>
  <inkml:trace contextRef="#ctx0" brushRef="#br0">18 19 464,'-2'4'596,"-2"-1"-48,2 1-72,2-1-40,-3 1-48,0-1-156,3 0-160,0-1-60,0 0-208,0 2-140,-3-4-284,3 0-284,3-3 88</inkml:trace>
  <inkml:trace contextRef="#ctx0" brushRef="#br0" timeOffset="1">81 0 580,'0'3'588,"-4"-1"-56,4 1-72,-2-2-44,2 2-140,-3 0-92,3-1-152,0 1-96,0 0-184,3-3-108,-3 0-316,2-1-272,-2-1 192</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6.906"/>
    </inkml:context>
    <inkml:brush xml:id="br0">
      <inkml:brushProperty name="width" value="0.2" units="cm"/>
      <inkml:brushProperty name="height" value="0.2" units="cm"/>
      <inkml:brushProperty name="color" value="#33CCFF"/>
    </inkml:brush>
  </inkml:definitions>
  <inkml:trace contextRef="#ctx0" brushRef="#br0">520 66 84,'-7'4'2070,"5"-5"-732,-8-9-910,-1 3-347,0-1 1,-1 2 0,0-1 0,0 2 0,0-1-1,-1 2 1,0 0 0,0 0 0,0 1-1,0 1 1,-4 0-82,15 1 11,-15 4-23,8 0 15,1 1 0,-1 0-1,1 0 1,0 0 0,0 1 0,1 0 0,-1 1 0,1 0 0,1 0 0,-1 0-1,1 1 1,0 0 0,0 0 0,1 1 0,-3 5-3,2-2-7,1 1 0,0 1 0,1-1 0,0 1 0,1 0 0,0 0 1,1 0-1,1 0 0,0 0 0,1 11 7,0-19-5,1 0 0,1 0 0,-1 0 1,1 0-1,-1 0 0,1 0 0,1-1 1,-1 1-1,1-1 0,0 1 0,0-1 0,0 0 1,0 0-1,4 3 5,-5-5 4,1 1 1,-1-1-1,0 0 1,1 1-1,0-1 1,-1 0-1,1-1 1,0 1-1,0 0 1,0-1-1,0 0 1,0 1-1,1-1 1,-1-1-1,0 1 1,0 0-1,1-1 1,-1 0-1,0 1 1,1-1-1,-1-1 0,0 1 1,1 0-1,1-1-4,35-20 3,-31 15 16,-1 1 1,1 0-1,0 1 0,1-1 1,-1 2-1,1-1 0,-1 2 1,10-3-20,-18 5 46,-1 0-21,5 5 24,0 2-45,0 0 1,-1 1-1,1-1 1,-2 1-1,1 0 1,-1 0-1,0 0 1,0 1-1,-1-1 1,0 1-1,-1-1 1,0 1-1,0 0 1,-1-1-1,0 1 1,-1 0-1,0 0-4,-2 24-35,-2 0 0,-1-1-1,-1 1 1,-4 3 35,0 1-82,-1-1 1,-3 0-1,-1-1 0,-1-1 0,-2 0 0,-2-1 82,11-17-34,-1 0 0,-1-2 0,0 1 0,-1-2 0,0 1 0,-1-2 0,-1 0 0,0-1 0,-1 0 0,0-1 0,0-1 0,-1 0 0,-5 1 34,19-9-15,0 0-1,-1 0 1,1 0 0,-1-1-1,1 1 1,-1-1-1,1 0 1,-1 0-1,1 0 1,-1 0-1,1 0 1,-1-1 0,1 0-1,0 1 1,-1-1-1,1-1 1,0 1-1,0 0 1,-1-1-1,1 0 1,0 1 0,0-1-1,1-1 1,-1 1-1,0 0 1,1 0-1,-1-1 1,1 0-1,0 1 1,0-1 0,0 0-1,0 0 1,0 0-1,0-4 16,-2 0-53,1-1 0,0 0-1,0 0 1,1 0 0,0-1-1,0 1 1,1 0 0,0-1-1,1 1 1,0-1 0,0 1 0,1-1-1,0 1 1,0-1 0,2-1 53,1-4-22,1 0 1,0 1 0,1-1 0,0 1-1,2 0 1,-1 1 0,1-1-1,1 2 1,0-1 0,1 1 0,4-3 21,3-1 103,1 0 1,0 1-1,1 0 1,1 2-1,0 1 1,20-9-104,19-3 290,1 2 1,1 3 0,1 3 0,56-7-291,123-19-2742,-215 37 1870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7.554"/>
    </inkml:context>
    <inkml:brush xml:id="br0">
      <inkml:brushProperty name="width" value="0.2" units="cm"/>
      <inkml:brushProperty name="height" value="0.2" units="cm"/>
      <inkml:brushProperty name="color" value="#33CCFF"/>
    </inkml:brush>
  </inkml:definitions>
  <inkml:trace contextRef="#ctx0" brushRef="#br0">116 0 56,'-22'125'1496,"5"0"0,5 21-1496,-8 63 801,-22 128 464,42-335-1229,-1 0-1,0 0 1,1 0-1,0 0 1,-1 0-1,1-1 1,0 1-1,0 0 1,0 0-1,0 0 1,1 0-1,-1 0 1,0 0-1,1 0 1,0 1-36,12-22 236,13-48-168,-13 26-135,9-35-70,3 1-1,4 1 0,4-3 138,-31 74 4,22-36-84,-23 37 82,0 0 1,0 1-1,1-1 0,-1 1 0,1-1 1,-1 1-1,1-1 0,0 1 1,0 0-1,-1 0 0,1 0 0,0 0 1,0 0-1,0 1 0,0-1 1,0 0-1,0 1 0,0 0 0,2-1-2,-3 1 38,16 18 33,-11-13-57,5 9 23,-1 1 0,0 1 1,-2 0-1,1 0 1,-2 1-1,-1-1 1,0 2-1,-1-1 1,0 1-1,-2 0-37,-2-18 1,11 55 98,-2 0 0,-3 0-1,0 23-98,-2 167-1127,-5-222 803,-1-20-369,-2 8-299</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7.891"/>
    </inkml:context>
    <inkml:brush xml:id="br0">
      <inkml:brushProperty name="width" value="0.2" units="cm"/>
      <inkml:brushProperty name="height" value="0.2" units="cm"/>
      <inkml:brushProperty name="color" value="#33CCFF"/>
    </inkml:brush>
  </inkml:definitions>
  <inkml:trace contextRef="#ctx0" brushRef="#br0">65 1 272,'0'71'978,"2"36"-1,-6 0 0,-9 43-977,-32 237 443,41-336-621,3-26-2050,1-25 1379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8.222"/>
    </inkml:context>
    <inkml:brush xml:id="br0">
      <inkml:brushProperty name="width" value="0.2" units="cm"/>
      <inkml:brushProperty name="height" value="0.2" units="cm"/>
      <inkml:brushProperty name="color" value="#33CCFF"/>
    </inkml:brush>
  </inkml:definitions>
  <inkml:trace contextRef="#ctx0" brushRef="#br0">0 43 344,'4'-1'199,"0"0"1,0 0-1,0 0 0,0 1 1,0 0-1,0 0 1,0 0-1,0 0 0,0 1 1,0-1-1,1 1-199,20 1 567,119-4 1561,6-7-2128,13-1 305,-93 7-2008,47-8 1703,-80 4-1042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9.489"/>
    </inkml:context>
    <inkml:brush xml:id="br0">
      <inkml:brushProperty name="width" value="0.2" units="cm"/>
      <inkml:brushProperty name="height" value="0.2" units="cm"/>
      <inkml:brushProperty name="color" value="#33CCFF"/>
    </inkml:brush>
  </inkml:definitions>
  <inkml:trace contextRef="#ctx0" brushRef="#br0">0 209 216,'47'-1'776,"0"-1"-1,35-8-775,-6 0 475,1 4-1,1 2 0,63 7-474,-19-1 222,-116-2-214,237-1 351,112-20-359,154-39 148,189-17-82,155 56-594,-811 21 537,-5 1-25,-1 2 0,19 4 16,16 1-100,60 0 167,39-7-67,-115-1-133,-11 20 12,-10-12-1983,-32-7 1289</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09.056"/>
    </inkml:context>
    <inkml:brush xml:id="br0">
      <inkml:brushProperty name="width" value="0.2" units="cm"/>
      <inkml:brushProperty name="height" value="0.2" units="cm"/>
      <inkml:brushProperty name="color" value="#33CCFF"/>
    </inkml:brush>
  </inkml:definitions>
  <inkml:trace contextRef="#ctx0" brushRef="#br0">42 21 16,'0'-15'216,"0"12"-1,-5 3 121,5 0-262,-1 0 0,1 0 0,-1 1 0,0-1 0,1 0 0,-1 0 0,0 0 0,1 0 0,-1 0 0,0 0 0,1 0 0,-1-1 0,0 1 0,1 0 0,-1 0 0,0 0 0,1-1 0,-1 1 0,1 0 0,-1-1 0,1 1 0,-1 0 0,0-1-74,1 2 36,0-1 0,0 1 0,0-1 1,0 1-1,0-1 0,0 1 0,-1-1 0,1 1 1,0-1-1,0 0 0,0 1 0,-1-1 0,1 1 1,0-1-1,-1 1 0,1-1 0,0 0 0,-1 1 1,1-1-1,0 0 0,-1 1 0,1-1 0,-1 0 1,1 0-1,-1 1 0,1-1 0,0 0 0,-1 0 0,1 0 1,-1 0-1,1 0 0,-1 1 0,1-1 0,-1 0 1,1 0-1,-1 0 0,1 0 0,-1 0 0,1-1 1,-1 1-1,1 0 0,-1 0 0,1 0 0,-1 0 1,1 0-1,-1-1 0,1 1 0,-1 0 0,1-1 1,-1 1-1,1 0 0,0 0 0,-1-1 0,1 1 0,0-1 1,-1 1-1,1 0 0,0-1 0,0 1 0,-1-1-36,85 718 973,-80-692-988,-1-11-136,-1 0 1,0-1-1,-1 1 0,-1 7 151,-3-17-1431,0-6 535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09.941"/>
    </inkml:context>
    <inkml:brush xml:id="br0">
      <inkml:brushProperty name="width" value="0.2" units="cm"/>
      <inkml:brushProperty name="height" value="0.2" units="cm"/>
      <inkml:brushProperty name="color" value="#33CCFF"/>
    </inkml:brush>
  </inkml:definitions>
  <inkml:trace contextRef="#ctx0" brushRef="#br0">0 140 20,'0'0'192,"11"-21"2756,27-13-2318,28-22-200,-61 53-411,0 0 0,1 0 0,-1 0 0,0 1 0,1-1 0,0 1 0,0 0 0,0 1 0,-1 0 0,1 0 0,0 0 0,4 0-19,-9 1 30,1 0-24,-1-1-1,0 1 1,0-1 0,0 1 0,1 0 0,-1 0 0,0-1-1,1 1 1,-1 0 0,0 0 0,0 0 0,1 0 0,-1 1-1,0-1 1,1 0 0,-1 1 0,0-1 0,0 0 0,0 1-1,1-1 1,-1 1 0,0 0 0,0-1 0,0 1 0,0 0-6,25 16 10,-25-17-9,7 8 20,1 0 0,-1 0 1,0 1-1,-1 0 0,0 0 0,-1 1 0,0 0 0,0 0 1,-1 0-1,0 1 0,-1 0 0,0 0 0,-1 0 0,0 0 1,-1 1-1,0-1 0,-1 1 0,0-1 0,0 5-21,-1 8 35,-1 0-1,-1-1 1,-1 1 0,-1-1-1,-1 0 1,-1 0 0,-1 0-1,-9 19-34,11-28-50,0 0-1,-1-1 1,-1 0-1,0 0 1,-1 0-1,0-1 1,-1 0-1,0-1 0,-1 1 1,-1-2-1,1 0 1,-2 1 50,11-11-2,1 1 0,-1-1 0,1 0 1,0 1-1,0-1 0,-1 1 0,1-1 0,0 1 1,0 0-1,0-1 0,-1 1 0,1-1 1,0 1-1,0-1 0,0 1 0,0-1 0,0 1 1,0 0-1,0-1 0,0 1 0,0-1 0,0 1 1,1-1-1,-1 1 0,0-1 0,0 1 1,0-1-1,1 1 0,-1-1 0,0 1 0,1-1 1,-1 1-1,0-1 0,1 1 0,-1-1 1,1 0-1,-1 1 2,17 16-23,-16-15 34,69 74 69,-9-8-46,11 5-34,-52-54 26,1-2-1,1 0 1,0-1-1,1-1 1,22 10-26,-38-21 2,-1-1 0,1 0 1,-1-1-1,1 0 0,0 0 0,0 0 1,0 0-1,3-1-2,-8-1-39,19-3-1264,-6-12 379</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0.437"/>
    </inkml:context>
    <inkml:brush xml:id="br0">
      <inkml:brushProperty name="width" value="0.2" units="cm"/>
      <inkml:brushProperty name="height" value="0.2" units="cm"/>
      <inkml:brushProperty name="color" value="#33CCFF"/>
    </inkml:brush>
  </inkml:definitions>
  <inkml:trace contextRef="#ctx0" brushRef="#br0">1 206 80,'15'6'241,"-1"0"-1,1-1 1,1 0-1,-1-1 1,1-1-1,0-1 1,-1 0-1,1-1 1,0-1-1,0 0 1,0-1-1,0-1 1,0 0-1,-1-1 1,13-5-241,-16 5 86,-1 0 1,-1-1 0,1-1 0,-1 0-1,0-1 1,0 1 0,0-2 0,-1 0 0,0 0-1,0 0 1,-1-1 0,0 0 0,0-1-1,-1 0 1,5-8-87,-10 14 31,0-1 1,0 1-1,-1-1 1,0 0-1,0 0 0,0 0 1,0 1-1,-1-1 0,1 0 1,-1 0-1,0 0 0,0 0 1,0 0-1,-1 0 0,1 0 1,-1 0-1,0 0 1,0 0-32,0 2 11,0 0 0,0-1 0,0 1 0,0 0 1,0 0-1,0 0 0,0 0 0,-1 0 0,1 0 1,-1 0-1,1 1 0,-1-1 0,0 1 0,0-1 1,0 1-1,0-1 0,0 1 0,0 0 1,0 0-1,0 0 0,0 0 0,0 0 0,-1 1 1,1-1-1,0 1 0,-1-1 0,1 1 0,0 0 1,-1 0-1,1 0-11,-3 1 7,0 0 1,1 0-1,-1 0 1,1 1-1,-1 0 1,1 0-1,0 0 0,-1 1 1,1-1-1,0 1 1,1 0-1,-1 0 1,0 0-1,1 1 1,0-1-1,0 1 1,0 0-1,0 0-7,-9 11 28,2 1 1,0 0-1,1 1 1,0 0-29,1 1 47,0 0 0,2 1 0,0 0 0,1 0 0,1 1 0,0-1 0,2 1 0,0 0 1,1-1-1,1 5-47,1-19 7,-1 1-1,1-1 1,-1 1 0,1-1 0,1 1 0,-1-1 0,1 0 0,0 0 0,0 0 0,1 0 0,-1 0 0,1 0 0,0-1-1,1 1 1,-1-1 0,2 1-7,-3-2 13,1-1 0,0 1-1,0-1 1,0 0 0,1 0-1,-1 0 1,0 0 0,1 0-1,-1-1 1,1 0 0,-1 1-1,1-1 1,0-1 0,-1 1-1,1-1 1,0 1 0,0-1-1,0 0 1,-1 0 0,1-1-1,0 1 1,0-1 0,-1 0-1,1 0 1,1 0-13,205-82-1512,-158 62 61,-26 13 454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1.042"/>
    </inkml:context>
    <inkml:brush xml:id="br0">
      <inkml:brushProperty name="width" value="0.2" units="cm"/>
      <inkml:brushProperty name="height" value="0.2" units="cm"/>
      <inkml:brushProperty name="color" value="#33CCFF"/>
    </inkml:brush>
  </inkml:definitions>
  <inkml:trace contextRef="#ctx0" brushRef="#br0">353 29 188,'-2'-3'109,"0"1"0,1 0 0,-1 0 0,0 0 0,0 0 0,-1 0 0,1 1 0,0-1 0,-1 1 0,1-1 0,-1 1 0,1 0 0,-1 0 0,1 0 0,-1 0 0,0 0 0,0 1 0,1-1 0,-1 1 0,0 0 0,0-1 0,0 1 0,0 1 0,1-1 0,-1 0 0,-2 1-109,-5 0 136,0 1 0,0 0 0,0 0 0,0 1 0,1 0 0,-3 2-136,-3 3 129,0 1 1,1 0-1,0 1 1,1 1-1,0 0 1,1 1 0,0 1-1,0-1 1,2 2-1,-1 0 1,2 0-1,0 0 1,1 1-1,0 1 1,1-1-1,1 1 1,0 0 0,2 1-1,-1 0 1,2-1-1,0 1 1,2 0-1,-1 2-129,2-17 10,0 0-1,0 0 0,0 0 1,0 0-1,0 0 0,1 0 1,-1 0-1,1 0 1,-1 0-1,1-1 0,0 1 1,-1 0-1,1 0 0,0-1 1,0 1-1,0 0 0,0-1 1,1 1-1,-1-1 0,0 1 1,1-1-1,-1 0 0,1 1 1,-1-1-1,1 0 1,0 0-1,-1 0 0,1 0 1,0-1-1,0 1 0,0 0 1,0-1-1,0 1 0,-1-1 1,1 0-1,0 0 0,0 1 1,0-1-1,2-1-9,2 1 19,0-1-1,1 1 1,-1-2-1,0 1 1,0-1-1,0 1 1,-1-2-1,1 1 1,0-1-1,-1 0 1,0 0-1,3-2-18,2-2 3,-1 0 0,0-1-1,0 0 1,-1 0 0,0-1 0,0 0 0,-1-1-1,-1 0 1,1 0 0,-1 0 0,-1-1 0,0 1 0,-1-1-1,0-1 1,0 1 0,-1 0 0,-1-1 0,0 0-1,0-5-2,9-41 189,-11 58-185,8 29 101,1 10-79,2-1 0,2 0 0,4 8-26,-13-36-36,1 1 0,0-1 0,1-1 0,0 1 0,0-1 0,1 0 0,0 0 0,0-1 1,1 1-1,0-2 0,1 1 0,0-1 0,9 5 36,-14-10-356,12 5 99,-2-11-2740,12-13 1745</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1.775"/>
    </inkml:context>
    <inkml:brush xml:id="br0">
      <inkml:brushProperty name="width" value="0.2" units="cm"/>
      <inkml:brushProperty name="height" value="0.2" units="cm"/>
      <inkml:brushProperty name="color" value="#33CCFF"/>
    </inkml:brush>
  </inkml:definitions>
  <inkml:trace contextRef="#ctx0" brushRef="#br0">361 871 220,'-2'-3'188,"0"-1"0,-1 1 0,0 0 0,1 0 0,-1 0 0,0 1 0,-1-1 0,1 1 0,0 0 0,-1 0 0,1 0 0,-1 0 0,0 0 0,-3 0-188,-2-3 270,3 2-178,1 0 1,-1 0-1,0 1 1,1 0-1,-1 0 1,0 0-1,0 1 1,0 0 0,0 0-1,0 1 1,-1-1-1,1 1 1,0 1-1,0-1 1,0 1-1,0 0 1,0 1-1,0-1 1,0 1 0,-5 2-93,3 1 70,-1-1 1,2 1 0,-1 0 0,0 1 0,1 0-1,0 0 1,1 1 0,-1 0 0,1 0 0,0 0 0,1 1-1,0 0 1,-4 8-71,-3 7 128,1 1-1,1 0 1,1 0-1,1 1 1,1 0-1,2 1 1,0-1 0,2 1-1,1 0 1,1 22-128,1-42 16,1 0 0,0 0 0,0 0 0,1 0 0,0 0 0,0 0 0,0-1 0,0 1 0,1-1 0,0 0 0,0 1 0,1-1 0,-1 0 0,1-1 0,0 1 0,2 1-16,-3-3 22,1 0 1,-1 0-1,0-1 0,1 1 0,-1-1 0,1 1 0,0-1 0,0 0 0,0-1 0,0 1 0,0-1 0,0 1 0,1-1 0,-1 0 0,0-1 0,0 1 0,1-1 0,-1 0 0,1 0 0,-1 0 0,0-1 0,1 0 0,-1 1 0,2-2-22,5-3 29,1-1 0,-1 0 0,0-1 0,-1 0 0,1-1 0,-1 0 0,-1 0 0,0-1-1,0 0 1,0-1 0,-2 0 0,1 0 0,-1-1 0,0 0 0,0-3-29,10-17 23,-2-1 0,-1 0 1,-1-1-1,-2 0 0,0-6-23,4-31-66,-2-1 0,-4 0 0,-1-35 66,-4-219-362,-4 215 398,-1 82 10,-1 0 1,-5-21-47,2 21 99,2 0 0,1-21-99,-1 21 64,1 25-8,1 19-40,-1 54 63,-1-31-24,3 0 0,1 0 0,3 8-55,20 176 56,15 113 76,-30-283-342,2 0 0,2 0 0,5 4 210,-18-54-66,1 0 0,0-1 1,0 1-1,0-1 0,1 1 0,-1-1 1,0 1-1,1-1 0,0 1 0,-1-1 1,1 0-1,0 0 0,0 0 1,0 0-1,2 1 66,18 2-2875,-10-5 1423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2.265"/>
    </inkml:context>
    <inkml:brush xml:id="br0">
      <inkml:brushProperty name="width" value="0.025" units="cm"/>
      <inkml:brushProperty name="height" value="0.025" units="cm"/>
      <inkml:brushProperty name="color" value="#66CC00"/>
    </inkml:brush>
  </inkml:definitions>
  <inkml:trace contextRef="#ctx0" brushRef="#br0">6 1 36,'-2'4'660,"2"-1"-120,-4 2-52,4-1 0,0 0-48,0 1-28,4-3-80,-4 2-52,0-1-148,2-1-20,2 0-212,-4-1-8,2-1-156,4 0-128,-3-2-152,1 0-276,-2-2-44,2-1 68</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12.586"/>
    </inkml:context>
    <inkml:brush xml:id="br0">
      <inkml:brushProperty name="width" value="0.2" units="cm"/>
      <inkml:brushProperty name="height" value="0.2" units="cm"/>
      <inkml:brushProperty name="color" value="#33CCFF"/>
    </inkml:brush>
  </inkml:definitions>
  <inkml:trace contextRef="#ctx0" brushRef="#br0">329 0 200,'-5'1'449,"-1"0"-1,1 1 1,0-1-1,0 1 1,0 0 0,1 1-1,-4 1-448,-9 5 202,1 2 0,0 0 0,1 1 0,1 1 0,-1 0 0,-3 7-202,-78 94 664,71-82-414,19-25-194,1 0-1,-1 0 0,1 1 0,1-1 0,-1 1 1,1 0-1,0 1 0,1-1 0,0 1 0,1-1 1,0 1-1,0 0 0,0 5-55,2-11 8,1 0 0,0 0 1,0 0-1,0 0 0,1 0 0,-1 0 0,0-1 1,1 1-1,0 0 0,0-1 0,0 0 0,0 1 1,0-1-1,0 0 0,1 0 0,0 1-8,47 35 127,-38-30-100,-2-1-6,18 13 37,0 1-1,-2 1 1,0 1-1,2 5-57,-21-21 46,-1 1 0,0 0 0,0 1 0,0-1 0,-1 1-1,-1 0 1,1 1 0,-2-1 0,1 1 0,-1-1 0,0 1 0,-1 0-1,-1 0 1,1 0 0,-1 1 0,-1 0-46,-1-1 47,0-1-1,0 0 1,-1 1 0,0-1-1,-1 0 1,0 0-1,0 0 1,-1-1 0,-1 1-1,1-1 1,-1 0 0,0 0-1,-5 4-46,2-2-147,0 0-1,-1-1 1,0 0-1,0 0 1,-1-1 0,0 0-1,-1-1 1,0-1-1,-9 6 148,5-12-2353,3 0 893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2.873"/>
    </inkml:context>
    <inkml:brush xml:id="br0">
      <inkml:brushProperty name="width" value="0.2" units="cm"/>
      <inkml:brushProperty name="height" value="0.2" units="cm"/>
      <inkml:brushProperty name="color" value="#33CCFF"/>
    </inkml:brush>
  </inkml:definitions>
  <inkml:trace contextRef="#ctx0" brushRef="#br0">574 164 148,'-1'-6'68,"-1"1"-1,0-1 1,0 0 0,0 0-1,0 1 1,-1-1-1,0 1 1,0 0 0,0 0-1,-1 0 1,0 0 0,0 0-1,0 1 1,0 0 0,-4-3-68,-8-7 328,1 1 0,-2 0 0,0 2 1,-3-2-329,14 10 78,0 1 1,0 0-1,-1 0 1,1 0 0,0 1-1,0 0 1,-1 0 0,1 1-1,-1 0 1,1 0 0,-1 0-1,1 1 1,0 0 0,-1 0-1,1 1 1,-2 0-79,-10 4 105,1-1 0,0 2 1,0 1-1,0 0 0,0 2-105,1 0 68,1 1-1,1 0 1,0 1-1,0 1 1,1 0-1,1 0 1,0 2-1,1 0 1,1 0-1,0 0 1,1 2-1,1-1 1,0 1-1,1 0 0,1 0 1,1 1-1,-1 5-67,-6 32 111,3 0 0,2 1 0,2 1 1,3-1-1,2 2-111,1-44 11,0 0 0,2 0 0,-1 0 1,1 0-1,1 0 0,1-1 1,0 0-1,1 0 0,0 0 1,0 0-1,2-1 0,0 0 1,0-1-1,1 0 0,0 0 0,1-1 1,0 0-1,1 0 0,0-1 1,0-1-1,1 0 0,0 0 1,0-1-1,1-1 0,0 0 1,9 2-12,-2-1 15,0-1 1,0 0 0,0-2 0,1-1-1,0 0 1,0-1 0,0-2 0,-1 0-1,1-1 1,0-1 0,0-1 0,0 0-1,-1-2 1,0-1 0,0 0 0,0-1-1,-1-1 1,0-1 0,0-1-16,-14 7-25,1-1 0,-1 1 0,0-1-1,0 0 1,0 0 0,0 0 0,-1-1 0,1 1 0,-1-1 0,-1 0 0,1-1-1,-1 1 1,1-1 0,-2 1 0,1-1 0,-1 0 0,1 0 0,-1 0 0,-1 0-1,0 0 1,0-1 0,0 1 0,0 0 0,-1-1 0,0 1 0,0 0 0,-1-1-1,0 1 1,0 0 0,0-1 0,-1 1 0,0 0 0,0 0 0,-1 0 0,-2-4 25,1 2-20,-1 0 0,-1 1 1,1 0-1,-1 0 1,0 0-1,-1 0 1,1 1-1,-1 0 0,0 1 1,-1-1-1,0 2 1,1-1-1,-2 1 1,1 0 19,-6-1 2,0 0 1,0 2-1,0 0 1,0 0-1,0 1 1,-1 1 0,1 1-1,-4 0-2,17 0-6,-35 0 25,13 0 448,37 0-55,43 1-12,-23-3-225,0-1 1,19-4-176,46-5 225,114 8-1010,-210 3 639,0 1 0,1-1 0,-1 0-1,0 0 1,0 0 0,0-1 0,0 1 0,-1-1 0,1 0 0,0 1-1,1-3 147,9-4-848,-1 0-150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3.410"/>
    </inkml:context>
    <inkml:brush xml:id="br0">
      <inkml:brushProperty name="width" value="0.2" units="cm"/>
      <inkml:brushProperty name="height" value="0.2" units="cm"/>
      <inkml:brushProperty name="color" value="#33CCFF"/>
    </inkml:brush>
  </inkml:definitions>
  <inkml:trace contextRef="#ctx0" brushRef="#br0">0 205 284,'9'5'218,"0"1"-1,0-2 1,0 1-1,0-1 1,1-1-1,0 0 1,0 0-1,0-1 1,0 0-1,0 0 1,0-1-1,1-1 1,-1 0-1,8-1-217,-9 0 73,0 0-1,0 0 0,0-1 0,0 0 1,0 0-1,0-1 0,-1-1 1,1 1-1,-1-1 0,0-1 1,0 1-1,0-2 0,-1 1 1,0-1-1,0 0 0,3-4-72,-7 7 2,-1-1 0,0 0 0,0 0 0,0 1 0,0-2 0,-1 1 0,1 0 0,-1 0 0,0 0 0,-1-1 0,1 1 0,-1 0 0,1-1 0,-1 1 0,-1 0 0,1-1 0,-1 1 0,1 0 0,-1-1 0,0 1 0,-1 0 0,0-2-2,1 1 5,-1 0 0,0 0-1,-1 0 1,1 0 0,-1 0-1,0 1 1,0-1 0,0 1-1,0 0 1,-1 0 0,0 0-1,0 1 1,0-1 0,0 1-1,-1 0 1,1 0 0,-1 0-1,0 0-4,2 2 9,1 0-1,0 0 0,-1 1 0,1-1 1,0 1-1,-1 0 0,1-1 0,-1 1 0,1 0 1,0 0-1,-1 0 0,1 1 0,-1-1 1,1 1-1,0-1 0,-1 1 0,1 0 0,0 0 1,0 0-1,-1 0 0,1 0 0,0 0 1,0 1-1,0-1 0,1 1 0,-1-1 0,0 1 1,0 0-1,0 0-8,-3 3 26,-5 6 14,0 1-1,0 1 1,1 0-1,1 0 1,0 1 0,0 0-1,2 1 1,0-1-1,0 1 1,2 0 0,0 1-1,0-1 1,2 2-40,0-9 16,1 1 1,1-1 0,-1 1-1,1-1 1,1 1 0,0-1-1,0 1 1,1-1-1,0 0 1,0 1 0,1-1-1,0 0 1,0-1-1,2 4-16,-2-6 15,0-1 0,0 1 0,0-1-1,0 0 1,1 0 0,0-1-1,-1 1 1,1-1 0,1 1-1,-1-1 1,0-1 0,1 1 0,-1-1-1,1 1 1,0-1 0,0 0-1,0-1 1,0 0 0,0 1-1,0-1 1,0-1 0,1 1 0,-1-1-1,1 0-14,14 0 27,0-1 0,0-1 0,0 0 0,-1-2 1,15-4-28,-1-3 42,1 1-100,-1-1 0,-1-3 0,0 0 0,7-6 58,-30 15-152,-1 0 0,0-1 1,-1 0-1,1 0 0,-1 0 0,0-1 1,-1 0-1,0-1 0,0 1 0,0-1 1,-1 0-1,0-1 0,-1 1 0,0-1 1,0 0-1,-1 0 0,1-4 152,2-16-853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3.738"/>
    </inkml:context>
    <inkml:brush xml:id="br0">
      <inkml:brushProperty name="width" value="0.2" units="cm"/>
      <inkml:brushProperty name="height" value="0.2" units="cm"/>
      <inkml:brushProperty name="color" value="#33CCFF"/>
    </inkml:brush>
  </inkml:definitions>
  <inkml:trace contextRef="#ctx0" brushRef="#br0">0 1 316,'33'261'4456,"59"227"-4456,-78-448-96,-11-33-103,0 0-1,0 0 0,-1 1 0,0-1 1,0 0-1,-1 1 0,0 5 200,-1-9-874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4.070"/>
    </inkml:context>
    <inkml:brush xml:id="br0">
      <inkml:brushProperty name="width" value="0.2" units="cm"/>
      <inkml:brushProperty name="height" value="0.2" units="cm"/>
      <inkml:brushProperty name="color" value="#33CCFF"/>
    </inkml:brush>
  </inkml:definitions>
  <inkml:trace contextRef="#ctx0" brushRef="#br0">1 181 360,'11'0'472,"-2"0"44,22-1-64,-14 1-20,38-19-12,-16 8-44,1 2-24,2-5-72,3-1-20,-3 3-92,4-3-108,2 2-132,-2-2-136,-4 4-124,-2-4-248,-6 3-428,6 3 108,-3 0 48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29.319"/>
    </inkml:context>
    <inkml:brush xml:id="br0">
      <inkml:brushProperty name="width" value="0.2" units="cm"/>
      <inkml:brushProperty name="height" value="0.2" units="cm"/>
      <inkml:brushProperty name="color" value="#33CCFF"/>
    </inkml:brush>
  </inkml:definitions>
  <inkml:trace contextRef="#ctx0" brushRef="#br0">293 1 228,'0'0'231,"0"0"29,0 0-5,0 0-15,0 0 29,0 0-11,0 0 1,0 0 13,0 0-8,0 0 28,0 0-6,0 0-40,0 0-13,0 0-18,0 0-22,0 0-21,0 0-20,0 0-10,0 0 13,0 0-37,0 0-16,0 0-24,0 0-7,-5 1 8,-16 3 10,11-3-34,0 1 0,0 0 0,0 1 0,0 0 0,-2 1-55,-1 4 26,-1 1 0,1 0-1,0 1 1,1 0-1,0 1 1,1 0-1,0 1 1,0 0-1,2 1 1,-1 0-1,2 1 1,0 0-1,-2 4-25,1 1 25,1 2 0,1-1 0,0 1-1,2 0 1,0 0 0,2 1 0,0-1-1,1 1 1,1 11-25,2-26 3,0 0 1,1 0-1,0 0 0,0 0 0,0 0 0,1 0 0,0-1 1,0 1-1,1-1 0,-1 0 0,2 0 0,-1 0 0,1 0 0,-1-1 1,1 1-1,1-1 0,-1-1 0,1 1 0,0-1 0,0 0 1,0 0-1,2 0-3,4 3-1,1 0 1,0-1-1,0 0 1,0-1-1,1 0 0,-1-2 1,1 1-1,0-1 1,0-1-1,11 0 1,-15-2-2,-1 0-1,1-1 1,0 0-1,0-1 1,-1 0-1,1-1 1,-1 1-1,1-2 1,-1 1 0,0-2-1,0 1 1,-1-1-1,1 0 1,-1-1-1,0 0 1,-1 0-1,1-1 1,-1 1-1,2-5 3,-2 2-30,1-2-1,-2 1 0,0-1 0,0 1 1,-1-2-1,0 1 0,-1-1 0,0 1 1,-1-1-1,0 0 0,-1 0 0,0-1 1,-1 1-1,-1 0 0,0-1 31,0 5-52,1-11-26,-2 1 0,0 0 0,-1 0 0,0-1 0,-5-11 78,6 26-12,0 1 0,0-1 0,0 1 0,0-1 0,-1 1 1,0 0-1,0-1 0,0 1 0,0 0 0,0 0 0,-1 0 0,1 0 1,-1 1-1,0-1 0,1 1 0,-1 0 0,0-1 0,-1 1 0,1 1 1,0-1-1,-1 0 0,1 1 0,-1-1 0,1 1 0,-1 0 1,1 1-1,-1-1 0,0 0 0,0 1 0,-3 0 12,-1 1-13,1 1-1,-1 0 1,1 1 0,0 0-1,-1 0 1,1 0 0,1 1-1,-1 0 1,0 0 0,1 0-1,-3 4 14,-43 24-1660,41-31-7,10-1 802</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0.106"/>
    </inkml:context>
    <inkml:brush xml:id="br0">
      <inkml:brushProperty name="width" value="0.2" units="cm"/>
      <inkml:brushProperty name="height" value="0.2" units="cm"/>
      <inkml:brushProperty name="color" value="#33CCFF"/>
    </inkml:brush>
  </inkml:definitions>
  <inkml:trace contextRef="#ctx0" brushRef="#br0">71 1 216,'0'0'395,"0"0"-49,-5 5-11,3-2-276,-1 0 0,1 1-1,0-1 1,0 1 0,0 0-1,1-1 1,-1 1 0,1 0-1,0 0 1,0 0 0,1 0 0,-1 2-59,-2 61 948,3-60-891,0 131 902,1 115 825,-18 94-1784,10-220 344,5-77-287,-1 1 0,-3-1 1,-2 3-58,7-45-507,2-10-1787,-1 0 1402</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0.841"/>
    </inkml:context>
    <inkml:brush xml:id="br0">
      <inkml:brushProperty name="width" value="0.2" units="cm"/>
      <inkml:brushProperty name="height" value="0.2" units="cm"/>
      <inkml:brushProperty name="color" value="#33CCFF"/>
    </inkml:brush>
  </inkml:definitions>
  <inkml:trace contextRef="#ctx0" brushRef="#br0">245 747 84,'-2'-1'128,"1"-1"0,-1 0-1,0 1 1,0 0 0,0-1 0,0 1-1,0 0 1,0 0 0,0 0 0,-1 0-1,1 0 1,0 0 0,-1 1 0,1-1-1,0 1 1,-1 0 0,1-1 0,0 1-1,-1 0 1,1 1 0,-1-1 0,0 0-128,-2 2 110,0-1 0,-1 1 0,1 0 0,0 0 0,0 0 0,0 1 0,0 0 0,1 0 0,-1 0 0,1 1-110,-10 8 207,0 0 1,2 1-1,0 1 0,0 0 0,-9 15-207,13-14 104,0 0 0,1 0 0,1 1 0,0-1 0,1 1 0,1 1-1,0-1 1,1 1 0,1 0 0,1-1 0,0 1 0,2 4-104,-1-14 26,1 1 1,0-1-1,0 0 1,1 0-1,0 0 1,0 0-1,1-1 1,0 1-1,0 0 1,1-1-1,0 0 1,0 0-1,0 0 1,0 0-1,1-1 1,0 0-1,1 0 1,-1 0-1,1 0 1,-1-1-1,2 0 1,-1 0-1,0-1 0,1 1 1,-1-2-1,1 1 1,0-1-1,0 0 1,0 0-1,0 0 1,0-1-1,1-1-26,-3-1 18,-1 0-1,1 0 0,0-1 1,0 0-1,-1 0 0,1 0 1,-1 0-1,1-1 0,-1 0 1,0 0-1,0 0 1,0 0-1,0-1 0,-1 1 1,0-1-1,2-2-17,10-12 65,-1 0-1,0-1 1,0-3-65,0-4 24,-1 0 0,-1-1 1,-1-1-1,-1 0 0,-2 0 0,5-26-24,3-43-183,1-41 183,-11 78-72,5-97-110,-9-121 182,-3 147 286,-6 112-269,6 18-16,1 1 0,0 0 0,0 0 0,0 0 0,-1 0 0,1-1 0,0 1 0,0 0 0,-1 0 0,1 0 0,0 0 0,0 0 0,-1 0 0,1 0 0,0 0 0,0 0 0,-1 0 0,1 0 0,0 0 0,0 0 0,-1 0 0,1 0 1,0 0-1,0 0 0,-1 0 0,1 0 0,0 0 0,0 0 0,-1 1 0,1-1 0,0 0 0,0 0 0,-1 0 0,1 0 0,0 1 0,0-1 0,0 0 0,0 0 0,-1 0 0,1 1 0,0-1 0,0 0 0,0 0 0,0 1 0,0-1 0,0 0 0,-1 0 0,1 1 0,0-1 0,0 0 0,0 0 0,0 1 0,0-1 0,0 0 1,0 0-1,0 1 0,0-1 0,0 0 0,0 0 0,1 1 0,-1-1-1,-8 102 98,5-47-89,-10 165 176,11 79-185,2-189 46,1-78-52,2-1 0,1 1 0,1-1-1,2 0 1,4 12 6,-9-36-43,0 0-1,0 0 1,1-1 0,0 1-1,0-1 1,0 1 0,1-1-1,0 0 1,5 5 43,-7-9-140,0 1-1,0-1 1,1 0-1,-1 0 1,1-1-1,0 1 1,-1 0-1,1-1 1,0 0-1,0 0 1,0 0 0,0 0-1,0 0 1,0 0-1,0-1 1,0 1-1,0-1 1,0 0-1,1 0 1,-1 0-1,0-1 1,0 1-1,0-1 1,0 1-1,1-2 141,34-10-1360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2.875"/>
    </inkml:context>
    <inkml:brush xml:id="br0">
      <inkml:brushProperty name="width" value="0.2" units="cm"/>
      <inkml:brushProperty name="height" value="0.2" units="cm"/>
      <inkml:brushProperty name="color" value="#33CCFF"/>
    </inkml:brush>
  </inkml:definitions>
  <inkml:trace contextRef="#ctx0" brushRef="#br0">429 944 116,'-1'-11'107,"-1"0"0,0 0 0,0 0 0,-1 0 0,-1 1 0,0-1 0,0 1 0,-1 0 0,0 0 0,-1 0 0,0 1 0,-1-1 1,-1 1-108,3 2 83,0 0 1,0 1-1,-1 0 0,1 0 1,-2 0-1,1 1 1,-1 0-1,1 0 1,-1 1-1,-1 0 1,1 0-1,-1 0 1,1 1-1,-1 0 1,0 1-1,0 0 1,-7-1-84,6 3 45,0 0-1,1 1 1,-1 0 0,0 1-1,1 0 1,-1 0 0,1 1-1,0 0 1,0 0 0,0 1-1,0 0 1,1 1-1,0-1 1,0 1 0,0 1-1,0-1 1,1 1 0,0 1-1,0-1 1,0 1 0,1 0-1,0 0 1,0 0 0,1 1-1,-1 3-44,-5 7 64,2 1 0,0 0-1,1 1 1,1 0-1,1 0 1,0 0-1,2 1 1,0-1 0,1 1-1,2 4-63,0-14 14,2 1 1,0 0-1,0-1 0,1 1 0,0-1 1,1 0-1,1 0 0,-1 0 0,2 0 0,-1-1 1,2 0-1,2 4-14,-5-7 10,1-1 1,0 1-1,1-1 0,0 0 0,0 0 1,0 0-1,0-1 0,1 0 1,0 0-1,0-1 0,0 0 0,0 0 1,1-1-1,0 0 0,0 0 1,0 0-1,0-1 0,0-1-10,1-1 24,1 0 0,-1-1 0,0 0 1,0 0-1,0-1 0,0-1 0,0 1 0,0-1 0,-1-1 0,1 0 0,-1 0 0,0-1 1,0 0-1,0 0 0,0-1-24,7-5 28,-1-1 0,0 0 0,-1-1 0,0 0 0,-1-1 0,0-1 0,-1-1-28,5-11-16,-1 0 0,-1-2 0,-2 0 1,0 0-1,-3-1 0,0 0 0,-2-1 1,0-4 15,9-70-407,0-79 407,-13 135-36,2-69-139,-6-4 175,0 26 0,0 70 29,-1 0-1,-1 1 1,-2-6-29,-4-22 85,1 19 98,8 34-181,0 0-1,0 0 1,0 0 0,0 0 0,0-1-1,0 1 1,0 0 0,0 0-1,-1 0 1,1 0 0,0 0-1,0 0 1,0 0 0,0 0-1,0 0 1,0 0 0,0 0 0,-1 0-1,1-1 1,0 1 0,0 0-1,0 0 1,0 0 0,0 0-1,0 0 1,-1 0 0,1 0-1,0 0 1,0 0 0,0 0 0,0 0-1,0 0 1,0 1 0,-1-1-1,1 0 1,0 0 0,0 0-1,0 0 1,0 0 0,0 0-1,0 0 1,0 0 0,0 0 0,-1 0-1,1 0 1,0 0 0,0 1-1,0-1 1,0 0 0,0 0-1,0 0 1,0 0 0,0 0-1,0 0 1,0 0 0,0 1 0,0-1-1,0 0 1,0 0 0,0 0-1,0 0-1,-6 24 41,-3 49 64,3 0 0,4 1 1,6 66-106,10 25 117,13 30-117,-1-64 26,6-2 1,18 37-27,-43-141-40,-3-9-96,-4-14-12,1 1-1,-1 0 1,1 0-1,0 0 1,0-1 0,0 1-1,0-1 1,0 1 0,0-1-1,1 1 1,0-1-1,-1 0 149,0-1-1116</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3.837"/>
    </inkml:context>
    <inkml:brush xml:id="br0">
      <inkml:brushProperty name="width" value="0.2" units="cm"/>
      <inkml:brushProperty name="height" value="0.2" units="cm"/>
      <inkml:brushProperty name="color" value="#33CCFF"/>
    </inkml:brush>
  </inkml:definitions>
  <inkml:trace contextRef="#ctx0" brushRef="#br0">364 1037 128,'-2'-2'57,"-8"-14"209,-2 0 1,1 1-1,-2 1 0,-7-7-266,17 17 76,0 1 1,0 1-1,0-1 0,-1 0 0,1 1 0,-1 0 0,1 0 0,-1 0 0,0 0 0,0 0 0,0 1 0,0 0 0,0 0 0,0 0 0,0 0 0,-1 1 0,1-1 0,0 1 0,0 0 0,0 0 0,-1 1 1,1-1-1,0 1 0,-1 1-76,-6 2 72,0 1 1,0 1 0,1 0-1,0 1 1,0 0 0,1 0-1,0 1 1,0 0 0,0 1-1,1 0 1,1 0 0,-1 1-1,2 0 1,-1 0 0,1 0-1,1 1-72,-4 6 118,1 1 0,1 0-1,1 0 1,0 0 0,1 1 0,2 0-1,-1 0 1,2 0 0,0 18-118,2-36 5,0 0-1,0 0 1,0 0 0,0 0 0,0 0 0,0 0-1,0 0 1,1 0 0,-1-1 0,0 1 0,1 0-1,-1 0 1,0 0 0,1 0 0,-1 0 0,1-1-1,-1 1 1,1 0 0,0 0 0,-1-1-1,1 1 1,0-1 0,0 1 0,-1 0 0,1-1-1,0 1 1,0-1 0,0 1-5,1-1 6,0 1 0,0-1 0,0 0 0,0 1-1,0-1 1,1 0 0,-1 0 0,0 0 0,0-1 0,0 1 0,0 0-1,2-1-5,3-1 3,0 0 0,-1-1 0,1 0 0,0 0 0,-1 0 0,0-1 0,3-2-3,-1-1-23,1-1 1,-2 0 0,1-1-1,-1 0 1,-1 0 0,1 0 0,-2-1-1,1 0 1,-1 0 0,2-8 22,1-3-52,-1-2 0,-1 1 0,-1-1 0,1-13 52,-5 19 137,-2 16-122,1 0 0,0 0 0,0 0 0,0 0 0,0 0 1,0-1-1,0 1 0,0 0 0,0 0 0,0 0 0,0 0 0,1 0 0,-1 0 1,0 0-1,1 0 0,-1 0 0,1 0 0,-1 0 0,1 0 0,0 0 0,-1 0 1,1 0-1,0 0 0,0 0-15,2 46 229,-2-31-184,0 18 42,2 0 0,1 0 0,6 24-87,-7-46 28,0 0 0,1 0 0,0 0 0,0-1 0,1 1 0,1-1 0,-1 0 1,1-1-1,1 1 0,-1-1 0,2-1 0,-1 1 0,4 2-28,-8-8 17,1 1 1,-1-1-1,1 0 1,0 0-1,0 0 1,0 0-1,0-1 1,0 0-1,0 1 1,0-1-1,0-1 1,1 1 0,-1-1-1,0 0 1,1 1-1,-1-2 1,0 1-1,0-1 1,1 1-1,-1-1 1,0 0-1,0-1 1,0 1-1,0-1 1,0 1-1,0-1 1,-1 0-1,1-1 1,0 1-1,-1-1 1,0 0-1,1 0-17,11-9 37,0-2 1,-1 1-1,-1-2 0,-1 1 0,0-2 0,5-8-37,2-7 7,-1-1 1,-2-1-1,-1-1 0,-1 0 0,-3-1 0,0 0 0,-2-3-7,13-67-238,5-84 238,-21 147-13,19-173 616,-2-157-603,-25 359 349,-2 41-225,-2 44-49,-16 780 372,22-816-442,1-5-6,0 0 0,2 0 0,4 15 1,5 34-5,-8-43-31,-2-11-89,1 0-1,1 0 1,1 0-1,1 0 1,2-1-1,7 18 126,-15-42-52,0 0-1,1-1 1,-1 1 0,0 0-1,0-1 1,0 1-1,1-1 1,-1 1 0,0 0-1,1-1 1,-1 1 0,1-1-1,-1 1 1,0-1-1,1 1 1,-1-1 0,1 1-1,-1-1 1,1 0 0,0 1-1,-1-1 1,1 0 0,-1 1-1,1-1 1,0 0-1,-1 0 1,1 0 0,-1 0-1,1 1 1,0-1 0,-1 0-1,1 0 1,0 0-1,-1 0 1,1 0 0,0 0-1,-1-1 1,1 1 0,0 0-1,-1 0 1,1 0-1,-1-1 1,1 1 0,0 0-1,-1-1 1,1 1 0,-1 0-1,1-1 1,-1 1-1,1-1 53,16-23-1629,-9-2 417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2.600"/>
    </inkml:context>
    <inkml:brush xml:id="br0">
      <inkml:brushProperty name="width" value="0.025" units="cm"/>
      <inkml:brushProperty name="height" value="0.025" units="cm"/>
      <inkml:brushProperty name="color" value="#66CC00"/>
    </inkml:brush>
  </inkml:definitions>
  <inkml:trace contextRef="#ctx0" brushRef="#br0">1 135 492,'0'1'644,"0"-1"-52,0 1-80,0-1 16,3 1-56,-3 2-36,0-2-56,0-1-32,0 1-104,0 1-8,3 1-68,-3-2-152,0-1-44,0 1-152,0-1-168,0 1-88,0 0-216,3-4-316</inkml:trace>
  <inkml:trace contextRef="#ctx0" brushRef="#br0" timeOffset="1">36 1 124,'0'3'704,"-3"0"-36,0 2-80,3 0 24,-2 2-108,2-1-48,-4 2-40,4-3-32,-2 1-96,2 0-76,0 0-128,0-2-96,0 0-112,0 1-36,0-5-304,0 0-236,0 0-388</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4.158"/>
    </inkml:context>
    <inkml:brush xml:id="br0">
      <inkml:brushProperty name="width" value="0.2" units="cm"/>
      <inkml:brushProperty name="height" value="0.2" units="cm"/>
      <inkml:brushProperty name="color" value="#33CCFF"/>
    </inkml:brush>
  </inkml:definitions>
  <inkml:trace contextRef="#ctx0" brushRef="#br0">1 107 412,'42'-3'472,"-19"3"-32,11 0-24,45-15-4,-31 8-44,0-2-28,7 2-52,-1-2-112,-6-2-52,5 1-140,4 2-328,-9-1-392,0-1-256,-8 2 80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34.877"/>
    </inkml:context>
    <inkml:brush xml:id="br0">
      <inkml:brushProperty name="width" value="0.2" units="cm"/>
      <inkml:brushProperty name="height" value="0.2" units="cm"/>
      <inkml:brushProperty name="color" value="#33CCFF"/>
    </inkml:brush>
  </inkml:definitions>
  <inkml:trace contextRef="#ctx0" brushRef="#br0">383 185 112,'-1'-10'253,"0"-1"1,-1 0-1,0 0 0,0 1 0,-1-1 1,-1 1-1,0 0 0,0 0 0,-1 0 1,-2-1-254,5 6 83,-1 0-1,1 1 1,-1-1 0,0 1 0,-1 0 0,1 0 0,-1 0 0,0 1 0,0-1 0,0 1 0,0 0 0,0 0 0,-1 0 0,0 1 0,1-1-1,-1 1 1,0 0 0,0 1 0,0-1 0,0 1 0,0 0 0,-5 0-83,4 1 43,0 2 1,1-1-1,-1 1 0,0 0 0,1 0 0,0 0 1,-1 1-1,1 0 0,0 0 0,0 0 1,1 1-1,-1-1 0,1 1 0,-1 0 1,1 1-1,0-1 0,1 1 0,-3 3-43,-14 19 300,1 2 1,-12 24-301,19-33 79,1 2 11,0 1-1,1 0 0,1 1 1,1 0-1,2 0 0,0 1 1,1 0-1,2 0 0,1 0 1,0 0-1,2 11-89,1-32 12,-1 1 0,0-1 1,1 0-1,0 1 0,0-1 1,1 0-1,-1 0 0,1 0 0,0 0 1,0 0-1,0 0 0,0-1 0,1 1 1,0 1-13,-1-3 9,0 0 1,0 0-1,0 0 1,0 0-1,0 0 1,1-1-1,-1 1 1,1-1-1,-1 1 1,1-1 0,-1 0-1,1 0 1,0 0-1,-1-1 1,1 1-1,0-1 1,0 1-1,0-1 1,-1 0-1,1 0 1,0 0-1,0 0 1,0 0-1,-1-1 1,1 0-10,5-1-4,0 0 0,0-1 0,0 0 1,-1 0-1,1-1 0,-1 0 0,0 0 0,0-1 0,-1 0 1,1 0-1,-1-1 0,0 1 0,-1-1 0,1-1 0,-1 1 1,1-3 3,6-10-52,-1 0 1,-1-1-1,-1 0 1,0 0-1,3-16 52,-1 15 18,3-9 229,-4 51-119,-5-13-97,11 29 89,-11-23-100,0-1-1,0 0 1,1 0 0,1 0-1,0-1 1,1 0 0,0-1 0,1 0-1,0 0 1,1 0 0,0-2-1,6 5-19,-3-5 25,1-1 0,0 0-1,1-1 1,-1-1 0,1 0-1,1-1 1,-1 0-1,1-1 1,-1-1 0,1-1-1,0 0 1,0-1-1,0-1 1,0 0 0,11-3-25,18-3-859,-1-2 0,0-2 0,-1-1-1,41-18 860,-54 19-1142,2 3-50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4.754"/>
    </inkml:context>
    <inkml:brush xml:id="br0">
      <inkml:brushProperty name="width" value="0.2" units="cm"/>
      <inkml:brushProperty name="height" value="0.2" units="cm"/>
      <inkml:brushProperty name="color" value="#008C3A"/>
    </inkml:brush>
  </inkml:definitions>
  <inkml:trace contextRef="#ctx0" brushRef="#br0">23 17 20,'0'0'254,"0"-15"59,-4 13 5163,3 3-5455,-1 0 0,1 0-1,0 1 1,-1-1 0,1 0-1,0 1 1,0-1 0,0 1-1,0-1 1,0 1 0,0-1-1,0 1 1,0 0 0,1-1-1,-1 1 1,1 0 0,-1 0-1,1-1 1,0 1 0,0 0 0,-1 0-1,1 0 1,1-1 0,-1 1-1,0 1-20,7 56 247,-3-40-217,15 189 478,-8-77-264,-6-50-19,-4 12-225,0-28 135,2 1 1,3 6-136,-3-50-17,-2-1 1,-1 0 0,-1 9 16,-1 15-1565,2-44 1452,0 1 0,0-1-1,-1 0 1,1 0 0,0 1 0,-1-1-1,0 0 1,1 0 0,-1 1-1,0-1 1,1 0 0,-1 0 0,0 0-1,0 0 1,0 0 0,0 0-1,0 0 1,0 0 0,0-1 0,0 1-1,-1 0 1,1-1 0,0 1-1,0 0 114,-2-1-1260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5.789"/>
    </inkml:context>
    <inkml:brush xml:id="br0">
      <inkml:brushProperty name="width" value="0.2" units="cm"/>
      <inkml:brushProperty name="height" value="0.2" units="cm"/>
      <inkml:brushProperty name="color" value="#008C3A"/>
    </inkml:brush>
  </inkml:definitions>
  <inkml:trace contextRef="#ctx0" brushRef="#br0">186 1 360,'0'0'305,"0"0"17,0 0-21,0 0-33,0 0-45,0 0 24,0 0 27,0 0-2,0 0-30,-5 0 488,0-1 1,0 1 0,0 1-1,0-1 1,0 1-1,0 0 1,-1 0-731,3 1 48,0 0 0,0 1 0,0 0-1,1-1 1,-1 1 0,1 0 0,0 0 0,0 0 0,0 1-1,0-1 1,0 0 0,1 1 0,-1-1 0,1 1-1,0 0 1,0-1 0,1 1 0,-1 0 0,1 2-48,-14 108 2009,3 114-2009,-1 10 790,-3-131-772,13-94-337,-1-1-1,-1 1 1,0-1-1,-1 0 1,0 0-1,0-1 1,-3 3 319,-1-3-2157,-2-4-264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39:47.686"/>
    </inkml:context>
    <inkml:brush xml:id="br0">
      <inkml:brushProperty name="width" value="0.2" units="cm"/>
      <inkml:brushProperty name="height" value="0.2" units="cm"/>
      <inkml:brushProperty name="color" value="#008C3A"/>
    </inkml:brush>
  </inkml:definitions>
  <inkml:trace contextRef="#ctx0" brushRef="#br0">28 0 180,'0'0'472,"0"0"-53,0 0-38,0 0-17,0 0 6,0 0-24,0 0-6,0 0 3,0 0 12,0 0 13,0 0 22,0 0 6,0 0 13,-5 1-13,4-1-370,0 0 0,0 0 0,0 0 1,0 0-1,1 1 0,-1-1 1,0 0-1,0 0 0,0 1 1,0-1-1,0 1 0,0-1 1,1 1-1,-1-1 0,0 1 1,0-1-1,1 1 0,-1 0 1,0-1-1,1 1 0,-1 0 1,0 0-1,1-1 0,-1 1 1,1 0-27,-3 30 1134,4-17-925,-1 65 1233,5 0 1,7 31-1443,-6-59 561,-2 0 1,-2 0-1,-4 33-561,0-2 479,2 107-194,0-109-3829,-4-76 1366,-15 11-203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14.655"/>
    </inkml:context>
    <inkml:brush xml:id="br0">
      <inkml:brushProperty name="width" value="0.2" units="cm"/>
      <inkml:brushProperty name="height" value="0.2" units="cm"/>
      <inkml:brushProperty name="color" value="#008C3A"/>
    </inkml:brush>
  </inkml:definitions>
  <inkml:trace contextRef="#ctx0" brushRef="#br0">1 37 80,'0'0'99,"0"0"28,0 0-44,0 0 41,0 0-19,0 0-19,0 0 45,0 0 9,0 0-66,0 0-2,0 0 58,0 0 32,0 0-19,0 0-8,0 0-59,0 0 9,0 0 10,0 0 1,0 0-26,0 0 23,0 0 2,0 0 12,0 0 34,0 0-26,0 0 5,0 0-49,0 0 27,0 0 8,0 0-21,0 0-14,0 0-17,0 0 16,0 0 22,0 0 25,0 0-12,0 0 8,0 0 26,0 0-45,0 0 7,0 0-5,0 0 11,0 0-1,0 0 1,0 0-5,0 0-12,0 0-9,0 0 20,0 0-33,0 0 2,0 0 30,0 0-13,0 0-17,0 0 22,0 0-14,0 0 12,0 0-18,0 0 8,0 0-4,0 0 22,0 0-19,0 0-15,0 0 9,0 0 22,0 0-16,0 0 3,0 0-7,0 0 27,0 0-11,0 0-5,0 0 21,5-33 2250,67 29-1843,-70 4-519,-2 0 35,0 0-29,0 0 21,30 0 47,27 0-26,-17 11-96,-39-11 63,22 2-112,30 24 24,-53-26 82,1 1 1,-1-1 0,1 0 0,-1 1 0,1-1 0,-1 1 0,1-1 0,-1 0-1,1 1 1,0-1 0,-1 0 0,1 0 0,-1 0 0,1 1 0,0-1 0,-1 0-1,1 0 1,0 0 0,-1 0 0,1 0 0,0 0 0,-1 0 0,1 0 0,0 0-1,-1-1 1,1 1 0,-1 0 0,1 0 0,0 0 0,-1-1 0,1 1 0,-1 0-1,1-1-4,6 1 152,-5 19-70,-2 905-137,8-882 16,-2 11-403,-11-55 418,1 0 0,-1 0 0,1-1 0,0 1 0,0-1 0,0 0 0,-3-3 24,-21-13 5,-14 6-53,33 11 29,1-1 0,-1 1-1,1-2 1,0 1 0,0-1 0,-5-2 19,6-1 30,5 4-25,0 1-1,0 0 1,0 0 0,0 1 0,-1-1 0,1 0-1,-1 1 1,1-1 0,-1 1 0,1 0-1,-1 0 1,0 0 0,0 0 0,0 0-1,1 1 1,-3-1-5,5 0-20,-1 1 0,1-1 0,0 0-1,0 0 1,0 0 0,-1 1 0,1-1-1,0 0 1,0 0 0,0 0 0,0 1 0,0-1-1,0 0 1,1 0 0,-1 0 0,0 0 0,0 1-1,0-1 1,1 0 0,-1 0 0,0 1-1,1-2 21,7-48-794,-8-182-1012,-17 146 1658,13 30 193,4 55-23,0 1-9,0-2-11,0-60 176,0-154-185,0 214 16,-4-11 3,-6-2-40,9 13 24,0 0 1,1 1-1,-1-1 1,0 0-1,0 1 1,1-1-1,-1 0 1,1 0-1,-1 0 1,1 0-1,0 1 1,0-1 0,0 0-1,0 0 1,0 0-1,0 0 1,0 0-1,1-1 4,-1-4-6,0 5-3,0 2-12,0 0 12,0 0 21,0 0 17,0 0-29,-2-28 97,2 26-104,0 1 1,1 0-1,-1 0 1,1 0-1,-1 0 1,1 0 0,-1 0-1,1 0 1,0 0-1,-1 0 1,1 0-1,0 0 1,0 0-1,0 1 1,0-1 0,0 0-1,0 0 1,0 1-1,0-1 1,0 1 6,36-27-341,-21 16 238,-14 9 100,29-15-89,-20 22 147,-7 18 177,-7 867 1299,3-888-1514,9 25-3527,-9-29 2520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23.443"/>
    </inkml:context>
    <inkml:brush xml:id="br0">
      <inkml:brushProperty name="width" value="0.2" units="cm"/>
      <inkml:brushProperty name="height" value="0.2" units="cm"/>
      <inkml:brushProperty name="color" value="#008C3A"/>
    </inkml:brush>
  </inkml:definitions>
  <inkml:trace contextRef="#ctx0" brushRef="#br0">463 107 20,'0'0'174,"0"0"6,-1 0-106,1-1-1,0 0 1,0 0 0,0 1-1,0-1 1,0 0-1,0 0 1,0 1 0,0-1-1,0 0 1,0 0 0,0 1-1,0-1 1,0 0-1,1 0 1,-1 1 0,0-1-1,1 0 1,-1 1 0,0-1-1,1 0 1,-1 1 0,1-1-74,-1 1 7,1 0 1,0 0-1,-1 0 1,1 0 0,-1 0-1,1 0 1,-1 0 0,1 0-1,-1 0 1,1 0-1,0 0 1,-1 0 0,1 0-1,-1 0 1,1 0 0,-1-1-1,1 1 1,-1 0 0,1 0-1,-1-1 1,1 1-1,-1 0 1,0-1 0,1 1-1,-1 0 1,1-1 0,-1 1-1,0-1 1,1 1-1,-1 0 1,0-1 0,1 1-1,-1-1 1,0 1 0,0-1-1,0 1 1,1-1 0,-1 0-1,0 1 1,0-1-1,0 1 1,0-1 0,0 1-1,0-1 1,0 1 0,0-1-1,0 0-7,0-2 126,0 3 11,0 0-32,0 0-27,0 0 10,0 0-4,15-17 45,-15 13 2297,-15 7-1576,7-1-652,1 0 0,-1 0 0,0 1 0,1 0 0,-6 3-198,12-6 65,1 0 0,0 0-21,-41 0 252,38 0-284,0 1 0,-1 0 0,1-1 1,-1 1-1,1 1 0,0-1 0,0 0 0,0 1 1,0-1-1,0 1 0,-1 1-12,-26 11 106,-29 5-86,-32 7 4,32-12-94,58-13 102,1-1-10,0 0-18,0 0-14,-41 0 52,-15 0 26,55 0-80,1 0 12,0 0 27,0 0-10,0 0-6,0 0-12,0 0-35,0 0 11,0 0 36,0 0-9,-7 8-41,7-8 38,0 1 0,-1-1 1,1 0-1,-1 0 0,1 0 1,0 1-1,-1-1 1,1 0-1,0 1 0,0-1 1,-1 0-1,1 1 1,0-1-1,-1 0 0,1 1 1,0-1-1,0 0 1,0 1-1,0-1 0,-1 1 1,1-1-1,0 0 0,0 1 1,0-1-1,0 1 1,0-1-1,0 1 0,0-1 1,0 1-1,0-1 1,0 0-1,0 1 0,0-1 1,1 1-1,-1-1 1,0 0-1,0 1 0,0-1 1,0 1-1,1-1 0,-1 0 1,0 1-1,0-1 1,1 0-1,-1 1 0,0-1 1,5 10-8,0 0 0,-2 1-1,1-1 1,-1 1 0,-1 0-1,1 6 9,7 26 54,12 41-38,-4 2-1,-2 16-15,-14-89-9,10 86-309,0 87 318,-12-185-26,-1 5-9,-1 1 0,2 0 0,-1 0 0,1 0 0,0 0 0,0-1 0,1 1 0,0 2 35,1 12-69,-2-18 42,0 0 1,-1 0 1,1 0 0,0 0-1,0 0 1,1-1 0,-1 1-1,0 0 1,1 0 0,0 0-1,0 0 1,0-1 0,0 1-1,0 0 1,1 0 25,-1-2-17,1 0 1,-1 0-1,0-1 0,1 1 1,-1-1-1,1 1 1,-1-1-1,0 0 0,1 1 1,-1-1-1,1 0 1,-1 0-1,1 0 1,-1 0-1,1 0 0,-1-1 1,1 1-1,0 0 17,18-1-97,-19 1 58,32-2-15,12-15-134,-44 17 143,41 0-124,-38 0 165,0 0-1,0 0 0,0-1 0,0 1 1,0-1-1,-1 0 0,1 0 0,0 0 1,0-1-1,-1 1 0,1-1 5,1 0-3,0 0 0,0 1 0,0 0 0,0 0-1,0 0 1,0 0 0,1 1 0,2 0 3,-6 0 13,-2 0-20,0 0-20,1 0 10,0 0 7,0 0-1,0 0 0,0 0 1,0-1-1,-1 1 0,1 0 0,0 0 1,0 0-1,0-1 0,0 1 1,-1 0-1,1-1 0,0 1 1,0-1-1,-1 1 0,1-1 1,0 1-1,-1-1 0,1 0 1,0 1-1,-1-1 0,1 0 1,-1 1-1,1-1 0,-1 0 1,0 0-1,1 1 0,-1-1 1,0 0-1,1 0 0,-1 0 1,0 0-1,0 1 0,0-1 1,0 0-1,0 0 0,0 0 11,-32-85-2087,-15-69 2087,34 84-151,3 0 0,4-1 0,2 0 0,6-65 151,-2 41 185,0 94-153,0 2-5,0 0 3,0 0-46,0-1-28,2-20 9,-6 1 64,1 13-29,0 0 0,1 0 0,-1-1 0,2 1 0,-1 0 0,1-5 0,-38 53 437,35-38-429,-4 4-5,0 0 0,0-1 0,-1 0 0,0-1 0,0 0 0,0 0 0,0-1 0,-1 0 0,-9 2-3,-30 9 150,48-10-137,0-1 0,0 0-1,1 1 1,-1-1 0,1 1 0,0-1 0,0 1 0,0 0 0,0-1 0,1 1-13,0 2 25,-1 236 319,4-232-335,-3-11-7,0 1-1,-1 0 0,1 0 0,-1 0 0,1 0 0,0 0 0,-1 0 0,0 0 0,1 0 0,-1 0 0,0 0 0,1 0 0,-1 1 0,0-1 0,0 0 1,0 0-1,0 0 0,0 0 0,0 0-1,0 165 75,9-97 82,-9-67-157,0 0 0,0 1 1,0-1-1,0 1 1,1-1-1,-1 0 0,1 1 1,0-1-1,-1 0 0,1 1 1,0-1-1,0 0 0,1 0 1,-1 0-1,0 0 0,1 0 1,0 1-1,0 1-7,1 0 0,-2 0 0,1 0 0,0 0 0,-1 0 0,1 0 0,-1 1 0,-1-1 1,1 0-1,0 1 0,-1 2 7,6 23-84,-6-29 82,0 0 0,0 0 0,0 0 0,0 0 0,1 0-1,-1 0 1,0 0 0,1 0 0,-1 0 0,0 0 0,1-1 0,-1 1-1,1 0 1,-1 0 0,1-1 0,0 1 0,-1 0 0,1 0-1,0-1 1,-1 1 0,1-1 0,0 1 0,0-1 0,-1 1 0,1-1-1,0 1 1,0-1 0,0 0 0,0 1 0,0-1 0,0 0-1,0 0 1,0 0 0,-1 0 0,1 0 0,0 0 0,0 0-1,0 0 1,0 0 0,0 0 0,0 0 0,0 0 0,0-1 0,0 1-1,0 0 1,0-1 0,0 0 2,0 1 11,-1 0 12,35-15-59,-14 11-95,-15 3 100,0 0 0,1-1 0,-1 1 0,0-1 0,0 0 0,0-1 0,-1 0 0,4-1 31,-7-1-67,0 1 0,-1-1 1,0 1-1,0-1 1,0 1-1,0-1 0,-1 0 1,0 1-1,0-1 1,0 0-1,0 1 0,-1-1 1,0 0 66,0-10-126,1 9 71,-1 1 1,-1-1 0,1 1 0,-1-1 0,0 1-1,0-1 1,-2-1 54,-10-36-196,2-51-140,12 93 332,2-6-34,-1 0 0,-1 0 1,1 0-1,-1 0 0,0 0 1,-1-1-1,0-4 38,-1-8-103,2-185-378,0 203 471,0 1 26,-1-1 0,0 1 0,1-1-1,-1 0 1,1 1 0,0-1 0,-1 0 0,1 1-1,0-1 1,0 0 0,0 1 0,0-1 0,0 0 0,1 1-1,-1-1 1,0 0 0,1 1 0,-1-1 0,1 0-16,10-24 153,-9 24-142,0-1 0,0 0-1,0 0 1,-1 0 0,1 0-1,-1 0 1,1 0 0,-1 0-1,0 0 1,0-1 0,-1 1 0,1 0-1,-1-1 1,1 1 0,-1-1-11,6-26 362,-3 27 333,-6 18-453,-3 23-171,6-37-74,0 37 37,0-38-35,0 1 1,0-1-1,0 1 0,0-1 0,0 0 0,0 1 0,0-1 0,0 0 0,0 1 0,0-1 0,0 0 1,0 1-1,0-1 0,0 1 0,0-1 0,0 0 0,0 1 0,0-1 0,0 0 0,1 1 0,-1-1 1,0 0-1,0 1 0,0-1 0,1 0 0,-1 1 0,0-1 0,0 0 0,1 0 0,-1 1 1,0-1-1,1 0 0,-1 0 0,0 0 0,1 0 0,-1 1 0,0-1 0,1 0 0,-1 0 0,0 0 1,1 0-1,-1 0 0,0 0 0,1 0 0,-1 0 0,1 0 0,-1 0 0,0 0 0,1 0 0,-1 0 1,0 0-1,1 0 0,-1 0 0,1 0 0,-1-1 0,0 1 0,1 0 1,14-13-60,-9-4 53,0 0 0,-1 0-1,-1 0 1,-1-1 0,-1 1 0,0-1-1,-1 0 1,-1 0 0,-1-8 7,1 20 22,-2 37 195,-1 0 0,-2-1 1,-2 6-218,-8 49 274,2-7 24,6-41-65,2 0 0,0 33-233,14-142-46,-5 52-27,-1-1-1,-1 0 1,0-4 73,-2-90-240,0 113 239,0 1-1,0-1 0,0 1 0,0-1 0,0 1 0,-1-1 0,1 1 0,0-1 1,-1 1-1,1-1 0,-1 1 0,0-1 0,1 1 0,-1 0 0,0 0 0,0-1 1,0 1 1,1 0 0,-1 1 0,0-1 0,1 1 0,-1 0 1,0-1-1,0 1 0,1 0 0,-1-1 0,0 1 1,0 0-1,0 0 0,1 0 0,-1-1 1,0 1-1,0 0 0,0 0 0,1 0 0,-1 0 1,0 1-1,0-1 0,0 0 0,1 0 0,-3 1 18,0 0 0,0 0-1,0 1 1,0-1 0,1 1-1,-1-1 1,1 1 0,-1 0 0,1 0-1,-1 0 1,1 0 0,-1 2-18,-6 8 49,0 0 1,1 0-1,1 0 0,0 1 1,1 0-1,0 1 1,0 3-50,6-17 1,0 0-1,0 0 1,0 0 0,0 0 0,0 0-1,0 0 1,-1 0 0,1 0 0,0 0 0,0 0-1,0 0 1,0 0 0,0-1 0,0 1 0,0 0-1,0 0 1,0 0 0,0 0 0,0 0-1,0 0 1,0 0 0,0 0 0,-1 0 0,1 0-1,0 0 1,0 0 0,0 0 0,0 0 0,0 0-1,0 0 1,0 0 0,0 0 0,0 0-1,0 0 1,0 0 0,0 0 0,-1 0 0,1 0-1,0 0 0,-1-18-4,1-35-45,0 38 37,0 14 15,1-15 79,-3 21-46,1 0-1,0 0 0,1 1 0,-1-1 1,1 0-1,0 1 0,1-1 0,-1 1-35,1 8 54,-2 18 23,0 0 0,-3 0-1,0 0 1,-9 29-77,1-2-12,21-163-457,-1-40 167,-5 91 199,-3 51 136,0-3-27,3 13-1,8 50 73,-3 1-1,-2 9-77,11 71 121,-3-8-93,-6-70-7,-7-48-13,1 0 0,0 0 1,0-1-1,1 1 0,1-1 0,1 2-8,-5-13-1,0-1 0,0 0 0,0 0 0,1 1 1,-1-1-1,0 0 0,0 0 0,1 0 0,-1 1 0,0-1 0,0 0 0,1 0 0,-1 0 0,0 0 0,0 1 1,1-1-1,-1 0 0,0 0 0,1 0 0,-1 0 0,0 0 0,1 0 0,-1 0 0,0 0 0,0 0 0,1 0 0,-1 0 1,0 0-1,1 0 0,-1 0 0,0 0 0,1 0 0,-1-1 0,0 1 0,0 0 0,1 0 0,-1 0 0,0 0 1,0-1-1,1 1 0,-1 0 0,0 0 0,0 0 0,1-1 0,-1 1 0,0 0 0,0 0 0,0-1 0,0 1 1,1 0-1,-1-1 0,0 1 0,0 0 1,13-20-58,-4-4 14,-1-1-1,-2 0 1,0 0 0,-1-1-1,-2 1 1,0-1-1,-2-6 45,5-5-56,-6 36 74,0 1-15,-2 1-5,0-1 0,0 1 0,0 0 0,0 0 0,0 0 1,0 0-1,0 0 0,0 0 0,0 1 0,1-1 0,-1 1 0,1-1 0,-1 1 0,1-1 0,-1 2 2,-26 32 25,22-27-18,-1 1-15,4-3 18,-1 0 0,0-1-1,0 1 1,-1-1 0,1 0 0,-1 0 0,0-1 0,-1 0 0,1 0 0,-1 0-1,-3 2-9,8-6-37,1 0 22,-4-13-20,0 0 0,1 0 0,1 0 1,0-1-1,1 1 0,0 0 0,1-1 0,0 1 1,3-10 34,-2-18-124,-1 41 129,0 0-1,0 0 1,0 0-1,-1 0 1,1 0-1,0 0 1,0 0 0,0 0-1,0 0 1,0 0-1,0 0 1,0 0 0,0 0-1,0 0 1,0 0-1,0 0 1,-1 0-1,1 0 1,0 0 0,0 0-1,0 0 1,0 0-1,0 0 1,0 0-1,0 0 1,0 0 0,0 0-5,-5 20 75,-2 23-39,5-11 11,-2 1-1,-1-1 1,-1 0-1,-6 15-46,7-33 75,10-37-101,6-26-36,0-41-208,4 1 1,16-48 269,-31 134-16,1 0 0,-1 1 1,1-1-1,0 0 0,0 1 1,0-1-1,0 0 1,1 1-1,-1-1 0,1 1 1,-1 0-1,1 0 0,0-1 1,0 1-1,0 0 0,0 0 1,0 1-1,1-1 0,0 0 16,-2 1-18,-1 1-22,0 0 27,0 0 25,1 2-1,3 1-11,-1 0 1,0-1-1,0 1 0,0 1 0,-1-1 0,1 0 1,-1 1-1,1-1 0,-1 1 0,0 0 1,-1 0-1,1 0 0,-1 0 0,0 0 1,1 0-1,-2 0 0,1 0 0,0 4 0,6 36-101,-7-42 103,0-1 1,0 1-1,1 0 1,-1 0-1,1-1 0,-1 1 1,1 0-1,0 0 1,-1-1-1,1 1 0,0-1 1,0 1-1,0-1 1,0 1-1,1-1 0,-1 0 1,0 1-1,0-1 1,1 0-1,0 0-2,-2-1 1,0 0-37,0 0-10,18-56 2,-11 26 21,-3 12-239,0-1 0,-1 0 1,1-12 261,-4 29-20,0-38-418,-3-133 644,-2 137 16,2 34-253,1-1 0,-1 1 0,0-1 0,1 1 0,-1 0 0,0 0 0,-1 0 0,1 0 0,0 1 0,0-1 0,-1 1 0,-2-1 31,-3 3-73,1 0 0,0 0 1,0 1-1,0 0 0,-6 3 73,-36 5-36,49-10-14,1 0 23,0 0 39,-22-2-145,-36-54 241,56 54-87,-1 0 0,1 0 0,-1 0 0,0 0 0,1 1 0,-1-1 0,0 1 0,0 0 0,0 0 0,0 0 0,-1 0 0,1 0 0,0 1 0,0-1 0,0 1 0,-1 0 0,1 0 0,0 0 0,0 0 0,-3 1-21,4-1-3,-16 25 139,15-15-51,0 0 1,1 0-1,1 1 0,0-1 1,0 1-1,1 8-85,0-18 23,0 36 218,0 675 1281,-9-646-1316,9-59-196,1 20 78,-1-27-87,0 0 0,0 1 0,0-1 0,0 0 1,0 1-1,0-1 0,0 0 0,0 1 0,0-1 0,0 0 1,0 1-1,0-1 0,0 0 0,1 0 0,-1 1 0,0-1 1,0 0-1,0 1 0,0-1 0,1 0 0,-1 0 0,0 1 0,0-1 1,0 0-1,1 0 0,-1 0 0,0 1 0,0-1 0,1 0 1,-1 0-1,0 0 0,1 0 0,-1 1 0,0-1 0,1 0 1,-1 0-1,0 0 0,0 0 0,1 0 0,-1 0 0,0 0 1,1 0-1,-1 0 0,0 0 0,1 0 0,-1 0 0,0 0 0,1 0 1,-1-1-1,0 1 0,1 0 0,-1 0-1,44-15 52,-43 15-61,48-16-43,38-7-227,32-2 279,-118 24-22,1 1 1,-1-1-1,1 0 0,-1 0 0,1 1 0,-1-1 1,1 0-1,-1 0 0,0-1 0,0 1 1,1 0-1,-1 0 0,0-1 0,0 1 0,0 0 1,0-1-1,-1 1 0,1-1 0,0 1 0,-1-1 1,1 1-1,0-1 0,-1 0 0,0 1 1,1-1-1,-1 0 0,0 1 0,0-3 22,0-60-662,-1 40 549,1 15 83,-1 1-1,0 0 1,-1 1-1,0-1 0,0 0 1,-2-3 30,1 3-24,0-1 0,1 1 0,0 0 0,1-1 0,0 1 0,0-6 24,-5-251-301,6 263 276,0 2-18,0 0 39,0-1 13,0 0 1,-1 0 0,1 0 0,0-1 0,0 1 0,0 0-1,0 0 1,0 0 0,1-1 0,-1 1 0,0 0 0,0 0 0,1 0-1,-1 0 1,1 0 0,-1 0 0,1-1-10,3-1 9,18-15 24,-21 17-22,0 0 1,0 0-1,-1 1 0,1-1 0,0 0 0,-1 0 1,1 0-1,-1 0 0,1 0 0,-1 0 0,1 0 1,-1 0-1,0 0 0,1 0 0,-1 0 0,0 0 0,0 0 1,0 0-1,0 0 0,0 0 0,0 0 0,0 0 1,0 0-1,0 0 0,-1-1-11,-8 1-1556,7 1 741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33.544"/>
    </inkml:context>
    <inkml:brush xml:id="br0">
      <inkml:brushProperty name="width" value="0.2" units="cm"/>
      <inkml:brushProperty name="height" value="0.2" units="cm"/>
      <inkml:brushProperty name="color" value="#008C3A"/>
    </inkml:brush>
  </inkml:definitions>
  <inkml:trace contextRef="#ctx0" brushRef="#br0">17 60 68,'0'0'130,"-14"1"52,11-7 2886,3 3-3065,0 2-3,0-1 1,0 0-1,0 0 0,0 1 0,1-1 0,-1 0 0,0 0 1,1 1-1,-1-1 0,1 1 0,-1-1 0,1 0 0,0 1 0,0-1 1,1 0-1,2 0 39,1 1 1,-1 0 0,1 1-1,-1-1 1,1 1 0,-1 0 0,1 0-1,0 1 1,-1-1 0,2 1-40,13 0 176,13-11-132,-28 8-20,-1 0 1,1 0-1,0 1 0,0-1 0,0 1 1,1 0-1,-1 0 0,3 0-24,-6 1 5,-1 0 9,0 0-14,0 0 2,0 0 22,0 0-8,39 0 254,-11 11-203,-26-9-56,1-1 1,0 1 0,0-1 0,0 1 0,1-1 0,-1 0 0,0 0 0,0 0-1,1-1 1,-1 1 0,2-1-12,-3 0-1,0 0 1,0 0-1,0 0 0,0 1 1,0-1-1,0 0 0,0 1 0,0-1 1,-1 1-1,1 0 0,0 0 1,0 0-1,1 0 1,-1 1 0,1-1 0,-1 1 0,1-1 0,0 0 0,0 0 0,0-1 0,-1 1 0,1 0 0,0-1 0,0 0 0,0 0 0,0 0 0,2 0 0,10 5 30,12 4-202,-25-9 168,0 0 1,0 0 0,0 1-1,0-1 1,1 1 0,-1 0-1,0-1 1,-1 1-1,1 0 1,0 0 0,0 0-1,0 1 1,0-1 3,-2-1 4,0 1 0,0-1 0,0 0 1,0 0-1,0 0 0,0 0 0,0 0 0,0 1 0,0-1 1,0 0-1,0 0 0,0 0 0,1 0 0,-1 0 0,0 1 0,0-1 1,0 0-1,0 0 0,0 0 0,0 0 0,0 0 0,1 0 0,-1 0 1,0 1-1,0-1 0,0 0 0,0 0 0,1 0 0,-1 0 0,0 0 1,0 0-1,0 0 0,0 0 0,0 0 0,1 0 0,-1 0 0,0 0 1,0 0-1,0 0 0,0 0 0,1 0 0,-1 0 0,0 0 1,0 0-1,0 0 0,0-1 0,1 1 0,-1 0 0,0 0 0,0 0 1,0 0-1,0 0 0,0 0 0,0 0 0,0 0 0,1-1 0,-1 1 1,0 0-1,0 0 0,0 0 0,0 0 0,0 0 0,0-1 0,0 1 1,0 0-1,0 0-4,0 0 2,0 0 7,1 2 51,-1 1 0,1 0 0,-1-1-1,0 1 1,0 0 0,0 0 0,-1 0 0,1-1 0,0 1-1,-1 0 1,0-1 0,0 1-60,-2 24-5,3-26 12,0-1-23,0 46-10,-6 646-363,6-691 391,-1 2-2,0-1-1,1 1 0,-1 0 0,1-1 0,0 1 1,-1 0-1,1 0 0,0-1 0,1 1 0,-1 0 1,1 3 0,-2 21-44,0-26 43,1 0-1,-1-1 1,0 1 0,0 0 0,0 0 0,1-1-1,-1 1 1,0 0 0,0-1 0,0 1-1,0-1 1,0 1 0,0-1 0,0 1-1,0-1 1,0 0 0,-1 0 0,1 1-1,0-1 1,0 0 0,0 0 0,0 0-1,0 0 1,0 0 0,0 0 0,-1-1-1,1 1 2,-51-2-22,50 2 19,-36 0 12,36 0-17,-39 0 101,32 0-63,8 1-27,0-1 0,0 0 0,0 1 0,0-1 0,0 0-1,0 0 1,0 0 0,0 0 0,0 1 0,0-1 0,0-1 0,0 1 0,0 0-1,1 0 1,-1 0 0,0 0 0,0-1 0,0 1 0,0-1 0,0 1 0,0 0-1,0-1 1,0 1 0,1-1 0,-1 0 0,0 1 0,0-1 0,1 0 0,-1 1-1,0-1 1,1 0 0,-1 0-3,-34-17-85,33 18 99,2 0 3,0 0-2,0 0-16,0 0 6,0 0-4,0 0-17,0 0-10,-20-9-123,20 8 116,-1 1-1,1-1 0,-1 1 0,1-1 0,-1 1 1,1-1-1,-1 1 0,1-1 0,0 0 0,-1 1 1,1-1-1,0 1 0,-1-1 0,1 0 0,0 0 1,0 1-1,0-1 0,-1 0 0,1 1 0,0-1 1,0 0-1,0 0 0,0 1 0,0-1 0,1 0 1,-1 1-1,0-1 0,0 0 0,0 0 0,1 1 1,-1-1 33,12-33-978,1-8 426,-7-309-769,-6 255 1400,0 94-45,0-29 87,0 25-52,0-69 271,0 73-365,2-10 109,21-27-191,-23 38 109,0 1 38,0 0-34,0 0-13,0 0 10,3-18 54,-2 17-60,1-1 23,-1 0 0,1 0 0,-1 0 0,1 0 1,-1 0-1,0 0 0,0 0 0,0-1 1,0 1-1,0 0 0,0-1 0,-1 1 1,1 0-1,-1-1 0,0 1 0,0-2-20,0 3 32,0 1 6,-2-12 146,-35-39 93,36 51-251,1 0 28,0 0-36,0 0 9,0 0-47,0 0-20,0 0 71,0 0-35,4-16 35,-5 22 22,0 1-1,0-1 0,0 1 1,-1-1-1,0 1 0,0-1 1,-1 0-1,0 0 1,0 0-1,0 0 0,-1-1 1,0 1-1,-3 3-52,6-9-3,0 0 0,0 0 0,0 0 0,0-1 0,0 1 1,0 0-1,0-1 0,0 1 0,0 0 0,0-1 0,0 1 0,0-1 0,0 0 0,0 1 0,1-1 1,-1 0-1,0 1 0,0-1 0,1 0 0,-1 0 0,0 0 0,1 0 0,-1 0 3,-15-23-73,1 86 36,17-46 48,3-13-74,11-25-192,19-37-505,-35 58 761,0 1 0,0 0-1,0 0 1,0 0 0,0 0 0,0 0 0,0 0 0,0 0-1,0-1 1,0 1 0,0 0 0,0 0 0,1 0 0,-1 0-1,0 0 1,0 0 0,0 0 0,0 0 0,0 0 0,0 0-1,0 0 1,0 0 0,1 0 0,-1 0 0,0-1 0,0 1-1,0 0 1,0 0 0,0 0 0,0 0 0,1 0 0,-1 0 0,0 0-1,0 0 1,0 0 0,0 1 0,0-1 0,0 0 0,0 0-1,1 0 1,-1 0 0,0 0 0,0 0 0,0 0 0,0 0-1,0 0 1,0 0 0,0 0 0,0 0 0,1 0 0,-1 1-1,0-1 1,0 0 0,0 0 0,0 0 0,0 0 0,0 0-1,0 0 1,0 0-1,5 13-12,1 14-78,-6-23 73,2 39-10,-2-41 16,0 0 0,1 0 1,-1 1-1,0-1 0,1 0 0,0 0 0,-1 0 0,1 0 1,0 0-1,0 0 0,0 0 0,0-1 0,1 1 1,-1 0-1,0 0 0,1 0 11,-1-2-20,-1 0-14,0 0 29,0 0-20,31-39-369,-24 21 179,2-3 147,-6 23 106,-2 16 23,-1-16-52,0 0 0,0 0 0,0 1-1,0-1 1,0 0 0,1 0-1,-1 0 1,1 1 0,0-1-1,-1 0 1,1 0 0,0 0-1,0 0 1,0 0 0,0 0 0,2 1-9,-3-3-4,0 0 1,0 0 0,1 0 0,-1 0 0,0 0 0,0 1 0,1-1 0,-1 0 0,0 0 0,0 0 0,1 0 0,-1 0 0,0 0 0,1 0-1,-1 0 1,0 0 0,0 0 0,1 0 0,-1 0 0,0 0 0,0 0 0,1 0 0,-1-1 0,0 1 0,0 0 0,1 0 0,-1 0 0,0 0-1,0 0 1,0-1 0,1 1 0,-1 0 0,0 0 0,0 0 0,0-1 0,0 1 0,1 0 0,-1 0 0,0 0 3,8-23-293,-2-22-52,-6 44 321,-2 2 41,1 0 0,0 0 0,0 0 0,0 0 0,0 1 0,0-1 0,1 0-1,-1 0 1,0 1 0,0-1 0,1 0 0,-1 1 0,1-1 0,-1 1 0,1-1 0,0 1 0,-1-1 0,1 1 0,0-1 0,0 1 0,0 0-17,-3 39 63,3-41-22,0 0-21,1-1-16,0 0-1,0 0 1,0 0 0,-1 0 0,1 0-1,0-1 1,-1 1 0,1 0 0,0 0-1,-1-1 1,0 1 0,1 0 0,-1-1-1,0 1 1,1 0 0,-1-1 0,0 1-1,0-1 1,0 1 0,-1 0 0,1-1 0,0 1-1,0-1-3,5-41-119,-5 41 78,0 2 20,0 0 48,-3 0 47,8 34 32,-5-33-107,0 0 0,0 0-1,0 1 1,0-1 0,1 0 0,-1 0-1,1 0 1,-1 0 0,0 0 0,1 0-1,0 0 1,-1 0 0,1 0-1,0 0 1,-1 0 0,1 0 0,0 0-1,0 0 1,0 0 0,0-1 0,0 1-1,0 0 1,1 0 1,-1-2-6,0 0 0,0 1 1,0-1-1,0 0 0,-1 0 0,1 0 0,0 0 0,0 0 1,-1 0-1,1 0 0,0 0 0,-1 0 0,1 0 1,-1-1-1,1 1 0,-1 0 0,0 0 0,1 0 0,-1-1 1,0 1-1,0 0 0,0 0 0,0-1 0,0 1 0,0 0 6,2-36-403,-2 36 389,-2-23 78,-2 43 179,-2 41 244,8-46-488,1-20-156,-2-26-313,-9 8 704,10 41 60,3 7-162,-1 0 0,-1 1 0,-2 0 0,0 17-132,-1-31 15,1-1-1,1 0 1,0 0 0,2 10-15,7 39 49,-5 19-80,5 13 31,3 17 164,-8-6-106,-6-100-58,-2 16 39,0-26-67,1-1 0,0 1-1,0 0 1,0-1 0,1 1 0,1 0 0,0-2 28,-1-10-74,-3-14 24,-1 0 0,-2 0 0,-1 0 0,-6-13 50,0-2-101,8 25 132,-2 0 0,0 0-1,-2 1 1,-4-9-31,12 32 14,1-1 0,0 0-1,0 1 1,0-1 0,-1 0 0,1 1-1,0-1 1,0 0 0,-1 1-1,1-1 1,-1 1 0,1-1 0,-1 1-1,1-1 1,-1 1 0,1-1 0,-1 1-1,1-1 1,-1 1 0,0-1-1,1 1 1,-1 0 0,1-1 0,-1 1-1,0 0-13,-5 25 291,-1 65 493,3 66-784,4-155 22,2 29 46,-2-30-67,0 0-1,0 0 1,0 1-1,0-1 0,0 0 1,0 0-1,0 0 1,1 0-1,-1 0 1,0 1-1,0-1 0,0 0 1,0 0-1,0 0 1,1 0-1,-1 0 1,0 0-1,0 0 1,0 0-1,0 0 0,1 0 1,-1 0-1,0 0 1,0 0-1,0 0 1,0 0-1,1 0 0,-1 0 1,0 0-1,0 0 1,0 0-1,1 0 1,-1 0-1,0 0 0,0 0 1,0 0-1,0 0 1,0 0-1,1 0 1,-1 0-1,0 0 0,0-1 1,0 1-1,0 0 1,0 0-1,1 0 1,-1 0-1,0 0 1,0-1-1,0 1 0,0 0 1,0 0-1,0 0 1,0 0-1,0-1 1,0 1-1,0 0 0,0 0 1,0 0-1,0 0 1,0-1-1,8-21 40,3-44-8,-7 44-78,1-20 19,-2 0 0,-1-1 0,-4-26 27,1 5 186,1 62-188,0 2 10,3-8 178,-12 29-86,-5 64 7,5-1 0,3 1 0,4 51-107,2-135 33,0-1-7,4 6-108,-1-17 125,14-67-127,-11 52 16,0-1 0,-2 0 0,-1 0 1,0-15 67,-3 14-102,1 6 25,-1 0 1,-1 0-1,0 0 1,-2-1-1,-5-18 77,-11-7-192,17 51 192,-1 0 0,1-1 0,0 1 0,0 0 0,0 1 0,0-1 0,1 0 1,-1 0-1,1 1 0,-4 21 27,1-1 1,1 1 0,1 0 0,1 0 0,3 21-28,-1-3 15,-1 149 135,0-191-148,0 0 1,-1 0-1,1 0 1,0 0-1,0 0 1,0-1-1,-1 1 1,1 0-1,0 0 1,-1 0-1,1 0 1,-1-1-1,1 1 1,-1 0-1,1-1 1,-1 1-1,0 0 1,1-1-1,-1 1 1,0 0-3,0-1 0,1 1 0,-1-1 0,0 1 1,1-1-1,-1 1 0,1 0 0,-1-1 0,1 1 1,-1 0-1,1-1 0,0 1 0,-1 0 0,1 0 1,0-1-1,0 1 0,-1 0 0,1 0 0,0 0 0,0-1 1,0 1-1,0 0 32,0-1 6,0 0-5,0 0 16,8 10-19,0-30-14,-2 0 1,0-1 0,-1 1 0,-1-1 0,-2-1 0,1 1 0,-2 0-1,-2-17-16,1 36 14,0-22 18,-5 11-6,5 13-27,0 0 1,0 0-1,0 1 0,0-1 1,0 0-1,0 0 0,0 0 1,0 0-1,0 0 1,0 0-1,0 0 0,0 0 1,0 1-1,0-1 0,0 0 1,0 0-1,0 0 0,0 0 1,0 0-1,0 0 0,0 0 1,0 0-1,0 0 0,0 1 1,0-1-1,0 0 0,-1 0 1,1 0-1,0 0 0,0 0 1,0 0-1,0 0 1,0 0-1,0 0 0,0 0 1,0 0-1,-1 0 0,1 0 1,0 0-1,0 0 0,0 0 1,0 0-1,0 0 0,0 0 1,0 0-1,0 0 0,-1 0 1,1 0-1,0 0 0,0 0 1,0 0-1,0 0 0,0 0 1,0 0-1,0 0 1,0 0-1,0 0 0,0-1 1,-1 1-1,1 0 0,0 0 1,0 0-1,0 0 0,0 0 1,0 0-1,0 0 1,-6 28 80,2 0 0,0 0 0,2 0-1,1 1 1,2-1 0,1 6-80,-1 29 30,0-61-32,1 1 0,-1-1-1,1 1 1,-1-1-1,1 0 1,0 0-1,0 0 1,0 0-1,0 0 1,0 0 0,1 0-1,-1 0 1,0-1-1,1 0 1,-1 1-1,1-1 1,0 0 0,-1 0-1,1 0 3,2 1-11,-1 0 1,0 0-1,0 0 0,0 1 0,-1-1 0,1 1 1,0 0-1,-1 0 0,2 3 11,-3-2 22,0 1 0,0 0 0,-1-1 0,1 1 0,-1 0 0,0 0 0,0 0 0,-1 0 0,0 0 0,0 0 0,0 1 0,0-1-22,0 2 29,0-6-39,-2 28 30,8-47-38,-1-1 0,-1 0-1,0 0 1,-2 0-1,0 0 1,-1 0 0,-1-1 18,11-65-196,-11-23-170,-1 100 324,-1 0 0,0 0-1,0 0 1,-1 0-1,0 0 1,0 1-1,-4-6 43,-13-36-169,12 23 26,5 18 161,0 1 0,1-1 0,0 1 0,1-1 1,-2-7-19,-17 67 368,-10 187-17,29-228-344,-7 38 99,-1 24 70,9-72-163,0-1 18,0 0-11,0 0-4,0 0 4,6 8 14,13-43-2,-15 28-62,0-1-1,0 1 1,0-1 0,-1 0-1,2-7 31,0-5 13,-6 31 97,-10 37 67,8-38-154,-1 0-40,3-28-16,1 14 30,1 0 1,0 0-1,0-1 0,0 1 1,1 0-1,-1 0 0,1 0 1,0 1-1,0-1 0,0 0 0,1 1 1,-1-1-1,1 1 0,0 0 1,2-3 2,-1 2-6,0 0 0,-1 0 1,0 0-1,0-1 1,0 1-1,0-1 0,-1 0 1,0 0-1,0 0 0,0 0 6,1-13-118,-1 0 0,-1-1 0,-1 1 0,-1-15 118,0-5-54,1 37 64,0 1 3,0 0-8,-11-9-1,6 5 58,-2 18-20,-27 149 404,-12-20-62,29-116-303,15-24-77,0 0 0,0 0 0,0 0 0,0 0 0,0 0 0,1 0 0,-1 1 0,1-1 0,0 0 0,0 1 0,0-1 0,0 2-4,105-16-68,-103 11 45,18-1-52,-16-2 29,-1 0-1,0 0 1,0 0 0,0 0 0,-1 0-1,1-1 1,-1 1 0,1 0-1,-1-1 1,0 1 0,0-1-1,-1 0 1,1 1 0,-1-1-1,0 1 1,0-4 46,-1-77-327,-1 45 251,2-377-313,-4 402 420,3 12-32,0 1 0,0-1 0,0 0 0,0 0-1,1 0 1,-1 0 0,1 0 0,-1 0 0,1 0 0,0 0 0,0 0 0,0-2 1,0-51 232,0 54-227,0-38 386,0-4-313,0 41-74,-2-33 233,2 35-234,-1-1-1,1 1 1,-1 0 0,1 0 0,0 0-1,-1 0 1,1 0 0,0 0-1,-1 0 1,1 0 0,-1 0 0,1 0-1,0 0 1,-1 0 0,1 0-1,-1 0 1,1 0 0,0 0 0,-1 0-1,1 0 1,0 0 0,-1 1-1,1-1 1,0 0 0,-1 0 0,1 0-1,0 1 1,-1-1 0,1 0-1,0 0 1,-1 1 0,1-1-1,0 0 1,0 1 0,0-1 0,-1 0-1,1 1 1,0-1 0,0 0-1,0 1-2,-9 25 99,3 36 8,5-55-109,-5 282-432,6-217-1743,-3-65 1241,-11 4 74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43.508"/>
    </inkml:context>
    <inkml:brush xml:id="br0">
      <inkml:brushProperty name="width" value="0.2" units="cm"/>
      <inkml:brushProperty name="height" value="0.2" units="cm"/>
      <inkml:brushProperty name="color" value="#008C3A"/>
    </inkml:brush>
  </inkml:definitions>
  <inkml:trace contextRef="#ctx0" brushRef="#br0">69 29 108,'0'0'156,"0"0"22,0 0 24,0 0-7,0 0 6,0 0 6,0 0 9,0 0-11,0 0 17,0 0-30,0 0-8,0 0-9,0 0-7,0 0 23,0 0-19,0 0 13,0 0 20,0 0 2,0 0 22,0 0 31,0 0 12,0 0 5,0 0-19,0 0 2,0 0 13,0 0-17,0 0-5,0 0-21,0 0-22,0 0 2,0 0-14,0 0-21,0 0-24,0 0-13,0 0-3,0 0-9,0 0-29,0 0-6,0 3 16,-1-1-99,1 0 0,0 0 0,-1 0 0,1 0 0,-1 0 0,1 0 0,-1 0 0,0 0 0,0-1 1,0 1-1,0 0 0,0 0 0,0-1 0,-1 1 0,1-1 0,-1 1-8,0 0 28,0 1 0,0-1 0,0 0 0,1 0 0,-1 1 0,1-1-1,0 0 1,-1 1 0,1 0 0,0-1 0,1 1 0,-1 0 0,0-1 0,1 1 0,-1 0 0,1 0 0,0 0-28,-9 112 408,1-36-303,-8 388 245,23-444-336,-5-21-17,-1 0-1,0 0 1,0 0 0,0 0 0,-1 0 0,1 0 0,0 0 0,-1 0 0,1 0 0,-1 1 0,0 1 3,1 5-25,0 0 0,1 0 1,-1 0-1,2 0 1,-1 0-1,1-1 0,1 1 1,-1-1-1,2 2 25,22 41 17,-26-49-21,0 1 0,0-1-1,1 1 1,-1-1 0,1 1-1,-1-1 1,1 0-1,0 0 1,0 0 0,0 0-1,0 0 1,0 0 0,0 0-1,1-1 1,-1 1-1,0-1 1,1 0 0,-1 0-1,1 0 1,0 0 0,-1 0-1,1 0 1,1 0 4,-3-1-26,-1 0 0,0 0 12,0 0 14,29 0 14,-20 0-16,0 0-1,0-1 1,-1 0 0,1 0 0,0-1-1,-1 0 1,0 0 0,2-1 2,-4 0 1,0 1 1,0 0-1,0 1 1,0-1-1,1 1 0,-1 1 1,1-1-1,-1 1 1,1 0-1,-1 0 1,0 1-1,2 0-1,43 1 9,-3-2 13,-47 0-32,12 0 27,-7 0-14,32 0 0,-32-14 30,2 2-31,-7 8-5,0 1-1,0-1 1,0 0-1,0 1 1,-1-1-1,0 1 1,0-1-1,0 0 1,0 0-1,0 1 1,-1-1-1,-1-3 4,1-9 34,1 11-27,0 1 0,0 0 0,0-1 0,-1 1 0,0-1 0,0 1 0,0 0 0,0-1 0,0 1 0,-1 0-1,0-1-6,-1-2-1,0 1-1,1-1 0,0-1 1,1 1-1,-1 0 0,1 0 0,1-1 1,-1-1 1,-3-26-46,-24-138-196,19 88 181,5 38 62,-2 1 0,-4-6-1,7 25-83,0 0 1,2-1 0,0 0 0,4-23 82,0-13-193,11 6 232,-14 57-26,-1-1 0,0 1 0,1-1 0,-1 1 0,0-1 0,0 1 0,0 0 0,0 0 0,0-1 0,0 1 0,0 0 0,0 0 0,0 0 0,-1 0 0,1 0 0,0 1 0,-1-1 0,1 0 0,0 1 0,-1-1 0,1 0 0,-1 1 0,1 0 0,-1-1 0,0 1-13,-52-14 31,33 10 74,8 2-123,0 0 0,0 1 0,0 1-1,0 0 1,-2 1 18,-26 0-29,-3 19 38,-15-6-26,59-13-61,-1-1-1,1 0 1,-1 0-1,1 0 1,-1 1-1,1-1 1,-1 0-1,1 1 1,0-1-1,-1 0 1,1 1-1,-1-1 1,1 1-1,0-1 1,-1 0-1,1 1 1,0-1-1,0 1 1,-1-1-1,1 1 1,0-1-1,0 1 1,0-1-1,-1 1 1,1-1-1,0 1 1,0 0-1,0-1 1,0 1-1,0-1 1,0 1-1,0-1 1,0 1-1,0-1 1,1 1-1,-1-1 1,0 1-1,0-1 1,0 1-1,1-1 1,-1 1-1,0-1 1,0 1-1,1-1 1,-1 1-1,1-1 79,0 5-1280,-1-2 76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47.576"/>
    </inkml:context>
    <inkml:brush xml:id="br0">
      <inkml:brushProperty name="width" value="0.2" units="cm"/>
      <inkml:brushProperty name="height" value="0.2" units="cm"/>
      <inkml:brushProperty name="color" value="#008C3A"/>
    </inkml:brush>
  </inkml:definitions>
  <inkml:trace contextRef="#ctx0" brushRef="#br0">212 209 208,'-20'64'2225,"6"-1"-1529,3 1 0,3 0 1,3 1-1,3 6-696,22-184 146,-16 34-312,-4-32 166,-1 41 22,1 68-25,-11-8 22,8 33 35,0 0 0,1 0 0,2 0 0,0 0 0,3 13-54,-1 24 57,-1-29-38,2 0-1,1 0 1,4 13-19,1 2 54,-9-42-54,2 7 7,0 0 0,1 0 1,0 0-1,0 0 0,1 0-7,-4-11 0,0 0 0,1 0 0,-1 1 1,0-1-1,0 0 0,0 0 0,0 1 0,0-1 0,1 0 0,-1 0 0,0 1 0,0-1 1,0 0-1,1 0 0,-1 0 0,0 1 0,0-1 0,1 0 0,-1 0 0,0 0 0,1 0 0,-1 0 1,0 0-1,0 0 0,1 1 0,-1-1 0,0 0 0,1 0 0,-1 0 0,0 0 0,0 0 0,1 0 1,-1-1-1,0 1 0,1 0 0,-1 0 0,0 0 0,0 0 0,1 0 0,-1 0 0,0 0 0,0 0 1,1-1-1,-1 1 0,0 0 0,0 0 0,1 0 0,-1-1 0,0 1 0,0 0 0,0 0 0,1-1 1,-1 1-1,0 0 0,0 0 0,0-1 0,0 1 0,0 0 0,0 0 0,0-1 0,0 1 1,1 0-1,-1-1 0,0 1 0,0 0 0,0-1 0,0 1 0,-1 0 0,10-26 38,-8 23-46,7-32-14,-1 1 0,-2-1 0,-2 0 0,0 0 0,-3 0 0,-1-2 22,1 33-7,-1-20-23,-2 0 0,-1-1 1,0 1-1,-6-14 30,-2-10-25,11 39 58,-7-21-30,8 30-4,0 0 1,0 0-1,0 0 1,-1 0-1,1 0 1,0 0-1,0 0 1,0 0-1,0 0 1,0 0-1,0 0 1,0 1-1,0-1 1,0 0-1,0 0 1,0 0 0,0 0-1,0 0 1,0 0-1,0 0 1,0 0-1,0 0 1,-1 0-1,1 0 1,0 0-1,0 0 1,0 0-1,0 0 1,0 0-1,0 0 1,0 0-1,0 0 1,0 0-1,0 0 1,-1 0-1,1 0 1,0 0-1,0 0 1,0 0 0,0 0-1,0 0 1,0 0-1,0 0 1,0 0-1,0 0 1,0 0-1,0 0 1,0 0-1,-1 0 1,1 0-1,0 0 1,0-1-1,0 1 1,0 0-1,0 0 1,0 0-1,0 0 1,0 0-1,0 0 1,0 0-1,0 0 1,0 0 0,0 0-1,0 0 1,-3 21-18,3 25 60,1 1 0,3 0 0,5 21-42,-5-36 4,2 15-12,2 16 35,2 0 1,9 27-28,-17-82-16,5 11-3,-3-18 13,1-11-4,1-17-20,0 0-1,-3 0 1,0-1 0,-1 1 0,-2-3 30,1 15-7,4-412-134,-5 426 109,-8-6-7,3 2 21,5 13 23,14 149 85,9 99 65,-18-194-175,-5-45 39,1 1 1,1 0-1,1 0 1,0-1-1,6 16-19,-5-40 11,-1-1-1,1 0 0,-2 1 1,1-1-1,-1 0 0,0-2-10,9-77 42,-5-1-1,-3 0 0,-6-53-41,0 1-6,4 123 30,0 15-25,-1-1 1,1 0-1,-1 0 1,0 0 0,0 1-1,0-1 1,0 0-1,0 0 1,-1 0 0,1 1-1,-1-1 1,0 0-1,0 1 1,0-1 0,0 0-1,0 1 1,0-1-1,-1 1 1,1 0 0,-2-2 0,2 4-1,0 0 1,0 0 0,0 0-1,1 0 1,-1 1 0,0-1 0,0 0-1,1 0 1,-1 1 0,0-1 0,1 1-1,-1-1 1,1 1 0,-1-1 0,0 1-1,1-1 1,-1 1 0,1-1-1,-1 1 1,1 0 0,-1-1 0,1 1-1,0 0 1,-1-1 0,1 1 0,0 0-1,0-1 1,-1 1 0,1 0 0,0 0-1,0 0 1,0-1 0,-10 30-15,10-28 7,-14 56 49,3 1 0,3 0 0,2 0 0,3 1 0,4 37-41,-1-95 20,17 9 19,-14-19-35,0-1-1,0 0 1,-1-1-1,0 1 1,0 0-1,-1-1 1,-1 1-1,1-1 0,-2 1 1,1-1-1,-1 1-3,0-16 9,0 3 5,-2 0 0,-1 1 0,0-1 1,-2 1-1,-1-2-14,-1-6 13,5 19 7,2 1-14,-1 1 0,0-1 1,-1 1-1,0 0 0,0 0 1,-1 0-1,0 1 0,0-1 1,0 1-1,-1 0 0,-3-3-6,7 9 1,0 1 0,0 0 0,0 0 0,0 0 0,0 0 0,0 0 0,0 0 0,0 0 0,0 0 0,0 1 0,0-1 0,0 0 1,0 0-1,1 1 0,-1-1 0,0 1 0,0-1 0,0 1 0,0-1 0,0 1 0,1-1 0,-1 1 0,0 0 0,1-1 0,-1 1 0,0 0 0,1 0 0,-1 0 0,1-1 0,-1 1 0,1 0 0,0 0 0,-1 1-1,-19 33-25,19-32 25,-3 6-6,0 0 0,0 0 0,1 1 1,1-1-1,0 1 0,0 0 0,1 0 0,0 10 6,1-21 0,0 1 1,0 0-1,0 0 0,0 0 0,0 0 0,0 0 1,0 0-1,1 0 0,-1 0 0,0 0 1,0 0-1,0 0 0,0 0 0,0 0 0,0 0 1,1 0-1,-1 0 0,0 0 0,0 0 0,0 0 1,0 0-1,0 1 0,0-1 0,0 0 0,0 0 1,1 0-1,-1 0 0,0 0 0,0 0 0,0 0 1,0 0-1,0 0 0,0 0 0,0 0 1,0 1-1,0-1 0,0 0 0,0 0 0,0 0 1,0 0-1,0 0 0,1 0 0,-1 0 0,0 1 1,0-1-1,0 0 0,0 0 0,0 0 0,0 0 1,0 0-1,0 0 0,-1 1 0,1-1 1,0 0-1,0 0 0,0 0 0,0 0 0,0 0 1,0 0-1,0 0 0,0 1 0,0-1 0,0 0 0,7-14 22,6-23-53,-10 14 19,-1 0 0,-1-22 12,-24 9 137,22 36-136,-1 0 0,1 0-1,-1 0 1,1 0 0,-1 0 0,1 0 0,-1 1 0,1-1-1,0 0 1,-1 1 0,1-1 0,0 1 0,-1 0 0,1-1 0,0 1-1,0 0 1,-1 0 0,1 0 0,0 0 0,0 0 0,0 0-1,0 0 1,0 0 0,0 0 0,1 1 0,-1-1 0,0 0 0,1 1-1,-1-1 1,0 0 0,1 1 0,0-1 0,-1 0 0,1 1-1,0-1 0,-1 1 1,1-1-1,-1 1 0,1-1 1,-1 0-1,1 1 1,0-1-1,0 1 0,0-1 1,0 1-1,0-1 0,0 1 1,0-1-1,0 0 0,0 1 1,1-1-1,-1 1 0,1-1 1,-1 0-1,1 1 1,-1-1-1,1 0 0,0 1 1,0-1-1,0 0 0,-1 0 1,1 0-1,0 0 0,0 0 1,1 0-1,-1 0 0,0 0 1,0 0-1,0 0 0,1-1 1,-1 1-1,0 0 1,1-1-1,-1 1 0,2-1 0,3 2-10,0-1 0,0-1 0,0 1 0,0-1-1,0 0 1,0-1 0,0 1 0,0-1 0,0-1-1,0 1 1,1-1 10,-5 2-4,-1-1 0,1 0-1,0 1 1,-1-1 0,1 0-1,-1 0 1,1 0 0,-1 0-1,1 0 1,-1 0 0,1 0-1,-1-1 1,0 1 0,0 0-1,0-1 1,0 1 0,0-1-1,0 1 1,0-1 0,0 0-1,0 1 1,-1-1 0,1 0-1,-1 1 1,1-1 0,-1 0-1,0 0 1,0 0 0,0 1-1,0-1 1,0 0 0,0 0 0,0 0-1,0 1 1,-1-1 0,1 0-1,-1-1 5,0-1-6,-1 0 0,0 0 0,1 1 0,-1-1 0,-1 0 0,1 1-1,0-1 1,-1 1 0,0 0 0,0 0 0,0 0 0,0 0 0,0 0 0,0 0 0,-1 1 0,0 0-1,1 0 1,-1 0 0,0 0 0,0 0 0,0 1 0,0 0 0,0 0 0,0 0 0,0 0 0,-2 1 6,5 0 22,1 0 7,-20 2 56,16 2-79,0 1-1,0-1 1,0 1-1,1-1 1,-1 1-1,1 0 1,0 0 0,0 1-1,1-1 1,0 1-1,0-1 1,0 1-1,0 0 1,1-1-1,0 1 1,0 0-1,1 1-5,-2 23 30,1-1 0,1 1 0,2 2-30,0 19 14,-1-32-11,1 0 1,0 0 0,2 0-1,0-1 1,3 4-4,12 70 72,-8-13 4,-5-38 106,-1 1 0,-2 18-182,-3-59 32,0-1-8,0 28 252,0-27-275,0-1 0,0 1-1,0-1 1,-1 0 0,1 1-1,0-1 1,0 1 0,0-1-1,0 1 1,0-1 0,0 1-1,0-1 1,0 1 0,0-1-1,0 1 1,0-1 0,0 0-1,0 1 1,0-1 0,0 1-1,0-1 1,1 1 0,-1-1 0,0 1-1,0-1 1,0 0 0,1 1-1,-1-1 1,0 1 0,1-1-1,-1 0 1,0 1 0,1-1-1,-1 0 1,0 0 0,1 1-1,-1-1 1,1 0 0,-1 0-1,1 0 1,-1 1 0,0-1-1,1 0 1,-1 0 0,1 0-1,-1 0 1,1 0 0,-1 0-1,1 0 1,-1 0 0,1 0-1,-1 0 1,1 0 0,-1 0-1,1 0 1,-1 0 0,0 0-1,1-1 1,-1 1 0,1 0-1,-1 0 1,1-1 0,-1 1 0,0 0-1,1 0 1,-1-1 0,1 1-1,18-6 17,7 2-42,1 1-1,0 2 1,24 0 25,-33 1-48,20 16-43,-317-19 200,303 4-106,-1 2 0,0 0 0,1 1 0,-1 1 0,0 2-3,-14-1 49,-18-3-71,-19-3-53,-15-9 80,0 2 1,-3 2-6,44 5-13,2 0 22,-2 0-6,0 1 0,0-1 1,0 1-1,0 0 0,0 0 0,0 0 1,0 0-1,0 0 0,0 1 0,0-1 1,1 1-1,-1-1 0,0 1 0,1-1 1,-1 2-4,1-2 1,1 0 0,0 0 1,-1 1-1,1-1 0,0 0 0,0 0 1,0 0-1,0 1 0,0-1 1,0 0-1,0 0 0,0 0 1,1 1-1,-1-1 0,0 0 1,1 0-1,-1 0 0,1 0 0,-1 0 1,1 0-1,0 1 0,-1-1 1,1-1-1,0 1 0,0 1-1,2 1-2,0 0-1,1-1 1,-1 1-1,1-1 0,-1 1 1,1-1-1,0 0 1,1 0 2,8 3 4,0 0 1,0-1 0,1-1 0,10 2-5,49-4 259,-72-1-243,-1 0 20,3-5 47,0 1-80,-15-2-10,4 3 29,0 1-1,-1 0 1,1 0 0,-1 1-1,0 0 1,-7 1-22,15 0-1,1 0-3,14 17-19,-2-14 30,1 0 0,-1 0 0,1-1 0,0-1 0,0 0 0,0-1-1,9-1-6,-6 1-23,-15 0 14,10-12 31,-11 11-23,-1 1 0,0-1 0,1 0 0,-1 1 0,0-1 0,1 1 0,-1-1 0,0 1 0,0 0 0,0-1-1,1 1 1,-1 0 0,0 0 0,0-1 0,0 1 0,0 0 0,1 0 0,-1 0 0,0 0 0,0 0 0,0 0 0,0 0 0,0 0 0,1 1 0,-1-1 0,0 0 0,0 0 0,0 1 0,1-1 0,-1 0 0,0 1-1,0-1 1,1 1 0,-1-1 0,0 1 0,1 0 0,-1-1 0,0 1 0,1-1 0,-1 1 0,1 0 0,-1 0 0,1-1 0,0 1 0,-1 0 0,1 0 1,0-1-1,-1 1 0,1-1 0,0 1 0,0-1-1,0 1 1,0-1 0,-1 1 0,1-1 0,0 1 0,0-1 0,0 1 0,0 0 0,0-1 0,0 1 0,1-1 0,-1 1 0,0-1 0,0 1-1,0-1 1,0 1 0,1-1 0,-1 1 0,0-1 0,0 1 0,1-1 0,-1 1 0,1-1 1,0 1 0,0-1 0,-1 1 1,1-1-1,0 0 0,0 1 1,1-1-1,-1 0 0,0 1 0,0-1 1,0 0-1,0 0 0,0 0 0,0 0 1,0 0-1,0 0 0,0 0 1,0-1-1,0 1 0,0 0 0,0 0 1,1-1-1,4-1-2,1 0 1,-1-1-1,0 0 1,0 0 0,0 0-1,0-1 1,0 1-1,-1-2 1,0 1 0,0 0-1,0-1 1,0 0-1,-1 0 1,0-1-1,0 1 1,0-1 1,-3 4-5,-1 0 1,1 0-1,-1 1 1,0-1-1,1 0 0,-1 0 1,0 1-1,0-1 0,0 0 1,-1 0-1,1 1 1,0-1-1,-1 0 0,1 0 1,-1 1-1,1-1 0,-1 1 1,0-1-1,0 0 1,1 1-1,-1-1 0,0 1 1,-1 0-1,1-1 1,0 1-1,0 0 0,-1 0 1,0-1 4,2 2-1,-1 0 0,1-1 1,-1 1-1,1 0 0,0 0 1,-1 0-1,1 0 0,-1 0 1,1 0-1,0 1 0,-1-1 1,1 0-1,-1 0 0,1 0 1,0 0-1,-1 0 0,1 1 1,0-1-1,-1 0 0,1 0 1,0 0-1,-1 1 0,1-1 1,0 0-1,-1 1 0,1-1 1,0 0-1,0 1 0,-1-1 1,1 0-1,0 1 0,0-1 1,0 0-1,0 1 0,-1-1 1,1 1-1,0-1 0,0 0 1,0 1-1,0-1 0,0 1 1,0-1-1,0 0 0,0 1 1,0-1-1,0 1 0,0-1 1,0 0-1,1 1 0,-1-1 1,0 26-38,0-23 39,0-2-2,0 0 1,0 1-1,0-1 1,0 1-1,0-1 1,1 0-1,-1 1 1,0-1-1,1 1 0,-1-1 1,1 0-1,0 1 1,-1-1-1,1 0 1,0 0-1,0 0 0,-1 1 1,1-1-1,0 0 1,0 0 0,0-4 68,-15-11-37,7 9-21,-1 0 1,1 0-1,-1 0 0,0 1 1,0 0-1,0 0 0,-1 1 1,1 0-1,-1 1 0,0 0 1,0 0-1,0 1 0,1 0 1,-1 0-1,-1 1 0,-7 1-10,12 0 11,0-1 0,0 1 0,0 0 0,0 1 0,0-1 0,0 1 0,-3 2-11,2-2 22,1 0 0,0 0-1,-1 0 1,1-1 0,-1 0-1,1 0 1,-6 0-22,6-1 1,1-1 0,0 1 0,-1-1 0,1 0 0,-1 0 0,1-1-1,0 1 1,0-1 0,0 0 0,0 0 0,0 0 0,0-1 0,0 0 0,1 1 0,0-1 0,-1 0 0,1-1 0,0 1-1,0 0 1,-1-3-1,-8-11-13,1-1-1,1 0 0,0 0 0,1-4 14,-22-38-58,31 60 58,0 0-1,0 1 1,0-1-1,0 0 1,0 0-1,0 0 1,0 0 0,0 0-1,0 1 1,-1-1-1,1 0 1,0 0-1,0 0 1,0 0-1,0 0 1,0 0-1,0 0 1,0 1-1,0-1 1,0 0-1,0 0 1,0 0-1,0 0 1,-1 0-1,1 0 1,0 0-1,0 0 1,0 0-1,0 0 1,0 1-1,0-1 1,-1 0-1,1 0 1,0 0 0,0 0-1,0 0 1,0 0-1,0 0 1,0 0-1,-1 0 1,1 0-1,0 0 1,0 0-1,0 0 1,0 0-1,0 0 1,0 0-1,-1 0 1,1-1 0,3 29-42,6 26-15,40 135 88,-46-181-111,0-9 27,6-23 0,2-38-44,21-150-640,-32 212 735,0-1 0,0 1-1,0 0 1,0-1 0,0 1 0,0-1-1,0 1 1,0 0 0,1-1 0,-1 1 0,0 0-1,0-1 1,0 1 0,1-1 0,-1 1 0,0 0-1,0 0 1,1-1 0,-1 1 0,0 0 0,1-1-1,-1 1 1,0 0 0,1 0 0,-1 0 0,1-1-1,-1 1 1,0 0 0,1 0 0,-1 0 0,1 0-1,-1 0 1,0 0 0,1 0 0,-1 0 0,1 0-1,-1 0 1,1 0 0,-1 0 0,0 0 0,1 0-1,-1 0 1,1 0 0,-1 0 0,0 1-1,1-1 1,-1 0 0,0 0 0,1 0 0,-1 1-1,0-1 1,1 0 0,-1 0 0,0 1 0,1-1-1,-1 0 1,0 1 0,0-1 0,1 0 0,-1 1-1,0-1 1,0 1 2,21 22-20,-20-21 20,23 36-22,-1 1 0,-2 1 1,7 19 21,-9-18-244,-2-9-1782,-15-29 1048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2.932"/>
    </inkml:context>
    <inkml:brush xml:id="br0">
      <inkml:brushProperty name="width" value="0.025" units="cm"/>
      <inkml:brushProperty name="height" value="0.025" units="cm"/>
      <inkml:brushProperty name="color" value="#66CC00"/>
    </inkml:brush>
  </inkml:definitions>
  <inkml:trace contextRef="#ctx0" brushRef="#br0">80 8 312,'-1'0'209,"0"0"0,0 1 0,0-1 1,0 0-1,1 1 0,-1-1 0,0 1 0,1-1 0,-1 1 1,0-1-1,1 1 0,-1-1 0,0 1 0,1 0 0,-1-1 0,1 1 1,-1 0-1,1 0 0,-1-1 0,1 1 0,0 0 0,-1 0 0,1 0 1,0-1-1,0 1 0,0 0 0,-1 0 0,1 0 0,0 0 0,0 0-209,-7 15-3318,6-16 2226</inkml:trace>
  <inkml:trace contextRef="#ctx0" brushRef="#br0" timeOffset="1">33 1 520,'-1'0'262,"-1"1"0,1 0 0,-1 0 0,1 0 0,0-1 0,0 1 0,-1 0 0,1 1 0,0-1 0,0 0 0,0 0 0,0 0 0,0 1 0,0-1 0,1 1 0,-1-1 0,0 0 0,1 1 0,-1-1 0,1 1 0,-1 0 0,1-1 0,-1 2-262,-6 46-689,5-33-1215,2-8 895</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0:53.939"/>
    </inkml:context>
    <inkml:brush xml:id="br0">
      <inkml:brushProperty name="width" value="0.2" units="cm"/>
      <inkml:brushProperty name="height" value="0.2" units="cm"/>
      <inkml:brushProperty name="color" value="#008C3A"/>
    </inkml:brush>
  </inkml:definitions>
  <inkml:trace contextRef="#ctx0" brushRef="#br0">21 115 36,'0'0'59,"0"0"13,0 0-8,0 0-18,2 5 19,0-1-56,0 0 1,-1-1-1,1 1 0,-1 0 0,0 0 1,0 0-1,-1 0 0,1 0 0,-1 1 1,0-1-1,0 2-9,0-5 71,0 0 0,1-1 0,-1 1 0,0 0 0,0 0 0,0 0 0,0-1 0,0 1 0,0 0 0,0 0 0,-1 0-1,1-1 1,0 1 0,0 0 0,0 0 0,-1-1 0,1 1 0,0 0 0,-1-1 0,1 1 0,-1 0 0,1-1 0,-1 1 0,1 0 0,-1-1 0,1 1 0,-1-1 0,0 1 0,1-1 0,-1 1 0,0-1-1,1 0 1,-1 1 0,0-1 0,0 0 0,0 1-71,0 1 4584,4 9-4023,-2 32-517,2 0-1,5 25-43,2 14 9,-2-1 0,-5 48-9,0-27-7,-1-64 13,1 52-82,9 31 76,-8-45-640,-4-74 590,0-2 33,19 22-116,-14-22 123,-1-1-1,0 1 1,0-1 0,1 0 0,-1 0 0,0 0 0,0-1-1,0 1 1,0-1 0,0 0 0,0 0 0,1-1 10,22-10 22,19-2-85,0 1 0,1 3 1,1 1-1,-1 3 0,2 2 1,28 0 62,95 5-44,-150-7 41,-20 5 13,1 1-1,-1 0 1,1 0-1,-1 0 1,1 0-1,-1 0 0,1 0 1,0 1-1,-1-1 1,3 1-10,-4 0 16,-1 0 0,6-9 24,-5 8-40,0 0 0,0 0 0,0 1-1,0-1 1,-1 0 0,1 0 0,0 0 0,-1 0 0,1 0 0,-1 0 0,1 0-1,-1 0 1,1 0 0,-1 0 0,0 0 0,0-1 0,1 1 0,-1 0 0,0-32 2,-2 0 0,-1 1 0,-5-19-2,-22-89 52,-4-64-52,25 100-149,8 68 35,-2 0-1,-2 0 1,-8-30 114,8 40 20,1 0 0,1-1 0,1 1 0,2-23-20,0 48 9,-1-26 735,-1 26-730,1 0 0,-1 0 0,0 0-1,1 0 1,-1 1 0,0-1 0,1 0 0,-1 1 0,0-1 0,0 1-1,1 0 1,-1-1 0,0 1 0,0 0 0,0 0 0,0 0 0,0 1-1,1-1 1,-1 0 0,0 1 0,-1 0-14,-47 9 205,42-8-208,-278 66 312,239-60-243,26-5-64,0 1-1,0 0 1,0 2-1,-1 1-1,-45 30 130,15-7-1100,50-27 716,0 0-3614,2-3 2772</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02.512"/>
    </inkml:context>
    <inkml:brush xml:id="br0">
      <inkml:brushProperty name="width" value="0.2" units="cm"/>
      <inkml:brushProperty name="height" value="0.2" units="cm"/>
      <inkml:brushProperty name="color" value="#008C3A"/>
    </inkml:brush>
  </inkml:definitions>
  <inkml:trace contextRef="#ctx0" brushRef="#br0">82 182 48,'0'0'60,"0"-1"0,0 0 0,0 0 0,1 0 1,-1 0-1,0 0 0,0 0 0,0 0 0,-1 0 0,1 0 0,0 0 0,0 0 0,0 0 0,-1 1 1,1-1-1,0 0 0,-1 0 0,1 0 0,-1 0 0,1 0 0,-1 1 0,1-1 0,-1 0 1,0 1-1,1-1 0,-1 0 0,0 1-60,0 0 39,0 1 0,0 0 0,1-1 0,-1 1 0,0 0 0,0 0 0,1 0 0,-1 0 0,0-1 0,1 1 1,-1 0-1,1 0 0,-1 0 0,1 0 0,-1 1 0,1-1 0,0 0 0,0 0 0,-1 0 0,1 0 0,0 0 0,0 1-39,-8 60 504,2 0-1,3 0 1,3 29-504,0-65 209,0-25-171,-8 9 99,8-228 96,0 217-173,-10-29 134,9 33-187,-1-1-1,1 1 1,0-1 0,0 1 0,0 0-1,0-1 1,0 1 0,1 0 0,-1 0-1,1-1 1,0 1 0,0 0 0,0 0-1,0 0-6,-9 213 262,9-216-262,0 0 1,0-1-1,0 1 1,0 0-1,1 0 1,-1 0-1,0 0 1,0-1-1,0 1 1,0 0-1,0 0 1,1 0-1,-1 0 1,0 0 0,0-1-1,0 1 1,0 0-1,1 0 1,-1 0-1,0 0 1,0 0-1,0 0 1,1 0-1,-1 0 1,0 0-1,0 0 1,0 0-1,1 0 1,-1 0-1,0 0 1,0 0-1,0 0 1,1 0-1,-1 0 1,0 0-1,0 0 1,0 0-1,1 0 1,-1 0-1,0 1 1,0-1-1,0 0 1,1 0-1,-1 0 1,0 0-1,0 0 1,0 0-1,0 1 1,0-1 0,0 0-1,1 0 1,-1 0-1,0 1 1,0-1-1,0 0 1,0 0-1,0 0 1,0 0-1,0 1 1,0-1-1,0 0 1,0 0-1,12-19 15,21-165 78,-32 98-36,-1 56 11,0 28-76,-5-12-26,5 14 34,0 0 1,0 0 0,0 0-1,0 1 1,-1-1 0,1 0-1,0 0 1,0 0 0,0 0-1,0 1 1,0-1-1,0 0 1,-1 0 0,1 0-1,0 0 1,0 0 0,0 0-1,-1 1 1,1-1 0,0 0-1,0 0 1,0 0 0,-1 0-1,1 0 1,0 0-1,0 0 1,0 0 0,-1 0-1,1 0 1,0 0 0,0 0-1,0 0 1,-1 0 0,1 0-1,0 0 1,0 0-1,0 0 1,-1 0 0,1 0-1,0-1 1,0 1 0,0 0-1,-1 0 1,1 0 0,0 0-1,0 0 1,0 0 0,0-1-1,0 1 1,-1 0-1,1 0 1,0 0 0,0 0-1,0-1 1,0 1 0,0 0-1,0 0 1,0 0 0,0-1-1,0 1 0,-9 41 48,3 0 1,1 1-1,2 35-48,14-148 79,-5-62-44,-10 121-45,-3 20 18,-5 18 1,12-25-15,-15 24-43,14-24 49,1-1-1,0 0 1,-1 1-1,1-1 1,0 0-1,0 1 1,-1-1 0,1 1-1,0-1 1,0 0-1,-1 1 1,1-1-1,0 1 1,0-1 0,0 1-1,0-1 1,0 0-1,-1 1 1,1-1 0,0 1-1,0-1 1,0 1-1,0-1 1,0 1-1,1-1 1,-1 1 0,0-1-1,0 1 1,0-1-1,0 0 1,0 1-1,1-1 1,-1 1 0,0-1-1,0 1 1,1-1-1,-1 0 1,0 1 0,1-1-1,-1 0 1,0 1-1,1-1 1,-1 0 0,7-4-2,-1 0-1,1-1 1,-1 0 0,0 0 0,-1-1-1,1 1 1,-1-1 0,4-7 2,24-31 13,-23 29-26,0 1 0,1 1 0,0 0 0,1 0 0,1 0 13,-48 92 97,24-53-81,-9 22 37,-3-1 1,-1 0-54,14-31-82,14-24 14,21-37-1,4-18-6,4 1 0,2 2 0,4-2 75,-38 61-1,-1 0-1,0 1 0,1-1 0,-1 0 0,1 0 1,-1 0-1,1 0 0,0 1 0,-1-1 0,1 0 0,0 1 1,-1-1-1,1 0 0,0 1 0,0-1 0,0 1 1,-1-1-1,1 1 0,0 0 0,0-1 0,0 1 0,0 0 2,3 15-38,-12 38-44,-6-17 99,-1 0-1,-17 27-16,-15 35 47,47-96-59,-1-1-36,44-94 5,-6 22-3,-26 46 38,2 0-1,1 2 1,0-1-1,2 2 0,1-1 9,-19 44 71,-7 14-57,-20 42 104,-3-2-1,-39 66-117,21-43 107,16-42-133,45-68 22,32-47 6,-35 46-11,146-238-55,-147 240 57,-2 4 9,-1-1-1,1 1 1,0 0 0,1 0-1,0 0 1,0 1 0,0 0-1,1 0 1,3-2-2,-10 8-2,0 0-5,0 0 6,0 0 14,9 56 55,-10-33-50,-2 1 1,0-1 0,-2 1 0,0-1 0,-2-1 0,-4 10-19,-2 5 40,-3-1 1,-1 0-1,-12 16-40,11-18-11,11-22-20,9-13-19,16-33 33,-1-1 0,9-28 17,15-31 14,72-133-46,-113 227 30,0 1 1,1-1-1,-1 0 1,0 0 0,0 0-1,0 0 1,0 0 0,0 0-1,0 0 1,0 0 0,0 0-1,1 0 1,-1 1 0,0-1-1,0 0 1,0 0 0,0 0-1,0 0 1,1 0 0,-1 0-1,0 0 1,0 0 0,0 0-1,0 0 1,0 0 0,0 0-1,1 0 1,-1 0 0,0-1-1,0 1 1,0 0 0,0 0-1,0 0 1,0 0 0,1 0-1,-1 0 1,0 0-1,0 0 1,0 0 0,0 0-1,0 0 1,0-1 0,0 1-1,0 0 1,0 0 0,1 0-1,-1 0 2,-1 25 5,-7 31 34,-51 130 65,58-183-109,-5 19 11,7-17 10,8-14 1,-1-2-24,0-1 0,-1 0 0,-1 0 0,0-1 0,-1 0 0,0 0 0,0-6 7,22-100 18,-16 62 53,-2-4 127,-29 108-156,12-30-22,-15 45-80,-12 22 64,2-3 44,48-110-100,28-52-104,12-37 156,-53 116 36,-2 9-10,-3 24 5,-10 47-24,-13 80 15,9-40-57,12-79-14,5-36-136,0-10 31,0-13 107,0 9 17,-1 0 1,1 0-1,-2 0 1,1 0-1,-2 0 1,1 0 0,-1 1-1,-1-1 1,0 1-1,-3-5 30,6 14 0,1 1 0,-1-1 0,0 0 0,1 1 1,-1-1-1,0 1 0,1-1 0,-1 1 0,0 0 0,0-1 0,0 1 0,1 0 0,-1-1 0,0 1 0,0 0 0,0 0 0,0 0 0,0 0 0,1 0 0,-1 0 0,0 0 0,0 0 0,0 0 0,0 0 0,0 0 0,1 1 0,-1-1 0,0 0 0,0 1 0,0-1 0,1 0 0,-1 1 0,0-1 0,0 1 0,1-1 0,-1 1 0,0 0 0,1-1 0,-1 1 0,1 0 0,-1-1 0,1 1 0,-1 0 0,1-1 0,-1 2 0,-29 37 25,27-35-48,-13 23 26,1 0-1,1 2 1,1-1-1,-1 10-2,-19 42-33,20-62 16,13-18 14,0 0 0,0 0 1,-1 1-1,1-1 1,0 0-1,0 0 1,-1 0-1,1 0 1,0 0-1,-1 0 0,1 0 1,0 0-1,0 0 1,-1 0-1,1 0 1,0 0-1,0 0 1,-1 0-1,1 0 0,0 0 1,0 0-1,-1 0 1,1 0-1,0-1 1,0 1-1,-1 0 0,1 0 1,0 0-1,0 0 1,-1-1-1,1 1 1,0 0-1,0 0 1,0 0-1,0-1 0,-1 1 1,1 0 2,-12-37-124,11 34 131,-3-17 7,-7-28 69,10 45-79,1 1 0,-1 0-1,0-1 1,0 1 0,0 0-1,0 0 1,0-1 0,-1 1 0,1 0-1,-1 0 1,1 1 0,-1-1-1,0 0 1,1 0 0,-2 0-4,2 2 1,0 0 1,0 0-1,0 0 1,0 0-1,-1 0 1,1 0-1,0 0 1,0 0-1,0 0 0,0 0 1,0 1-1,0-1 1,0 0-1,0 1 1,0-1-1,0 1 1,0-1-1,0 1 1,0-1-1,0 1 1,0 0-1,0 0 1,1-1-1,-1 1 1,0 0-1,1 0 0,-1 0 1,0 0-1,1 0 1,-1 0-2,-21 34 62,19-29-56,-6 11 5,0 1-1,1 0 1,1 0-1,1 1 0,0 0 1,2 0-1,0 0 1,1 0-1,1 1 0,1 6-10,1-24-23,0-2 7,17 9 8,-11-22 5,1-1 0,-2 0 0,0-1 0,-1 1 0,0-1 0,-1 0 0,1-11 3,-1-18 20,-2-44-20,-1 51-22,-11-11 5,4 30 84,7 19-66,0-1 0,0 0 0,0 0 1,-1 0-1,1 0 0,0 0 0,0 0 0,0 0 1,0 0-1,0 0 0,0 0 0,0 1 1,0-1-1,0 0 0,0 0 0,-1 0 1,1 0-1,0 0 0,0 0 0,0 0 0,0 0 1,0 0-1,0 0 0,0 0 0,-1 0 1,1 0-1,0 0 0,0 0 0,0 0 1,0 0-1,0 0 0,0 0 0,0 0 0,-1 0 1,1 0-1,0 0 0,0 0 0,0 0 1,0-1-1,0 1 0,0 0 0,0 0 1,0 0-1,0 0 0,-1 0 0,1 0 0,0 0 1,0 0-1,0 0 0,0 0 0,0-1 1,0 1-1,0 0 0,0 0 0,0 0 1,0 0-1,0 0 0,0 0 0,0 0 1,0-1-1,0 1 0,0 0 0,0 0 0,0 0 1,0 0-1,0 0 0,0 0 0,0 0 1,0-1-1,0 1-1,-4 26 35,2 0 0,0 0 0,2 1 1,1-1-1,1 1-35,0 40 44,-2 40 21,0-105-68,0 0 0,0-1 0,1 1 1,-1 0-1,0-1 0,1 1 0,-1 0 1,1 0-1,-1-1 0,1 1 0,0-1 1,0 1-1,0-1 0,0 2 3,0-3 0,-1 0-1,0 1 0,1-1 1,-1 0-1,1 0 1,-1 0-1,0 1 1,1-1-1,-1 0 1,1 0-1,-1 0 0,1 0 1,-1 0-1,1 0 1,-1 0-1,1 0 1,-1 0-1,1 0 1,-1 0-1,1 0 1,-1 0-1,1 0 0,-1 0 1,1-1-1,-1 1 1,0 0-1,1 0 1,-1 0-1,1-1 1,-1 1-1,0 0 1,1-1-1,-1 1 0,1 0 1,-1-1-1,0 1 1,0 0-1,1-1 1,-1 1-1,0-1 1,0 1-1,1-1 0,-1 1 1,0 0-1,0-1 1,0 1-1,0-1 1,0 1-1,0-1 1,8-16-12,-2 1-1,0-1 1,-1-1-1,2-12 13,0-1 7,3-20-23,-2 0 1,-2-1 0,-2-11 15,-3 49 8,2-47 79,-3 61-75,0 0-1,1 3-20,5 107 279,-6 84-270,-1-78 74,-1-98-164,0 1 27,13-31 33,1-12 4,0-1 1,-2 0-1,-1 0 1,6-26 25,18-110 40,-24 114 47,-53 228 76,34-133-144,-2 0 0,-3-1 0,-12 26-19,27-73-6,0 0 0,0 1 0,0-1 1,0 0-1,0 0 0,0 0 1,0 0-1,0 1 0,0-1 0,0 0 1,0 0-1,0 0 0,0 0 1,0 0-1,0 1 0,0-1 0,-1 0 1,1 0-1,0 0 0,0 0 1,0 0-1,0 0 0,0 1 0,0-1 1,-1 0-1,1 0 0,0 0 1,0 0-1,0 0 0,0 0 0,-1 0 1,1 0-1,0 0 0,0 0 0,0 0 1,0 0-1,-1 0 0,1 0 1,0 0-1,0 0 0,0 0 0,0 0 1,-1 0-1,1 0 0,0 0 1,0 0-1,0 0 0,0 0 0,0 0 1,-1 0-1,1-1 0,0 1 1,0 0-1,0 0 0,0 0 0,0 0 1,0 0-1,-1 0 0,1 0 1,0-1-1,0 1 0,0 0 6,-8-15-15,-1 0 59,8 15-21,1 0-22,0 0 1,0 0-10,0 0 0,-23 36 19,4-4 31,17-28-40,1-1 0,-1 1 0,0-1-1,0 1 1,0-1 0,-1 0 0,1 0-1,-1 0 1,1 0 0,-1 0 0,-2 1-2,5-4 1,-1 0-1,1 0 1,-1 0 0,0 1 0,1-1 0,-1 0-1,1 1 1,-1-1 0,1 0 0,-1 1-1,0-1 1,1 0 0,0 1 0,-1-1 0,1 1-1,-1-1 1,1 1 0,0-1 0,-1 1-1,1-1 1,0 1 0,-1 0 0,1-1 0,0 1-1,0-1 1,0 1 0,-1 0 0,1-1-1,0 1 1,0 0 0,0-1 0,0 1 0,0-1-1,0 1 1,1 0-1,0 0 0,0-1 0,-1 1 0,1-1 0,0 0 0,1 1 0,-1-1 0,0 0 0,0 0 0,0 0 1,0 1-1,0-1 0,0-1 0,0 1 0,0 0 0,0 0 0,0 0 0,0 0 0,0-1 0,0 1 0,0 0 0,1-1 0,54-21-10,34-17 10,42-18 13,-131 57-17,0 0 0,0 0 0,0 0 0,0 0 0,0 0 0,-1 0-1,1-1 1,0 1 0,0 0 0,0-1 0,0 1 0,0-1 0,0 1 0,0-1 0,-1 1 0,1-1-1,0 0 1,0 1 0,-1-1 0,1 0 0,-1 0 0,1 1 0,0-1 0,-1 0 0,0 0 0,1-1 4,-24-4 46,-61 3 275,77 3-264,-14 3-43,15-3 42,21-9 8,12-4-38,1 1-1,0 1 1,1 1 0,1 2-1,16-2-25,29-9-70,-75 19 54,0 0 22,6 0-21,0 0 0,0 0 0,0-1 0,0 1 1,-1-1-1,1-1 0,0 1 0,-1-1 0,1 0 1,-1 0 14,-3 1-5,0 0 1,1 1-1,-1-1 1,0 0 0,0 1-1,0 0 1,1-1-1,-1 1 1,0 0 0,0 0-1,0 1 1,1-1-1,1 1 5,4-1-28,-7 0 29,38 2-256,-32 5 268,-11-6-41,2-1 17,0-1 0,0 0 0,0 0 0,0 0 0,0 0 1,1-1-1,-1 1 0,0 0 0,1-1 0,-1 1 0,1-1 0,-1 0 0,1 1 11,-14-24-31,2 0 0,0-1 0,2-1 0,1 1 0,-2-11 31,-10-42-123,-8-55 123,-1-4-63,23 95 149,8 43-83,0 0-1,0 0 1,0 0-1,0 0 1,0 0-1,0 0 1,0 0 0,1 0-1,-1 0 1,0 0-1,0 0 1,0 0-1,0 0 1,0 0-1,0 0 1,0 0-1,0 0 1,0 0-1,0 0 1,0 0 0,1-1-1,-1 1 1,0 0-1,0 0 1,0 0-1,0 0 1,0 0-1,0 0 1,0 0-1,0 0 1,0 0-1,0 0 1,0 0 0,0 0-1,0-1 1,0 1-1,0 0 1,0 0-1,0 0 1,0 0-1,0 0 1,0 0-3,10 25 105,16 68 10,-4 1 1,2 45-116,11 23-30,-28-140 91,2 16 25,-13-73 138,-1 0 0,-2 0 0,-1 0-224,8 34 8,0 1 0,0-1 1,0 1-1,0-1 1,0 0-1,0 1 0,0-1 1,0 1-1,0-1 1,0 0-1,0 1 0,0-1 1,-1 1-1,1-1 1,0 1-1,0-1 0,-1 0 1,1 1-1,0-1 1,-1 1-1,1 0 1,0-1-1,-1 1 0,1-1 1,-1 1-1,1-1 1,-1 1-1,1 0 0,-1-1 1,1 1-1,-1 0 1,1 0-1,-1-1-8,-8 25 123,4 8-64,1 1-1,2-1 1,0 1 0,3 12-59,0-9 99,-2-34-86,0 1-1,1-1 1,-1 1 0,0-1-1,0 0 1,0 0-1,0 1 1,-1-1-1,1 0 1,0 0 0,-1 0-1,0-1 1,1 1-1,-1 0 1,0 0-1,0-1 1,0 1 0,0-1-13,-2 2 44,1-1-1,-1 1 1,0-1 0,1 0 0,-1 0 0,0 0 0,-1-1 0,1 0 0,0 1 0,-2-1-44,-58 2 497,62-3-466,-27 0 175,8 3-266,40-12 52,5-3-84,0 1 0,0 1 0,22-5 92,-11 3-143,-34 12 145,-1 0 0,1 0-1,-1 0 1,0 0 0,1 0-1,-1 0 1,1 0 0,-1 0 0,1 0-1,-1 0 1,0 0 0,1-1-1,-1 1 1,0 0 0,1 0 0,-1 0-1,0-1 1,1 1 0,-1 0-1,0-1 1,1 1 0,-1 0 0,0 0-1,0-1 1,1 1 0,-1 0 0,0-1-1,0 1 1,0-1 0,1 1-1,-1 0 1,0-1 0,0 1 0,0-1-1,0 1 1,0 0 0,0-1-1,0 1 1,0-1 0,0 1 0,0 0-1,0-1 1,0 1 0,0-1-1,0 1 1,-1-1 0,1 1 0,0 0-1,0-1 1,0 1 0,0 0 0,-1-1-2,-26-17 41,-40-7-17,58 23-12,1 1-1,-1 0 1,0 1-1,0 0 0,-3 0-11,0 0-124,10 0 92,-15-5-177,29-23 159,-2-1 0,0 0-1,-2 0 1,-1-1 0,-1 0-1,-2 0 1,-1 0 0,-1-3 50,-2 26-22,0 0 0,-1 0 0,1 0 1,-2 0-1,1 0 0,-1 0 0,1 0 0,-2 0 1,-1-4 21,-2-2-49,-3-7-82,8 20 127,1 0 1,0 0 0,-1-1 0,1 1 0,-1 0 0,1 0 0,-1 0-1,1 0 1,-1 0 0,1 0 0,-1 1 0,1-1 0,-1 0 0,1 0 0,-1 0-1,1 0 1,-1 1 0,1-1 0,0 0 0,-1 0 0,1 1 0,-1-1-1,1 0 1,0 0 0,-1 1 0,1-1 0,0 1 0,-1-1 0,1 0 0,0 1-1,0-1 1,-1 1 0,1-1 0,0 0 0,0 1 0,0-1 0,0 1-1,0-1 1,-1 1 0,1-1 0,0 1 0,0-1 0,0 1 0,0-1 3,-140 316 78,126-284 5,1-3-184,25-51-14,20-39 65,-16 27 44,1 1 0,2 0 1,1 2-1,24-29 6,-107 173 66,43-78-32,16-25-13,-1-1 0,0 0 0,-1 0 0,1-1 0,-2 0 0,1 0 0,-1 0 0,-7 5-21,13-15-6,0 0-1,0 0 1,0-1 0,0 1-1,0 0 1,0 0-1,1-1 1,-1 1-1,1 0 1,0-1-1,-1 1 1,1-1-1,0 1 1,1 0-1,-1-1 1,0 0 6,4-102-101,-5 70 82,3 0 0,0 1-1,3-6 20,5-25-52,19 99-50,37 65 74,21 36-38,-81-121 32,0 0-1,-1 0 0,0 1 0,1 8 35,19 50-142,-16-50 58,-8-21 58,-1 1-1,1-1 1,0 0 0,0 0-1,0 0 1,0 0-1,0 0 1,0 0-1,1 0 1,-1 0-1,1 0 1,1 1 26,-1-2-15,1 1 0,0-1 0,0 0 0,0 0 0,0 0 0,0 0 0,0 0 0,1-1 0,-1 1 0,0-1 0,0 0 1,0 0-1,3 0 15,-4 0-16,-2 0-4,0 0 8,20-9-29,-24 7 34,-26-13 72,28 14-60,1 1 0,-1-1 0,1 0 0,-1 1 0,1 0 0,-1-1 0,1 1 0,-1 0 0,1 0 0,-1 0 0,0 0 0,1 0 0,-1 0 0,1 0 0,-1 1 0,1-1 0,-1 0 0,1 1 0,-1 0-5,8-6-2,0 0 0,-1 1 0,1-2 0,-1 1 0,0-1 1,0 1-1,-1-2 0,0 1 0,0 0 0,0-1 0,-1 1 0,0-1 0,0 0 0,-1 0 0,0-1 0,0 1 0,0 0 0,-1-1 0,0 0 2,0-9-34,0-1 1,-1 1-1,-1 0 0,0-1 0,-2 1 1,0 0-1,-3-10 34,-15-62-224,-17-55-188,34 131 319,-5-10 161,8 24-57,0 1 0,0-1 0,1 0 0,-1 0 0,0 1 0,1-1 0,-1 1 0,1-1 0,-1 0 0,1 1 0,0-1 0,-1 1-1,1-1 1,0 1 0,0-1 0,0 1 0,0-1 0,1 1 0,-1-1-11,-34 260 346,17-186-275,15-67-82,1-10-13,9-42-66,11-74 47,-15 78 10,2 0 0,2 0 0,2 1 1,6-15 32,6-15-251,-21 66 287,0 0 0,0 0-1,-1 0 1,1 1 0,-1-1 0,0 0 0,0 0 0,0 0 0,0 0-1,-1 0 1,1 0 0,-1 0 0,1 0 0,-1 0 0,0 1 0,0-1 0,0 0-1,-1 0 1,1 1 0,-1-1 0,-1-1-36,0-2 72,3 6-67,0 0-1,1 0 1,-1 1 0,0-1-1,0 0 1,0 0 0,0 0-1,-1 0 1,1 0-1,0 0 1,0 0 0,0 1-1,0-1 1,0 0-1,0 0 1,0 0 0,0 0-1,0 0 1,0 0 0,0 0-1,0 0 1,0 1-1,0-1 1,0 0 0,0 0-1,-1 0 1,1 0-1,0 0 1,0 0 0,0 0-1,0 0 1,0 0 0,0 0-1,0 0 1,-1 0-1,1 0 1,0 0 0,0 0-1,0 0 1,0 0 0,0 0-1,0 0 1,0 0-1,-1 0 1,1 0 0,0 0-1,0 0 1,0 0-1,0 0 1,0 0 0,0 0-1,0 0 1,-1 0 0,1 0-1,0 0 1,0 0-1,0 0 1,0 0 0,0 0-1,0-1 1,0 1-1,0 0 1,0 0 0,0 0-1,-1 0 1,1 0 0,0 0-1,0 0-4,-5 18 125,1 25-114,4-10 14,1-1 0,2 0 0,7 29-25,4 31 65,-9-39-31,15 104 50,5 35 8,-24-153 10,-1-37-84,0 27-78,-18-61 40,16 27 33,-1 0-1,1 0 1,-1 1-1,0-1 1,0 1-1,0 0 0,0 0 1,-1 0-1,0 0-12,-1-1-1,0-1 0,0 1 0,1-1 0,0 0 0,0 0 1,0 0-1,1 0 0,0 0 0,0-1 0,0-2 1,-20-73 61,21 75-57,-1-21-12,17 12-86,-8 11 86,9-20-117,-15 25 84,0 0 1,-1 0 0,1 1-1,0-1 1,0 0-1,-1 0 1,1 0 0,0 0-1,-1 0 1,1 0 0,0 0-1,-1 0 1,1 0 0,0 0-1,-1 0 1,1 0-1,0 0 1,-1 0 0,1 0-1,0 0 1,0 0 0,-1 0-1,1 0 1,0 0-1,-1-1 1,1 1 0,0 0-1,0 0 1,-1 0 0,1 0-1,0-1 1,0 1-1,-1 0 1,1 0 0,0-1-1,0 1 1,0 0 0,0 0-1,-1-1 1,1 1-1,0 0 1,0-1 0,0 1-1,0 0 1,0-1 0,0 1-1,0 0 1,0-1 0,0 1-1,0 0 1,0 0-1,0-1 1,0 1 0,0 0-1,0-1 1,0 1 0,0 0-1,0-1 1,0 1-1,0 0 1,1-1 40,-9 4-1089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0.161"/>
    </inkml:context>
    <inkml:brush xml:id="br0">
      <inkml:brushProperty name="width" value="0.2" units="cm"/>
      <inkml:brushProperty name="height" value="0.2" units="cm"/>
      <inkml:brushProperty name="color" value="#F6630D"/>
    </inkml:brush>
  </inkml:definitions>
  <inkml:trace contextRef="#ctx0" brushRef="#br0">486 1 188,'0'0'235,"0"0"-37,0 0 0,0 0 18,0 0 26,0 0-3,0 0-13,0 0-36,0 0 9,0 0 23,0 0-21,0 0 2,0 0-1,0 0-19,0 0-1,0 0-12,0 0 5,0 0-8,0 0-38,0 0 20,0 0 9,0 0 20,0 0-28,0 0 0,0 0-23,0 0-9,0 0-21,0 0-9,0 0-3,0 0-3,0 0-11,-5 2 27,2 0-61,0-1 1,0 1-1,1-1 0,-1 1 1,1 0-1,-1 0 0,1 0 1,-1 0-1,1 0 0,0 1 1,0-1-1,0 1 0,0-1 1,1 1-1,-1 0 0,1 0 1,-1 0-1,1-1 0,0 1 1,0 2-38,-10 21 280,-1 1 0,-12 18-280,-6 11 240,-63 153 212,39-83-247,-6-3 0,-31 43-205,81-151-330,1 1-1,0 0 1,1 0-1,1 0 1,-4 15 330,6-22-2523,2-7 1545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0.977"/>
    </inkml:context>
    <inkml:brush xml:id="br0">
      <inkml:brushProperty name="width" value="0.2" units="cm"/>
      <inkml:brushProperty name="height" value="0.2" units="cm"/>
      <inkml:brushProperty name="color" value="#F6630D"/>
    </inkml:brush>
  </inkml:definitions>
  <inkml:trace contextRef="#ctx0" brushRef="#br0">1 0 28,'6'5'439,"0"0"0,-1 1-1,0-1 1,0 1 0,0 0 0,-1 1 0,1-1 0,-2 1-1,1-1 1,0 3-439,32 83 338,-16-37 98,100 264 263,-88-227-597,56 174 6,-69-212-86,-5-13-64,1 0 0,5 5 42,-19-45-60,1 3-250,0 0 0,0 0 0,0 0 0,-1 0 0,0 0 0,0 0 1,0 1-1,0-1 0,0 3 310,-1-4-1000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1.607"/>
    </inkml:context>
    <inkml:brush xml:id="br0">
      <inkml:brushProperty name="width" value="0.2" units="cm"/>
      <inkml:brushProperty name="height" value="0.2" units="cm"/>
      <inkml:brushProperty name="color" value="#F6630D"/>
    </inkml:brush>
  </inkml:definitions>
  <inkml:trace contextRef="#ctx0" brushRef="#br0">1 1 168,'130'29'2121,"1"-4"1,19-5-2122,-129-17 118,43 2 392,0-2 1,18-3-511,-25-1-924,-54-1 48,11-10-66</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2.924"/>
    </inkml:context>
    <inkml:brush xml:id="br0">
      <inkml:brushProperty name="width" value="0.2" units="cm"/>
      <inkml:brushProperty name="height" value="0.2" units="cm"/>
      <inkml:brushProperty name="color" value="#F6630D"/>
    </inkml:brush>
  </inkml:definitions>
  <inkml:trace contextRef="#ctx0" brushRef="#br0">9 1 92,'0'0'232,"0"0"-49,0 0 48,0 0 33,0 0-28,0 0-36,0 0 33,0 0 20,0 0 0,0 0 4,0 0-1,0 0-24,0 0-11,0 0-33,0 0-1,0 2-13,2 693 2637,-1-421-4606,-3-272 891,-7 7-52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4.156"/>
    </inkml:context>
    <inkml:brush xml:id="br0">
      <inkml:brushProperty name="width" value="0.2" units="cm"/>
      <inkml:brushProperty name="height" value="0.2" units="cm"/>
      <inkml:brushProperty name="color" value="#F6630D"/>
    </inkml:brush>
  </inkml:definitions>
  <inkml:trace contextRef="#ctx0" brushRef="#br0">51 58 4,'11'-7'1149,"1"1"1,-1 1-1,1 0 1,13-4-1150,-11 4 318,-4 1-237,0 0-1,0 1 0,0 0 0,1 1 1,-1 0-1,1 1 0,-1 0 0,1 0 0,0 1 1,-1 1-1,1 0-80,2 2 30,0 0 0,0 0-1,-1 2 1,0 0 0,0 0 0,0 1 0,-1 0 0,9 7-30,-6-5 59,-1 1 1,-1 1-1,1 0 1,-2 1 0,1 0-1,-2 0 1,1 1-1,-1 1 1,6 12-60,-12-19 33,0 1 0,-1-1 1,0 1-1,-1 0 0,1 0 1,-1 0-1,-1 0 0,1 0 1,-1 1-1,-1-1 0,1 0 0,-1 1 1,0-1-1,-1 0 0,0 1 1,0-1-1,-1 0 0,1 0 1,-1 0-1,-1 0 0,-1 4-33,-4 6 31,-1-1-1,0 0 1,-1 0-1,-1-1 1,0 0-1,-1 0 1,-1-2-1,0 1 1,-10 7-31,-14 6-42,0-1 1,-2-2-1,-11 4 42,34-22-238,19-14 23,0 6 202,0-1-1,-1 0 0,1 1 1,0-1-1,0 1 1,1 0-1,-1 0 1,3-1 13,5 0-7,-1 1 0,1-1 1,-1 2-1,1 0 0,0 0 0,-1 1 0,1 0 1,0 1-1,-1 0 0,1 1 0,-1 0 1,1 0-1,-1 1 0,4 2 7,0 0 4,0 2 0,0-1 0,0 2 0,0-1 0,-1 2 0,-1 0 0,0 1 0,0 0 0,6 7-4,-10-7 68,-2-1-1,1 2 1,-2-1 0,1 0 0,-1 1 0,-1 0 0,0 1 0,0-1 0,-1 0 0,-1 1 0,0 0 0,-1 0 0,0-1-1,0 1 1,-2 9-68,0-13 30,0 0 0,0-1 0,-1 1-1,0 0 1,-1-1 0,0 0 0,0 1-1,0-1 1,-1 0 0,0-1 0,-1 1-1,1-1 1,-1 0 0,0 0-1,-4 3-29,-7 7 88,-1 0-1,0-1 0,-1-1 0,-16 9-87,-5 0-46,-1-3-1,-1-1 1,-1-2 0,-1-2-1,0-2 1,-1-1 0,0-3-1,-38 3 47,62-10-816,11-2-2605,9 0 2081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35.876"/>
    </inkml:context>
    <inkml:brush xml:id="br0">
      <inkml:brushProperty name="width" value="0.2" units="cm"/>
      <inkml:brushProperty name="height" value="0.2" units="cm"/>
      <inkml:brushProperty name="color" value="#F6630D"/>
    </inkml:brush>
  </inkml:definitions>
  <inkml:trace contextRef="#ctx0" brushRef="#br0">435 0 4,'-8'1'103,"1"-1"0,-1 1 1,1 1-1,-1-1 0,1 1 0,-2 1-103,-34 5 326,-167-8 2289,194 11-2461,1 0-109,8-7-2,0 1 0,0 0 0,1-1 0,-1 2 0,1-1 0,1 1 0,-1 0 0,1 0 0,0 1 0,0-1 0,1 1 0,0 0 0,0 1 0,0-1 0,1 1 0,0-1 0,-1 7-43,2 3 66,0 1 0,1-1-1,1 1 1,1-1 0,0 0 0,1 0 0,1 1 0,1-1 0,0-1 0,1 1 0,1-1 0,6 13-66,-1-6 72,2 0 1,0-1 0,1 0 0,2-1-1,0-1 1,1-1 0,1 0 0,5 4-73,1-4 95,1 0 1,0-2 0,1 0 0,1-2-1,0-1 1,1-1 0,1-1-96,21 7 194,1-3-1,0-2 1,34 5-194,-42-14 61,0-2 1,1-2-1,32-3-61,1 0-3758,-76 2 2574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0.889"/>
    </inkml:context>
    <inkml:brush xml:id="br0">
      <inkml:brushProperty name="width" value="0.2" units="cm"/>
      <inkml:brushProperty name="height" value="0.2" units="cm"/>
      <inkml:brushProperty name="color" value="#F6630D"/>
    </inkml:brush>
  </inkml:definitions>
  <inkml:trace contextRef="#ctx0" brushRef="#br0">140 1 48,'0'0'192,"0"0"13,0 0 41,0 0-42,0 0-20,0 0-20,0 0-2,0 0 32,0 0-1,0 0-11,0 0 12,0 0-16,0 0 29,0 0-6,0 0-16,0 0-4,0 0 9,0 0-24,0 0-8,0 0-9,0 0 6,0 0-5,0 0-6,0 0-21,0 0-3,0 0 18,0 0-21,0 0-2,0 0-10,0 0-4,0 0-10,-6 37 475,-5 43-123,3 0 1,4 26-444,0-12 469,-9 38-469,5-30 89,5-62-14,-1-1 0,-3 10-75,-10 62 86,11-65-393,-2 0 0,-9 32 307,-6-17-3209,22-57 2287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2.125"/>
    </inkml:context>
    <inkml:brush xml:id="br0">
      <inkml:brushProperty name="width" value="0.2" units="cm"/>
      <inkml:brushProperty name="height" value="0.2" units="cm"/>
      <inkml:brushProperty name="color" value="#F6630D"/>
    </inkml:brush>
  </inkml:definitions>
  <inkml:trace contextRef="#ctx0" brushRef="#br0">214 31 188,'39'-22'3615,"116"14"-1187,-148 10-2358,1 0 1,-1 1-1,1 0 0,-1 1 0,0-1 0,5 5-70,0-1 81,0-1-27,-1 0-1,-1 1 1,1 0 0,-1 1-1,-1 0 1,1 1-1,-1 0 1,-1 0-1,0 1 1,0 0 0,-1 0-1,0 1 1,0 0-1,-1 0-53,13 24 78,-7-14 22,-1-1 1,-1 1-1,7 21-100,-4 13 30,-2 1 0,-2 0 0,-3 1 0,-2 0 0,-3 0-1,-2 3-29,-1-45-3,-1 0-1,0 0 1,-1 0-1,-1-1 1,0 0-1,-1 0 0,-2 3 4,-4 11-31,7-17 14,0 0-1,-2 0 0,1 0 0,-1-1 1,0 0-1,-1 0 0,-1-1 0,1 0 1,-1-1-1,-1 0 0,1 0 0,-1-1 0,-1 0 1,-3 1 17,-23 14-13,21-12 19,0-1 0,-1 0 0,1-1 0,-2-1 0,1-1 0,-1 0 0,-2-1-6,-304 60-16,278-65-3427,44 0 2384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3.263"/>
    </inkml:context>
    <inkml:brush xml:id="br0">
      <inkml:brushProperty name="width" value="0.025" units="cm"/>
      <inkml:brushProperty name="height" value="0.025" units="cm"/>
      <inkml:brushProperty name="color" value="#66CC00"/>
    </inkml:brush>
  </inkml:definitions>
  <inkml:trace contextRef="#ctx0" brushRef="#br0">3 1 832,'2'2'434,"0"1"0,-1-1 0,1 1 0,-1 0 0,0 0 1,0-1-1,0 1 0,0 0 0,0 0 0,0 0 0,-1 0 0,0 0 0,1 0 0,-1 3-434,-2 54 352,1-34-1314,1-25 914,0-1 0,0 1 0,0 0 0,0 0 1,0 0-1,-1-1 0,1 1 0,0 0 0,0 0 0,-1-1 1,1 1-1,0 0 0,-1-1 0,1 1 0,-1 0 1,1-1-1,-1 1 0,1 0 0,-1-1 0,1 1 1,-1 0 47,0-1-55,1 1 0,-1-1 1,1 1-1,-1-1 0,1 1 1,-1-1-1,1 1 0,-1 0 1,1-1-1,0 1 0,-1 0 0,1-1 1,0 1-1,0 0 0,-1-1 1,1 1-1,0 0 0,0 0 1,0-1-1,0 1 0,0 0 55,0 0-1010,0-1-38</inkml:trace>
  <inkml:trace contextRef="#ctx0" brushRef="#br0" timeOffset="1">42 181 660,'6'6'7141,"-13"6"-5105,-3 5-1803,9-17-409,1 1 0,-1-1 0,1 1 0,-1-1 0,1 1 0,-1-1 1,1 0-1,-1 1 0,0-1 0,1 0 0,-1 1 0,0-1 0,1 0 0,-1 0 1,0 1-1,1-1 0,-1 0 0,0 0 0,1 0 0,-1 0 0,0 0 0,0 0 1,0 0 175,-1-1-2009</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3.622"/>
    </inkml:context>
    <inkml:brush xml:id="br0">
      <inkml:brushProperty name="width" value="0.2" units="cm"/>
      <inkml:brushProperty name="height" value="0.2" units="cm"/>
      <inkml:brushProperty name="color" value="#F6630D"/>
    </inkml:brush>
  </inkml:definitions>
  <inkml:trace contextRef="#ctx0" brushRef="#br0">38 0 32,'0'20'1634,"-8"25"985,6-5-1595,-2 0 0,-3 8-1024,-6 72 278,10 91 214,4-206-479,0 1 0,0-1 0,1 0 0,0 0 0,0 0 0,0 0 0,1 0 0,-1 0 1,1-1-1,0 1 0,1-1 0,-1 0 0,2 1-13,1 2 52,0 0 0,0-1-1,0 0 1,1 0 0,0-1 0,1 0-1,5 4-51,25 5 167,-1-1 1,2-1-1,0-3 0,23 3-167,-25-5 49,9 4 62,-19-5-315,0-1-1,17 2 205,-42-7-80,44-3-1314,-13-14-1395,-31 15 1857</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4.057"/>
    </inkml:context>
    <inkml:brush xml:id="br0">
      <inkml:brushProperty name="width" value="0.2" units="cm"/>
      <inkml:brushProperty name="height" value="0.2" units="cm"/>
      <inkml:brushProperty name="color" value="#F6630D"/>
    </inkml:brush>
  </inkml:definitions>
  <inkml:trace contextRef="#ctx0" brushRef="#br0">1 0 380,'48'5'1430,"1"-2"0,-1-2 0,33-4-1430,19 1 925,-7 10-3228,-93-8 1407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1:54.557"/>
    </inkml:context>
    <inkml:brush xml:id="br0">
      <inkml:brushProperty name="width" value="0.2" units="cm"/>
      <inkml:brushProperty name="height" value="0.2" units="cm"/>
      <inkml:brushProperty name="color" value="#F6630D"/>
    </inkml:brush>
  </inkml:definitions>
  <inkml:trace contextRef="#ctx0" brushRef="#br0">0 62 408,'30'-12'683,"1"1"0,1 2 0,-1 1 0,1 2 0,1 1 0,25-1-683,54 1 1675,37 6-1675,-40 1 884,-67-2-1361,-17 0-2717,-24 0 2312</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3.533"/>
    </inkml:context>
    <inkml:brush xml:id="br0">
      <inkml:brushProperty name="width" value="0.2" units="cm"/>
      <inkml:brushProperty name="height" value="0.2" units="cm"/>
      <inkml:brushProperty name="color" value="#FFC114"/>
    </inkml:brush>
  </inkml:definitions>
  <inkml:trace contextRef="#ctx0" brushRef="#br0">758 99 108,'0'0'291,"0"0"-31,0 0 8,0 0-26,0 0 7,1 0-191,-1-1 1,0 0-1,0 0 1,0 0-1,0 1 0,1-1 1,-1 0-1,-1 0 0,1 0 1,0 0-1,0 1 1,0-1-1,0 0 0,0 0 1,-1 0-1,1 1 0,0-1 1,-1 0-1,1 0 1,-1 1-1,1-1 0,-1 0-58,-33 4 8087,30-3-8076,0 1 0,0 0 0,1 0 0,-1 1 0,1-1 1,-1 1-1,1 0 0,-1 0 0,1 0 0,0 0 0,0 0 0,0 1 1,0-1-1,1 1 0,-1 0 0,1 0 0,-1 0 0,1 0 0,0 1-11,-31 40 427,-2-1 0,-2-2-1,-8 5-426,1-1 543,2 1-1,-9 17-542,40-47 83,-178 256 863,164-237-827,0-2 0,-3-1 0,0 0 0,-3-2-119,30-28 67,-29 26-478,27-27-340,18-20 205,4-5 380,63-71-291,-5-4 1,-4-3-1,25-52 457,-33 33-108,66-115-101,-128 231 204,1 1 0,-1-1-1,1 0 1,0 1 0,1 0 0,-1 0 0,0 0 0,1 1 0,0-1 0,0 1 0,0 0 0,0 0 0,5-1 5,7-2-33,-1 1 1,1 1-1,17-2 33,-7 1-175,7 2-44,-32 3 231,-2 0-4,0 0-2,0 0-6,0 0-16,4 0 63,-3 0-37,0-1 0,0 1-1,0 0 1,0 0 0,0 0-1,0 0 1,0 0-1,0 0 1,0 1 0,0-1-1,0 0 1,-1 0 0,1 1-1,0-1 1,0 0 0,0 1-1,0-1 1,0 1-10,24 56 213,-2 1 0,9 44-213,13 34 179,26 34-17,38 60-162,-108-227 0,17 34 17,2 0 0,2-2 0,2 2-17,-17-26-317,0 1-1,-1 0 1,-1 1-1,0-1 1,0 2 317,-2-3-3803,-2-10 1642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5.120"/>
    </inkml:context>
    <inkml:brush xml:id="br0">
      <inkml:brushProperty name="width" value="0.2" units="cm"/>
      <inkml:brushProperty name="height" value="0.2" units="cm"/>
      <inkml:brushProperty name="color" value="#FFC114"/>
    </inkml:brush>
  </inkml:definitions>
  <inkml:trace contextRef="#ctx0" brushRef="#br0">80 0 260,'-15'94'5096,"14"419"-1691,0 2-3076,19-464-346,-11 7 110,-2 1-1,-3 0 1,-5 54-93,0-4 200,5 178 659,-4-254-610,-1 1 1,-6 26-250,1-8 169,2-9-82,1-14 149,1 0 0,1 21-236,2-16 323,-3-1 0,-4 23-323,2-23 329,2 1-1,0 23-328,2 14 519,-1 0-3404,-1-63-620,-5-1 2459,9-7 463,-6 7-2137</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6.830"/>
    </inkml:context>
    <inkml:brush xml:id="br0">
      <inkml:brushProperty name="width" value="0.2" units="cm"/>
      <inkml:brushProperty name="height" value="0.2" units="cm"/>
      <inkml:brushProperty name="color" value="#FFC114"/>
    </inkml:brush>
  </inkml:definitions>
  <inkml:trace contextRef="#ctx0" brushRef="#br0">57 3 128,'0'0'463,"0"0"-52,0 0-26,0 0-34,0 0-34,-15 0 191,4 0 2976,-12-2-3326,22 3-84,0 0 0,0 0-1,0 0 1,1 1 0,-1-1-1,1 0 1,-1 0 0,1 1-1,-1-1 1,1 1 0,0-1 0,-1 0-1,1 1 1,0-1 0,0 1-1,0-1 1,0 0 0,0 1-1,1-1 1,-1 1 0,0-1 0,1 1-74,-1 1 144,15 140 938,-4-67-294,-2 26-788,0-4 334,10 144-288,-9 134-46,-10-374-621,0-2-415,0 2-939,0 11-222</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7.749"/>
    </inkml:context>
    <inkml:brush xml:id="br0">
      <inkml:brushProperty name="width" value="0.2" units="cm"/>
      <inkml:brushProperty name="height" value="0.2" units="cm"/>
      <inkml:brushProperty name="color" value="#FFC114"/>
    </inkml:brush>
  </inkml:definitions>
  <inkml:trace contextRef="#ctx0" brushRef="#br0">0 83 180,'1'-1'159,"-1"-1"-1,1 0 1,0 1 0,-1-1 0,1 0-1,0 1 1,0-1 0,0 1 0,0-1-1,0 1 1,0 0 0,1-1-1,-1 1 1,0 0 0,1 0 0,-1 0-1,1 0 1,-1 0 0,1 0-1,0 0 1,-1 0 0,2 0-159,49-18 766,-34 12-455,-7 2-120,1 1 0,0-1 0,0 2-1,0 0 1,0 0 0,0 1 0,7 0-191,-14 3 59,1-1 0,-1 1 0,1 0 0,-1 0 1,1 1-1,-1-1 0,0 1 0,0 0 0,0 1 1,0-1-1,0 1 0,-1 0 0,1 0 0,-1 1 0,0-1 1,0 1-1,0 0 0,1 1-59,4 5 89,-1 0-1,0 1 1,-1 0 0,0 0-1,0 0 1,-1 1 0,-1 0 0,0 1-1,0-1 1,2 12-89,-1 5 127,-1 0 1,-1 1-1,-1 0 1,-2 2-128,-2-7 49,-2-1 0,-1 0 0,-1 0 0,-1 0 0,-1 0 0,-1-1 0,-1-1 0,-1 1 0,-1-1 0,-4 5-49,5-10-12,-1 1 0,-1-2 0,0 1 0,-1-2 0,-1 0-1,0 0 1,-1-1 0,-7 4 12,-14 12-230,36-30 269,0 0 29,4 4 11,67 60 430,-3 3 0,-3 3 0,-3 3 0,-4 3-1,6 14-508,33 55-446,-97-144 46,0-1-131,0 0-145,0 0-370,0 0-882,0 0-213</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8.416"/>
    </inkml:context>
    <inkml:brush xml:id="br0">
      <inkml:brushProperty name="width" value="0.2" units="cm"/>
      <inkml:brushProperty name="height" value="0.2" units="cm"/>
      <inkml:brushProperty name="color" value="#FFC114"/>
    </inkml:brush>
  </inkml:definitions>
  <inkml:trace contextRef="#ctx0" brushRef="#br0">1 414 176,'3'1'235,"0"0"0,0-1 0,1 1-1,-1-1 1,0 1 0,1-1 0,-1 0 0,1 0 0,-1 0 0,0-1-1,1 1 1,-1-1 0,0 0 0,0 0 0,0 0 0,1 0 0,-1-1-1,0 1 1,1-2-235,61-36 930,-60 36-753,11-8-4,0-2 1,-1 1 0,-1-2 0,0 0 0,-1 0 0,0-1 0,-1-1 0,-1 0 0,5-10-174,-12 20 16,-1-1 0,0 0-1,0 0 1,-1 0 0,0 0 0,0 0-1,-1 0 1,0 0 0,0 0 0,0-1-1,-1 1 1,0 0 0,-1-1 0,1 1-1,-2 0 1,0-3-16,-1 1 2,-1 0 0,0 1 0,0-1 0,-1 1 0,-1 1 0,-4-8-2,8 13 8,1 0-1,-1 0 1,0 0 0,0 1 0,0-1 0,0 0 0,0 1-1,0-1 1,-1 1 0,1 0 0,0 0 0,-1-1 0,1 2-1,-1-1 1,1 0 0,-1 0 0,0 1 0,1 0 0,-1-1-1,0 1 1,1 0 0,-1 0 0,1 0 0,-1 1 0,0-1-1,1 1 1,-1-1 0,1 1 0,-1 0 0,-2 1-8,-4 3 26,0 0 1,0 0-1,0 1 1,1 0-1,0 1 1,0 0-1,0 0 1,1 1-1,0 0 1,1 0 0,-4 6-27,0 2 76,1 0 0,1 0 0,0 1 0,2 0 0,0 0 0,-2 11-76,-2 19 249,2 0 0,2 1-1,2 0 1,3 39-249,2-73 57,1-1 0,0 0 0,1 0-1,0 0 1,2 0 0,-1-1 0,1 1 0,1-1-1,0-1 1,1 1 0,0-1 0,1 0 0,0 0-1,1-1 1,0 0 0,0-1 0,1 0 0,0-1-1,1 1 1,0-2 0,0 0 0,1 0 0,-1-1-1,2 0 1,-1-1 0,5 1-57,1-2 48,0-1 0,0 0 0,0-1 0,0-1 0,0-1 0,0 0 0,1-2 0,-1 0 1,8-2-49,2-3-379,0-1 0,-1-1 1,0-1-1,-1-1 1,17-11 378,-10 2-3928,-27 14 2047</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49.246"/>
    </inkml:context>
    <inkml:brush xml:id="br0">
      <inkml:brushProperty name="width" value="0.2" units="cm"/>
      <inkml:brushProperty name="height" value="0.2" units="cm"/>
      <inkml:brushProperty name="color" value="#FFC114"/>
    </inkml:brush>
  </inkml:definitions>
  <inkml:trace contextRef="#ctx0" brushRef="#br0">443 252 100,'-13'-44'1224,"10"32"-1045,0 0 0,-1 1 0,0-1 0,0 1 0,-2 0 0,-2-3-179,0 1 198,0 0 0,-1 1 0,-1 0 0,0 1 0,-1 0 0,0 1-1,-3-3-197,9 10 92,1 0 0,0-1-1,-1 2 1,0-1 0,0 0-1,0 1 1,0 0-1,0 0 1,0 1 0,-1-1-1,1 1 1,0 0 0,-1 1-1,1-1 1,-1 1-1,1 0 1,-1 0 0,1 1-1,-1 0 1,1 0 0,0 0-1,-5 2-91,-1 2 108,0 0 0,1 0 0,0 2 0,0-1 0,0 1 0,1 0 0,0 1 0,0 0 0,1 1 0,0 0 0,1 0 0,0 0 1,0 1-1,1 0 0,0 1 0,-3 8-108,0 1 164,1 0 0,1 1 0,1 0 0,1 0 1,1 0-1,1 1 0,0-1 0,2 1 0,1 0-164,0-15 24,2 0-1,-1 0 0,1-1 0,0 1 0,0 0 0,1-1 0,0 0 0,0 1 0,1-1 1,0 0-1,0-1 0,0 1 0,0-1 0,5 4-23,-7-6 11,1 0-1,-1 0 1,1-1-1,0 1 1,0-1 0,0 1-1,1-1 1,-1 0-1,0 0 1,1 0-1,-1-1 1,1 0 0,0 1-1,-1-1 1,1 0-1,0-1 1,0 1 0,0-1-1,0 1 1,0-1-1,-1 0 1,1-1 0,0 1-1,0-1 1,0 1-1,0-1 1,-1 0 0,4-2-11,2-2-19,-1 0 0,1-1 1,-1 0-1,0-1 1,-1 0-1,1 0 1,-1-1-1,-1 1 0,1-1 1,-2-1-1,1 1 1,-1-1-1,0 0 1,-1-1-1,0 1 0,0-1 1,-1 1-1,0-1 1,-1 0-1,0-3 19,5-33-146,-2 1-1,-2-1 0,-2 1 1,-2-6 146,1 11 168,0 40-163,0-1 0,0 1 0,1 0 0,-1 0 0,0-1 0,0 1 0,0 0 0,0 0-1,0 0 1,0-1 0,0 1 0,0 0 0,0 0 0,0-1 0,0 1 0,0 0 0,0 0 0,0-1 0,0 1 0,0 0-1,0 0 1,0-1 0,-1 1 0,1 0 0,0 0 0,0 0 0,0-1 0,0 1 0,0 0 0,0 0 0,-1 0 0,1 0 0,0-1-1,0 1 1,0 0 0,-1 0 0,1 0 0,0 0 0,0 0 0,0 0 0,-1-1 0,1 1 0,0 0 0,0 0 0,-1 0 0,1 0-1,0 0 1,0 0 0,-1 0-5,-3 18 233,6 17-91,2 0 0,1 0 1,2 0-1,3 6-142,4 22 109,-10-50-69,0 1 0,1-1 1,0 0-1,1 0 1,0-1-1,1 1 0,1-1 1,4 4-41,-7-8-179,0-1 1,1 0 0,0-1-1,1 1 1,-1-1-1,1 0 1,0-1-1,1 0 1,0 0 0,-1 0-1,1-1 1,1 0-1,4 1 179,-10-4-335,1 0 193,2-1-2703,4 0 1288</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8:50.100"/>
    </inkml:context>
    <inkml:brush xml:id="br0">
      <inkml:brushProperty name="width" value="0.2" units="cm"/>
      <inkml:brushProperty name="height" value="0.2" units="cm"/>
      <inkml:brushProperty name="color" value="#FFC114"/>
    </inkml:brush>
  </inkml:definitions>
  <inkml:trace contextRef="#ctx0" brushRef="#br0">552 982 504,'0'-1'196,"0"0"0,0 0 0,0 0 1,0-1-1,0 1 0,-1 0 0,1 0 0,0 0 0,-1 0 0,1-1 0,-1 1 0,1 0 1,-1 0-1,0 0 0,1 0 0,-1 0 0,0 0 0,1 0 0,-1 1 0,0-1 0,0 0 1,0 0-197,-22-26 417,7 10-164,-1 0-1,-1 1 1,0 1-1,-1 1 0,-15-8-252,22 15 132,1 1 0,-1 1-1,0 0 1,-1 0-1,1 2 1,-1-1 0,1 1-1,-1 1 1,0 1-1,0 0 1,-3 0-132,8 2 51,1 0-1,-1 1 1,1 0-1,-1 0 1,1 0-1,0 1 1,0 0-1,0 1 1,0 0-1,1 0 1,-1 0-1,1 1 1,0 0-1,1 0 1,-1 0-1,-3 5-50,-3 3 145,1 0 0,0 1 1,1 1-1,0-1 0,1 2 0,1-1 0,0 2-145,-2 10 164,1 1-1,1 1 1,2 0 0,1 0-1,1 0 1,1 0-1,1 1 1,3 15-164,-1-36 33,1 0 0,0 1 0,1-1 0,0 0 0,0 0 0,1 0-1,0 0 1,1-1 0,0 1 0,0-1 0,1 0-33,-2-3 21,-1-1-1,1 0 1,0 0 0,0 0-1,0 0 1,1-1-1,-1 1 1,1-1 0,0 0-1,0 0 1,0 0-1,1-1 1,-1 1 0,0-1-1,1 0 1,0 0-1,-1-1 1,1 1 0,0-1-1,0 0 1,2 0-21,2-2 19,-1 0 0,1-1 0,-1 0-1,0 0 1,0 0 0,0-1 0,0-1 0,0 1 0,0-1 0,-1-1 0,0 1 0,0-1 0,0 0 0,-1-1 0,1 0 0,1-2-19,13-13 39,-2 0 0,0-1-1,-1-1 1,4-9-39,6-14-78,-2-2-1,-2-1 0,-2 0 0,-2-2 0,-3-1 0,-2 0 0,3-23 79,3-41-736,-5 0 1,1-108 735,-15-65-101,-2 285 113,0-1 1,0 0-1,-1 0 1,0 0-1,0 0 1,0 1-1,0-1 1,-1 0-1,0 1 1,-1-3-13,3 7 2,0 0 1,-1-1-1,1 1 1,0 0-1,0 0 1,0-1-1,0 1 1,-1 0-1,1 0 1,0-1-1,0 1 1,-1 0-1,1 0 1,0 0-1,0 0 1,-1-1-1,1 1 1,0 0-1,0 0 1,-1 0-1,1 0 1,0 0-1,-1 0 1,1 0-1,0 0 1,0 0-1,-1 0 1,1 0-1,0 0 1,-1 0-1,1 0 1,0 0-1,-1 0 1,1 0-1,0 0 1,0 0-1,-1 1 1,1-1-1,0 0 1,0 0-1,-1 0 1,1 0-1,0 1 1,0-1-1,-1 0 1,1 0-1,0 0 1,0 1-1,0-1 1,0 0-1,-1 0 1,1 1-1,0-1 1,0 0-1,0 1-2,-9 14 39,9-13-32,-11 25 96,2 1 1,2 1-1,0-1 1,2 2 0,1-1-1,1 0 1,2 18-104,-2-12 53,-18 846-401,21-834-8,0-37 181,0-1 0,1 1 1,1 0-1,-1-1 0,3 8 175,6 31-2815,-7-33 514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46.684"/>
    </inkml:context>
    <inkml:brush xml:id="br0">
      <inkml:brushProperty name="width" value="0.1" units="cm"/>
      <inkml:brushProperty name="height" value="0.1" units="cm"/>
      <inkml:brushProperty name="color" value="#FFFF00"/>
    </inkml:brush>
  </inkml:definitions>
  <inkml:trace contextRef="#ctx0" brushRef="#br0">36 1523 108,'0'0'301,"0"1"-263,1 0-1,-1 0 1,0 0 0,0 0 0,0 0 0,0 0-1,0 0 1,0 0 0,0 0 0,0 0 0,0 0 0,0 0-1,0 0 1,-1 0 0,1 0 0,0 0 0,-1 0-1,1 0 1,0 0 0,-1-1 0,0 1 0,1 0-1,-1 0 1,1 0 0,-2 0-38,-21 22 272,22-23-222,1 1-1,-1 0 1,0 0 0,1 0-1,-1 1 1,1-1 0,-1 0-1,1 0 1,-1 0 0,1 0 0,0 0-1,0 1 1,0-1 0,-1 0-1,1 0 1,0 0 0,0 1-1,0-1 1,1 0 0,-1 0-50,0 0 19,0-1 0,0 0 0,0 0 0,0 1 1,0-1-1,0 0 0,1 0 0,-1 1 1,0-1-1,0 0 0,0 0 0,0 1 0,0-1 1,1 0-1,-1 0 0,0 0 0,0 1 0,1-1 1,-1 0-1,0 0 0,0 0 0,1 0 1,-1 0-1,0 1 0,0-1 0,1 0 0,-1 0 1,0 0-1,0 0 0,1 0 0,-1 0 1,0 0-1,1 0 0,-1 0 0,0 0 0,0 0 1,1 0-1,-1 0 0,0 0 0,0 0 1,1 0-1,-1-1 0,0 1 0,0 0 0,1 0 1,-1 0-1,0 0 0,0 0 0,1-1 1,-1 1-1,0 0 0,0 0 0,0 0 0,1-1 1,-1 1-1,0 0 0,0 0 0,0-1 0,0 1 1,0 0-1,0 0 0,0-1 0,1 1 1,-1 0-1,0-1 0,0 1 0,0 0 0,0 0 1,0-1-20,20-35 351,-2-1 1,-1 0 0,-2-1 0,2-10-352,19-48 316,85-228 1037,-1-50-1353,51-144 943,-166 502-903,11-26 13,-15 40-44,-1 0 0,1 0 0,0 1-1,0-1 1,0 1 0,0-1 0,0 1 0,1-1 0,-1 1 0,0-1 0,1 1 0,-1 0 0,1 0-1,-1 0 1,1 0 0,0 0 0,-1 0 0,2 0-9,3 6 90,2 10-46,0-1-1,-1 1 1,-1 1-1,0 0 1,-1 0-1,2 10-43,19 111 98,-13-63-72,10 45-124,178 796-2615,-194-892 479,-7-22 1018</inkml:trace>
  <inkml:trace contextRef="#ctx0" brushRef="#br0" timeOffset="337.327">81 1228 388,'201'-43'4997,"-9"0"-3196,121-7-1801,-292 48-31,18-3-715,0 1 0,1 3-1,-1 1 1,0 2 0,8 2 746,6 8-1144</inkml:trace>
  <inkml:trace contextRef="#ctx0" brushRef="#br0" timeOffset="1213.157">1631 812 260,'0'2'92,"0"0"-1,0 1 1,0-1-1,0 0 1,1 0 0,-1 0-1,1 0 1,-1 0 0,1 0-1,0 0 1,0 0-1,0 0 1,0 0 0,0 0-1,0 0 1,1-1-1,-1 1 1,1 0 0,-1-1-1,1 1 1,-1-1 0,1 0-1,0 1 1,0-1-1,0 0 1,0 0 0,0 0-1,0-1 1,0 1-1,0 0 1,0-1 0,0 1-1,1-1-91,10 2 131,0 0-1,0-2 0,0 0 1,0 0-1,7-2-130,14 1 370,34-2 429,32-6-799,-64 6 240,-1 1 0,1 2 1,2 2-241,20-1 216,-28 0-129,-1 1-1,1 1 1,-1 2 0,0 1-1,0 1 1,-1 2-1,7 3-86,-29-10 21,-1 0 0,0 0 0,0 1 0,0 0-1,0 0 1,-1 0 0,1 0 0,-1 1 0,0-1 0,0 2-21,-2-4 6,0 1 1,-1 0 0,0 0 0,1 0 0,-1 0 0,0 0 0,0 1 0,0-1-1,-1 0 1,1 0 0,0 1 0,-1-1 0,1 0 0,-1 1 0,0-1 0,0 0 0,0 1-1,0-1 1,0 1 0,-1-1 0,1 0 0,-1 1 0,1-1 0,-1 0 0,0 0-1,0 1 1,0 0-7,-8 14 22,-1 0 0,-1 0-1,0-1 1,-1 0 0,-1-1-1,0 0 1,-2 0-22,-41 37 106,-17 9-106,1 1 88,25-21-24,9-10 38,2 1 0,2 1-1,1 2 1,2 2-1,1 1 1,-6 12-102,34-47 10,0 0 0,0 0 0,0 0 0,1 0 0,0 0 0,-1 1 1,1-1-1,0 0 0,1 1 0,-1-1 0,1 0 0,-1 1 0,1-1 0,0 1 0,0-1 1,1 1-1,-1-1 0,1 1 0,-1-1 0,1 0 0,0 1-10,1-1 19,0 0-1,0 0 1,0 0 0,0-1-1,1 1 1,-1 0 0,1-1-1,0 0 1,-1 1 0,1-1-1,0 0 1,0-1 0,1 1-1,-1 0 1,0-1 0,0 0-1,1 0 1,-1 0-1,1 0 1,0 0-19,13 2 89,0 0-1,0-1 1,0-1 0,0-1-1,0 0 1,1-1 0,-1-1-89,126-23 283,-31 4-99,-32 12-874,35 2 690,-33 5-4363,-80 2 2802</inkml:trace>
  <inkml:trace contextRef="#ctx0" brushRef="#br0" timeOffset="1537.567">1859 1228 100,'55'8'3052,"277"72"241,-220-57-2613,41 1-680,-85-18-2928,43-2 2928,-80-7-1069,16-13 25</inkml:trace>
  <inkml:trace contextRef="#ctx0" brushRef="#br0" timeOffset="1935.636">2996 858 140,'-6'15'429,"0"0"-1,1 0 1,0 1-1,1-1 1,1 1-1,1 0 1,-1 9-429,0 118 1516,4-101-1068,-1-16-302,2 1-1,0-1 0,2 0 1,1 0-1,2 0 0,0-1 0,1 1 1,8 12-146,-11-25 65,1 0 0,0-1 1,1 0-1,1 0 0,0-1 1,1 0-1,0 0 0,0-1 1,1 0-66,-6-6 26,1 0 0,0-1 0,-1 1 0,1-1 0,1 0 0,-1 0 0,0-1-1,1 1 1,-1-1 0,1 0 0,0-1 0,-1 0 0,1 0 0,0 0 0,0 0 0,0-1 0,0 0 0,0 0 0,0-1 0,0 1 0,0-1 0,-1-1 0,5 0-26,7-5 39,0 0 0,0-1 0,-1-1 0,0-1 0,0 0 0,-1-1 0,-1-1 0,0 0 0,0-1 0,-1 0 0,-1-1 0,0-1 0,-1 0 0,-1 0 0,0-1 0,7-17-39,2-5 74,-2-1 0,-1-1 0,-3 0 0,-1-1 0,-2-1 0,-1 0-1,-3-3-73,0 11 41,2-45-185,-8 79 129,0 0-1,0 0 1,1-1-1,-1 1 1,0 0-1,0 0 1,0-1-1,0 1 1,0 0 0,0 0-1,0-1 1,0 1-1,0 0 1,0 0-1,0-1 1,0 1-1,0 0 1,0-1-1,0 1 1,0 0 0,0 0-1,0-1 1,0 1-1,0 0 1,-1 0-1,1-1 1,0 1-1,0 0 1,0 0-1,0 0 1,-1-1 0,1 1-1,0 0 1,0 0-1,0 0 1,-1 0-1,1-1 1,0 1-1,0 0 1,-1 0-1,1 0 1,0 0-1,0 0 1,-1 0 0,1 0-1,0 0 1,0 0-1,-1 0 1,1 0-1,0 0 1,0 0-1,-1 0 1,1 0-1,0 0 1,-1 0 0,1 0-1,0 0 1,0 0-1,-1 0 16,1 1-121,-1-1 0,1 1 0,-1 0 0,1-1 0,0 1-1,-1 0 1,1-1 0,0 1 0,-1 0 0,1 0 0,0-1 0,0 1 0,0 0 0,0 0-1,0-1 1,0 1 0,0 0 0,0 0 0,0 0 0,0-1 0,0 1 0,0 0-1,0 0 1,1-1 0,-1 1 0,0 0 121,3 6-1477</inkml:trace>
  <inkml:trace contextRef="#ctx0" brushRef="#br0" timeOffset="2471.551">3990 923 80,'-4'401'4881,"6"-223"-3492,-2-167-1286,0 14 238,1 0 0,1 0-1,3 13-340,-5-38 14,0 1-1,0-1 0,0 0 1,0 0-1,-1 0 1,1 0-1,0 1 0,0-1 1,0 0-1,0 0 1,0 0-1,0 0 0,0 1 1,0-1-1,0 0 0,0 0 1,0 0-1,0 0 1,0 1-1,0-1 0,0 0 1,1 0-1,-1 0 0,0 0 1,0 0-1,0 1 1,0-1-1,0 0 0,0 0 1,0 0-1,0 0 0,1 0 1,-1 0-1,0 1 1,0-1-1,0 0 0,0 0 1,0 0-1,1 0 0,-1 0 1,0 0-1,0 0 1,0 0-1,0 0 0,0 0 1,1 0-1,-1 0 1,0 0-1,0 0 0,0 0 1,0 0-1,1 0 0,-1 0 1,0 0-1,0 0 1,0 0-1,0 0 0,1 0 1,-1 0-1,0 0 0,0 0 1,0 0-1,0 0-13,9-15 300,5-21-89,31-106-32,-29 82-70,3 2 0,3 0 0,2 1 0,2 1 0,17-22-109,-43 78 0,23-36-368,27-32 368,-43 58-62,1 1 1,1 1 0,0-1-1,0 2 1,0-1-1,1 1 1,0 1 0,0-1-1,5-1 62,-14 8-41,0-1-127,1 1 1,-1-1 0,0 1 0,0-1 0,1 1 0,-1 0 0,0-1-1,1 1 1,-1 0 0,1 0 0,-1 0 0,0 0 0,1 0 0,-1 0-1,0 1 1,1-1 0,-1 0 0,0 1 0,1-1 0,-1 1-1,1 0 168,18 11-1696</inkml:trace>
  <inkml:trace contextRef="#ctx0" brushRef="#br0" timeOffset="2893.804">4801 980 164,'2'8'243,"0"0"1,1 0-1,0 0 0,0-1 0,1 1 1,0-1-1,0 0 0,1 0 0,0-1 1,0 1-1,1-1 0,-1 0 0,7 4-243,-7-6 117,0-1-1,0 1 0,1-2 0,-1 1 0,1 0 0,0-1 0,-1 0 1,1 0-1,0-1 0,0 0 0,0 0 0,0 0 0,0-1 0,0 0 1,1 0-1,-1 0 0,0-1 0,0 0 0,0 0 0,2-1-116,11-3 169,0-1 0,0-1 0,-1-1-1,0 0 1,-1-1 0,1-1 0,-2-1 0,1-1 0,2-3-169,-10 8 40,0-1 1,-1 0 0,0 0 0,-1 0 0,0-1-1,0 0 1,-1-1 0,0 0 0,0 0-1,-1 0 1,-1 0 0,1-1 0,-2 1 0,0-1-1,0 0 1,-1-1 0,0 0-41,-2 8 3,0 1-1,0 0 1,-1-1 0,1 1-1,-1 0 1,0 0-1,0 0 1,0-1 0,0 1-1,0 0 1,-1 0-1,1 1 1,-1-1 0,0 0-1,0 0 1,0 1-1,0-1 1,-1 1 0,1 0-1,-1 0 1,1 0 0,-1 0-1,-2-1-2,0-1 20,0 1 0,-1 0 0,0 0 0,1 1 0,-1 0 0,0 0 0,0 0 0,-1 0 0,1 1-1,0 0 1,-1 1-20,-1 0 50,1 0 0,-1 0 0,0 1 0,1 1-1,-1-1 1,1 1 0,-1 1 0,1-1-1,0 1 1,0 0 0,0 1 0,0 0-1,-4 3-49,0 1 120,1 0-1,-1 1 0,2 1 1,-1 0-1,2 0 0,-1 1 1,-5 8-120,0 6 219,0-1 1,1 2 0,2 0 0,0 0 0,2 1 0,1 0 0,-1 10-220,5-11 155,1 0-1,0 0 1,2 0-1,1 0 1,1 0-1,2 0 1,0-1-1,4 15-154,-2-24 53,0 0 0,1 0 0,0 0 0,2-1 0,0 0 0,0-1-1,1 1 1,1-1 0,0-1 0,1 0 0,1-1 0,0 0 0,0 0 0,1-2 0,1 1 0,0-2-1,0 0 1,1 0 0,0-1 0,15 5-53,9 1-40,0-2 0,1-1 0,0-2-1,0-2 1,1-2 0,-1-1 0,1-3 0,5-1 40,-10 0-451,0-2 0,0-1 0,-1-2 0,0-2 0,0-1 0,14-6 451,-47 14-58,35-11-2476,0-1 0,20-11 2534,-1-2-2652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3.597"/>
    </inkml:context>
    <inkml:brush xml:id="br0">
      <inkml:brushProperty name="width" value="0.025" units="cm"/>
      <inkml:brushProperty name="height" value="0.025" units="cm"/>
      <inkml:brushProperty name="color" value="#66CC00"/>
    </inkml:brush>
  </inkml:definitions>
  <inkml:trace contextRef="#ctx0" brushRef="#br0">60 0 332,'-38'5'9497,"20"-2"-13673,14-3 2291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30.950"/>
    </inkml:context>
    <inkml:brush xml:id="br0">
      <inkml:brushProperty name="width" value="0.2" units="cm"/>
      <inkml:brushProperty name="height" value="0.2" units="cm"/>
      <inkml:brushProperty name="color" value="#66CC00"/>
    </inkml:brush>
  </inkml:definitions>
  <inkml:trace contextRef="#ctx0" brushRef="#br0">10 1 28,'0'0'241,"0"0"28,0 0 28,0 0 6,0 0 2,0 0-14,0 0 17,0 0-11,0 0-25,0 0-13,0 0-7,0 0 16,0 0-30,0 0-34,0 0-6,0 0-45,0 0-26,0 0 15,0 0-16,0 0-8,0 0 13,0 0 3,0 0 15,0 0 0,0 0 6,0 0 0,-1 5 22,-3 20-14,1 0 0,2 0 0,0 0 0,2 0 1,1 5-164,0 33 233,7 179 369,-1 247 150,-10-295-3075,2-193 1364,0 1-224,2 8-45</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31.998"/>
    </inkml:context>
    <inkml:brush xml:id="br0">
      <inkml:brushProperty name="width" value="0.2" units="cm"/>
      <inkml:brushProperty name="height" value="0.2" units="cm"/>
      <inkml:brushProperty name="color" value="#66CC00"/>
    </inkml:brush>
  </inkml:definitions>
  <inkml:trace contextRef="#ctx0" brushRef="#br0">7 153 120,'-3'-11'2532,"2"11"-2471,1-1 0,-1 1 0,1-1 1,0 0-1,-1 1 0,1-1 0,0 1 1,0-1-1,0 0 0,-1 1 0,1-1 0,0 0 1,0 1-1,0-1 0,0 0 0,0 1 1,0-1-1,0 0 0,0 1 0,0-1 0,1 0 1,-1 1-1,0-1 0,0 1 0,1-1 1,-1 0-1,0 1 0,1-1 0,-1 1 1,0-1-1,1 1 0,-1-1 0,1 1 0,-1-1 1,1 1-1,-1-1 0,1 1 0,-1 0 1,1-1-1,-1 1 0,1 0 0,0-1 0,0 1-61,104-82 323,-94 77-299,0-1 0,0 2 0,0-1 0,1 2 0,-1-1-1,1 2 1,0-1 0,0 2 0,0 0 0,0 0 0,0 1 0,0 0-1,0 1 1,0 1 0,0 0 0,0 0 0,0 1 0,-1 1 0,1 0-1,7 4-23,-10-4 18,0 0 0,0 0-1,-1 1 1,0 0-1,0 1 1,0 0 0,0 0-1,-1 1 1,0 0-1,-1 0 1,0 0 0,0 1-1,0 0 1,-1 0-1,0 1 1,0-1 0,-1 1-1,-1 0 1,1 0-1,-1 1 1,-1-1 0,0 0-1,0 1 1,-1 0-1,0-1 1,0 1-18,-2 4 27,-1-1 0,0 1 0,-1-1 0,0 0 0,-1 0 1,-1 0-1,0-1 0,0 0 0,-1 1 0,-1-2 0,-7 11-27,-19 24 88,-1-2 1,-15 12-89,13-13 44,-30 39 50,66-82-95,0 0 0,0 0-1,-1 0 1,1 1 0,0-1 0,0 0-1,0 0 1,0 1 0,0-1 0,-1 0-1,1 0 1,0 1 0,0-1-1,0 0 1,0 0 0,0 1 0,0-1-1,0 0 1,0 0 0,0 1-1,0-1 1,0 0 0,0 0 0,0 1-1,0-1 1,0 0 0,0 1-1,0-1 1,0 0 0,0 0 0,1 1-1,-1-1 1,0 0 0,0 0-1,0 0 1,0 1 0,0-1 0,1 0-1,-1 0 1,0 1 1,15 4-4,20-3 8,-35-2-4,27 0-2,0 1 0,0 1 0,-1 1 0,1 2 0,-1 0 0,0 2 0,10 5 2,-26-8 6,1 0-1,-1 1 1,0 0-1,0 1 0,-1 0 1,1 1-1,-1 0 0,-1 0 1,1 1-1,-1 0 1,-1 1-1,0-1 0,0 2 1,0-1-1,-1 1 1,-1-1-1,0 2 0,0-1 1,0 2-6,0-2 27,-1 1 1,0 0-1,-1 1 1,0-1-1,-1 0 1,0 1-1,-1-1 1,0 1 0,0 0-1,-2 0 1,1-1-1,-2 1 1,-1 7-28,-4 3 85,-1-1 1,0 1 0,-2-1 0,-1-1-1,-1 0 1,0-1 0,-1 0 0,-2 0-1,1-2 1,-2 0 0,-14 12-86,17-17-39,-2-1 0,1 0 1,-1-1-1,-1-1 0,1 0 0,-2-1 1,1-1-1,-1 0 0,0-2 0,0 1 1,-1-2-1,0-1 0,1 0 0,-1-1 1,-13 0 38,24-2-235,0-1 0,-1 0-1,1 0 1,0 0 0,0-1 0,0 0 0,0 0 0,0-1 0,0 0 0,1 0 0,-1-1 0,1 0 0,0 0 0,0 0 0,0-1-1,1 1 1,-2-3 235,-11-8-1308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37.380"/>
    </inkml:context>
    <inkml:brush xml:id="br0">
      <inkml:brushProperty name="width" value="0.2" units="cm"/>
      <inkml:brushProperty name="height" value="0.2" units="cm"/>
      <inkml:brushProperty name="color" value="#66CC00"/>
    </inkml:brush>
  </inkml:definitions>
  <inkml:trace contextRef="#ctx0" brushRef="#br0">26 1 88,'0'0'209,"0"0"1,0 0-14,0 0 5,0 0-42,0 0 34,0 0-31,0 0-2,0 0 5,0 0-18,0 0-17,0 0 2,0 0 16,0 0-2,0 0 0,0 0 36,0 0-21,0 0-36,0 0 10,0 0-20,0 0 28,-4 3 0,2 0-84,0 0-1,-1 0 0,1 0 1,0 1-1,1-1 0,-1 1 1,1-1-1,-1 1 0,1 0 1,0-1-1,1 1 0,-1 0 1,1 0-1,-1 0 0,1-1 1,0 1-1,0 0 0,1 0 1,0 3-59,-1 7 27,-1 109 445,-1 8 308,13 93-780,-3 8 319,-3-115 130,-6 66-449,-2-47-2596,3-131 1672,-2 8 88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38.449"/>
    </inkml:context>
    <inkml:brush xml:id="br0">
      <inkml:brushProperty name="width" value="0.2" units="cm"/>
      <inkml:brushProperty name="height" value="0.2" units="cm"/>
      <inkml:brushProperty name="color" value="#66CC00"/>
    </inkml:brush>
  </inkml:definitions>
  <inkml:trace contextRef="#ctx0" brushRef="#br0">1 123 248,'-1'-2'1320,"14"-7"582,62-30-1177,-58 29-571,0 0 0,0 1 0,1 1 0,0 1 0,0 0 0,1 2 0,0 0 0,0 1 0,0 0 0,15 1-154,-27 4 21,0-1 0,-1 2 0,1-1-1,-1 1 1,0 0 0,1 1 0,-1-1-1,0 1 1,0 0 0,-1 1 0,1-1 0,-1 1-1,1 0 1,2 4-21,2 1 32,-2-1-1,1 1 1,-1 1-1,0-1 1,-1 1-1,-1 1 1,4 6-32,-4-5 28,0 1 0,-2 0 1,1 1-1,-2-1 1,0 1-1,0 0 1,-1-1-1,-1 1 1,0 0-1,-2 11-28,-1-3 29,0 1 0,-2-1-1,-1 0 1,-1-1 0,0 1 0,-5 8-29,-15 27 57,-2-2 0,-2-1-1,-3-2 1,-18 22-57,-10 4 77,33-44-142,2 0 0,-6 14 65,33-47-5,-1-1 0,1 1 1,-1 0-1,0-1 0,1 1 0,-1-1 1,1 1-1,0 0 0,-1-1 0,1 1 1,-1-1-1,1 0 0,0 1 0,-1-1 1,1 1-1,0-1 0,-1 0 1,1 0-1,0 1 0,0-1 0,-1 0 1,1 0-1,0 0 0,0 0 0,-1 0 1,1 0-1,0 0 0,0 0 0,0 0 1,-1 0-1,1 0 0,0-1 0,0 1 5,32 1-64,-12-3 60,1 1-1,-1 1 1,1 1 0,-1 1 0,0 1 0,1 1 0,-1 0 0,-1 2 0,1 1 0,-1 0 0,8 5 4,-18-7 14,-1 0 0,0 0 0,0 1 0,0 1 0,-1-1 0,0 1 0,0 1 0,-1-1 0,0 2 0,0-1 0,-1 0 0,0 1 0,0 0 0,-1 1 0,0-1 0,-1 1 0,0 0 0,-1 0 0,0 1 0,0-1 0,-1 0 0,-1 1 0,1 0 0,-2-1 0,1 1 0,-2 0 1,1-1-1,-2 1 0,1-1 0,-1 1 0,-1-1 0,0 0 0,-3 7-14,-4 5 85,-2 0 1,-1-1-1,-1 0 1,0-1 0,-2 0-1,0-1 1,-1-1 0,-1-1-1,-1 0 1,0-1-1,-1-1 1,-1-1 0,0-1-1,-1-1 1,0-1-1,-1-1 1,-2 0-86,20-8-177,-1 0-1,1 0 0,-1 0 1,0-1-1,0 0 1,0 0-1,0-1 0,1 1 1,-1-1-1,0-1 1,0 1-1,0-1 1,0 0-1,0 0 0,1-1 1,-1 0-1,0 0 1,1 0-1,0 0 1,-1-1-1,1 0 0,0 0 1,0-1-1,1 1 1,-1-1-1,-1-1 178,-9-13-1305</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45.765"/>
    </inkml:context>
    <inkml:brush xml:id="br0">
      <inkml:brushProperty name="width" value="0.2" units="cm"/>
      <inkml:brushProperty name="height" value="0.2" units="cm"/>
      <inkml:brushProperty name="color" value="#66CC00"/>
    </inkml:brush>
  </inkml:definitions>
  <inkml:trace contextRef="#ctx0" brushRef="#br0">646 89 260,'0'0'308,"0"0"21,0 0-44,0 0-40,0-1-199,1 0 1,-1 0-1,0 0 1,0 0-1,0 0 0,0-1 1,0 1-1,0 0 1,0 0-1,0 0 1,0 0-1,-1 0 1,1 0-1,0-1 1,-1 1-1,1 0 0,-1 0 1,1 0-1,-1 0 1,1 0-1,-2 0-46,-6-7 178,0 2 0,0-1-1,-1 1 1,0 0 0,0 1-1,0 0 1,-1 1 0,0-1-1,0 2 1,0 0 0,0 0-1,-7-1-177,4 4 68,1 0-1,-1 1 1,0 1-1,1 0 1,-1 0-1,1 1 1,0 1-1,-1 0 1,2 0-1,-1 1 1,0 1-1,1 0 1,0 1-1,1 0 1,0 0-1,0 1 1,-3 3-68,-6 7 63,1 1 1,0 1-1,1 0 1,1 1-1,1 1 1,1 0 0,-10 23-64,-7 19 89,4 1 0,2 2 1,3 0-1,3 2 0,1 8-89,10-25 27,3 1-1,1 0 1,4 40-27,0-84 8,2 11-1,0-1-1,1 1 0,1-1 1,1 0-1,1 0 1,1 0-1,0-1 0,1 0 1,1-1-1,1 0 1,0 0-1,2 0-6,0-3 4,0-1 0,1-1 1,1 0-1,0-1 0,0 0 0,1-1 1,0-1-1,12 6-4,25 9 18,2-2-1,2-2-17,20 8 23,-67-24-24,33 13-11,1-1 0,1-2 1,0-2-1,28 3 12,36-14-1348,-97-3 635,-1-1 0,0-1 0,0 0 0,0-1 0,-1 0 0,8-5 713,-11 7-948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47.003"/>
    </inkml:context>
    <inkml:brush xml:id="br0">
      <inkml:brushProperty name="width" value="0.2" units="cm"/>
      <inkml:brushProperty name="height" value="0.2" units="cm"/>
      <inkml:brushProperty name="color" value="#66CC00"/>
    </inkml:brush>
  </inkml:definitions>
  <inkml:trace contextRef="#ctx0" brushRef="#br0">4 1 36,'0'0'309,"0"0"-35,0 0-14,0 0 36,0 0-11,0 0 4,0 0 40,0 0 11,0 0-26,0 0-8,0 0-6,0 0-1,0 0-18,0 0-25,0 0 1,0 0-8,0 0-15,0 0-6,0 0-22,0 0-3,0 0-2,0 0-40,0 0-36,0 0 11,0 0-3,0 0 9,0 0 2,0 0-15,0 0 0,-4 16 134,10 90 377,5 1 0,19 78-640,-13-85 168,-3-13-154,19 108-310,-9 0-1,-2 152 297,-25-334-3050,0-17 1405</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47.814"/>
    </inkml:context>
    <inkml:brush xml:id="br0">
      <inkml:brushProperty name="width" value="0.2" units="cm"/>
      <inkml:brushProperty name="height" value="0.2" units="cm"/>
      <inkml:brushProperty name="color" value="#66CC00"/>
    </inkml:brush>
  </inkml:definitions>
  <inkml:trace contextRef="#ctx0" brushRef="#br0">3 106 32,'0'0'57,"-1"-1"1,1 1-1,0-1 1,-1 1-1,1-1 0,0 0 1,0 1-1,0-1 1,0 0-1,-1 1 0,1-1 1,0 1-1,0-1 1,0 0-1,0 1 0,0-1 1,1 0-1,-1 1 1,0-1-1,0 0 0,0 1 1,0-1-1,1 1 1,-1-1-1,0 1 0,1-1 1,-1 0-1,0 1 1,1-1-58,19-14 1005,28-3-267,-46 18-727,15-6 141,19-5 176,1 0-1,0 3 0,1 1 0,-1 2 1,36-1-328,-63 7 20,-1 1-1,0 0 1,1 0 0,-1 1-1,0 0 1,0 0 0,-1 1-1,1 1 1,-1-1 0,0 1-1,0 1 1,4 3-20,11 9 58,0 1 0,-1 1 0,9 12-58,8 12 35,-2 2-1,-2 1 1,-2 2 0,-3 1 0,-1 1-1,-3 2 1,-2 0 0,-2 2-1,-3 1 1,11 55-35,-24-71 53,-1-1 0,-3 1 0,-1-1 0,-2 13-53,0 2 56,-1-20-6,-2 0 1,-1 0 0,-2-1 0,-1 0-1,-2 0 1,-1-1 0,-2 0-1,-1-1 1,-1-1 0,-1 0 0,-11 13-51,2-10 195,0-1-1,-2-1 1,-26 22-195,37-38 50,-1-1 0,-1 0 0,-1-2 0,0 0 0,0-1 0,-1-1 0,-17 6-50,31-13-168,0-1 1,-1 0 0,1 0 0,0-1-1,-1 0 1,1 0 0,-1-1 0,0 1-1,1-2 1,-1 1 0,1-1 0,-1 1-1,1-2 1,-1 1 0,1-1 0,0 0-1,0 0 1,-1-1 0,2 0-1,-1 0 1,0 0 0,1-1 0,-2-1 167,-14-8-982</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48.815"/>
    </inkml:context>
    <inkml:brush xml:id="br0">
      <inkml:brushProperty name="width" value="0.2" units="cm"/>
      <inkml:brushProperty name="height" value="0.2" units="cm"/>
      <inkml:brushProperty name="color" value="#66CC00"/>
    </inkml:brush>
  </inkml:definitions>
  <inkml:trace contextRef="#ctx0" brushRef="#br0">33 0 20,'0'0'283,"-4"6"21,0-2-220,2 1 1,-1 0-1,0 0 1,1 1-1,0-1 0,0 0 1,1 1-1,-1-1 1,1 1-1,0 0 1,1-1-1,-1 1 1,1 0-1,1-1 1,-1 5-85,3 55 1058,6 36-1058,-2-35 867,-2 35-867,-5-5 446,1 34 908,-15 121-1354,4-153-714,5 0-1,4 10 715,1-100-1034</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49.495"/>
    </inkml:context>
    <inkml:brush xml:id="br0">
      <inkml:brushProperty name="width" value="0.2" units="cm"/>
      <inkml:brushProperty name="height" value="0.2" units="cm"/>
      <inkml:brushProperty name="color" value="#66CC00"/>
    </inkml:brush>
  </inkml:definitions>
  <inkml:trace contextRef="#ctx0" brushRef="#br0">71 80 20,'39'-16'635,"1"2"0,0 1 0,1 3 0,0 1 0,0 2 0,1 2 0,0 1 0,0 2 0,7 3-635,-38 0 53,-1 0 0,1 1 1,0 1-1,-1 0 1,0 0-1,1 1 0,-1 0 1,-1 1-1,1 0 1,5 4-54,4 3 106,0 1 1,-1 0-1,-1 2 1,12 11-107,-12-7 79,0 1 1,-1 1-1,-2 0 1,0 2-1,-1-1 1,-1 1-1,7 19-79,-2 4 84,-2-1-1,-2 2 1,5 35-84,-12-44 24,-2 1 0,-2 0 0,-1 0-1,-2 0 1,-2 0 0,-1-1 0,-3 1 0,0-1 0,-3 0 0,-9 23-24,7-28 45,-1-1 1,-1 0-1,-2-1 0,-1 0 1,-2-2-1,0 0 1,-2-1-1,-1-1 0,-2-1 1,0-2-1,-14 11-45,14-14 34,-2-1 0,0-2 0,-2 0 0,0-2 0,0 0 0,-2-3 0,0 0 0,0-2 0,-1-1 0,0-1 0,-1-2 0,-9 0-34,26-5-173,1-1-1,-1-1 1,0 0-1,1-1 1,-1 0-1,1-2 1,-1 0 173,7 2-284,-1-2-1,2 1 1,-1-1 0,0 0 0,0-1 0,1 0 0,0 0 0,0 0 0,0-1 0,0 0-1,1 0 1,-3-4 284,-7-9-1344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50.796"/>
    </inkml:context>
    <inkml:brush xml:id="br0">
      <inkml:brushProperty name="width" value="0.2" units="cm"/>
      <inkml:brushProperty name="height" value="0.2" units="cm"/>
      <inkml:brushProperty name="color" value="#66CC00"/>
    </inkml:brush>
  </inkml:definitions>
  <inkml:trace contextRef="#ctx0" brushRef="#br0">154 0 384,'0'0'289,"0"0"-29,0 0-7,0 0-8,0 0-9,0 0-10,0 0 34,0 0 21,0 0-15,0 0 9,0 0 18,0 0 15,0 0-19,-4 1-19,3-1-245,0 1-1,0-1 1,0 0-1,0 1 1,0 0 0,0-1-1,0 1 1,0-1-1,0 1 1,0 0 0,0 0-1,0-1 1,1 1-1,-1 0 1,0 0-1,1 0 1,-1 0 0,0 0-1,1 0 1,-1 0-1,1 0 1,0 0 0,-1 0-1,1 1 1,0-1-1,0 0 1,-1 1-25,0 42 556,0 5-279,-43 223 782,6-48 123,-4 176-1182,39-259 146,3-138-142,0 0 0,0 0-1,1 0 1,0 0 0,-1 0 0,1 0 0,0 0 0,0 0 0,1 0 0,-1 0 0,0-1 0,1 1 0,0-1 0,0 1 0,0-1-1,0 1 1,0-1 0,0 0 0,0 0 0,1 0 0,-1 0 0,1-1 0,0 1 0,-1-1 0,1 1 0,0-1 0,0 0-1,0 0 1,0 0 0,0 0 0,3 0-4,12 2 20,0 0 0,0-2 0,0 0 0,1 0 0,1-2-20,-1 1 36,1-2-27,0 0 0,0-1-1,-1-1 1,13-4-9,46-8 24,-43 10-50,34-4-230,1 2-1,27 3 257,-93 6-152,0 1 0,-1-1 1,1 1-1,-1-1 0,1 1 0,-1 1 0,0-1 1,0 0-1,0 1 0,0-1 0,0 1 152,7 5-2856,-8-7 2002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3.930"/>
    </inkml:context>
    <inkml:brush xml:id="br0">
      <inkml:brushProperty name="width" value="0.025" units="cm"/>
      <inkml:brushProperty name="height" value="0.025" units="cm"/>
      <inkml:brushProperty name="color" value="#66CC00"/>
    </inkml:brush>
  </inkml:definitions>
  <inkml:trace contextRef="#ctx0" brushRef="#br0">213 0 756,'-21'14'9450,"4"4"-8335,1 1-5611,11-13 2219</inkml:trace>
  <inkml:trace contextRef="#ctx0" brushRef="#br0" timeOffset="1">95 79 968,'-21'8'11934,"-1"2"-10307,-20 9-10700,33-16 6345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51.146"/>
    </inkml:context>
    <inkml:brush xml:id="br0">
      <inkml:brushProperty name="width" value="0.2" units="cm"/>
      <inkml:brushProperty name="height" value="0.2" units="cm"/>
      <inkml:brushProperty name="color" value="#66CC00"/>
    </inkml:brush>
  </inkml:definitions>
  <inkml:trace contextRef="#ctx0" brushRef="#br0">0 69 236,'8'1'311,"-1"0"-1,1-1 0,-1 0 1,1 0-1,-1-1 1,1 0-1,-1-1 1,0 1-1,1-1 1,-1-1-1,0 1 1,3-3-311,8-1 304,152-41-771,-169 47-138,6 4-273</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9:51.483"/>
    </inkml:context>
    <inkml:brush xml:id="br0">
      <inkml:brushProperty name="width" value="0.2" units="cm"/>
      <inkml:brushProperty name="height" value="0.2" units="cm"/>
      <inkml:brushProperty name="color" value="#66CC00"/>
    </inkml:brush>
  </inkml:definitions>
  <inkml:trace contextRef="#ctx0" brushRef="#br0">0 88 292,'22'-11'498,"0"1"-1,1 1 1,0 1-1,1 1 1,-1 1-1,1 1 1,1 1-498,59-6 1628,33 2-1628,-39 3 476,123 0-1532,-179 5 281,-3 0-225</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2.467"/>
    </inkml:context>
    <inkml:brush xml:id="br0">
      <inkml:brushProperty name="width" value="0.2" units="cm"/>
      <inkml:brushProperty name="height" value="0.2" units="cm"/>
      <inkml:brushProperty name="color" value="#DEFF15"/>
    </inkml:brush>
  </inkml:definitions>
  <inkml:trace contextRef="#ctx0" brushRef="#br0">16 0 176,'0'0'278,"0"0"5,0 0-9,0 0 14,0 0 8,0 0-11,0 0 12,0 0-3,0 0-32,0 0 8,0 0-7,0 0-30,0 0-12,0 0-4,-15 1 1553,22 5-1732,0 0 1,0 0-1,-1 1 1,0 0 0,0 0-1,-1 1 1,0 0-1,0 0 1,0 1-39,10 14 66,45 70 242,38 81-308,-50-86 47,15 29 66,7 29-113,-68-142-70,1 3-306,0 1 0,0-1 0,0 1 1,-1-1-1,0 1 0,-1 0 0,1 4 376,-2-10-791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3.286"/>
    </inkml:context>
    <inkml:brush xml:id="br0">
      <inkml:brushProperty name="width" value="0.2" units="cm"/>
      <inkml:brushProperty name="height" value="0.2" units="cm"/>
      <inkml:brushProperty name="color" value="#DEFF15"/>
    </inkml:brush>
  </inkml:definitions>
  <inkml:trace contextRef="#ctx0" brushRef="#br0">415 0 48,'0'7'2448,"-5"22"-1908,-2 1 0,-1-1 0,-1 0 0,-11 24-540,-58 114 1570,-20 29 1021,-21 78-2591,105-220 172,12-45-190,1-1 0,-1 0 0,0 1 0,-1-1 0,0 0 1,0 0-1,-1 0 0,0-1 0,0 1 0,0-1 0,-6 6 18,8-10-396,-4 5 58,4-9-3255,-3-11 2104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4.017"/>
    </inkml:context>
    <inkml:brush xml:id="br0">
      <inkml:brushProperty name="width" value="0.2" units="cm"/>
      <inkml:brushProperty name="height" value="0.2" units="cm"/>
      <inkml:brushProperty name="color" value="#DEFF15"/>
    </inkml:brush>
  </inkml:definitions>
  <inkml:trace contextRef="#ctx0" brushRef="#br0">12 81 8,'0'0'133,"-1"0"0,0 0 0,1-1-1,-1 1 1,1 0 0,-1-1 0,0 1 0,1 0 0,-1-1 0,1 1-1,-1-1 1,1 1 0,-1-1 0,1 1 0,0-1 0,-1 1 0,1-1-1,0 1 1,-1-1 0,1 0 0,0 1 0,-1-1 0,1 0 0,0 1-1,0-1 1,0 1 0,0-1 0,0 0 0,0 1 0,0-1 0,0 0-1,0 1 1,0-1 0,0 0 0,0 1 0,0-1-133,12-33-294,-6 20 591,0 0 72,-4 19-20,-5 31 217,1-6-309,-1 47 193,1-37-246,2 0 0,1 0 0,5 25-204,47 417 781,-53-402-890,0-78-58,-2 17-3655,4-22 2462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4.431"/>
    </inkml:context>
    <inkml:brush xml:id="br0">
      <inkml:brushProperty name="width" value="0.2" units="cm"/>
      <inkml:brushProperty name="height" value="0.2" units="cm"/>
      <inkml:brushProperty name="color" value="#DEFF15"/>
    </inkml:brush>
  </inkml:definitions>
  <inkml:trace contextRef="#ctx0" brushRef="#br0">4 111 280,'0'-1'43,"0"1"1,0 0-1,0 0 0,-1 0 0,1 0 1,0 0-1,0 0 0,0 0 0,-1 0 1,1-1-1,0 1 0,0 0 0,0 0 1,0 0-1,0 0 0,-1-1 0,1 1 1,0 0-1,0 0 0,0 0 0,0-1 1,0 1-1,0 0 0,0 0 0,0 0 1,0-1-1,0 1 0,0 0 0,0 0 1,0 0-1,0-1 0,0 1 0,0 0 1,0 0-1,0-1 0,0 1 0,0 0 1,0 0-1,0 0 0,0-1 0,0 1 1,1 0-1,-1 0 0,0 0 0,0 0 1,0-1-1,0 1 0,0 0 0,1 0 1,-1 0-1,0 0 0,0 0 1,0-1-44,18-6 867,30-1-587,-43 8-112,196-35 1134,-99 15-746,-1 5 0,41 2-556,-10 11 375,-130 2-357,30 0-2963,-32 0 1819</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6.663"/>
    </inkml:context>
    <inkml:brush xml:id="br0">
      <inkml:brushProperty name="width" value="0.2" units="cm"/>
      <inkml:brushProperty name="height" value="0.2" units="cm"/>
      <inkml:brushProperty name="color" value="#DEFF15"/>
    </inkml:brush>
  </inkml:definitions>
  <inkml:trace contextRef="#ctx0" brushRef="#br0">739 14 48,'0'0'153,"0"0"-9,0 0 13,0 0 36,0 0-8,0 0 4,0 0-17,0 0 10,0 0-16,0 0-20,15 9 361,-14-9-483,-1 0 0,0 0 0,1 0 0,-1 0 0,1 0 0,-1 0 0,1 0 0,-1 0 0,0 0-1,1 0 1,-1 0 0,0-1 0,1 1 0,-1 0 0,1 0 0,-1 0 0,0-1 0,1 1 0,-1 0 0,0 0 0,0-1 0,1 1-1,-1 0 1,0-1 0,0 1 0,1 0 0,-1-1 0,0 1 0,0 0 0,0-1 0,1 1 0,-1-1 0,0 1-24,-12-8 384,-23 1-140,14 7-155,0 1 0,0 1 1,0 1-1,0 1 0,-3 2-89,-6 3 111,0 1-1,1 2 0,1 1 0,0 1 0,1 1 0,0 1 0,1 2 1,1 1-1,1 0 0,-4 7-110,23-21 17,0 1 1,0 0 0,1-1-1,0 2 1,0-1-1,1 0 1,-1 1 0,1 0-1,1-1 1,0 1-1,0 0 1,0 0 0,0 1-1,1-1 1,0 6-18,2-9 2,0 0 1,0 0-1,0 0 1,1 0-1,-1 0 0,1 0 1,0-1-1,0 1 1,1-1-1,-1 0 1,1 1-1,-1-1 1,1 0-1,0-1 0,0 1 1,2 1-3,60 46 36,-52-41-26,45 29 45,2-3-1,5-1-54,15 10 50,-69-38-34,-1 0 1,0 1 0,-1 0-1,1 1 1,-2 0 0,1 0-1,-1 1 1,0 0-1,-1 1 1,0 0 0,0 0-1,1 5-16,-4-9 17,-1 1-1,-1-1 0,1 1 0,-1 0 1,-1 0-1,1 0 0,-1 0 0,0 1 1,-1-1-1,1 0 0,-2 0 0,1 0 1,-1 1-1,0-1 0,0 0 1,-1 0-1,0 0 0,0 0 0,-1 0 1,-1 2-17,-3 4 21,-1 0 0,-1 0 0,0-1 0,0 0 1,-2-1-1,1 0 0,-1-1 0,-1 0 0,0 0 1,0-1-1,-1-1 0,0 0 0,-6 2-21,-18 8 36,-1-1 1,-1-2-1,0-2 0,-10 0-36,14-3-23,0-2-1,-1-2 1,0-1-1,-6-2 24,32-2-159,-1 0-1,1-1 1,0-1-1,-1 0 1,1 0-1,0-1 0,0 0 1,0-1-1,0 0 1,0 0-1,1-1 1,-1 0-1,1-1 1,0 0-1,0-1 0,-5-4 160,-4-9-986</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7.418"/>
    </inkml:context>
    <inkml:brush xml:id="br0">
      <inkml:brushProperty name="width" value="0.2" units="cm"/>
      <inkml:brushProperty name="height" value="0.2" units="cm"/>
      <inkml:brushProperty name="color" value="#DEFF15"/>
    </inkml:brush>
  </inkml:definitions>
  <inkml:trace contextRef="#ctx0" brushRef="#br0">47 1 408,'-17'-1'832,"13"5"3010,3-3-3862,1 1-1,-1 0 0,1 0 1,-1-1-1,0 1 0,1 0 1,-1-1-1,0 1 0,0 0 1,0-1-1,-1 0 1,1 1-1,-1 0 21,1-1-85,0 1-1,-1-1 1,1 1 0,0-1 0,0 1-1,0 0 1,0-1 0,0 1 0,1 0-1,-1 0 1,0 0 0,1 0 0,-1 1 85,1 2-934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7.797"/>
    </inkml:context>
    <inkml:brush xml:id="br0">
      <inkml:brushProperty name="width" value="0.2" units="cm"/>
      <inkml:brushProperty name="height" value="0.2" units="cm"/>
      <inkml:brushProperty name="color" value="#DEFF15"/>
    </inkml:brush>
  </inkml:definitions>
  <inkml:trace contextRef="#ctx0" brushRef="#br0">83 0 132,'-74'372'4466,"65"-347"-5945,9-25 680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8.377"/>
    </inkml:context>
    <inkml:brush xml:id="br0">
      <inkml:brushProperty name="width" value="0.2" units="cm"/>
      <inkml:brushProperty name="height" value="0.2" units="cm"/>
      <inkml:brushProperty name="color" value="#DEFF15"/>
    </inkml:brush>
  </inkml:definitions>
  <inkml:trace contextRef="#ctx0" brushRef="#br0">127 1 116,'-43'212'2932,"20"-86"-257,-35 104-2675,55-218 217,13-34-317,19-47-339,-27 62 411,11-26-144,19-45-606,18-29 778,-39 85 25,2 0-1,1 1 0,0 0 0,1 1 1,2 1-1,16-16-24,-30 33 42,-1-1 0,1 1 0,-1 0-1,1 1 1,0-1 0,0 0 0,0 1 0,0 0 0,0-1-1,0 1 1,1 0 0,-1 1 0,0-1 0,1 1-1,1-1-41,1 7 152,2 6-77,0 0 0,-1 1 0,-1 0-1,0 1 1,0-1 0,-2 1 0,1 0 0,-2 1 0,1 5-75,6 41 531,0 45-531,-1-9 263,-3-17-500,-3 75 237,-3-132-496,0-21-216,0 0-307,0 10-69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4.263"/>
    </inkml:context>
    <inkml:brush xml:id="br0">
      <inkml:brushProperty name="width" value="0.025" units="cm"/>
      <inkml:brushProperty name="height" value="0.025" units="cm"/>
      <inkml:brushProperty name="color" value="#66CC00"/>
    </inkml:brush>
  </inkml:definitions>
  <inkml:trace contextRef="#ctx0" brushRef="#br0">68 123 152,'-12'1'7091,"2"-1"-3383,0-1-7662,6 0 1621</inkml:trace>
  <inkml:trace contextRef="#ctx0" brushRef="#br0" timeOffset="1">27 5 148,'0'0'1148,"-3"0"-64,-2 1 44,5-1-160,0-2-44,-4 1-59,4 1-169,0 0-256,0 0-136,-3-1-172,3 2-208,0-3-188,-3 3-244,0-2-332,3 0-701,-6 1 5</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19.763"/>
    </inkml:context>
    <inkml:brush xml:id="br0">
      <inkml:brushProperty name="width" value="0.2" units="cm"/>
      <inkml:brushProperty name="height" value="0.2" units="cm"/>
      <inkml:brushProperty name="color" value="#DEFF15"/>
    </inkml:brush>
  </inkml:definitions>
  <inkml:trace contextRef="#ctx0" brushRef="#br0">619 8 16,'0'0'202,"0"0"41,0 0 10,0 0-24,0 0-5,0 0 16,0 0-46,0 0-6,0 0 17,0 0-21,0 0-62,0 0-17,0 0 3,0 0 7,0 0 12,-5-1-6,-7-1-60,0 0 1,1 1 0,-1 0-1,0 0 1,0 2-1,0-1 1,0 1 0,1 1-1,-1 0 1,0 1 0,1 0-1,0 1 1,-5 2-62,1 1 74,-1 1 0,2 0 0,-1 1 0,1 1 0,0 0 0,1 1 0,1 0 0,-1 1 0,2 1 0,0 0-1,0 0 1,1 1 0,1 0 0,0 1 0,1 0 0,1 0 0,0 1 0,1 0 0,1 0 0,0 1 0,2-1 0,0 1 0,0 0 0,1 0 0,2 2-74,0-18 4,0 0 0,0 0 0,0 0 0,1 0 0,-1 1 0,1-1 0,-1 0 0,1 0 1,-1 0-1,1 0 0,0 0 0,-1 0 0,1 0 0,0 0 0,0 0 0,0-1 0,0 1 0,0 0 0,0 0 0,0-1 1,0 1-1,0-1 0,0 1 0,0-1 0,0 1 0,0-1 0,0 0 0,2 1-4,30 3 112,-22-6-104,0 0 0,-1-1 1,1 0-1,-1-1 0,0 0 0,0-1 1,0 0-1,0 0 0,-1-1 0,0 0 0,1-2-8,14-11 0,-1-1-1,-1 0 1,9-12 0,-3-1 25,-1-1 0,18-33-25,-45 66 18,1-1 1,-1 1-1,1 0 0,0 0 0,0 0 1,-1 0-1,1-1 0,0 1 0,0 0 1,0 0-1,0 1 0,0-1 0,0 0 1,0 0-1,0 0 0,1 1 0,-1-1 1,0 0-1,0 1 0,1-1 0,-1 1-18,0 1 18,0 0-1,1 0 0,-1 0 0,0 0 0,0 1 1,0-1-1,-1 0 0,1 0 0,0 1 1,0-1-1,-1 1 0,1-1 0,-1 1 0,1-1 1,-1 1-1,1-1 0,-1 1 0,0-1 1,0 1-1,0-1 0,0 1-17,5 32 164,-1 0-1,-1 0 1,-2 0 0,-2 0-1,-3 22-163,-9 43 319,-11 29-319,23-126 2,-14 69 73,-3-1 1,-3-1 0,-4 0 0,-23 44-76,30-75 63,-2-2 0,-1 0-1,-1-2 1,-2 0 0,-2-2 0,-1 0 0,-1-2 0,-32 26-63,53-50 3,0-1 1,-1 0-1,1 0 1,-1-1-1,0 1 0,0-2 1,-1 1-1,1-1 1,-1 0-1,1-1 1,-1 0-1,-5 0-3,11-2-10,0-1 0,0 1-1,0-1 1,-1 0 0,1 0-1,0 0 1,0-1 0,0 1 0,0-1-1,1 1 1,-1-1 0,0 0-1,1 0 1,-1 0 0,1 0 0,0-1-1,-1 1 1,1-1 0,0 1-1,1-1 1,-1 0 0,-1-1 10,-3-6-54,1 0 1,0 0 0,0 0-1,1 0 1,-2-9 53,1 1-57,1 1 1,1-1-1,1 0 0,0-1 1,2 1-1,0 0 1,1 0-1,0 0 0,2 0 1,0 0-1,1 0 1,1 1-1,0-1 0,2 1 1,0 0 56,-1 4-4,1 0 0,1 0 0,0 0 0,1 1 0,0 0 0,1 1 0,0 0 0,1 1 0,0 0 0,1 0 0,0 1 0,0 1 0,1 0 0,0 1 1,1 0-1,-1 1 0,1 0 0,4 0 4,14-2 83,-1 0 0,1 3 0,0 0 0,1 2 0,-1 2 0,9 1-83,-29 0 23,-1 2 1,1 0 0,0 1-1,-1 0 1,1 0-1,-1 1 1,0 1 0,0 0-1,-1 0 1,10 6-24,20 16-487,0 1 1,0 3 486,-38-30-45,4 4-384,0-1 0,0-1 0,1 1-1,0-1 1,-1-1 0,7 3 429,-12-5-1074</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0.183"/>
    </inkml:context>
    <inkml:brush xml:id="br0">
      <inkml:brushProperty name="width" value="0.2" units="cm"/>
      <inkml:brushProperty name="height" value="0.2" units="cm"/>
      <inkml:brushProperty name="color" value="#DEFF15"/>
    </inkml:brush>
  </inkml:definitions>
  <inkml:trace contextRef="#ctx0" brushRef="#br0">149 1 328,'0'18'524,"-1"203"4191,-12 19-4715,-33 126 3090,-24 32-3090,60-342 88,3-34-491,5-16-873,5-15-1202,-1 3 946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0.715"/>
    </inkml:context>
    <inkml:brush xml:id="br0">
      <inkml:brushProperty name="width" value="0.2" units="cm"/>
      <inkml:brushProperty name="height" value="0.2" units="cm"/>
      <inkml:brushProperty name="color" value="#DEFF15"/>
    </inkml:brush>
  </inkml:definitions>
  <inkml:trace contextRef="#ctx0" brushRef="#br0">194 279 244,'4'1'198,"1"0"-1,-1-1 1,0 1-1,1-1 1,-1 1-1,0-1 1,1 0 0,-1-1-1,0 1 1,1-1-1,-1 0 1,0 0-1,0 0 1,0-1 0,2 0-198,26-10 557,-1-2 0,0-1 0,14-9-557,-35 17 102,1 1 0,-1-1-1,-1-1 1,1 0 0,-1 0-1,0 0 1,-1-2 0,0 1-1,-1-1 1,0 0 0,5-8-102,-11 15-4,0 1 0,0 0 0,0-1 1,0 1-1,0 0 0,-1-1 0,1 1 0,-1-1 1,1 1-1,-1-1 0,0 1 0,0-1 1,0 1-1,-1-1 0,1 1 0,0-1 0,-1 1 1,0-1-1,1 1 0,-1 0 0,0-1 0,0 1 1,0 0-1,-1 0 0,1-1 0,-1 1 0,1 0 1,-1 0-1,0 1 0,1-1 0,-1 0 0,0 1 1,0-1-1,0 1 0,0-1 0,-1 1 0,1 0 1,-1 0 3,-3-2-11,0 0 0,-1 1 0,1 0 0,-1 0 0,1 1 0,-1 0 0,0 0 1,0 0-1,0 1 0,1 0 0,-1 0 0,0 1 0,0 0 0,1 0 1,-3 1 10,-12 5 72,0 1 1,0 1 0,0 1-1,1 1 1,1 0 0,0 2 0,1 0-1,0 1 1,1 1 0,0 0 0,1 2-1,-13 17-72,15-17 143,1 1 0,0 0 0,2 1 0,0 0 0,1 1-1,1 0 1,1 1 0,1-1 0,1 2 0,0-1-1,2 0 1,0 1 0,1 12-143,3-25 68,0 0-1,0 0 1,1 0-1,0 0 1,1 0 0,0 0-1,0 0 1,1 0-1,0-1 1,1 1-1,0-1 1,0 0 0,0 0-1,1-1 1,2 2-68,1 1 97,1 0-1,0-1 1,1 0 0,0-1 0,0 0 0,1-1-1,0 0 1,0-1 0,12 6-97,11 1 165,1-1 0,0-2 0,0-1 0,1-2 0,0-1 0,35 0-165,-55-5-7,125 6-799,-43-15-2643,-30-7 1104</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1.629"/>
    </inkml:context>
    <inkml:brush xml:id="br0">
      <inkml:brushProperty name="width" value="0.2" units="cm"/>
      <inkml:brushProperty name="height" value="0.2" units="cm"/>
      <inkml:brushProperty name="color" value="#DEFF15"/>
    </inkml:brush>
  </inkml:definitions>
  <inkml:trace contextRef="#ctx0" brushRef="#br0">21 0 316,'-3'11'475,"-3"21"96,1 0 0,1 1 0,2 0 0,2 21-571,3 47 1066,5 2-1066,2 39 527,1 472 306,-11-610-960,1 0 1,-1 0 0,1 1 0,0-1 0,0-1 0,0 1-1,0 0 1,1 0 0,0 1 126,0-2-877,1-4-7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2.382"/>
    </inkml:context>
    <inkml:brush xml:id="br0">
      <inkml:brushProperty name="width" value="0.2" units="cm"/>
      <inkml:brushProperty name="height" value="0.2" units="cm"/>
      <inkml:brushProperty name="color" value="#DEFF15"/>
    </inkml:brush>
  </inkml:definitions>
  <inkml:trace contextRef="#ctx0" brushRef="#br0">0 31 208,'5'-11'4143,"17"5"-3237,2 2-667,-11 1-121,0 1-1,1 0 0,-1 1 1,0 0-1,1 1 1,-1 0-1,0 2 1,1-1-1,5 3-117,-9-2 54,0 1 0,0 0 0,0 1 0,-1 0 0,1 0 0,-1 1 0,0 0 0,0 1 0,-1 0 0,0 0 0,0 1 0,0 0 0,-1 0 0,0 1-1,0 0 1,-1 0 0,0 0 0,-1 1 0,0 0 0,0 0 0,-1 1 0,0-1 0,0 2-54,1 7 47,-1 0 1,0 1-1,-2-1 1,0 1-1,-1 0 1,-1 0-1,0 0 0,-2-1 1,0 1-1,-1-1 1,-1 1-1,-1-1 0,0 0 1,-2 0-1,0-1 1,-2 3-48,-21 38 53,-2-1 0,-3-2 0,-2-2-1,-4 0-52,-8 14-1,36-53-44,11-13 33,0 1 0,0 0 0,0 0 1,1-1-1,-1 1 0,0 0 0,1 1 0,0-1 0,-1 0 0,1 0 1,0 0-1,0 1 0,0-1 0,0 1 0,1 0 12,0-3-44,0 0 20,2 2 11,38 21 640,41 18-627,-42-22 475,0 1-1,22 17-474,13 20 444,-2 3-1,-3 3 1,-3 3-1,-3 4 1,29 42-444,-5 8-238,-32-38-2772,-55-82 2992,5 5-2044,-1-2-247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2.845"/>
    </inkml:context>
    <inkml:brush xml:id="br0">
      <inkml:brushProperty name="width" value="0.2" units="cm"/>
      <inkml:brushProperty name="height" value="0.2" units="cm"/>
      <inkml:brushProperty name="color" value="#DEFF15"/>
    </inkml:brush>
  </inkml:definitions>
  <inkml:trace contextRef="#ctx0" brushRef="#br0">86 259 472,'16'0'449,"1"1"-103,0-1 1,0 0-1,0-2 0,-1 0 0,1 0 1,0-2-1,-1 0 0,1-1 1,9-5-347,-1 0 341,74-37 640,-91 42-940,0 1 0,-1-1 0,0 0 0,0-1 0,0 1 0,-1-2 0,0 1 0,0 0 1,0-1-1,2-6-41,-6 11-19,-1 0 1,0 0 0,0 0 0,0 0 0,-1 0 0,1 0 0,0-1 0,-1 1 0,0 0 0,1-1 0,-1 1 0,0 0-1,0-1 1,0 1 0,-1 0 0,1-1 0,0 1 0,-1 0 0,1 0 0,-1-1 0,0 1 0,0 0 0,0 0 0,0 0-1,0 0 1,-1 0 0,1 0 0,0 0 0,-1 1 0,0-1 0,1 0 0,-1 1 0,0-1 0,0 1 0,0 0 0,0-1 0,0 1-1,0 0 1,0 0 0,0 0 0,-1 0 18,-7-3-8,0 0-1,0 0 1,0 1 0,0 1-1,-1-1 1,0 2 0,1-1-1,-8 1 9,4 1 84,0 0 0,1 1 0,-1 0 0,0 1 0,0 1 0,0 0 0,1 1-1,0 1 1,0 0 0,0 0 0,0 1 0,1 1 0,0 0 0,0 1-1,1 0 1,0 1 0,1 0 0,-1 1 0,2 0 0,-1 0 0,2 1-1,-1 0 1,1 1 0,1 0 0,0 0 0,1 0 0,0 1 0,0 4-84,-1 3 177,0 1 0,2 0 0,0 0 0,1 0 0,2 0-1,0 1 1,1 20-177,2-32 52,0 1-1,1-1 0,0 1 0,1-1 0,0 0 0,0 0 1,1 0-1,1-1 0,-1 1 0,1-1 0,1 0 0,0 0 0,0-1 1,1 0-1,0 0 0,1 0 0,-1-1 0,1 0 0,1-1 0,-1 0 1,1 0-1,0 0 0,0-1 0,1-1 0,0 0 0,0 0 1,0-1-1,0 0 0,0 0 0,0-2 0,1 1 0,0-1-51,29 3 31,0-2-1,0-1 0,0-3 1,32-4-31,-48 2-780,0-1 0,-1-1 1,1-1-1,-1-2 0,5-2 780,4-4-2137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3.981"/>
    </inkml:context>
    <inkml:brush xml:id="br0">
      <inkml:brushProperty name="width" value="0.2" units="cm"/>
      <inkml:brushProperty name="height" value="0.2" units="cm"/>
      <inkml:brushProperty name="color" value="#DEFF15"/>
    </inkml:brush>
  </inkml:definitions>
  <inkml:trace contextRef="#ctx0" brushRef="#br0">575 160 60,'-1'-6'183,"0"0"-1,0 0 1,-1 1-1,0-1 1,0 0-1,0 1 1,-1-1-1,1 1 1,-1 0-1,0 0 1,-1 0-1,0 0 1,1 1 0,-1-1-1,-1 1 1,-2-2-183,-2-3 169,-1 0 1,0 1 0,-1 1-1,0 0 1,0 0 0,0 1-1,-3-1-169,6 5 84,0 0 0,0 0 0,-1 0 0,1 1 0,0 1 0,0-1 0,-1 1 0,1 0 0,0 1 0,-1 0 0,1 1 0,0-1 0,0 2 0,0-1 0,0 1 0,1 0 0,-1 0 0,1 1 0,-5 3-84,-3 2 143,0 1 0,0 0 0,1 2 0,1-1 0,0 1 0,0 1 0,1 1 0,-7 9-143,12-12 79,1 0 0,-1 1 1,2 0-1,-1 0 0,2 0 1,0 0-1,0 1 0,1 0 0,1 1-79,-3 16 217,2 1-1,1 0 1,1 8-217,2-29 26,1-1 0,0 0 0,0 0 0,1 1 1,0-1-1,0-1 0,1 1 0,0 0 0,1-1 0,0 0 1,0 0-1,1-1 0,0 1 0,0-1 0,1 0 0,-1-1 1,2 0-1,-1 0 0,1 0 0,0-1 0,3 2-26,-6-6 12,-1-1 1,1 1-1,0-1 0,0 0 0,-1-1 1,1 1-1,0-1 0,-1 0 0,1 0 1,0 0-1,-1-1 0,0 1 0,1-1 1,-1 0-1,0 0 0,0-1 0,0 1 1,2-3-13,-3 3 15,11-7-21,0 0-1,-1-1 1,-1-1 0,0 0-1,0 0 1,-1-2-1,-1 1 1,7-11 6,11-19-60,-3-2 0,2-7 60,18-32-32,-45 83 33,0 0-1,0 0 1,0 0 0,0 0-1,1-1 1,-1 1 0,0 0-1,0 0 1,0 0 0,0 0 0,0 0-1,0-1 1,1 1 0,-1 0-1,0 0 1,0 0 0,0 0 0,0 0-1,1 0 1,-1 0 0,0 0-1,0 0 1,0-1 0,0 1-1,1 0 1,-1 0 0,0 0 0,0 0-1,0 0 1,1 0 0,-1 0-1,0 0 1,0 0 0,0 0 0,0 0-1,1 1 1,-1-1 0,0 0-1,0 0 1,0 0 0,0 0 0,1 0-1,-1 0 1,0 0 0,0 0-1,7 11 73,3 14 63,-1 20-29,-1 0 0,-2 1 1,-2 0-1,-2 0 0,-2 0 1,-2 0-1,-2 0 0,-6 18-107,-2-2 61,-3-1 0,-2 0-1,-4-1 1,-1-2 0,-31 55-61,32-72 28,-2-1 0,-2-2 0,-5 5-28,19-29 6,0 0 1,-1-1 0,0 0 0,-1-1 0,0-1 0,-1 0 0,0 0 0,-1-2 0,-10 6-7,21-13-18,1 0 0,-1-1 0,0 1 0,0-1 1,0 0-1,-1 0 0,1 0 0,0-1 0,0 1 1,0-1-1,0 0 0,-1 0 0,1-1 1,0 1-1,0-1 0,0 0 0,0 0 0,0 0 1,0-1-1,0 1 0,0-1 0,0 0 0,1 0 1,-4-2 17,1-1-40,1-1 0,-1 1 0,1-1 0,0 0 0,0 0 1,1-1-1,-1 1 0,2-1 0,-1 0 0,1 0 1,0 0-1,0 0 0,0-4 40,-3-5-74,2 0-1,0-1 1,1 1-1,1-1 1,0 1 0,1-1-1,1 0 1,2-16 74,-1 24-6,1 0 0,0 0 0,1 0-1,0 0 1,0 1 0,1-1 0,0 1 0,0 0 0,1 0 0,0 0-1,1 0 1,-1 1 0,2 0 0,-1 0 0,1 1 0,0 0-1,0 0 7,13-9 79,1 1 0,1 1 0,0 1 0,1 1 0,0 1 0,0 1 0,1 1 0,0 1 0,1 1 0,18-2-79,33-1 151,1 3 1,67 3-152,-129 4-97,-1 0 1,0 1 0,0 1 0,7 2 96,36 6-1844,-56-11 1100,14-3-1681,12-15 941</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4.501"/>
    </inkml:context>
    <inkml:brush xml:id="br0">
      <inkml:brushProperty name="width" value="0.2" units="cm"/>
      <inkml:brushProperty name="height" value="0.2" units="cm"/>
      <inkml:brushProperty name="color" value="#DEFF15"/>
    </inkml:brush>
  </inkml:definitions>
  <inkml:trace contextRef="#ctx0" brushRef="#br0">12 15 580,'0'-4'664,"-3"2"-56,3-1-40,0 0-44,0 1-48,0 1-48,0 1-64,0 0-68,0 0-112,-2 2-68,2 3-148,0 0-112,0 2-172,0-2-204,-6 4-300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4.830"/>
    </inkml:context>
    <inkml:brush xml:id="br0">
      <inkml:brushProperty name="width" value="0.2" units="cm"/>
      <inkml:brushProperty name="height" value="0.2" units="cm"/>
      <inkml:brushProperty name="color" value="#DEFF15"/>
    </inkml:brush>
  </inkml:definitions>
  <inkml:trace contextRef="#ctx0" brushRef="#br0">38 1 240,'6'113'4268,"-8"50"-4268,1-41 972,0-74-713,-1 0-1,-2 0 0,-3-1 0,-12 45-258,11-60-2873,8-30 1945</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5.231"/>
    </inkml:context>
    <inkml:brush xml:id="br0">
      <inkml:brushProperty name="width" value="0.2" units="cm"/>
      <inkml:brushProperty name="height" value="0.2" units="cm"/>
      <inkml:brushProperty name="color" value="#DEFF15"/>
    </inkml:brush>
  </inkml:definitions>
  <inkml:trace contextRef="#ctx0" brushRef="#br0">192 151 52,'3'99'5605,"0"-76"-5018,0 0 0,1-1 0,4 11-587,-6-24 66,1 0 0,0 0 1,0 0-1,1 0 0,0-1 0,0 1 1,1-1-1,1 0 0,-1-1 0,1 1 1,0-1-1,1 0 0,0-1 0,0 0 1,0 0-1,1 0 0,0-1 0,0 0 1,0 0-1,1-1-66,-2-1 35,0-1-1,1 0 1,-1-1 0,1 0-1,-1 0 1,1 0 0,0-1-1,-1 0 1,1-1 0,0 0 0,-1 0-1,1 0 1,-1-1 0,0 0-1,1-1 1,-1 1 0,0-1 0,0-1-1,-1 1 1,2-2-35,5-3 14,0 0-1,-1-1 1,-1 0 0,1-1-1,-2 0 1,1-1 0,-1 0 0,-1 0-1,7-11-13,-10 12-19,-1-1-1,1 1 1,-2-1-1,0 1 0,0-1 1,-1-1-1,0 1 1,-1 0-1,-1-1 1,1 1-1,-2-1 0,0 1 1,0-1-1,-1 1 1,0-1-1,-1 1 1,0-1-1,-4-9 20,3 12 2,0 1-1,-1-1 1,0 1-1,0 0 1,-1 0-1,0 1 1,0-1 0,-1 1-1,0 0 1,0 1-1,-1-1 1,0 1-1,0 0 1,0 1-1,-1 0 1,0 0 0,0 1-1,0-1 1,0 2-1,-1-1 1,1 1-1,-1 1 1,0 0 0,-5-1-2,-9 0 69,0 0 0,0 2 1,0 0-1,-1 2 0,1 1 1,0 1-1,0 0 0,0 2 1,0 1-1,0 1-69,-177 59-509,190-62-3252,10-4 1868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4.600"/>
    </inkml:context>
    <inkml:brush xml:id="br0">
      <inkml:brushProperty name="width" value="0.025" units="cm"/>
      <inkml:brushProperty name="height" value="0.025" units="cm"/>
      <inkml:brushProperty name="color" value="#66CC00"/>
    </inkml:brush>
  </inkml:definitions>
  <inkml:trace contextRef="#ctx0" brushRef="#br0">77 1 1024,'-24'10'7881,"0"1"-4422,7-2-10318,11-6 4106</inkml:trace>
  <inkml:trace contextRef="#ctx0" brushRef="#br0" timeOffset="1">0 154 516,'8'21'5075,"-1"0"-709,1-8-5185,-7-7-2630,2-5 1552</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0:25.787"/>
    </inkml:context>
    <inkml:brush xml:id="br0">
      <inkml:brushProperty name="width" value="0.2" units="cm"/>
      <inkml:brushProperty name="height" value="0.2" units="cm"/>
      <inkml:brushProperty name="color" value="#DEFF15"/>
    </inkml:brush>
  </inkml:definitions>
  <inkml:trace contextRef="#ctx0" brushRef="#br0">0 353 32,'10'70'2995,"-1"63"-2995,-8-109 141,0 107 2626,10-123-2313,-5-3-257,5-14 155,-2-7-211,0-1 0,-1 0 0,-1 0-1,0-1 1,2-9-141,8-24 145,43-130 8,-40 115 67,2 0 0,29-58-220,-45 111 113,1 1 0,1 0 0,0 0 0,1 0 0,1 0-113,-7 8 101,0 1-1,1-1 1,-1 1 0,1 0-1,0 0 1,0 0 0,0 0-1,0 1 1,0 0 0,1-1-1,-1 2 1,1-1 0,-1 0-1,1 1 1,0 0 0,3 0-101,-4 1 88,1 1 0,0 0 1,0 0-1,0 0 1,0 1-1,-1 0 0,1-1 1,-1 2-1,0-1 0,1 1 1,-1-1-1,0 1 1,0 0-1,0 1 0,-1-1 1,1 0-1,-1 1 1,2 3-89,6 6 249,0 1 0,-1 1 0,0 0 0,4 11-249,5 15 257,-3 0 0,-2 1 0,-1 1 0,-2 0 1,-2 1-1,-2 0 0,-1 13-257,0-19-173,1 5-841,-5-13-6477,-2-22 4358</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47.864"/>
    </inkml:context>
    <inkml:brush xml:id="br0">
      <inkml:brushProperty name="width" value="0.025" units="cm"/>
      <inkml:brushProperty name="height" value="0.025" units="cm"/>
      <inkml:brushProperty name="color" value="#DEFF15"/>
    </inkml:brush>
  </inkml:definitions>
  <inkml:trace contextRef="#ctx0" brushRef="#br0">0 1 156,'0'0'299,"0"0"19,0 0-28,0 0-24,0 0 14,0 0 14,0 0 2,0 0-26,0 0 29,0 0 9,0 0-50,0 0-21,0 0 6,0 0-23,0 0-61,0 0-5,0 0 20,0 0-15,0 0 23,0 0-8,0 0-16,0 0-2,0 0-5,0 0 1,0 0-6,0 0-38,3 5-2,-1-1-47,1 0 0,0 0 0,0 0 0,0 0 0,1-1 0,0 1 1,-1-1-1,1 0 0,0 0 0,3 1-59,56 34 378,2 1-155,-1 5-91,1-3 0,17 5-132,-17-11-68,-3 3 0,30 25 68,-91-62-33,12 10-436,0-1 1,1-1 0,0 0-1,0-1 1,14 6 468,-22-10-1730,-5-4 886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48.478"/>
    </inkml:context>
    <inkml:brush xml:id="br0">
      <inkml:brushProperty name="width" value="0.025" units="cm"/>
      <inkml:brushProperty name="height" value="0.025" units="cm"/>
      <inkml:brushProperty name="color" value="#DEFF15"/>
    </inkml:brush>
  </inkml:definitions>
  <inkml:trace contextRef="#ctx0" brushRef="#br0">121 1 296,'-2'37'1988,"-1"-1"-1,-3 7-1987,0 8 457,-15 183 1603,-4 44-553,13-149-924,10-77-420,-3 0 1,-3-1-1,-4 14-163,8-47-319,4-14 48,0-1 1,-1 0 0,1 0-1,-1 1 1,0-1 0,0 0-1,0 0 1,0 0 0,-1 0-1,1 0 1,-1 0 0,-1 2 270,2-4-1373,1-1-107</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48.982"/>
    </inkml:context>
    <inkml:brush xml:id="br0">
      <inkml:brushProperty name="width" value="0.025" units="cm"/>
      <inkml:brushProperty name="height" value="0.025" units="cm"/>
      <inkml:brushProperty name="color" value="#DEFF15"/>
    </inkml:brush>
  </inkml:definitions>
  <inkml:trace contextRef="#ctx0" brushRef="#br0">1 364 72,'43'-14'4546,"35"-18"-2232,44-25-2314,-23 10 805,2 3-293,-29 13 52,0-3 1,63-41-565,-69 46-3085,-65 29 2048,-1 0-243,0 0-48</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49.662"/>
    </inkml:context>
    <inkml:brush xml:id="br0">
      <inkml:brushProperty name="width" value="0.025" units="cm"/>
      <inkml:brushProperty name="height" value="0.025" units="cm"/>
      <inkml:brushProperty name="color" value="#DEFF15"/>
    </inkml:brush>
  </inkml:definitions>
  <inkml:trace contextRef="#ctx0" brushRef="#br0">1 0 268,'14'23'4448,"12"17"-4003,47 106 2023,17 59-2468,-73-161 169,31 77 328,-5 2-1,2 27-496,-30-109 86,-12-35-160,0 1 0,0 0 0,-1 0 0,0 0 0,0 1 0,-1-1 0,0 3 74,-1-9-275,0-1-72,0 0-91,6 7-2669,-6-11 1707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52.665"/>
    </inkml:context>
    <inkml:brush xml:id="br0">
      <inkml:brushProperty name="width" value="0.025" units="cm"/>
      <inkml:brushProperty name="height" value="0.025" units="cm"/>
      <inkml:brushProperty name="color" value="#DEFF15"/>
    </inkml:brush>
  </inkml:definitions>
  <inkml:trace contextRef="#ctx0" brushRef="#br0">0 30 300,'0'0'375,"0"0"-35,0 0-8,0 0-36,0 0-25,0 0 9,0 0 18,6-5-28,18-14-5,-23 18-163,1 0 0,0 0 1,-1 1-1,1-1 0,0 1 0,0-1 1,-1 1-1,1-1 0,0 1 0,0 0 1,0 0-1,-1 0 0,1 0 0,0 0 1,0 1-1,-1-1 0,1 0 0,0 1 0,0 0 1,-1-1-1,2 1-102,33 18 893,-30-15-911,3 0 123,194 101 1386,-158-84-1308,1-3 0,1-2 1,28 6-184,29 4-128,7 7 128,-102-23-600,-6-5-3119,-3-5 2467</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53.231"/>
    </inkml:context>
    <inkml:brush xml:id="br0">
      <inkml:brushProperty name="width" value="0.025" units="cm"/>
      <inkml:brushProperty name="height" value="0.025" units="cm"/>
      <inkml:brushProperty name="color" value="#DEFF15"/>
    </inkml:brush>
  </inkml:definitions>
  <inkml:trace contextRef="#ctx0" brushRef="#br0">260 4 72,'0'0'113,"-1"-1"1,0 1-1,0-1 1,0 1-1,1 0 0,-1-1 1,0 1-1,0 0 1,0 0-1,0 0 0,0 0 1,1-1-1,-1 1 1,0 0-1,0 0 1,0 1-1,0-1 0,0 0 1,0 0-1,1 0 1,-1 1-1,0-1 0,0 0 1,0 1-1,1-1 1,-1 0-1,0 1 0,0-1 1,0 1-114,-24 27 1367,-11 39-761,35-65-558,-13 38 232,1 1 0,1 0 0,3 0-1,1 1 1,2 7-280,-9 43 351,-8 45 117,5-27 215,-16 43-683,26-128 3,-2 5-719,7-14-3418,3-16 2986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53.631"/>
    </inkml:context>
    <inkml:brush xml:id="br0">
      <inkml:brushProperty name="width" value="0.025" units="cm"/>
      <inkml:brushProperty name="height" value="0.025" units="cm"/>
      <inkml:brushProperty name="color" value="#DEFF15"/>
    </inkml:brush>
  </inkml:definitions>
  <inkml:trace contextRef="#ctx0" brushRef="#br0">7 432 408,'-1'0'61,"1"0"-1,0 0 1,-1 0 0,1 0-1,0-1 1,-1 1 0,1 0-1,0 0 1,-1 0 0,1-1-1,0 1 1,0 0 0,-1 0-1,1-1 1,0 1 0,0 0-1,0 0 1,-1-1 0,1 1-1,0 0 1,0-1 0,0 1-1,0 0 1,0-1 0,0 1-1,-1 0 1,1-1 0,0 1-1,0 0 1,0-1 0,0 1-1,0 0 1,0-1 0,1 1-1,-1 0 1,0-1-61,10-11 1536,22-8-153,-30 18-1345,307-160 3999,-80 43-2575,-156 75-1171,-43 25-176,1 1 0,10-3-115,-31 17-1413,-17 7-3423,4-1 3060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1:57.181"/>
    </inkml:context>
    <inkml:brush xml:id="br0">
      <inkml:brushProperty name="width" value="0.025" units="cm"/>
      <inkml:brushProperty name="height" value="0.025" units="cm"/>
      <inkml:brushProperty name="color" value="#DEFF15"/>
    </inkml:brush>
  </inkml:definitions>
  <inkml:trace contextRef="#ctx0" brushRef="#br0">1 0 40,'0'0'302,"0"0"-35,0 0-51,0 0-8,0 0-6,0 0 23,0 0-1,0 0 37,0 0 28,0 0-49,0 0 1,0 0 12,0 0-49,0 0 28,0 0 2,0 0-28,7 35 717,46 137 206,46 138-244,-80-248-739,-13-39-307,1 0-1,1 0 1,8 15 161,-10-22-2631,-6-16 1771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2:21.083"/>
    </inkml:context>
    <inkml:brush xml:id="br0">
      <inkml:brushProperty name="width" value="0.2" units="cm"/>
      <inkml:brushProperty name="height" value="0.2" units="cm"/>
      <inkml:brushProperty name="color" value="#DEFF15"/>
    </inkml:brush>
  </inkml:definitions>
  <inkml:trace contextRef="#ctx0" brushRef="#br0">5980 1494 308,'0'0'471,"0"0"1,0 0-34,0 0-7,0 0-9,0 0 14,0 0-2,0 0-12,0 0-24,0 0-4,0 0 0,0 0-18,0 0-18,0 0-7,0 0-35,0 0-36,0 0-8,0 0-20,0 0-30,0 0 8,0 0-31,0 0-44,0 0-15,5-3-14,-3 1-109,0 1-1,-1 0 1,1 0 0,-1-1-1,1 1 1,-1-1-1,0 1 1,1-1-1,-1 0 1,0 1-1,0-1 1,0 0-1,0 0 1,-1 0-1,1 0 1,0 0-1,-1 0-16,3-46 346,-3 35-319,0 0 0,-2-1 0,0 1 0,0 0 0,-1 0 0,-1 0 1,0 0-28,-40-150 250,13 69-215,24 67-24,-1 1 1,-1 0-1,-1 1 0,-2 0 0,0 0 0,-2 2 1,0-1-1,-16-18-11,-13-3-7,-1 1 1,-3 3-1,-1 1 0,-2 3 1,-13-6 6,5 11 0,-2 2 1,-1 3-1,-1 3 1,-1 2-1,-5 2 0,-71-26 21,3 2-69,-2 6 0,-36-1 48,-283-40-363,444 77 362,-645-97-42,468 74-13,-144 1 56,-193 17 55,506 7-47,-6 1-18,1 1 0,0 2 0,-4 1 10,-32 4 11,-64 13 13,1 5 0,2 6 0,-49 23-24,92-31-4,-79 25-75,2 8 0,3 6 0,-98 58 79,159-69 16,2 4 0,-43 37-16,97-65-5,2 1-1,1 2 1,2 1 0,1 2 0,2 1-1,1 1 1,-1 7 5,-25 43 39,4 2-1,-21 58-38,55-110 1,2 1 0,2 0 0,1 0 0,3 1 0,1 0 0,1 1 0,2 0 0,2 7-1,5-16 5,1-1 0,2-1 0,0 1 0,2-1 0,10 25-5,14 52-9,-22-72 14,1 0 0,1-1 0,2-1 0,2 0 0,0-1 0,2 0 0,2-2 0,0 0 0,24 24-5,36 33 16,3-4-1,35 22-15,-90-79 13,18 13 45,0-2 0,3-2-1,1-3 1,1-2 0,2-2 0,0-2-1,2-2 1,0-3 0,2-3 0,11 1-58,218 59 271,-33-8 437,9-11-708,-105-35 479,48-3-479,-20-3 251,26-2 22,40 10 169,-187-21-155,0-2-1,38-5-286,6 1 213,-43 2-45,0-3-1,0-3 1,8-4-168,107-18 217,51-9 58,-115 15-250,-19 5 26,-1-4 1,-1-4-1,46-20-51,215-83-55,-251 90 120,-55 21-54,-1-2-1,30-16-10,-54 23 12,0 1 0,1 2 0,7-1-12,53-20-19,11-14 91,-2-5-1,28-21-71,-71 37 37,-2-2-1,-1-2 1,-2-3-1,-1-1 1,7-13-37,-29 28 56,-2 4-4,-1-1 0,-1-1 0,-2 0 0,0-2 0,-2 0 0,-1-1 0,0-2-52,-5 8 21,-2 0 0,0-1 0,-1-1-1,-1 1 1,-2-1 0,0 0 0,-1 0 0,-1-15-21,-3 31 20,-1 1 0,-1-1 0,1 0 0,-1 1 0,0-1 1,-1 1-1,-2-3-20,-10-24 55,-11-52-100,23 66-108,-2-1 0,0 1 0,-1 0 1,-1 0-1,-1 1 0,0 0 0,-11-14 153,-2-1-2074,11 9-3899,10 14 3004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4.946"/>
    </inkml:context>
    <inkml:brush xml:id="br0">
      <inkml:brushProperty name="width" value="0.025" units="cm"/>
      <inkml:brushProperty name="height" value="0.025" units="cm"/>
      <inkml:brushProperty name="color" value="#66CC00"/>
    </inkml:brush>
  </inkml:definitions>
  <inkml:trace contextRef="#ctx0" brushRef="#br0">1 92 256,'13'3'3433,"11"2"2027,-15-8-9685,-9 0 2581</inkml:trace>
  <inkml:trace contextRef="#ctx0" brushRef="#br0" timeOffset="1">86 24 72,'25'-12'6805,"-9"2"-9334,-13 8 1421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3.605"/>
    </inkml:context>
    <inkml:brush xml:id="br0">
      <inkml:brushProperty name="width" value="0.2" units="cm"/>
      <inkml:brushProperty name="height" value="0.2" units="cm"/>
      <inkml:brushProperty name="color" value="#FFC114"/>
    </inkml:brush>
  </inkml:definitions>
  <inkml:trace contextRef="#ctx0" brushRef="#br0">181 107 168,'0'0'18,"-1"-1"0,1 1 0,-1 0 0,1 0 0,-1 0 0,1 0 0,-1 0 0,1 0 0,-1 0 0,1 0 0,-1 0 0,1 0 0,-1 0 0,1 0 0,-1 0 0,1 0 0,-1 0 0,1 0 0,-1 1 0,1-1 0,0 0 0,-1 0 0,1 0 0,-1 1 0,1-1 0,-1 0 0,1 1 0,0-1 0,-1 0 0,1 1 0,0-1 0,-1 1 0,1-1 0,0 1 0,0-1 0,-1 0 0,1 1 0,0-1 0,0 1 0,0-1 0,0 1 0,-1-1 0,1 1 0,0-1 0,0 1 0,0-1 0,0 1 0,0-1 0,0 1 0,0-1 0,1 1-18,-1 0-18,0 2 231,0-3-45,0 0-6,0 0 7,0 0-11,0 0 8,0 0 3,0 3-30,-1-1-121,1 0 0,0 0 1,-1 1-1,1-1 1,-1 0-1,1 0 1,-1 0-1,0 0 0,0 0 1,0 0-1,0 0 1,0 0-1,-1-1 0,1 1 1,-1 0-19,0 1 22,-1 0 0,2-1 1,-1 1-1,0 0 0,1 0 1,-1 0-1,1 0 0,0 0 0,0 0 1,0 1-1,0 0-22,-22 180 1578,2 111-1578,7-62 328,1-89-40,-6-2 0,-12 32-288,22-132 158,9-41-133,-3-59 0,7-12-58,-5-47 33,-1 60-23,3 0-1,5-35 24,14-61-74,-4 19 3,6 1-1,9-12 72,68-186 171,-81 292-166,-17 37-4,0 1 1,0-1 0,0 0 0,0 1 0,0-1-1,1 1 1,-1-1 0,1 1 0,-1 0 0,0-1-1,1 1 1,0 0 0,-1 0 0,1 0 0,0 0-1,0 0 1,-1 1 0,1-1 0,1 0-2,0 2 3,0 0 0,0 0 1,1 0-1,-1 0 0,0 0 1,0 1-1,-1 0 0,1-1 1,0 1-1,0 0 0,-1 0 0,1 1 1,0 0-4,32 33 75,-32-33-57,16 19 31,-1 2 1,-1 0-1,-2 1 1,0 0-1,-1 1 1,-2 1-1,4 13-49,3 12 155,-3 2 1,-3-1-1,3 28-155,5 84 445,-8 0 0,-7 151-445,-6-315 5,0-1-4,0 0-11,-6 7 51,1-418-105,7 367 47,3 0 0,1 0-1,10-32 18,1-7 17,-8 42-29,2 1 0,2 1-1,2 0 1,1 0 0,2 2-1,2 0 1,1 1 0,6-4 12,-20 30 2,0 1 0,0 0 0,1 1-1,1 0 1,7-5-2,-15 12 30,-1 1-26,0-1 1,0 1-1,1 0 1,-1 0-1,0 0 1,1 0-1,-1-1 1,0 1-1,1 0 1,-1 0-1,0 0 1,1 0-1,-1 0 1,0 0-1,1 0 1,-1 0 0,0 0-1,1 0 1,-1 0-1,0 0 1,0 0-1,1 0 1,-1 0-1,0 1 1,1-1-1,-1 0 1,0 0-1,1 0 1,-1 0-1,0 1 1,0-1-1,1 0 1,-1 0-1,0 0 1,0 1-1,1-1 1,-1 0-1,0 1 1,0-1 0,0 0-1,1 1-4,15 14 31,-1 1-1,0 0 1,-1 2-1,-1-1 1,0 2 0,-2 0-1,0 0 1,-1 1-1,-1 0 1,0 2-31,23 64 225,17 74-225,-41-130 30,13 58 114,-3 2 0,-5 0 0,-4 1-1,-3 0 1,-5 45-144,-1 74-840,0-208 378,-4 5-751,3-4 791,3-6-918,1-2-141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36.335"/>
    </inkml:context>
    <inkml:brush xml:id="br0">
      <inkml:brushProperty name="width" value="0.2" units="cm"/>
      <inkml:brushProperty name="height" value="0.2" units="cm"/>
      <inkml:brushProperty name="color" value="#FFC114"/>
    </inkml:brush>
  </inkml:definitions>
  <inkml:trace contextRef="#ctx0" brushRef="#br0">1052 16 76,'0'0'181,"0"0"4,0 0 34,0 0-41,0 0 54,0 0 14,0 0-19,0 0-21,0 0-5,0 0 15,0 0-37,0 0-27,0 0 24,0 0 22,0 0-23,0 0-7,0 0-21,0 0 40,0 0-11,0 0 6,0 0-11,-18-1 132,-3-1-178,-35-5 659,-35 1-784,70 6 79,1 1 1,0 1-1,-1 1 0,1 0 1,0 2-1,-6 2-79,-26 11 75,0 2 1,2 2-1,0 2 0,2 2 1,1 3-1,1 1 1,1 3-1,2 1 1,2 3-1,-9 10-75,39-35 12,1-1 0,0 1 0,1 0 0,0 1 0,1 0 0,1 1 1,0 0-1,1 0 0,0 0 0,1 1 0,0-1 0,1 1 0,1 1 0,1-1 0,-1 14-12,3-24-3,0-1 0,1 1 0,0-1 0,-1 1 0,2-1 0,-1 0 0,0 1 0,1-1 0,0 0 1,0 0-1,0 0 0,0 0 0,1 0 0,0-1 0,1 3 3,2 0-1,1 0 0,-1 0 1,1 0-1,0-1 1,1 0-1,-1 0 1,1-1-1,0 0 1,12 5-6,1-1 1,-1-1-1,1-1 0,0-1 1,0-1-1,9 0 6,90 8 14,-33-5-14,-1 4 0,13 7 0,-75-13-3,0 1 1,-1 2-1,0 0 0,0 1 1,-1 2-1,0 0 0,0 1 1,-2 1-1,16 13 3,-29-20 4,0 0 0,0 1 0,-1-1 0,0 1 0,0 1 1,-1-1-1,0 1 0,0 0 0,0 0 0,-1 1 0,-1-1 0,0 1 0,0 0 0,0-1 1,-1 1-1,0 1 0,-1-1 0,0 0 0,-1 0 0,0 1 0,0-1 0,-1 0 0,0 0 1,0 0-1,-1 0 0,-1 0 0,1 0 0,-1 0 0,-4 7-4,-4 7 32,0 0 0,-2-1-1,0-1 1,-2 0 0,0-1 0,-1 0-1,-1-2 1,-1 0 0,0 0 0,-12 7-32,-19 10 37,-1-3 0,-1-1 0,-1-3 0,-2-2 0,0-2 1,-2-3-1,-1-2 0,-5-2-37,28-10-250,0-1 0,-1-2 1,0-1-1,0-2 0,-3-1 250,29 0-196,0-1 0,0 0 0,0 0 0,0-1 0,1 0 0,-1-1 0,0 0 0,1 0 0,0 0 0,0-1-1,0-1 1,0 1 0,-4-4 196,-16-11-1184</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37.135"/>
    </inkml:context>
    <inkml:brush xml:id="br0">
      <inkml:brushProperty name="width" value="0.2" units="cm"/>
      <inkml:brushProperty name="height" value="0.2" units="cm"/>
      <inkml:brushProperty name="color" value="#FFC114"/>
    </inkml:brush>
  </inkml:definitions>
  <inkml:trace contextRef="#ctx0" brushRef="#br0">0 9 88,'1'-8'4858,"0"28"-3558,1 32-3299,-2-43 848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37.556"/>
    </inkml:context>
    <inkml:brush xml:id="br0">
      <inkml:brushProperty name="width" value="0.2" units="cm"/>
      <inkml:brushProperty name="height" value="0.2" units="cm"/>
      <inkml:brushProperty name="color" value="#FFC114"/>
    </inkml:brush>
  </inkml:definitions>
  <inkml:trace contextRef="#ctx0" brushRef="#br0">87 1 84,'-1'5'171,"-1"-1"1,1 1-1,0 0 0,0 0 1,0 0-1,1 0 0,0 0 1,0 0-1,0-1 0,1 3-171,-2 38 474,-78 636 1805,78-670-3124,1-9-24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38.121"/>
    </inkml:context>
    <inkml:brush xml:id="br0">
      <inkml:brushProperty name="width" value="0.2" units="cm"/>
      <inkml:brushProperty name="height" value="0.2" units="cm"/>
      <inkml:brushProperty name="color" value="#FFC114"/>
    </inkml:brush>
  </inkml:definitions>
  <inkml:trace contextRef="#ctx0" brushRef="#br0">65 19 104,'-31'226'3828,"4"124"-3828,25-334 97,-2 17 149,5-28-190,6-18-114,16-57-513,9-52 571,-16 58-375,2 0 0,17-34 375,-25 74-10,34-73 242,-38 87-153,-1 1 1,2-1-1,-1 1 0,1 0 1,1 1-1,-1 0 1,1 0-1,3-1-79,-9 7 33,0 1 0,0-1 0,0 1 0,0-1 0,0 1 0,1 0 0,-1 0 0,0 0 0,1 0 0,-1 0 0,1 0-1,-1 1 1,1 0 0,0-1 0,-1 1 0,1 0 0,-1 0 0,1 0 0,-1 0 0,1 1 0,0-1 0,-1 1 0,1 0-33,1 1 41,0 0 1,0 0-1,-1 0 0,1 1 0,-1-1 1,1 1-1,-1 0 0,0 0 0,0 0 1,-1 1-1,1-1 0,-1 1 0,1 0-41,7 13 138,-1 1 0,-1 0 0,-1 0 0,0 0 0,2 14-138,9 50 320,-4 1 0,-3 1 1,-3 21-321,6 45-120,-8-121-161,-6-28 176,0 0 1,1 0 0,-1 0 0,1 0 0,-1 0 0,1 0 0,-1 0 0,1 0 0,-1 0 0,1 0 0,0 0 0,0-1 0,-1 1 0,1 0 0,0 0 0,0-1-1,0 1 1,0 0 0,0-1 0,0 1 0,0-1 0,0 1 0,0-1 0,0 0 104,0 1-1011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39.920"/>
    </inkml:context>
    <inkml:brush xml:id="br0">
      <inkml:brushProperty name="width" value="0.2" units="cm"/>
      <inkml:brushProperty name="height" value="0.2" units="cm"/>
      <inkml:brushProperty name="color" value="#FFC114"/>
    </inkml:brush>
  </inkml:definitions>
  <inkml:trace contextRef="#ctx0" brushRef="#br0">649 139 196,'0'0'187,"0"0"-13,0 0 21,0 0 27,0 0-25,0 0 25,0 0 23,0 0-7,1 1-211,-1-2 0,1 1 0,-1 0 0,1 0 0,-1 0 1,1 0-1,-1 0 0,1 0 0,-1 0 0,1-1 0,-1 1 1,1 0-1,-1 0 0,0-1 0,1 1 0,-1 0 0,1-1 1,-1 1-1,0 0 0,1-1 0,-1 1 0,0-1 0,1 1 1,-1-1-28,-9-9 156,-1 0 1,0 1-1,0 0 0,-1 1 1,0 0-1,-1 0 1,0 1-1,0 1 1,-4-2-157,-7-2 180,0 1 0,-1 1 1,0 1-1,-18-2-180,30 7 48,-1 0-1,0 1 1,0 0 0,0 1-1,0 0 1,0 1 0,0 1-1,1 0 1,-1 1 0,0 0-1,1 1 1,0 0 0,0 1-1,0 0 1,1 1 0,-1 1-1,1 0 1,1 0-1,-1 1 1,1 0 0,1 1-1,0 0 1,0 0 0,0 1-1,1 0 1,1 1 0,0 0-1,0 0 1,1 0 0,1 1-1,0 0 1,0 0 0,1 0-1,-2 10-47,1 9 40,2 1 0,1-1 0,1 0 0,1 1 0,2-1 0,2 0-1,0 1 1,2-2 0,2 1 0,0-1 0,2 0 0,6 10-40,-16-38 7,1 0-1,0 0 1,-1-1 0,1 1 0,0 0-1,0-1 1,0 1 0,0-1 0,1 1-1,-1-1 1,0 1 0,1-1-1,-1 0 1,1 1 0,-1-1 0,1 0-1,-1 0 1,1 0 0,0 0 0,1 0-7,-2-1 9,5-3-4,7-4 11,0-1 1,0 0-1,-1-1 0,0 0 1,0-1-1,-1-1 1,0 0-1,4-6-16,28-36 76,10-19-76,-35 47-11,-3 5 12,9-12 22,-1-1-1,-2-1 0,15-32-22,-21 39-20,-12 22 42,0 0 0,0 0 1,-1 0-1,0 0 0,0 0 0,0 0 0,0-1 1,-1 1-1,1-6-22,-2 10 1,0 1 1,0 0-1,0-1 1,0 1-1,0-1 1,0 1-1,0 0 1,0-1-1,0 1 1,1-1-1,-1 1 1,0 0-1,0-1 1,0 1-1,1 0 1,-1-1-1,0 1 1,0-1-1,1 1 1,-1 0-1,0 0 1,0-1-1,1 1 1,-1 0-1,0 0 1,1-1-1,-1 1 1,0 0-1,1 0 1,-1 0-1,1-1 1,-1 1-1,0 0 1,1 0-1,-1 0 1,1 0-1,-1 0 1,0 0-1,1 0 1,-1 0-1,1 0 1,-1 0-1,1 0 1,-1 0-1,0 0 1,1 1-1,-1-1 1,1 0-1,-1 0 1,0 0-1,1 1-1,-1-1-12,2 4 16,-1-1 0,0 1 0,0 0 0,0 0 0,0 1 0,-1-1 0,0 0 0,1 0 0,-2 0 0,1 0 0,-1 3-4,2 36 60,9 42-69,-3-1 1,-4 2-1,-4-1 1,-4 0-1,-3-1 1,-14 56 8,7-72-14,-2 0 0,-4-1-1,-2-2 1,-3 0 0,-3-1 0,-7 5 14,21-41-19,-2-2 1,-1 0 0,-2 0 0,0-2 0,-1-1 0,-2 0-1,-3 1 19,24-22-13,-1 1 0,0-1-1,0 1 1,0-1-1,0 0 1,-1-1 0,1 1-1,-1 0 1,1-1 0,-1 0-1,1 0 1,-1 0-1,0 0 1,0 0 0,1-1-1,-1 0 1,0 1 0,0-2-1,0 1 1,1 0 0,-1-1-1,0 1 1,1-1-1,-1 0 1,0-1 0,1 1-1,-1 0 1,1-1 0,-1 0-1,1 0 1,0 0-1,0 0 14,-4-5-43,0 1-1,0-1 0,1-1 0,0 1 0,1-1 0,0 0 0,0 0 0,0 0 0,1-1 0,1 0 0,-1 1 1,0-8 43,-2-7-59,1 0 1,1 0 0,1-1 0,1 0-1,1 1 1,2-5 58,-1 23 1,1 0 0,-1 0 0,1 0 0,0 1 0,1-1-1,-1 0 1,1 1 0,0-1 0,0 1 0,0 0 0,1-1 0,-1 1-1,1 0 1,0 1 0,0-1 0,1 0 0,-1 1 0,1 0 0,0 0 0,0 0-1,0 0 1,0 1 0,0-1 0,0 1 0,1 0 0,-1 0 0,1 1-1,11-5 12,-1 1 0,1 0 0,0 2 1,0 0-1,1 0 0,-1 2 1,7 0-13,259-3-1657,-244 2 910,19-8-256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0.469"/>
    </inkml:context>
    <inkml:brush xml:id="br0">
      <inkml:brushProperty name="width" value="0.2" units="cm"/>
      <inkml:brushProperty name="height" value="0.2" units="cm"/>
      <inkml:brushProperty name="color" value="#FFC114"/>
    </inkml:brush>
  </inkml:definitions>
  <inkml:trace contextRef="#ctx0" brushRef="#br0">309 1 360,'-2'125'2978,"-8"23"-2978,-5-12 581,-17 160 590,-13-1 0,-14 4-1171,-84 310 1180,141-596-2248,7-26-6,9-29-693,-6 10 587</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1.041"/>
    </inkml:context>
    <inkml:brush xml:id="br0">
      <inkml:brushProperty name="width" value="0.2" units="cm"/>
      <inkml:brushProperty name="height" value="0.2" units="cm"/>
      <inkml:brushProperty name="color" value="#FFC114"/>
    </inkml:brush>
  </inkml:definitions>
  <inkml:trace contextRef="#ctx0" brushRef="#br0">152 359 308,'3'0'134,"0"1"0,1-1 0,-1 0 0,0 0 0,1 0 0,-1-1 0,0 1 0,1-1 0,-1 0 0,0 1 0,0-2-1,0 1 1,0 0 0,3-2-134,43-27 540,-38 23-319,10-8 74,1 0 0,-2-2 1,0 0-1,11-14-295,-25 25 24,0-1 1,0 0 0,-1 0-1,0-1 1,0 1-1,-1-1 1,0 0-1,0 0 1,0-1-1,-1 1 1,-1-1-1,0 0 1,0 0 0,0 0-1,-1-5-24,-1 10-5,0 1 1,-1-1-1,0 1 0,0-1 0,0 1 1,0-1-1,0 1 0,-1 0 0,1 0 1,-1 0-1,0 0 0,0 0 0,0 0 1,0 0-1,-1 0 0,1 1 0,-1-1 1,0 1-1,1 0 0,-1 0 0,0 0 1,-1 0 4,-1-1 4,1 1-1,-1 0 1,1 0 0,-1 0 0,0 0-1,1 1 1,-1 0 0,0 0 0,0 0 0,0 1-1,0 0 1,0 0 0,0 0 0,0 0 0,0 1-1,0 0 1,-3 1-4,-9 3 58,2 2 1,-1 0-1,1 1 0,0 1 1,1 0-1,0 1 0,0 0 0,1 1 1,0 1-1,1 0 0,0 0 1,1 1-1,1 1 0,0 0 0,1 0 1,-7 15-59,3-4 110,1 1 1,1 0 0,2 0-1,0 1 1,2 0-1,1 1 1,1-1 0,2 1-1,0 0 1,2 8-111,1-23 41,1 0 0,1 0 1,0 0-1,1-1 0,0 1 0,1-1 0,0 1 1,1-1-1,0-1 0,1 1 0,1-1 1,0 0-1,0 0 0,1-1 0,0 0 0,1 0 1,0-1-1,0 0 0,6 3-41,4 3 60,1 0 0,1-2-1,0-1 1,1-1 0,0 0-1,1-2 1,0 0 0,0-2 0,24 5-60,-17-6-169,-11 0-276,0-2-1,0 0 1,1-2 0,0 0-1,-1-1 1,1-1-1,0-1 1,14-2 445,18-10-1361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1.989"/>
    </inkml:context>
    <inkml:brush xml:id="br0">
      <inkml:brushProperty name="width" value="0.2" units="cm"/>
      <inkml:brushProperty name="height" value="0.2" units="cm"/>
      <inkml:brushProperty name="color" value="#FFC114"/>
    </inkml:brush>
  </inkml:definitions>
  <inkml:trace contextRef="#ctx0" brushRef="#br0">45 1 16,'0'0'300,"0"0"26,-6 3-28,4-2-271,0 0 0,0 0 1,0 1-1,0-1 0,0 1 0,0 0 0,0 0 0,0 0 1,1-1-1,-1 1 0,1 1 0,0-1 0,-1 0 0,1 0 1,0 0-1,0 1 0,0-1 0,0 2-27,-1 6 106,0 0-1,0 0 1,1 0 0,0 0 0,1 1-106,0 75 634,4 0 0,7 34-634,118 1042 1415,-128-1154-1474,-1-5-47,0 0 0,0 0 1,0 1-1,1-1 0,0 0 0,-1 0 1,1 0-1,1 0 0,-1 0 1,0 0-1,1 0 106,-1-1-1011</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2.791"/>
    </inkml:context>
    <inkml:brush xml:id="br0">
      <inkml:brushProperty name="width" value="0.2" units="cm"/>
      <inkml:brushProperty name="height" value="0.2" units="cm"/>
      <inkml:brushProperty name="color" value="#FFC114"/>
    </inkml:brush>
  </inkml:definitions>
  <inkml:trace contextRef="#ctx0" brushRef="#br0">2 82 72,'-1'0'57,"1"-1"1,0 1-1,0 0 0,0 0 1,0 0-1,0 0 1,0-1-1,0 1 0,0 0 1,0 0-1,0 0 0,0-1 1,-1 1-1,1 0 1,0 0-1,0 0 0,0-1 1,1 1-1,-1 0 0,0 0 1,0 0-1,0-1 0,0 1 1,0 0-1,0 0 1,0 0-1,0-1 0,0 1 1,0 0-1,0 0 0,1 0 1,-1 0-1,0-1 1,0 1-1,0 0 0,0 0 1,0 0-1,1 0 0,-1 0 1,0 0-1,0 0 0,0-1 1,1 1-1,-1 0 1,0 0-1,0 0 0,0 0 1,1 0-1,-1 0 0,0 0-57,20-12 924,21-6-542,-16 9-97,-1 0-1,1 2 1,0 1-1,1 2 1,-1 0-1,1 1 1,20 2-285,-37 1 44,0 2 1,-1-1-1,1 1 1,-1 1-1,0-1 0,1 1 1,-1 1-1,0 0 1,-1 0-1,1 0 0,-1 1 1,0 0-1,0 0 1,3 4-45,1 1 54,0 0 1,-1 1 0,0 0 0,0 1 0,-1 0 0,-1 0 0,0 1 0,1 4-55,2 11 50,-1 0-1,-2 1 1,0 0 0,-2 0 0,-2 0 0,0 1 0,-2 0 0,-1 0-1,-3 14-49,2-19 5,-1-1 0,-2 1 0,0-1 0,-2 0 0,0 0 0,-10 23-5,4-10-9,-8 27-41,-3-1-1,-22 43 51,28-74-64,0-1 0,-3 0 0,0-2 0,-2 0 0,-24 26 64,35-44-70,-1 0 1,0 0-1,0-1 1,-1-1-1,-1 0 1,1 0-1,-2-2 1,1 1-1,-1-2 1,0 1-1,0-2 1,-1 0-1,-13 2 70,46 5 191,0 0 1,0-1-1,10 3-191,2 3 109,-1 2 1,0 1-1,-2 1 1,0 1-1,-1 1 1,17 22-110,33 43 275,23 40-275,-9-12 38,-52-66-29,-26-31-37,1-1-1,1-1 1,1-1-1,0 0 1,1 0 0,0-2-1,15 10 29,-30-23-98,0-1-1,1 1 0,-1 0 0,0-1 0,1 0 1,-1 1-1,1-1 0,-1 0 0,1 0 1,-1 1-1,1-1 0,-1 0 0,1-1 0,-1 1 1,0 0-1,1 0 0,-1-1 0,1 1 0,-1 0 1,1-1-1,-1 0 0,0 1 0,1-1 0,-1 0 1,0 1-1,0-1 0,0 0 0,1 0 1,-1 0-1,0 0 0,0 0 0,0-1 0,-1 1 1,1 0-1,0 0 0,0-1 0,-1 1 0,1 0 1,0-1-1,-1 1 0,0 0 0,1-2 99,6-17-1216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5.283"/>
    </inkml:context>
    <inkml:brush xml:id="br0">
      <inkml:brushProperty name="width" value="0.025" units="cm"/>
      <inkml:brushProperty name="height" value="0.025" units="cm"/>
      <inkml:brushProperty name="color" value="#66CC00"/>
    </inkml:brush>
  </inkml:definitions>
  <inkml:trace contextRef="#ctx0" brushRef="#br0">1 8 500,'0'0'796,"2"0"-28,1-1 32,0 2-128,0 0-48,3-2-64,-3 2-116,0-1-123,0-1-101,-3 1-152,3 0-124,0 1-285,-1-1-215,2-1-280,-4 0-160</inkml:trace>
  <inkml:trace contextRef="#ctx0" brushRef="#br0" timeOffset="1">175 0 164,'2'2'884,"1"-1"-96,0 1-8,0 0-56,-1 0-124,2 0-44,-4 1-112,2-1-136,-2 2-112,4-2-220,-4 1-140,2 2-304,-2-4-172,0 2-400,0-1 260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3.427"/>
    </inkml:context>
    <inkml:brush xml:id="br0">
      <inkml:brushProperty name="width" value="0.2" units="cm"/>
      <inkml:brushProperty name="height" value="0.2" units="cm"/>
      <inkml:brushProperty name="color" value="#FFC114"/>
    </inkml:brush>
  </inkml:definitions>
  <inkml:trace contextRef="#ctx0" brushRef="#br0">1 369 156,'4'4'132,"1"0"0,0-1-1,1 0 1,-1 0 0,1 0 0,-1-1 0,1 1-1,0-1 1,0-1 0,-1 1 0,1-1 0,1 0-1,-1 0 1,0-1 0,0 0 0,0 0 0,0 0-1,0-1 1,1 0-132,12-2 265,0-1-1,0-1 0,-1 0 1,1-1-1,6-4-264,1-2 287,-1 0 1,0-2-1,-1 0 0,-1-2 0,9-7-287,-23 16 44,-1 0-1,0 0 1,0 0 0,-1-1 0,0 0-1,0 0 1,-1-1 0,0 0-1,-1 0 1,0-1 0,0 1 0,-1-1-1,0 0 1,-1 0 0,1-6-44,-3 11-4,-1 0 0,0-1 0,0 1-1,-1 0 1,0 0 0,0 0 0,0-1 0,0 1 0,-1 0 0,0 1 0,0-1 0,0 0 0,0 0-1,-1 1 1,0 0 0,0-1 0,0 1 0,0 0 0,-1 0 0,0 1 0,0-1 0,0 1-1,0 0 1,0 0 0,0 0 0,-1 0 0,0 1 0,1 0 0,-1 0 0,0 0 0,0 1-1,0-1 1,0 1 0,-1 0 0,1 1 0,0-1 0,0 1 0,0 0 0,-1 1 0,1-1 0,0 1-1,0 0 1,0 0 0,0 0 4,-10 5 39,2 1-1,-1 0 1,1 0 0,0 1-1,1 1 1,0 0 0,0 1-1,1 0 1,0 1 0,1 0-1,0 1 1,0 0-1,2 0 1,0 1 0,0 0-1,-5 13-38,2 0 86,1 0 0,1 0-1,2 0 1,0 1 0,2 0 0,1 1-1,1-1 1,2 1 0,0 5-86,2-22 27,0 0 1,0 1 0,1-1 0,1 0 0,0 0 0,0 0-1,1-1 1,0 1 0,1-1 0,1 0 0,-1 0-1,1 0 1,1-1 0,0 0 0,0-1 0,4 4-28,1 0 43,2 1 1,0-1-1,0-1 1,1-1-1,0 0 1,1-1 0,0-1-1,1 0 1,0-1-1,2 0-43,18 3-121,1-1-1,0-3 0,0-1 1,0-1-1,1-2 0,29-4 122,-44 1-531,0-1 0,-1-2-1,0 0 1,0-2 0,3-1 531,1 0-1409,-12 3 285</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4.659"/>
    </inkml:context>
    <inkml:brush xml:id="br0">
      <inkml:brushProperty name="width" value="0.2" units="cm"/>
      <inkml:brushProperty name="height" value="0.2" units="cm"/>
      <inkml:brushProperty name="color" value="#FFC114"/>
    </inkml:brush>
  </inkml:definitions>
  <inkml:trace contextRef="#ctx0" brushRef="#br0">783 175 36,'0'0'199,"0"0"-31,0 0 5,-1-5 0,-2-2-106,0 0 0,-1 0 0,0 0 1,0 1-1,0-1 0,-1 1 0,0 0 0,0 0 0,0 1 0,-1-1 0,0 1 0,0 1 0,-2-2-67,-14-9 307,-1 1 1,-1 0 0,-7-1-308,19 10 78,1 0 0,0 1 1,-1 1-1,0 0 0,1 1 1,-1 0-1,0 1 0,0 0 1,-1 1-1,1 0 1,0 1-1,0 0 0,0 1 1,1 0-1,-1 1 0,0 1 1,1-1-1,0 2 0,-1 0 1,2 0-1,-1 1 1,1 0-1,0 1 0,0 0 1,1 1-1,-1 0 0,2 0 1,-1 1-1,1 0 0,1 0 1,0 1-1,-4 7-78,-3 12 63,1 1 0,2 0 1,1 1-1,1 0 0,2 1 0,1 0 0,1 0 0,2 0 0,1 0 1,2 22-64,1-36-5,1 0 1,0 1-1,1-1 1,1 0 0,4 8 4,-6-16-5,2 0 1,-1-1 0,1 1 0,1-1 0,0 0 0,0 0 0,1-1 0,0 1 0,0-1 0,6 5 4,-10-11-1,0 0 1,1-1-1,-1 1 0,1-1 1,0 1-1,-1-1 0,1 0 1,0 0-1,0 0 1,0 0-1,0-1 0,0 1 1,0-1-1,-1 0 0,1 0 1,0 0-1,0 0 1,0 0-1,0 0 0,0-1 1,0 0-1,0 1 0,0-1 1,0 0-1,-1-1 1,1 1-1,0 0 0,-1-1 1,1 1-1,-1-1 0,1 0 1,0-1 0,11-9 16,-1 1-1,0-2 1,-1 0 0,0 0 0,-1-2-16,-10 14 3,30-42 86,-2-2 0,-2-1 0,-2-2 0,14-38-89,39-72 437,-73 147-372,-4 9-41,0-1 0,-1 1-1,1-1 1,0 1 0,0 0-1,1 0 1,-1 0 0,0 0 0,1 0-1,-1 0 1,1 0 0,0 0 0,0 0-1,0 1 1,-1-1 0,1 1 0,1-1-1,0 0-23,1 7 132,2 6-71,-1 1 0,1-1 0,-2 1 0,1 0-1,-2 0 1,0 0 0,0 0 0,-1 1 0,0 9-61,2 32 237,-4 42-237,-1-41 68,1-24-38,-2 1 1,-2-1-1,0 1 1,-7 22-31,-4 15-8,-10 43-76,-5-2-1,-5-1 1,-4-2 0,-5-2-1,-5-2 1,-22 31 84,51-99-50,-2 0 0,-1-2-1,-20 22 51,36-47-33,0 1-1,0-2 1,-1 1-1,0-1 1,-1-1-1,1 1 1,-1-1-1,0-1 0,-1 0 1,1 0-1,-1 0 1,0-2-1,0 1 1,0-1-1,-1-1 1,-3 1 33,9-3-27,0 0 0,0 0 1,0-1-1,1 0 0,-1 0 0,0 0 1,0 0-1,1-1 0,-1 0 1,1 0-1,0 0 0,-1-1 0,1 1 1,0-1-1,0 0 0,1 0 1,-1 0-1,0-1 0,1 1 0,0-1 1,0 0-1,0 0 0,0 0 1,1 0-1,0 0 0,0-1 0,-1-2 27,-3-6-51,1 0-1,0 0 0,1-1 0,1 1 1,0-1-1,1 0 0,0 0 0,1-12 52,0 13 3,1 0 0,1 0-1,0 0 1,1 0 0,0 0 0,1 0-1,0 0 1,1 1 0,0 0 0,1 0-1,1 0 1,0 0 0,0 1 0,1 0-1,1 0 1,3-4-3,14-14 145,1 1 0,2 2-1,0 0 1,1 2 0,2 1 0,1 1-1,0 2 1,1 1 0,31-12-145,-8 8-764,0 2 0,2 4 0,0 1 0,1 3 0,55-4 764,-83 13-1088</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5.120"/>
    </inkml:context>
    <inkml:brush xml:id="br0">
      <inkml:brushProperty name="width" value="0.2" units="cm"/>
      <inkml:brushProperty name="height" value="0.2" units="cm"/>
      <inkml:brushProperty name="color" value="#FFC114"/>
    </inkml:brush>
  </inkml:definitions>
  <inkml:trace contextRef="#ctx0" brushRef="#br0">54 1 92,'-3'5'504,"3"2"4,-2 1-68,-7 11-12,3 4-8,4 0-40,-1-1-8,0 1-60,-2 0-108,-2-1-76,5-6-64,2 8-176,-4 1-180,2-4-172,-3-2-388</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5.487"/>
    </inkml:context>
    <inkml:brush xml:id="br0">
      <inkml:brushProperty name="width" value="0.2" units="cm"/>
      <inkml:brushProperty name="height" value="0.2" units="cm"/>
      <inkml:brushProperty name="color" value="#FFC114"/>
    </inkml:brush>
  </inkml:definitions>
  <inkml:trace contextRef="#ctx0" brushRef="#br0">153 1 332,'-3'97'2665,"-5"0"0,-15 74-2665,-51 193 1339,31-166-1458,43-195-180,-2 13-2683,4-14 1781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5.921"/>
    </inkml:context>
    <inkml:brush xml:id="br0">
      <inkml:brushProperty name="width" value="0.2" units="cm"/>
      <inkml:brushProperty name="height" value="0.2" units="cm"/>
      <inkml:brushProperty name="color" value="#FFC114"/>
    </inkml:brush>
  </inkml:definitions>
  <inkml:trace contextRef="#ctx0" brushRef="#br0">174 219 208,'-11'26'616,"1"1"-1,1 0 1,1 0-1,2 1 1,-2 25-616,1 12 971,4 0 0,2 2-971,1-51 81,1 1 0,0-1 0,1 1 0,1-1 0,1 0 1,0 0-1,1 0 0,1-1 0,0 0 0,1 0 0,0 0 0,2-1 0,-1 0 0,2 0 1,5 5-82,-12-16 15,0 0 0,0-1 0,0 0 1,0 0-1,0 0 0,1 0 0,-1 0 1,1-1-1,-1 1 0,1-1 0,-1 0 1,1 0-1,0 0 0,0-1 0,-1 1 1,1-1-1,0 0 0,0 0 0,0 0 1,-1-1-1,1 1 0,0-1 0,0 0 0,-1 0 1,1 0-1,-1-1 0,1 1 0,-1-1 1,1 0-1,-1 0 0,0 0 0,0 0 1,1-1-16,10-8 38,0 1 1,-1-2 0,0 0-1,-1-1 1,0 0-1,6-10-38,-6 6 20,0-1 1,-2 0-1,0 0 0,-1-1 0,-1 0 0,-1-1 0,-1 0 0,0 0 0,-1-4-20,2-20 37,-1 0 0,-2-1 0,-3-36-37,-1 59 4,-1 0 0,-1 0 1,-1 0-1,0 0 0,-2 1 0,-3-7-4,4 10 7,1 7 11,-1-1 0,0 1 0,0 0 0,-1 0 1,-1 0-1,1 1 0,-2 0 0,1 0 0,-2 0 1,1 1-1,-2-1-18,4 5 11,-1 0 1,0 0 0,0 0-1,-1 0 1,0 1 0,1 0-1,-1 0 1,-1 1-1,1 0 1,0 0 0,-1 1-1,1 0 1,-1 0-1,0 1 1,0 0 0,-4 0-12,5 1 8,1 0 0,0 1 0,-1 0 0,1 0 0,0 1 0,0-1 0,0 1 0,0 0 0,0 1 0,1 0 0,-1 0 0,1 0 0,-3 2-8,-12 6 23,3-1-9,1 0 0,1 1 0,-1 1 0,2 0 0,0 1 0,0 0 0,-11 16-14,18-21-293,0 1 1,1 0 0,0 0-1,1 1 1,-1 0 0,2 0-1,0 0 1,0 1 0,0-1-1,2 1 1,-1 0 0,1 0-1,1 0 1,0 1 292,1-9-1341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46.421"/>
    </inkml:context>
    <inkml:brush xml:id="br0">
      <inkml:brushProperty name="width" value="0.2" units="cm"/>
      <inkml:brushProperty name="height" value="0.2" units="cm"/>
      <inkml:brushProperty name="color" value="#FFC114"/>
    </inkml:brush>
  </inkml:definitions>
  <inkml:trace contextRef="#ctx0" brushRef="#br0">142 126 440,'-24'146'3631,"-25"73"-3631,-19 82 1867,70-297-1606,7-10-183,5-7-56,15-29-64,-3-1-1,-1 0 0,-2-2 1,-2-1-1,12-41 43,-6 16-37,3 3 0,6-3 37,-35 68 1,27-47 109,29-37-110,-48 74 29,0 0 1,1 1-1,1 1 1,0 0-1,1 1 1,0 0-1,0 0 1,1 1 0,2 0-30,-12 7 16,0 1 0,0-1 1,0 1-1,0 0 0,1-1 1,-1 1-1,0 1 0,1-1 1,-1 0-1,1 1 0,-1 0 1,0 0-1,1 0 0,-1 0 1,1 0-1,-1 1 0,1 0 1,-1-1-1,0 1 1,0 1-1,1-1 0,-1 0 1,0 1-1,0-1 0,0 1 1,0 0-1,0 0 0,-1 0 1,1 0-1,-1 1 0,1-1 1,-1 1-1,0 0 0,0-1 1,0 1-1,0 0 0,-1 0 1,1 0-1,0 1-16,7 16 73,0 0 1,-1 0-1,-1 1 1,-1-1-1,2 16-73,-8-34 6,13 63 234,-3 0-1,-3 1 0,-2 9-239,-3 202-1193,-2-172-1739,0-94 1600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13.839"/>
    </inkml:context>
    <inkml:brush xml:id="br0">
      <inkml:brushProperty name="width" value="0.2" units="cm"/>
      <inkml:brushProperty name="height" value="0.2" units="cm"/>
      <inkml:brushProperty name="color" value="#FFC114"/>
    </inkml:brush>
  </inkml:definitions>
  <inkml:trace contextRef="#ctx0" brushRef="#br0">1 82 120,'0'0'219,"0"0"-21,0 1-178,0 0 0,-1-1 0,1 1-1,0 0 1,0 0 0,0 0 0,0 0-1,0-1 1,0 1 0,0 0 0,1 0-1,-1 0 1,0 0 0,0-1 0,1 1-1,-1 0 1,0 0 0,1-1 0,-1 1-1,0 0 1,1 0-20,4 0 52,-1 0 0,1 0 0,-1 0 0,1 1 0,-1 0 0,0 0 0,0 0 0,0 1 0,0-1 0,0 1 0,0 0 0,1 2-52,41 23 600,-20-20-400,0-1-1,0-1 1,0-2 0,1-1-1,0 0 1,-1-2-1,1-2 1,8 0-200,14 0 203,-38 2-160,-1 0-1,0 0 0,0 1 1,-1 0-1,9 4-42,36 6 142,48-4 314,1-4-1,43-7-455,-1 0 267,400 3 517,-519-1-759,1-1 0,17-4-25,48-3 52,127 4 89,-206 6-137,1 0 1,-1 1-1,0 1 0,0 0 0,10 4-4,47 10 30,30-5-2,1-5 0,13-3-28,-78-2 3,0 2 0,-1 1 0,9 4-3,43 6-11,54-3 42,1-5 0,5-7-31,-119 0 3,9 1-1,-1 2-1,15 4-1,6 0 13,286 17 186,273-20-199,-321-6 61,-57 12-18,-66-8 4,127-16-47,-54-4 17,168 11-17,-325 7 26,-43-1-27,0-3 0,38-8 1,-10 1-8,16 0 16,709-84 21,-599 81 13,22 8-42,-120-3 12,-21 1 6,823-44 4,-761 43-16,171-14 37,438-25-88,-420 34 31,130 11-6,-238 5 14,386-2 13,-352 10 4,-80-1 3,-94-3 171,59 13-185,-115-15 64,-8-2-55,1-1 0,-1 0 0,9-2-9,13 0-61,14 16 92,24-9 31,45 10-62,-62-14-4344,-61-2 3521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7.373"/>
    </inkml:context>
    <inkml:brush xml:id="br0">
      <inkml:brushProperty name="width" value="0.2" units="cm"/>
      <inkml:brushProperty name="height" value="0.2" units="cm"/>
      <inkml:brushProperty name="color" value="#FFC114"/>
    </inkml:brush>
  </inkml:definitions>
  <inkml:trace contextRef="#ctx0" brushRef="#br0">32 0 136,'0'0'143,"0"0"55,0 0-7,0 0 24,0 0 1,0 0-9,0 0-17,0 0-29,0 0 8,0 0-28,0 0-38,0 0 12,0 0-4,0 0 12,0 0 2,0 0-46,-17 23 340,13-5-245,0 0-1,1 0 1,1 1-1,1-1 0,1 1 1,0-1-1,3 15-173,-1 23 222,-1-30-149,2 0 1,1 0-1,0 0 1,2-1-1,1 0 1,1 0-1,1 0 1,1-1 0,2 0-1,0-1 1,1-1-1,1 0 1,2-1-1,2 3-73,-12-18 34,0-1 0,0 1 0,0-1 0,1 0 0,0-1 1,0 1-1,0-1 0,0-1 0,1 1 0,-1-1 0,1-1 0,1 1-34,-4-2 23,1 0 0,-1 0 0,1-1 0,-1 1-1,0-1 1,1-1 0,-1 1 0,1-1 0,-1 0 0,0 0 0,1 0 0,-1-1 0,0 0 0,0 0-1,0 0 1,0-1 0,4-2-23,6-5 20,1-1-1,-2-1 1,1 0-1,-1 0 1,-1-2-1,-1 0 1,0 0-1,0-1 1,-2 0-1,0-1 1,0-1-1,-2 1 1,0-1-1,-1-1 1,0 1-1,-2-1 1,0 0-1,-1-1 1,0-4-20,1-13 38,0-2 22,-1 0 0,-1-12-60,0-80 525,-3 130-516,0-1 1,0 1-1,0-1 1,0 1-1,0 0 0,0-1 1,0 1-1,-1-1 1,1 1-1,0 0 1,0-1-1,0 1 1,-1-1-1,1 1 1,0 0-1,-1-1 1,1 1-1,0 0 1,0-1-1,-1 1 0,1 0 1,-1 0-1,1-1 1,0 1-1,-1 0 1,1 0-1,-1 0 1,1-1-1,0 1 1,-1 0-1,1 0-9,-1 0-136,1 0 0,-1 0 0,1-1-1,-1 1 1,1 0 0,-1 0 0,1 0-1,-1-1 1,1 1 0,0 0 0,-1-1 0,1 1-1,-1 0 1,1-1 0,0 1 0,-1 0 0,1-1-1,0 1 1,0-1 0,-1 1 0,1-1 0,0 1-1,0-1 1,0 1 0,0 0 0,-1-1-1,1 1 1,0-1 0,0 1 0,0-1 0,0 0 136,0-7-902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7.940"/>
    </inkml:context>
    <inkml:brush xml:id="br0">
      <inkml:brushProperty name="width" value="0.2" units="cm"/>
      <inkml:brushProperty name="height" value="0.2" units="cm"/>
      <inkml:brushProperty name="color" value="#FFC114"/>
    </inkml:brush>
  </inkml:definitions>
  <inkml:trace contextRef="#ctx0" brushRef="#br0">4 0 68,'-2'428'5549,"0"0"-4138,3-387-1274,1 0 0,3 0-137,2 81 231,-6 164 934,0-145-1627,-1-2-4065,0-141 3290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8.386"/>
    </inkml:context>
    <inkml:brush xml:id="br0">
      <inkml:brushProperty name="width" value="0.2" units="cm"/>
      <inkml:brushProperty name="height" value="0.2" units="cm"/>
      <inkml:brushProperty name="color" value="#FFC114"/>
    </inkml:brush>
  </inkml:definitions>
  <inkml:trace contextRef="#ctx0" brushRef="#br0">0 1 32,'2'90'1693,"-3"-56"-1082,2 0-1,2 13-610,6 92 2046,-6 14-2046,-3 642 1516,0-794-2099,-1 10-1478,-1-11 773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5.615"/>
    </inkml:context>
    <inkml:brush xml:id="br0">
      <inkml:brushProperty name="width" value="0.025" units="cm"/>
      <inkml:brushProperty name="height" value="0.025" units="cm"/>
      <inkml:brushProperty name="color" value="#66CC00"/>
    </inkml:brush>
  </inkml:definitions>
  <inkml:trace contextRef="#ctx0" brushRef="#br0">389 98 552,'0'4'856,"-3"-2"-44,3-1-48,0 2-40,-3-2-152,3 2-120,-5-2-140,5 2-184,-6 0-152,2 1-292,-1 0-348,-1 1-392,0-3 276</inkml:trace>
  <inkml:trace contextRef="#ctx0" brushRef="#br0" timeOffset="1">71 20 244,'-23'-12'5052,"8"5"-1957,-1 8-4449,5 2-1099,6-2 925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8.723"/>
    </inkml:context>
    <inkml:brush xml:id="br0">
      <inkml:brushProperty name="width" value="0.2" units="cm"/>
      <inkml:brushProperty name="height" value="0.2" units="cm"/>
      <inkml:brushProperty name="color" value="#FFC114"/>
    </inkml:brush>
  </inkml:definitions>
  <inkml:trace contextRef="#ctx0" brushRef="#br0">0 73 168,'309'-34'5168,"-178"15"-5594,2 7 0,16 4 426,-140 11-1100,2 10-28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9.123"/>
    </inkml:context>
    <inkml:brush xml:id="br0">
      <inkml:brushProperty name="width" value="0.2" units="cm"/>
      <inkml:brushProperty name="height" value="0.2" units="cm"/>
      <inkml:brushProperty name="color" value="#FFC114"/>
    </inkml:brush>
  </inkml:definitions>
  <inkml:trace contextRef="#ctx0" brushRef="#br0">23 3 20,'0'-1'620,"3"1"-80,-6-1-36,3 2-72,0 1-20,0 1-12,-4 1-100,4 2-68,-2 1-112,-1-2-44,1 2-80,-2 2-196,4 0-128,-5 11-232,2-3-312,3-2-4</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8:59.475"/>
    </inkml:context>
    <inkml:brush xml:id="br0">
      <inkml:brushProperty name="width" value="0.2" units="cm"/>
      <inkml:brushProperty name="height" value="0.2" units="cm"/>
      <inkml:brushProperty name="color" value="#FFC114"/>
    </inkml:brush>
  </inkml:definitions>
  <inkml:trace contextRef="#ctx0" brushRef="#br0">1 0 240,'3'14'365,"-1"-1"1,0 1-1,-1 0 1,0 0-1,-1 0 1,0-1-1,-2 6-365,0 23 612,2 302 2156,0-114-5500,0-230 1826</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0.122"/>
    </inkml:context>
    <inkml:brush xml:id="br0">
      <inkml:brushProperty name="width" value="0.2" units="cm"/>
      <inkml:brushProperty name="height" value="0.2" units="cm"/>
      <inkml:brushProperty name="color" value="#FFC114"/>
    </inkml:brush>
  </inkml:definitions>
  <inkml:trace contextRef="#ctx0" brushRef="#br0">37 0 288,'-5'13'139,"0"0"1,0 0-1,2 1 0,-1-1 1,2 1-1,0 0 0,0 0 1,1 5-140,1 796 2700,-8-605-4831,11-199 1229,8-2 68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0.655"/>
    </inkml:context>
    <inkml:brush xml:id="br0">
      <inkml:brushProperty name="width" value="0.2" units="cm"/>
      <inkml:brushProperty name="height" value="0.2" units="cm"/>
      <inkml:brushProperty name="color" value="#FFC114"/>
    </inkml:brush>
  </inkml:definitions>
  <inkml:trace contextRef="#ctx0" brushRef="#br0">0 141 228,'1'-2'132,"-1"-1"-1,1 1 1,0 0-1,0 0 1,0-1-1,0 1 1,0 0-1,1 0 1,-1 0-1,1 0 1,-1 0-1,1 0 1,0 1-1,0-1 1,0 0-1,1 0-131,37-27 407,-34 24-230,9-4 30,0 0-1,0 0 1,1 1-1,0 1 1,1 1-1,-1 0 0,1 1 1,0 1-1,0 1 1,14-2-207,-23 5 57,0-1-1,0 2 1,0-1 0,0 1 0,0 0 0,-1 0-1,1 1 1,0 0 0,-1 1 0,1-1 0,-1 2 0,0-1-1,0 1 1,0 0 0,-1 0 0,1 1 0,-1-1 0,0 2-1,0-1 1,-1 1 0,1 0 0,-1 0 0,0 0-1,-1 0 1,1 2-57,2 4 78,0 1-1,-1 0 1,0 0-1,-1 1 0,-1 0 1,0 0-1,-1 0 1,1 8-78,0 19 266,-1 0 1,-3 18-267,-2-39 53,0 1 0,-2 0 1,0-1-1,-1 0 0,-1 0 0,-1 0 0,-1-1 0,-2 3-53,-5 10 53,-2-1-1,-1 0 1,-1-1-1,-12 13-52,26-38-164,0 1 0,0-1-1,-1 0 1,0 0 0,0-1-1,0 1 1,0-1 0,-1-1-1,0 1 1,1-1 0,-1 0-1,-1-1 1,1 1 0,0-2-1,0 1 1,-1-1 0,1 0-1,-1 0 1,1-1 0,-1 0-1,1 0 1,-1-1 0,1 0-1,-1-1 1,1 1 0,0-1-1,-7-3 165,-20-5-1252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1.074"/>
    </inkml:context>
    <inkml:brush xml:id="br0">
      <inkml:brushProperty name="width" value="0.2" units="cm"/>
      <inkml:brushProperty name="height" value="0.2" units="cm"/>
      <inkml:brushProperty name="color" value="#FFC114"/>
    </inkml:brush>
  </inkml:definitions>
  <inkml:trace contextRef="#ctx0" brushRef="#br0">116 0 100,'-15'216'1875,"-4"39"-474,-9 67 29,21-264-1304,-34 300-154,38-342-1410,0-13 564</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1.508"/>
    </inkml:context>
    <inkml:brush xml:id="br0">
      <inkml:brushProperty name="width" value="0.2" units="cm"/>
      <inkml:brushProperty name="height" value="0.2" units="cm"/>
      <inkml:brushProperty name="color" value="#FFC114"/>
    </inkml:brush>
  </inkml:definitions>
  <inkml:trace contextRef="#ctx0" brushRef="#br0">1 300 404,'15'0'251,"0"-2"1,0 0-1,0-1 1,0-1-1,0 0 1,0-1-1,-1 0 0,0-1 1,0-1-1,-1 0 1,1-1-252,4-3 174,-1-1-1,0-1 1,-1 0 0,-1-1 0,0 0 0,0-1 0,9-16-174,-20 26-33,0-1 0,-1 0 0,0 0 0,0 0-1,0-1 1,-1 1 0,0 0 0,-1-1 0,1 0 0,-1 1 0,0-1-1,-1 0 1,0-1 33,0 7 0,0-1-1,0 1 1,0-1-1,-1 1 1,1-1-1,-1 1 1,1 0-1,-1-1 1,1 1-1,-1-1 1,0 1-1,0 0 1,0 0-1,0-1 1,0 1-1,0 0 1,0 0-1,0 0 0,0 0 1,0 0-1,-1 0 1,1 0-1,0 1 1,-1-1-1,1 0 1,0 1-1,-1-1 1,1 1-1,-1-1 1,1 1-1,-1 0 1,1 0-1,-1-1 1,1 1-1,-1 0 1,1 1-1,-1-1 1,1 0-1,-1 0 1,1 1-1,-2-1 1,-4 1 18,-1 0 0,0 1 1,1 0-1,-1 0 0,1 0 0,0 1 0,-2 1-18,-5 4 65,0 0-1,1 1 0,1 1 1,0 0-1,0 1 0,1 0 1,0 1-1,1 0 0,0 0 1,1 1-1,0 0 1,1 1-1,1 0 0,-1 3-64,-2 9 107,1-1 1,1 2-1,1-1 0,1 1 0,2 0 0,0 0 0,2 14-107,1-34 36,1 1 0,0 0-1,1-1 1,-1 1 0,1 0 0,1-1-1,0 1 1,0-1 0,0 1 0,1-1-1,0 0 1,0 0 0,1 0 0,0-1-1,0 1 1,1-1 0,-1 0 0,1 0-1,1-1 1,-1 1 0,1-1 0,0 0-1,0-1 1,1 1 0,-1-1 0,1 0-1,0-1 1,0 0 0,2 1-36,15 4 45,1 0 1,-1-2 0,1 0 0,1-2-1,-1-1 1,0-1 0,1-1-1,0-2-45,-7 0-416,0-1-1,0-1 0,0-1 0,0 0 0,-1-2 1,0 0-1,0-1 0,1-2 417,6-3-1261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2.939"/>
    </inkml:context>
    <inkml:brush xml:id="br0">
      <inkml:brushProperty name="width" value="0.2" units="cm"/>
      <inkml:brushProperty name="height" value="0.2" units="cm"/>
      <inkml:brushProperty name="color" value="#FFC114"/>
    </inkml:brush>
  </inkml:definitions>
  <inkml:trace contextRef="#ctx0" brushRef="#br0">27 0 80,'0'2'49,"0"-1"-1,0 1 1,1-1 0,-1 1-1,0-1 1,0 1-1,-1 0 1,1-1 0,0 1-1,0-1 1,-1 1 0,1-1-1,-1 1 1,1-1-1,-1 1 1,0-1 0,0 1-49,-3 7 103,1 0 0,-1 0 0,2 1 0,-1-1 0,1 1 0,1-1 0,0 1 0,0 3-103,3 107 1650,10 45-1650,1-9 1137,-6 42-1137,-2-40 364,1 263-303,-7-329-1800,1-91 911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3.702"/>
    </inkml:context>
    <inkml:brush xml:id="br0">
      <inkml:brushProperty name="width" value="0.2" units="cm"/>
      <inkml:brushProperty name="height" value="0.2" units="cm"/>
      <inkml:brushProperty name="color" value="#FFC114"/>
    </inkml:brush>
  </inkml:definitions>
  <inkml:trace contextRef="#ctx0" brushRef="#br0">0 27 28,'1'-1'133,"-1"-1"1,1 1-1,0 0 1,0-1-1,0 1 1,0 0-1,0 0 0,1-1 1,-1 1-1,0 0 1,0 0-1,1 0 0,-1 1 1,1-1-1,-1 0 1,0 0-1,1 1 1,0-1-1,-1 1 0,1-1 1,-1 1-1,1 0 1,-1 0-1,1 0 1,1 0-134,41-6 740,-34 6-671,-1 1 0,1-1 0,-1 2 1,0-1-1,1 1 0,-1 1 0,0-1 1,-1 1-1,1 1 0,0 0 0,-1 0 1,0 1-1,0 0 0,0 0 0,0 1 1,-1 0-1,0 0 0,0 1 0,-1 0 1,0 0-1,0 1 0,-1-1 0,0 1 1,1 2-70,4 8 63,-2-1 0,0 1 0,-1 1 0,-1 0 0,0 0 0,-1 0 0,-2 0 1,0 1-1,-1 0 0,0-1 0,-2 3-63,-2 15 53,0 0 0,-3 0 0,-1 0 0,-2 0 1,-1-1-1,-9 19-53,-3-2-55,-3 0-1,-2-1 1,-2-1 0,-3-2 0,-2 0 55,32-47-3,0 0-1,0 0 1,0 0-1,1-1 1,-1 1 0,0 0-1,1 0 1,0 0-1,0 0 1,-1 0-1,1 0 1,0 0-1,0 0 1,1 0 0,-1 0-1,0 0 1,1 0-1,-1 0 1,1-1-1,0 1 1,-1 0-1,1 0 1,0 0 0,0-1-1,0 1 1,0 0-1,0-1 1,2 2 3,5 7 29,1-1 1,0 0 0,1 0-1,4 2-29,7 7 60,76 84 448,-4 4 1,60 93-509,-34-43 254,-106-137-332,-11-15 0,0 0 1,1 0-1,-1 0 0,1 0 0,-1 0 1,1-1-1,0 0 0,1 1 0,-1-1 1,1 0-1,-1-1 0,1 1 0,0-1 1,0 1-1,1-1 78,-5-2-637,16-15-1506,-4 0 863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4.174"/>
    </inkml:context>
    <inkml:brush xml:id="br0">
      <inkml:brushProperty name="width" value="0.2" units="cm"/>
      <inkml:brushProperty name="height" value="0.2" units="cm"/>
      <inkml:brushProperty name="color" value="#FFC114"/>
    </inkml:brush>
  </inkml:definitions>
  <inkml:trace contextRef="#ctx0" brushRef="#br0">1 285 96,'3'1'325,"1"0"-1,-1 0 1,1-1 0,-1 0 0,1 1-1,0-1 1,-1-1 0,1 1-1,2-1-324,-4 1 125,21-3 186,0 0 1,-1-2-1,1-1 1,-1-1-1,-1 0 1,20-11-312,-26 12 132,0-1-1,0-1 1,-1-1 0,0 0 0,0 0 0,0-3-132,-10 9 16,1-1 0,-1 0 1,0 0-1,0 0 1,-1-1-1,1 1 0,-1-1 1,0 0-1,0 0 1,0 0-1,-1-1 0,0 1 1,0 0-1,0-1 1,-1 1-1,0-1 0,0 0 1,0-5-17,-2 7 3,0 0 0,0 0 0,0 0 0,-1 0 0,0 0 0,0 0 0,0 0 0,0 1 0,0-1 0,-1 1 0,0 0 0,1-1 0,-1 1 0,-1 0 0,1 1 0,0-1 0,-1 0 0,1 1 0,-1 0 0,0 0 0,1 0 0,-1 0 1,0 1-1,0-1 0,-1 1 0,1 0 0,0 1 0,0-1 0,0 0 0,-1 1 0,1 0 0,0 0 0,0 1 0,-1-1 0,1 1 0,0 0 0,-1 0-3,-9 5 41,1 0 1,0 0-1,0 2 0,1 0 1,0 0-1,0 1 0,1 0 1,0 1-1,0 0 1,1 1-1,1 0 0,0 1 1,1 0-1,0 0 0,0 2-41,-2 4 60,1 0-1,1 1 0,0 0 1,2 0-1,0 1 0,1-1 0,1 1 1,1 0-1,0 1 0,2 18-59,1-32 20,0-1 0,0 1 0,1 0 0,0 0 0,1 0 0,-1-1 0,1 1 0,1-1 0,-1 1 0,1-1-1,0 0 1,0 0 0,1 0 0,0 0 0,0-1 0,0 0 0,1 1 0,0-2 0,0 1 0,0 0 0,0-1 0,1 0 0,0 0-1,0-1 1,0 0 0,0 0 0,0 0 0,1-1 0,-1 1 0,1-2 0,2 2-20,12 1 48,1 0 0,-1-1 1,1-1-1,0-1 0,0-1 1,-1-1-1,1-1 0,0-1 0,0-1-48,71-16-937,66-24 937,1-9-3710,-148 49 3286,13-4-712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5.949"/>
    </inkml:context>
    <inkml:brush xml:id="br0">
      <inkml:brushProperty name="width" value="0.025" units="cm"/>
      <inkml:brushProperty name="height" value="0.025" units="cm"/>
      <inkml:brushProperty name="color" value="#66CC00"/>
    </inkml:brush>
  </inkml:definitions>
  <inkml:trace contextRef="#ctx0" brushRef="#br0">18 3 772,'0'0'1080,"0"1"60,0-1-88,0 0-4,0-1-127,0 1-101,0 1-24,-4-1-136,4 0-88,4 0-128,-8 0-184,8 0-108,-8 0-216,4 1-180,-2-3-316,-1 1-360,0 0-1064,-2 0-1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5.203"/>
    </inkml:context>
    <inkml:brush xml:id="br0">
      <inkml:brushProperty name="width" value="0.2" units="cm"/>
      <inkml:brushProperty name="height" value="0.2" units="cm"/>
      <inkml:brushProperty name="color" value="#FFC114"/>
    </inkml:brush>
  </inkml:definitions>
  <inkml:trace contextRef="#ctx0" brushRef="#br0">581 184 20,'-15'-45'2367,"11"34"-2280,-1 2 0,-1-1 0,0 0 0,0 1 1,-1 0-1,0 1 0,-1 0 0,0 0 0,0 0 0,-1 1 0,1 0 0,-2 1 1,0-1-88,4 4 39,0 0 0,0 0 0,0 0 0,0 1 0,0 0 0,0 1 0,0-1 0,-1 1 0,1 0 1,-1 0-1,1 1 0,-1 0 0,1 0 0,-1 1 0,1 0 0,0 0 0,-1 0 0,1 1 0,0 0 1,0 0-1,0 0 0,-3 3-39,-2 1 19,1 0 0,-1 1 0,2 0 0,-1 0 0,1 1 0,0 1 0,1 0 0,0 0 0,0 0 0,1 1 0,0 0 0,1 1 0,0-1 0,-4 12-19,3-2 23,0-1 0,1 1 1,1 0-1,1 1 0,1-1 0,1 1 1,1 0-1,1 6-23,0-19 7,1-1 0,0 1 0,0-1 0,1 0 0,0 1 1,0-1-1,1 0 0,-1 0 0,2 0 0,-1-1 0,1 1 0,0-1 0,0 0 1,6 6-8,-7-8 3,0-1 0,1 1 0,-1-1 1,1 0-1,0 0 0,0-1 1,0 1-1,0-1 0,0 0 0,0 0 1,1 0-1,-1 0 0,1-1 1,0 0-1,-1 0 0,1 0 0,0 0 1,0-1-1,-1 0 0,1 0 1,0 0-1,0 0 0,-1-1 0,1 0 1,1 0-4,9-4 25,0 1 0,0-2 0,-1 0 0,0-1 0,0 0 0,-1-1 0,0-1 0,0 0 1,-1 0-1,0-1 0,-1-1 0,0 0 0,6-9-25,-17 20 8,1 0 0,-1-1 0,0 1 0,0 0 0,0 0 1,0 0-1,0-1 0,0 1 0,1 0 0,-1 0 0,0 0 0,0 0 0,0 0 1,1-1-1,-1 1 0,0 0 0,0 0 0,0 0 0,1 0 0,-1 0 0,0 0 1,0 0-1,1 0 0,-1 0 0,0 0 0,0 0 0,0 0 0,1 0 0,-1 0 1,0 0-1,0 0 0,1 0 0,-1 0 0,0 0 0,0 0 0,1 0 0,-1 0 1,0 0-1,0 1 0,0-1 0,1 0 0,-1 0-8,8 12 105,0 15-21,-5-6-38,-2 1-1,0 0 1,-2-1 0,0 1-1,-1-1 1,-2 1 0,0-1-1,-6 16-45,-8 31 16,-3-1 0,-2-2 0,-4 0 0,-3-2 0,-15 22-16,22-47-102,-3 0 0,-22 25 102,35-48-59,0-1 1,-1 0-1,0-2 0,-1 1 0,-1-1 1,0-1-1,-12 5 59,25-14-20,0 0-1,0 0 1,0-1 0,0 0 0,0 1-1,-1-1 1,1 0 0,0-1-1,-1 1 1,1-1 0,-1 1 0,1-1-1,-1 0 1,1 0 0,0-1 0,-1 1-1,1-1 1,-1 1 0,1-1-1,0 0 1,-1 0 0,1-1 0,0 1-1,-2-2 21,2 0-22,0 1 0,0-1 0,1 0 0,-1 0 0,1 0 0,0 0 0,0-1 0,0 1 0,0-1 0,0 1 0,1-1 0,0 0 0,0 1 0,0-1 0,0 0 0,0 0 0,1 0 0,-1 0 0,1 1 0,0-1 0,1-1 22,0-4-7,0 0 0,1 0 0,0 0 1,1 0-1,0 0 0,0 1 0,1-1 0,0 1 0,0 0 0,1 0 0,0 0 0,1 0 1,-1 1-1,1 0 0,5-4 7,11-11 135,1 1 0,1 1 0,1 1 0,3-1-135,43-24 379,1 2 1,2 3 0,2 4-1,18-3-379,49-13-1384,131-27 1384,-260 75-303,23-10-1412,-28 7 879</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5.646"/>
    </inkml:context>
    <inkml:brush xml:id="br0">
      <inkml:brushProperty name="width" value="0.2" units="cm"/>
      <inkml:brushProperty name="height" value="0.2" units="cm"/>
      <inkml:brushProperty name="color" value="#FFC114"/>
    </inkml:brush>
  </inkml:definitions>
  <inkml:trace contextRef="#ctx0" brushRef="#br0">0 1 40,'3'0'344,"-3"4"-80,3-3 40,-3 2-48,0 0-96,3 1-112,-3-3-136,0 3-100,0 1-264</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5.991"/>
    </inkml:context>
    <inkml:brush xml:id="br0">
      <inkml:brushProperty name="width" value="0.2" units="cm"/>
      <inkml:brushProperty name="height" value="0.2" units="cm"/>
      <inkml:brushProperty name="color" value="#FFC114"/>
    </inkml:brush>
  </inkml:definitions>
  <inkml:trace contextRef="#ctx0" brushRef="#br0">140 1 300,'-7'24'545,"-39"136"1728,7 3 0,-2 55-2273,38-207-110,2-9 5,1 0 1,-1 0-1,0 0 1,1 0-1,0 0 1,-1 0-1,1 0 1,0 1-1,0-1 1,0 0-1,0 0 1,1 0-1,-1 0 1,1 2 104,4 4-858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6.386"/>
    </inkml:context>
    <inkml:brush xml:id="br0">
      <inkml:brushProperty name="width" value="0.2" units="cm"/>
      <inkml:brushProperty name="height" value="0.2" units="cm"/>
      <inkml:brushProperty name="color" value="#FFC114"/>
    </inkml:brush>
  </inkml:definitions>
  <inkml:trace contextRef="#ctx0" brushRef="#br0">52 154 112,'-5'25'1011,"2"-1"0,1 1-1,0 22-1010,0-8 293,1-25-153,1 1 0,0 0 0,0-1 0,2 1 0,0-1 1,0 1-1,1-1 0,1 0 0,1 0 0,0 0 0,0-1 0,2 1 0,-1-1 0,2-1 0,0 1 1,8 9-141,-14-19 27,0-1 0,1 1 1,-1-1-1,1 1 1,-1-1-1,1 0 1,0 0-1,0 0 1,0 0-1,0-1 1,1 1-1,-1-1 1,0 0-1,1 0 1,-1 0-1,0 0 1,1-1-1,-1 1 1,1-1-1,1 0-27,1 0 26,-1-1-1,1 0 0,0 0 0,-1-1 0,0 0 1,1 0-1,-1 0 0,0 0 0,0-1 0,0 0 1,0 0-1,1-1-25,4-3 16,-1-1-1,0 0 1,0 0-1,-1-1 1,0 0 0,0-1-1,-1 0 1,0 0 0,-1 0-1,0-1 1,-1 0 0,0-1-16,2-9-34,-1-1 1,-1 1 0,-1-1 0,-1 0-1,-1 0 1,-1-1 0,-2-17 33,1 24 10,-2 0 1,0 1-1,-1 0 1,-1-1-1,0 1 0,-1 1 1,-1-1-1,0 1 1,-1 0-1,0 0 1,-7-8-11,10 17 22,-1 0 0,1 0 0,-1 0 1,0 0-1,-1 1 0,1 0 0,-1 0 1,0 0-1,0 1 0,0 0 0,-1 0 1,1 0-1,-1 1 0,1 0 0,-1 0 1,0 1-1,0 0 0,1 0 0,-1 0 1,0 1-1,0 0 0,0 0 0,0 1 1,0 0-1,-4 1-22,3 0-43,0 0 0,0 0 0,1 0 0,-1 1 0,0 0 0,1 0 0,0 1 0,0 0 0,0 1 0,0-1 0,1 1 0,0 0 0,0 1 0,0 0 0,0 0 0,1 0 0,0 0 0,1 1 0,-1 0 0,1 0 0,-1 3 43,1 16-2231,4-26 1220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6.875"/>
    </inkml:context>
    <inkml:brush xml:id="br0">
      <inkml:brushProperty name="width" value="0.2" units="cm"/>
      <inkml:brushProperty name="height" value="0.2" units="cm"/>
      <inkml:brushProperty name="color" value="#FFC114"/>
    </inkml:brush>
  </inkml:definitions>
  <inkml:trace contextRef="#ctx0" brushRef="#br0">78 171 240,'-9'29'765,"1"-1"0,2 1 0,1 0 0,0 6-765,-8 45 792,3-33-234,1 1 0,3 0-1,1 26-557,5-73 6,0-1 1,0 0-1,-1 0 0,1 0 0,0 1 1,0-1-1,0 0 0,0 0 0,0 0 1,0 1-1,0-1 0,0 0 1,0 0-1,0 0 0,0 1 0,0-1 1,0 0-1,0 0 0,0 1 0,0-1 1,0 0-1,0 0 0,0 0 0,0 1 1,0-1-1,0 0 0,0 0 0,1 0 1,-1 1-1,0-1 0,0 0 0,0 0 1,0 0-1,0 0 0,1 1 0,-1-1 1,0 0-1,0 0 0,0 0 0,0 0 1,1 0-1,-1 0 0,0 0 0,0 1 1,0-1-1,1 0 0,-1 0 0,0 0 1,0 0-1,1 0 0,-1 0 0,0 0 1,0 0-1,0 0 0,1 0 0,-1 0 1,0 0-1,0 0 0,0-1 1,1 1-1,-1 0 0,0 0 0,0 0-6,15-17 83,12-30-104,43-126-159,-35 83-42,6-3 222,-28 65-18,2 1 0,1 0 0,1 2 0,1 0 0,9-8 18,-25 30 25,1 0 0,-1 0 0,1 0 0,0 0-1,0 0 1,0 0 0,1 1 0,-1 0 0,1-1 0,-1 1-1,1 1 1,0-1 0,0 0 0,-1 1 0,1 0 0,0 0 0,0 0-1,0 0 1,1 1 0,-1 0 0,0-1 0,0 2 0,0-1-1,0 0 1,0 1 0,0 0 0,0 0 0,0 0 0,0 0-1,0 0 1,0 1 0,-1 0 0,1 0 0,0 0 0,-1 0 0,0 1-1,1-1 1,-1 1 0,0 0 0,0 0 0,-1 0 0,1 0-1,-1 0 1,1 1 0,-1-1 0,1 3-25,8 14 138,-2 0 0,0 1-1,-1 0 1,0 0 0,-2 1 0,3 20-138,1 20 491,2 55-491,-9 81-237,-3-132-3352,0-59 2133</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7.626"/>
    </inkml:context>
    <inkml:brush xml:id="br0">
      <inkml:brushProperty name="width" value="0.2" units="cm"/>
      <inkml:brushProperty name="height" value="0.2" units="cm"/>
      <inkml:brushProperty name="color" value="#FFC114"/>
    </inkml:brush>
  </inkml:definitions>
  <inkml:trace contextRef="#ctx0" brushRef="#br0">522 5 228,'-5'-2'357,"0"1"1,-1 1-1,1-1 0,0 1 0,-1 0 1,1 0-1,0 0 0,-3 1-357,-20 7 170,-1 1 0,1 2-1,1 0 1,0 2 0,0 1 0,-9 8-170,21-13 58,1 1-1,0 1 1,0 0 0,1 1 0,1 1-1,0 0 1,1 0 0,0 1 0,1 1 0,0 0-1,-3 10-57,10-21 12,2 0-1,-1 1 1,1 0-1,-1-1 1,1 1-1,1 0 1,-1-1-1,1 1 1,-1 0-1,1 0 1,1 0-1,-1-1 1,1 1-1,0 0 1,0-1-1,0 1 1,0 0-1,1-1 1,0 1-1,0-1 1,1 1-12,6 10 60,1-1 0,0 0-1,1 0 1,1-1 0,3 3-60,28 33 346,-28-30-233,-3-3 52,0 1 1,-1 0 0,0 0-1,1 6-165,-9-16 64,0 0 0,-1-1 0,0 1 0,0 0 0,0 0 0,-1 0 0,0 0 0,-1 0 1,1 1-1,-2-1 0,1 0 0,-1 0 0,0 0 0,-1 6-64,-2-1-34,0 0 1,0-1-1,-1 0 1,-1 0-1,1 0 1,-2-1-1,0 1 1,0-1-1,0-1 1,-1 0 0,-1 0-1,0 0 1,0-1-1,-1-1 1,1 1-1,-2-2 1,1 1-1,-1-1 1,0-1-1,0 0 1,0-1-1,-1 0 1,0 0 0,1-1-1,-1-1 1,-8 1 33,17-3-158,0 0 1,0 0-1,0 0 1,-1 0 0,1-1-1,1 1 1,-1-1-1,0 0 1,0 0-1,0 0 1,0 0 0,0 0-1,-1-2 158,-5-1-402,-15-9-926</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08.575"/>
    </inkml:context>
    <inkml:brush xml:id="br0">
      <inkml:brushProperty name="width" value="0.2" units="cm"/>
      <inkml:brushProperty name="height" value="0.2" units="cm"/>
      <inkml:brushProperty name="color" value="#FFC114"/>
    </inkml:brush>
  </inkml:definitions>
  <inkml:trace contextRef="#ctx0" brushRef="#br0">65 1 120,'0'3'132,"-13"102"750,13-101-838,0 0-1,1 0 0,0 0 1,0-1-1,0 1 1,0 0-1,0-1 1,1 1-1,1 1-43,-3-4 13,0 0 1,1-1-1,-1 1 0,0-1 0,1 1 0,-1 0 0,1-1 0,-1 0 0,1 1 1,-1-1-1,1 1 0,-1-1 0,1 1 0,0-1 0,-1 0 0,1 1 0,0-1 1,-1 0-1,1 0 0,-1 0 0,1 1 0,0-1-13,0-1 18,0 1 0,0 0 0,0-1 1,0 1-1,0 0 0,-1-1 0,1 1 0,0-1 0,0 1 0,0-1 0,-1 0 0,1 1 0,0-1 1,-1 0-1,1 0 0,-1 1 0,1-1 0,-1 0 0,1 0 0,-1 0 0,1 0-18,1-4 61,-1 1-1,0-1 1,0 1 0,0-1-1,0 0 1,-1 1-1,0-1 1,0 0 0,0 1-1,0-1 1,-1-1-61,0-9 271,1 15-264,0-1 0,0 0 1,0 1-1,0-1 0,0 0 1,0 1-1,-1-1 0,1 0 1,0 1-1,-1-1 0,1 0 1,0 1-1,-1-1 0,1 1 1,0-1-1,-1 0 0,1 1 1,-1-1-1,1 1 0,-1 0 1,0-1-1,1 1 0,-1-1 1,1 1-1,-1 0 1,0-1-1,1 1 0,-1 0 1,0 0-1,1 0 0,-1-1 1,0 1-1,1 0 0,-1 0 1,0 0-1,0 0 0,1 0 1,-1 0-1,0 0 0,1 1 1,-1-1-8,-1 0 16,0 0 0,0 0 1,0 1-1,0-1 0,0 1 1,0 0-1,0-1 1,0 1-1,1 0 0,-1 0 1,0 0-1,0 0 0,1 0 1,-1 1-17,-3 3 10,0 1 0,1-1 0,0 1 0,0 0 0,0 0 0,0 1 0,1-1 0,0 1 0,1-1 0,0 1 0,0 0 0,0 0 0,1 0 0,0 0 0,0 1 0,0 3-10,1-10 3,0-1 0,0 1-1,0 0 1,0 0-1,0 0 1,0 0 0,0-1-1,0 1 1,1 0-1,-1 0 1,0 0 0,1 0-1,-1-1 1,0 1-1,1 0 1,-1 0 0,1-1-1,-1 1 1,1 0-1,-1-1 1,1 1 0,-1-1-1,1 1 1,0-1-1,-1 1 1,1-1 0,0 1-1,0-1 1,-1 1-1,1-1 1,0 0 0,0 1-1,-1-1 1,1 0-1,0 0 1,0 0 0,0 0-1,0 0 1,-1 0-1,1 0 1,0 0 0,0 0-1,0 0 1,0 0-1,-1 0 1,1 0 0,0-1-1,0 1 1,0 0-1,-1-1 1,1 1 0,0-1-1,0 1 1,-1-1-1,1 1-2,3-2-1,0 0 0,0 0 0,-1 0 0,1-1 0,0 1-1,-1-1 1,0 0 0,1 0 0,-1 0 0,-1-1-1,1 1 2,0-4 3,0 0 0,-1 0 0,0 0 1,0 0-1,-1-1 0,0 1 0,0 0 0,-1-1 0,0-4-3,0 11-3,0 1 0,0-1 0,0 0 0,0 1 0,0-1 0,-1 1 0,1-1-1,0 0 1,-1 1 0,1-1 0,0 1 0,-1-1 0,1 1 0,0-1 0,-1 1 0,1-1 0,-1 1 0,1-1 0,-1 1 0,0-1 0,1 1 0,-1 0 0,1-1 0,-1 1 0,0 0 0,1 0 0,-1-1 0,0 1 0,1 0 0,-1 0 0,0 0 0,1 0 0,-1 0 0,0 0 0,1 0 0,-1 0 0,0 0 3,-24 6-2462,23-4 1568</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15.921"/>
    </inkml:context>
    <inkml:brush xml:id="br0">
      <inkml:brushProperty name="width" value="0.2" units="cm"/>
      <inkml:brushProperty name="height" value="0.2" units="cm"/>
      <inkml:brushProperty name="color" value="#FFC114"/>
    </inkml:brush>
  </inkml:definitions>
  <inkml:trace contextRef="#ctx0" brushRef="#br0">1 1 148,'0'0'219,"0"0"34,0 0-31,4 4 2,0-1-133,0-1 0,1 0-1,-1 0 1,1 0 0,-1-1 0,1 1-1,0-1 1,-1 0 0,1 0 0,0-1 0,0 1-1,0-1 1,-1 0 0,1-1 0,0 1-1,1-1-90,11 1 88,-5 0 7,49 0 552,1 2 1,32 7-648,-54-5 215,0-1 0,0-2 0,39-4-215,7 0 169,19 4 230,76 11-399,-82-2 162,0-4 0,43-5-162,23 0 121,1099 15 746,-1227-15-841,-1 2 0,26 5-26,39 4 36,130 6-9,295 18 59,-332-27-39,733 22-5,-124-27 54,-752-4-107,43-8 11,31-1-1,1178-6 141,-910 30-118,1335-15 91,-1261 9-94,225-9-33,-579 5 28,22 7-14,-73-6 16,274 13-18,-58-6 17,426 16 10,3 1-27,-614-26 412,-92-4-357,41 0 229,37 0-523,-77 0 165,37 0-3399,-39 0 2449</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40.355"/>
    </inkml:context>
    <inkml:brush xml:id="br0">
      <inkml:brushProperty name="width" value="0.2" units="cm"/>
      <inkml:brushProperty name="height" value="0.2" units="cm"/>
      <inkml:brushProperty name="color" value="#FFC114"/>
    </inkml:brush>
  </inkml:definitions>
  <inkml:trace contextRef="#ctx0" brushRef="#br0">61 19 304,'0'0'394,"0"0"9,-1 0-286,-1 0 1,1 0 0,0 0-1,0 0 1,0 0 0,0 0 0,0 0-1,0 0 1,0 0 0,0 0-1,0 0 1,0-1 0,0 1-1,0 0 1,0-1 0,0 1-1,0-1 1,-1 1-118,2-8-311,0 8 458,0-1 0,-1 1-1,1-1 1,0 1 0,0 0-1,0-1 1,-1 1 0,1-1-1,0 1 1,-1 0 0,1-1-1,0 1 1,-1 0 0,1 0-1,0-1 1,-1 1 0,1 0-1,-1 0 1,1-1 0,-1 1 0,1 0-1,0 0 1,-1 0 0,1 0-1,-1 0 1,1 0 0,-1 0-1,1-1 1,-1 1 0,1 1-1,-1-1 1,1 0 0,0 0-1,-1 0 1,1 0-147,-3 0 113,-4 4 59,6-4-168,1 1 1,-1-1-1,0 0 0,0 0 1,1 1-1,-1-1 1,0 0-1,1 1 1,-1-1-1,0 0 0,1 1 1,-1-1-1,0 1 1,1 0-1,-1-1 1,1 1-1,-1-1 0,1 1 1,-1 0-1,1-1 1,0 1-1,-1 0 1,1-1-1,0 1 0,-1 0 1,1 0-1,0-1 1,0 2-5,-2 168 651,3-87-467,1-33 6,7 39-190,0-1 134,55 523 294,-29-314-283,-18-112-364,-5 95 219,-13-276-44,0 1 1,0-1 0,0 0 0,0 0-1,-1 0 1,1 0 0,-1 0 0,0 0-1,0 0 1,-1 0 0,1-1 0,-3 3 43,4-4-256,0 0 0,-1 0 0,1 0 0,-1 0 0,0-1 0,0 1 0,0 0 0,0-1 0,0 1-1,0-1 1,0 0 0,0 0 0,0 0 0,-1 0 0,1 0 0,0 0 0,-1 0 0,1-1 0,-1 1 0,1-1 0,-3 0 256,4 0-1356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41.658"/>
    </inkml:context>
    <inkml:brush xml:id="br0">
      <inkml:brushProperty name="width" value="0.2" units="cm"/>
      <inkml:brushProperty name="height" value="0.2" units="cm"/>
      <inkml:brushProperty name="color" value="#FFC114"/>
    </inkml:brush>
  </inkml:definitions>
  <inkml:trace contextRef="#ctx0" brushRef="#br0">836 1 268,'2'1'134,"-1"0"1,0 0-1,1 0 0,-1 0 1,0 0-1,0 0 0,0 1 1,0-1-1,0 1 1,0-1-1,0 1 0,0-1 1,0 1-1,-1-1 0,1 1 1,0-1-1,-1 1 0,0 0 1,1 0-1,-1-1 0,0 1 1,0 0-1,0-1 0,0 1 1,0 0-1,0 0-134,-4 53 1215,-3-32-1001,0 1-1,-2-2 0,0 1 0,-2-1 1,0-1-1,-2 0 0,0 0 0,-1-2 0,-1 1-213,-17 17 277,-1-1-1,-2-2 0,-1-1 0,-6 2-276,-29 25 309,3 4 0,3 3 0,-2 8-309,-44 61 221,-11 28-221,114-153 19,2-4-23,0 1 1,0 1-1,0-1 0,1 1 0,1 0 0,-1 0 0,1 0 0,1 0 0,0 1 0,-1 4 4,4-13 2,0-1 41,0 0 4,0 2-41,1-1 0,-1 0 1,0 0-1,1 1 0,-1-1 1,1 0-1,-1 0 0,1 0 1,0 0-1,-1 0 1,1 0-1,0 0 0,0 0 1,0 0-1,0 0 0,0 0 1,0 0-1,0 0-6,1 1 10,9 5 44,-1 0 0,2 0 1,-1-1-1,1-1 0,0 0 1,0 0-1,5 0-54,48 21 138,-22 1-72,-2 1 0,-1 2 0,-1 2 1,30 32-67,23 19 113,-17-22-8,2-4 0,72 41-105,-137-91 18,116 67 324,-4 7 1,-3 4 0,8 15-343,-90-68 128,-19-16-31,0 1 0,-1 0-1,16 21-96,-20-19-440,-1 1-1,-1 1 0,7 16 441,-18-30-1056,-1-6-2024,-1-1 3073,0 0-2146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6.282"/>
    </inkml:context>
    <inkml:brush xml:id="br0">
      <inkml:brushProperty name="width" value="0.025" units="cm"/>
      <inkml:brushProperty name="height" value="0.025" units="cm"/>
      <inkml:brushProperty name="color" value="#66CC00"/>
    </inkml:brush>
  </inkml:definitions>
  <inkml:trace contextRef="#ctx0" brushRef="#br0">1 49 88,'16'-11'7939,"-8"-5"-8573,-7 9-1891,-3 3 901</inkml:trace>
  <inkml:trace contextRef="#ctx0" brushRef="#br0" timeOffset="1">68 1 316,'4'4'752,"-2"-2"-64,1 3 0,-3-2-28,3 0-40,0 0-64,-3 2-68,2 1-44,-2 0-139,0 0-101,4-1-172,-8 1-176,8 3-245,-8-2-355,4-7-520,0 0 460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49.559"/>
    </inkml:context>
    <inkml:brush xml:id="br0">
      <inkml:brushProperty name="width" value="0.2" units="cm"/>
      <inkml:brushProperty name="height" value="0.2" units="cm"/>
      <inkml:brushProperty name="color" value="#FFC114"/>
    </inkml:brush>
  </inkml:definitions>
  <inkml:trace contextRef="#ctx0" brushRef="#br0">131 16 136,'1'0'59,"0"0"-1,0 0 1,-1 0-1,1 1 1,0-1 0,0 0-1,0 0 1,-1 0-1,1-1 1,0 1 0,0 0-1,0 0 1,-1 0-1,1 0 1,0-1 0,0 1-1,-1 0 1,1-1 0,0 1-1,0-1-58,-1 0 98,0 1 0,0-1 0,0 1-1,0-1 1,0 1 0,0-1 0,0 1 0,0-1-1,0 1 1,0 0 0,1-1 0,-1 1 0,0-1 0,0 1-1,1-1 1,-1 1 0,0-1 0,0 1 0,1 0-1,-1-1 1,0 1 0,1 0 0,-1-1 0,1 1 0,-1 0-1,0-1 1,1 1 0,-1 0 0,1 0 0,-1 0-1,1-1 1,-1 1 0,1 0-98,-1 0 34,1 1-1,-1-1 1,1 0 0,-1 1-1,1-1 1,-1 0 0,1 1-1,-1-1 1,1 1 0,-1-1-1,0 0 1,1 1 0,-1-1-1,0 1 1,0 0 0,1-1-1,-1 1 1,0-1 0,0 1-1,0-1 1,1 1 0,-1-1-1,0 1 1,0 0 0,0-1-1,0 1 1,0-1 0,0 1-1,0 0 1,-1-1 0,1 1-1,0-1 1,0 1 0,0-1-1,0 1 1,-1 0-34,-64 491 876,-20 609-80,85-1084-1038,0-12-90,1 0 0,-2 0-1,1 1 1,0-1 0,-1 0 0,0 1-1,0-1 1,-1 0 0,0 0 0,-1 3 332,1-6-1008</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0.639"/>
    </inkml:context>
    <inkml:brush xml:id="br0">
      <inkml:brushProperty name="width" value="0.2" units="cm"/>
      <inkml:brushProperty name="height" value="0.2" units="cm"/>
      <inkml:brushProperty name="color" value="#FFC114"/>
    </inkml:brush>
  </inkml:definitions>
  <inkml:trace contextRef="#ctx0" brushRef="#br0">261 18 152,'0'-1'66,"0"1"-1,0 0 1,0-1 0,1 1-1,-1-1 1,0 1-1,0-1 1,0 1 0,0-1-1,0 1 1,0-1 0,0 1-1,0-1 1,0 1-1,0-1 1,0 1 0,0-1-1,0 1 1,0 0 0,-1-1-1,1 1 1,0-1 0,0 1-1,0-1 1,-1 1-1,1 0 1,0-1 0,-1 1-1,1-1 1,0 1 0,-1 0-1,1-1 1,0 1-1,-1 0 1,1 0 0,-1-1-1,1 1 1,0 0 0,-1 0-1,1 0 1,-1-1-1,1 1 1,-1 0 0,1 0-1,-1 0 1,1 0 0,-1 0-1,1 0 1,-1 0 0,1 0-1,-1 0 1,1 0-1,-1 0 1,1 0 0,-1 0-1,1 1 1,0-1 0,-1 0-1,1 0 1,-1 1-1,1-1 1,-1 0 0,1 0-1,0 1 1,-1-1 0,1 0-66,-29 28 620,22-20-426,-11 9-51,0 0-1,2 2 0,1 0 0,0 1 1,1 0-1,1 1 0,1 1 0,1 0 1,1 1-1,1-1 0,1 2 0,1 0 0,-2 9-142,-3 33 77,3 0 0,2 1 0,4-1 0,3 26-77,1-70 2,1 0 1,0 0-1,2 0 0,6 18-2,0 4 26,-5-24-24,0 1-1,1-1 1,0 0-1,2 0 1,1-1 0,0 0-1,1-1 1,1 1-1,1-2 1,9 10-2,-13-17 18,2-1 1,-1-1-1,1 0 1,0 0-1,1-1 1,-1 0-1,1-1 1,1 0-1,-1-1 1,1 0-1,0-1 1,0 0-1,1-1 0,-1-1 1,1 0-1,-1 0 1,1-1-1,0-1 1,2 0-19,-5-1 8,1 0 1,-1-1 0,1-1 0,-1 0-1,0 0 1,0-1 0,-1 0 0,1 0-1,5-5-8,2 0 30,-1-1-1,1-2 0,-2 1 0,14-14-29,-13 8 14,0-1-1,-2-1 1,0 0 0,-1-1-1,-1 0 1,-1-1-1,-1 0 1,-1-1 0,0 0-1,-2-1 1,-1 1-1,1-8-13,4-31 13,-2 0 0,-4 0 0,-1-1 0,-4-8-13,-2 54 1,-1 0 0,-1 0-1,0 0 1,-1 1 0,-1 0 0,0 0 0,-1 0 0,0 1 0,-2-1-1,-9-20-20,9 20 28,-1 1 1,-1 0-1,0 1 0,-1 0 0,-1 0 0,0 2 0,0-1 0,-1 2 0,-1 0 0,0 0 0,0 2 0,-15-7-8,12 9 18,1 1 1,-1 1-1,0 1 0,0 0 1,0 1-1,0 1 0,0 1 0,-16 2-18,1-2 20,24 1 6,0 0-1,1 1 1,-1 0 0,1 0-1,-1 1 1,1 0-1,0 0 1,-2 2-26,3-2-431,-1 1 1,0-1-1,0-1 1,-1 1-1,1-1 1,0-1-1,-1 0 0,0 0 431,8-1-1282,1 0-50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1.508"/>
    </inkml:context>
    <inkml:brush xml:id="br0">
      <inkml:brushProperty name="width" value="0.2" units="cm"/>
      <inkml:brushProperty name="height" value="0.2" units="cm"/>
      <inkml:brushProperty name="color" value="#FFC114"/>
    </inkml:brush>
  </inkml:definitions>
  <inkml:trace contextRef="#ctx0" brushRef="#br0">0 6 248,'0'0'320,"0"0"-33,0 0-3,0 0 23,6 3-2,5 1-83,0 0-1,1-1 0,-1 0 1,1 0-1,-1-1 0,1-1 0,0 0 1,0-1-1,2 0-221,31-3 808,40-7-808,36-3 529,219 9 860,-313 5-1294,0 1-1,27 6-94,21 2 229,269 16 927,-341-26-3479,7-3 591,5-11 400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3.170"/>
    </inkml:context>
    <inkml:brush xml:id="br0">
      <inkml:brushProperty name="width" value="0.2" units="cm"/>
      <inkml:brushProperty name="height" value="0.2" units="cm"/>
      <inkml:brushProperty name="color" value="#FFC114"/>
    </inkml:brush>
  </inkml:definitions>
  <inkml:trace contextRef="#ctx0" brushRef="#br0">0 3 104,'61'-2'3207,"-60"2"-3177,0 1 1,0-1-1,0 0 1,-1 1-1,1-1 1,0 1-1,0-1 1,0 1-1,-1 0 0,1-1 1,0 1-1,-1 0 1,1-1-1,-1 1 1,1 0-1,0 0 1,-1 0-1,0-1 1,1 1-1,-1 0 0,0 0 1,1 0-1,-1 0 1,0 0-31,7 25 330,-6-22-285,13 60 553,-4 1 0,0 25-598,3 19 402,-2 15 36,-4 0-1,-8 54-437,0-69 295,0-65-210,-3 0 0,-7 36-85,-1 0 100,5-13-132,-1 7-694,-3 0-1,-16 49 727,27-120-2258,0-3 1018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3.571"/>
    </inkml:context>
    <inkml:brush xml:id="br0">
      <inkml:brushProperty name="width" value="0.2" units="cm"/>
      <inkml:brushProperty name="height" value="0.2" units="cm"/>
      <inkml:brushProperty name="color" value="#FFC114"/>
    </inkml:brush>
  </inkml:definitions>
  <inkml:trace contextRef="#ctx0" brushRef="#br0">302 0 92,'3'10'330,"0"-1"1,0 1-1,-2-1 0,1 1 1,-1-1-1,0 1 1,-1 0-1,0 0 0,-1-1 1,0 6-331,-5 16 368,0 0 0,-8 17-368,2-3 406,2-13-207,-2 0 1,0-1-1,-3 0 1,0-1-1,-2-1 1,-1 0-1,-2-2 1,-2 3-200,-37 33-13,55-59-135,0-1-1,0 1 1,-1-1 0,1 0 0,-1-1-1,1 1 1,-1-1 0,0 0 0,0 0 0,0 0-1,-1-1 1,1 1 0,0-1 0,-1-1 148,3 1-1010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4.337"/>
    </inkml:context>
    <inkml:brush xml:id="br0">
      <inkml:brushProperty name="width" value="0.2" units="cm"/>
      <inkml:brushProperty name="height" value="0.2" units="cm"/>
      <inkml:brushProperty name="color" value="#FFC114"/>
    </inkml:brush>
  </inkml:definitions>
  <inkml:trace contextRef="#ctx0" brushRef="#br0">225 81 176,'0'-1'74,"0"1"0,0-1 0,0 0 0,1 0 0,-1 0 0,0 0 0,0 1 0,-1-1 0,1 0 0,0 0 0,0 0 0,0 0 0,-1 1 0,1-1 0,0 0 0,-1 0 0,1 0 0,0 1 0,-1-1 0,1 0 0,-1 1 0,1-1 0,-1 0 0,0 1 0,1-1 0,-1 1 0,0-1 0,1 1-1,-1-1 1,0 1 0,0-1 0,1 1 0,-1 0 0,0-1 0,0 1 0,0 0 0,1 0 0,-1 0 0,0 0 0,0-1 0,0 1 0,0 0 0,1 1 0,-1-1 0,0 0 0,0 0 0,0 0 0,0 0 0,1 1 0,-1-1 0,0 0 0,0 1 0,0-1 0,1 0 0,-1 1 0,0-1 0,1 1 0,-1-1 0,0 1 0,1 0-74,-8 3 197,1 1-1,1-1 1,-1 1-1,1 1 1,-4 3-197,0 3 153,0 1-1,0 0 1,2 1 0,0 0 0,0 0 0,-4 12-153,-32 93 609,39-102-523,-4 12 33,2 0-1,1 0 1,2 0-1,0 1 1,2 0-1,1 11-118,3-26 15,0 0-1,0 0 0,1 0 1,1 0-1,1 0 0,0-1 0,0 0 1,2 0-1,0 0 0,0-1 1,1 0-1,1-1 0,0 0 0,1 0 1,0 0-1,1-2 0,0 1 1,1-1-1,0-1 0,0 0 1,1-1-1,0 0 0,4 1-14,-9-6 8,0 1 1,0-2-1,0 1 1,0-1-1,0 0 1,1-1-1,-1 0 0,0 0 1,1-1-1,-1 0 1,0-1-1,1 0 0,-1 0 1,0 0-1,9-4-8,-6 1 10,0 0-1,1-2 0,-2 1 1,1-2-1,-1 1 1,0-1-1,0-1 1,-1 0-1,0 0 0,3-4-9,9-12 27,-2 0 0,-1-1-1,-1-1 1,-1-1 0,-1 0-1,-1-1 1,-2-1-1,3-10-26,-1-2 22,-2-1-1,-1-1 0,-3 0 0,-1-1 1,-2 1-1,-2-1 0,-2-5-21,-1 42 2,0 0-1,-1 0 1,1 0-1,-2 0 0,1 1 1,-1-1-1,0 1 1,0-1-1,0 1 1,-1-1-1,0 1 1,-1 0-1,1 0 0,-1 1 1,0-1-1,-1 1 1,0-1-2,-2-1 8,-1 1 0,1 0 0,-1 0 0,-1 1 0,1 0 1,-1 1-1,0-1 0,0 2 0,0-1 0,0 1 0,-3 0-8,-11-2 23,0 1 0,0 1-1,0 2 1,0 0 0,-1 1-1,1 1 1,0 1 0,0 1-1,-9 3-22,-91 20 1,72-17-4336,47-8 2727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4.886"/>
    </inkml:context>
    <inkml:brush xml:id="br0">
      <inkml:brushProperty name="width" value="0.2" units="cm"/>
      <inkml:brushProperty name="height" value="0.2" units="cm"/>
      <inkml:brushProperty name="color" value="#FFC114"/>
    </inkml:brush>
  </inkml:definitions>
  <inkml:trace contextRef="#ctx0" brushRef="#br0">30 1 92,'1'4'200,"0"1"0,-1-1 0,1 1 0,-1-1 0,0 1 0,0 0 1,-1-1-1,1 1 0,-1-1 0,0 1 0,0 1-200,-3 14 483,-9 101 1004,5 0 0,5 21-1487,3-120 75,2-1 0,0 1 0,2-1 0,0 0 0,1 0 0,1 0 1,1-1-1,3 5-75,-6-16 38,1 0 0,0 0 0,0-1 0,1 0 0,0 0 0,0 0 0,0-1 0,1 0 0,1 1-38,-3-5 19,0 1 1,0-1-1,0 1 0,0-2 1,0 1-1,1 0 1,-1-1-1,1 0 0,0-1 1,-1 1-1,1-1 1,0 0-1,0 0 1,0-1-1,2 0-19,0 0 10,0-1 0,0-1-1,0 1 1,0-1 0,0-1 0,-1 0 0,1 0-1,-1 0 1,0-1 0,0 0 0,0 0-1,0-1 1,-1 1 0,1-2 0,-2 1 0,3-2-10,9-12 25,0 0 1,0 0 0,-2-2 0,7-12-26,-8 10 12,-2-1 0,0 0 0,-2-1 0,0 0-1,-2-1 1,-1 1 0,2-14-12,-1-9-17,-2-2 1,-2 1-1,-2-31 17,-2 74 17,0 0 1,-1 0 0,1 0-1,-1 0 1,-1 0 0,1 0-1,-1 0 1,0 1 0,0-1-1,-1 0 1,0 1 0,0 0-1,0-1 1,-1 1-1,1 1 1,-1-1 0,0 0-1,-1 1 1,1 0 0,-1 0-1,0 0 1,0 1 0,0-1-1,0 1 1,-5-2-18,2 2 35,0 0 0,1 0-1,-2 1 1,1 0 0,0 0 0,0 1 0,-1 0 0,1 0-1,0 1 1,-1 0 0,1 1 0,0 0 0,-1 0-1,1 1 1,0 0 0,0 0 0,0 1 0,-1 0-35,-6 4-98,0 1 0,0 1 0,0 0 0,1 1 0,0 1 0,1 0 1,1 0-1,-1 2 0,2-1 0,0 2 0,0-1 0,2 1 0,-1 1 0,2 0 1,0 0-1,-1 5 98,5 6-3526,4-26 2441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5.370"/>
    </inkml:context>
    <inkml:brush xml:id="br0">
      <inkml:brushProperty name="width" value="0.2" units="cm"/>
      <inkml:brushProperty name="height" value="0.2" units="cm"/>
      <inkml:brushProperty name="color" value="#FFC114"/>
    </inkml:brush>
  </inkml:definitions>
  <inkml:trace contextRef="#ctx0" brushRef="#br0">1 197 392,'7'17'343,"-1"1"0,0-1 0,-1 1 1,-1 1-1,-1-1 0,0 0 0,-1 15-343,13 64 692,-9-71-528,2 0-1,1 0 1,1-1 0,1 0 0,1-1 0,15 22-164,-22-38 33,1-1 0,0 0 0,0 0 1,1 0-1,0-1 0,0 0 0,0 0 0,1-1 1,0 0-1,4 2-33,-6-5 17,0 1-1,0-1 1,1 0 0,-1 0 0,1-1-1,-1 0 1,1 0 0,0-1-1,-1 0 1,1 0 0,0 0 0,-1-1-1,1 0 1,-1 0 0,6-2-17,2-1 27,0-1 0,0-1-1,0 0 1,-1-1 0,0 0 0,0-1 0,-1-1 0,0 0 0,0 0-1,-1-1 1,0-1 0,-1 0 0,0 0 0,-1-1 0,-1 0 0,1-1 0,2-7-27,0-1 35,0-2 0,-2 1 0,-1-1 1,0 0-1,-2-1 0,-1 0 0,0 0 1,-2 0-1,-1-1 0,-1-15-35,-2 25 37,0 0 0,-1 1 1,0-1-1,-2 1 0,0-1 0,0 1 0,-1 0 0,-1 1 0,-6-12-37,8 16 63,-1 0 0,-1 1 0,0-1 0,0 1 0,0 0 1,-1 0-1,-1 1 0,1 0 0,-1 0 0,0 1 0,0 0 0,-1 0 0,0 1 0,-7-3-63,3 3 90,-1 1-1,0 1 1,0 0-1,0 1 1,-1 0 0,1 1-1,0 1 1,-1 0-1,1 1 1,0 0-1,-7 3-89,-25 5-5,-1 3 0,-31 13 5,66-21-110,-14 2-3437,23-6 2079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5.953"/>
    </inkml:context>
    <inkml:brush xml:id="br0">
      <inkml:brushProperty name="width" value="0.2" units="cm"/>
      <inkml:brushProperty name="height" value="0.2" units="cm"/>
      <inkml:brushProperty name="color" value="#FFC114"/>
    </inkml:brush>
  </inkml:definitions>
  <inkml:trace contextRef="#ctx0" brushRef="#br0">236 0 136,'-3'11'418,"-1"0"-1,2 0 1,0 0 0,0 1 0,0 8-418,-5 25 418,-2-13-32,-2 0 1,-1-1-1,-2 0 0,-3 4-386,8-20 64,0 0-1,-1 0 0,0-1 0,-1 0 1,-1-1-1,0-1 0,-1 0 0,-9 7-63,20-17-90,-1 0 0,1 0 0,-1-1 0,1 1 0,-1-1 0,0 1 0,0-1 0,0 0 0,0 0 0,0 0 0,0-1 0,0 1 0,-1-1 90,2 0-936</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6.536"/>
    </inkml:context>
    <inkml:brush xml:id="br0">
      <inkml:brushProperty name="width" value="0.2" units="cm"/>
      <inkml:brushProperty name="height" value="0.2" units="cm"/>
      <inkml:brushProperty name="color" value="#FFC114"/>
    </inkml:brush>
  </inkml:definitions>
  <inkml:trace contextRef="#ctx0" brushRef="#br0">67 55 224,'-1'4'306,"1"0"0,-1-1 0,0 1-1,0 0 1,0 0 0,-1-1 0,1 1 0,-1-1 0,0 1-306,-1 4 237,-9 26 186,3 1-1,1 0 1,1 0 0,2 0 0,1 2-423,-1 70 1076,4 4-1076,1-99 61,0 5-2,2 0 1,0 0-1,1 0 1,0-1 0,2 1-1,0-1 1,1 1 0,0-2-1,1 1 1,3 3-60,-6-12 22,-1 0 0,1-1 1,1 1-1,-1-1 0,1 0 1,1 0-1,-1 0 0,1-1 0,-1 0 1,2 0-1,-1 0 0,0-1 1,1 0-1,0 0 0,0-1 0,0 0 1,0 0-1,1-1 0,-1 1 1,1-2-1,0 1 0,-1-1 0,8 0-22,-6-2 17,1 0 0,-1-1 0,1-1 0,-1 0-1,0 0 1,0-1 0,0 0 0,0 0 0,-1-1-1,0 0 1,5-4-17,8-6 36,-1 0 1,-1-2-1,17-17-36,-21 16 15,0 0 1,-2-1 0,0 0 0,-1-1-1,-1 0 1,-1-1 0,-1 0-1,-1-1 1,2-9-16,0-3 2,-2-1 0,-2 0 0,-1-1 0,-2 1 0,-1-28-2,-2 51 4,-1 0 1,0 0-1,0 0 1,-2 1-1,1-1 0,-2 0 1,1 1-1,-2 0 1,1 0-1,-1 0 0,-1 0 1,0 1-1,-1 0 0,-3-4-4,4 7 19,0 0-1,-1 0 1,0 1-1,0 0 1,-1 0-1,1 0 1,-1 1-1,0 0 1,-1 1-1,1 0 1,-1 0-1,0 1 1,0 0-1,0 1 1,0 0-1,-1 0 1,1 1-1,-9 0-18,-5 0 67,0 1 1,0 2-1,0 0 0,0 2 1,-4 1-68,15-2-94,0 0 1,0 1-1,1 0 1,0 1 0,0 0-1,0 1 1,0 0 0,1 1-1,0 0 1,1 0-1,-1 1 94,9-7-227,0 1 0,-1-1 0,1 0 0,0 1 0,0-1 0,0 1 0,0-1-1,1 1 1,-1 0 0,0-1 0,1 1 0,-1 0 0,1 0 0,-1-1 0,1 1-1,0 0 1,0 0 227,0-1-1288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6.615"/>
    </inkml:context>
    <inkml:brush xml:id="br0">
      <inkml:brushProperty name="width" value="0.025" units="cm"/>
      <inkml:brushProperty name="height" value="0.025" units="cm"/>
      <inkml:brushProperty name="color" value="#66CC00"/>
    </inkml:brush>
  </inkml:definitions>
  <inkml:trace contextRef="#ctx0" brushRef="#br0">18 1 280,'-4'24'4839,"0"2"-4059,-2-13-3171,2-8 1219</inkml:trace>
  <inkml:trace contextRef="#ctx0" brushRef="#br0" timeOffset="1">86 149 292,'-3'4'964,"3"1"-44,0 0 88,0-1-192,0 2-88,0-3-28,0 1-127,0 0-137,0-1-164,0 3-64,3-2-152,-6-1-188,3 1-132,0 2-248,0-3-245,0-1-435,0-1 160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7.075"/>
    </inkml:context>
    <inkml:brush xml:id="br0">
      <inkml:brushProperty name="width" value="0.2" units="cm"/>
      <inkml:brushProperty name="height" value="0.2" units="cm"/>
      <inkml:brushProperty name="color" value="#FFC114"/>
    </inkml:brush>
  </inkml:definitions>
  <inkml:trace contextRef="#ctx0" brushRef="#br0">69 66 112,'-4'2'161,"0"1"0,0-1 1,1 1-1,0 0 0,-1 0 0,1 0 0,0 0 1,0 1-1,1-1 0,-1 1 0,1 0 0,0 0 1,0 0-1,0 0 0,0 0 0,1 0 0,-1 0 1,1 1-1,0-1 0,1 1-161,-4 16 278,1 1 0,1 0 0,0 13-278,2-15 244,-1 10-51,1 1 1,1 0-1,2-1 0,1 1 1,2-1-1,6 20-193,-8-35 65,1 0-1,1-1 1,0 1-1,1-1 1,0-1-1,1 1 1,1-1-1,0-1 1,1 0-1,0 0 1,1 0-1,0-2 1,11 9-65,-18-15 24,1-1 0,-1 0 0,1 0 0,0 0 0,0-1 0,0 1 0,0-1 0,0-1 0,1 1 0,-1-1 0,0 0 0,1 0 0,-1 0 0,1-1 0,0 0 0,-1 0 0,1 0 0,-1-1 0,1 1 0,5-3-24,2-3 33,1-1 0,-1 0 0,0-1-1,-1-1 1,1 0 0,-2-1 0,1 0-1,-2-1 1,1 0 0,-1 0 0,-1-1-1,0-1 1,-1 1 0,0-1 0,-1-1 0,-1 1-1,0-1 1,1-5-33,5-15 38,-2 0 0,-1 0 0,-2-1 0,-1-1 0,-2 1 0,-1-1 0,-2-15-38,-1 42 28,-1 0 0,0 0 0,-1-1 0,0 2 0,0-1 0,-1 0 0,0 0 0,0 1 0,-1 0 0,-1-1 0,1 1 0,-1 1 0,0-1 0,-1 1 0,0 0 0,0 0 0,0 1 0,-1-1 0,0 2 0,0-1 0,-1 1 0,0 0 0,1 0 0,-2 1 0,1 0 0,0 1 0,-1-1 0,0 2 0,1-1 0,-1 1 0,0 1 0,-7-1-28,-2 2-59,0 2 0,0 0 0,1 0 0,-1 2 0,1 0 0,0 2 0,0-1 0,0 2 0,1 0 0,0 1 0,0 1 0,1 0 0,0 2 0,0-1 0,1 2 0,1-1 0,0 2 0,-10 13 59,14-12-3075,8-11 1571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49:57.657"/>
    </inkml:context>
    <inkml:brush xml:id="br0">
      <inkml:brushProperty name="width" value="0.2" units="cm"/>
      <inkml:brushProperty name="height" value="0.2" units="cm"/>
      <inkml:brushProperty name="color" value="#FFC114"/>
    </inkml:brush>
  </inkml:definitions>
  <inkml:trace contextRef="#ctx0" brushRef="#br0">136 48 196,'-1'0'147,"0"1"0,0-1 0,0 0 1,0 1-1,0-1 0,0 1 0,0 0 0,0-1 0,0 1 1,0 0-1,0-1 0,0 1 0,0 0 0,0 0 0,0 0 0,1 0 1,-1 0-1,0 0 0,1 0 0,-1 0 0,1 0 0,-1 1-147,-17 27 612,18-28-523,-15 27 350,2 0 0,1 1-1,2 0 1,0 1 0,2 0-1,-2 21-438,1 6 418,3 1-1,2 0 1,3 8-418,2-48 56,1-1 1,1 1-1,1 0 1,0-1-1,1 0 0,1 0 1,1 0-1,0-1 1,2 2-57,-5-10 19,1 0 0,0 0 1,0 0-1,1 0 0,-1-1 0,2 0 1,-1 0-1,1 0 0,0-1 0,1 0 1,-1-1-1,1 1 0,0-2 0,1 1 1,-1-1-1,1 0 0,0-1 0,0 0 1,0 0-1,0-1 0,0 0 0,1-1 1,-1 0-1,9 0-19,-11-1 10,0-1 0,-1 0 0,1 0 0,0-1 0,-1 0 1,1 0-1,-1 0 0,0-1 0,1 0 0,3-3-10,57-39 65,-63 43-60,9-9 4,-1 0-1,-1 0 1,0-1-1,0 0 1,-2-1 0,1 0-1,-1-1 1,-1 1-1,-1-2 1,0 1-1,-1-1 1,0 0-1,-1-1 1,2-10-9,2-16-25,-2-1-1,-1 0 1,-2 0 0,-3-39 25,-1 64 19,-2 0-1,0-1 1,-1 1 0,0 0-1,-2 0 1,0 1 0,-1-1-1,-4-6-18,6 15 36,-1-1 0,1 1 0,-2 0-1,0 0 1,0 0 0,0 1 0,-1 0 0,0 0-1,-1 1 1,0 0 0,0 0 0,0 1-1,-1 0 1,0 0 0,-4-1-36,1 1 29,0 2 1,-1-1 0,1 1-1,-1 1 1,0 1-1,0-1 1,0 2-1,0 0 1,0 0-1,-8 2-29,17 0-104,0 0 0,0 0 0,0 0 0,0 1 0,0-1 0,0 1 0,0 0 0,1 0 0,-1 0 0,1 1-1,0-1 1,-2 2 104,-9 6-2734,8-6 673</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5.224"/>
    </inkml:context>
    <inkml:brush xml:id="br0">
      <inkml:brushProperty name="width" value="0.2" units="cm"/>
      <inkml:brushProperty name="height" value="0.2" units="cm"/>
      <inkml:brushProperty name="color" value="#FFC114"/>
    </inkml:brush>
  </inkml:definitions>
  <inkml:trace contextRef="#ctx0" brushRef="#br0">139 2 4,'0'0'169,"0"0"22,0 0 4,0 0-3,0 0 0,0 0-2,0 0-54,0 0-8,0 0-4,0 0-26,0 0 54,0 0-21,0 0-9,0 0 32,0 0-46,0 0-15,0 0 26,0 0 1,0 0-44,-6-1-12,6 1-58,-1-1 0,0 1 1,0 0-1,0 0 0,0 0 1,0 0-1,0 0 0,0 0 1,0 0-1,0 1 0,0-1 1,0 0-1,0 0 0,0 1 1,0-1-1,0 0 0,0 1 1,1-1-1,-1 1 0,0-1 1,0 1-1,0 0 0,1-1 1,-1 1-1,0 0 1,1 0-1,-1-1 0,1 1 1,-1 0-1,1 0 0,-1 0 1,1 0-1,-1 0-6,-3 45 292,4-39-273,0 78 313,-4 0 0,-5 10-332,-21 166 443,18-136-116,-15 53-327,22-134-44,4-33-265,0 0 0,0 0 0,-1-1 0,-1 1 0,-1 5 309,2-10-883</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6.039"/>
    </inkml:context>
    <inkml:brush xml:id="br0">
      <inkml:brushProperty name="width" value="0.2" units="cm"/>
      <inkml:brushProperty name="height" value="0.2" units="cm"/>
      <inkml:brushProperty name="color" value="#FFC114"/>
    </inkml:brush>
  </inkml:definitions>
  <inkml:trace contextRef="#ctx0" brushRef="#br0">113 122 20,'-1'0'81,"0"1"0,0-1 1,0 1-1,0 0 0,0-1 0,0 1 0,0 0 0,0 0 1,0 0-1,0-1 0,0 1 0,0 0 0,0 0 0,1 1 1,-1-1-1,1 0 0,-1 0 0,0 0 0,1 0 0,0 0 1,-1 1-82,-11 26 466,-5 22 143,2 1 0,2 1 1,2 0-1,0 30-609,1 25 937,5 80-937,6-162 38,1 1 0,2-1 0,1 0 0,6 22-38,-6-28 29,-2-7-15,1 0 1,0-1 0,0 0-1,1 1 1,1-2 0,0 1-1,0-1 1,1 0 0,1 0-1,1 1-14,-4-5 8,0-1 1,1 0-1,-1 0 0,1 0 1,0-1-1,0 0 0,1 0 0,-1-1 1,1 0-1,0 0 0,-1 0 0,1-1 1,1 0-1,-1 0 0,0-1 1,8 1-9,-11-3 2,0 1 1,-1-1-1,1 0 1,0 0-1,0 0 1,0-1 0,-1 1-1,1-1 1,-1 0-1,1 0 1,-1 0-1,0 0 1,0-1 0,2 0-3,40-42 56,-26 21-28,-2-1 0,-1-1 0,-1 0-1,-1-1 1,-1-1 0,-2 0 0,-1-1 0,-1 0-1,0-2-27,2-21 33,-1 0-1,-3-1 0,-2 0 0,-2-39-32,-3 68 16,-2 0 0,-1 0 0,0 0-1,-2 1 1,-1-1 0,-4-8-16,6 17 16,-6-19 30,-1 1 1,-1 0 0,-11-18-47,20 43 26,-1 0 1,-1 1-1,1-1 1,-1 1-1,-1 0 1,1 0-1,-1 0 1,0 1-1,-1 0 1,1 0-1,-1 0 1,0 1-1,-1 0 1,1 1-1,-1 0 1,-7-3-27,11 6 10,-1 0 0,1 1 0,0-1 0,-1 1 1,1 0-1,-1 0 0,1 0 0,-1 1 0,1 0 0,-1 0 1,1 0-1,0 0 0,-1 1 0,1-1 0,0 1 1,-2 1-11,-11 7-50,0 0 0,0 1 1,-3 5 49,-12 6-556,10-5-2120,19-14 1663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6.623"/>
    </inkml:context>
    <inkml:brush xml:id="br0">
      <inkml:brushProperty name="width" value="0.2" units="cm"/>
      <inkml:brushProperty name="height" value="0.2" units="cm"/>
      <inkml:brushProperty name="color" value="#FFC114"/>
    </inkml:brush>
  </inkml:definitions>
  <inkml:trace contextRef="#ctx0" brushRef="#br0">16 107 228,'-7'45'649,"2"1"0,3 0 0,1 10-649,1-18 205,1 1-1,2-1 1,1 0 0,2 0-1,2 0 1,1-1 0,3 0-1,8 19-204,-17-48 64,1 0-1,0-1 0,1 1 0,0-1 0,0 0 1,0-1-1,1 1 0,0-1 0,0 0 0,1 0 1,-1-1-1,6 3-63,-8-5 37,0-1 1,-1 0-1,1 0 1,0 0 0,1-1-1,-1 0 1,0 0-1,0 0 1,1 0-1,-1 0 1,0-1 0,1 0-1,-1 0 1,0 0-1,1 0 1,-1-1-1,0 0 1,1 0 0,-1 0-1,0 0 1,0-1-1,0 1 1,0-1-1,1-1-37,3-2 39,0-1-1,0 0 1,0 0-1,-1-1 1,0 0-1,-1 0 1,1-1-1,-1 0 1,-1 0-1,1 0 0,-2-1 1,2-3-39,9-20 112,-1-1 0,6-24-112,-19 54 4,8-31 3,-2 0 0,-1 0 0,-1-1-1,-2 1 1,-2-1 0,-1-14-7,-1 30 17,-1-1-1,-1 1 0,0 0 1,-1 0-1,-1 0 0,-2-1-16,4 10 31,0 1-1,-1-1 0,0 0 1,-1 1-1,0 0 1,-1 0-1,0 0 0,0 1 1,-1 0-1,0 0 1,0 0-1,-2 0-30,3 5 18,0-1-1,0 1 1,0 1-1,-1-1 1,1 1 0,-1 0-1,0 0 1,0 1 0,1 0-1,-1 0 1,0 1-1,0-1 1,0 2 0,-3-1-18,5 2-292,1 0 0,0 0 0,1 0 0,-1 0 0,0 1 0,1-1 0,-1 1 0,1 0 0,0 0 0,-2 2 292,2-1-1001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7.058"/>
    </inkml:context>
    <inkml:brush xml:id="br0">
      <inkml:brushProperty name="width" value="0.2" units="cm"/>
      <inkml:brushProperty name="height" value="0.2" units="cm"/>
      <inkml:brushProperty name="color" value="#FFC114"/>
    </inkml:brush>
  </inkml:definitions>
  <inkml:trace contextRef="#ctx0" brushRef="#br0">181 0 48,'12'43'527,"-1"0"0,-3 0-1,-1 1 1,-2 0 0,-3 0 0,-1 22-527,-3-39 245,-1-1 1,-1 0-1,-1 0 1,-1 0-1,-2-1 1,-5 14-246,-9 17 701,-2-2-1,-14 22-700,-4-8 309,39-64-474,1-1-1,-1 1 0,0 0 0,-1-1 0,1 1 0,-1-1 0,0 0 1,0 0-1,1 0 0,-2-1 0,1 0 0,0 1 0,-1-1 0,-1 0 166,3-1-1034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8.108"/>
    </inkml:context>
    <inkml:brush xml:id="br0">
      <inkml:brushProperty name="width" value="0.2" units="cm"/>
      <inkml:brushProperty name="height" value="0.2" units="cm"/>
      <inkml:brushProperty name="color" value="#FFC114"/>
    </inkml:brush>
  </inkml:definitions>
  <inkml:trace contextRef="#ctx0" brushRef="#br0">96 1 200,'0'0'279,"0"0"15,0 0-38,0 0-16,0 0-22,-3 2 2,-5 8-95,0-1 0,1 1 0,1 0 1,-1 0-1,2 1 0,-1 0 0,1 0 0,1 0 1,0 1-1,1-1 0,0 1 0,0 3-125,-5 32 456,1 0 1,1 24-457,4-39 104,1 0 0,2 0 0,1 1 1,1-2-1,2 1 0,1 0 1,2-1-1,1 0-104,-5-16 28,1-1 1,1 1-1,0-1 1,1 0-1,0-1 1,1 1-1,1-2 0,0 1 1,0-1-1,2-1 1,-1 1-1,1-2 1,1 0-1,0 0 1,1-1-1,-1 0 1,2-1-1,-1-1 1,1 0-1,0-1 1,1 0-1,-1-1 0,1-1 1,0 0-1,0-1 1,0-1-1,1 0 1,-1-1-1,6-1-28,-11 0 18,-1-1-1,0-1 1,1 1 0,-1-1-1,0-1 1,0 0-1,0 0 1,-1-1 0,1 0-1,-1 0 1,0-1-1,0 0 1,0-1-1,0 1 1,-1-2 0,0 1-1,-1-1 1,1 0-1,-1 0 1,-1 0 0,1-1-1,-1 0 1,-1 0-1,1-1 1,-1-1-18,6-12 20,-1 0 0,-1 0 0,-1 0 0,-1-1 0,-1 0 0,-1-1 0,-1 1 0,-1-1 0,0-9-20,-2 4 13,-2 0-1,0 0 1,-2 0-1,-1 0 0,-1 1 1,-1 0-1,-2 0 1,-1 1-1,-1 0 1,-1 1-1,-2 0 1,-4-5-13,14 24 20,-1-1 1,0 1 0,-1 1 0,1-1 0,-2 1 0,1 0 0,0 0 0,-1 1-1,0 0 1,0 0 0,-1 0 0,1 1 0,-1 1 0,0-1 0,0 1-1,0 0 1,-8-1-21,5 2 17,1 1 1,-1 0-1,0 0 0,1 1 0,-1 1 0,1 0 0,-1 0 0,1 1 1,-1 0-1,1 1 0,0 0 0,0 1 0,0 0 0,-2 2-17,2-1-30,0 1-1,1 0 1,-1 0-1,2 1 1,-1 0-1,-2 2 31,-21 34-2897,29-38 1876</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8.592"/>
    </inkml:context>
    <inkml:brush xml:id="br0">
      <inkml:brushProperty name="width" value="0.2" units="cm"/>
      <inkml:brushProperty name="height" value="0.2" units="cm"/>
      <inkml:brushProperty name="color" value="#FFC114"/>
    </inkml:brush>
  </inkml:definitions>
  <inkml:trace contextRef="#ctx0" brushRef="#br0">6 122 312,'-4'58'764,"3"0"-1,2-1 1,6 35-764,-3-62 126,2-1 0,0 0 0,2 0 0,1 0 0,1-1 1,2 0-1,10 19-126,-18-41 40,0 0 1,0-1-1,0 1 1,1-1 0,0 0-1,0 0 1,0 0-1,1 0 1,-1-1-1,5 2-40,-7-4 19,1 0 0,-1 0-1,1 0 1,0-1-1,0 1 1,0-1-1,0 0 1,0 0 0,0-1-1,0 1 1,0-1-1,0 0 1,0 0 0,0 0-1,0 0 1,0-1-1,0 0 1,0 0-1,0 0 1,1 0-19,9-6 28,1-1 1,-1 0-1,-1-1 0,1 0 0,-2-1 1,1-1-1,-1 0 0,-1-1 0,0 0 1,-1 0-1,0-1 0,-1 0 0,0-1 1,-1 0-1,-1-1 0,0 0 0,0-2-28,5-14 26,-1 0 0,-1-1 0,-2 0 0,-1-1 0,-2 0 0,-1 0 0,-2 0 0,-1-4-26,-1 29 16,-1 0 0,0-1 0,-1 1 0,1 0 0,-2 0 0,1 0 0,-1 0 0,-1 0 0,1 1 0,-1 0 0,0-1 0,-1 1 0,0 1 0,0-1 0,0 1 0,-1 0 0,-4-4-16,3 4 38,0-1-1,-1 1 1,0 1-1,0 0 1,-1 0-1,0 0 1,1 1-1,-1 0 1,-1 1-1,1 0 1,0 0-1,-1 1 1,0 0 0,-8 0-38,7 2 14,0 1 1,0 0 0,0 0-1,0 1 1,1 0 0,-1 1 0,1 1-1,-1-1 1,1 2 0,0-1-1,0 2-14,-21 12-957,0 1-1,-18 16 958,34-22-1063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9.104"/>
    </inkml:context>
    <inkml:brush xml:id="br0">
      <inkml:brushProperty name="width" value="0.2" units="cm"/>
      <inkml:brushProperty name="height" value="0.2" units="cm"/>
      <inkml:brushProperty name="color" value="#FFC114"/>
    </inkml:brush>
  </inkml:definitions>
  <inkml:trace contextRef="#ctx0" brushRef="#br0">40 198 336,'-11'41'496,"2"1"-1,1 1 1,3-1 0,1 1 0,2 0-1,2 14-495,0-45 61,1 1 0,1-1 0,-1 1 0,2-1-1,0 0 1,0 0 0,1 0 0,1-1 0,0 0-1,4 8-60,-6-13 30,0-1 0,1 0 1,-1 0-1,1 0 0,0 0 0,0-1 0,1 0 0,-1 0 0,1 0 0,0 0 0,0-1 0,0 1 0,1-1 0,-1-1 0,1 1 0,-1-1 0,1 0 0,0 0 0,0 0 0,0-1 0,5 0-30,-1-1 30,-1 0-1,1-1 1,-1 0 0,1-1-1,-1 0 1,0-1 0,0 0-1,0 0 1,-1-1-1,1 0 1,-1 0 0,1-1-1,-2 0 1,1-1 0,0 1-1,-1-2 1,0 1 0,-1-1-1,2-1-29,8-10 68,0-2-1,0 0 1,-2-1-1,-1 0 1,0-1-1,5-15-67,-10 20 56,-1-1 0,-1 0 0,0 0 0,-2-1 0,0 1 0,0-1 0,-2 0 0,-1 0 0,0-1 0,-1 1-1,-1 0 1,-1 0 0,-1 0 0,0 0 0,-2 1 0,0-1 0,-1 1 0,0 0 0,-10-17-56,12 28 40,0 0-1,-1 1 1,1-1-1,-1 1 1,-1 0-1,1 0 1,-1 0-1,0 1 1,0-1 0,-1 2-1,0-1 1,0 1-1,0 0 1,0 0-1,0 1 1,-1 0 0,0 0-1,1 1 1,-1 0-1,0 0 1,0 1-1,0 0 1,0 1 0,0 0-1,-1 0 1,1 0-1,0 1 1,0 0-1,0 1 1,0 0-1,1 0 1,-2 1-40,-6 3-195,-36 18-145,24-1-2723,22-19 1647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09.769"/>
    </inkml:context>
    <inkml:brush xml:id="br0">
      <inkml:brushProperty name="width" value="0.2" units="cm"/>
      <inkml:brushProperty name="height" value="0.2" units="cm"/>
      <inkml:brushProperty name="color" value="#FFC114"/>
    </inkml:brush>
  </inkml:definitions>
  <inkml:trace contextRef="#ctx0" brushRef="#br0">0 17 356,'14'6'491,"1"-1"0,-1-1-1,1 0 1,0-1 0,0 0 0,0-1 0,6 0-491,113-2 790,-62-2-14,-37 0-517,-1 0-1,22-6-258,39-4 447,796-7 2360,-741 19-2654,-148 0-663,-2 0-487,0 0-809,0 0-187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5.554"/>
    </inkml:context>
    <inkml:brush xml:id="br0">
      <inkml:brushProperty name="width" value="0.1" units="cm"/>
      <inkml:brushProperty name="height" value="0.1" units="cm"/>
      <inkml:brushProperty name="color" value="#FFFF00"/>
    </inkml:brush>
  </inkml:definitions>
  <inkml:trace contextRef="#ctx0" brushRef="#br0">3 1 72,'0'0'183,"0"0"18,0 0 22,0 0-36,0 0 0,0 0-34,0 0-4,0 0-10,0 0-12,0 0 59,0 0 70,0 0 11,-1 8 11,0 18-35,1 0-1,2 0 0,1 0 1,1-1-1,1 1 0,4 10-242,7 45 382,11 120 70,-10 0 0,-7 164-452,-12-321-372,-1 1-1,-7 27 373,3-22-1589,5-44 807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6.948"/>
    </inkml:context>
    <inkml:brush xml:id="br0">
      <inkml:brushProperty name="width" value="0.025" units="cm"/>
      <inkml:brushProperty name="height" value="0.025" units="cm"/>
      <inkml:brushProperty name="color" value="#66CC00"/>
    </inkml:brush>
  </inkml:definitions>
  <inkml:trace contextRef="#ctx0" brushRef="#br0">4 86 228,'2'2'908,"1"-2"0,-3 2-4,3 0-124,-3 0-76,3-1-76,-3 1-151,3 0-161,-3-2-136,0 0-148,3 1-204,-3 0-228,0-3-333,0 1-539,0 0 400</inkml:trace>
  <inkml:trace contextRef="#ctx0" brushRef="#br0" timeOffset="1">50 6 60,'-2'-1'992,"-4"0"-60,0 1-28,3 0-28,3-1-132,-3 0-108,0 1-171,1 0-125,-2-1-144,1 1-144,0 0-220,0 0-192,0 0-293,-2 1-471,1-1 148</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1.971"/>
    </inkml:context>
    <inkml:brush xml:id="br0">
      <inkml:brushProperty name="width" value="0.2" units="cm"/>
      <inkml:brushProperty name="height" value="0.2" units="cm"/>
      <inkml:brushProperty name="color" value="#FFC114"/>
    </inkml:brush>
  </inkml:definitions>
  <inkml:trace contextRef="#ctx0" brushRef="#br0">74 89 80,'0'-15'183,"0"12"-55,-1 3-97,0 0 0,0 0 0,0 1 1,0-1-1,0 0 0,0 0 1,0 0-1,0 0 0,0-1 0,0 1 1,0 0-1,0 0 0,0-1 0,0 1 1,0 0-1,0-1 0,0 1 0,0-1-31,1 0 8,0 0-1,0 0 0,0 0 0,0 0 1,0 0-1,0 0 0,0 0 0,0 0 1,-1 0-1,1 0 0,0 0 0,0 0 1,-1 1-1,1-1 0,-1 0 0,1 0 1,-1 0-1,1 0 0,-1 1 0,0-1 1,1 0-1,-1 1 0,0-1 0,0 0 1,1 1-1,-1-1 0,0 1 0,0-1 1,0 1-1,0-1 0,0 1 0,1 0 1,-1-1-1,-1 1-7,0 0 28,1-1 0,0 1 0,-1-1 0,1 0 0,-1 1 0,1-1 0,0 0-1,0 0 1,-1 0 0,1 0 0,0 0 0,0 0 0,0 0 0,0 0 0,0 0 0,0 0 0,1-1 0,-1 1 0,0 0 0,1-1 0,-1 0-28,-8-16 1201,6 17-377,6 32-19,12 48-510,1 2 225,-4 1-1,1 77-519,-10 165-490,-3-202-1779,0-122 1421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2.509"/>
    </inkml:context>
    <inkml:brush xml:id="br0">
      <inkml:brushProperty name="width" value="0.2" units="cm"/>
      <inkml:brushProperty name="height" value="0.2" units="cm"/>
      <inkml:brushProperty name="color" value="#FFC114"/>
    </inkml:brush>
  </inkml:definitions>
  <inkml:trace contextRef="#ctx0" brushRef="#br0">148 1 232,'8'26'439,"-1"1"-1,-1 0 1,-1 0-1,0 11-438,-3-22 194,-2-1 0,0 0 0,0 0 0,-2 0 0,0 0 0,0 0 0,-2-1 0,-2 8-194,-4 9 266,-2 0 1,-1 0-1,-2-1 1,-1-1-1,-1-1 1,-1 0-1,-9 9-266,25-35-75,-1 1 0,1-1 0,-1 0-1,0 1 1,1-1 0,-1 0 0,0-1-1,0 1 1,0 0 0,0-1 0,-2 1 75,3-2-750,2 0-332</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3.141"/>
    </inkml:context>
    <inkml:brush xml:id="br0">
      <inkml:brushProperty name="width" value="0.2" units="cm"/>
      <inkml:brushProperty name="height" value="0.2" units="cm"/>
      <inkml:brushProperty name="color" value="#FFC114"/>
    </inkml:brush>
  </inkml:definitions>
  <inkml:trace contextRef="#ctx0" brushRef="#br0">74 65 108,'-10'15'328,"2"1"-1,-1 0 1,2 1-1,0 0 1,1 0 0,1 0-1,1 1 1,0 0-1,1-1 1,1 2-328,-4 48 496,3 1 0,3 3-496,0-46 218,1-9-162,1 1 0,0-1 0,1 1 0,1-1 0,0 0 0,4 7-56,2 11 127,-7-24-73,1 0 1,0 0-1,0-1 0,1 1 1,5 7-55,-9-15 17,0 0 1,0 0-1,1 0 1,-1 0 0,0 0-1,1-1 1,0 1-1,-1 0 1,1-1 0,0 0-1,0 1 1,0-1-1,0 0 1,0 0 0,0 0-1,0 0 1,0 0-1,0 0 1,0-1 0,1 1-1,-1-1 1,0 1-1,1-1 1,-1 0 0,0 0-1,1 0 1,-1 0-1,0 0 1,0-1 0,2 0-18,5-3 24,-1 0 1,0-1 0,0 0-1,0-1 1,-1 0 0,0 0 0,0 0-1,0-1 1,-1 0 0,0-1 0,0 1-1,-1-1 1,0 0 0,0 0 0,2-7-25,7-13 35,-2-2 1,0 0-1,-2 0 1,0-7-36,0-8 72,-2-2 1,-2 1-1,-1-1 1,-3-41-73,-2 78 29,-1 0 1,0 0-1,-1 0 1,0 1-1,0-1 1,-1 0-1,0 1 1,-1 0-1,0 0 1,0 0-1,-1 0 1,-5-7-30,6 11 19,0 0 0,0 0 0,0 0 0,0 1 1,-1 0-1,0 0 0,0 0 0,0 0 0,0 1 1,-1 0-1,1 0 0,-1 0 0,1 1 0,-1 0 1,0 0-1,0 0 0,0 1 0,0 0 0,-1 0 0,1 1 1,-2-1-20,3 2-36,-1 0 1,1 0 0,-1 0 0,1 1-1,0-1 1,0 1 0,0 0 0,0 1-1,0 0 1,0-1 0,0 1 0,1 1-1,-4 2 36,3-2-602,0 1 0,0 0-1,0 0 1,1 0 0,-1 1-1,-2 4 603,5-5-1116</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3.638"/>
    </inkml:context>
    <inkml:brush xml:id="br0">
      <inkml:brushProperty name="width" value="0.2" units="cm"/>
      <inkml:brushProperty name="height" value="0.2" units="cm"/>
      <inkml:brushProperty name="color" value="#FFC114"/>
    </inkml:brush>
  </inkml:definitions>
  <inkml:trace contextRef="#ctx0" brushRef="#br0">98 0 100,'-27'55'3020,"11"-4"-2654,1 1 1,2 1 0,3 0 0,2 0 0,3 1-1,2 0 1,2 21-367,2-62 37,0 0 1,0 0-1,1-1 0,1 1 0,0-1 0,1 1 0,0-1 1,1 0-1,0-1 0,1 1 0,0-1 0,4 4-37,-8-12 16,0 0 0,1 0-1,-1 0 1,1-1 0,-1 1-1,1-1 1,0 0 0,0 1-1,0-1 1,0-1 0,0 1 0,0 0-1,1-1 1,-1 0 0,0 1-1,1-1 1,-1-1 0,1 1-1,2 0-15,0-1 17,-1 0 0,0-1-1,1 0 1,-1 0-1,0 0 1,0 0 0,0-1-1,0 0 1,0 0-1,0 0 1,-1-1 0,4-1-17,7-6 25,0-2 1,-1 1 0,-1-2-1,1 1 1,-2-2 0,0 0 0,4-7-26,14-19 75,-2-1 0,-2-1 1,12-30-76,-28 51 15,-2 0 0,-1-1 0,0 1 0,-1-1 0,-2-1-1,0 1 1,-2-1 0,0 1 0,-1-4-15,-1 19-13,0 1-1,-1 0 1,0-1-1,0 1 1,0 0-1,0 0 1,-1 0 0,0 0-1,-1 0 1,1 0-1,-1 0 1,0 1-1,-1-1 1,1 1-1,-1 0 1,0 0-1,0 0 1,-1 1-1,1 0 1,-1-1-1,0 2 1,0-1-1,-1 0 1,1 1 0,-1 0-1,1 0 1,-1 1-1,0 0 1,0 0-1,0 0 1,-1 1-1,1-1 1,0 1-1,0 1 1,-1 0-1,1-1 1,0 2-1,-1-1 1,-5 2 13,-24 8-1333,0 3 0,-20 10 1333,39-15-980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4.138"/>
    </inkml:context>
    <inkml:brush xml:id="br0">
      <inkml:brushProperty name="width" value="0.2" units="cm"/>
      <inkml:brushProperty name="height" value="0.2" units="cm"/>
      <inkml:brushProperty name="color" value="#FFC114"/>
    </inkml:brush>
  </inkml:definitions>
  <inkml:trace contextRef="#ctx0" brushRef="#br0">29 13 420,'-3'73'2762,"-8"46"-2762,3-47 1068,2 44-1068,6-84 216,1 0-1,2 0 1,1 0-1,3 7-215,-4-26 50,1 0 1,0 1-1,1-2 0,0 1 0,1-1 1,1 1-1,0-2 0,0 1 1,1-1-1,1 0 0,4 4-50,-9-11 19,0 0 0,0 0 0,1 0 0,0 0 0,0-1 0,0 0-1,0 0 1,0 0 0,1-1 0,-1 0 0,1 0 0,-1 0 0,1 0 0,0-1 0,0 0 0,0 0 0,0-1-1,3 0-18,1-1 22,-1 0-1,1 0 0,-1-1 0,1-1 1,-1 0-1,0 0 0,0 0 0,0-1 1,-1-1-1,1 1 0,0-2-21,9-6 25,-1-1 0,-1 0 1,0-1-1,0-1 0,-2 0 0,0-1 0,-1-1 0,0 0 0,-1-1 1,2-6-26,-3 1 2,-1-1 1,-1 0 0,-1 0 0,-1-1 0,-1 0 0,-1 0-1,-1-1 1,-1-16-3,-2 25 21,0 0 0,-2 0 0,0 1 0,-1-1-1,-1 0 1,0 0 0,-1 1 0,-1 0 0,-1 0-1,0 0 1,-1 1 0,-1-1 0,-5-7-21,8 17 17,1 0 0,-1 1 0,0 0 0,-1 0 0,1 0 1,-1 0-1,0 1 0,0 0 0,-1 0 0,1 1 0,-1 0 0,0 0 0,0 0 0,0 1 0,0 0 1,0 0-1,0 1 0,-1 0 0,1 0 0,0 1 0,-1 0 0,1 0 0,0 1 0,-1 0 0,1 0 1,0 0-1,0 1 0,0 0 0,0 1 0,0 0 0,-3 2-17,1-1-308,1 1 0,1 0 0,-1 0-1,1 1 1,-1 0 0,2 0 0,-1 1 0,1-1 0,0 2 0,0-1-1,1 1 1,-1 0 308,3-2-1208</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4.604"/>
    </inkml:context>
    <inkml:brush xml:id="br0">
      <inkml:brushProperty name="width" value="0.2" units="cm"/>
      <inkml:brushProperty name="height" value="0.2" units="cm"/>
      <inkml:brushProperty name="color" value="#FFC114"/>
    </inkml:brush>
  </inkml:definitions>
  <inkml:trace contextRef="#ctx0" brushRef="#br0">91 0 384,'5'6'153,"1"0"0,-1 1 0,0-1 0,-1 1 0,0 0 0,0 0 0,0 0 0,-1 0 0,0 1 0,-1 0 0,1-1 0,-1 1 0,-1 0 0,0 0 0,0 0-1,0 0 1,-1 0 0,0 0 0,-1 0 0,0 3-153,-2 13 229,-1 0 0,-1-1 0,-1 1 0,-1-1 0,-1 0-1,-3 4-228,5-11 90,-5 12 109,-2 0 0,0-1 0,-1 0 0,-19 24-199,24-46-2272,9-21 1394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5.106"/>
    </inkml:context>
    <inkml:brush xml:id="br0">
      <inkml:brushProperty name="width" value="0.2" units="cm"/>
      <inkml:brushProperty name="height" value="0.2" units="cm"/>
      <inkml:brushProperty name="color" value="#FFC114"/>
    </inkml:brush>
  </inkml:definitions>
  <inkml:trace contextRef="#ctx0" brushRef="#br0">134 97 184,'-1'4'223,"0"1"0,-1-1-1,1 0 1,-1 0 0,0 0 0,0-1 0,0 1 0,0 0-1,0-1 1,-4 4-223,-2 5 368,-8 18-37,1 1 0,1 1 0,2 0 0,1 1 1,2 0-1,1 0 0,1 1 0,2 0 0,2 0 0,1 0 0,2 28-331,0-58 21,0 0-1,1 0 1,0 1-1,0-1 1,0 0 0,0 0-1,1 0 1,-1 0 0,1 0-1,0 0 1,0-1 0,1 1-1,-1-1 1,3 3-21,-4-4 9,1 0 1,0 0-1,0-1 1,-1 1 0,1-1-1,0 1 1,0-1-1,0 0 1,1 0-1,-1 0 1,0 0-1,0 0 1,0 0-1,1-1 1,-1 1-1,1-1 1,-1 1 0,0-1-1,1 0 1,-1 0-1,1 0 1,-1 0-1,0-1 1,1 1-1,-1-1 1,0 1-1,1-1 1,0 0-10,11-6 14,-1-1 0,0 0 1,0 0-1,-1-1 0,0-1 0,-1 0 0,0-1 1,0 0-1,-1-1 0,-1 0 0,0 0 0,-1-1 1,0 0-1,0 0 0,-2-1 0,1-1-14,4-11-7,-1 1 0,-1-2 1,-1 1-1,-1-1 0,-2 0 0,0-1 0,-2 1 0,0-19 7,-3 32 12,0-1 0,-1 0 0,0 1 0,-1-1 0,-1 1-1,0 0 1,-1 0 0,-3-9-12,4 16 35,-1 0-1,0 0 0,0 1 0,0-1 1,0 1-1,-1 0 0,-5-5-34,8 9 9,0 1-1,0-1 1,0 1-1,0 0 1,-1 0-1,1 0 1,0 0-1,-1 0 1,1 0-1,-1 0 1,1 1-1,-1-1 1,1 1-1,-1 0 1,0 0-1,1 0 1,-1 0-1,1 0 1,-1 1-1,1-1 1,-1 1-1,1-1 1,-1 1-1,0 0-8,-11 5-54,1 0-1,0 0 1,0 1-1,1 1 1,0 0-1,0 1 1,-4 4 54,4-3-863,1 1 0,0 1 0,0 0 0,-1 2 863,7-6-1012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5.606"/>
    </inkml:context>
    <inkml:brush xml:id="br0">
      <inkml:brushProperty name="width" value="0.2" units="cm"/>
      <inkml:brushProperty name="height" value="0.2" units="cm"/>
      <inkml:brushProperty name="color" value="#FFC114"/>
    </inkml:brush>
  </inkml:definitions>
  <inkml:trace contextRef="#ctx0" brushRef="#br0">67 184 236,'-11'22'386,"2"0"0,0 1-1,2 0 1,1 0 0,0 0 0,0 15-386,0 14 798,2 0-1,2 27-797,2-76 24,0 1-1,0 0 1,1-1-1,0 1 1,-1 0-1,1-1 1,1 1-1,-1-1 1,0 0-1,1 1 0,0-1 1,-1 0-1,1 0 1,1 0-1,-1 0 1,0 0-1,1 0 1,-1-1-1,1 1 1,0-1-1,0 0 1,0 0-1,0 0 0,0 0 1,0 0-1,1-1 1,-1 1-1,1-1 1,-1 0-1,1 0 1,-1 0-1,1-1 1,0 1-1,-1-1 1,1 0-1,0 0 0,-1 0 1,1 0-1,0-1 1,-1 0-1,1 1 1,1-2-24,11-4 27,-1-1 0,0-1 0,0 0 0,-1-1 0,0-1 0,0 0 1,-1-1-1,-1 0 0,0-1 0,0 0 0,-1-1 0,-1 0 0,0-1 0,-1 0 0,1-2-27,1-4 21,-1-1-1,-1-1 1,0 0-1,-2 0 0,0 0 1,-2-1-1,0 0 1,-2 0-1,0 0 1,-1-24-21,-3 38 33,1-1 1,-1 1 0,-1 0 0,0-1-1,0 1 1,0 0 0,-2 0 0,1 1 0,-1-1-1,0 1 1,-2-4-34,3 8 29,0-1 0,0 1 0,0 0 0,-1 0 0,1 0 1,-1 0-1,0 1 0,0 0 0,0-1 0,-1 1 0,1 1 0,-1-1 0,1 1 0,-1 0 0,0 0 0,0 0 0,0 0 0,0 1 0,0 0 1,-1 0-1,-1 0-29,-14-2 104,16 2-75,0 0 0,0 0 0,0 0 0,0 1 0,0 0 0,0 0 0,0 0 0,0 0 0,0 1 0,1 0 0,-5 1-29,-4 3-73,0 0 1,0 1-1,0 1 0,1 0 0,0 1 1,1 0-1,0 0 0,0 1 0,1 1 1,-2 2 72,8 9-2273,4-20 1233</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6.041"/>
    </inkml:context>
    <inkml:brush xml:id="br0">
      <inkml:brushProperty name="width" value="0.2" units="cm"/>
      <inkml:brushProperty name="height" value="0.2" units="cm"/>
      <inkml:brushProperty name="color" value="#FFC114"/>
    </inkml:brush>
  </inkml:definitions>
  <inkml:trace contextRef="#ctx0" brushRef="#br0">96 14 72,'0'0'528,"-2"4"-35,-23 45 536,15-31-679,1 0 0,1 0 0,0 1 0,-4 20-350,5-9 231,2 0 0,0 0-1,3 0 1,0 1 0,2-1-1,1 5-230,0-21 34,1-1 1,0 0-1,0 0 0,1-1 0,1 1 0,0 0 0,1-1 0,0 0 0,1 0 0,0 0 0,1-1 1,0 0-1,1 0 0,0-1 0,5 4-34,-11-11 12,1 0 1,0-1-1,0 1 1,1-1 0,-1 0-1,0 0 1,1 0-1,-1 0 1,1-1-1,-1 1 1,1-1-1,0 0 1,0 0-1,0 0 1,0-1 0,0 1-1,-1-1 1,1 0-1,3 0-12,-1-1 19,0 0 0,0-1-1,0 0 1,0 0 0,0 0 0,-1-1-1,1 1 1,-1-1 0,0-1 0,1 1-1,2-4-18,9-8 75,-1 0-1,0-1 0,-1-1 0,-1-1 1,-1 0-1,3-7-74,-8 11 42,0-1 0,-1 0-1,-1-1 1,0 0 0,-1 0 0,-1 0 0,-1 0 0,0-1-1,-1 1 1,0-1 0,-2 1 0,0-1 0,-1 0 0,0 1-1,-2-1 1,0 1 0,-1-1 0,0 1 0,-1 0 0,-1 1-1,0-1 1,-2 1 0,1 0 0,-7-7-42,10 16 35,-1 0 0,0 0 0,-1 1 1,1 0-1,-1 0 0,0 0 0,-2-1-35,5 4 3,1 1 0,-1-1 1,1 1-1,-1-1 0,0 1 0,0 0 0,0 0 0,1 0 1,-1 1-1,0-1 0,0 1 0,0-1 0,0 1 0,0 0 1,0 0-1,0 0 0,0 1 0,0-1 0,0 1 1,0-1-1,0 1-3,-5 3-62,1 0 1,0 0-1,0 0 1,1 1-1,-1-1 0,1 2 1,0-1-1,0 2 62,1-3-559,1 1 0,-1 0-1,2 1 1,-1-1 0,0 1-1,-2 5 560,4-5-1260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8.487"/>
    </inkml:context>
    <inkml:brush xml:id="br0">
      <inkml:brushProperty name="width" value="0.2" units="cm"/>
      <inkml:brushProperty name="height" value="0.2" units="cm"/>
      <inkml:brushProperty name="color" value="#FFC114"/>
    </inkml:brush>
  </inkml:definitions>
  <inkml:trace contextRef="#ctx0" brushRef="#br0">73 131 20,'-1'0'43,"0"1"0,0-1 0,-1 0 0,1 0 0,0 0 0,0 0 0,0 0 0,0 0 1,0 0-1,0 0 0,0-1 0,0 1 0,0 0 0,0 0 0,0-1 0,0 1 0,0-1 0,0 1 0,1-1-43,-1 0 82,0-1-1,1 1 1,-1-1-1,0 1 1,0-1-1,0 1 1,1 0 0,-1 0-1,-1-1 1,1 1-1,0 0 1,0 0-1,0 0 1,-1 0 0,1 0-1,0 0 1,-1 1-1,1-1 1,-1 0-1,0 0-81,-14-9 108,16 10-60,0-1 0,0 1-1,0 0 1,0-1 0,0 1 0,-1 0 0,1-1 0,0 1 0,0 0-1,0-1 1,-1 1 0,1 0 0,0 0 0,0-1 0,-1 1 0,1 0-1,0 0 1,-1 0 0,1-1 0,0 1 0,-1 0 0,1 0 0,0 0-1,-1 0 1,1 0 0,0-1 0,-1 1 0,1 0 0,0 0 0,-1 0-1,1 0 1,-1 0 0,1 0 0,0 0 0,-1 0 0,1 1 0,0-1-1,-1 0 1,1 0 0,0 0 0,-1 0 0,1 0 0,-1 1-48,2 0 41,-1 0 1,1-1-1,-1 1 1,1 0-1,0 0 1,-1 0-1,1-1 1,0 1-1,0 0 1,-1-1-1,1 1 1,0 0-1,0-1 1,0 1-1,0-1 1,0 0-1,0 1 1,0-1-1,0 0-41,38 14 209,1-2 0,0-3-1,1 0 1,0-3 0,21 0-209,214 2 300,-165-8-165,-48 1-102,263 11 138,-178-1-63,123-7-108,-172-4-4,-60-2 24,1-1 1,30-7-21,15-2 8,637-97 124,-703 106-227,-11 3-59,-1-1 1,1 0-1,0-1 1,-1 0 0,1 0-1,-1 0 1,0-1 0,1 0-1,-1 0 1,-1-1 0,1 0-1,6-5 154,-10-1-2051,0 3 915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7.281"/>
    </inkml:context>
    <inkml:brush xml:id="br0">
      <inkml:brushProperty name="width" value="0.025" units="cm"/>
      <inkml:brushProperty name="height" value="0.025" units="cm"/>
      <inkml:brushProperty name="color" value="#66CC00"/>
    </inkml:brush>
  </inkml:definitions>
  <inkml:trace contextRef="#ctx0" brushRef="#br0">90 94 472,'0'0'912,"-4"0"-44,4 0-36,0 1-20,0-1-116,0 0-120,0 0-23,-2-2-125,2 2-152,0 0-60,0 0-160,0 1-140,-3-1-148,3 2-280,0-2-201,-4 0-275,2-1-56</inkml:trace>
  <inkml:trace contextRef="#ctx0" brushRef="#br0" timeOffset="1">52 4 484,'-4'-1'852,"2"1"-4,-2-1-20,4 1-64,-3 0-72,0-1-124,3 1-19,-3-1-85,1 2-152,-4-1-120,6 2-168,-4-1-128,2 1-168,-1 0-232,-3 0-345,0 1-363,2-2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19.421"/>
    </inkml:context>
    <inkml:brush xml:id="br0">
      <inkml:brushProperty name="width" value="0.2" units="cm"/>
      <inkml:brushProperty name="height" value="0.2" units="cm"/>
      <inkml:brushProperty name="color" value="#FFC114"/>
    </inkml:brush>
  </inkml:definitions>
  <inkml:trace contextRef="#ctx0" brushRef="#br0">8 0 68,'0'0'251,"0"0"-11,0 0-42,0 0-30,0 0-28,0 0 5,0 0 18,0 0-20,0 0 20,0 0 44,0 0-2,0 0 30,0 0-18,0 0-6,0 0 19,0 0 4,0 0-12,0 0-19,0 0-8,0 0 6,-4 29 514,2-1-565,1 0 1,1 0 0,1 0-1,2 0 1,1 0 0,1 0-1,1-1-150,10 71 301,37 275 557,8 75-78,19 422 197,-67-726-1738,-12-132 408,1-4-1604,-7-12 109,1 0 579</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0.857"/>
    </inkml:context>
    <inkml:brush xml:id="br0">
      <inkml:brushProperty name="width" value="0.2" units="cm"/>
      <inkml:brushProperty name="height" value="0.2" units="cm"/>
      <inkml:brushProperty name="color" value="#FFC114"/>
    </inkml:brush>
  </inkml:definitions>
  <inkml:trace contextRef="#ctx0" brushRef="#br0">480 35 304,'0'0'302,"0"0"-1,0 0-35,0 14 122,0-5 2569,0-8-2949,0-1 0,0 1 0,0 0 0,0 0-1,0 0 1,0 0 0,0 0 0,-1 0 0,1 0-1,0-1 1,0 1 0,-1 0 0,1 0-1,-1 0 1,1 0 0,-1-1 0,1 1 0,-1 0-1,1-1 1,-1 1 0,1 0 0,-1-1 0,0 1-1,0-1 1,1 1 0,-1-1 0,0 1-1,0-1 1,1 1 0,-1-1 0,0 0-8,-35 2 278,17-2-258,-7-3 37,0 0 0,0-2 0,0-1 0,-20-7-57,-40-9 130,-74-8 353,160 31-483,-1-1 0,0 0 0,1 0 1,-1 0-1,0 0 0,1 1 0,-1-1 0,0 0 0,1 1 0,-1-1 0,0 0 0,1 1 0,-1-1 1,1 1-1,-1-1 0,1 1 0,-1-1 0,1 1 0,-1 0 0,1-1 0,0 1 0,-1-1 0,1 1 0,0 0 1,-1-1-1,1 1 0,0 0 0,0-1 0,0 1 0,0 0 0,0 0 0,0-1 0,0 1 0,0 0 1,0-1-1,0 1 0,0 0 0,0 0 0,2 38-3,-1-28 10,18 105-16,-10-33-23,0 28 3,-9 119 39,0-228 10,0-2-26,13 5 32,-5-2 5,5-12 15,-5 1-50,1 1-1,-1 0 1,1 0-1,1 1 1,-1 0 0,1 1-1,0 0 1,0 1 0,1 0-1,-1 0 1,1 1 0,0 0-1,0 1 1,0 1-1,0-1 1,0 2 0,0-1-1,0 2 1,0-1 0,1 2-1,-1-1 1,-1 2 0,1-1-1,10 5 5,8 3 25,-1 0 0,21 13-25,-40-18 7,0 1 1,0 0 0,-1 0-1,1 1 1,-1 0-1,-1 0 1,0 1 0,0-1-1,2 5-7,5 7 10,-1 0 0,-1 0-1,-1 2 1,-1-1 0,0 1 0,5 22-10,-11-30 20,-1 0 1,-1 0 0,0 0 0,-1 1 0,0-1-1,-1 0 1,-1 1 0,0-1 0,-1 0 0,0 0-1,-1 0 1,-2 7-21,-4 5 42,-1 0 0,0 0 0,-2-1 0,-1-1 0,-1 0 0,0 0 0,-2-1-1,-1-1 1,0-1 0,-9 6-42,12-12-238,0-1-1,-1-1 0,0-1 0,-1 0 1,-1 0-1,0-2 0,0 0 1,-1-1-1,0-1 0,0 0 0,0-2 1,-1 0-1,0-1 0,-5 0 239,-11-2-894</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2.689"/>
    </inkml:context>
    <inkml:brush xml:id="br0">
      <inkml:brushProperty name="width" value="0.2" units="cm"/>
      <inkml:brushProperty name="height" value="0.2" units="cm"/>
      <inkml:brushProperty name="color" value="#FFC114"/>
    </inkml:brush>
  </inkml:definitions>
  <inkml:trace contextRef="#ctx0" brushRef="#br0">624 1 188,'0'0'216,"0"0"-15,0 0-1,0 0 2,0 0-10,0 0-12,0 0 22,0 0-3,0 0-45,0 0-8,0 0-18,0 0-8,0 0 28,0 0-46,0 0-46,0 0 18,0 0-20,0 0 21,0 0 26,0 0-47,0 0-15,0 0 6,1 0-43,-1 1-1,0-1 0,0 1 1,1-1-1,-1 1 0,0-1 1,0 0-1,1 1 0,-1 0 1,0-1-1,0 1 0,0-1 1,0 1-1,0-1 0,0 1 1,0-1-1,0 1 0,0-1 1,0 1-1,0-1 0,0 1 1,0-1-1,0 1 0,-1-1 1,1 1-1,0-1 0,0 1-1,-6 3 12,1-1-1,-1 0 0,0 0 0,0-1 0,0 0 1,0 0-1,0 0 0,-1-1 0,1 0 1,-3 0-12,-16 5-15,-47 18 69,1 4 0,1 2 0,1 3 0,2 3 0,-56 42-54,119-76 13,-1 1 0,1-1 0,0 1 0,0 1 0,1-1 0,-1 0 0,1 1 0,-1 0 0,1-1 0,0 1 0,0 1 0,1-1 0,0 0 0,-1 1 0,1-1 0,0 1 0,1-1 0,-1 1 0,1 0 0,0 0-13,7-1-14,5 3 27,0 0 0,0-1 0,0 0 1,1-1-1,0-1 0,0 0 0,1 0 0,-1-1 1,2 0-14,41 5 241,33 1-241,16 3 169,-86-10-124,2 1 17,0 1 0,0 0 0,-1 1 0,8 4-62,-23-8 28,-1 1-1,1-1 1,0 1-1,0 0 1,-1 0-1,1 0 1,-1 1 0,0-1-1,0 1 1,0 0-1,0 0 1,0 0 0,0 0-1,-1 1 1,1-1-1,-1 0 1,0 1 0,0 0-1,-1 0 1,1-1-1,-1 1 1,0 0-1,1 2-27,-2-1 30,0 0 0,-1 0 0,1 1 0,-1-1-1,0 0 1,-1 0 0,1 0 0,-1-1-1,0 1 1,0 0 0,-1 0 0,1-1-1,-1 0 1,-1 3-30,-45 55 244,-14 9 168,-23 15-412,63-65-269,-1-1 0,0-1 1,-2-1-1,0-1 1,-25 12 268,9-13-1652,38-15 804</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3.440"/>
    </inkml:context>
    <inkml:brush xml:id="br0">
      <inkml:brushProperty name="width" value="0.2" units="cm"/>
      <inkml:brushProperty name="height" value="0.2" units="cm"/>
      <inkml:brushProperty name="color" value="#FFC114"/>
    </inkml:brush>
  </inkml:definitions>
  <inkml:trace contextRef="#ctx0" brushRef="#br0">66 239 280,'16'9'4611,"23"1"-3860,-25-11-647,-1 0 0,0-2 0,0 1 0,0-2 0,0 0 0,-1 0 1,0-1-1,1-1 0,-2 0 0,8-5-104,-9 6-7,0-2 0,-1 1 0,0-1 1,0 0-1,0-1 0,-1 0 0,0-1 0,-1 0 1,0 0-1,0 0 0,-1-1 0,3-6 7,-8 13-25,0 0 0,0 0 0,0 0 0,-1-1 0,1 1 0,-1 0 0,0 0 0,0 0 0,0 0 0,0-1 0,0 1 0,-1 0 0,0 0 0,1 0 0,-1 0 0,0 0 0,-1 0 0,1 0 0,0 0 0,-1 0 0,0 1 1,1-1-1,-1 0 0,0 1 0,0 0 0,-1-1 0,1 1 0,0 0 0,-1 0 0,0 0 0,1 1 0,-1-1 0,0 0 0,0 1 0,0 0 0,0 0 0,0 0 0,0 0 0,0 0 0,0 1 0,0-1 0,0 1 0,0 0 0,-1 0 0,1 0 0,0 0 0,0 0 0,0 1 0,0 0 0,0-1 0,-1 1 0,1 1 25,-13 3 13,-1 1 0,2 1 0,-1 0 0,1 2 0,0-1 0,1 2 1,0 0-1,1 0 0,0 2 0,0 0 0,1 0 0,1 1 0,0 0 0,1 1 0,0 0 0,1 1 1,1 0-1,0 0 0,1 1 0,0 0 0,2 0 0,0 0 0,1 1 0,0 0 0,1 0 1,0 11-14,2-12 30,0-12-19,1 1 1,-1-1-1,1 1 0,0 0 0,1-1 0,-1 1 1,1-1-1,0 1 0,0-1 0,1 4-11,2 3-13,1 1 0,1-1 0,0-1-1,0 1 1,1-1 0,1 0 0,-1 0 0,1-1-1,1 0 1,0-1 0,0 0 0,1 0-1,0-1 1,0 0 0,1-1 0,0 0 0,0 0-1,0-1 1,0-1 0,1 0 0,0-1 0,0 0-1,0 0 1,0-2 0,1 1 0,-1-2 0,11 0 12,18 0-1271,-21 0 184</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4.109"/>
    </inkml:context>
    <inkml:brush xml:id="br0">
      <inkml:brushProperty name="width" value="0.2" units="cm"/>
      <inkml:brushProperty name="height" value="0.2" units="cm"/>
      <inkml:brushProperty name="color" value="#FFC114"/>
    </inkml:brush>
  </inkml:definitions>
  <inkml:trace contextRef="#ctx0" brushRef="#br0">309 51 224,'1'0'58,"0"-1"-1,0 0 1,-1 0-1,1-1 1,0 1-1,-1 0 1,1 0 0,-1 0-1,1 0 1,-1 0-1,0-1 1,1 1-1,-1 0 1,0 0 0,0-1-1,0 1 1,0 0-1,0 0 1,0-1 0,0 1-1,-1 0 1,1 0-1,0 0 1,-1-1-1,1 1 1,0 0 0,-1 0-1,0 0 1,1 0-1,-1 0 1,0 0-1,1 0 1,-1 0 0,0 0-1,0 0 1,0 0-1,0 0 1,0 1-1,0-1 1,0 0 0,0 1-1,0-1 1,0 1-1,-1-1-57,-1 0 70,-1 0-1,0 0 0,0 0 1,1 1-1,-1-1 0,0 1 1,0 0-1,1 0 1,-1 0-1,0 1 0,0 0 1,1-1-1,-3 2-69,-9 4 97,0 0 1,0 2-1,1 0 1,0 0-1,1 1 1,0 1-1,0 0 1,1 1-1,0 0 1,1 1-1,0 0 1,1 1-1,1 0 1,0 1-1,0 0 1,1 0-1,1 1 1,1 0-1,0 0 1,1 0-1,0 1 1,2 0-1,0 0 1,0 0-1,1 0 1,1 0-1,1 2-97,0-7 58,1 0-1,0-1 1,1 1-1,0-1 1,0 1-1,1-1 1,0 0-1,1 0 1,0 0-1,1 0 1,0-1-1,1 0 1,4 6-58,0-2 86,1 0 1,1-1-1,0-1 1,0 0-1,1 0 1,0-1-1,1-1 0,7 3-86,17 8 142,1-2-1,0-2 0,2-2 1,0-1-1,0-2 0,18 1-141,-40-9-540,1-2 0,-1 0-1,0-1 1,0 0 0,1-2 0,-1 0 0,0-2-1,0 0 541,10-4-1420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5.360"/>
    </inkml:context>
    <inkml:brush xml:id="br0">
      <inkml:brushProperty name="width" value="0.2" units="cm"/>
      <inkml:brushProperty name="height" value="0.2" units="cm"/>
      <inkml:brushProperty name="color" value="#FFC114"/>
    </inkml:brush>
  </inkml:definitions>
  <inkml:trace contextRef="#ctx0" brushRef="#br0">0 92 76,'0'0'266,"0"0"2,0 0-15,0 0 13,0 0-31,0 0-34,0 0 11,2 4-3,-1-2-173,0 0 0,0 0 0,0-1 0,0 1 0,1-1 0,-1 1 0,1-1 0,-1 0 0,1 1 0,0-1 0,-1 0 1,1 0-1,0 0 0,0 0 0,0-1 0,-1 1 0,1 0 0,0-1 0,0 1 0,0-1 0,0 0 0,0 0 0,0 0 0,0 0 0,0 0 0,0 0 0,0 0 0,0-1 0,1 1-36,78-14 512,-54 9-366,222-34 1824,204-4-1970,253 26 352,-681 18-346,-1 1 1,1 1-1,7 3-6,32 5-7,-1-3-1919,-63-8 801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6.392"/>
    </inkml:context>
    <inkml:brush xml:id="br0">
      <inkml:brushProperty name="width" value="0.2" units="cm"/>
      <inkml:brushProperty name="height" value="0.2" units="cm"/>
      <inkml:brushProperty name="color" value="#FFC114"/>
    </inkml:brush>
  </inkml:definitions>
  <inkml:trace contextRef="#ctx0" brushRef="#br0">1 356 216,'95'-74'787,"-56"45"-165,-1-2 1,25-27-623,-59 54 63,12-11 293,-1-1 1,-1 0-1,0-1 1,-1 0-1,-1-1 1,-1 0-1,0-1 0,0-4-356,-25 76 324,3 0-1,1 1 1,3 1-1,1 36-323,-2-1 111,-13 134 58,1 12 27,-49 215-196,21-229-501,33-179-1806,13-43 1139</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6.723"/>
    </inkml:context>
    <inkml:brush xml:id="br0">
      <inkml:brushProperty name="width" value="0.2" units="cm"/>
      <inkml:brushProperty name="height" value="0.2" units="cm"/>
      <inkml:brushProperty name="color" value="#FFC114"/>
    </inkml:brush>
  </inkml:definitions>
  <inkml:trace contextRef="#ctx0" brushRef="#br0">0 21 208,'233'-11'3130,"4"1"-1718,248 10-855,-253 15-1897,-198-14 591,-13 0-333</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8.340"/>
    </inkml:context>
    <inkml:brush xml:id="br0">
      <inkml:brushProperty name="width" value="0.2" units="cm"/>
      <inkml:brushProperty name="height" value="0.2" units="cm"/>
      <inkml:brushProperty name="color" value="#FFC114"/>
    </inkml:brush>
  </inkml:definitions>
  <inkml:trace contextRef="#ctx0" brushRef="#br0">517 933 144,'0'0'161,"0"0"-14,0 0-7,0 0-12,0 0 7,0 0-11,-13-23 307,0 8-278,0 2-1,-1 0 1,-1 0 0,0 2-1,-1 0 1,0 0-1,-4 0-152,13 7 43,1 1 1,-1 0-1,0 0 0,0 0 0,0 1 0,-1 1 0,1-1 0,-1 1 0,1 0 0,-1 1 0,1-1 0,-1 2 0,1-1 0,-1 1 0,1 0 0,0 0 0,-1 1 0,1 0 0,-4 2-43,-2 3 47,-1 0-1,1 0 0,0 2 1,0-1-1,1 2 1,1 0-1,-1 0 0,2 1 1,-1 0-1,1 1 1,1 0-1,0 0 0,1 1 1,1 1-1,-1-1 1,-2 11-47,-1 4 36,2 0 0,1 0 1,1 0-1,2 1 1,0 0-1,2 0 1,2 0-1,0 8-36,2-22 15,1-1 0,0 1 0,1-1 1,0 1-1,1-1 0,1 0 0,0 0 0,1-1 0,1 1 0,1 0-15,-3-4 22,1-1-1,0 1 1,0-1 0,1-1 0,0 1 0,1-1-1,-1 0 1,2-1 0,-1 0 0,1 0 0,0-1 0,0 0-1,10 4-21,-14-9 22,0 1 0,0-1 0,0-1 0,1 1-1,-1-1 1,0 0 0,0 0 0,1 0 0,-1-1-1,0 1 1,0-1 0,0-1 0,0 1 0,0-1-1,0 0 1,0 0 0,0 0 0,2-2-22,9-5 93,0-1-1,0-1 1,-1 0 0,8-8-93,-1-2 61,0 0 0,-1-2 1,-2 0-1,0-1 0,-2-1 0,0-1 1,-2-1-1,-1 0 0,-1 0 1,4-16-62,4-22-60,-2-1 0,-3 0 0,-4-2 0,-1-10 60,24-185-545,-7-65 545,-25 107 520,-7 211-466,-3 16-17,-5 18 18,-13 47 3,3 1 0,3 1 0,3 1 0,-3 50-58,1 63 79,7 53-79,11 120 193,1-327-200,2 0 0,1 0 0,2 4 7,5 38 48,6 16-506,-17-90 253,0-1-68,0 11-1381,0-11 771</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39.520"/>
    </inkml:context>
    <inkml:brush xml:id="br0">
      <inkml:brushProperty name="width" value="0.2" units="cm"/>
      <inkml:brushProperty name="height" value="0.2" units="cm"/>
      <inkml:brushProperty name="color" value="#FFC114"/>
    </inkml:brush>
  </inkml:definitions>
  <inkml:trace contextRef="#ctx0" brushRef="#br0">659 103 4,'-17'-6'671,"1"-1"0,0 0 0,0-1 0,-10-7-671,11 5 91,-1 2 0,0 0 0,-1 0 0,-12-3-91,14 7 64,-1 1 1,0 0-1,1 1 1,-1 0 0,0 1-1,0 1 1,0 1-1,1 0 1,-1 1-1,0 1 1,1 0 0,0 1-1,-1 1 1,1 0-1,1 1 1,-1 1 0,1 0-1,0 1 1,1 0-1,0 1 1,0 1-1,1 0 1,0 1 0,1 0-1,0 0 1,1 1-1,0 1 1,1 0 0,1 0-1,-1 1-64,1 3 56,0-1 0,1 1 1,1 0-1,0 0 0,1 1 0,1-1 0,1 1 0,0 0 0,2 0 0,0 1 1,1 14-57,0-29 5,1 0 0,-1 1 0,1-1 0,0 0 0,0 0 0,0 0 0,1 0 0,0 0 1,-1 0-1,1 0 0,1-1 0,-1 1 0,0 0 0,1-1 0,0 0 0,0 0 0,0 0 1,0 0-1,0 0 0,0 0 0,1-1 0,0 0 0,-1 0 0,1 0 0,0 0 0,0 0 1,0-1-1,0 0 0,0 1 0,0-2 0,0 1 0,1 0 0,-1-1 0,0 0 0,1 0 1,-1 0-1,0 0 0,0-1 0,3 0-5,3-3 7,0 0 1,0 0-1,-1-1 1,0-1-1,0 1 1,0-1-1,0-1 1,-1 0-1,0 0 1,-1 0-1,5-6-7,8-12-18,-2-1 0,0 0-1,4-13 19,-11 9 4,-10 27-12,-1-1 0,1 0 0,0 1 0,0-1 0,1 1 0,-1-1 0,1 1 0,-1 0 0,1-1 0,0 1 0,0 0 0,1 0 0,-1 1 0,1-1 0,0 0 8,-3 3-2,0 0-12,0 0 24,22 32 22,-10-17-6,4 9 6,2 0 0,0-2 0,1 0 0,1 0 0,11 6-32,-22-19 10,1-1 1,1-1-1,-1 0 1,1 0 0,1-1-1,-1-1 1,1 0-1,0 0 1,0-2 0,0 1-1,1-1 1,-1-1 0,10 1-11,-21-3-6,3 0-36,-2 0 30,-1 0 1,0 0-1,0 1 1,0-1-1,0 0 1,0 0-1,0-1 1,0 1 0,0 0-1,0 0 1,0 0-1,0-1 1,0 1-1,0 0 1,0-1-1,0 1 1,0-1 11,10-8-287,-2-1-1,1 1 1,-1-2 0,-1 1 0,0-1 0,0-1-1,-1 1 1,0-1 0,-1 0 0,-1-1-1,0 0 1,-1 1 0,0-2 0,-1 1-1,1-6 288,4-23-501,0-19 1115,-7 52-236,0 0-1,1 1 1,-1-1 0,2 1-1,0-4-377,-2 12 59,-1 0-1,0 0 0,0 0-14,0 0 17,0 0-12,0 0-11,0 0 13,0 0-34,0 0 2,0 0-5,0 0-46,-2-10-72,-2 6-2304,4 5 1532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7.614"/>
    </inkml:context>
    <inkml:brush xml:id="br0">
      <inkml:brushProperty name="width" value="0.025" units="cm"/>
      <inkml:brushProperty name="height" value="0.025" units="cm"/>
      <inkml:brushProperty name="color" value="#66CC00"/>
    </inkml:brush>
  </inkml:definitions>
  <inkml:trace contextRef="#ctx0" brushRef="#br0">3 3 408,'0'-1'808,"0"0"-56,0 1 0,0 1-84,0 0-80,0-1-124,4 2-128,-4 2-132,0-1-140,0 0-148,-4 2-280,4-2-348,-2 0-400</inkml:trace>
  <inkml:trace contextRef="#ctx0" brushRef="#br0" timeOffset="1">68 7 60,'-2'3'856,"4"0"-68,-2 0-104,4 3 24,-4-2-112,2-2-124,-2 4-136,3-3-172,-3 2-144,3-1-228,0 1-164,-1-1-276,-2-1-480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0.206"/>
    </inkml:context>
    <inkml:brush xml:id="br0">
      <inkml:brushProperty name="width" value="0.2" units="cm"/>
      <inkml:brushProperty name="height" value="0.2" units="cm"/>
      <inkml:brushProperty name="color" value="#FFC114"/>
    </inkml:brush>
  </inkml:definitions>
  <inkml:trace contextRef="#ctx0" brushRef="#br0">5 0 24,'-4'2'4122,"4"16"-3220,37 84 39,5-2 0,47 83-941,-46-96 213,-33-67-285,10 22-216,1 0-1,2-2 1,2-1-1,26 32 289,-48-69-2125,-3-2 1177</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0.572"/>
    </inkml:context>
    <inkml:brush xml:id="br0">
      <inkml:brushProperty name="width" value="0.2" units="cm"/>
      <inkml:brushProperty name="height" value="0.2" units="cm"/>
      <inkml:brushProperty name="color" value="#FFC114"/>
    </inkml:brush>
  </inkml:definitions>
  <inkml:trace contextRef="#ctx0" brushRef="#br0">626 1 188,'-1'0'117,"0"1"1,-1-1-1,1 1 1,0 0-1,0 0 0,0-1 1,0 1-1,-1 0 0,1 0 1,1 0-1,-1 0 0,0 1 1,0-1-1,0 0 1,0 0-1,1 0 0,-1 1 1,1-1-1,-1 1-117,-13 27 466,-192 536 3353,117-303-2962,2-25-210,7-22-325,-14 83-322,78-250-525,11-36-302,0 1 0,1-1 0,1 1 0,-1 6 827,4-11-1568</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5.904"/>
    </inkml:context>
    <inkml:brush xml:id="br0">
      <inkml:brushProperty name="width" value="0.2" units="cm"/>
      <inkml:brushProperty name="height" value="0.2" units="cm"/>
      <inkml:brushProperty name="color" value="#FFC114"/>
    </inkml:brush>
  </inkml:definitions>
  <inkml:trace contextRef="#ctx0" brushRef="#br0">638 22 180,'15'-1'734,"-17"-2"1291,-30 0-839,-33 5-958,-1-3 0,-44-8-228,86 6 37,0 1 1,-1 1-1,-20 2-37,1 0 37,-3 9-144,0 0 18,43-9 82,1 0 1,-1 0 0,1 1 0,-1-1-1,1 1 1,0-1 0,-1 1 0,1 0-1,0 0 1,0 1 0,0-1 0,0 0 0,1 1-1,-1 0 1,1 0 0,-1 0 0,1 0-1,0 0 1,0 0 0,1 0 0,-1 1-1,0-1 1,1 1 0,0-1 0,0 1-1,0 2 7,-6 19 36,1 0-1,2 0 0,-2 19-35,3-19 3,-14 166 82,7 1 1,10 16-86,0-207-2,1 0 0,-1 1 0,1-1 0,0 0 0,-1 0 0,1 1 0,0-1-1,0 0 1,0 0 0,0 0 0,0 0 0,0 0 0,0 0 0,0 0 0,0 0 0,0-1 0,0 1 0,1 0 0,-1-1-1,0 1 1,1-1 0,-1 1 0,0-1 0,1 1 0,-1-1 0,1 0 0,-1 0 0,0 0 0,1 0 0,-1 0 0,1 0-1,0 0 3,56-52-96,-43 37 93,0 1 1,1 0 0,1 1 0,11-6 2,-23 16 2,0 0 0,0 1 0,0-1-1,0 1 1,0 1 0,0-1 0,1 1 0,-1 0 0,1 0-1,-1 0 1,1 1 0,-1 0 0,1 0 0,-1 0-1,1 1 1,-1-1 0,1 1 0,-1 1 0,4 1-2,8 4-11,0 1 0,0 1 0,-1 1 0,0 1 0,-1 0 0,0 1 0,-1 0 0,0 1 0,-1 1 0,0 0 1,4 7 10,-2-2-5,-1 1 0,-1 1 0,-1 0 0,-1 0 0,0 1 0,-2 1 0,0 0 0,3 19 5,-9-30 23,-1 0 1,-1 0-1,0 1 1,-1-1-1,0 0 1,-1 0-1,0 1 1,-1-1-1,0 0 0,-1 0 1,0 0-1,-1-1 1,-1 1-1,1-1 1,-2 0-1,0 0 1,0-1-1,-1 0 1,0 0-1,-1 1-23,-6 5-52,-1 0-1,0-1 1,-1-1-1,0 0 1,-2-2-1,1 1 1,-1-2-1,-1-1 1,0 0-1,-1-1 1,0-1 52,-28 3-1012,27-11 90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7.203"/>
    </inkml:context>
    <inkml:brush xml:id="br0">
      <inkml:brushProperty name="width" value="0.2" units="cm"/>
      <inkml:brushProperty name="height" value="0.2" units="cm"/>
      <inkml:brushProperty name="color" value="#FFC114"/>
    </inkml:brush>
  </inkml:definitions>
  <inkml:trace contextRef="#ctx0" brushRef="#br0">15 59 140,'0'0'205,"0"3"17,9 151 1095,-9 128-271,-1-261-992,-1 0-1,-1 0 0,-5 19-53,-2 6 200,28-156 101,-3 4-307,5 0-1,30-92 7,-45 185 2,0 0-1,0 1 1,1-1 0,1 2-1,2-4-1,-6 11 14,0 0-1,0 0 1,0 0 0,1 0-1,-1 1 1,1 0-1,0-1 1,0 1 0,0 1-1,0-1 1,1 1 0,-1-1-1,1 1 1,0 0-1,2 0-13,-3 3 9,0 0 0,-1 0 0,1 1 0,0-1 0,-1 1 0,1 0 0,-1 0 0,1 0 0,-1 1 0,0-1 0,0 1 0,1 1-9,5 5 32,-1 0-1,0 0 1,-1 1-1,0 0 1,0 1-1,-1-1 0,-1 1 1,0 0-1,0 1 1,-1-1-1,0 1 1,-1 0-1,0 1-31,6 34 179,-2 0 0,0 33-179,-6-71 21,1 26 48,-2-1 0,-1 0 0,-1 1 1,-2-1-1,-3 10-69,-4 47 55,60-244-639,25-67 264,-56 174 327,1 1 0,3 1 0,19-28-7,-37 67 2,20-29 13,-23 32 1,1 1 0,-1-1 0,1 1 0,-1-1 0,1 1 0,-1 0 0,1 0 0,-1 0 0,1 0 0,0 0 0,0 0 0,0 0 0,-1 1 0,1-1 0,0 1 0,0-1 0,0 1 0,1 0-16,0 1 12,0-1 0,1 2-1,-1-1 1,0 0 0,0 1 0,0-1-1,0 1 1,-1 0 0,1 0 0,0 0-1,-1 0 1,1 0 0,-1 1 0,0-1-1,0 1 1,0 0 0,0-1 0,0 1-1,0 1-11,31 61 154,-18-22-46,-2 0-1,-1 1 1,-3 1-1,-1 0 1,-2 8-108,2 66-742,-6 44 742,-2-151-1498,-3-4 678</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7.835"/>
    </inkml:context>
    <inkml:brush xml:id="br0">
      <inkml:brushProperty name="width" value="0.2" units="cm"/>
      <inkml:brushProperty name="height" value="0.2" units="cm"/>
      <inkml:brushProperty name="color" value="#FFC114"/>
    </inkml:brush>
  </inkml:definitions>
  <inkml:trace contextRef="#ctx0" brushRef="#br0">7 1 168,'0'0'416,"0"0"-24,0 0-48,-6 42 0,6-33-76,3 1 0,-3-2-52,0 1-144,0-9-104,0 0-152,14 34-124,-11-21-216,-1-6-380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8.207"/>
    </inkml:context>
    <inkml:brush xml:id="br0">
      <inkml:brushProperty name="width" value="0.2" units="cm"/>
      <inkml:brushProperty name="height" value="0.2" units="cm"/>
      <inkml:brushProperty name="color" value="#FFC114"/>
    </inkml:brush>
  </inkml:definitions>
  <inkml:trace contextRef="#ctx0" brushRef="#br0">69 0 340,'-57'465'3593,"53"-441"-3620,-3 52-2364,7-75 1448</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8.843"/>
    </inkml:context>
    <inkml:brush xml:id="br0">
      <inkml:brushProperty name="width" value="0.2" units="cm"/>
      <inkml:brushProperty name="height" value="0.2" units="cm"/>
      <inkml:brushProperty name="color" value="#FFC114"/>
    </inkml:brush>
  </inkml:definitions>
  <inkml:trace contextRef="#ctx0" brushRef="#br0">8 183 292,'-7'130'3039,"8"109"-3039,2-77 784,-5-135-663,0 9 268,2-36-387,0 0 0,0 0 0,0 0 1,0 1-1,0-1 0,0 0 0,0 0 1,0 0-1,0 0 0,0 0 0,0 0 1,0 0-1,0 0 0,0 0 0,0 1 0,0-1 1,1 0-1,-1 0 0,0 0 0,0 0 1,0 0-1,0 0 0,0 0 0,0 0 1,0 0-1,0 0 0,0 0 0,0 1 1,0-1-1,0 0 0,0 0 0,0 0 0,1 0 1,-1 0-1,0 0 0,0 0 0,0 0 1,0 0-1,0 0 0,0 0 0,0 0 1,0 0-1,1 0 0,-1 0 0,0 0 0,0 0 1,0 0-1,0 0 0,0 0 0,0 0 1,0 0-1,0 0 0,0 0 0,1 0 1,-1 0-1,0 0 0,0 0 0,0-1 0,0 1 1,0 0-1,0 0 0,0 0 0,0 0 1,0 0-1,0 0 0,0 0 0,0 0 1,0 0-1,1 0-2,8-19 44,5-19-163,-2-1 0,-1-1-1,-3 0 1,2-20 119,1-6-194,1 3 175,2-1-1,3 2 1,2 0-1,3 1 0,28-52 20,-47 108 28,1-1-1,-1 1 0,1 0 1,0-1-1,0 2 0,4-4-27,-7 7 16,1-1 0,-1 1-1,0 0 1,1 0 0,-1 0 0,1 0-1,-1 0 1,1 1 0,-1-1-1,1 0 1,0 1 0,-1-1-1,1 1 1,0 0 0,0-1 0,-1 1-1,1 0 1,0 0 0,0 0-1,-1 0 1,1 0 0,0 1 0,0-1-1,-1 1 1,1-1 0,0 1-1,-1-1 1,1 1 0,0 0-16,8 6 29,-1 0 1,0 1-1,-1 0 1,0 0-1,0 1 1,0 0-1,-1 0 1,-1 1 0,0 0-1,0 0 1,-1 0-1,0 1 1,0 0-30,14 37 148,-2 1 0,2 18-148,-16-55 28,15 67 79,-4 0-1,-4 2 0,-3-1 0,-4 41-106,0-51-304,-3-67 247,0 2-182,1 0 1,-1 0-1,1 0 1,-1 0-1,2 1 1,-1-1-1,0-1 1,1 2 238,3-1-898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49.856"/>
    </inkml:context>
    <inkml:brush xml:id="br0">
      <inkml:brushProperty name="width" value="0.2" units="cm"/>
      <inkml:brushProperty name="height" value="0.2" units="cm"/>
      <inkml:brushProperty name="color" value="#FFC114"/>
    </inkml:brush>
  </inkml:definitions>
  <inkml:trace contextRef="#ctx0" brushRef="#br0">0 1 140,'3'0'26,"-1"0"0,1 0 1,-1 0-1,0 1 0,1-1 0,-1 1 0,0 0 1,0-1-1,1 1 0,-1 0 0,0 0 0,0 1 1,0-1-1,0 0 0,0 1 0,0-1 0,-1 1 1,2 1-27,0 0 42,1-1 0,-1 1 1,0-1-1,1 1 1,-1-1-1,1 0 0,0 0 1,2 0-43,61 21 718,1-2 0,0-4 0,2-3 0,32 2-718,715 39 1598,-804-54-1589,297 2 365,-183-4 367,-125 1-882,19-2-1962,-7-7 1050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2.855"/>
    </inkml:context>
    <inkml:brush xml:id="br0">
      <inkml:brushProperty name="width" value="0.2" units="cm"/>
      <inkml:brushProperty name="height" value="0.2" units="cm"/>
      <inkml:brushProperty name="color" value="#FFC114"/>
    </inkml:brush>
  </inkml:definitions>
  <inkml:trace contextRef="#ctx0" brushRef="#br0">0 423 4,'0'0'111,"0"0"-6,0 0 2,0 0 10,0 0-2,0 0-11,0 0 26,0 0 2,0 0-20,0 0 20,0 0-37,0 0-11,27-1 309,-12-2-327,1-1 1,-1-1 0,0 0-1,0-1 1,-1 0-1,1-2 1,-1 1-1,-1-2 1,0 0-1,0-1 1,0 0 0,5-6-67,24-27 115,-2 0 1,28-42-116,-17 20 153,11-17 29,-62 82-166,1 0 0,-1-1 0,0 1-1,0 0 1,0-1 0,0 1-1,1 0 1,-1 0 0,0-1 0,0 1-1,1 0 1,-1 0 0,0-1 0,0 1-1,1 0 1,-1 0 0,0 0 0,1 0-1,-1-1 1,0 1 0,1 0 0,-1 0-1,0 0 1,1 0 0,-1 0 0,0 0-1,1 0 1,-1 0 0,0 0 0,1 0-1,-1 0 1,0 0 0,1 0 0,-1 0-1,0 0 1,1 0 0,-1 0-1,0 0 1,1 1 0,-1-1 0,0 0-1,0 0 1,1 0 0,-1 1 0,0-1-16,6 21 392,-7 52-100,0-46-165,-16 229 400,6 60-125,4-79-232,7-142-14,-9 60-156,4-49 82,5-78-273,0 0 0,-3 0 1,0 0-1,-6 23 191,8-46-416,-3 2-999,-1-5 574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3.203"/>
    </inkml:context>
    <inkml:brush xml:id="br0">
      <inkml:brushProperty name="width" value="0.2" units="cm"/>
      <inkml:brushProperty name="height" value="0.2" units="cm"/>
      <inkml:brushProperty name="color" value="#FFC114"/>
    </inkml:brush>
  </inkml:definitions>
  <inkml:trace contextRef="#ctx0" brushRef="#br0">1 74 288,'56'-10'730,"77"-14"382,2 5 0,0 6 0,14 5-1112,-101 9 185,1 2 0,33 8-185,53 6 69,-85-12-1014,-49-5 415,-1 0-264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7.948"/>
    </inkml:context>
    <inkml:brush xml:id="br0">
      <inkml:brushProperty name="width" value="0.025" units="cm"/>
      <inkml:brushProperty name="height" value="0.025" units="cm"/>
      <inkml:brushProperty name="color" value="#66CC00"/>
    </inkml:brush>
  </inkml:definitions>
  <inkml:trace contextRef="#ctx0" brushRef="#br0">0 1 36,'0'2'584,"2"1"-64,-2-1-136,0 0-124,4 0-132,-4 1-196,3-1-280,0-1-332,-3-1-108</inkml:trace>
  <inkml:trace contextRef="#ctx0" brushRef="#br0" timeOffset="1">247 21 520,'4'3'588,"-4"-1"-76,2 2-24,1-2-92,-3 3-84,3-2-100,-3 0-144,3 4-172,1-5-36,-2 1-120,2-1-244,-2-1-216,4 2-108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4.570"/>
    </inkml:context>
    <inkml:brush xml:id="br0">
      <inkml:brushProperty name="width" value="0.2" units="cm"/>
      <inkml:brushProperty name="height" value="0.2" units="cm"/>
      <inkml:brushProperty name="color" value="#FFC114"/>
    </inkml:brush>
  </inkml:definitions>
  <inkml:trace contextRef="#ctx0" brushRef="#br0">472 1200 104,'0'0'202,"1"0"-69,0 0 0,1 0 0,-1 0 0,0-1 0,0 1 0,1-1-1,-1 1 1,0 0 0,0-1 0,0 0 0,0 1 0,0-1 0,0 0 0,0 1 0,0-1 0,0 0 0,0 0-1,0 0 1,0 0 0,0-1-133,-1-3 8,-1 1 0,1-1 0,-1 0 0,0 1 0,0-1 0,-1 0 0,1 1 0,-1 0 0,0-1 0,-1 1 0,0-2-8,-32-47 109,33 50-95,-3-5 29,0 1 1,0 0-1,-1 0 0,0 1 1,0 0-1,-1 0 0,0 0 1,0 1-1,0 0 0,0 0 1,-1 1-1,0 0 0,0 1 1,0-1-1,0 1 0,-1 1 1,1 0-1,-1 0 0,0 0 1,1 1-1,-1 1 0,-2-1-43,5 2 2,0 0 0,0 0 0,0 1-1,1 0 1,-1 0 0,1 0-1,-1 0 1,1 1 0,0 0 0,0 0-1,0 1 1,-2 1-2,-53 47 167,45-34-125,1 0-1,0 1 1,2 0 0,0 1 0,1 0 0,1 1 0,1 0-1,0 1 1,2 0 0,1 0 0,1 0 0,0 1 0,2 0-1,1 0 1,0 0 0,2 6-42,1-19 17,0 1-1,0-1 0,1 1 1,1-1-1,0 0 0,0 0 1,1 0-1,0 0 1,1-1-1,0 1 0,0-1 1,1-1-1,0 1 1,1-1-1,0 0 0,7 6-16,-4-4 44,0-1 0,1 0 0,-1-1 0,2 0 0,-1-1 0,1 0-1,1-1 1,-1-1 0,1 0 0,0 0 0,0-1 0,9 1-44,-17-4 20,1 0-1,-1-1 1,1 0-1,0 0 1,-1-1 0,1 1-1,-1-1 1,1 0 0,-1-1-1,0 1 1,1-1 0,-1 0-1,0 0 1,4-3-20,0-1 16,-1 1 0,0-1 0,0-1-1,0 0 1,-1 0 0,0 0 0,0-1 0,0-2-16,5-6 21,-1-2 1,0 1-1,-2-1 1,0-1-1,-1 1 1,-1-1-1,-1-1 1,0-3-22,24-123-167,-7-2 0,2-96 167,-10-299-263,-17 501 295,-1 0-1,-2 0 0,-3-6-31,0-2 100,2 13 22,-5-46 186,11 83-305,1-1 1,-1 1-1,0 0 1,0 0 0,0-1-1,0 1 1,0 0 0,0-1-1,0 1 1,0 0 0,0-1-1,0 1 1,0 0-1,0-1 1,0 1 0,0 0-1,0-1 1,0 1 0,0 0-1,0 0 1,-1-1 0,1 1-1,0 0 1,0 0-1,0-1 1,0 1 0,-1 0-1,1 0 1,0-1 0,0 1-1,-1 0 1,1 0-1,0 0 1,0-1 0,-1 1-1,1 0 1,0 0 0,0 0-1,-1 0 1,1 0 0,0 0-4,-4 16 112,9 359 145,-6-179-211,11 40-46,0-98 16,-2-36-23,5 9 7,-4-44-121,4 1 0,3-2 0,2 0 0,18 39 121,-11-47-2639,-24-53 1702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5.568"/>
    </inkml:context>
    <inkml:brush xml:id="br0">
      <inkml:brushProperty name="width" value="0.2" units="cm"/>
      <inkml:brushProperty name="height" value="0.2" units="cm"/>
      <inkml:brushProperty name="color" value="#FFC114"/>
    </inkml:brush>
  </inkml:definitions>
  <inkml:trace contextRef="#ctx0" brushRef="#br0">454 176 68,'0'0'703,"-1"0"-590,0 0-1,0 0 1,0 0-1,0 0 1,0 0-1,0 0 1,0 0-1,0-1 1,0 1-1,0 0 1,0-1-1,0 1 1,1-1-1,-1 1 1,0-1-1,0 1 1,0-1-1,1 0 1,-1 1-1,0-1 1,1 0-1,-1 0-112,-19-23 248,-1 2 0,0 0 0,-2 2 0,0 0 0,-2 1 0,-3-1-248,23 18 40,0-1 0,0 0 0,-1 1 0,1 0 0,-1 0 0,1 1-1,-1 0 1,1 0 0,-1 0 0,0 0 0,0 1 0,1 0 0,-1 0-1,0 1 1,0-1 0,1 1 0,-1 1 0,0-1 0,1 1 0,-1 0-1,1 0 1,0 0 0,0 1 0,0 0 0,0 0 0,0 0 0,1 1-1,-1-1 1,1 1 0,0 0 0,0 1 0,-2 1-40,-4 6 21,0 1 0,1-1-1,0 2 1,1-1 0,0 1 0,1 0 0,1 1 0,0 0 0,1 0-1,1 0 1,-1 4-21,0 20 81,1 0-1,2 0 1,2 17-81,0-53 5,1 6 4,-1-1 1,2 0-1,-1 0 1,1 1-1,1-1 1,0-1-1,0 1 1,0 0-1,1-1 1,0 1-1,0-1 1,1 0-1,0 0 1,3 2-10,-5-5 15,0 0 1,1-1-1,-1 1 1,1-1-1,0 1 1,0-1-1,0-1 1,1 1-1,-1 0 0,1-1 1,0 0-1,-1 0 1,1-1-1,0 1 1,0-1-1,0 0 1,0 0-1,0-1 1,0 1-1,0-1 0,0 0 1,1-1-1,-1 1 1,0-1-1,3-1-15,2-1 9,1 0 0,-1-1 0,0-1-1,0 0 1,-1 0 0,0-1 0,1 0 0,-2-1-1,1 0 1,-1 0 0,0-1 0,-1 0 0,0 0-1,0 0 1,0-1 0,-1-1 0,-1 1-1,5-10-8,-1-1 4,-2 0-1,0-1 0,-1 0 0,0 0 0,-2 0 0,-1-1 0,-1 1 0,0-1 0,-2-9-3,0-15 11,0 45-31,0-1-13,0 2 32,0 0 1,0-1-1,-1 1 1,1-1-1,0 1 1,0-1-1,0 1 1,0-1-1,0 1 1,0-1-1,0 1 1,0-1-1,0 1 1,0 0-1,0-1 0,0 1 1,1-1-1,-1 1 1,0-1-1,0 1 1,0-1-1,1 1 1,-1 0-1,0-1 1,0 1-1,1 0 1,-1-1-1,0 1 1,1 0-1,-1-1 1,0 1-1,1 0 1,-1-1-1,1 1 1,-1 0-1,0 0 1,1 0-1,-1-1 1,1 1 0,7 9 63,3 31 4,1 0 0,2-2 0,2 1 0,9 15-67,-13-32 20,1-1-1,1-1 1,1 0-1,0-1 1,2 0-1,0-2 1,1 0-1,3 2-19,-10-10-39,1-1 0,0 0 0,0 0 0,1-1 0,0-1 0,0 0 0,1 0 0,6 0 39,-12-3-254,0-2 1,1 1-1,-1-1 0,1 0 0,-1-1 0,1 0 0,-1 0 0,1-1 1,-1 0-1,1 0 0,-1-1 0,1 0 0,-1-1 0,3-1 254,11-6-954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5.957"/>
    </inkml:context>
    <inkml:brush xml:id="br0">
      <inkml:brushProperty name="width" value="0.2" units="cm"/>
      <inkml:brushProperty name="height" value="0.2" units="cm"/>
      <inkml:brushProperty name="color" value="#FFC114"/>
    </inkml:brush>
  </inkml:definitions>
  <inkml:trace contextRef="#ctx0" brushRef="#br0">7 13 32,'-7'-13'2520,"8"22"-753,9 23-764,5 0-429,1-1 0,9 12-574,-20-36 56,0 1 1,1 0-1,0-1 1,0 0 0,1 0-1,-1-1 1,2 0-1,-1 0 1,1-1-1,0 1 1,4 1-57,-9-6-72,1 0-1,-1 0 1,1 0-1,-1 0 1,1 0 0,0-1-1,-1 0 1,1 1-1,-1-1 1,1-1 0,0 1-1,-1 0 1,1-1-1,-1 0 1,1 0 0,-1 0-1,1 0 1,-1-1-1,0 1 1,1-1 0,-1 0-1,0 0 1,3-2 72,4-4-496,0-1 0,0 0 1,0-1-1,-1 0 0,6-10 496,0 2-748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0:56.307"/>
    </inkml:context>
    <inkml:brush xml:id="br0">
      <inkml:brushProperty name="width" value="0.2" units="cm"/>
      <inkml:brushProperty name="height" value="0.2" units="cm"/>
      <inkml:brushProperty name="color" value="#FFC114"/>
    </inkml:brush>
  </inkml:definitions>
  <inkml:trace contextRef="#ctx0" brushRef="#br0">440 23 196,'13'-23'2874,"-16"41"-650,-43 130-480,19-58-716,-3 0 1,-22 37-1029,-200 450 1169,212-495-3771,37-79-88,3-3 1030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4:32.710"/>
    </inkml:context>
    <inkml:brush xml:id="br0">
      <inkml:brushProperty name="width" value="0.1" units="cm"/>
      <inkml:brushProperty name="height" value="0.1" units="cm"/>
      <inkml:brushProperty name="color" value="#FFC114"/>
    </inkml:brush>
  </inkml:definitions>
  <inkml:trace contextRef="#ctx0" brushRef="#br0">59 1766 360,'0'0'345,"1"27"772,0-21-953,0 1 1,-1 0-1,1 0 0,-2 0 1,1-1-1,-1 1 0,0 0 1,0-1-1,-2 5-164,0-2 317,0 0 0,0 0-1,-1 0 1,0-1 0,0 1 0,-1-1 0,-2 2-317,-16 31 1026,31-83-770,88-242-9,-47 149-225,93-240 69,-85 242 227,58-97-318,-75 156 104,-19 32-50,1 2-1,3 0 1,0 1-1,3 2 1,19-20-54,-42 53 11,0-1 0,1 1 0,-1 0 0,1 1 0,-1 0 0,1-1 0,0 2 0,1-1 0,-1 1 0,0 0 0,1 0 0,-1 1 0,1 0 0,-1 0 0,1 0 0,0 1 0,-1 0 0,1 0 0,-1 1 0,1 0 0,0 0 0,1 1-11,2 1 30,0 1 1,0 0 0,0 0-1,0 1 1,-1 0 0,0 1-1,0 0 1,0 0 0,-1 1-1,0 0 1,-1 1-1,1 0 1,-1 0 0,-1 0-1,1 1 1,-2 0 0,1 0-1,-1 1 1,0 0 0,-1-1-1,-1 2 1,1-1-1,-1 0 1,0 5-31,16 102 318,-5 1-1,-6 1 1,-5 78-318,3 48 261,5-99-98,2 81-843,-13-227 632,0 0 0,0 0 0,0 0-1,-1 0 1,1-1 0,0 1 0,0 0 0,0 0 0,-1 0 0,1 0 0,0 0-1,0 0 1,0 0 0,-1 0 0,1 0 0,0 0 0,0 0 0,0 0 0,-1 0 0,1 0-1,0 0 1,0 0 0,0 0 0,0 1 0,-1-1 0,1 0 0,0 0 0,0 0-1,0 0 1,0 0 0,-1 0 0,1 0 0,0 1 0,0-1 0,0 0 0,0 0-1,0 0 1,-1 0 0,1 1 0,0-1 0,0 0 0,0 0 0,0 0 0,0 0 0,0 1-1,0-1 1,0 0 0,0 0 0,0 0 0,0 1 0,0-1 0,0 0 0,0 0-1,0 0 1,0 1 0,0-1 0,0 0 0,0 0 0,0 0 0,0 1 0,0-1 0,0 0-1,0 0 1,1 0 0,-1 0 0,0 1 0,0-1 0,0 0 0,0 0 0,1 0 48,-6-4-2053</inkml:trace>
  <inkml:trace contextRef="#ctx0" brushRef="#br0" timeOffset="412.385">42 1392 32,'4'1'201,"0"1"1,0-1-1,1 0 0,-1 0 0,1 0 1,-1-1-1,0 0 0,1 1 1,-1-1-1,2-1-201,51 1 793,1-3 0,-1-3 0,14-4-793,26-3 702,103-2 1536,151 10-2238,-240 6 190,-110-1-477,-1 0-173,11 14-2723,-13-15 1975</inkml:trace>
  <inkml:trace contextRef="#ctx0" brushRef="#br0" timeOffset="1334.02">2035 1035 144,'0'0'237,"0"0"0,0 0-20,6 7 13,2 0-146,0 1 0,1-1 1,0-1-1,0 0 0,1 0 1,0 0-1,0-2 0,0 1 1,1-1-1,0 0 0,2-1-84,41 12 781,44 5-781,-44-10 157,126 26-347,1-8 0,11-8 190,-153-16-1489,-31-4 676</inkml:trace>
  <inkml:trace contextRef="#ctx0" brushRef="#br0" timeOffset="1798.916">2971 959 40,'32'8'318,"1"-2"0,0-1-1,3-2-317,26 5 234,-40-5-171,0-1 30,-1 1 0,1 1-1,-1 1 1,0 1 0,0 1-1,0 1 1,-1 1-93,-19-9 15,-1 1 0,0-1 0,1 1 0,-1-1 0,0 1 0,1-1 0,-1 1 0,0-1 0,0 1 0,0-1 0,1 1 0,-1-1 0,0 1 0,0-1 0,0 1 0,0-1 0,0 1 0,0 0 0,0-1 0,0 1 0,0-1 0,0 1 0,-1-1 0,1 1 0,0-1 0,0 1 0,0-1 0,-1 1 0,1-1 0,0 1 0,-1-1-15,-9 18 145,9-16-156,-24 35 223,-3 0 0,0-2 0,-3-1 0,-18 15-212,-12 14 351,-43 47-372,100-107-489,-1-3-252</inkml:trace>
  <inkml:trace contextRef="#ctx0" brushRef="#br0" timeOffset="2906.455">4356 240 120,'-4'-15'2235,"-4"19"-1744,6-2-477,1 0-1,0 0 1,-1 0 0,1 0-1,0 0 1,0 1-1,0-1 1,1 0-1,-1 1 1,0-1 0,1 2-14,-1 195 2469,-23 161-2469,-28 6 868,-33 76-868,72-408-2457,12-34 1485</inkml:trace>
  <inkml:trace contextRef="#ctx0" brushRef="#br0" timeOffset="3879.79">4337 254 116,'1'-3'396,"0"1"0,-1-1 1,1 1-1,1-1 0,-1 1 0,0-1 1,1 1-1,-1 0 0,1 0 0,-1 0 1,1 0-1,0 0 0,2-2-396,32-28 522,-32 29-422,17-13 2,1 0 0,0 2 0,1 1 0,1 1 0,0 1 0,8-2-102,49-16 505,23-1-505,-83 24 61,14-2 21,1 1 0,0 2 0,-1 2 0,1 1 0,22 2-82,-49 1 14,0-1 1,0 1-1,0 1 0,0 0 1,-1 0-1,1 0 1,0 1-1,-1 1 0,1-1 1,-1 1-1,0 1 1,1 0-15,-4-1 8,0-1 1,-1 1-1,1 0 1,-1 0-1,1 0 0,-1 1 1,-1-1-1,1 1 1,-1 0-1,0 0 1,0 0-1,0 1 0,0-1 1,-1 1-1,0-1 1,0 1-1,-1 0 1,0 0-1,0 0-8,0 9 19,-2 1 0,1-1 0,-2 0 1,0 0-1,-1 0 0,-1 0 0,0 0 0,0 0 0,-2-1 0,0 0 0,-1 0 1,0 0-1,-1-1 0,0 0 0,-4 3-19,-14 19 43,-1-2 0,-2-1 0,-1-1 0,-32 25-43,-37 21-11,-4-6 0,-2-3 0,-55 22 11,158-89-10,-4 2-44,-1 0 0,1 1 0,-1 0 0,1 0-1,0 0 1,1 1 0,-1 0 0,1 0 0,0 0-1,0 1 1,1 0 0,-3 3 54,7-7-93,5 1 14,7 5 38,1-1-1,1-1 1,-1 0-1,1-1 1,0 0-1,0-1 1,11 1 41,118 18-250,-73-14 135,-17-2 17,5 1-4,-1 3 0,17 6 102,-59-13-9,0 1 0,-1 0 0,1 1 0,-1 1 0,-1 0-1,1 1 1,-1 0 0,-1 1 0,1 0 0,-2 1 0,1 1 9,-7-6-4,0 0 0,-1 0 1,0 0-1,0 1 0,0 0 0,-1 0 1,1 0-1,-2 0 0,1 1 1,0-1-1,-1 1 0,-1-1 1,1 1-1,-1 0 0,0 0 1,0-1-1,-1 5 4,-1-2 9,0 0 0,0 0 0,-1-1 1,-1 1-1,1-1 0,-1 1 0,-1-1 0,1 0 0,-1 0 1,-1-1-1,1 1 0,-4 2-9,-7 9 60,-1-1 0,0-1 0,-2 0 0,0-2 1,0 0-1,-2-1 0,0 0 0,0-2 0,-12 5-60,-51 21 48,0-5-1,-2-3 0,-1-3 0,-2-5 0,0-3 1,-78 5-48,158-23-7,-15 2-726,1-1-1,-1-1 1,0-1-1,0-1 0,-16-3 734,-32-14-1184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5:52.680"/>
    </inkml:context>
    <inkml:brush xml:id="br0">
      <inkml:brushProperty name="width" value="0.1" units="cm"/>
      <inkml:brushProperty name="height" value="0.1" units="cm"/>
      <inkml:brushProperty name="color" value="#FFC114"/>
    </inkml:brush>
  </inkml:definitions>
  <inkml:trace contextRef="#ctx0" brushRef="#br0">14 341 220,'0'0'129,"0"0"1,0 0 14,0 0 54,0-14 13,-2 12 2493,-1 11-2613,1 0-1,0 0 1,0 1-1,1-1 1,0 0-1,0 1 1,1-1-1,1 1 1,-1-1-1,3 6-90,-2 20 174,31 759 1760,-17-27-1020,-16-548-2602,-7-203-164,7-14 1533,-3 2-949</inkml:trace>
  <inkml:trace contextRef="#ctx0" brushRef="#br0" timeOffset="1121.027">35 433 88,'0'-4'206,"2"0"0,-1 0 0,0-1 0,1 1 0,0 0 0,0 1 1,0-1-1,0 0 0,1 0 0,0 1 0,-1 0 0,1-1 0,0 1 0,1 0 0,-1 0 0,0 1 0,1-1 0,2-1-206,13-9 84,0 1 0,1 1-1,1 1-83,-10 4 42,1 1 0,0 0-1,0 1 1,0 0 0,0 1-1,1 0 1,-1 1-1,1 1 1,0 0 0,0 1-1,-1 0 1,1 1 0,0 0-1,-1 1 1,1 0 0,3 2-42,-3 0 16,0 1 1,0 1-1,-1 0 1,1 1-1,-2 0 1,1 1-1,-1 0 1,0 0-1,0 2 1,-1-1-1,-1 1 1,1 0-1,-2 1 1,7 9-17,-4-2 15,0 1 0,0 0 0,-2 1 0,-1 0 0,0 0 0,-1 0 0,-2 1 0,1 5-15,1 15 56,-2 0 0,-1 0 0,-3 34-56,-2-49 10,-2-1 1,-1 1-1,0-1 1,-2 0-1,-1 0 0,-4 7-10,-3 5-9,-2 0 0,-1 0-1,-17 25 10,21-41 6,-2-1 0,0-1-1,-1 0 1,0-1 0,-2-1-1,-11 9-5,17-16 3,0-1 1,0-1-1,-1 0 0,0 0 0,-1-1 1,0-1-1,0 0 0,0-1 0,-1-1 1,1 0-1,-2-1-3,-9-2-71,24-1 71,0 0-1,-1 0 1,1 0-1,0-1 1,0 1 0,0 0-1,0 0 1,0-1-1,0 1 1,-1 0 0,1-1-1,0 1 1,0-1-1,0 1 1,0-1-1,1 0 1,-1 1 0,0-1-1,0 0 1,0 0-1,0 0 1,1 0 0,-1 0-1,0 1 1,1-1-1,-1 0 1,1 0-1,-1-1 1,1 1 0,-1 0-1,1 0 1,0 0-1,0 0 1,-1 0-1,1 0 1,0 0 0,0-1-1,0 1 1,0 0-1,1 0 1,-1 0 0,0 0-1,0 0 1,1 0-1,-1-1 1,0 1-1,1 0 1,-1 0 0,1 0-1,-1 0 1,1 0-1,0 0 1,-1 1 0,1-1-1,0 0 1,0 0-1,0 0 1,0 1-1,0-1 1,-1 0 0,1 1-1,0-1 1,0 1-1,1-1 1,-1 1 0,0-1-1,0 1 1,0 0-1,0 0 1,1-1 0,5 1-2,1-1-1,-1 2 1,0-1 0,1 1 0,-1 0 0,0 0 0,0 1-1,0 0 1,6 2 2,62 29 27,-69-31-25,40 23 6,-1 2 0,-2 1-1,0 3 1,-2 1 0,-2 2 0,22 24-8,8 16 162,-3 3 1,51 79-163,-56-62 569,-3 5-569,18 28 419,-55-106-2637,-21-21 1153</inkml:trace>
  <inkml:trace contextRef="#ctx0" brushRef="#br0" timeOffset="2029.969">1520 1652 28,'41'34'1162,"-34"-27"-1048,1 0 1,0 0 0,1 0-1,0-1 1,0-1-1,0 1 1,1-1-1,0-1 1,3 1-115,-6-2 80,2 0 6,-1 0-1,1-1 1,0 0-1,0 0 1,-1 0 0,1-1-1,0-1 1,0 0-1,0 0 1,0 0-1,0-1 1,0-1 0,7-1-86,1-4 114,0 0 1,0-1 0,-1-1-1,0-1 1,-1 0-1,0-1 1,-1-1 0,0 0-1,-1-1 1,7-8-115,-12 11 58,1 0 0,-1-1 0,-1 0 0,0 0 0,0-1-1,-1 0 1,0 0 0,-2 0 0,1-1 0,-1 0 0,-1 0 0,0 0 0,-1 0 0,-1 0-1,1-6-57,-3 9 14,0 1-1,0 0 0,-1-1 0,0 1 0,-1 0 0,0 0 0,0 1 0,-1-1 0,0 1 0,0-1 0,-1 1 0,0 0 0,-1 1 0,-5-7-13,6 8 5,0 0-1,-1 1 1,0 0-1,0 0 1,0 0-1,0 1 1,-1-1-1,0 1 1,0 1-1,0 0 1,0 0-1,0 0 0,-1 1 1,1 0-1,-1 0 1,1 1-1,-1 0 1,-5 0-5,4 2 4,1 0 0,-1 1 1,1 0-1,-1 0 0,1 1 0,0 0 1,0 1-1,0 0 0,0 0 0,0 1 1,1-1-1,0 2 0,0-1 0,1 1 1,-1 0-1,1 1-4,-10 9 28,1 0 1,1 1-1,1 1 1,0 1 0,-9 18-29,11-15 46,2 0 0,0 0 0,2 1 0,0 1 0,2-1 0,-1 7-46,-1 22 146,2 1 0,2 10-146,2-39 34,2 1-1,1-1 1,0 0-1,2 0 1,6 18-34,-1 0 32,-3-9-1,3-1 1,1 0-1,1 0 0,1-1 1,2 0-1,1-1 1,2-1-1,13 18-31,-21-34 10,1 0 0,0-1 1,1-1-1,0 0 0,1 0 0,0-1 0,0 0 0,1-1 0,1-1 0,-1 0 0,1-1 0,1 0 0,-1-2 0,1 1 0,0-2 0,0 0 0,1 0 0,-1-2 0,9 1-10,0-2-8,-1-2-1,1 0 0,0-2 0,0-1 0,-1 0 1,8-4 8,6-5-594,0-1 1,-1-2-1,-1-1 1,-1-1 0,-1-3-1,11-8 594,-17 9-1168</inkml:trace>
  <inkml:trace contextRef="#ctx0" brushRef="#br0" timeOffset="2794.255">3246 1501 48,'1'-6'111,"0"1"-1,-1-1 1,0 1 0,0-1 0,0 0-1,0 1 1,-1-1 0,0 1 0,0-1-1,0 1 1,-1-1 0,0 1 0,0 0-1,0 0 1,-1 0 0,0 0 0,0 0-1,-2-2-110,-3-5 152,-1-1 0,0 2 0,-1-1 0,-1 1 0,0 1 0,-4-4-152,7 8 100,0-1-1,-1 1 1,0 0 0,0 1 0,-1 0-1,1 1 1,-1 0 0,0 0 0,0 1-1,0 0 1,-1 1 0,-5-1-100,9 3 51,0 0 0,0 0 0,-1 1 0,1 0 1,0 0-1,0 1 0,0 0 0,0 0 0,1 0 0,-1 1 0,0 0 0,1 1 0,0-1 1,0 1-1,0 0 0,0 1 0,1-1 0,0 1 0,-1 1-51,-10 11 93,1 1 0,1 1 0,0 0 0,1 1 0,2 0 0,0 1 0,1 0 0,1 1 0,1 0 0,0 1 0,2-1 0,1 3-93,-6 31 133,2 0 1,3 1-1,2 0 0,3 16-133,1-52 24,0-1 0,1 0 1,1 0-1,1 0 0,1 0 0,1 0 1,0 0-1,2-1 0,0 0 0,1-1 1,4 6-25,-8-16 6,0 0 1,1-1 0,-1 1 0,2-1 0,-1 0 0,1-1-1,0 0 1,1 0 0,-1 0 0,1 0 0,3 1-7,-6-5 4,-1-1 1,1 1 0,0 0-1,0-1 1,0 0 0,0 0-1,0 0 1,1 0 0,-1-1-1,0 0 1,0 1 0,0-2-1,1 1 1,-1 0 0,0-1-1,0 0 1,0 0-1,0 0 1,0 0 0,0-1-1,0 1 1,0-1 0,0 0-1,0-1-4,7-4 9,0-1 0,0-1-1,-1 0 1,0 0 0,-1-1-1,0 0 1,0-1 0,-1 0-1,-1 0 1,0 0 0,2-5-9,12-26 39,-1-1 0,7-24-39,-20 47-4,3-4 35,-2 0 0,0-1 1,2-16-32,35 165 647,-38-104-610,2 0 0,0 0 1,2-1-1,0-1 0,1 0 0,1 0 1,0-1-1,1 0 0,1-2 0,1 1-37,-5-7-44,0 0 0,0-1 0,1 0 0,0-1 0,0 0 0,0-1 0,1-1 0,0 0 0,0 0 0,1-2 0,-1 1 0,1-2-1,0 0 1,0 0 0,13-1 44,-18-2-221,-1-1-1,0 0 1,0-1-1,-1 1 1,1-1-1,-1-1 0,1 1 1,-1-2-1,0 1 1,0-1-1,-1 0 1,1 0-1,-1 0 1,0-1-1,0 0 0,1-3 222,11-12-1436</inkml:trace>
  <inkml:trace contextRef="#ctx0" brushRef="#br0" timeOffset="3776.738">4797 1410 152,'-2'-1'141,"-1"1"1,0-1-1,0-1 1,0 1-1,1 0 1,-1-1-1,0 1 1,1-1-1,-1 0 1,1 0-1,0 0 0,0 0 1,-2-2-142,-7-5 232,3 3-113,-43-29 676,-1 2 0,-8-2-795,44 27 127,0 0-1,0 1 1,-1 1-1,0 1 0,0 0 1,0 1-1,0 1 0,-1 0 1,-14 1-127,22 3 41,-1 0 1,1 1-1,0 0 1,0 1 0,0 0-1,1 1 1,-1 0-1,1 0 1,0 1-1,0 0 1,0 1 0,1 0-1,0 0 1,0 1-1,0 0 1,1 0-1,0 1 1,0 0-1,-2 4-41,-6 9 77,1-1-1,0 2 0,2 0 0,1 1 1,0 0-1,2 0 0,-4 14-76,3 4 53,2 1 1,2-1-1,2 1 0,1 0 0,3 0 0,1 0 1,2 0-1,1 0 0,3 0 0,2-1 0,1 0 0,2-1 1,10 22-54,-14-40 17,1-2 1,0 1 0,2-1-1,0-1 1,2 0 0,0-1 0,0 0-1,6 3-17,-12-13 8,1 0-1,0-1 0,0 0 1,1 0-1,0-1 0,0 0 1,0-1-1,1 0 0,0 0 1,0-1-1,0 0 1,1-1-1,-1 0 0,1-1 1,0 0-1,-1-1 0,12 1-7,-13-3 4,0-1 0,0 0 0,0 0 1,0-1-1,0 0 0,0 0 0,-1-1 0,0 0 0,0-1 0,0 0 0,0 0 0,-1 0 0,1-1 0,-1 0 0,-1-1 0,1 0 0,-1 0 0,1-2-4,15-18 40,-2-2-1,0 0 1,-2-1 0,4-10-40,7-24 75,-2 0 1,-3-2 0,-3-1-1,-3 0 1,-2-1-1,1-35-75,4-85 243,-2-148-243,-17 86 202,-16-77-202,4 201 33,4 27 225,-5 1-1,-19-75-257,28 167 13,2 3-1,-1 1-1,1-1 0,-1 0 0,0 1 0,0-1 1,0 1-1,0 0 0,0-1 0,-1 1 0,1 0 1,-2-2-12,-1 8 66,-2 9-43,1-1 0,1 1 1,0-1-1,1 1 0,0 0 1,1 1-1,0-1 0,1 0-23,-1 120 106,2-88-92,1 19 5,4 0 1,1 0-1,8 21-19,3 25 26,177 935-164,-183-989 42,23 94-70,-28-128-147,1 0-1,1-1 1,1-1-1,1 1 1,6 9 313,-14-28-201,-1 0 0,0 0 0,1 0 1,-1-1-1,1 1 0,-1 0 0,1-1 0,0 0 1,-1 1-1,1-1 0,0 0 0,0 0 0,2 1 201,-3-1-1684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05.349"/>
    </inkml:context>
    <inkml:brush xml:id="br0">
      <inkml:brushProperty name="width" value="0.1" units="cm"/>
      <inkml:brushProperty name="height" value="0.1" units="cm"/>
      <inkml:brushProperty name="color" value="#FFC114"/>
    </inkml:brush>
  </inkml:definitions>
  <inkml:trace contextRef="#ctx0" brushRef="#br0">647 1140 84,'0'1'100,"0"-1"1,0 1-1,0-1 1,0 1-1,0 0 0,0-1 1,0 1-1,0-1 1,0 1-1,0-1 0,0 1 1,0-1-1,-1 1 0,1-1 1,0 1-1,0-1 1,-1 1-1,1-1 0,0 1 1,0-1-1,-1 0 1,1 1-1,-1-1 0,1 1 1,0-1-1,-1 0 1,1 1-1,-1-1 0,1 0 1,-1 0-1,1 1 0,-1-1 1,1 0-1,-1 0 1,1 0-1,-1 0 0,1 1 1,-1-1-1,1 0 1,-1 0-1,0 0 0,1 0 1,-1 0-1,1 0 1,-1-1-1,1 1 0,-1 0 1,1 0-1,-1 0-100,-35-16-217,9 3 509,-4 5-61,0 2 1,0 1-1,0 2 0,0 0 1,-11 2-232,29 2 41,2 1 1,-1 0 0,0 1-1,0 0 1,1 0 0,-1 1 0,1 1-1,0 0 1,0 0 0,-8 7-42,1-1 53,0 1 1,1 2-1,0-1 1,1 2-1,-9 10-53,12-9 25,1 0 0,1 0 0,0 1 0,1 1 0,1 0 0,1 0 0,1 0 0,0 1 0,1 0 0,0 9-25,-3 14 43,3 1 0,1 0 0,2 0 0,2 14-43,1-43 2,1-1-1,0 0 1,1 0-1,0 1 0,1-1 1,4 9-2,7 32-9,-5-21 15,2 0 0,1-1 0,2-1 0,0 0 0,3-1 0,0 0 0,11 12-6,-23-35-7,0-1-1,0 1 0,1-1 1,0 0-1,0-1 0,1 1 1,6 3 7,-11-7-4,2 0-1,-1 0 1,0-1 0,0 1-1,1-1 1,-1 1 0,0-1-1,1 0 1,-1-1 0,1 1 0,0-1-1,-1 1 1,1-1 0,-1 0-1,1 0 1,0-1 0,-1 1 0,1-1-1,-1 1 1,2-2 4,5-3 2,0 0-1,-1 0 1,1-2 0,-1 1-1,-1-1 1,1 0-1,-1-1 1,0 0 0,-1 0-1,0 0 1,0-1 0,-1 0-1,0-1 1,1-3-2,18-33 21,-3-1 0,10-27-21,-17 37 26,-12 29-25,95-243 129,-83 204-100,-3 0-1,-1-1 1,-2-1 0,0-24-30,-5-16 23,-3 0 0,-4 0 0,-9-47-23,-32-206 107,2 16-3,35 293-108,-3-27 122,10 59-121,0 1 17,-2 60-29,-1 376 137,3-400-128,2-1 0,7 34 6,3 33-8,0 70 15,25 250 36,-21-307-44,4-2 0,24 72 1,-38-166-129,2 11-1163,2 1 0,6 9 1292,-12-35-1944,-3-4 788</inkml:trace>
  <inkml:trace contextRef="#ctx0" brushRef="#br0" timeOffset="558.434">1034 1026 20,'-3'58'2170,"1"-39"-1949,1-1 0,0 0 0,2 0 0,0 1-1,3 9-220,1 1 163,20 106 1223,25 68-1386,-37-161 129,1-1 0,2 0 0,2-1 0,2-1 0,1-1 0,2-1 0,3 1-129,-21-30 18,1-1 0,0 0 0,1 0-1,-1-1 1,1 0 0,1 0 0,-1 0 0,1-1 0,0 0 0,0 0 0,0-1 0,1 0-1,0-1 1,-1 0 0,1 0 0,0-1 0,1 0 0,-1-1 0,0 0 0,0 0 0,1-1 0,-1 0-1,0 0 1,1-1 0,-1-1 0,0 0 0,0 0 0,0 0 0,0-1 0,0-1 0,4-2-18,1-2 38,-1-2 0,-1 1 0,1-2 1,-2 0-1,1 0 0,-2-1 1,0-1-1,0 1 0,-1-2 0,3-5-38,3-7 59,-2 0-1,-1-1 0,0 0 0,-3-1 1,0-2-59,-1 2 30,-3-1 0,0 0 0,-2 0 1,0 0-1,-3 0 0,0 0 0,-2 0 1,-1 0-1,-1 0 0,-1 0 0,-2 1 1,-1 0-1,-1 0 0,-2 1 0,0 0 1,-15-24-31,25 50-36,-17-31-120,12 11-3174,6 20 2337</inkml:trace>
  <inkml:trace contextRef="#ctx0" brushRef="#br0" timeOffset="1400.982">2358 1305 84,'13'129'1047,"46"129"812,-40-169 220,-43-175-1262,8-59-457,6 0 0,6-60-360,6 166 68,2 1 0,1 0 0,1 0 0,11-30-68,-14 54 33,6-22 67,1 1 0,2 1 1,1-1-1,2 2 0,10-16-100,-18 36 26,1 1-1,0-1 1,1 1-1,0 0 1,1 1 0,0 0-1,1 1 1,0 0-1,1 1 1,0 0-1,0 1 1,1 0-1,0 1 1,11-5-26,-19 11-6,0-1 0,-1 1 0,1 0 0,0 0 0,0 0 0,0 1 1,0-1-1,0 2 0,0-1 0,0 0 0,0 1 0,0 0 0,2 0 6,6 3-90,0 1 0,0 0 1,-1 1-1,2 2 90,-4-3-540,0 0-1,1 0 1,-1 0 0,1-2 0,0 1 0,1-1-1,3 0 541,-4-3-1184</inkml:trace>
  <inkml:trace contextRef="#ctx0" brushRef="#br0" timeOffset="1880.836">3039 87 168,'-3'0'572,"3"2"-28,0 0-64,-3 1-20,1 1-8,2 3-48,0 1-36,0-2-44,0 3-76,-4 1-56,8 1-44,-4 1-104,0 7-36,0 5-208,0 2-168,0 2-176,0 2-532</inkml:trace>
  <inkml:trace contextRef="#ctx0" brushRef="#br0" timeOffset="2213.534">3246 958 324,'108'633'4533,"-104"-612"-4508,-3-8-117,-1-8-73,1-1 0,-1 1-1,1 0 1,0 0-1,0 0 1,0 0 0,1-1-1,0 1 1,0-1-1,2 4 166,-2-7-1064</inkml:trace>
  <inkml:trace contextRef="#ctx0" brushRef="#br0" timeOffset="2737.845">3775 562 208,'6'20'477,"1"1"1,-2-1-1,-1 1 0,-1 0 0,0 1-477,12 61 820,65 322 1099,-36-160-1027,-36-219-768,-6-20-71,0 1-1,0-1 1,0 1 0,-1-1-1,0 1 1,0-1-1,-1 1 1,0-1 0,0 4-53,7-40 70,-1 1 1,-1-1 0,0-29-71,-4-145-338,-3 117 235,3 0-1,5-1 0,3 2 1,12-48 103,-17 118 41,1 0 1,0 1 0,1-1 0,1 1-1,0 1 1,4-7-42,-8 17 22,0-1-1,0 1 1,0-1-1,1 1 0,-1 0 1,1 0-1,0 1 1,0-1-1,1 1 1,-1 0-1,1 0 1,-1 0-1,1 0 1,0 1-1,0 0 1,0 0-1,0 0 1,0 1-1,1 0 1,1-1-22,-1 2 14,0 1 1,-1 0 0,1 0 0,-1 0 0,0 0 0,1 1-1,-1 0 1,0 0 0,0 0 0,0 1 0,0-1 0,0 1-1,-1 0 1,1 1 0,-1-1 0,0 1 0,0 0 0,1 1-15,13 14 65,-2 1 0,0 0 0,4 8-65,-15-21 11,49 75 248,-3 2-1,-4 2 1,-3 3 0,10 37-259,-36-83 123,15 46 54,-14-36 11,-6-16-4651,-13-42 2963</inkml:trace>
  <inkml:trace contextRef="#ctx0" brushRef="#br0" timeOffset="3978.163">5569 349 80,'0'0'287,"0"-3"-49,6-25 95,-5 25-270,0 0-1,0 0 1,0 0-1,0 0 1,-1 0-1,1 0 1,-1 0-1,0 0 1,0-1-1,0 1 1,0 0-1,-1 0 1,1 0-1,-1 0 1,0-1-63,-4-12 163,-2 0 0,1 0 1,-2 0-1,0 1 0,-1 0 1,0 0-1,-2 1 0,1 1 1,-2-1-1,1 2 0,-5-3-163,7 6 128,-1 0 0,-1 0 0,1 1-1,-2 1 1,1 0 0,-1 0 0,0 1 0,0 1-1,0 0 1,-1 1 0,0 0 0,0 0-1,0 2 1,-12-2-128,17 4 34,-1 0 1,1 0-1,0 1 0,-1 0 0,1 0 0,0 1 0,-1 0 1,1 1-1,0 0 0,1 0 0,-1 0 0,0 1 0,1 0 1,0 1-1,-4 3-34,2-1 27,0 2 1,1-1 0,0 1-1,0 1 1,1 0 0,0 0-1,0 0 1,1 0-1,1 1 1,-1 2-28,-5 15 36,2 0 0,0 1 0,2 0 1,2 0-1,0 0 0,2 1 0,1 0 0,1 5-36,1-6 18,2 1 0,0-1 0,2 0 0,1 0 0,2 0 0,0-1 0,6 12-18,-8-24 12,1-1-1,0 0 0,1 0 1,1 0-1,0-1 0,1 0 0,1 0 1,0-1-1,0 0 0,3 0-11,-9-8 3,0-1-1,1 0 0,0 0 1,0-1-1,0 1 1,0-1-1,0 0 0,1-1 1,0 1-1,-1-1 0,1 0 1,0 0-1,0-1 0,0 0 1,0 0-1,0 0 0,0-1 1,0 0-1,0 0 0,1 0 1,-1-1-1,0 0 1,0 0-1,0-1 0,-1 1 1,1-1-1,4-3-2,2 0 27,0-2 0,-1 1-1,0-1 1,-1-1 0,0 0 0,0-1 0,0 0-1,6-8-26,12-17 224,23-37-224,6-7 167,-27 37-78,-24 31-65,0 0-1,1 1 1,0 0 0,1 0-1,-1 0 1,2 1-1,-1 0 1,1 1-1,0 0 1,1 0-1,2-1-23,-10 8 13,0 0-1,-1 0 1,1 0-1,0 0 1,-1 1-1,1-1 0,0 0 1,0 1-1,-1-1 1,1 1-1,-1 0 1,1-1-1,-1 1 0,1 0 1,-1 0-1,1 0 1,-1 0-1,1 0 1,-1 0-1,0 1 0,0-1 1,0 0-1,0 1 1,0-1-1,0 0 1,0 1-1,0-1 1,0 3-13,22 45 167,-12-12-93,-3 0-1,-1 1 0,-2 0 0,-1 7-73,1 158 48,-5-190-51,0 36 19,-3-1-1,-2 1 1,-2-1-1,-10 32-15,-3 9 9,-3-1 0,-5-1-1,-3-1 1,-6 2-9,12-35-16,-2-1 1,-2-1-1,-2-1 0,-3-2 1,-1-1-1,-35 34 16,56-67-38,0-1 1,0-1-1,-1 0 0,-1-1 0,0-1 1,-15 8 37,22-14-36,0 0 0,0 0 1,-1-1-1,1 0 1,0-1-1,-1 0 1,0 0-1,0-1 1,1-1-1,-1 1 1,0-1-1,0-1 1,1 0-1,-10-2 36,6-1-22,0 0 0,1-1 0,0 0 0,0-1 0,0 0 0,1-1 0,0 0 0,0-1 1,-1-1 21,6 4-9,-1-1 1,1 0 0,0 0-1,0-1 1,1 1 0,0-1-1,0 0 1,1-1 0,0 1 0,0-1-1,0 0 1,1 0 0,1 0-1,-1 0 1,0-8 8,2 4 6,1 1 0,0 0 1,1 0-1,0-1 0,1 1 0,0 0 0,0 0 0,2 0 1,-1 1-1,1-1 0,1 1 0,0 0 0,0 0 1,1 0-1,0 1 0,1 0 0,0 0 0,8-7-6,18-19 141,2 2-1,1 2 0,37-24-140,-43 32 83,145-103 1498,182-96-1581,202-79-460,-427 232-499,-30 11-1875,-59 27 981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0.751"/>
    </inkml:context>
    <inkml:brush xml:id="br0">
      <inkml:brushProperty name="width" value="0.1" units="cm"/>
      <inkml:brushProperty name="height" value="0.1" units="cm"/>
      <inkml:brushProperty name="color" value="#FFC114"/>
    </inkml:brush>
  </inkml:definitions>
  <inkml:trace contextRef="#ctx0" brushRef="#br0">605 23 272,'-10'0'90,"1"-1"0,-1 0 0,1-1 0,-1 0 0,1 0 0,-1-1-90,1 0 123,0 1 1,-1-1-1,1 2 1,-1 0-1,1 0 1,-2 0-124,-14 1 242,-1 1 0,1 1 1,0 1-1,0 1 0,0 1 0,1 2 1,-1 0-1,-13 7-242,26-8 93,-1 0 0,1 1 0,1 1 0,-1 0 1,1 0-1,1 1 0,-1 0 0,2 1 0,-1 0 0,1 1 0,1 0 1,0 0-1,0 1 0,1 0 0,1 0 0,-2 6-93,-7 23 140,2 1 0,2 0 0,1 0 0,3 1-1,1 0 1,3 1 0,1-1 0,3 24-140,-1-17 61,3 1 0,2 0 0,2-1 0,10 32-61,-14-70 11,12 59 6,3-1 1,4-1-1,23 51-17,-24-74-164,1 0 0,3-1-1,1-2 1,3-1 0,26 31 164,-47-63-138,1 0-1,1 0 1,-1 0 0,2-1 0,-1-1 0,1 0-1,0 0 1,1-1 0,0-1 0,0 0 0,0 0-1,1-1 1,0-1 0,0 0 0,0-1 0,0 0-1,1-1 139,30-1-928</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4.136"/>
    </inkml:context>
    <inkml:brush xml:id="br0">
      <inkml:brushProperty name="width" value="0.1" units="cm"/>
      <inkml:brushProperty name="height" value="0.1" units="cm"/>
      <inkml:brushProperty name="color" value="#FFC114"/>
    </inkml:brush>
  </inkml:definitions>
  <inkml:trace contextRef="#ctx0" brushRef="#br0">370 1521 128,'0'0'286,"0"0"-17,0 0-30,0 0 2,0 0-30,0 0 29,0 0-39,0-21 1766,-1 18-1937,0 0 0,-1 0 0,1 0 0,-1 0-1,1 0 1,-1 0 0,0 0 0,0 1 0,0-1-1,-1 1 1,1-1 0,-1 1 0,1 0 0,-1 0-1,0 0 1,0 0 0,0 1 0,0-1 0,0 1-1,0-1 1,0 1 0,-1 0-30,-5-3 115,-1 0 1,0 1-1,0 0 0,0 0 1,0 1-1,-1 1 0,-7-1-115,10 2 29,-1 1-1,1 0 0,-1 1 1,1 0-1,-1 0 0,1 0 1,0 1-1,0 1 1,0-1-1,1 1 0,-1 1 1,1-1-1,0 1 1,0 1-1,1-1 0,0 1 1,-1 0-1,2 0 1,-1 1-1,1 0 0,0 0 1,0 0-1,1 1 1,0-1-1,-2 6-28,-3 9 45,1 0 0,0 0 0,2 1 1,0 0-1,1 0 0,2 0 0,0 0 0,2 1 0,0 3-45,3-12 12,0 0-1,1 0 0,0-1 0,1 1 1,1-1-1,0 0 0,1 0 1,0-1-1,1 1 0,1-1 0,3 4-11,-1-2 10,0 0 0,1-1 0,1 0 0,1-1 0,-1 0 0,2-1 0,0 0 0,0-1 0,10 5-10,-15-10 5,1-1-1,-1 0 1,1 0-1,0-1 0,0-1 1,0 0-1,0 0 1,0-1-1,1 0 1,-1 0-1,1-1 0,0-1 1,-1 0-1,1 0 1,0-1-1,-1-1 1,1 0-5,2-2 2,-1-1 1,0 0-1,-1-1 0,1 0 1,-1-1-1,0 0 1,-1-1-1,0 0 1,0 0-1,4-6-2,0-2 3,0 0 0,0-2 0,-2 0 0,0 0 0,-1-1-1,2-7-2,1-3 5,-2 0-1,-1-1 1,-2-1-1,-1 0 0,-1 0 1,-2-1-1,-1 1 1,-1-1-1,-2-2-4,-1 14 10,-1 1 1,-1-1-1,-1 1 1,-1-1 0,-1 1-1,0 0 1,-1 0-1,-1 1 1,-7-12-11,11 23 8,-1 0 0,0 0 0,0 0-1,-1 0 1,0 1 0,0 0 0,-1 0 0,1 0 0,-1 1 0,0 0 0,-1 0 0,0 0 0,1 1 0,-1 0 0,-1 0 0,1 1 0,0 0 0,-1 0 0,0 1 0,1-1 0,-1 2 0,0-1 0,0 1 0,0 1 0,-1-1-8,-1 2 4,1 1-1,-1 0 1,1 0 0,0 1 0,0 0-1,0 1 1,0 0 0,1 0 0,-1 1-1,1 0 1,0 0 0,1 1 0,-1 0-1,1 0 1,0 1 0,1 0-1,-6 7-3,3-3-120,-1 0 0,2 1 0,0 0 0,0 1 0,1 0 0,1 0 0,0 0 0,1 1 0,0 0 0,1 0 0,-1 7 120,4 4-2321,1-23 1413</inkml:trace>
  <inkml:trace contextRef="#ctx0" brushRef="#br0" timeOffset="1013.863">1221 1782 148,'14'85'795,"-8"-54"-309,0 1-1,-3 0 1,0 8-486,-3-38 163,2 21 670,0-13-670,-1-20 35,1-40-108,2 1-1,3 0 1,1 0 0,3 0-1,1 1 1,3 1-1,11-23-89,-19 52 4,1 1 0,1 0-1,1 0 1,0 1 0,6-5-4,-13 16 4,1 0 0,-1 1 1,1 0-1,0 0 0,0 0 0,1 0 1,-1 0-1,1 1 0,0 0 0,0 0 1,0 0-1,0 1 0,0 0 0,1 0 1,-1 0-1,1 1 0,-1-1 0,1 1 1,2 0-5,-3 2 10,0 0 0,0 0 0,0 1 0,0-1 0,0 1 0,-1 0 0,1 0 0,-1 1 0,1-1 0,-1 1 0,0 0 0,0 0 0,0 1 0,1 1-10,48 51 150,-34-31-88,-1 0 0,-1 0 1,-2 2-1,0 0 0,-2 1 0,5 15-62,0 12 245,-1 1 0,8 55-245,-22-97 48,8 63 328,-14-185-562,0 31-218,8-71 404,-3 124-44,1 1-1,1-1 0,1 1 0,1 0 0,2 0 1,0 1-1,1 0 0,5-8 45,-13 27-3,0 1 0,1-1 0,-1 1 0,1 0 0,-1 0 0,1 0 0,-1-1 0,1 2 0,0-1 0,0 0 0,0 0 0,0 0 0,1 1 0,-1-1 0,0 1 0,1 0 0,-1 0 1,1 0-1,-1 0 0,1 0 0,-1 0 0,1 1 0,0-1 3,1 1 2,0 1 1,0-1 0,-1 1 0,1 0-1,0 0 1,-1 0 0,1 0 0,-1 1-1,0 0 1,1-1 0,-1 1 0,0 0 0,0 0-1,0 1 1,0 0-3,13 11 39,0 2-1,-2 0 1,0 1 0,-1 0-1,4 8-38,11 20 138,-3 2 1,-1 0-1,-2 2 0,-3 0 0,-2 2 0,-2 0 1,8 51-139,4 34 265,-20-164-2690,-4-4 1282</inkml:trace>
  <inkml:trace contextRef="#ctx0" brushRef="#br0" timeOffset="3731.87">2698 1939 180,'0'15'208,"0"-11"-11,0-4 19,0 0 3,0 1-192,-1 0 0,1 0 0,0 0 0,0 0-1,0 1 1,0-1 0,0 0 0,0 0 0,0 0 0,0 0 0,1 1 0,-1-1 0,0 0-1,1 0 1,-1 0 0,1 0 0,-1 0 0,1 0 0,0 1-27,2 1 47,-2-1-25,0-1 0,0 1 1,0-1-1,0 1 0,0-1 0,0 0 0,1 0 0,-1 0 0,0 0 0,1 0 0,-1 0 0,1 0 0,-1 0 0,2 0-22,-3-45 1033,-1-51-651,2 49-272,0 35-73,0 1 1,1-1-1,0 0 1,1 1 0,0 0-1,4-9-37,6-24 188,7-32 97,3 1 0,27-56-285,-43 113 49,1 0 1,1 1-1,1 0 0,0 1 1,1 0-1,1 1 0,6-7-49,-16 20 9,0-1 0,0 1 0,1 0 0,-1 0 0,0 0 0,1 0 0,-1 0 0,1 1 0,-1-1 0,1 0 0,-1 1 0,1 0 0,-1 0 0,1 0 0,-1 0 0,1 0 0,-1 0 0,1 1-1,-1-1 1,1 1 0,-1 0 0,1 0 0,-1-1 0,0 2 0,1-1 0,1 1-9,7 5 13,0 0 0,0 0 0,0 1 1,5 5-14,-11-8 21,11 10 30,-2 0-1,1 1 1,-2 1-1,0 0 1,-1 1 0,-1 0-1,-1 1 1,0 0-1,3 11-50,14 42 425,18 72-425,-44-141 5,35 129 355,-6 1-1,-3 17-359,-22-125 115,-3-50-15,-1 0-113,8-156-2,-3 54-82,5-1 97,-6 89-17,1-1 0,3 2 0,1-1-1,2 1 1,6-12 17,-11 34-7,1 1-1,0 0 1,1 0 0,1 1-1,0 0 1,1 0-1,10-9 8,-17 18-1,1 0-1,0 1 0,0-1 1,1 1-1,-1 0 1,1 1-1,0-1 0,0 1 1,0 1-1,1-1 0,-1 1 1,0 0-1,1 0 0,0 1 1,-1-1-1,1 2 0,0-1 1,0 1-1,-1 0 1,1 0-1,0 1 0,0 0 2,11 4 8,0 2 0,0 0 0,-1 1 0,0 0 0,0 2 0,-1 0 0,0 1 0,-1 0 0,0 1 0,-1 1 0,0 0 0,-1 1 0,-1 0 0,1 2-8,22 30 11,-1 2-1,-3 1 0,-2 1 1,1 7-11,-9-14-1,-2 1 1,-3 0 0,-1 1 0,-2 1 0,-2 0-1,1 22 1,-11-28-2947,-1-40 1959</inkml:trace>
  <inkml:trace contextRef="#ctx0" brushRef="#br0" timeOffset="4587.971">4479 611 28,'0'0'126,"0"0"-1,0 0 19,0 0-17,0 0 26,0 0-9,3 0 16,-1 0-133,-1 0 1,1-1-1,-1 1 0,1-1 1,0 1-1,-1-1 1,1 1-1,-1-1 0,1 0 1,-1 1-1,1-1 1,-1 0-1,0 0 0,0 0 1,1 0-1,-1-1 1,0 1-1,0 0 0,0 0 1,0-1-1,0 1 1,0-1-1,-1 1 0,1 0 1,0-1-1,-1 0 1,1 1-1,-1-1 0,1 1 1,-1-1-1,0 0 1,0 1-1,0-1 0,0 1 1,0-1-1,0 0 1,0 1-1,0-1 0,-1-1-27,1-1 71,-1 0-1,1 0 1,-1 0-1,0 0 1,0 0-1,0 1 0,-1-1 1,1 0-1,-1 1 1,0-1-1,0 1 0,0 0 1,-1 0-1,1 0 1,-1 0-1,1 0 1,-1 0-1,-2-1-70,4 3 33,0 1 0,-1-1 0,1 1 0,0 0 1,-1-1-1,1 1 0,-1 0 0,1 0 0,0 0 0,-1 0 0,1 0 0,-1 0 0,1 0 1,-1 0-1,1 1 0,0-1 0,-1 0 0,1 1 0,0-1 0,-1 1 0,1 0 1,0-1-1,0 1 0,0 0 0,-1 0 0,1 0 0,0-1 0,0 1 0,0 0 0,0 1 1,1-1-1,-1 0 0,0 0 0,0 0 0,1 0 0,-1 1 0,0 0-33,-26 53 268,24-49-182,-1 9 19,0 0 0,0 0-1,1 0 1,1 1-1,1 0 1,0-1 0,1 1-1,1 0-104,-1-11 39,1-4-97,-1 0 0,1 1 0,0-1 0,0 0-1,0 1 1,0-1 0,0 0 0,0 0 0,0 0 0,1 0 0,-1 0 0,0 0 0,1 0 0,-1-1 0,0 1 0,1 0 0,-1-1-1,1 1 1,-1-1 0,1 1 0,-1-1 0,1 0 0,0 0 0,-1 0 0,1 0 0,-1 0 0,2 0 58,5-1-958</inkml:trace>
  <inkml:trace contextRef="#ctx0" brushRef="#br0" timeOffset="4907.711">4718 1032 232,'49'296'3430,"-8"68"-3430,-17-140-705,-24-209-942,0-13 705</inkml:trace>
  <inkml:trace contextRef="#ctx0" brushRef="#br0" timeOffset="5738.503">5715 1 192,'-5'9'102,"1"0"1,0 0-1,1 0 0,0 0 1,0 1-1,1-1 0,1 1 1,-1 0-1,2-1 0,-1 1 1,1 0-1,1 0 0,0 0 1,1 6-103,98 486 2052,-12-80-1152,-39-93-345,-5 111-555,-44-426-1198,-2-12 208</inkml:trace>
  <inkml:trace contextRef="#ctx0" brushRef="#br0" timeOffset="6052.202">5433 776 180,'207'-67'2029,"-109"33"-786,41-6-1243,-31 16-57,1 5 0,1 4 0,1 6 0,44 3 57,-127 6-836</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27.366"/>
    </inkml:context>
    <inkml:brush xml:id="br0">
      <inkml:brushProperty name="width" value="0.1" units="cm"/>
      <inkml:brushProperty name="height" value="0.1" units="cm"/>
      <inkml:brushProperty name="color" value="#FFC114"/>
    </inkml:brush>
  </inkml:definitions>
  <inkml:trace contextRef="#ctx0" brushRef="#br0">79 196 148,'-15'0'297,"11"0"-48,4 0 24,-1 0-248,1-1 0,-1 1-1,0 0 1,0 0 0,0 0-1,0 0 1,0 0 0,0 0-1,0 0 1,0 0 0,0 0-1,0 0 1,0 0 0,0 1-1,0-1 1,0 0 0,0 1-1,0-1 1,0 1 0,0-1-1,1 1 1,-1 0 0,0 0-25,-2 2 128,1 0-1,-1 0 1,1 0 0,-1 0 0,0 0-1,0 0 1,-1-1 0,1 0 0,0 1 0,-1-1-1,-1 0-127,16-7 371,0-1-1,-1-1 1,0 1 0,0-2-1,-1 1 1,4-5-371,23-18 173,1 1 0,33-19-173,-49 35 36,0 2 1,1 0 0,0 1-1,1 1 1,0 1-1,8-1-36,-23 8 23,0 0 0,0 0 0,0 1 0,1 0 0,-1 0 0,0 1 0,0 0 0,0 1 0,0-1 1,0 2-1,0-1 0,0 1 0,-1 0 0,1 1 0,-1 0 0,0 0 0,0 0 0,0 1 0,-1 0 0,1 0 0,-1 1 0,-1 0 0,1 0 0,2 4-23,4 5 48,-1 0 1,0 0-1,-2 1 1,0 1-1,0-1 0,-2 1 1,0 1-1,-1-1 1,0 1-1,0 10-48,-1 7 39,-2-1-1,-2 1 1,0 0-1,-3 0 1,-1 0-1,-1-1 1,-2 0-1,-2 0 1,-1 0 0,-1-1-1,-2 0 1,-1-1-1,-16 28-38,12-31 21,-1-2-1,-2 0 1,0-1-1,-2-1 1,0-2-1,-2 0 1,-24 18-21,46-40 1,1 1 0,-1-1 1,0 0-1,1 1 1,0-1-1,-1 1 0,1-1 1,0 1-1,0-1 1,0 1-1,0 0 0,0 0 1,0 0-1,0-1 1,1 1-1,-1 0 0,1 0 1,-1 0-1,1 0 1,0 0-1,0 0 0,0 0 1,0 1-2,1 3 38,0 0 0,1 1-1,0-1 1,0 0 0,1 0 0,2 5-38,2 5-37,24 52 127,64 161 238,-66-153 76,-24-61-5210,-5-13 3589</inkml:trace>
  <inkml:trace contextRef="#ctx0" brushRef="#br0" timeOffset="771.521">808 1908 28,'-1'1'56,"1"-1"0,0 0 0,0 0 1,0 0-1,0 0 0,-1 0 0,1 0 0,0 0 0,0 0 1,0 1-1,-1-1 0,1 0 0,0 0 0,0 0 0,0 0 1,-1 0-1,1 0 0,0 0 0,0 0 0,0 0 0,0 0 1,-1 0-1,1-1 0,0 1 0,0 0 0,0 0 0,-1 0 1,1 0-1,0 0 0,0 0 0,0 0 0,0 0 0,-1 0 1,1-1-1,0 1 0,0 0 0,0 0 0,0 0 0,0 0 1,0-1-1,-1 1 0,1 0 0,0 0 0,0 0 0,0 0 1,0-1-1,0 1 0,0 0 0,0 0-56,-9 19 860,8-9-769,-1 0 1,1-1-1,1 1 0,0 0 0,1 0 0,-1 0 0,2 0 0,-1-1 0,2 1 0,-1-1 0,4 10-91,-4-16 27,0 1-1,-1-1 0,1 1 0,1-1 1,-1 0-1,0 1 0,1-1 0,0 0 1,1 1-27,-4-4 2,0 0 1,1 0 0,-1 0-1,0 0 1,1 1 0,-1-1 0,0 0-1,1 0 1,-1 0 0,1 0-1,-1 0 1,0 0 0,1 0 0,-1 0-1,0 0 1,1 0 0,-1 0-1,0 0 1,1 0 0,-1-1 0,0 1-1,1 0 1,-1 0 0,0 0-1,1 0 1,-1-1 0,0 1 0,1 0-1,-1 0 1,0 0 0,0-1-1,1 1-2,9-22-31,-9 18 49,0 0-1,0 1 0,0-1 0,-1 0 0,0 0 0,1 1 1,-1-1-1,-1 0 0,1 0 0,-1 0 0,1 1 0,-1-1 1,0 0-1,0 1 0,-1-1 0,1 0 0,-1 1 0,1 0 1,-1-1-1,0 1 0,-1 0 0,1 0 0,-1-1-17,3 4 9,-1 0 0,1 0 0,0 0 0,0 0-1,-1-1 1,1 1 0,0 0 0,-1 0 0,1 0 0,0 0-1,-1 0 1,1 0 0,0 0 0,-1 0 0,1 0 0,0 0 0,0 0-1,-1 0 1,1 0 0,0 0 0,-1 0 0,1 0 0,0 0-1,-1 0 1,1 0 0,0 0 0,-1 1 0,1-1 0,0 0 0,0 0-1,-1 0 1,1 0 0,0 1 0,0-1 0,-1 0 0,1 0-1,0 1 1,0-1 0,0 0 0,-1 1 0,1-1 0,0 0-9,-8 20 203,2 20-68,5-33-123,0 1 1,1 0 0,0 0 0,1-1 0,0 1 0,0 0 0,0-1 0,1 1 0,0-1 0,1 1 0,0-1 0,0 0 0,0 0 0,1 0 0,0 0 0,1-1 0,3 5-13,-7-10-1,-1-1 1,1 1 0,-1 0 0,1-1 0,-1 1-1,1-1 1,0 1 0,-1-1 0,1 0 0,0 1-1,0-1 1,-1 0 0,1 1 0,0-1-1,0 0 1,-1 0 0,1 0 0,0 0 0,0 0-1,0 0 1,-1 0 0,1 0 0,0 0 0,0 0-1,0 0 1,-1 0 0,1 0 0,0-1 0,0 1-1,-1 0 1,2-1 0,20-21 3,-16 13-9,-1 1 0,-1-1-1,1-1 1,-1 1 0,-1-2 6,-1 5-5,-1-1 0,0 0-1,-1 0 1,1 1 0,-1-1 0,-1 0 0,1 0 0,-1 1 0,0-1-1,-1 0 1,0 1 0,-2-6 5,3 7 23,-1 1 1,0-1-1,0 1 0,0 0 0,-1 0 0,1 0 0,-1 0 0,0 0 1,0 1-1,0-1 0,-1 1 0,1 0 0,-1 0 0,0 0 0,0 0 1,0 1-1,0 0 0,0 0 0,-1-1-23,4 3 10,0 0 0,0-1 0,0 1 0,0 0 0,0 0 0,0 0 0,0 0 0,0 0 0,0 0 0,0 0 0,0 0 0,0 0 1,0 0-1,0 1 0,0-1 0,0 0 0,0 1 0,0-1 0,0 1 0,0-1 0,0 1 0,1-1 0,-1 1 0,0 0 0,0-1 0,0 1-10,-15 28 121,5 36 11,13-18-43,-2-46-184,0 1 1,0-1-1,1 0 1,-1 0-1,1 0 1,-1 0-1,1 0 1,-1 1-1,1-1 1,-1 0-1,1 0 1,0 0-1,0 0 1,0-1-1,-1 1 1,1 0-1,0 0 1,0 0-1,0-1 1,0 1-1,0 0 1,0-1-1,1 1 1,-1-1-1,0 0 1,0 1-1,0-1 1,0 0-1,1 1 1,-1-1-1,0 0 1,0 0-1,0 0 1,1 0-1,0 0 95,2-2-1017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8.281"/>
    </inkml:context>
    <inkml:brush xml:id="br0">
      <inkml:brushProperty name="width" value="0.025" units="cm"/>
      <inkml:brushProperty name="height" value="0.025" units="cm"/>
      <inkml:brushProperty name="color" value="#66CC00"/>
    </inkml:brush>
  </inkml:definitions>
  <inkml:trace contextRef="#ctx0" brushRef="#br0">0 234 248,'2'-1'752,"-2"0"-52,4-1-40,-1 1-56,0 0-88,-3 1-48,0 1-76,3 0-40,-3-1-96,0 0-132,0 0-168,0 1-148,0 1-128,0-3-300,0 0-432</inkml:trace>
  <inkml:trace contextRef="#ctx0" brushRef="#br0" timeOffset="1">38 0 528,'-3'1'824,"1"-1"-44,-4 1-32,2-1-88,2 1-76,2 0-108,-3 1-92,0-1-148,0 0-96,3 1-200,-3-1-144,0 0-228,3-1-248,-4-1-460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8:25.134"/>
    </inkml:context>
    <inkml:brush xml:id="br0">
      <inkml:brushProperty name="width" value="0.1" units="cm"/>
      <inkml:brushProperty name="height" value="0.1" units="cm"/>
      <inkml:brushProperty name="color" value="#E71224"/>
    </inkml:brush>
  </inkml:definitions>
  <inkml:trace contextRef="#ctx0" brushRef="#br0">4198 177 116,'0'0'197,"0"0"-27,0 0-4,0 0-24,0 0 60,0 0 48,0 0-1,0 0-34,0 0-4,0 0 38,0 0 2,0 0-15,0 0-23,0 0 1,0 0-17,0 0-32,0 0-30,0 0-8,-2 4 20,2-3-139,-1 0 1,1 0-1,0 0 0,-1-1 0,1 1 0,-1 0 0,1-1 0,-1 1 0,1 0 1,-1-1-1,1 1 0,-1-1 0,1 1 0,-1-1 0,0 1 0,0-1 0,1 1 0,-1-1 1,0 0-1,1 1 0,-1-1 0,0 0 0,0 1 0,0-1 0,1 0 0,-1 0 0,0 0 1,-1 0-9,-26-7 263,12 2-228,-245-61 3179,-167-16-3214,358 70 299,-23 1 48,-1 3 1,0 5 0,-2 4-348,51-1 97,-96 15 148,-235-12 409,353 0-648,0 0 1,0 2 0,0 0 0,0 1-1,1 2 1,-6 3-7,-33 9 63,-296 97 200,303-94-121,0 2 0,1 2 1,2 2-1,-42 33-142,-61 34 117,72-46-59,-38 34-58,25-16 74,44-32-64,2 2-1,2 2 1,1 2-1,2 3 1,-26 35-10,23-27 80,-30 26-80,3-4-36,30-26 41,2 2-1,2 2 0,3 1 0,-1 6-4,-106 208 86,91-166-149,18-32 116,3 1 0,3 2-1,-4 26-52,17-40 16,2 0 0,3 1 0,-1 41-16,4 31 129,5 21-129,5-115 13,1 1 1,2 0-1,8 28-13,-2-10 5,9 37 7,4-1 1,3-1-1,5-1 1,29 55-13,6-9 48,5-3 1,54 69-49,-79-132 77,3-1-1,4-4 1,2-1-1,8 2-76,-27-34 64,2-1 0,1-2-1,1-2 1,32 15-64,184 85 177,-91-48 88,-79-36-53,2-4 0,2-3 0,1-4 0,1-5 0,1-4 1,65 8-213,81 4 451,25 3 1066,44-8-1517,-207-30 303,0-5 0,-1-5-1,34-9-302,82-7 293,347-33 701,-205-5-614,-186 30-284,49-9 144,-2-10 0,36-22-240,-149 38 138,-1-5 0,-2-4 0,17-15-138,-74 31 180,0-2-1,-2-2-179,37-25 158,0-1 143,-2-4 0,65-68-301,-86 77 185,-4 6-1,-3-3 0,-1-2 1,36-50-185,-77 88-1,23-29 163,-2-2 0,-1-1 0,-3-1 0,-2-2 0,4-15-162,-17 25 145,-1 0-1,-2 0 1,-1-1 0,-1-22-145,0-38 557,-5-28-557,-3 103 68,-2-1-1,0 0 0,-5-15-67,-3-19 108,-7-44-47,-5 1 0,-5 0 0,-4 2 0,-4 1 1,-5 3-1,-41-72-61,-122-199-85,101 169 59,51 94-54,-55-81 80,68 126-11,8 10 9,-2 2 0,-2 1 0,-2 2 1,-31-29 1,51 59-22,-21-22 1,-2 2 1,-2 1-1,-1 2 1,-1 2 0,-14-5 20,37 25-38,-2-3 8,-1 2 0,0 0 1,-1 2-1,0 0 0,-1 2 0,0 1 0,-6-1 30,-152-25-20,60 10-53,-13 3 73,-52 8-126,-90 8 126,222 4-58,53 0 59,-1-1 0,1 0 1,0 0-1,0 0 0,1 0 0,-1-1 0,0 0 0,0 0 1,-1 0-2,-30-13 30,5 9-54,-12-2 15,-1-2 0,2-2 0,-36-15 9,17 11-8,50 14-15,0 0 0,1 0 0,-1-1 0,0-1 0,-1 0 23,10 3-57,1 1-38,0 0-61,0 0-44,-2 0 34,1 0-1,-1 0 1,1-1-1,-1 1 0,1 0 1,-1-1-1,1 1 0,-1-1 1,1 0-1,-1 0 1,1 1-1,0-1 0,-1 0 1,1 0-1,0 0 1,0 0-1,0-1 0,-1 0 167,-6-8-7217,6 8 4615,-2-3-2271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8:31.251"/>
    </inkml:context>
    <inkml:brush xml:id="br0">
      <inkml:brushProperty name="width" value="0.1" units="cm"/>
      <inkml:brushProperty name="height" value="0.1" units="cm"/>
      <inkml:brushProperty name="color" value="#E71224"/>
    </inkml:brush>
  </inkml:definitions>
  <inkml:trace contextRef="#ctx0" brushRef="#br0">5815 665 196,'-2'0'96,"1"1"-1,-1-1 1,1 0 0,-1 0 0,1 0-1,-1 0 1,1 0 0,-1-1 0,1 1-1,-1 0 1,1-1 0,-1 1-1,1-1 1,-1 0-96,-29-23 916,-1 2 0,-8-4-916,7 5 872,0-1 0,-18-18-872,15 10 447,-1 1 1,-1 2-1,-2 2 0,0 2 1,-37-16-448,6 10 272,-2 2-1,0 3 1,-14 1-272,-136-29 492,-3 10-1,-1 9 1,-2 11-1,-21 8-491,-342 11 998,336 4-658,204 2-302,0 2 1,0 3 0,-9 4-39,32-7 34,-77 19 84,1 5 1,1 4-1,1 5 1,-86 45-119,37-10 8,2 6 0,-19 22-8,-93 80 198,157-103-212,3 5 0,-35 41 14,74-59 39,3 4-1,3 2 0,4 2 1,2 3-1,4 1 0,-25 60-38,-21 37-57,77-142 81,-2-2 0,-1 0 0,-5 3-24,-40 66 69,-15 38 86,40-73 67,2 1 0,4 1 0,2 3 0,-12 44-222,6 16 421,6 1 0,0 37-421,11-54 224,8-52-28,3 0 0,2 12-196,-1 43 255,-4 173 189,13-219-356,4 1 1,8 39-89,7 22 193,10 14-193,-19-102 37,2-2 0,1 1 1,3-2-1,1 0 1,9 13-38,-6-21 21,2-1 1,1-1 0,1-1-1,2-1 1,1-2 0,1 0-1,1-2 1,16 9-22,61 39 60,102 50-60,-116-74-131,2-5 0,2-4 0,2-4 0,50 9 131,82 12-641,100 6 641,91 14-429,-282-58 342,81-3 87,159-8-45,-345-10 45,-1 0-1,30-7 1,30-4-64,245-20-34,132-10 567,126 2-24,-473 31-328,-11 1 58,2 6-175,-74 1 40,-1-1 1,26-6-41,-38 5 8,72-9 195,-2-5-1,0-3 0,-1-5 1,-2-5-1,28-14-202,-40 9 177,157-74 500,-158 66-82,-3-3-1,-2-4 1,-2-3-1,-2-3 1,50-54-595,-83 70 292,-1-2 0,-3-2 0,-1-1 0,-3-2 0,-2-1 0,1-6-292,160-330 659,-114 235-276,-41 82-157,-2-2-1,0-9-225,5-15 195,-20 50-176,-1-1-1,3-20-18,10-43-48,-6 27 17,8-65 31,-23 88 114,-2 0 1,-3 0 0,-3 0-1,-2-1 1,-2 1-1,-7-24-114,-26-130 216,-9 1 0,-55-148-216,61 259 8,-4 2-1,-5 2 0,-3 2 1,-5 3-1,-3 2 0,-5 2 1,-43-44-8,31 35-180,44 53 87,-3 2 1,-26-26 92,-106-88 96,120 120-147,-1 1-1,-2 3 1,-1 1 0,-1 3-1,-3 2 52,-25-8-54,-2 4-1,-2 4 0,-13 0 55,68 17-45,-287-69-202,284 70 239,0 1 1,-1 1 0,-11 1 7,-34-5 9,-38-8-111,-1 6 1,-86 3 101,179 10 4,1 0 1,0 1 0,-19 6-5,-36 5-43,-27 1 18,-44 14 25,39-6-78,-6-4 78,72-15-3,-21 4-26,28 0-69,1-2 1,-1-1-1,0-2 1,-1-2 0,-3-1 97,-45 2-151,-102 0-486,110-2-5,4 10 376,35-3-2015,-2-4-7287,29-3 4566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4:32.710"/>
    </inkml:context>
    <inkml:brush xml:id="br0">
      <inkml:brushProperty name="width" value="0.1" units="cm"/>
      <inkml:brushProperty name="height" value="0.1" units="cm"/>
      <inkml:brushProperty name="color" value="#FFC114"/>
    </inkml:brush>
  </inkml:definitions>
  <inkml:trace contextRef="#ctx0" brushRef="#br0">59 1766 360,'0'0'345,"1"27"772,0-21-953,0 1 1,-1 0-1,1 0 0,-2 0 1,1-1-1,-1 1 0,0 0 1,0-1-1,-2 5-164,0-2 317,0 0 0,0 0-1,-1 0 1,0-1 0,0 1 0,-1-1 0,-2 2-317,-16 31 1026,31-83-770,88-242-9,-47 149-225,93-240 69,-85 242 227,58-97-318,-75 156 104,-19 32-50,1 2-1,3 0 1,0 1-1,3 2 1,19-20-54,-42 53 11,0-1 0,1 1 0,-1 0 0,1 1 0,-1 0 0,1-1 0,0 2 0,1-1 0,-1 1 0,0 0 0,1 0 0,-1 1 0,1 0 0,-1 0 0,1 0 0,0 1 0,-1 0 0,1 0 0,-1 1 0,1 0 0,0 0 0,1 1-11,2 1 30,0 1 1,0 0 0,0 0-1,0 1 1,-1 0 0,0 1-1,0 0 1,0 0 0,-1 1-1,0 0 1,-1 1-1,1 0 1,-1 0 0,-1 0-1,1 1 1,-2 0 0,1 0-1,-1 1 1,0 0 0,-1-1-1,-1 2 1,1-1-1,-1 0 1,0 5-31,16 102 318,-5 1-1,-6 1 1,-5 78-318,3 48 261,5-99-98,2 81-843,-13-227 632,0 0 0,0 0 0,0 0-1,-1 0 1,1-1 0,0 1 0,0 0 0,0 0 0,-1 0 0,1 0 0,0 0-1,0 0 1,0 0 0,-1 0 0,1 0 0,0 0 0,0 0 0,0 0 0,-1 0 0,1 0-1,0 0 1,0 0 0,0 0 0,0 1 0,-1-1 0,1 0 0,0 0 0,0 0-1,0 0 1,0 0 0,-1 0 0,1 0 0,0 1 0,0-1 0,0 0 0,0 0-1,0 0 1,-1 0 0,1 1 0,0-1 0,0 0 0,0 0 0,0 0 0,0 0 0,0 1-1,0-1 1,0 0 0,0 0 0,0 0 0,0 1 0,0-1 0,0 0 0,0 0-1,0 0 1,0 1 0,0-1 0,0 0 0,0 0 0,0 0 0,0 1 0,0-1 0,0 0-1,0 0 1,1 0 0,-1 0 0,0 1 0,0-1 0,0 0 0,0 0 0,1 0 48,-6-4-2053</inkml:trace>
  <inkml:trace contextRef="#ctx0" brushRef="#br0" timeOffset="412.385">42 1392 32,'4'1'201,"0"1"1,0-1-1,1 0 0,-1 0 0,1 0 1,-1-1-1,0 0 0,1 1 1,-1-1-1,2-1-201,51 1 793,1-3 0,-1-3 0,14-4-793,26-3 702,103-2 1536,151 10-2238,-240 6 190,-110-1-477,-1 0-173,11 14-2723,-13-15 1975</inkml:trace>
  <inkml:trace contextRef="#ctx0" brushRef="#br0" timeOffset="1334.02">2035 1035 144,'0'0'237,"0"0"0,0 0-20,6 7 13,2 0-146,0 1 0,1-1 1,0-1-1,0 0 0,1 0 1,0 0-1,0-2 0,0 1 1,1-1-1,0 0 0,2-1-84,41 12 781,44 5-781,-44-10 157,126 26-347,1-8 0,11-8 190,-153-16-1489,-31-4 676</inkml:trace>
  <inkml:trace contextRef="#ctx0" brushRef="#br0" timeOffset="1798.916">2971 959 40,'32'8'318,"1"-2"0,0-1-1,3-2-317,26 5 234,-40-5-171,0-1 30,-1 1 0,1 1-1,-1 1 1,0 1 0,0 1-1,0 1 1,-1 1-93,-19-9 15,-1 1 0,0-1 0,1 1 0,-1-1 0,0 1 0,1-1 0,-1 1 0,0-1 0,0 1 0,0-1 0,1 1 0,-1-1 0,0 1 0,0-1 0,0 1 0,0-1 0,0 1 0,0 0 0,0-1 0,0 1 0,0-1 0,0 1 0,-1-1 0,1 1 0,0-1 0,0 1 0,0-1 0,-1 1 0,1-1 0,0 1 0,-1-1-15,-9 18 145,9-16-156,-24 35 223,-3 0 0,0-2 0,-3-1 0,-18 15-212,-12 14 351,-43 47-372,100-107-489,-1-3-252</inkml:trace>
  <inkml:trace contextRef="#ctx0" brushRef="#br0" timeOffset="2906.455">4356 240 120,'-4'-15'2235,"-4"19"-1744,6-2-477,1 0-1,0 0 1,-1 0 0,1 0-1,0 0 1,0 1-1,0-1 1,1 0-1,-1 1 1,0-1 0,1 2-14,-1 195 2469,-23 161-2469,-28 6 868,-33 76-868,72-408-2457,12-34 1485</inkml:trace>
  <inkml:trace contextRef="#ctx0" brushRef="#br0" timeOffset="3879.79">4337 254 116,'1'-3'396,"0"1"0,-1-1 1,1 1-1,1-1 0,-1 1 0,0-1 1,1 1-1,-1 0 0,1 0 0,-1 0 1,1 0-1,0 0 0,2-2-396,32-28 522,-32 29-422,17-13 2,1 0 0,0 2 0,1 1 0,1 1 0,0 1 0,8-2-102,49-16 505,23-1-505,-83 24 61,14-2 21,1 1 0,0 2 0,-1 2 0,1 1 0,22 2-82,-49 1 14,0-1 1,0 1-1,0 1 0,0 0 1,-1 0-1,1 0 1,0 1-1,-1 1 0,1-1 1,-1 1-1,0 1 1,1 0-15,-4-1 8,0-1 1,-1 1-1,1 0 1,-1 0-1,1 0 0,-1 1 1,-1-1-1,1 1 1,-1 0-1,0 0 1,0 0-1,0 1 0,0-1 1,-1 1-1,0-1 1,0 1-1,-1 0 1,0 0-1,0 0-8,0 9 19,-2 1 0,1-1 0,-2 0 1,0 0-1,-1 0 0,-1 0 0,0 0 0,0 0 0,-2-1 0,0 0 0,-1 0 1,0 0-1,-1-1 0,0 0 0,-4 3-19,-14 19 43,-1-2 0,-2-1 0,-1-1 0,-32 25-43,-37 21-11,-4-6 0,-2-3 0,-55 22 11,158-89-10,-4 2-44,-1 0 0,1 1 0,-1 0 0,1 0-1,0 0 1,1 1 0,-1 0 0,1 0 0,0 0-1,0 1 1,1 0 0,-3 3 54,7-7-93,5 1 14,7 5 38,1-1-1,1-1 1,-1 0-1,1-1 1,0 0-1,0-1 1,11 1 41,118 18-250,-73-14 135,-17-2 17,5 1-4,-1 3 0,17 6 102,-59-13-9,0 1 0,-1 0 0,1 1 0,-1 1 0,-1 0-1,1 1 1,-1 0 0,-1 1 0,1 0 0,-2 1 0,1 1 9,-7-6-4,0 0 0,-1 0 1,0 0-1,0 1 0,0 0 0,-1 0 1,1 0-1,-2 0 0,1 1 1,0-1-1,-1 1 0,-1-1 1,1 1-1,-1 0 0,0 0 1,0-1-1,-1 5 4,-1-2 9,0 0 0,0 0 0,-1-1 1,-1 1-1,1-1 0,-1 1 0,-1-1 0,1 0 0,-1 0 1,-1-1-1,1 1 0,-4 2-9,-7 9 60,-1-1 0,0-1 0,-2 0 0,0-2 1,0 0-1,-2-1 0,0 0 0,0-2 0,-12 5-60,-51 21 48,0-5-1,-2-3 0,-1-3 0,-2-5 0,0-3 1,-78 5-48,158-23-7,-15 2-726,1-1-1,-1-1 1,0-1-1,0-1 0,-16-3 734,-32-14-1184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5:52.680"/>
    </inkml:context>
    <inkml:brush xml:id="br0">
      <inkml:brushProperty name="width" value="0.1" units="cm"/>
      <inkml:brushProperty name="height" value="0.1" units="cm"/>
      <inkml:brushProperty name="color" value="#FFC114"/>
    </inkml:brush>
  </inkml:definitions>
  <inkml:trace contextRef="#ctx0" brushRef="#br0">14 341 220,'0'0'129,"0"0"1,0 0 14,0 0 54,0-14 13,-2 12 2493,-1 11-2613,1 0-1,0 0 1,0 1-1,1-1 1,0 0-1,0 1 1,1-1-1,1 1 1,-1-1-1,3 6-90,-2 20 174,31 759 1760,-17-27-1020,-16-548-2602,-7-203-164,7-14 1533,-3 2-949</inkml:trace>
  <inkml:trace contextRef="#ctx0" brushRef="#br0" timeOffset="1121.027">35 433 88,'0'-4'206,"2"0"0,-1 0 0,0-1 0,1 1 0,0 0 0,0 1 1,0-1-1,0 0 0,1 0 0,0 1 0,-1 0 0,1-1 0,0 1 0,1 0 0,-1 0 0,0 1 0,1-1 0,2-1-206,13-9 84,0 1 0,1 1-1,1 1-83,-10 4 42,1 1 0,0 0-1,0 1 1,0 0 0,0 1-1,1 0 1,-1 1-1,1 1 1,0 0 0,0 1-1,-1 0 1,1 1 0,0 0-1,-1 1 1,1 0 0,3 2-42,-3 0 16,0 1 1,0 1-1,-1 0 1,1 1-1,-2 0 1,1 1-1,-1 0 1,0 0-1,0 2 1,-1-1-1,-1 1 1,1 0-1,-2 1 1,7 9-17,-4-2 15,0 1 0,0 0 0,-2 1 0,-1 0 0,0 0 0,-1 0 0,-2 1 0,1 5-15,1 15 56,-2 0 0,-1 0 0,-3 34-56,-2-49 10,-2-1 1,-1 1-1,0-1 1,-2 0-1,-1 0 0,-4 7-10,-3 5-9,-2 0 0,-1 0-1,-17 25 10,21-41 6,-2-1 0,0-1-1,-1 0 1,0-1 0,-2-1-1,-11 9-5,17-16 3,0-1 1,0-1-1,-1 0 0,0 0 0,-1-1 1,0-1-1,0 0 0,0-1 0,-1-1 1,1 0-1,-2-1-3,-9-2-71,24-1 71,0 0-1,-1 0 1,1 0-1,0-1 1,0 1 0,0 0-1,0 0 1,0-1-1,0 1 1,-1 0 0,1-1-1,0 1 1,0-1-1,0 1 1,0-1-1,1 0 1,-1 1 0,0-1-1,0 0 1,0 0-1,0 0 1,1 0 0,-1 0-1,0 1 1,1-1-1,-1 0 1,1 0-1,-1-1 1,1 1 0,-1 0-1,1 0 1,0 0-1,0 0 1,-1 0-1,1 0 1,0 0 0,0-1-1,0 1 1,0 0-1,1 0 1,-1 0 0,0 0-1,0 0 1,1 0-1,-1-1 1,0 1-1,1 0 1,-1 0 0,1 0-1,-1 0 1,1 0-1,0 0 1,-1 1 0,1-1-1,0 0 1,0 0-1,0 0 1,0 1-1,0-1 1,-1 0 0,1 1-1,0-1 1,0 1-1,1-1 1,-1 1 0,0-1-1,0 1 1,0 0-1,0 0 1,1-1 0,5 1-2,1-1-1,-1 2 1,0-1 0,1 1 0,-1 0 0,0 0 0,0 1-1,0 0 1,6 2 2,62 29 27,-69-31-25,40 23 6,-1 2 0,-2 1-1,0 3 1,-2 1 0,-2 2 0,22 24-8,8 16 162,-3 3 1,51 79-163,-56-62 569,-3 5-569,18 28 419,-55-106-2637,-21-21 1153</inkml:trace>
  <inkml:trace contextRef="#ctx0" brushRef="#br0" timeOffset="2029.969">1520 1652 28,'41'34'1162,"-34"-27"-1048,1 0 1,0 0 0,1 0-1,0-1 1,0-1-1,0 1 1,1-1-1,0-1 1,3 1-115,-6-2 80,2 0 6,-1 0-1,1-1 1,0 0-1,0 0 1,-1 0 0,1-1-1,0-1 1,0 0-1,0 0 1,0 0-1,0-1 1,0-1 0,7-1-86,1-4 114,0 0 1,0-1 0,-1-1-1,0-1 1,-1 0-1,0-1 1,-1-1 0,0 0-1,-1-1 1,7-8-115,-12 11 58,1 0 0,-1-1 0,-1 0 0,0 0 0,0-1-1,-1 0 1,0 0 0,-2 0 0,1-1 0,-1 0 0,-1 0 0,0 0 0,-1 0 0,-1 0-1,1-6-57,-3 9 14,0 1-1,0 0 0,-1-1 0,0 1 0,-1 0 0,0 0 0,0 1 0,-1-1 0,0 1 0,0-1 0,-1 1 0,0 0 0,-1 1 0,-5-7-13,6 8 5,0 0-1,-1 1 1,0 0-1,0 0 1,0 0-1,0 1 1,-1-1-1,0 1 1,0 1-1,0 0 1,0 0-1,0 0 0,-1 1 1,1 0-1,-1 0 1,1 1-1,-1 0 1,-5 0-5,4 2 4,1 0 0,-1 1 1,1 0-1,-1 0 0,1 1 0,0 0 1,0 1-1,0 0 0,0 0 0,0 1 1,1-1-1,0 2 0,0-1 0,1 1 1,-1 0-1,1 1-4,-10 9 28,1 0 1,1 1-1,1 1 1,0 1 0,-9 18-29,11-15 46,2 0 0,0 0 0,2 1 0,0 1 0,2-1 0,-1 7-46,-1 22 146,2 1 0,2 10-146,2-39 34,2 1-1,1-1 1,0 0-1,2 0 1,6 18-34,-1 0 32,-3-9-1,3-1 1,1 0-1,1 0 0,1-1 1,2 0-1,1-1 1,2-1-1,13 18-31,-21-34 10,1 0 0,0-1 1,1-1-1,0 0 0,1 0 0,0-1 0,0 0 0,1-1 0,1-1 0,-1 0 0,1-1 0,1 0 0,-1-2 0,1 1 0,0-2 0,0 0 0,1 0 0,-1-2 0,9 1-10,0-2-8,-1-2-1,1 0 0,0-2 0,0-1 0,-1 0 1,8-4 8,6-5-594,0-1 1,-1-2-1,-1-1 1,-1-1 0,-1-3-1,11-8 594,-17 9-1168</inkml:trace>
  <inkml:trace contextRef="#ctx0" brushRef="#br0" timeOffset="2794.255">3246 1501 48,'1'-6'111,"0"1"-1,-1-1 1,0 1 0,0-1 0,0 0-1,0 1 1,-1-1 0,0 1 0,0-1-1,0 1 1,-1-1 0,0 1 0,0 0-1,0 0 1,-1 0 0,0 0 0,0 0-1,-2-2-110,-3-5 152,-1-1 0,0 2 0,-1-1 0,-1 1 0,0 1 0,-4-4-152,7 8 100,0-1-1,-1 1 1,0 0 0,0 1 0,-1 0-1,1 1 1,-1 0 0,0 0 0,0 1-1,0 0 1,-1 1 0,-5-1-100,9 3 51,0 0 0,0 0 0,-1 1 0,1 0 1,0 0-1,0 1 0,0 0 0,0 0 0,1 0 0,-1 1 0,0 0 0,1 1 0,0-1 1,0 1-1,0 0 0,0 1 0,1-1 0,0 1 0,-1 1-51,-10 11 93,1 1 0,1 1 0,0 0 0,1 1 0,2 0 0,0 1 0,1 0 0,1 1 0,1 0 0,0 1 0,2-1 0,1 3-93,-6 31 133,2 0 1,3 1-1,2 0 0,3 16-133,1-52 24,0-1 0,1 0 1,1 0-1,1 0 0,1 0 0,1 0 1,0 0-1,2-1 0,0 0 0,1-1 1,4 6-25,-8-16 6,0 0 1,1-1 0,-1 1 0,2-1 0,-1 0 0,1-1-1,0 0 1,1 0 0,-1 0 0,1 0 0,3 1-7,-6-5 4,-1-1 1,1 1 0,0 0-1,0-1 1,0 0 0,0 0-1,0 0 1,1 0 0,-1-1-1,0 0 1,0 1 0,0-2-1,1 1 1,-1 0 0,0-1-1,0 0 1,0 0-1,0 0 1,0 0 0,0-1-1,0 1 1,0-1 0,0 0-1,0-1-4,7-4 9,0-1 0,0-1-1,-1 0 1,0 0 0,-1-1-1,0 0 1,0-1 0,-1 0-1,-1 0 1,0 0 0,2-5-9,12-26 39,-1-1 0,7-24-39,-20 47-4,3-4 35,-2 0 0,0-1 1,2-16-32,35 165 647,-38-104-610,2 0 0,0 0 1,2-1-1,0-1 0,1 0 0,1 0 1,0-1-1,1 0 0,1-2 0,1 1-37,-5-7-44,0 0 0,0-1 0,1 0 0,0-1 0,0 0 0,0-1 0,1-1 0,0 0 0,0 0 0,1-2 0,-1 1 0,1-2-1,0 0 1,0 0 0,13-1 44,-18-2-221,-1-1-1,0 0 1,0-1-1,-1 1 1,1-1-1,-1-1 0,1 1 1,-1-2-1,0 1 1,0-1-1,-1 0 1,1 0-1,-1 0 1,0-1-1,0 0 0,1-3 222,11-12-1436</inkml:trace>
  <inkml:trace contextRef="#ctx0" brushRef="#br0" timeOffset="3776.738">4797 1410 152,'-2'-1'141,"-1"1"1,0-1-1,0-1 1,0 1-1,1 0 1,-1-1-1,0 1 1,1-1-1,-1 0 1,1 0-1,0 0 0,0 0 1,-2-2-142,-7-5 232,3 3-113,-43-29 676,-1 2 0,-8-2-795,44 27 127,0 0-1,0 1 1,-1 1-1,0 1 0,0 0 1,0 1-1,0 1 0,-1 0 1,-14 1-127,22 3 41,-1 0 1,1 1-1,0 0 1,0 1 0,0 0-1,1 1 1,-1 0-1,1 0 1,0 1-1,0 0 1,0 1 0,1 0-1,0 0 1,0 1-1,0 0 1,1 0-1,0 1 1,0 0-1,-2 4-41,-6 9 77,1-1-1,0 2 0,2 0 0,1 1 1,0 0-1,2 0 0,-4 14-76,3 4 53,2 1 1,2-1-1,2 1 0,1 0 0,3 0 0,1 0 1,2 0-1,1 0 0,3 0 0,2-1 0,1 0 0,2-1 1,10 22-54,-14-40 17,1-2 1,0 1 0,2-1-1,0-1 1,2 0 0,0-1 0,0 0-1,6 3-17,-12-13 8,1 0-1,0-1 0,0 0 1,1 0-1,0-1 0,0 0 1,0-1-1,1 0 0,0 0 1,0-1-1,0 0 1,1-1-1,-1 0 0,1-1 1,0 0-1,-1-1 0,12 1-7,-13-3 4,0-1 0,0 0 0,0 0 1,0-1-1,0 0 0,0 0 0,-1-1 0,0 0 0,0-1 0,0 0 0,0 0 0,-1 0 0,1-1 0,-1 0 0,-1-1 0,1 0 0,-1 0 0,1-2-4,15-18 40,-2-2-1,0 0 1,-2-1 0,4-10-40,7-24 75,-2 0 1,-3-2 0,-3-1-1,-3 0 1,-2-1-1,1-35-75,4-85 243,-2-148-243,-17 86 202,-16-77-202,4 201 33,4 27 225,-5 1-1,-19-75-257,28 167 13,2 3-1,-1 1-1,1-1 0,-1 0 0,0 1 0,0-1 1,0 1-1,0 0 0,0-1 0,-1 1 0,1 0 1,-2-2-12,-1 8 66,-2 9-43,1-1 0,1 1 1,0-1-1,1 1 0,0 0 1,1 1-1,0-1 0,1 0-23,-1 120 106,2-88-92,1 19 5,4 0 1,1 0-1,8 21-19,3 25 26,177 935-164,-183-989 42,23 94-70,-28-128-147,1 0-1,1-1 1,1-1-1,1 1 1,6 9 313,-14-28-201,-1 0 0,0 0 0,1 0 1,-1-1-1,1 1 0,-1 0 0,1-1 0,0 0 1,-1 1-1,1-1 0,0 0 0,0 0 0,2 1 201,-3-1-1684</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05.349"/>
    </inkml:context>
    <inkml:brush xml:id="br0">
      <inkml:brushProperty name="width" value="0.1" units="cm"/>
      <inkml:brushProperty name="height" value="0.1" units="cm"/>
      <inkml:brushProperty name="color" value="#FFC114"/>
    </inkml:brush>
  </inkml:definitions>
  <inkml:trace contextRef="#ctx0" brushRef="#br0">647 1140 84,'0'1'100,"0"-1"1,0 1-1,0-1 1,0 1-1,0 0 0,0-1 1,0 1-1,0-1 1,0 1-1,0-1 0,0 1 1,0-1-1,-1 1 0,1-1 1,0 1-1,0-1 1,-1 1-1,1-1 0,0 1 1,0-1-1,-1 0 1,1 1-1,-1-1 0,1 1 1,0-1-1,-1 0 1,1 1-1,-1-1 0,1 0 1,-1 0-1,1 1 0,-1-1 1,1 0-1,-1 0 1,1 0-1,-1 0 0,1 1 1,-1-1-1,1 0 1,-1 0-1,0 0 0,1 0 1,-1 0-1,1 0 1,-1-1-1,1 1 0,-1 0 1,1 0-1,-1 0-100,-35-16-217,9 3 509,-4 5-61,0 2 1,0 1-1,0 2 0,0 0 1,-11 2-232,29 2 41,2 1 1,-1 0 0,0 1-1,0 0 1,1 0 0,-1 1 0,1 1-1,0 0 1,0 0 0,-8 7-42,1-1 53,0 1 1,1 2-1,0-1 1,1 2-1,-9 10-53,12-9 25,1 0 0,1 0 0,0 1 0,1 1 0,1 0 0,1 0 0,1 0 0,0 1 0,1 0 0,0 9-25,-3 14 43,3 1 0,1 0 0,2 0 0,2 14-43,1-43 2,1-1-1,0 0 1,1 0-1,0 1 0,1-1 1,4 9-2,7 32-9,-5-21 15,2 0 0,1-1 0,2-1 0,0 0 0,3-1 0,0 0 0,11 12-6,-23-35-7,0-1-1,0 1 0,1-1 1,0 0-1,0-1 0,1 1 1,6 3 7,-11-7-4,2 0-1,-1 0 1,0-1 0,0 1-1,1-1 1,-1 1 0,0-1-1,1 0 1,-1-1 0,1 1 0,0-1-1,-1 1 1,1-1 0,-1 0-1,1 0 1,0-1 0,-1 1 0,1-1-1,-1 1 1,2-2 4,5-3 2,0 0-1,-1 0 1,1-2 0,-1 1-1,-1-1 1,1 0-1,-1-1 1,0 0 0,-1 0-1,0 0 1,0-1 0,-1 0-1,0-1 1,1-3-2,18-33 21,-3-1 0,10-27-21,-17 37 26,-12 29-25,95-243 129,-83 204-100,-3 0-1,-1-1 1,-2-1 0,0-24-30,-5-16 23,-3 0 0,-4 0 0,-9-47-23,-32-206 107,2 16-3,35 293-108,-3-27 122,10 59-121,0 1 17,-2 60-29,-1 376 137,3-400-128,2-1 0,7 34 6,3 33-8,0 70 15,25 250 36,-21-307-44,4-2 0,24 72 1,-38-166-129,2 11-1163,2 1 0,6 9 1292,-12-35-1944,-3-4 788</inkml:trace>
  <inkml:trace contextRef="#ctx0" brushRef="#br0" timeOffset="558.434">1034 1026 20,'-3'58'2170,"1"-39"-1949,1-1 0,0 0 0,2 0 0,0 1-1,3 9-220,1 1 163,20 106 1223,25 68-1386,-37-161 129,1-1 0,2 0 0,2-1 0,2-1 0,1-1 0,2-1 0,3 1-129,-21-30 18,1-1 0,0 0 0,1 0-1,-1-1 1,1 0 0,1 0 0,-1 0 0,1-1 0,0 0 0,0 0 0,0-1 0,1 0-1,0-1 1,-1 0 0,1 0 0,0-1 0,1 0 0,-1-1 0,0 0 0,0 0 0,1-1 0,-1 0-1,0 0 1,1-1 0,-1-1 0,0 0 0,0 0 0,0 0 0,0-1 0,0-1 0,4-2-18,1-2 38,-1-2 0,-1 1 0,1-2 1,-2 0-1,1 0 0,-2-1 1,0-1-1,0 1 0,-1-2 0,3-5-38,3-7 59,-2 0-1,-1-1 0,0 0 0,-3-1 1,0-2-59,-1 2 30,-3-1 0,0 0 0,-2 0 1,0 0-1,-3 0 0,0 0 0,-2 0 1,-1 0-1,-1 0 0,-1 0 0,-2 1 1,-1 0-1,-1 0 0,-2 1 0,0 0 1,-15-24-31,25 50-36,-17-31-120,12 11-3174,6 20 2337</inkml:trace>
  <inkml:trace contextRef="#ctx0" brushRef="#br0" timeOffset="1400.982">2358 1305 84,'13'129'1047,"46"129"812,-40-169 220,-43-175-1262,8-59-457,6 0 0,6-60-360,6 166 68,2 1 0,1 0 0,1 0 0,11-30-68,-14 54 33,6-22 67,1 1 0,2 1 1,1-1-1,2 2 0,10-16-100,-18 36 26,1 1-1,0-1 1,1 1-1,0 0 1,1 1 0,0 0-1,1 1 1,0 0-1,1 1 1,0 0-1,0 1 1,1 0-1,0 1 1,11-5-26,-19 11-6,0-1 0,-1 1 0,1 0 0,0 0 0,0 0 0,0 1 1,0-1-1,0 2 0,0-1 0,0 0 0,0 1 0,0 0 0,2 0 6,6 3-90,0 1 0,0 0 1,-1 1-1,2 2 90,-4-3-540,0 0-1,1 0 1,-1 0 0,1-2 0,0 1 0,1-1-1,3 0 541,-4-3-1184</inkml:trace>
  <inkml:trace contextRef="#ctx0" brushRef="#br0" timeOffset="1880.836">3039 87 168,'-3'0'572,"3"2"-28,0 0-64,-3 1-20,1 1-8,2 3-48,0 1-36,0-2-44,0 3-76,-4 1-56,8 1-44,-4 1-104,0 7-36,0 5-208,0 2-168,0 2-176,0 2-532</inkml:trace>
  <inkml:trace contextRef="#ctx0" brushRef="#br0" timeOffset="2213.534">3246 958 324,'108'633'4533,"-104"-612"-4508,-3-8-117,-1-8-73,1-1 0,-1 1-1,1 0 1,0 0-1,0 0 1,0 0 0,1-1-1,0 1 1,0-1-1,2 4 166,-2-7-1064</inkml:trace>
  <inkml:trace contextRef="#ctx0" brushRef="#br0" timeOffset="2737.845">3775 562 208,'6'20'477,"1"1"1,-2-1-1,-1 1 0,-1 0 0,0 1-477,12 61 820,65 322 1099,-36-160-1027,-36-219-768,-6-20-71,0 1-1,0-1 1,0 1 0,-1-1-1,0 1 1,0-1-1,-1 1 1,0-1 0,0 4-53,7-40 70,-1 1 1,-1-1 0,0-29-71,-4-145-338,-3 117 235,3 0-1,5-1 0,3 2 1,12-48 103,-17 118 41,1 0 1,0 1 0,1-1 0,1 1-1,0 1 1,4-7-42,-8 17 22,0-1-1,0 1 1,0-1-1,1 1 0,-1 0 1,1 0-1,0 1 1,0-1-1,1 1 1,-1 0-1,1 0 1,-1 0-1,1 0 1,0 1-1,0 0 1,0 0-1,0 0 1,0 1-1,1 0 1,1-1-22,-1 2 14,0 1 1,-1 0 0,1 0 0,-1 0 0,0 0 0,1 1-1,-1 0 1,0 0 0,0 0 0,0 1 0,0-1 0,0 1-1,-1 0 1,1 1 0,-1-1 0,0 1 0,0 0 0,1 1-15,13 14 65,-2 1 0,0 0 0,4 8-65,-15-21 11,49 75 248,-3 2-1,-4 2 1,-3 3 0,10 37-259,-36-83 123,15 46 54,-14-36 11,-6-16-4651,-13-42 2963</inkml:trace>
  <inkml:trace contextRef="#ctx0" brushRef="#br0" timeOffset="3978.163">5569 349 80,'0'0'287,"0"-3"-49,6-25 95,-5 25-270,0 0-1,0 0 1,0 0-1,0 0 1,-1 0-1,1 0 1,-1 0-1,0 0 1,0-1-1,0 1 1,0 0-1,-1 0 1,1 0-1,-1 0 1,0-1-63,-4-12 163,-2 0 0,1 0 1,-2 0-1,0 1 0,-1 0 1,0 0-1,-2 1 0,1 1 1,-2-1-1,1 2 0,-5-3-163,7 6 128,-1 0 0,-1 0 0,1 1-1,-2 1 1,1 0 0,-1 0 0,0 1 0,0 1-1,0 0 1,-1 1 0,0 0 0,0 0-1,0 2 1,-12-2-128,17 4 34,-1 0 1,1 0-1,0 1 0,-1 0 0,1 0 0,0 1 0,-1 0 1,1 1-1,0 0 0,1 0 0,-1 0 0,0 1 0,1 0 1,0 1-1,-4 3-34,2-1 27,0 2 1,1-1 0,0 1-1,0 1 1,1 0 0,0 0-1,0 0 1,1 0-1,1 1 1,-1 2-28,-5 15 36,2 0 0,0 1 0,2 0 1,2 0-1,0 0 0,2 1 0,1 0 0,1 5-36,1-6 18,2 1 0,0-1 0,2 0 0,1 0 0,2 0 0,0-1 0,6 12-18,-8-24 12,1-1-1,0 0 0,1 0 1,1 0-1,0-1 0,1 0 0,1 0 1,0-1-1,0 0 0,3 0-11,-9-8 3,0-1-1,1 0 0,0 0 1,0-1-1,0 1 1,0-1-1,0 0 0,1-1 1,0 1-1,-1-1 0,1 0 1,0 0-1,0-1 0,0 0 1,0 0-1,0 0 0,0-1 1,0 0-1,0 0 0,1 0 1,-1-1-1,0 0 1,0 0-1,0-1 0,-1 1 1,1-1-1,4-3-2,2 0 27,0-2 0,-1 1-1,0-1 1,-1-1 0,0 0 0,0-1 0,0 0-1,6-8-26,12-17 224,23-37-224,6-7 167,-27 37-78,-24 31-65,0 0-1,1 1 1,0 0 0,1 0-1,-1 0 1,2 1-1,-1 0 1,1 1-1,0 0 1,1 0-1,2-1-23,-10 8 13,0 0-1,-1 0 1,1 0-1,0 0 1,-1 1-1,1-1 0,0 0 1,0 1-1,-1-1 1,1 1-1,-1 0 1,1-1-1,-1 1 0,1 0 1,-1 0-1,1 0 1,-1 0-1,1 0 1,-1 0-1,0 1 0,0-1 1,0 0-1,0 1 1,0-1-1,0 0 1,0 1-1,0-1 1,0 3-13,22 45 167,-12-12-93,-3 0-1,-1 1 0,-2 0 0,-1 7-73,1 158 48,-5-190-51,0 36 19,-3-1-1,-2 1 1,-2-1-1,-10 32-15,-3 9 9,-3-1 0,-5-1-1,-3-1 1,-6 2-9,12-35-16,-2-1 1,-2-1-1,-2-1 0,-3-2 1,-1-1-1,-35 34 16,56-67-38,0-1 1,0-1-1,-1 0 0,-1-1 0,0-1 1,-15 8 37,22-14-36,0 0 0,0 0 1,-1-1-1,1 0 1,0-1-1,-1 0 1,0 0-1,0-1 1,1-1-1,-1 1 1,0-1-1,0-1 1,1 0-1,-10-2 36,6-1-22,0 0 0,1-1 0,0 0 0,0-1 0,0 0 0,1-1 0,0 0 0,0-1 1,-1-1 21,6 4-9,-1-1 1,1 0 0,0 0-1,0-1 1,1 1 0,0-1-1,0 0 1,1-1 0,0 1 0,0-1-1,0 0 1,1 0 0,1 0-1,-1 0 1,0-8 8,2 4 6,1 1 0,0 0 1,1 0-1,0-1 0,1 1 0,0 0 0,0 0 0,2 0 1,-1 1-1,1-1 0,1 1 0,0 0 0,0 0 1,1 0-1,0 1 0,1 0 0,0 0 0,8-7-6,18-19 141,2 2-1,1 2 0,37-24-140,-43 32 83,145-103 1498,182-96-1581,202-79-460,-427 232-499,-30 11-1875,-59 27 981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0.751"/>
    </inkml:context>
    <inkml:brush xml:id="br0">
      <inkml:brushProperty name="width" value="0.1" units="cm"/>
      <inkml:brushProperty name="height" value="0.1" units="cm"/>
      <inkml:brushProperty name="color" value="#FFC114"/>
    </inkml:brush>
  </inkml:definitions>
  <inkml:trace contextRef="#ctx0" brushRef="#br0">605 23 272,'-10'0'90,"1"-1"0,-1 0 0,1-1 0,-1 0 0,1 0 0,-1-1-90,1 0 123,0 1 1,-1-1-1,1 2 1,-1 0-1,1 0 1,-2 0-124,-14 1 242,-1 1 0,1 1 1,0 1-1,0 1 0,0 1 0,1 2 1,-1 0-1,-13 7-242,26-8 93,-1 0 0,1 1 0,1 1 0,-1 0 1,1 0-1,1 1 0,-1 0 0,2 1 0,-1 0 0,1 1 0,1 0 1,0 0-1,0 1 0,1 0 0,1 0 0,-2 6-93,-7 23 140,2 1 0,2 0 0,1 0 0,3 1-1,1 0 1,3 1 0,1-1 0,3 24-140,-1-17 61,3 1 0,2 0 0,2-1 0,10 32-61,-14-70 11,12 59 6,3-1 1,4-1-1,23 51-17,-24-74-164,1 0 0,3-1-1,1-2 1,3-1 0,26 31 164,-47-63-138,1 0-1,1 0 1,-1 0 0,2-1 0,-1-1 0,1 0-1,0 0 1,1-1 0,0-1 0,0 0 0,0 0-1,1-1 1,0-1 0,0 0 0,0-1 0,0 0-1,1-1 139,30-1-928</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4.136"/>
    </inkml:context>
    <inkml:brush xml:id="br0">
      <inkml:brushProperty name="width" value="0.1" units="cm"/>
      <inkml:brushProperty name="height" value="0.1" units="cm"/>
      <inkml:brushProperty name="color" value="#FFC114"/>
    </inkml:brush>
  </inkml:definitions>
  <inkml:trace contextRef="#ctx0" brushRef="#br0">370 1521 128,'0'0'286,"0"0"-17,0 0-30,0 0 2,0 0-30,0 0 29,0 0-39,0-21 1766,-1 18-1937,0 0 0,-1 0 0,1 0 0,-1 0-1,1 0 1,-1 0 0,0 0 0,0 1 0,0-1-1,-1 1 1,1-1 0,-1 1 0,1 0 0,-1 0-1,0 0 1,0 0 0,0 1 0,0-1 0,0 1-1,0-1 1,0 1 0,-1 0-30,-5-3 115,-1 0 1,0 1-1,0 0 0,0 0 1,0 1-1,-1 1 0,-7-1-115,10 2 29,-1 1-1,1 0 0,-1 1 1,1 0-1,-1 0 0,1 0 1,0 1-1,0 1 1,0-1-1,1 1 0,-1 1 1,1-1-1,0 1 1,0 1-1,1-1 0,0 1 1,-1 0-1,2 0 1,-1 1-1,1 0 0,0 0 1,0 0-1,1 1 1,0-1-1,-2 6-28,-3 9 45,1 0 0,0 0 0,2 1 1,0 0-1,1 0 0,2 0 0,0 0 0,2 1 0,0 3-45,3-12 12,0 0-1,1 0 0,0-1 0,1 1 1,1-1-1,0 0 0,1 0 1,0-1-1,1 1 0,1-1 0,3 4-11,-1-2 10,0 0 0,1-1 0,1 0 0,1-1 0,-1 0 0,2-1 0,0 0 0,0-1 0,10 5-10,-15-10 5,1-1-1,-1 0 1,1 0-1,0-1 0,0-1 1,0 0-1,0 0 1,0-1-1,1 0 1,-1 0-1,1-1 0,0-1 1,-1 0-1,1 0 1,0-1-1,-1-1 1,1 0-5,2-2 2,-1-1 1,0 0-1,-1-1 0,1 0 1,-1-1-1,0 0 1,-1-1-1,0 0 1,0 0-1,4-6-2,0-2 3,0 0 0,0-2 0,-2 0 0,0 0 0,-1-1-1,2-7-2,1-3 5,-2 0-1,-1-1 1,-2-1-1,-1 0 0,-1 0 1,-2-1-1,-1 1 1,-1-1-1,-2-2-4,-1 14 10,-1 1 1,-1-1-1,-1 1 1,-1-1 0,-1 1-1,0 0 1,-1 0-1,-1 1 1,-7-12-11,11 23 8,-1 0 0,0 0 0,0 0-1,-1 0 1,0 1 0,0 0 0,-1 0 0,1 0 0,-1 1 0,0 0 0,-1 0 0,0 0 0,1 1 0,-1 0 0,-1 0 0,1 1 0,0 0 0,-1 0 0,0 1 0,1-1 0,-1 2 0,0-1 0,0 1 0,0 1 0,-1-1-8,-1 2 4,1 1-1,-1 0 1,1 0 0,0 1 0,0 0-1,0 1 1,0 0 0,1 0 0,-1 1-1,1 0 1,0 0 0,1 1 0,-1 0-1,1 0 1,0 1 0,1 0-1,-6 7-3,3-3-120,-1 0 0,2 1 0,0 0 0,0 1 0,1 0 0,1 0 0,0 0 0,1 1 0,0 0 0,1 0 0,-1 7 120,4 4-2321,1-23 1413</inkml:trace>
  <inkml:trace contextRef="#ctx0" brushRef="#br0" timeOffset="1013.863">1221 1782 148,'14'85'795,"-8"-54"-309,0 1-1,-3 0 1,0 8-486,-3-38 163,2 21 670,0-13-670,-1-20 35,1-40-108,2 1-1,3 0 1,1 0 0,3 0-1,1 1 1,3 1-1,11-23-89,-19 52 4,1 1 0,1 0-1,1 0 1,0 1 0,6-5-4,-13 16 4,1 0 0,-1 1 1,1 0-1,0 0 0,0 0 0,1 0 1,-1 0-1,1 1 0,0 0 0,0 0 1,0 0-1,0 1 0,0 0 0,1 0 1,-1 0-1,1 1 0,-1-1 0,1 1 1,2 0-5,-3 2 10,0 0 0,0 0 0,0 1 0,0-1 0,0 1 0,-1 0 0,1 0 0,-1 1 0,1-1 0,-1 1 0,0 0 0,0 0 0,0 1 0,1 1-10,48 51 150,-34-31-88,-1 0 0,-1 0 1,-2 2-1,0 0 0,-2 1 0,5 15-62,0 12 245,-1 1 0,8 55-245,-22-97 48,8 63 328,-14-185-562,0 31-218,8-71 404,-3 124-44,1 1-1,1-1 0,1 1 0,1 0 0,2 0 1,0 1-1,1 0 0,5-8 45,-13 27-3,0 1 0,1-1 0,-1 1 0,1 0 0,-1 0 0,1 0 0,-1-1 0,1 2 0,0-1 0,0 0 0,0 0 0,0 0 0,1 1 0,-1-1 0,0 1 0,1 0 0,-1 0 1,1 0-1,-1 0 0,1 0 0,-1 0 0,1 1 0,0-1 3,1 1 2,0 1 1,0-1 0,-1 1 0,1 0-1,0 0 1,-1 0 0,1 0 0,-1 1-1,0 0 1,1-1 0,-1 1 0,0 0 0,0 0-1,0 1 1,0 0-3,13 11 39,0 2-1,-2 0 1,0 1 0,-1 0-1,4 8-38,11 20 138,-3 2 1,-1 0-1,-2 2 0,-3 0 0,-2 2 0,-2 0 1,8 51-139,4 34 265,-20-164-2690,-4-4 1282</inkml:trace>
  <inkml:trace contextRef="#ctx0" brushRef="#br0" timeOffset="3731.87">2698 1939 180,'0'15'208,"0"-11"-11,0-4 19,0 0 3,0 1-192,-1 0 0,1 0 0,0 0 0,0 0-1,0 1 1,0-1 0,0 0 0,0 0 0,0 0 0,0 0 0,1 1 0,-1-1 0,0 0-1,1 0 1,-1 0 0,1 0 0,-1 0 0,1 0 0,0 1-27,2 1 47,-2-1-25,0-1 0,0 1 1,0-1-1,0 1 0,0-1 0,0 0 0,1 0 0,-1 0 0,0 0 0,1 0 0,-1 0 0,1 0 0,-1 0 0,2 0-22,-3-45 1033,-1-51-651,2 49-272,0 35-73,0 1 1,1-1-1,0 0 1,1 1 0,0 0-1,4-9-37,6-24 188,7-32 97,3 1 0,27-56-285,-43 113 49,1 0 1,1 1-1,1 0 0,0 1 1,1 0-1,1 1 0,6-7-49,-16 20 9,0-1 0,0 1 0,1 0 0,-1 0 0,0 0 0,1 0 0,-1 0 0,1 1 0,-1-1 0,1 0 0,-1 1 0,1 0 0,-1 0 0,1 0 0,-1 0 0,1 0 0,-1 0 0,1 1-1,-1-1 1,1 1 0,-1 0 0,1 0 0,-1-1 0,0 2 0,1-1 0,1 1-9,7 5 13,0 0 0,0 0 0,0 1 1,5 5-14,-11-8 21,11 10 30,-2 0-1,1 1 1,-2 1-1,0 0 1,-1 1 0,-1 0-1,-1 1 1,0 0-1,3 11-50,14 42 425,18 72-425,-44-141 5,35 129 355,-6 1-1,-3 17-359,-22-125 115,-3-50-15,-1 0-113,8-156-2,-3 54-82,5-1 97,-6 89-17,1-1 0,3 2 0,1-1-1,2 1 1,6-12 17,-11 34-7,1 1-1,0 0 1,1 0 0,1 1-1,0 0 1,1 0-1,10-9 8,-17 18-1,1 0-1,0 1 0,0-1 1,1 1-1,-1 0 1,1 1-1,0-1 0,0 1 1,0 1-1,1-1 0,-1 1 1,0 0-1,1 0 0,0 1 1,-1-1-1,1 2 0,0-1 1,0 1-1,-1 0 1,1 0-1,0 1 0,0 0 2,11 4 8,0 2 0,0 0 0,-1 1 0,0 0 0,0 2 0,-1 0 0,0 1 0,-1 0 0,0 1 0,-1 1 0,0 0 0,-1 1 0,-1 0 0,1 2-8,22 30 11,-1 2-1,-3 1 0,-2 1 1,1 7-11,-9-14-1,-2 1 1,-3 0 0,-1 1 0,-2 1 0,-2 0-1,1 22 1,-11-28-2947,-1-40 1959</inkml:trace>
  <inkml:trace contextRef="#ctx0" brushRef="#br0" timeOffset="4587.971">4479 611 28,'0'0'126,"0"0"-1,0 0 19,0 0-17,0 0 26,0 0-9,3 0 16,-1 0-133,-1 0 1,1-1-1,-1 1 0,1-1 1,0 1-1,-1-1 1,1 1-1,-1-1 0,1 0 1,-1 1-1,1-1 1,-1 0-1,0 0 0,0 0 1,1 0-1,-1-1 1,0 1-1,0 0 0,0 0 1,0-1-1,0 1 1,0-1-1,-1 1 0,1 0 1,0-1-1,-1 0 1,1 1-1,-1-1 0,1 1 1,-1-1-1,0 0 1,0 1-1,0-1 0,0 1 1,0-1-1,0 0 1,0 1-1,0-1 0,-1-1-27,1-1 71,-1 0-1,1 0 1,-1 0-1,0 0 1,0 0-1,0 1 0,-1-1 1,1 0-1,-1 1 1,0-1-1,0 1 0,0 0 1,-1 0-1,1 0 1,-1 0-1,1 0 1,-1 0-1,-2-1-70,4 3 33,0 1 0,-1-1 0,1 1 0,0 0 1,-1-1-1,1 1 0,-1 0 0,1 0 0,0 0 0,-1 0 0,1 0 0,-1 0 0,1 0 1,-1 0-1,1 1 0,0-1 0,-1 0 0,1 1 0,0-1 0,-1 1 0,1 0 1,0-1-1,0 1 0,0 0 0,-1 0 0,1 0 0,0-1 0,0 1 0,0 0 0,0 1 1,1-1-1,-1 0 0,0 0 0,0 0 0,1 0 0,-1 1 0,0 0-33,-26 53 268,24-49-182,-1 9 19,0 0 0,0 0-1,1 0 1,1 1-1,1 0 1,0-1 0,1 1-1,1 0-104,-1-11 39,1-4-97,-1 0 0,1 1 0,0-1 0,0 0-1,0 1 1,0-1 0,0 0 0,0 0 0,0 0 0,1 0 0,-1 0 0,0 0 0,1 0 0,-1-1 0,0 1 0,1 0 0,-1-1-1,1 1 1,-1-1 0,1 1 0,-1-1 0,1 0 0,0 0 0,-1 0 0,1 0 0,-1 0 0,2 0 58,5-1-958</inkml:trace>
  <inkml:trace contextRef="#ctx0" brushRef="#br0" timeOffset="4907.711">4718 1032 232,'49'296'3430,"-8"68"-3430,-17-140-705,-24-209-942,0-13 705</inkml:trace>
  <inkml:trace contextRef="#ctx0" brushRef="#br0" timeOffset="5738.503">5715 1 192,'-5'9'102,"1"0"1,0 0-1,1 0 0,0 0 1,0 1-1,1-1 0,1 1 1,-1 0-1,2-1 0,-1 1 1,1 0-1,1 0 0,0 0 1,1 6-103,98 486 2052,-12-80-1152,-39-93-345,-5 111-555,-44-426-1198,-2-12 208</inkml:trace>
  <inkml:trace contextRef="#ctx0" brushRef="#br0" timeOffset="6052.202">5433 776 180,'207'-67'2029,"-109"33"-786,41-6-1243,-31 16-57,1 5 0,1 4 0,1 6 0,44 3 57,-127 6-836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27.366"/>
    </inkml:context>
    <inkml:brush xml:id="br0">
      <inkml:brushProperty name="width" value="0.1" units="cm"/>
      <inkml:brushProperty name="height" value="0.1" units="cm"/>
      <inkml:brushProperty name="color" value="#FFC114"/>
    </inkml:brush>
  </inkml:definitions>
  <inkml:trace contextRef="#ctx0" brushRef="#br0">79 196 148,'-15'0'297,"11"0"-48,4 0 24,-1 0-248,1-1 0,-1 1-1,0 0 1,0 0 0,0 0-1,0 0 1,0 0 0,0 0-1,0 0 1,0 0 0,0 0-1,0 0 1,0 0 0,0 1-1,0-1 1,0 0 0,0 1-1,0-1 1,0 1 0,0-1-1,1 1 1,-1 0 0,0 0-25,-2 2 128,1 0-1,-1 0 1,1 0 0,-1 0 0,0 0-1,0 0 1,-1-1 0,1 0 0,0 1 0,-1-1-1,-1 0-127,16-7 371,0-1-1,-1-1 1,0 1 0,0-2-1,-1 1 1,4-5-371,23-18 173,1 1 0,33-19-173,-49 35 36,0 2 1,1 0 0,0 1-1,1 1 1,0 1-1,8-1-36,-23 8 23,0 0 0,0 0 0,0 1 0,1 0 0,-1 0 0,0 1 0,0 0 0,0 1 0,0-1 1,0 2-1,0-1 0,0 1 0,-1 0 0,1 1 0,-1 0 0,0 0 0,0 0 0,0 1 0,-1 0 0,1 0 0,-1 1 0,-1 0 0,1 0 0,2 4-23,4 5 48,-1 0 1,0 0-1,-2 1 1,0 1-1,0-1 0,-2 1 1,0 1-1,-1-1 1,0 1-1,0 10-48,-1 7 39,-2-1-1,-2 1 1,0 0-1,-3 0 1,-1 0-1,-1-1 1,-2 0-1,-2 0 1,-1 0 0,-1-1-1,-2 0 1,-1-1-1,-16 28-38,12-31 21,-1-2-1,-2 0 1,0-1-1,-2-1 1,0-2-1,-2 0 1,-24 18-21,46-40 1,1 1 0,-1-1 1,0 0-1,1 1 1,0-1-1,-1 1 0,1-1 1,0 1-1,0-1 1,0 1-1,0 0 0,0 0 1,0 0-1,0-1 1,1 1-1,-1 0 0,1 0 1,-1 0-1,1 0 1,0 0-1,0 0 0,0 0 1,0 1-2,1 3 38,0 0 0,1 1-1,0-1 1,0 0 0,1 0 0,2 5-38,2 5-37,24 52 127,64 161 238,-66-153 76,-24-61-5210,-5-13 3589</inkml:trace>
  <inkml:trace contextRef="#ctx0" brushRef="#br0" timeOffset="771.521">808 1908 28,'-1'1'56,"1"-1"0,0 0 0,0 0 1,0 0-1,0 0 0,-1 0 0,1 0 0,0 0 0,0 0 1,0 1-1,-1-1 0,1 0 0,0 0 0,0 0 0,0 0 1,-1 0-1,1 0 0,0 0 0,0 0 0,0 0 0,0 0 1,-1 0-1,1-1 0,0 1 0,0 0 0,0 0 0,-1 0 1,1 0-1,0 0 0,0 0 0,0 0 0,0 0 0,-1 0 1,1-1-1,0 1 0,0 0 0,0 0 0,0 0 0,0 0 1,0-1-1,-1 1 0,1 0 0,0 0 0,0 0 0,0 0 1,0-1-1,0 1 0,0 0 0,0 0-56,-9 19 860,8-9-769,-1 0 1,1-1-1,1 1 0,0 0 0,1 0 0,-1 0 0,2 0 0,-1-1 0,2 1 0,-1-1 0,4 10-91,-4-16 27,0 1-1,-1-1 0,1 1 0,1-1 1,-1 0-1,0 1 0,1-1 0,0 0 1,1 1-27,-4-4 2,0 0 1,1 0 0,-1 0-1,0 0 1,1 1 0,-1-1 0,0 0-1,1 0 1,-1 0 0,1 0-1,-1 0 1,0 0 0,1 0 0,-1 0-1,0 0 1,1 0 0,-1 0-1,0 0 1,1 0 0,-1-1 0,0 1-1,1 0 1,-1 0 0,0 0-1,1 0 1,-1-1 0,0 1 0,1 0-1,-1 0 1,0 0 0,0-1-1,1 1-2,9-22-31,-9 18 49,0 0-1,0 1 0,0-1 0,-1 0 0,0 0 0,1 1 1,-1-1-1,-1 0 0,1 0 0,-1 0 0,1 1 0,-1-1 1,0 0-1,0 1 0,-1-1 0,1 0 0,-1 1 0,1 0 1,-1-1-1,0 1 0,-1 0 0,1 0 0,-1-1-17,3 4 9,-1 0 0,1 0 0,0 0 0,0 0-1,-1-1 1,1 1 0,0 0 0,-1 0 0,1 0 0,0 0-1,-1 0 1,1 0 0,0 0 0,-1 0 0,1 0 0,0 0 0,0 0-1,-1 0 1,1 0 0,0 0 0,-1 0 0,1 0 0,0 0-1,-1 0 1,1 0 0,0 0 0,-1 1 0,1-1 0,0 0 0,0 0-1,-1 0 1,1 0 0,0 1 0,0-1 0,-1 0 0,1 0-1,0 1 1,0-1 0,0 0 0,-1 1 0,1-1 0,0 0-9,-8 20 203,2 20-68,5-33-123,0 1 1,1 0 0,0 0 0,1-1 0,0 1 0,0 0 0,0-1 0,1 1 0,0-1 0,1 1 0,0-1 0,0 0 0,0 0 0,1 0 0,0 0 0,1-1 0,3 5-13,-7-10-1,-1-1 1,1 1 0,-1 0 0,1-1 0,-1 1-1,1-1 1,0 1 0,-1-1 0,1 0 0,0 1-1,0-1 1,-1 0 0,1 1 0,0-1-1,0 0 1,-1 0 0,1 0 0,0 0 0,0 0-1,0 0 1,-1 0 0,1 0 0,0 0 0,0 0-1,0 0 1,-1 0 0,1 0 0,0-1 0,0 1-1,-1 0 1,2-1 0,20-21 3,-16 13-9,-1 1 0,-1-1-1,1-1 1,-1 1 0,-1-2 6,-1 5-5,-1-1 0,0 0-1,-1 0 1,1 1 0,-1-1 0,-1 0 0,1 0 0,-1 1 0,0-1-1,-1 0 1,0 1 0,-2-6 5,3 7 23,-1 1 1,0-1-1,0 1 0,0 0 0,-1 0 0,1 0 0,-1 0 0,0 0 1,0 1-1,0-1 0,-1 1 0,1 0 0,-1 0 0,0 0 0,0 0 1,0 1-1,0 0 0,0 0 0,-1-1-23,4 3 10,0 0 0,0-1 0,0 1 0,0 0 0,0 0 0,0 0 0,0 0 0,0 0 0,0 0 0,0 0 0,0 0 0,0 0 1,0 0-1,0 1 0,0-1 0,0 0 0,0 1 0,0-1 0,0 1 0,0-1 0,0 1 0,1-1 0,-1 1 0,0 0 0,0-1 0,0 1-10,-15 28 121,5 36 11,13-18-43,-2-46-184,0 1 1,0-1-1,1 0 1,-1 0-1,1 0 1,-1 0-1,1 0 1,-1 1-1,1-1 1,-1 0-1,1 0 1,0 0-1,0 0 1,0-1-1,-1 1 1,1 0-1,0 0 1,0 0-1,0-1 1,0 1-1,0 0 1,0-1-1,1 1 1,-1-1-1,0 0 1,0 1-1,0-1 1,0 0-1,1 1 1,-1-1-1,0 0 1,0 0-1,0 0 1,1 0-1,0 0 95,2-2-1017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9:12.526"/>
    </inkml:context>
    <inkml:brush xml:id="br0">
      <inkml:brushProperty name="width" value="0.1" units="cm"/>
      <inkml:brushProperty name="height" value="0.1" units="cm"/>
      <inkml:brushProperty name="color" value="#FFC114"/>
    </inkml:brush>
  </inkml:definitions>
  <inkml:trace contextRef="#ctx0" brushRef="#br0">2972 183 80,'0'0'216,"0"0"-67,0 0-32,0 0-8,0 0 5,0 0-16,0 0 18,0 0-18,0 0-26,0 0-32,0 0 2,0 0 20,0 0-13,0 0 19,0 0 17,0 0 12,0 0 8,0 0 19,0 0 14,0 0 29,0 0 15,0 0 16,0 0-2,0 0 2,0 0 0,0 0 12,0 0 15,0 0-8,0 0 5,0 0-3,0 0-8,0 0-13,0 0-19,0 0-6,0 0 5,0 0-22,0 0-18,0 0-2,-3 3 13,1-2-120,0 1 1,0-1 0,0 0-1,0 0 1,-1 0 0,1 0 0,0 0-1,-1-1 1,1 1 0,-1-1-1,1 1 1,-1-1 0,1 0 0,0 0-1,-1 0 1,1 0 0,-3-1-30,-56-9 234,31 4-127,-869-99 1222,717 96-1001,-39 9-328,96 1 143,107 2-135,-31 2-11,36-5 11,9-1-12,0 1 0,0 0 0,1 0 1,-1 0-1,0 1 0,0-1 0,0 1 0,1 0 1,-1 0-1,0 0 0,1 0 0,-1 1 4,0-1-3,1 0 0,-1 0 0,0 0 0,0-1 0,0 1-1,0-1 1,1 0 0,-1 0 0,0-1 0,0 1 0,-1-1 3,-13-1 9,5 2-4,0 0-1,0-2 0,0 0 0,-10-3-4,-145-41 63,123 37-85,-1 1 0,0 3 0,0 1 0,-1 3 0,-15 2 22,33-1 4,-29 10 17,9 0-8,-50-4 75,-74-5-88,85-1-42,79 0 35,0 1 0,-1 0 1,1 1-1,0 0 0,0 0 0,-2 2 7,-29 7 45,39-11-51,1 0-8,-4-1 11,0 1 0,0 0 0,1 0-1,-1 0 1,0 1 0,0-1 0,1 1 0,-2 0 3,3 2 1,-1 0 0,1 0 0,-1 0 0,1 0 0,0 0 0,1 0 0,-1 1 0,0-1 0,1 0 0,0 1 0,0 0 0,0-1 0,0 1 0,0 0 0,1-1 0,-1 4-1,2 73-48,0-41 57,1 52-8,8 46-1,-1-36 92,-4 63-92,2 20 53,27 542 120,-34-430-171,-1-254 3,-3 0 0,-6 30-5,1-7 17,-27 170 35,26-169-42,3 0 0,2 1 0,4 28-10,2-84 5,0-1 0,1 1-1,0-1 1,0 0 0,2 3-5,8 38 19,-11-32-29,2-1 0,1 1 1,0 0-1,1-1 0,5 11 10,-8-24-2,1 1 1,0-1 0,0 0-1,0 0 1,1 0-1,0 0 1,0-1-1,0 0 1,0 0-1,1 0 1,-1 0 0,1 0-1,0-1 1,0 0-1,1 0 1,-1 0-1,1-1 1,-1 0-1,6 2 2,52 12-27,1-3 0,0-2-1,40 1 28,198 2 74,299-12-104,-330-3-12,-184 4 25,10 4 17,-48-3 21,311 11-205,39-17 184,-115 0-82,112 2 52,-391 0 27,-1 1-1,1 0 1,0 0-1,0 0 1,-1 0-1,1 1 1,0 0-1,3 2 4,-4-2 5,0 0-1,1 0 1,-1-1-1,0 1 1,1-1-1,-1 0 1,1-1-1,3 1-4,-4-1 5,18-4 255,-21 3-249,0 0 0,-1 0-1,1 0 1,0 0-1,-1-1 1,0 1 0,1 0-1,-1 0 1,0-1 0,1 1-1,-1 0 1,0-1-1,0 1 1,0 0 0,0-1-1,-1 1 1,1 0 0,0-1-1,0 1 1,-1 0-1,1-1-10,-14-143 80,-8 27-68,0-48-12,12 77-55,-8-84 67,-31-125-12,35 207 8,3-1 0,4-1 0,4 1 0,5-18-8,-1 31-31,-20-122 65,6-44-12,13-366 138,0 609-157,-1 0 1,1-1-1,-1 1 0,0 0 1,0 0-1,1 0 0,-2 0 1,1 0-1,0 0 0,0 0 1,-2-1-4,-8-20 6,6-58 88,5 60-113,-1 0 0,-1 1 0,0-1 0,-5-14 19,2-11 272,5 45-267,-1-1 0,0 1-1,1-1 1,-1 1 0,0-1-1,0 1 1,0 0 0,0-1-1,0 1 1,0 0 0,0 0-1,-1 0 1,1 0 0,0 0-1,0 0 1,-1 0 0,1 1 0,-2-2-5,-31-15-36,28 14-51,-114-43-2532,92 36 814,8 2 149</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03.963"/>
    </inkml:context>
    <inkml:brush xml:id="br0">
      <inkml:brushProperty name="width" value="0.1" units="cm"/>
      <inkml:brushProperty name="height" value="0.1" units="cm"/>
      <inkml:brushProperty name="color" value="#E71224"/>
    </inkml:brush>
  </inkml:definitions>
  <inkml:trace contextRef="#ctx0" brushRef="#br0">4198 177 116,'0'0'197,"0"0"-27,0 0-4,0 0-24,0 0 60,0 0 48,0 0-1,0 0-34,0 0-4,0 0 38,0 0 2,0 0-15,0 0-23,0 0 1,0 0-17,0 0-32,0 0-30,0 0-8,-2 4 20,2-3-139,-1 0 1,1 0-1,0 0 0,-1-1 0,1 1 0,-1 0 0,1-1 0,-1 1 0,1 0 1,-1-1-1,1 1 0,-1-1 0,1 1 0,-1-1 0,0 1 0,0-1 0,1 1 0,-1-1 1,0 0-1,1 1 0,-1-1 0,0 0 0,0 1 0,0-1 0,1 0 0,-1 0 0,0 0 1,-1 0-9,-26-7 263,12 2-228,-245-61 3179,-167-16-3214,358 70 299,-23 1 48,-1 3 1,0 5 0,-2 4-348,51-1 97,-96 15 148,-235-12 409,353 0-648,0 0 1,0 2 0,0 0 0,0 1-1,1 2 1,-6 3-7,-33 9 63,-296 97 200,303-94-121,0 2 0,1 2 1,2 2-1,-42 33-142,-61 34 117,72-46-59,-38 34-58,25-16 74,44-32-64,2 2-1,2 2 1,1 2-1,2 3 1,-26 35-10,23-27 80,-30 26-80,3-4-36,30-26 41,2 2-1,2 2 0,3 1 0,-1 6-4,-106 208 86,91-166-149,18-32 116,3 1 0,3 2-1,-4 26-52,17-40 16,2 0 0,3 1 0,-1 41-16,4 31 129,5 21-129,5-115 13,1 1 1,2 0-1,8 28-13,-2-10 5,9 37 7,4-1 1,3-1-1,5-1 1,29 55-13,6-9 48,5-3 1,54 69-49,-79-132 77,3-1-1,4-4 1,2-1-1,8 2-76,-27-34 64,2-1 0,1-2-1,1-2 1,32 15-64,184 85 177,-91-48 88,-79-36-53,2-4 0,2-3 0,1-4 0,1-5 0,1-4 1,65 8-213,81 4 451,25 3 1066,44-8-1517,-207-30 303,0-5 0,-1-5-1,34-9-302,82-7 293,347-33 701,-205-5-614,-186 30-284,49-9 144,-2-10 0,36-22-240,-149 38 138,-1-5 0,-2-4 0,17-15-138,-74 31 180,0-2-1,-2-2-179,37-25 158,0-1 143,-2-4 0,65-68-301,-86 77 185,-4 6-1,-3-3 0,-1-2 1,36-50-185,-77 88-1,23-29 163,-2-2 0,-1-1 0,-3-1 0,-2-2 0,4-15-162,-17 25 145,-1 0-1,-2 0 1,-1-1 0,-1-22-145,0-38 557,-5-28-557,-3 103 68,-2-1-1,0 0 0,-5-15-67,-3-19 108,-7-44-47,-5 1 0,-5 0 0,-4 2 0,-4 1 1,-5 3-1,-41-72-61,-122-199-85,101 169 59,51 94-54,-55-81 80,68 126-11,8 10 9,-2 2 0,-2 1 0,-2 2 1,-31-29 1,51 59-22,-21-22 1,-2 2 1,-2 1-1,-1 2 1,-1 2 0,-14-5 20,37 25-38,-2-3 8,-1 2 0,0 0 1,-1 2-1,0 0 0,-1 2 0,0 1 0,-6-1 30,-152-25-20,60 10-53,-13 3 73,-52 8-126,-90 8 126,222 4-58,53 0 59,-1-1 0,1 0 1,0 0-1,0 0 0,1 0 0,-1-1 0,0 0 0,0 0 1,-1 0-2,-30-13 30,5 9-54,-12-2 15,-1-2 0,2-2 0,-36-15 9,17 11-8,50 14-15,0 0 0,1 0 0,-1-1 0,0-1 0,-1 0 23,10 3-57,1 1-38,0 0-61,0 0-44,-2 0 34,1 0-1,-1 0 1,1-1-1,-1 1 0,1 0 1,-1-1-1,1 1 0,-1-1 1,1 0-1,-1 0 1,1 1-1,0-1 0,-1 0 1,1 0-1,0 0 1,0 0-1,0-1 0,-1 0 167,-6-8-7217,6 8 4615,-2-3-2271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4:48.618"/>
    </inkml:context>
    <inkml:brush xml:id="br0">
      <inkml:brushProperty name="width" value="0.025" units="cm"/>
      <inkml:brushProperty name="height" value="0.025" units="cm"/>
      <inkml:brushProperty name="color" value="#66CC00"/>
    </inkml:brush>
  </inkml:definitions>
  <inkml:trace contextRef="#ctx0" brushRef="#br0">36 1 56,'-6'6'836,"0"-2"-40,3 3-28,1 0-128,-2-1-16,-2 2-116,6-1-68,-3 0-188,1-1-172,2 1-148,0-1-188,-4-1-456,4-2-436</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03.964"/>
    </inkml:context>
    <inkml:brush xml:id="br0">
      <inkml:brushProperty name="width" value="0.1" units="cm"/>
      <inkml:brushProperty name="height" value="0.1" units="cm"/>
      <inkml:brushProperty name="color" value="#E71224"/>
    </inkml:brush>
  </inkml:definitions>
  <inkml:trace contextRef="#ctx0" brushRef="#br0">5815 665 196,'-2'0'96,"1"1"-1,-1-1 1,1 0 0,-1 0 0,1 0-1,-1 0 1,1 0 0,-1-1 0,1 1-1,-1 0 1,1-1 0,-1 1-1,1-1 1,-1 0-96,-29-23 916,-1 2 0,-8-4-916,7 5 872,0-1 0,-18-18-872,15 10 447,-1 1 1,-1 2-1,-2 2 0,0 2 1,-37-16-448,6 10 272,-2 2-1,0 3 1,-14 1-272,-136-29 492,-3 10-1,-1 9 1,-2 11-1,-21 8-491,-342 11 998,336 4-658,204 2-302,0 2 1,0 3 0,-9 4-39,32-7 34,-77 19 84,1 5 1,1 4-1,1 5 1,-86 45-119,37-10 8,2 6 0,-19 22-8,-93 80 198,157-103-212,3 5 0,-35 41 14,74-59 39,3 4-1,3 2 0,4 2 1,2 3-1,4 1 0,-25 60-38,-21 37-57,77-142 81,-2-2 0,-1 0 0,-5 3-24,-40 66 69,-15 38 86,40-73 67,2 1 0,4 1 0,2 3 0,-12 44-222,6 16 421,6 1 0,0 37-421,11-54 224,8-52-28,3 0 0,2 12-196,-1 43 255,-4 173 189,13-219-356,4 1 1,8 39-89,7 22 193,10 14-193,-19-102 37,2-2 0,1 1 1,3-2-1,1 0 1,9 13-38,-6-21 21,2-1 1,1-1 0,1-1-1,2-1 1,1-2 0,1 0-1,1-2 1,16 9-22,61 39 60,102 50-60,-116-74-131,2-5 0,2-4 0,2-4 0,50 9 131,82 12-641,100 6 641,91 14-429,-282-58 342,81-3 87,159-8-45,-345-10 45,-1 0-1,30-7 1,30-4-64,245-20-34,132-10 567,126 2-24,-473 31-328,-11 1 58,2 6-175,-74 1 40,-1-1 1,26-6-41,-38 5 8,72-9 195,-2-5-1,0-3 0,-1-5 1,-2-5-1,28-14-202,-40 9 177,157-74 500,-158 66-82,-3-3-1,-2-4 1,-2-3-1,-2-3 1,50-54-595,-83 70 292,-1-2 0,-3-2 0,-1-1 0,-3-2 0,-2-1 0,1-6-292,160-330 659,-114 235-276,-41 82-157,-2-2-1,0-9-225,5-15 195,-20 50-176,-1-1-1,3-20-18,10-43-48,-6 27 17,8-65 31,-23 88 114,-2 0 1,-3 0 0,-3 0-1,-2-1 1,-2 1-1,-7-24-114,-26-130 216,-9 1 0,-55-148-216,61 259 8,-4 2-1,-5 2 0,-3 2 1,-5 3-1,-3 2 0,-5 2 1,-43-44-8,31 35-180,44 53 87,-3 2 1,-26-26 92,-106-88 96,120 120-147,-1 1-1,-2 3 1,-1 1 0,-1 3-1,-3 2 52,-25-8-54,-2 4-1,-2 4 0,-13 0 55,68 17-45,-287-69-202,284 70 239,0 1 1,-1 1 0,-11 1 7,-34-5 9,-38-8-111,-1 6 1,-86 3 101,179 10 4,1 0 1,0 1 0,-19 6-5,-36 5-43,-27 1 18,-44 14 25,39-6-78,-6-4 78,72-15-3,-21 4-26,28 0-69,1-2 1,-1-1-1,0-2 1,-1-2 0,-3-1 97,-45 2-151,-102 0-486,110-2-5,4 10 376,35-3-2015,-2-4-7287,29-3 4566</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4:32.710"/>
    </inkml:context>
    <inkml:brush xml:id="br0">
      <inkml:brushProperty name="width" value="0.1" units="cm"/>
      <inkml:brushProperty name="height" value="0.1" units="cm"/>
      <inkml:brushProperty name="color" value="#FFC114"/>
    </inkml:brush>
  </inkml:definitions>
  <inkml:trace contextRef="#ctx0" brushRef="#br0">59 1766 360,'0'0'345,"1"27"772,0-21-953,0 1 1,-1 0-1,1 0 0,-2 0 1,1-1-1,-1 1 0,0 0 1,0-1-1,-2 5-164,0-2 317,0 0 0,0 0-1,-1 0 1,0-1 0,0 1 0,-1-1 0,-2 2-317,-16 31 1026,31-83-770,88-242-9,-47 149-225,93-240 69,-85 242 227,58-97-318,-75 156 104,-19 32-50,1 2-1,3 0 1,0 1-1,3 2 1,19-20-54,-42 53 11,0-1 0,1 1 0,-1 0 0,1 1 0,-1 0 0,1-1 0,0 2 0,1-1 0,-1 1 0,0 0 0,1 0 0,-1 1 0,1 0 0,-1 0 0,1 0 0,0 1 0,-1 0 0,1 0 0,-1 1 0,1 0 0,0 0 0,1 1-11,2 1 30,0 1 1,0 0 0,0 0-1,0 1 1,-1 0 0,0 1-1,0 0 1,0 0 0,-1 1-1,0 0 1,-1 1-1,1 0 1,-1 0 0,-1 0-1,1 1 1,-2 0 0,1 0-1,-1 1 1,0 0 0,-1-1-1,-1 2 1,1-1-1,-1 0 1,0 5-31,16 102 318,-5 1-1,-6 1 1,-5 78-318,3 48 261,5-99-98,2 81-843,-13-227 632,0 0 0,0 0 0,0 0-1,-1 0 1,1-1 0,0 1 0,0 0 0,0 0 0,-1 0 0,1 0 0,0 0-1,0 0 1,0 0 0,-1 0 0,1 0 0,0 0 0,0 0 0,0 0 0,-1 0 0,1 0-1,0 0 1,0 0 0,0 0 0,0 1 0,-1-1 0,1 0 0,0 0 0,0 0-1,0 0 1,0 0 0,-1 0 0,1 0 0,0 1 0,0-1 0,0 0 0,0 0-1,0 0 1,-1 0 0,1 1 0,0-1 0,0 0 0,0 0 0,0 0 0,0 0 0,0 1-1,0-1 1,0 0 0,0 0 0,0 0 0,0 1 0,0-1 0,0 0 0,0 0-1,0 0 1,0 1 0,0-1 0,0 0 0,0 0 0,0 0 0,0 1 0,0-1 0,0 0-1,0 0 1,1 0 0,-1 0 0,0 1 0,0-1 0,0 0 0,0 0 0,1 0 48,-6-4-2053</inkml:trace>
  <inkml:trace contextRef="#ctx0" brushRef="#br0" timeOffset="412.385">42 1392 32,'4'1'201,"0"1"1,0-1-1,1 0 0,-1 0 0,1 0 1,-1-1-1,0 0 0,1 1 1,-1-1-1,2-1-201,51 1 793,1-3 0,-1-3 0,14-4-793,26-3 702,103-2 1536,151 10-2238,-240 6 190,-110-1-477,-1 0-173,11 14-2723,-13-15 1975</inkml:trace>
  <inkml:trace contextRef="#ctx0" brushRef="#br0" timeOffset="1334.02">2035 1035 144,'0'0'237,"0"0"0,0 0-20,6 7 13,2 0-146,0 1 0,1-1 1,0-1-1,0 0 0,1 0 1,0 0-1,0-2 0,0 1 1,1-1-1,0 0 0,2-1-84,41 12 781,44 5-781,-44-10 157,126 26-347,1-8 0,11-8 190,-153-16-1489,-31-4 676</inkml:trace>
  <inkml:trace contextRef="#ctx0" brushRef="#br0" timeOffset="1798.916">2971 959 40,'32'8'318,"1"-2"0,0-1-1,3-2-317,26 5 234,-40-5-171,0-1 30,-1 1 0,1 1-1,-1 1 1,0 1 0,0 1-1,0 1 1,-1 1-93,-19-9 15,-1 1 0,0-1 0,1 1 0,-1-1 0,0 1 0,1-1 0,-1 1 0,0-1 0,0 1 0,0-1 0,1 1 0,-1-1 0,0 1 0,0-1 0,0 1 0,0-1 0,0 1 0,0 0 0,0-1 0,0 1 0,0-1 0,0 1 0,-1-1 0,1 1 0,0-1 0,0 1 0,0-1 0,-1 1 0,1-1 0,0 1 0,-1-1-15,-9 18 145,9-16-156,-24 35 223,-3 0 0,0-2 0,-3-1 0,-18 15-212,-12 14 351,-43 47-372,100-107-489,-1-3-252</inkml:trace>
  <inkml:trace contextRef="#ctx0" brushRef="#br0" timeOffset="2906.455">4356 240 120,'-4'-15'2235,"-4"19"-1744,6-2-477,1 0-1,0 0 1,-1 0 0,1 0-1,0 0 1,0 1-1,0-1 1,1 0-1,-1 1 1,0-1 0,1 2-14,-1 195 2469,-23 161-2469,-28 6 868,-33 76-868,72-408-2457,12-34 1485</inkml:trace>
  <inkml:trace contextRef="#ctx0" brushRef="#br0" timeOffset="3879.79">4337 254 116,'1'-3'396,"0"1"0,-1-1 1,1 1-1,1-1 0,-1 1 0,0-1 1,1 1-1,-1 0 0,1 0 0,-1 0 1,1 0-1,0 0 0,2-2-396,32-28 522,-32 29-422,17-13 2,1 0 0,0 2 0,1 1 0,1 1 0,0 1 0,8-2-102,49-16 505,23-1-505,-83 24 61,14-2 21,1 1 0,0 2 0,-1 2 0,1 1 0,22 2-82,-49 1 14,0-1 1,0 1-1,0 1 0,0 0 1,-1 0-1,1 0 1,0 1-1,-1 1 0,1-1 1,-1 1-1,0 1 1,1 0-15,-4-1 8,0-1 1,-1 1-1,1 0 1,-1 0-1,1 0 0,-1 1 1,-1-1-1,1 1 1,-1 0-1,0 0 1,0 0-1,0 1 0,0-1 1,-1 1-1,0-1 1,0 1-1,-1 0 1,0 0-1,0 0-8,0 9 19,-2 1 0,1-1 0,-2 0 1,0 0-1,-1 0 0,-1 0 0,0 0 0,0 0 0,-2-1 0,0 0 0,-1 0 1,0 0-1,-1-1 0,0 0 0,-4 3-19,-14 19 43,-1-2 0,-2-1 0,-1-1 0,-32 25-43,-37 21-11,-4-6 0,-2-3 0,-55 22 11,158-89-10,-4 2-44,-1 0 0,1 1 0,-1 0 0,1 0-1,0 0 1,1 1 0,-1 0 0,1 0 0,0 0-1,0 1 1,1 0 0,-3 3 54,7-7-93,5 1 14,7 5 38,1-1-1,1-1 1,-1 0-1,1-1 1,0 0-1,0-1 1,11 1 41,118 18-250,-73-14 135,-17-2 17,5 1-4,-1 3 0,17 6 102,-59-13-9,0 1 0,-1 0 0,1 1 0,-1 1 0,-1 0-1,1 1 1,-1 0 0,-1 1 0,1 0 0,-2 1 0,1 1 9,-7-6-4,0 0 0,-1 0 1,0 0-1,0 1 0,0 0 0,-1 0 1,1 0-1,-2 0 0,1 1 1,0-1-1,-1 1 0,-1-1 1,1 1-1,-1 0 0,0 0 1,0-1-1,-1 5 4,-1-2 9,0 0 0,0 0 0,-1-1 1,-1 1-1,1-1 0,-1 1 0,-1-1 0,1 0 0,-1 0 1,-1-1-1,1 1 0,-4 2-9,-7 9 60,-1-1 0,0-1 0,-2 0 0,0-2 1,0 0-1,-2-1 0,0 0 0,0-2 0,-12 5-60,-51 21 48,0-5-1,-2-3 0,-1-3 0,-2-5 0,0-3 1,-78 5-48,158-23-7,-15 2-726,1-1-1,-1-1 1,0-1-1,0-1 0,-16-3 734,-32-14-1184</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5:52.680"/>
    </inkml:context>
    <inkml:brush xml:id="br0">
      <inkml:brushProperty name="width" value="0.1" units="cm"/>
      <inkml:brushProperty name="height" value="0.1" units="cm"/>
      <inkml:brushProperty name="color" value="#FFC114"/>
    </inkml:brush>
  </inkml:definitions>
  <inkml:trace contextRef="#ctx0" brushRef="#br0">14 341 220,'0'0'129,"0"0"1,0 0 14,0 0 54,0-14 13,-2 12 2493,-1 11-2613,1 0-1,0 0 1,0 1-1,1-1 1,0 0-1,0 1 1,1-1-1,1 1 1,-1-1-1,3 6-90,-2 20 174,31 759 1760,-17-27-1020,-16-548-2602,-7-203-164,7-14 1533,-3 2-949</inkml:trace>
  <inkml:trace contextRef="#ctx0" brushRef="#br0" timeOffset="1121.027">35 433 88,'0'-4'206,"2"0"0,-1 0 0,0-1 0,1 1 0,0 0 0,0 1 1,0-1-1,0 0 0,1 0 0,0 1 0,-1 0 0,1-1 0,0 1 0,1 0 0,-1 0 0,0 1 0,1-1 0,2-1-206,13-9 84,0 1 0,1 1-1,1 1-83,-10 4 42,1 1 0,0 0-1,0 1 1,0 0 0,0 1-1,1 0 1,-1 1-1,1 1 1,0 0 0,0 1-1,-1 0 1,1 1 0,0 0-1,-1 1 1,1 0 0,3 2-42,-3 0 16,0 1 1,0 1-1,-1 0 1,1 1-1,-2 0 1,1 1-1,-1 0 1,0 0-1,0 2 1,-1-1-1,-1 1 1,1 0-1,-2 1 1,7 9-17,-4-2 15,0 1 0,0 0 0,-2 1 0,-1 0 0,0 0 0,-1 0 0,-2 1 0,1 5-15,1 15 56,-2 0 0,-1 0 0,-3 34-56,-2-49 10,-2-1 1,-1 1-1,0-1 1,-2 0-1,-1 0 0,-4 7-10,-3 5-9,-2 0 0,-1 0-1,-17 25 10,21-41 6,-2-1 0,0-1-1,-1 0 1,0-1 0,-2-1-1,-11 9-5,17-16 3,0-1 1,0-1-1,-1 0 0,0 0 0,-1-1 1,0-1-1,0 0 0,0-1 0,-1-1 1,1 0-1,-2-1-3,-9-2-71,24-1 71,0 0-1,-1 0 1,1 0-1,0-1 1,0 1 0,0 0-1,0 0 1,0-1-1,0 1 1,-1 0 0,1-1-1,0 1 1,0-1-1,0 1 1,0-1-1,1 0 1,-1 1 0,0-1-1,0 0 1,0 0-1,0 0 1,1 0 0,-1 0-1,0 1 1,1-1-1,-1 0 1,1 0-1,-1-1 1,1 1 0,-1 0-1,1 0 1,0 0-1,0 0 1,-1 0-1,1 0 1,0 0 0,0-1-1,0 1 1,0 0-1,1 0 1,-1 0 0,0 0-1,0 0 1,1 0-1,-1-1 1,0 1-1,1 0 1,-1 0 0,1 0-1,-1 0 1,1 0-1,0 0 1,-1 1 0,1-1-1,0 0 1,0 0-1,0 0 1,0 1-1,0-1 1,-1 0 0,1 1-1,0-1 1,0 1-1,1-1 1,-1 1 0,0-1-1,0 1 1,0 0-1,0 0 1,1-1 0,5 1-2,1-1-1,-1 2 1,0-1 0,1 1 0,-1 0 0,0 0 0,0 1-1,0 0 1,6 2 2,62 29 27,-69-31-25,40 23 6,-1 2 0,-2 1-1,0 3 1,-2 1 0,-2 2 0,22 24-8,8 16 162,-3 3 1,51 79-163,-56-62 569,-3 5-569,18 28 419,-55-106-2637,-21-21 1153</inkml:trace>
  <inkml:trace contextRef="#ctx0" brushRef="#br0" timeOffset="2029.969">1520 1652 28,'41'34'1162,"-34"-27"-1048,1 0 1,0 0 0,1 0-1,0-1 1,0-1-1,0 1 1,1-1-1,0-1 1,3 1-115,-6-2 80,2 0 6,-1 0-1,1-1 1,0 0-1,0 0 1,-1 0 0,1-1-1,0-1 1,0 0-1,0 0 1,0 0-1,0-1 1,0-1 0,7-1-86,1-4 114,0 0 1,0-1 0,-1-1-1,0-1 1,-1 0-1,0-1 1,-1-1 0,0 0-1,-1-1 1,7-8-115,-12 11 58,1 0 0,-1-1 0,-1 0 0,0 0 0,0-1-1,-1 0 1,0 0 0,-2 0 0,1-1 0,-1 0 0,-1 0 0,0 0 0,-1 0 0,-1 0-1,1-6-57,-3 9 14,0 1-1,0 0 0,-1-1 0,0 1 0,-1 0 0,0 0 0,0 1 0,-1-1 0,0 1 0,0-1 0,-1 1 0,0 0 0,-1 1 0,-5-7-13,6 8 5,0 0-1,-1 1 1,0 0-1,0 0 1,0 0-1,0 1 1,-1-1-1,0 1 1,0 1-1,0 0 1,0 0-1,0 0 0,-1 1 1,1 0-1,-1 0 1,1 1-1,-1 0 1,-5 0-5,4 2 4,1 0 0,-1 1 1,1 0-1,-1 0 0,1 1 0,0 0 1,0 1-1,0 0 0,0 0 0,0 1 1,1-1-1,0 2 0,0-1 0,1 1 1,-1 0-1,1 1-4,-10 9 28,1 0 1,1 1-1,1 1 1,0 1 0,-9 18-29,11-15 46,2 0 0,0 0 0,2 1 0,0 1 0,2-1 0,-1 7-46,-1 22 146,2 1 0,2 10-146,2-39 34,2 1-1,1-1 1,0 0-1,2 0 1,6 18-34,-1 0 32,-3-9-1,3-1 1,1 0-1,1 0 0,1-1 1,2 0-1,1-1 1,2-1-1,13 18-31,-21-34 10,1 0 0,0-1 1,1-1-1,0 0 0,1 0 0,0-1 0,0 0 0,1-1 0,1-1 0,-1 0 0,1-1 0,1 0 0,-1-2 0,1 1 0,0-2 0,0 0 0,1 0 0,-1-2 0,9 1-10,0-2-8,-1-2-1,1 0 0,0-2 0,0-1 0,-1 0 1,8-4 8,6-5-594,0-1 1,-1-2-1,-1-1 1,-1-1 0,-1-3-1,11-8 594,-17 9-1168</inkml:trace>
  <inkml:trace contextRef="#ctx0" brushRef="#br0" timeOffset="2794.255">3246 1501 48,'1'-6'111,"0"1"-1,-1-1 1,0 1 0,0-1 0,0 0-1,0 1 1,-1-1 0,0 1 0,0-1-1,0 1 1,-1-1 0,0 1 0,0 0-1,0 0 1,-1 0 0,0 0 0,0 0-1,-2-2-110,-3-5 152,-1-1 0,0 2 0,-1-1 0,-1 1 0,0 1 0,-4-4-152,7 8 100,0-1-1,-1 1 1,0 0 0,0 1 0,-1 0-1,1 1 1,-1 0 0,0 0 0,0 1-1,0 0 1,-1 1 0,-5-1-100,9 3 51,0 0 0,0 0 0,-1 1 0,1 0 1,0 0-1,0 1 0,0 0 0,0 0 0,1 0 0,-1 1 0,0 0 0,1 1 0,0-1 1,0 1-1,0 0 0,0 1 0,1-1 0,0 1 0,-1 1-51,-10 11 93,1 1 0,1 1 0,0 0 0,1 1 0,2 0 0,0 1 0,1 0 0,1 1 0,1 0 0,0 1 0,2-1 0,1 3-93,-6 31 133,2 0 1,3 1-1,2 0 0,3 16-133,1-52 24,0-1 0,1 0 1,1 0-1,1 0 0,1 0 0,1 0 1,0 0-1,2-1 0,0 0 0,1-1 1,4 6-25,-8-16 6,0 0 1,1-1 0,-1 1 0,2-1 0,-1 0 0,1-1-1,0 0 1,1 0 0,-1 0 0,1 0 0,3 1-7,-6-5 4,-1-1 1,1 1 0,0 0-1,0-1 1,0 0 0,0 0-1,0 0 1,1 0 0,-1-1-1,0 0 1,0 1 0,0-2-1,1 1 1,-1 0 0,0-1-1,0 0 1,0 0-1,0 0 1,0 0 0,0-1-1,0 1 1,0-1 0,0 0-1,0-1-4,7-4 9,0-1 0,0-1-1,-1 0 1,0 0 0,-1-1-1,0 0 1,0-1 0,-1 0-1,-1 0 1,0 0 0,2-5-9,12-26 39,-1-1 0,7-24-39,-20 47-4,3-4 35,-2 0 0,0-1 1,2-16-32,35 165 647,-38-104-610,2 0 0,0 0 1,2-1-1,0-1 0,1 0 0,1 0 1,0-1-1,1 0 0,1-2 0,1 1-37,-5-7-44,0 0 0,0-1 0,1 0 0,0-1 0,0 0 0,0-1 0,1-1 0,0 0 0,0 0 0,1-2 0,-1 1 0,1-2-1,0 0 1,0 0 0,13-1 44,-18-2-221,-1-1-1,0 0 1,0-1-1,-1 1 1,1-1-1,-1-1 0,1 1 1,-1-2-1,0 1 1,0-1-1,-1 0 1,1 0-1,-1 0 1,0-1-1,0 0 0,1-3 222,11-12-1436</inkml:trace>
  <inkml:trace contextRef="#ctx0" brushRef="#br0" timeOffset="3776.738">4797 1410 152,'-2'-1'141,"-1"1"1,0-1-1,0-1 1,0 1-1,1 0 1,-1-1-1,0 1 1,1-1-1,-1 0 1,1 0-1,0 0 0,0 0 1,-2-2-142,-7-5 232,3 3-113,-43-29 676,-1 2 0,-8-2-795,44 27 127,0 0-1,0 1 1,-1 1-1,0 1 0,0 0 1,0 1-1,0 1 0,-1 0 1,-14 1-127,22 3 41,-1 0 1,1 1-1,0 0 1,0 1 0,0 0-1,1 1 1,-1 0-1,1 0 1,0 1-1,0 0 1,0 1 0,1 0-1,0 0 1,0 1-1,0 0 1,1 0-1,0 1 1,0 0-1,-2 4-41,-6 9 77,1-1-1,0 2 0,2 0 0,1 1 1,0 0-1,2 0 0,-4 14-76,3 4 53,2 1 1,2-1-1,2 1 0,1 0 0,3 0 0,1 0 1,2 0-1,1 0 0,3 0 0,2-1 0,1 0 0,2-1 1,10 22-54,-14-40 17,1-2 1,0 1 0,2-1-1,0-1 1,2 0 0,0-1 0,0 0-1,6 3-17,-12-13 8,1 0-1,0-1 0,0 0 1,1 0-1,0-1 0,0 0 1,0-1-1,1 0 0,0 0 1,0-1-1,0 0 1,1-1-1,-1 0 0,1-1 1,0 0-1,-1-1 0,12 1-7,-13-3 4,0-1 0,0 0 0,0 0 1,0-1-1,0 0 0,0 0 0,-1-1 0,0 0 0,0-1 0,0 0 0,0 0 0,-1 0 0,1-1 0,-1 0 0,-1-1 0,1 0 0,-1 0 0,1-2-4,15-18 40,-2-2-1,0 0 1,-2-1 0,4-10-40,7-24 75,-2 0 1,-3-2 0,-3-1-1,-3 0 1,-2-1-1,1-35-75,4-85 243,-2-148-243,-17 86 202,-16-77-202,4 201 33,4 27 225,-5 1-1,-19-75-257,28 167 13,2 3-1,-1 1-1,1-1 0,-1 0 0,0 1 0,0-1 1,0 1-1,0 0 0,0-1 0,-1 1 0,1 0 1,-2-2-12,-1 8 66,-2 9-43,1-1 0,1 1 1,0-1-1,1 1 0,0 0 1,1 1-1,0-1 0,1 0-23,-1 120 106,2-88-92,1 19 5,4 0 1,1 0-1,8 21-19,3 25 26,177 935-164,-183-989 42,23 94-70,-28-128-147,1 0-1,1-1 1,1-1-1,1 1 1,6 9 313,-14-28-201,-1 0 0,0 0 0,1 0 1,-1-1-1,1 1 0,-1 0 0,1-1 0,0 0 1,-1 1-1,1-1 0,0 0 0,0 0 0,2 1 201,-3-1-1684</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0.751"/>
    </inkml:context>
    <inkml:brush xml:id="br0">
      <inkml:brushProperty name="width" value="0.1" units="cm"/>
      <inkml:brushProperty name="height" value="0.1" units="cm"/>
      <inkml:brushProperty name="color" value="#FFC114"/>
    </inkml:brush>
  </inkml:definitions>
  <inkml:trace contextRef="#ctx0" brushRef="#br0">605 23 272,'-10'0'90,"1"-1"0,-1 0 0,1-1 0,-1 0 0,1 0 0,-1-1-90,1 0 123,0 1 1,-1-1-1,1 2 1,-1 0-1,1 0 1,-2 0-124,-14 1 242,-1 1 0,1 1 1,0 1-1,0 1 0,0 1 0,1 2 1,-1 0-1,-13 7-242,26-8 93,-1 0 0,1 1 0,1 1 0,-1 0 1,1 0-1,1 1 0,-1 0 0,2 1 0,-1 0 0,1 1 0,1 0 1,0 0-1,0 1 0,1 0 0,1 0 0,-2 6-93,-7 23 140,2 1 0,2 0 0,1 0 0,3 1-1,1 0 1,3 1 0,1-1 0,3 24-140,-1-17 61,3 1 0,2 0 0,2-1 0,10 32-61,-14-70 11,12 59 6,3-1 1,4-1-1,23 51-17,-24-74-164,1 0 0,3-1-1,1-2 1,3-1 0,26 31 164,-47-63-138,1 0-1,1 0 1,-1 0 0,2-1 0,-1-1 0,1 0-1,0 0 1,1-1 0,0-1 0,0 0 0,0 0-1,1-1 1,0-1 0,0 0 0,0-1 0,0 0-1,1-1 139,30-1-928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4.136"/>
    </inkml:context>
    <inkml:brush xml:id="br0">
      <inkml:brushProperty name="width" value="0.1" units="cm"/>
      <inkml:brushProperty name="height" value="0.1" units="cm"/>
      <inkml:brushProperty name="color" value="#FFC114"/>
    </inkml:brush>
  </inkml:definitions>
  <inkml:trace contextRef="#ctx0" brushRef="#br0">370 1521 128,'0'0'286,"0"0"-17,0 0-30,0 0 2,0 0-30,0 0 29,0 0-39,0-21 1766,-1 18-1937,0 0 0,-1 0 0,1 0 0,-1 0-1,1 0 1,-1 0 0,0 0 0,0 1 0,0-1-1,-1 1 1,1-1 0,-1 1 0,1 0 0,-1 0-1,0 0 1,0 0 0,0 1 0,0-1 0,0 1-1,0-1 1,0 1 0,-1 0-30,-5-3 115,-1 0 1,0 1-1,0 0 0,0 0 1,0 1-1,-1 1 0,-7-1-115,10 2 29,-1 1-1,1 0 0,-1 1 1,1 0-1,-1 0 0,1 0 1,0 1-1,0 1 1,0-1-1,1 1 0,-1 1 1,1-1-1,0 1 1,0 1-1,1-1 0,0 1 1,-1 0-1,2 0 1,-1 1-1,1 0 0,0 0 1,0 0-1,1 1 1,0-1-1,-2 6-28,-3 9 45,1 0 0,0 0 0,2 1 1,0 0-1,1 0 0,2 0 0,0 0 0,2 1 0,0 3-45,3-12 12,0 0-1,1 0 0,0-1 0,1 1 1,1-1-1,0 0 0,1 0 1,0-1-1,1 1 0,1-1 0,3 4-11,-1-2 10,0 0 0,1-1 0,1 0 0,1-1 0,-1 0 0,2-1 0,0 0 0,0-1 0,10 5-10,-15-10 5,1-1-1,-1 0 1,1 0-1,0-1 0,0-1 1,0 0-1,0 0 1,0-1-1,1 0 1,-1 0-1,1-1 0,0-1 1,-1 0-1,1 0 1,0-1-1,-1-1 1,1 0-5,2-2 2,-1-1 1,0 0-1,-1-1 0,1 0 1,-1-1-1,0 0 1,-1-1-1,0 0 1,0 0-1,4-6-2,0-2 3,0 0 0,0-2 0,-2 0 0,0 0 0,-1-1-1,2-7-2,1-3 5,-2 0-1,-1-1 1,-2-1-1,-1 0 0,-1 0 1,-2-1-1,-1 1 1,-1-1-1,-2-2-4,-1 14 10,-1 1 1,-1-1-1,-1 1 1,-1-1 0,-1 1-1,0 0 1,-1 0-1,-1 1 1,-7-12-11,11 23 8,-1 0 0,0 0 0,0 0-1,-1 0 1,0 1 0,0 0 0,-1 0 0,1 0 0,-1 1 0,0 0 0,-1 0 0,0 0 0,1 1 0,-1 0 0,-1 0 0,1 1 0,0 0 0,-1 0 0,0 1 0,1-1 0,-1 2 0,0-1 0,0 1 0,0 1 0,-1-1-8,-1 2 4,1 1-1,-1 0 1,1 0 0,0 1 0,0 0-1,0 1 1,0 0 0,1 0 0,-1 1-1,1 0 1,0 0 0,1 1 0,-1 0-1,1 0 1,0 1 0,1 0-1,-6 7-3,3-3-120,-1 0 0,2 1 0,0 0 0,0 1 0,1 0 0,1 0 0,0 0 0,1 1 0,0 0 0,1 0 0,-1 7 120,4 4-2321,1-23 1413</inkml:trace>
  <inkml:trace contextRef="#ctx0" brushRef="#br0" timeOffset="1013.863">1221 1782 148,'14'85'795,"-8"-54"-309,0 1-1,-3 0 1,0 8-486,-3-38 163,2 21 670,0-13-670,-1-20 35,1-40-108,2 1-1,3 0 1,1 0 0,3 0-1,1 1 1,3 1-1,11-23-89,-19 52 4,1 1 0,1 0-1,1 0 1,0 1 0,6-5-4,-13 16 4,1 0 0,-1 1 1,1 0-1,0 0 0,0 0 0,1 0 1,-1 0-1,1 1 0,0 0 0,0 0 1,0 0-1,0 1 0,0 0 0,1 0 1,-1 0-1,1 1 0,-1-1 0,1 1 1,2 0-5,-3 2 10,0 0 0,0 0 0,0 1 0,0-1 0,0 1 0,-1 0 0,1 0 0,-1 1 0,1-1 0,-1 1 0,0 0 0,0 0 0,0 1 0,1 1-10,48 51 150,-34-31-88,-1 0 0,-1 0 1,-2 2-1,0 0 0,-2 1 0,5 15-62,0 12 245,-1 1 0,8 55-245,-22-97 48,8 63 328,-14-185-562,0 31-218,8-71 404,-3 124-44,1 1-1,1-1 0,1 1 0,1 0 0,2 0 1,0 1-1,1 0 0,5-8 45,-13 27-3,0 1 0,1-1 0,-1 1 0,1 0 0,-1 0 0,1 0 0,-1-1 0,1 2 0,0-1 0,0 0 0,0 0 0,0 0 0,1 1 0,-1-1 0,0 1 0,1 0 0,-1 0 1,1 0-1,-1 0 0,1 0 0,-1 0 0,1 1 0,0-1 3,1 1 2,0 1 1,0-1 0,-1 1 0,1 0-1,0 0 1,-1 0 0,1 0 0,-1 1-1,0 0 1,1-1 0,-1 1 0,0 0 0,0 0-1,0 1 1,0 0-3,13 11 39,0 2-1,-2 0 1,0 1 0,-1 0-1,4 8-38,11 20 138,-3 2 1,-1 0-1,-2 2 0,-3 0 0,-2 2 0,-2 0 1,8 51-139,4 34 265,-20-164-2690,-4-4 1282</inkml:trace>
  <inkml:trace contextRef="#ctx0" brushRef="#br0" timeOffset="3731.87">2698 1939 180,'0'15'208,"0"-11"-11,0-4 19,0 0 3,0 1-192,-1 0 0,1 0 0,0 0 0,0 0-1,0 1 1,0-1 0,0 0 0,0 0 0,0 0 0,0 0 0,1 1 0,-1-1 0,0 0-1,1 0 1,-1 0 0,1 0 0,-1 0 0,1 0 0,0 1-27,2 1 47,-2-1-25,0-1 0,0 1 1,0-1-1,0 1 0,0-1 0,0 0 0,1 0 0,-1 0 0,0 0 0,1 0 0,-1 0 0,1 0 0,-1 0 0,2 0-22,-3-45 1033,-1-51-651,2 49-272,0 35-73,0 1 1,1-1-1,0 0 1,1 1 0,0 0-1,4-9-37,6-24 188,7-32 97,3 1 0,27-56-285,-43 113 49,1 0 1,1 1-1,1 0 0,0 1 1,1 0-1,1 1 0,6-7-49,-16 20 9,0-1 0,0 1 0,1 0 0,-1 0 0,0 0 0,1 0 0,-1 0 0,1 1 0,-1-1 0,1 0 0,-1 1 0,1 0 0,-1 0 0,1 0 0,-1 0 0,1 0 0,-1 0 0,1 1-1,-1-1 1,1 1 0,-1 0 0,1 0 0,-1-1 0,0 2 0,1-1 0,1 1-9,7 5 13,0 0 0,0 0 0,0 1 1,5 5-14,-11-8 21,11 10 30,-2 0-1,1 1 1,-2 1-1,0 0 1,-1 1 0,-1 0-1,-1 1 1,0 0-1,3 11-50,14 42 425,18 72-425,-44-141 5,35 129 355,-6 1-1,-3 17-359,-22-125 115,-3-50-15,-1 0-113,8-156-2,-3 54-82,5-1 97,-6 89-17,1-1 0,3 2 0,1-1-1,2 1 1,6-12 17,-11 34-7,1 1-1,0 0 1,1 0 0,1 1-1,0 0 1,1 0-1,10-9 8,-17 18-1,1 0-1,0 1 0,0-1 1,1 1-1,-1 0 1,1 1-1,0-1 0,0 1 1,0 1-1,1-1 0,-1 1 1,0 0-1,1 0 0,0 1 1,-1-1-1,1 2 0,0-1 1,0 1-1,-1 0 1,1 0-1,0 1 0,0 0 2,11 4 8,0 2 0,0 0 0,-1 1 0,0 0 0,0 2 0,-1 0 0,0 1 0,-1 0 0,0 1 0,-1 1 0,0 0 0,-1 1 0,-1 0 0,1 2-8,22 30 11,-1 2-1,-3 1 0,-2 1 1,1 7-11,-9-14-1,-2 1 1,-3 0 0,-1 1 0,-2 1 0,-2 0-1,1 22 1,-11-28-2947,-1-40 1959</inkml:trace>
  <inkml:trace contextRef="#ctx0" brushRef="#br0" timeOffset="4587.971">4479 611 28,'0'0'126,"0"0"-1,0 0 19,0 0-17,0 0 26,0 0-9,3 0 16,-1 0-133,-1 0 1,1-1-1,-1 1 0,1-1 1,0 1-1,-1-1 1,1 1-1,-1-1 0,1 0 1,-1 1-1,1-1 1,-1 0-1,0 0 0,0 0 1,1 0-1,-1-1 1,0 1-1,0 0 0,0 0 1,0-1-1,0 1 1,0-1-1,-1 1 0,1 0 1,0-1-1,-1 0 1,1 1-1,-1-1 0,1 1 1,-1-1-1,0 0 1,0 1-1,0-1 0,0 1 1,0-1-1,0 0 1,0 1-1,0-1 0,-1-1-27,1-1 71,-1 0-1,1 0 1,-1 0-1,0 0 1,0 0-1,0 1 0,-1-1 1,1 0-1,-1 1 1,0-1-1,0 1 0,0 0 1,-1 0-1,1 0 1,-1 0-1,1 0 1,-1 0-1,-2-1-70,4 3 33,0 1 0,-1-1 0,1 1 0,0 0 1,-1-1-1,1 1 0,-1 0 0,1 0 0,0 0 0,-1 0 0,1 0 0,-1 0 0,1 0 1,-1 0-1,1 1 0,0-1 0,-1 0 0,1 1 0,0-1 0,-1 1 0,1 0 1,0-1-1,0 1 0,0 0 0,-1 0 0,1 0 0,0-1 0,0 1 0,0 0 0,0 1 1,1-1-1,-1 0 0,0 0 0,0 0 0,1 0 0,-1 1 0,0 0-33,-26 53 268,24-49-182,-1 9 19,0 0 0,0 0-1,1 0 1,1 1-1,1 0 1,0-1 0,1 1-1,1 0-104,-1-11 39,1-4-97,-1 0 0,1 1 0,0-1 0,0 0-1,0 1 1,0-1 0,0 0 0,0 0 0,0 0 0,1 0 0,-1 0 0,0 0 0,1 0 0,-1-1 0,0 1 0,1 0 0,-1-1-1,1 1 1,-1-1 0,1 1 0,-1-1 0,1 0 0,0 0 0,-1 0 0,1 0 0,-1 0 0,2 0 58,5-1-958</inkml:trace>
  <inkml:trace contextRef="#ctx0" brushRef="#br0" timeOffset="4907.711">4718 1032 232,'49'296'3430,"-8"68"-3430,-17-140-705,-24-209-942,0-13 705</inkml:trace>
  <inkml:trace contextRef="#ctx0" brushRef="#br0" timeOffset="5738.503">5715 1 192,'-5'9'102,"1"0"1,0 0-1,1 0 0,0 0 1,0 1-1,1-1 0,1 1 1,-1 0-1,2-1 0,-1 1 1,1 0-1,1 0 0,0 0 1,1 6-103,98 486 2052,-12-80-1152,-39-93-345,-5 111-555,-44-426-1198,-2-12 208</inkml:trace>
  <inkml:trace contextRef="#ctx0" brushRef="#br0" timeOffset="6052.202">5433 776 180,'207'-67'2029,"-109"33"-786,41-6-1243,-31 16-57,1 5 0,1 4 0,1 6 0,44 3 57,-127 6-836</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27.366"/>
    </inkml:context>
    <inkml:brush xml:id="br0">
      <inkml:brushProperty name="width" value="0.1" units="cm"/>
      <inkml:brushProperty name="height" value="0.1" units="cm"/>
      <inkml:brushProperty name="color" value="#FFC114"/>
    </inkml:brush>
  </inkml:definitions>
  <inkml:trace contextRef="#ctx0" brushRef="#br0">79 196 148,'-15'0'297,"11"0"-48,4 0 24,-1 0-248,1-1 0,-1 1-1,0 0 1,0 0 0,0 0-1,0 0 1,0 0 0,0 0-1,0 0 1,0 0 0,0 0-1,0 0 1,0 0 0,0 1-1,0-1 1,0 0 0,0 1-1,0-1 1,0 1 0,0-1-1,1 1 1,-1 0 0,0 0-25,-2 2 128,1 0-1,-1 0 1,1 0 0,-1 0 0,0 0-1,0 0 1,-1-1 0,1 0 0,0 1 0,-1-1-1,-1 0-127,16-7 371,0-1-1,-1-1 1,0 1 0,0-2-1,-1 1 1,4-5-371,23-18 173,1 1 0,33-19-173,-49 35 36,0 2 1,1 0 0,0 1-1,1 1 1,0 1-1,8-1-36,-23 8 23,0 0 0,0 0 0,0 1 0,1 0 0,-1 0 0,0 1 0,0 0 0,0 1 0,0-1 1,0 2-1,0-1 0,0 1 0,-1 0 0,1 1 0,-1 0 0,0 0 0,0 0 0,0 1 0,-1 0 0,1 0 0,-1 1 0,-1 0 0,1 0 0,2 4-23,4 5 48,-1 0 1,0 0-1,-2 1 1,0 1-1,0-1 0,-2 1 1,0 1-1,-1-1 1,0 1-1,0 10-48,-1 7 39,-2-1-1,-2 1 1,0 0-1,-3 0 1,-1 0-1,-1-1 1,-2 0-1,-2 0 1,-1 0 0,-1-1-1,-2 0 1,-1-1-1,-16 28-38,12-31 21,-1-2-1,-2 0 1,0-1-1,-2-1 1,0-2-1,-2 0 1,-24 18-21,46-40 1,1 1 0,-1-1 1,0 0-1,1 1 1,0-1-1,-1 1 0,1-1 1,0 1-1,0-1 1,0 1-1,0 0 0,0 0 1,0 0-1,0-1 1,1 1-1,-1 0 0,1 0 1,-1 0-1,1 0 1,0 0-1,0 0 0,0 0 1,0 1-2,1 3 38,0 0 0,1 1-1,0-1 1,0 0 0,1 0 0,2 5-38,2 5-37,24 52 127,64 161 238,-66-153 76,-24-61-5210,-5-13 3589</inkml:trace>
  <inkml:trace contextRef="#ctx0" brushRef="#br0" timeOffset="771.521">808 1908 28,'-1'1'56,"1"-1"0,0 0 0,0 0 1,0 0-1,0 0 0,-1 0 0,1 0 0,0 0 0,0 0 1,0 1-1,-1-1 0,1 0 0,0 0 0,0 0 0,0 0 1,-1 0-1,1 0 0,0 0 0,0 0 0,0 0 0,0 0 1,-1 0-1,1-1 0,0 1 0,0 0 0,0 0 0,-1 0 1,1 0-1,0 0 0,0 0 0,0 0 0,0 0 0,-1 0 1,1-1-1,0 1 0,0 0 0,0 0 0,0 0 0,0 0 1,0-1-1,-1 1 0,1 0 0,0 0 0,0 0 0,0 0 1,0-1-1,0 1 0,0 0 0,0 0-56,-9 19 860,8-9-769,-1 0 1,1-1-1,1 1 0,0 0 0,1 0 0,-1 0 0,2 0 0,-1-1 0,2 1 0,-1-1 0,4 10-91,-4-16 27,0 1-1,-1-1 0,1 1 0,1-1 1,-1 0-1,0 1 0,1-1 0,0 0 1,1 1-27,-4-4 2,0 0 1,1 0 0,-1 0-1,0 0 1,1 1 0,-1-1 0,0 0-1,1 0 1,-1 0 0,1 0-1,-1 0 1,0 0 0,1 0 0,-1 0-1,0 0 1,1 0 0,-1 0-1,0 0 1,1 0 0,-1-1 0,0 1-1,1 0 1,-1 0 0,0 0-1,1 0 1,-1-1 0,0 1 0,1 0-1,-1 0 1,0 0 0,0-1-1,1 1-2,9-22-31,-9 18 49,0 0-1,0 1 0,0-1 0,-1 0 0,0 0 0,1 1 1,-1-1-1,-1 0 0,1 0 0,-1 0 0,1 1 0,-1-1 1,0 0-1,0 1 0,-1-1 0,1 0 0,-1 1 0,1 0 1,-1-1-1,0 1 0,-1 0 0,1 0 0,-1-1-17,3 4 9,-1 0 0,1 0 0,0 0 0,0 0-1,-1-1 1,1 1 0,0 0 0,-1 0 0,1 0 0,0 0-1,-1 0 1,1 0 0,0 0 0,-1 0 0,1 0 0,0 0 0,0 0-1,-1 0 1,1 0 0,0 0 0,-1 0 0,1 0 0,0 0-1,-1 0 1,1 0 0,0 0 0,-1 1 0,1-1 0,0 0 0,0 0-1,-1 0 1,1 0 0,0 1 0,0-1 0,-1 0 0,1 0-1,0 1 1,0-1 0,0 0 0,-1 1 0,1-1 0,0 0-9,-8 20 203,2 20-68,5-33-123,0 1 1,1 0 0,0 0 0,1-1 0,0 1 0,0 0 0,0-1 0,1 1 0,0-1 0,1 1 0,0-1 0,0 0 0,0 0 0,1 0 0,0 0 0,1-1 0,3 5-13,-7-10-1,-1-1 1,1 1 0,-1 0 0,1-1 0,-1 1-1,1-1 1,0 1 0,-1-1 0,1 0 0,0 1-1,0-1 1,-1 0 0,1 1 0,0-1-1,0 0 1,-1 0 0,1 0 0,0 0 0,0 0-1,0 0 1,-1 0 0,1 0 0,0 0 0,0 0-1,0 0 1,-1 0 0,1 0 0,0-1 0,0 1-1,-1 0 1,2-1 0,20-21 3,-16 13-9,-1 1 0,-1-1-1,1-1 1,-1 1 0,-1-2 6,-1 5-5,-1-1 0,0 0-1,-1 0 1,1 1 0,-1-1 0,-1 0 0,1 0 0,-1 1 0,0-1-1,-1 0 1,0 1 0,-2-6 5,3 7 23,-1 1 1,0-1-1,0 1 0,0 0 0,-1 0 0,1 0 0,-1 0 0,0 0 1,0 1-1,0-1 0,-1 1 0,1 0 0,-1 0 0,0 0 0,0 0 1,0 1-1,0 0 0,0 0 0,-1-1-23,4 3 10,0 0 0,0-1 0,0 1 0,0 0 0,0 0 0,0 0 0,0 0 0,0 0 0,0 0 0,0 0 0,0 0 0,0 0 1,0 0-1,0 1 0,0-1 0,0 0 0,0 1 0,0-1 0,0 1 0,0-1 0,0 1 0,1-1 0,-1 1 0,0 0 0,0-1 0,0 1-10,-15 28 121,5 36 11,13-18-43,-2-46-184,0 1 1,0-1-1,1 0 1,-1 0-1,1 0 1,-1 0-1,1 0 1,-1 1-1,1-1 1,-1 0-1,1 0 1,0 0-1,0 0 1,0-1-1,-1 1 1,1 0-1,0 0 1,0 0-1,0-1 1,0 1-1,0 0 1,0-1-1,1 1 1,-1-1-1,0 0 1,0 1-1,0-1 1,0 0-1,1 1 1,-1-1-1,0 0 1,0 0-1,0 0 1,1 0-1,0 0 95,2-2-1017</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1.764"/>
    </inkml:context>
    <inkml:brush xml:id="br0">
      <inkml:brushProperty name="width" value="0.1" units="cm"/>
      <inkml:brushProperty name="height" value="0.1" units="cm"/>
      <inkml:brushProperty name="color" value="#FFC114"/>
    </inkml:brush>
  </inkml:definitions>
  <inkml:trace contextRef="#ctx0" brushRef="#br0">585 122 8,'0'0'145,"0"0"29,0 0 24,0 0-79,0 0-3,0 0 29,0 0 20,0 0-58,-33-34 755,19 23-694,0 1 0,-1 0 0,0 1 0,-1 1 0,0 0 0,0 1 0,0 1 0,-9-2-168,15 6 83,0-1-1,0 1 0,0 1 0,0 0 1,-1 0-1,1 1 0,-1 0 0,1 1 1,0 0-1,0 1 0,0 0 1,-1 1-1,2 0 0,-6 2-82,0 2 47,0 1 0,1 1 0,0 0 0,1 1 0,0 1 0,1 0 0,0 0 0,0 1 0,1 1 0,1 0 0,0 0 0,1 1 1,0 1-1,1-1 0,1 1 0,0 1 0,1-1 0,1 1 0,-1 4-47,-6 29 62,2-1 0,2 2 1,2-1-1,3 1 1,2 37-63,4-56 8,1 0 0,1-1 0,2 0 0,0 0 1,3-1-1,0 0 0,2-1 0,1 0 1,1-1-1,1 0 0,2-1 0,0-1 1,2 0-1,9 8-8,-18-23 10,0-1 1,1 0-1,-1-1 0,2 0 1,-1 0-1,12 4-10,-19-10 3,1 0-1,0 0 0,-1 0 0,1-1 0,0 0 1,0 0-1,0 0 0,0-1 0,0 0 0,0 1 1,0-2-1,0 1 0,0-1 0,0 1 0,0-1 1,-1-1-1,1 1 0,0-1 0,-1 0 1,1 0-3,7-5 7,-1 0 1,1 0 0,-2-1-1,1-1 1,-1 0 0,-1-1-1,0 1 1,0-2 0,-1 1-1,0-1 1,0-1 0,-2 1 0,3-6-8,6-14 2,-2 0 1,-1-1 0,-1-1-1,3-22-2,-3-6 21,-3-1 0,-3 0 0,-2 0-1,-4-27-20,1 76-2,-1 1 2,0 1 0,-1-1 1,-1 1-1,0 0 0,-1 0 1,0 0-1,-1-1 0,-1-5 26,3 10-24,-4-10 12,4 33-25,7 27 17,1 1 0,2-1 0,2 0 0,2 0 0,2-1 0,13 29-6,-20-56-4,0 0 0,1 0 1,1 0-1,0 0 1,1-2-1,1 1 0,0-1 1,1 0-1,5 5 4,-9-12-6,0 1-1,1-1 1,-1 0 0,1-1-1,1 0 1,-1 0-1,0-1 1,1 0 0,0 0-1,0-1 1,0 0-1,1-1 1,-1 0 0,1 0-1,-1-1 1,5 0 6,6-1-339,-1-2 0,0 0 1,0-1-1,0-1 0,0-1 1,14-5 338,-24 7-316,12-3-820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2.526"/>
    </inkml:context>
    <inkml:brush xml:id="br0">
      <inkml:brushProperty name="width" value="0.1" units="cm"/>
      <inkml:brushProperty name="height" value="0.1" units="cm"/>
      <inkml:brushProperty name="color" value="#FFC114"/>
    </inkml:brush>
  </inkml:definitions>
  <inkml:trace contextRef="#ctx0" brushRef="#br0">447 54 300,'21'20'2654,"-42"-33"-1006,1 2-1519,-1 1 0,0 1 0,0 1 0,0 1 0,-10-2-129,22 7 26,1 1 1,-1-1-1,0 1 1,0 1 0,1 0-1,-1 0 1,0 1-1,0 0 1,0 0-1,1 1 1,-1 0-1,1 1 1,-1 0 0,1 0-1,0 1-26,-3 2 19,0 1-1,0 0 1,1 1-1,0 0 1,1 0-1,-1 1 1,2 1-1,-1 0 1,1 0-1,1 0 1,0 1-1,0 0 1,1 0-1,1 1 1,0 0-1,0 0 1,-1 7-19,-2 14 43,1 0 1,1 1-1,2 0 1,1 0-1,3 32-43,1-41 6,1 0-1,2 1 0,0-1 1,2 0-1,2 3-5,45 130 41,-26-82 28,96 262 36,44 136 220,-149-423-340,-11-34-132,-1 1 0,-1 0 0,0 1 0,-1-1 0,-1 1 0,0 10 147,-10-30-1699,1-3 659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2.871"/>
    </inkml:context>
    <inkml:brush xml:id="br0">
      <inkml:brushProperty name="width" value="0.1" units="cm"/>
      <inkml:brushProperty name="height" value="0.1" units="cm"/>
      <inkml:brushProperty name="color" value="#FFC114"/>
    </inkml:brush>
  </inkml:definitions>
  <inkml:trace contextRef="#ctx0" brushRef="#br0">1 348 300,'43'-29'886,"0"2"0,2 2 1,1 3-1,43-16-886,51-11 1548,7 5-1548,-19-3 279,-47 16-954,-30 8-672,-29 11 445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3.240"/>
    </inkml:context>
    <inkml:brush xml:id="br0">
      <inkml:brushProperty name="width" value="0.1" units="cm"/>
      <inkml:brushProperty name="height" value="0.1" units="cm"/>
      <inkml:brushProperty name="color" value="#FFC114"/>
    </inkml:brush>
  </inkml:definitions>
  <inkml:trace contextRef="#ctx0" brushRef="#br0">1 1 172,'103'287'2181,"-13"4"0,25 170-2181,-64-200 111,-38-215-1180,-11-43 301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19.966"/>
    </inkml:context>
    <inkml:brush xml:id="br0">
      <inkml:brushProperty name="width" value="0.1" units="cm"/>
      <inkml:brushProperty name="height" value="0.1" units="cm"/>
    </inkml:brush>
  </inkml:definitions>
  <inkml:trace contextRef="#ctx0" brushRef="#br0">41 143 32,'0'0'290,"0"0"13,0 0 19,0 0-18,0 0-6,0 0 21,0 0-7,0 0-40,0 0-18,0 0 7,0 0-32,0 0-13,0 0-14,0 0 11,0 0-24,0 0 16,0 0-13,0 0-25,0 0 25,0 0 6,0 0-14,0 0-16,0 0-13,0 0-9,0 0 26,0 0-27,0 0 2,0 0-4,0 0-5,0 0-36,0 0-15,0 0 5,0 0-20,0 0 6,0 0-6,0 0-27,0 0-20,0 0 12,0 0-8,0 0-1,0 0 36,1 0-58,0 0 0,0 0 0,-1 0 0,1 0 0,0 0 0,0 0 0,0 0 0,-1 0 0,1 0 0,0 0 0,0 0 0,-1 1 1,1-1-1,0 0 0,0 1 0,-1-1 0,1 1 0,0-1 0,-1 0-6,2 38 127,0-1-1,4 10-126,-1-13-6,-1 5 56,2 9 48,10 44-98,-11-73-121,-1 1 1,-1-1 0,0 20 120,-2-39-33,0 1 1,0-1-1,0 0 1,0 1-1,0-1 0,0 0 1,0 0-1,0 0 0,0 0 1,0 0-1,0 0 1,0 0-1,0 0 0,0 0 1,0-1-1,0 1 1,0 0-1,0-1 0,0 1 1,-1 0-1,1-1 0,1 0 33,34-12-13,-30 11-53,52-17 54,-39 14-8,1-1 1,-1-1 0,0-1 0,-1-1 0,3-2 19,-10 5-161,1 0 1,-1 1 0,1 1 0,0 0 0,0 0-1,0 1 1,0 1 0,11-1 160,-22 3 6,-1 0-19,0 0 3,0 0 0,26-16 45,-31 5-39,0 0 0,1 0-1,0 0 1,1 0 0,0-1-1,0 1 1,1-7 4,-8-91-178,8 69 155,-1 12-102,-1 0 0,-1-1 0,-9-25 125,12 42-113,-4-21 46,6 32 66,0 0 1,0 1 0,-1-1 0,1 1 0,0-1 0,0 1 0,0-1 0,0 1-1,0-1 1,-1 1 0,1-1 0,0 1 0,0-1 0,-1 1 0,1-1-1,0 1 1,-1-1 0,1 1 0,0 0 0,-1-1 0,1 1 0,-1 0-1,1-1 1,-1 1 0,1 0 0,0-1 0,-1 1 0,0 0 0,1 0 0,-1 0-1,1 0 1,-1-1 0,1 1 0,-1 0 0,1 0 0,-1 0 0,1 0-1,-1 0 1,1 0 0,-1 0 0,0 0 0,-25 17 17,5-10 80,0-1-1,0 0 0,0-2 0,-1-1 1,-16 1-97,17-2 169,0 0 0,0 2 1,1 0-1,-1 1 1,1 1-1,-10 5-169,-48 39-2224,77-49 1132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3.668"/>
    </inkml:context>
    <inkml:brush xml:id="br0">
      <inkml:brushProperty name="width" value="0.1" units="cm"/>
      <inkml:brushProperty name="height" value="0.1" units="cm"/>
      <inkml:brushProperty name="color" value="#FFC114"/>
    </inkml:brush>
  </inkml:definitions>
  <inkml:trace contextRef="#ctx0" brushRef="#br0">1 238 108,'17'-7'342,"0"1"-1,1 0 1,-1 1 0,1 1-1,8 0-341,56-15 730,112-42 1823,66-6-2553,-116 38-1294,22 3 1294,-136 22-905</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4.204"/>
    </inkml:context>
    <inkml:brush xml:id="br0">
      <inkml:brushProperty name="width" value="0.1" units="cm"/>
      <inkml:brushProperty name="height" value="0.1" units="cm"/>
      <inkml:brushProperty name="color" value="#FFC114"/>
    </inkml:brush>
  </inkml:definitions>
  <inkml:trace contextRef="#ctx0" brushRef="#br0">0 455 232,'7'0'132,"-1"1"-1,0-1 0,1 0 1,-1-1-1,0 1 1,0-1-1,0 0 1,1-1-1,-1 0 1,0 0-1,-1 0 1,1 0-1,0-1 1,3-2-132,14-9 233,-1-1 0,20-17-233,2-2 362,-20 17-237,-1-1 1,-1-1-1,0-1 1,9-13-126,-21 22 36,-1-1 0,1 0 0,-2 0 0,0-1 0,-1 0 0,0 0 0,-1-1 1,0 1-1,2-11-36,-7 21 1,0-1 1,-1 1 0,1 0 0,-1 0-1,0-1 1,0 1 0,0 0 0,-1-1-1,1 1 1,-1 0 0,0 0 0,0-1-1,0 1 1,0 0 0,0 0-1,-1 0 1,1 0 0,-1 0 0,0 1-1,0-1 1,0 0 0,0 1 0,0 0-1,0-1 1,-1 1 0,0 0 0,1 0-1,-1 0 1,0 0 0,0 1-1,0-1 1,0 1 0,0 0 0,0 0-1,0 0 1,0 0 0,0 0 0,-1 1-1,1-1 1,0 1 0,-1 0 0,1 0-1,0 0 1,0 1 0,-1-1 0,1 1-1,0 0 1,-1 0-2,-7 3 56,-1 0 0,1 2 0,0-1 0,0 2 1,1-1-1,0 1 0,0 1 0,1 0 0,0 0 0,0 1 0,0 0 0,1 0 1,1 1-1,0 0 0,0 1 0,1-1 0,-1 4-56,-12 27 217,1 0 0,3 1 0,1 0 0,0 10-217,6-25 93,2-1 1,1 1 0,2 1 0,0-1 0,2 0 0,1 0 0,1 1 0,1-1 0,2 6-94,1-11 37,0 0-1,1 0 1,1-1-1,1 0 1,1 0-1,2 2-36,-7-15 16,1 0 0,0-1 0,0 1 0,0-1-1,1 0 1,0 0 0,0-1 0,1 1-1,0-1 1,0-1 0,0 1 0,1-1-1,0-1 1,0 1 0,0-1 0,0-1 0,1 0-1,1 1-15,9 0-47,-1-1-1,1-1 0,0-1 0,0 0 0,0-1 1,-1-1-1,1-1 0,0-1 0,-1 0 1,1-2-1,-1 0 0,0-1 0,-1 0 1,13-8 47,-15 8-573,-1-1 0,0-1 0,0-1 0,6-5 573,2-4-1017</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7.894"/>
    </inkml:context>
    <inkml:brush xml:id="br0">
      <inkml:brushProperty name="width" value="0.1" units="cm"/>
      <inkml:brushProperty name="height" value="0.1" units="cm"/>
      <inkml:brushProperty name="color" value="#FFC114"/>
    </inkml:brush>
  </inkml:definitions>
  <inkml:trace contextRef="#ctx0" brushRef="#br0">9 262 188,'0'0'269,"0"0"-50,0 0-42,0 0 1,0-1-59,1 0 0,-1 0 1,0 0-1,0 1 0,0-1 1,0 0-1,0 0 0,0 0 1,0 1-1,0-1 0,0 0 0,-1 0 1,1 0-1,0 1 0,0-1 1,-1 0-1,1 0 0,0 1 1,-1-1-120,0 2 34,0 1 0,0 0 1,0 1-1,1-1 0,-1 0 0,1 0 1,-1 0-1,1 0 0,0 0 1,0 1-1,0-1 0,0 0 1,0 0-1,1 0 0,-1 1 0,0-1 1,1 0-1,0 0 0,-1 0 1,1 0-1,1 1-34,21 61 421,-18-51-306,100 248 870,35 94-333,-135-341-603,12 34 32,-11-33 77,-5-18 187,-23-131-147,6 0 0,1-130-198,19 216 8,1 0-1,3 0 1,2 0-1,2 1 1,2 1-1,2 0 1,19-37-8,-30 68-24,2 1 0,0 0 0,0 1 0,2-1 0,-1 2 0,2-1 0,5-6 24,-14 19-51,0 0-1,-1 0 0,1 1 1,0-1-1,-1 0 1,1 0-1,-1 0 0,1 0 1,0 1-1,-1-1 0,1 0 1,0 0-1,-1 1 1,1-1-1,-1 0 0,1 1 1,-1-1-1,1 1 0,-1-1 1,1 1-1,-1-1 1,0 1-1,1-1 0,-1 1 1,1-1-1,-1 1 0,0 0 1,1 0 51,10 18-2006,-6-11 1048</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07.439"/>
    </inkml:context>
    <inkml:brush xml:id="br0">
      <inkml:brushProperty name="width" value="0.1" units="cm"/>
      <inkml:brushProperty name="height" value="0.1" units="cm"/>
      <inkml:brushProperty name="color" value="#E71224"/>
    </inkml:brush>
  </inkml:definitions>
  <inkml:trace contextRef="#ctx0" brushRef="#br0">4198 177 116,'0'0'197,"0"0"-27,0 0-4,0 0-24,0 0 60,0 0 48,0 0-1,0 0-34,0 0-4,0 0 38,0 0 2,0 0-15,0 0-23,0 0 1,0 0-17,0 0-32,0 0-30,0 0-8,-2 4 20,2-3-139,-1 0 1,1 0-1,0 0 0,-1-1 0,1 1 0,-1 0 0,1-1 0,-1 1 0,1 0 1,-1-1-1,1 1 0,-1-1 0,1 1 0,-1-1 0,0 1 0,0-1 0,1 1 0,-1-1 1,0 0-1,1 1 0,-1-1 0,0 0 0,0 1 0,0-1 0,1 0 0,-1 0 0,0 0 1,-1 0-9,-26-7 263,12 2-228,-245-61 3179,-167-16-3214,358 70 299,-23 1 48,-1 3 1,0 5 0,-2 4-348,51-1 97,-96 15 148,-235-12 409,353 0-648,0 0 1,0 2 0,0 0 0,0 1-1,1 2 1,-6 3-7,-33 9 63,-296 97 200,303-94-121,0 2 0,1 2 1,2 2-1,-42 33-142,-61 34 117,72-46-59,-38 34-58,25-16 74,44-32-64,2 2-1,2 2 1,1 2-1,2 3 1,-26 35-10,23-27 80,-30 26-80,3-4-36,30-26 41,2 2-1,2 2 0,3 1 0,-1 6-4,-106 208 86,91-166-149,18-32 116,3 1 0,3 2-1,-4 26-52,17-40 16,2 0 0,3 1 0,-1 41-16,4 31 129,5 21-129,5-115 13,1 1 1,2 0-1,8 28-13,-2-10 5,9 37 7,4-1 1,3-1-1,5-1 1,29 55-13,6-9 48,5-3 1,54 69-49,-79-132 77,3-1-1,4-4 1,2-1-1,8 2-76,-27-34 64,2-1 0,1-2-1,1-2 1,32 15-64,184 85 177,-91-48 88,-79-36-53,2-4 0,2-3 0,1-4 0,1-5 0,1-4 1,65 8-213,81 4 451,25 3 1066,44-8-1517,-207-30 303,0-5 0,-1-5-1,34-9-302,82-7 293,347-33 701,-205-5-614,-186 30-284,49-9 144,-2-10 0,36-22-240,-149 38 138,-1-5 0,-2-4 0,17-15-138,-74 31 180,0-2-1,-2-2-179,37-25 158,0-1 143,-2-4 0,65-68-301,-86 77 185,-4 6-1,-3-3 0,-1-2 1,36-50-185,-77 88-1,23-29 163,-2-2 0,-1-1 0,-3-1 0,-2-2 0,4-15-162,-17 25 145,-1 0-1,-2 0 1,-1-1 0,-1-22-145,0-38 557,-5-28-557,-3 103 68,-2-1-1,0 0 0,-5-15-67,-3-19 108,-7-44-47,-5 1 0,-5 0 0,-4 2 0,-4 1 1,-5 3-1,-41-72-61,-122-199-85,101 169 59,51 94-54,-55-81 80,68 126-11,8 10 9,-2 2 0,-2 1 0,-2 2 1,-31-29 1,51 59-22,-21-22 1,-2 2 1,-2 1-1,-1 2 1,-1 2 0,-14-5 20,37 25-38,-2-3 8,-1 2 0,0 0 1,-1 2-1,0 0 0,-1 2 0,0 1 0,-6-1 30,-152-25-20,60 10-53,-13 3 73,-52 8-126,-90 8 126,222 4-58,53 0 59,-1-1 0,1 0 1,0 0-1,0 0 0,1 0 0,-1-1 0,0 0 0,0 0 1,-1 0-2,-30-13 30,5 9-54,-12-2 15,-1-2 0,2-2 0,-36-15 9,17 11-8,50 14-15,0 0 0,1 0 0,-1-1 0,0-1 0,-1 0 23,10 3-57,1 1-38,0 0-61,0 0-44,-2 0 34,1 0-1,-1 0 1,1-1-1,-1 1 0,1 0 1,-1-1-1,1 1 0,-1-1 1,1 0-1,-1 0 1,1 1-1,0-1 0,-1 0 1,1 0-1,0 0 1,0 0-1,0-1 0,-1 0 167,-6-8-7217,6 8 4615,-2-3-2271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07.440"/>
    </inkml:context>
    <inkml:brush xml:id="br0">
      <inkml:brushProperty name="width" value="0.1" units="cm"/>
      <inkml:brushProperty name="height" value="0.1" units="cm"/>
      <inkml:brushProperty name="color" value="#E71224"/>
    </inkml:brush>
  </inkml:definitions>
  <inkml:trace contextRef="#ctx0" brushRef="#br0">5815 665 196,'-2'0'96,"1"1"-1,-1-1 1,1 0 0,-1 0 0,1 0-1,-1 0 1,1 0 0,-1-1 0,1 1-1,-1 0 1,1-1 0,-1 1-1,1-1 1,-1 0-96,-29-23 916,-1 2 0,-8-4-916,7 5 872,0-1 0,-18-18-872,15 10 447,-1 1 1,-1 2-1,-2 2 0,0 2 1,-37-16-448,6 10 272,-2 2-1,0 3 1,-14 1-272,-136-29 492,-3 10-1,-1 9 1,-2 11-1,-21 8-491,-342 11 998,336 4-658,204 2-302,0 2 1,0 3 0,-9 4-39,32-7 34,-77 19 84,1 5 1,1 4-1,1 5 1,-86 45-119,37-10 8,2 6 0,-19 22-8,-93 80 198,157-103-212,3 5 0,-35 41 14,74-59 39,3 4-1,3 2 0,4 2 1,2 3-1,4 1 0,-25 60-38,-21 37-57,77-142 81,-2-2 0,-1 0 0,-5 3-24,-40 66 69,-15 38 86,40-73 67,2 1 0,4 1 0,2 3 0,-12 44-222,6 16 421,6 1 0,0 37-421,11-54 224,8-52-28,3 0 0,2 12-196,-1 43 255,-4 173 189,13-219-356,4 1 1,8 39-89,7 22 193,10 14-193,-19-102 37,2-2 0,1 1 1,3-2-1,1 0 1,9 13-38,-6-21 21,2-1 1,1-1 0,1-1-1,2-1 1,1-2 0,1 0-1,1-2 1,16 9-22,61 39 60,102 50-60,-116-74-131,2-5 0,2-4 0,2-4 0,50 9 131,82 12-641,100 6 641,91 14-429,-282-58 342,81-3 87,159-8-45,-345-10 45,-1 0-1,30-7 1,30-4-64,245-20-34,132-10 567,126 2-24,-473 31-328,-11 1 58,2 6-175,-74 1 40,-1-1 1,26-6-41,-38 5 8,72-9 195,-2-5-1,0-3 0,-1-5 1,-2-5-1,28-14-202,-40 9 177,157-74 500,-158 66-82,-3-3-1,-2-4 1,-2-3-1,-2-3 1,50-54-595,-83 70 292,-1-2 0,-3-2 0,-1-1 0,-3-2 0,-2-1 0,1-6-292,160-330 659,-114 235-276,-41 82-157,-2-2-1,0-9-225,5-15 195,-20 50-176,-1-1-1,3-20-18,10-43-48,-6 27 17,8-65 31,-23 88 114,-2 0 1,-3 0 0,-3 0-1,-2-1 1,-2 1-1,-7-24-114,-26-130 216,-9 1 0,-55-148-216,61 259 8,-4 2-1,-5 2 0,-3 2 1,-5 3-1,-3 2 0,-5 2 1,-43-44-8,31 35-180,44 53 87,-3 2 1,-26-26 92,-106-88 96,120 120-147,-1 1-1,-2 3 1,-1 1 0,-1 3-1,-3 2 52,-25-8-54,-2 4-1,-2 4 0,-13 0 55,68 17-45,-287-69-202,284 70 239,0 1 1,-1 1 0,-11 1 7,-34-5 9,-38-8-111,-1 6 1,-86 3 101,179 10 4,1 0 1,0 1 0,-19 6-5,-36 5-43,-27 1 18,-44 14 25,39-6-78,-6-4 78,72-15-3,-21 4-26,28 0-69,1-2 1,-1-1-1,0-2 1,-1-2 0,-3-1 97,-45 2-151,-102 0-486,110-2-5,4 10 376,35-3-2015,-2-4-7287,29-3 4566</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4:32.710"/>
    </inkml:context>
    <inkml:brush xml:id="br0">
      <inkml:brushProperty name="width" value="0.1" units="cm"/>
      <inkml:brushProperty name="height" value="0.1" units="cm"/>
      <inkml:brushProperty name="color" value="#FFC114"/>
    </inkml:brush>
  </inkml:definitions>
  <inkml:trace contextRef="#ctx0" brushRef="#br0">59 1766 360,'0'0'345,"1"27"772,0-21-953,0 1 1,-1 0-1,1 0 0,-2 0 1,1-1-1,-1 1 0,0 0 1,0-1-1,-2 5-164,0-2 317,0 0 0,0 0-1,-1 0 1,0-1 0,0 1 0,-1-1 0,-2 2-317,-16 31 1026,31-83-770,88-242-9,-47 149-225,93-240 69,-85 242 227,58-97-318,-75 156 104,-19 32-50,1 2-1,3 0 1,0 1-1,3 2 1,19-20-54,-42 53 11,0-1 0,1 1 0,-1 0 0,1 1 0,-1 0 0,1-1 0,0 2 0,1-1 0,-1 1 0,0 0 0,1 0 0,-1 1 0,1 0 0,-1 0 0,1 0 0,0 1 0,-1 0 0,1 0 0,-1 1 0,1 0 0,0 0 0,1 1-11,2 1 30,0 1 1,0 0 0,0 0-1,0 1 1,-1 0 0,0 1-1,0 0 1,0 0 0,-1 1-1,0 0 1,-1 1-1,1 0 1,-1 0 0,-1 0-1,1 1 1,-2 0 0,1 0-1,-1 1 1,0 0 0,-1-1-1,-1 2 1,1-1-1,-1 0 1,0 5-31,16 102 318,-5 1-1,-6 1 1,-5 78-318,3 48 261,5-99-98,2 81-843,-13-227 632,0 0 0,0 0 0,0 0-1,-1 0 1,1-1 0,0 1 0,0 0 0,0 0 0,-1 0 0,1 0 0,0 0-1,0 0 1,0 0 0,-1 0 0,1 0 0,0 0 0,0 0 0,0 0 0,-1 0 0,1 0-1,0 0 1,0 0 0,0 0 0,0 1 0,-1-1 0,1 0 0,0 0 0,0 0-1,0 0 1,0 0 0,-1 0 0,1 0 0,0 1 0,0-1 0,0 0 0,0 0-1,0 0 1,-1 0 0,1 1 0,0-1 0,0 0 0,0 0 0,0 0 0,0 0 0,0 1-1,0-1 1,0 0 0,0 0 0,0 0 0,0 1 0,0-1 0,0 0 0,0 0-1,0 0 1,0 1 0,0-1 0,0 0 0,0 0 0,0 0 0,0 1 0,0-1 0,0 0-1,0 0 1,1 0 0,-1 0 0,0 1 0,0-1 0,0 0 0,0 0 0,1 0 48,-6-4-2053</inkml:trace>
  <inkml:trace contextRef="#ctx0" brushRef="#br0" timeOffset="412.385">42 1392 32,'4'1'201,"0"1"1,0-1-1,1 0 0,-1 0 0,1 0 1,-1-1-1,0 0 0,1 1 1,-1-1-1,2-1-201,51 1 793,1-3 0,-1-3 0,14-4-793,26-3 702,103-2 1536,151 10-2238,-240 6 190,-110-1-477,-1 0-173,11 14-2723,-13-15 1975</inkml:trace>
  <inkml:trace contextRef="#ctx0" brushRef="#br0" timeOffset="1334.02">2035 1035 144,'0'0'237,"0"0"0,0 0-20,6 7 13,2 0-146,0 1 0,1-1 1,0-1-1,0 0 0,1 0 1,0 0-1,0-2 0,0 1 1,1-1-1,0 0 0,2-1-84,41 12 781,44 5-781,-44-10 157,126 26-347,1-8 0,11-8 190,-153-16-1489,-31-4 676</inkml:trace>
  <inkml:trace contextRef="#ctx0" brushRef="#br0" timeOffset="1798.916">2971 959 40,'32'8'318,"1"-2"0,0-1-1,3-2-317,26 5 234,-40-5-171,0-1 30,-1 1 0,1 1-1,-1 1 1,0 1 0,0 1-1,0 1 1,-1 1-93,-19-9 15,-1 1 0,0-1 0,1 1 0,-1-1 0,0 1 0,1-1 0,-1 1 0,0-1 0,0 1 0,0-1 0,1 1 0,-1-1 0,0 1 0,0-1 0,0 1 0,0-1 0,0 1 0,0 0 0,0-1 0,0 1 0,0-1 0,0 1 0,-1-1 0,1 1 0,0-1 0,0 1 0,0-1 0,-1 1 0,1-1 0,0 1 0,-1-1-15,-9 18 145,9-16-156,-24 35 223,-3 0 0,0-2 0,-3-1 0,-18 15-212,-12 14 351,-43 47-372,100-107-489,-1-3-252</inkml:trace>
  <inkml:trace contextRef="#ctx0" brushRef="#br0" timeOffset="2906.455">4356 240 120,'-4'-15'2235,"-4"19"-1744,6-2-477,1 0-1,0 0 1,-1 0 0,1 0-1,0 0 1,0 1-1,0-1 1,1 0-1,-1 1 1,0-1 0,1 2-14,-1 195 2469,-23 161-2469,-28 6 868,-33 76-868,72-408-2457,12-34 1485</inkml:trace>
  <inkml:trace contextRef="#ctx0" brushRef="#br0" timeOffset="3879.79">4337 254 116,'1'-3'396,"0"1"0,-1-1 1,1 1-1,1-1 0,-1 1 0,0-1 1,1 1-1,-1 0 0,1 0 0,-1 0 1,1 0-1,0 0 0,2-2-396,32-28 522,-32 29-422,17-13 2,1 0 0,0 2 0,1 1 0,1 1 0,0 1 0,8-2-102,49-16 505,23-1-505,-83 24 61,14-2 21,1 1 0,0 2 0,-1 2 0,1 1 0,22 2-82,-49 1 14,0-1 1,0 1-1,0 1 0,0 0 1,-1 0-1,1 0 1,0 1-1,-1 1 0,1-1 1,-1 1-1,0 1 1,1 0-15,-4-1 8,0-1 1,-1 1-1,1 0 1,-1 0-1,1 0 0,-1 1 1,-1-1-1,1 1 1,-1 0-1,0 0 1,0 0-1,0 1 0,0-1 1,-1 1-1,0-1 1,0 1-1,-1 0 1,0 0-1,0 0-8,0 9 19,-2 1 0,1-1 0,-2 0 1,0 0-1,-1 0 0,-1 0 0,0 0 0,0 0 0,-2-1 0,0 0 0,-1 0 1,0 0-1,-1-1 0,0 0 0,-4 3-19,-14 19 43,-1-2 0,-2-1 0,-1-1 0,-32 25-43,-37 21-11,-4-6 0,-2-3 0,-55 22 11,158-89-10,-4 2-44,-1 0 0,1 1 0,-1 0 0,1 0-1,0 0 1,1 1 0,-1 0 0,1 0 0,0 0-1,0 1 1,1 0 0,-3 3 54,7-7-93,5 1 14,7 5 38,1-1-1,1-1 1,-1 0-1,1-1 1,0 0-1,0-1 1,11 1 41,118 18-250,-73-14 135,-17-2 17,5 1-4,-1 3 0,17 6 102,-59-13-9,0 1 0,-1 0 0,1 1 0,-1 1 0,-1 0-1,1 1 1,-1 0 0,-1 1 0,1 0 0,-2 1 0,1 1 9,-7-6-4,0 0 0,-1 0 1,0 0-1,0 1 0,0 0 0,-1 0 1,1 0-1,-2 0 0,1 1 1,0-1-1,-1 1 0,-1-1 1,1 1-1,-1 0 0,0 0 1,0-1-1,-1 5 4,-1-2 9,0 0 0,0 0 0,-1-1 1,-1 1-1,1-1 0,-1 1 0,-1-1 0,1 0 0,-1 0 1,-1-1-1,1 1 0,-4 2-9,-7 9 60,-1-1 0,0-1 0,-2 0 0,0-2 1,0 0-1,-2-1 0,0 0 0,0-2 0,-12 5-60,-51 21 48,0-5-1,-2-3 0,-1-3 0,-2-5 0,0-3 1,-78 5-48,158-23-7,-15 2-726,1-1-1,-1-1 1,0-1-1,0-1 0,-16-3 734,-32-14-1184</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5:52.680"/>
    </inkml:context>
    <inkml:brush xml:id="br0">
      <inkml:brushProperty name="width" value="0.1" units="cm"/>
      <inkml:brushProperty name="height" value="0.1" units="cm"/>
      <inkml:brushProperty name="color" value="#FFC114"/>
    </inkml:brush>
  </inkml:definitions>
  <inkml:trace contextRef="#ctx0" brushRef="#br0">14 341 220,'0'0'129,"0"0"1,0 0 14,0 0 54,0-14 13,-2 12 2493,-1 11-2613,1 0-1,0 0 1,0 1-1,1-1 1,0 0-1,0 1 1,1-1-1,1 1 1,-1-1-1,3 6-90,-2 20 174,31 759 1760,-17-27-1020,-16-548-2602,-7-203-164,7-14 1533,-3 2-949</inkml:trace>
  <inkml:trace contextRef="#ctx0" brushRef="#br0" timeOffset="1121.027">35 433 88,'0'-4'206,"2"0"0,-1 0 0,0-1 0,1 1 0,0 0 0,0 1 1,0-1-1,0 0 0,1 0 0,0 1 0,-1 0 0,1-1 0,0 1 0,1 0 0,-1 0 0,0 1 0,1-1 0,2-1-206,13-9 84,0 1 0,1 1-1,1 1-83,-10 4 42,1 1 0,0 0-1,0 1 1,0 0 0,0 1-1,1 0 1,-1 1-1,1 1 1,0 0 0,0 1-1,-1 0 1,1 1 0,0 0-1,-1 1 1,1 0 0,3 2-42,-3 0 16,0 1 1,0 1-1,-1 0 1,1 1-1,-2 0 1,1 1-1,-1 0 1,0 0-1,0 2 1,-1-1-1,-1 1 1,1 0-1,-2 1 1,7 9-17,-4-2 15,0 1 0,0 0 0,-2 1 0,-1 0 0,0 0 0,-1 0 0,-2 1 0,1 5-15,1 15 56,-2 0 0,-1 0 0,-3 34-56,-2-49 10,-2-1 1,-1 1-1,0-1 1,-2 0-1,-1 0 0,-4 7-10,-3 5-9,-2 0 0,-1 0-1,-17 25 10,21-41 6,-2-1 0,0-1-1,-1 0 1,0-1 0,-2-1-1,-11 9-5,17-16 3,0-1 1,0-1-1,-1 0 0,0 0 0,-1-1 1,0-1-1,0 0 0,0-1 0,-1-1 1,1 0-1,-2-1-3,-9-2-71,24-1 71,0 0-1,-1 0 1,1 0-1,0-1 1,0 1 0,0 0-1,0 0 1,0-1-1,0 1 1,-1 0 0,1-1-1,0 1 1,0-1-1,0 1 1,0-1-1,1 0 1,-1 1 0,0-1-1,0 0 1,0 0-1,0 0 1,1 0 0,-1 0-1,0 1 1,1-1-1,-1 0 1,1 0-1,-1-1 1,1 1 0,-1 0-1,1 0 1,0 0-1,0 0 1,-1 0-1,1 0 1,0 0 0,0-1-1,0 1 1,0 0-1,1 0 1,-1 0 0,0 0-1,0 0 1,1 0-1,-1-1 1,0 1-1,1 0 1,-1 0 0,1 0-1,-1 0 1,1 0-1,0 0 1,-1 1 0,1-1-1,0 0 1,0 0-1,0 0 1,0 1-1,0-1 1,-1 0 0,1 1-1,0-1 1,0 1-1,1-1 1,-1 1 0,0-1-1,0 1 1,0 0-1,0 0 1,1-1 0,5 1-2,1-1-1,-1 2 1,0-1 0,1 1 0,-1 0 0,0 0 0,0 1-1,0 0 1,6 2 2,62 29 27,-69-31-25,40 23 6,-1 2 0,-2 1-1,0 3 1,-2 1 0,-2 2 0,22 24-8,8 16 162,-3 3 1,51 79-163,-56-62 569,-3 5-569,18 28 419,-55-106-2637,-21-21 1153</inkml:trace>
  <inkml:trace contextRef="#ctx0" brushRef="#br0" timeOffset="2029.969">1520 1652 28,'41'34'1162,"-34"-27"-1048,1 0 1,0 0 0,1 0-1,0-1 1,0-1-1,0 1 1,1-1-1,0-1 1,3 1-115,-6-2 80,2 0 6,-1 0-1,1-1 1,0 0-1,0 0 1,-1 0 0,1-1-1,0-1 1,0 0-1,0 0 1,0 0-1,0-1 1,0-1 0,7-1-86,1-4 114,0 0 1,0-1 0,-1-1-1,0-1 1,-1 0-1,0-1 1,-1-1 0,0 0-1,-1-1 1,7-8-115,-12 11 58,1 0 0,-1-1 0,-1 0 0,0 0 0,0-1-1,-1 0 1,0 0 0,-2 0 0,1-1 0,-1 0 0,-1 0 0,0 0 0,-1 0 0,-1 0-1,1-6-57,-3 9 14,0 1-1,0 0 0,-1-1 0,0 1 0,-1 0 0,0 0 0,0 1 0,-1-1 0,0 1 0,0-1 0,-1 1 0,0 0 0,-1 1 0,-5-7-13,6 8 5,0 0-1,-1 1 1,0 0-1,0 0 1,0 0-1,0 1 1,-1-1-1,0 1 1,0 1-1,0 0 1,0 0-1,0 0 0,-1 1 1,1 0-1,-1 0 1,1 1-1,-1 0 1,-5 0-5,4 2 4,1 0 0,-1 1 1,1 0-1,-1 0 0,1 1 0,0 0 1,0 1-1,0 0 0,0 0 0,0 1 1,1-1-1,0 2 0,0-1 0,1 1 1,-1 0-1,1 1-4,-10 9 28,1 0 1,1 1-1,1 1 1,0 1 0,-9 18-29,11-15 46,2 0 0,0 0 0,2 1 0,0 1 0,2-1 0,-1 7-46,-1 22 146,2 1 0,2 10-146,2-39 34,2 1-1,1-1 1,0 0-1,2 0 1,6 18-34,-1 0 32,-3-9-1,3-1 1,1 0-1,1 0 0,1-1 1,2 0-1,1-1 1,2-1-1,13 18-31,-21-34 10,1 0 0,0-1 1,1-1-1,0 0 0,1 0 0,0-1 0,0 0 0,1-1 0,1-1 0,-1 0 0,1-1 0,1 0 0,-1-2 0,1 1 0,0-2 0,0 0 0,1 0 0,-1-2 0,9 1-10,0-2-8,-1-2-1,1 0 0,0-2 0,0-1 0,-1 0 1,8-4 8,6-5-594,0-1 1,-1-2-1,-1-1 1,-1-1 0,-1-3-1,11-8 594,-17 9-1168</inkml:trace>
  <inkml:trace contextRef="#ctx0" brushRef="#br0" timeOffset="2794.255">3246 1501 48,'1'-6'111,"0"1"-1,-1-1 1,0 1 0,0-1 0,0 0-1,0 1 1,-1-1 0,0 1 0,0-1-1,0 1 1,-1-1 0,0 1 0,0 0-1,0 0 1,-1 0 0,0 0 0,0 0-1,-2-2-110,-3-5 152,-1-1 0,0 2 0,-1-1 0,-1 1 0,0 1 0,-4-4-152,7 8 100,0-1-1,-1 1 1,0 0 0,0 1 0,-1 0-1,1 1 1,-1 0 0,0 0 0,0 1-1,0 0 1,-1 1 0,-5-1-100,9 3 51,0 0 0,0 0 0,-1 1 0,1 0 1,0 0-1,0 1 0,0 0 0,0 0 0,1 0 0,-1 1 0,0 0 0,1 1 0,0-1 1,0 1-1,0 0 0,0 1 0,1-1 0,0 1 0,-1 1-51,-10 11 93,1 1 0,1 1 0,0 0 0,1 1 0,2 0 0,0 1 0,1 0 0,1 1 0,1 0 0,0 1 0,2-1 0,1 3-93,-6 31 133,2 0 1,3 1-1,2 0 0,3 16-133,1-52 24,0-1 0,1 0 1,1 0-1,1 0 0,1 0 0,1 0 1,0 0-1,2-1 0,0 0 0,1-1 1,4 6-25,-8-16 6,0 0 1,1-1 0,-1 1 0,2-1 0,-1 0 0,1-1-1,0 0 1,1 0 0,-1 0 0,1 0 0,3 1-7,-6-5 4,-1-1 1,1 1 0,0 0-1,0-1 1,0 0 0,0 0-1,0 0 1,1 0 0,-1-1-1,0 0 1,0 1 0,0-2-1,1 1 1,-1 0 0,0-1-1,0 0 1,0 0-1,0 0 1,0 0 0,0-1-1,0 1 1,0-1 0,0 0-1,0-1-4,7-4 9,0-1 0,0-1-1,-1 0 1,0 0 0,-1-1-1,0 0 1,0-1 0,-1 0-1,-1 0 1,0 0 0,2-5-9,12-26 39,-1-1 0,7-24-39,-20 47-4,3-4 35,-2 0 0,0-1 1,2-16-32,35 165 647,-38-104-610,2 0 0,0 0 1,2-1-1,0-1 0,1 0 0,1 0 1,0-1-1,1 0 0,1-2 0,1 1-37,-5-7-44,0 0 0,0-1 0,1 0 0,0-1 0,0 0 0,0-1 0,1-1 0,0 0 0,0 0 0,1-2 0,-1 1 0,1-2-1,0 0 1,0 0 0,13-1 44,-18-2-221,-1-1-1,0 0 1,0-1-1,-1 1 1,1-1-1,-1-1 0,1 1 1,-1-2-1,0 1 1,0-1-1,-1 0 1,1 0-1,-1 0 1,0-1-1,0 0 0,1-3 222,11-12-1436</inkml:trace>
  <inkml:trace contextRef="#ctx0" brushRef="#br0" timeOffset="3776.738">4797 1410 152,'-2'-1'141,"-1"1"1,0-1-1,0-1 1,0 1-1,1 0 1,-1-1-1,0 1 1,1-1-1,-1 0 1,1 0-1,0 0 0,0 0 1,-2-2-142,-7-5 232,3 3-113,-43-29 676,-1 2 0,-8-2-795,44 27 127,0 0-1,0 1 1,-1 1-1,0 1 0,0 0 1,0 1-1,0 1 0,-1 0 1,-14 1-127,22 3 41,-1 0 1,1 1-1,0 0 1,0 1 0,0 0-1,1 1 1,-1 0-1,1 0 1,0 1-1,0 0 1,0 1 0,1 0-1,0 0 1,0 1-1,0 0 1,1 0-1,0 1 1,0 0-1,-2 4-41,-6 9 77,1-1-1,0 2 0,2 0 0,1 1 1,0 0-1,2 0 0,-4 14-76,3 4 53,2 1 1,2-1-1,2 1 0,1 0 0,3 0 0,1 0 1,2 0-1,1 0 0,3 0 0,2-1 0,1 0 0,2-1 1,10 22-54,-14-40 17,1-2 1,0 1 0,2-1-1,0-1 1,2 0 0,0-1 0,0 0-1,6 3-17,-12-13 8,1 0-1,0-1 0,0 0 1,1 0-1,0-1 0,0 0 1,0-1-1,1 0 0,0 0 1,0-1-1,0 0 1,1-1-1,-1 0 0,1-1 1,0 0-1,-1-1 0,12 1-7,-13-3 4,0-1 0,0 0 0,0 0 1,0-1-1,0 0 0,0 0 0,-1-1 0,0 0 0,0-1 0,0 0 0,0 0 0,-1 0 0,1-1 0,-1 0 0,-1-1 0,1 0 0,-1 0 0,1-2-4,15-18 40,-2-2-1,0 0 1,-2-1 0,4-10-40,7-24 75,-2 0 1,-3-2 0,-3-1-1,-3 0 1,-2-1-1,1-35-75,4-85 243,-2-148-243,-17 86 202,-16-77-202,4 201 33,4 27 225,-5 1-1,-19-75-257,28 167 13,2 3-1,-1 1-1,1-1 0,-1 0 0,0 1 0,0-1 1,0 1-1,0 0 0,0-1 0,-1 1 0,1 0 1,-2-2-12,-1 8 66,-2 9-43,1-1 0,1 1 1,0-1-1,1 1 0,0 0 1,1 1-1,0-1 0,1 0-23,-1 120 106,2-88-92,1 19 5,4 0 1,1 0-1,8 21-19,3 25 26,177 935-164,-183-989 42,23 94-70,-28-128-147,1 0-1,1-1 1,1-1-1,1 1 1,6 9 313,-14-28-201,-1 0 0,0 0 0,1 0 1,-1-1-1,1 1 0,-1 0 0,1-1 0,0 0 1,-1 1-1,1-1 0,0 0 0,0 0 0,2 1 201,-3-1-1684</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0.751"/>
    </inkml:context>
    <inkml:brush xml:id="br0">
      <inkml:brushProperty name="width" value="0.1" units="cm"/>
      <inkml:brushProperty name="height" value="0.1" units="cm"/>
      <inkml:brushProperty name="color" value="#FFC114"/>
    </inkml:brush>
  </inkml:definitions>
  <inkml:trace contextRef="#ctx0" brushRef="#br0">605 23 272,'-10'0'90,"1"-1"0,-1 0 0,1-1 0,-1 0 0,1 0 0,-1-1-90,1 0 123,0 1 1,-1-1-1,1 2 1,-1 0-1,1 0 1,-2 0-124,-14 1 242,-1 1 0,1 1 1,0 1-1,0 1 0,0 1 0,1 2 1,-1 0-1,-13 7-242,26-8 93,-1 0 0,1 1 0,1 1 0,-1 0 1,1 0-1,1 1 0,-1 0 0,2 1 0,-1 0 0,1 1 0,1 0 1,0 0-1,0 1 0,1 0 0,1 0 0,-2 6-93,-7 23 140,2 1 0,2 0 0,1 0 0,3 1-1,1 0 1,3 1 0,1-1 0,3 24-140,-1-17 61,3 1 0,2 0 0,2-1 0,10 32-61,-14-70 11,12 59 6,3-1 1,4-1-1,23 51-17,-24-74-164,1 0 0,3-1-1,1-2 1,3-1 0,26 31 164,-47-63-138,1 0-1,1 0 1,-1 0 0,2-1 0,-1-1 0,1 0-1,0 0 1,1-1 0,0-1 0,0 0 0,0 0-1,1-1 1,0-1 0,0 0 0,0-1 0,0 0-1,1-1 139,30-1-928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14.136"/>
    </inkml:context>
    <inkml:brush xml:id="br0">
      <inkml:brushProperty name="width" value="0.1" units="cm"/>
      <inkml:brushProperty name="height" value="0.1" units="cm"/>
      <inkml:brushProperty name="color" value="#FFC114"/>
    </inkml:brush>
  </inkml:definitions>
  <inkml:trace contextRef="#ctx0" brushRef="#br0">370 1521 128,'0'0'286,"0"0"-17,0 0-30,0 0 2,0 0-30,0 0 29,0 0-39,0-21 1766,-1 18-1937,0 0 0,-1 0 0,1 0 0,-1 0-1,1 0 1,-1 0 0,0 0 0,0 1 0,0-1-1,-1 1 1,1-1 0,-1 1 0,1 0 0,-1 0-1,0 0 1,0 0 0,0 1 0,0-1 0,0 1-1,0-1 1,0 1 0,-1 0-30,-5-3 115,-1 0 1,0 1-1,0 0 0,0 0 1,0 1-1,-1 1 0,-7-1-115,10 2 29,-1 1-1,1 0 0,-1 1 1,1 0-1,-1 0 0,1 0 1,0 1-1,0 1 1,0-1-1,1 1 0,-1 1 1,1-1-1,0 1 1,0 1-1,1-1 0,0 1 1,-1 0-1,2 0 1,-1 1-1,1 0 0,0 0 1,0 0-1,1 1 1,0-1-1,-2 6-28,-3 9 45,1 0 0,0 0 0,2 1 1,0 0-1,1 0 0,2 0 0,0 0 0,2 1 0,0 3-45,3-12 12,0 0-1,1 0 0,0-1 0,1 1 1,1-1-1,0 0 0,1 0 1,0-1-1,1 1 0,1-1 0,3 4-11,-1-2 10,0 0 0,1-1 0,1 0 0,1-1 0,-1 0 0,2-1 0,0 0 0,0-1 0,10 5-10,-15-10 5,1-1-1,-1 0 1,1 0-1,0-1 0,0-1 1,0 0-1,0 0 1,0-1-1,1 0 1,-1 0-1,1-1 0,0-1 1,-1 0-1,1 0 1,0-1-1,-1-1 1,1 0-5,2-2 2,-1-1 1,0 0-1,-1-1 0,1 0 1,-1-1-1,0 0 1,-1-1-1,0 0 1,0 0-1,4-6-2,0-2 3,0 0 0,0-2 0,-2 0 0,0 0 0,-1-1-1,2-7-2,1-3 5,-2 0-1,-1-1 1,-2-1-1,-1 0 0,-1 0 1,-2-1-1,-1 1 1,-1-1-1,-2-2-4,-1 14 10,-1 1 1,-1-1-1,-1 1 1,-1-1 0,-1 1-1,0 0 1,-1 0-1,-1 1 1,-7-12-11,11 23 8,-1 0 0,0 0 0,0 0-1,-1 0 1,0 1 0,0 0 0,-1 0 0,1 0 0,-1 1 0,0 0 0,-1 0 0,0 0 0,1 1 0,-1 0 0,-1 0 0,1 1 0,0 0 0,-1 0 0,0 1 0,1-1 0,-1 2 0,0-1 0,0 1 0,0 1 0,-1-1-8,-1 2 4,1 1-1,-1 0 1,1 0 0,0 1 0,0 0-1,0 1 1,0 0 0,1 0 0,-1 1-1,1 0 1,0 0 0,1 1 0,-1 0-1,1 0 1,0 1 0,1 0-1,-6 7-3,3-3-120,-1 0 0,2 1 0,0 0 0,0 1 0,1 0 0,1 0 0,0 0 0,1 1 0,0 0 0,1 0 0,-1 7 120,4 4-2321,1-23 1413</inkml:trace>
  <inkml:trace contextRef="#ctx0" brushRef="#br0" timeOffset="1013.863">1221 1782 148,'14'85'795,"-8"-54"-309,0 1-1,-3 0 1,0 8-486,-3-38 163,2 21 670,0-13-670,-1-20 35,1-40-108,2 1-1,3 0 1,1 0 0,3 0-1,1 1 1,3 1-1,11-23-89,-19 52 4,1 1 0,1 0-1,1 0 1,0 1 0,6-5-4,-13 16 4,1 0 0,-1 1 1,1 0-1,0 0 0,0 0 0,1 0 1,-1 0-1,1 1 0,0 0 0,0 0 1,0 0-1,0 1 0,0 0 0,1 0 1,-1 0-1,1 1 0,-1-1 0,1 1 1,2 0-5,-3 2 10,0 0 0,0 0 0,0 1 0,0-1 0,0 1 0,-1 0 0,1 0 0,-1 1 0,1-1 0,-1 1 0,0 0 0,0 0 0,0 1 0,1 1-10,48 51 150,-34-31-88,-1 0 0,-1 0 1,-2 2-1,0 0 0,-2 1 0,5 15-62,0 12 245,-1 1 0,8 55-245,-22-97 48,8 63 328,-14-185-562,0 31-218,8-71 404,-3 124-44,1 1-1,1-1 0,1 1 0,1 0 0,2 0 1,0 1-1,1 0 0,5-8 45,-13 27-3,0 1 0,1-1 0,-1 1 0,1 0 0,-1 0 0,1 0 0,-1-1 0,1 2 0,0-1 0,0 0 0,0 0 0,0 0 0,1 1 0,-1-1 0,0 1 0,1 0 0,-1 0 1,1 0-1,-1 0 0,1 0 0,-1 0 0,1 1 0,0-1 3,1 1 2,0 1 1,0-1 0,-1 1 0,1 0-1,0 0 1,-1 0 0,1 0 0,-1 1-1,0 0 1,1-1 0,-1 1 0,0 0 0,0 0-1,0 1 1,0 0-3,13 11 39,0 2-1,-2 0 1,0 1 0,-1 0-1,4 8-38,11 20 138,-3 2 1,-1 0-1,-2 2 0,-3 0 0,-2 2 0,-2 0 1,8 51-139,4 34 265,-20-164-2690,-4-4 1282</inkml:trace>
  <inkml:trace contextRef="#ctx0" brushRef="#br0" timeOffset="3731.87">2698 1939 180,'0'15'208,"0"-11"-11,0-4 19,0 0 3,0 1-192,-1 0 0,1 0 0,0 0 0,0 0-1,0 1 1,0-1 0,0 0 0,0 0 0,0 0 0,0 0 0,1 1 0,-1-1 0,0 0-1,1 0 1,-1 0 0,1 0 0,-1 0 0,1 0 0,0 1-27,2 1 47,-2-1-25,0-1 0,0 1 1,0-1-1,0 1 0,0-1 0,0 0 0,1 0 0,-1 0 0,0 0 0,1 0 0,-1 0 0,1 0 0,-1 0 0,2 0-22,-3-45 1033,-1-51-651,2 49-272,0 35-73,0 1 1,1-1-1,0 0 1,1 1 0,0 0-1,4-9-37,6-24 188,7-32 97,3 1 0,27-56-285,-43 113 49,1 0 1,1 1-1,1 0 0,0 1 1,1 0-1,1 1 0,6-7-49,-16 20 9,0-1 0,0 1 0,1 0 0,-1 0 0,0 0 0,1 0 0,-1 0 0,1 1 0,-1-1 0,1 0 0,-1 1 0,1 0 0,-1 0 0,1 0 0,-1 0 0,1 0 0,-1 0 0,1 1-1,-1-1 1,1 1 0,-1 0 0,1 0 0,-1-1 0,0 2 0,1-1 0,1 1-9,7 5 13,0 0 0,0 0 0,0 1 1,5 5-14,-11-8 21,11 10 30,-2 0-1,1 1 1,-2 1-1,0 0 1,-1 1 0,-1 0-1,-1 1 1,0 0-1,3 11-50,14 42 425,18 72-425,-44-141 5,35 129 355,-6 1-1,-3 17-359,-22-125 115,-3-50-15,-1 0-113,8-156-2,-3 54-82,5-1 97,-6 89-17,1-1 0,3 2 0,1-1-1,2 1 1,6-12 17,-11 34-7,1 1-1,0 0 1,1 0 0,1 1-1,0 0 1,1 0-1,10-9 8,-17 18-1,1 0-1,0 1 0,0-1 1,1 1-1,-1 0 1,1 1-1,0-1 0,0 1 1,0 1-1,1-1 0,-1 1 1,0 0-1,1 0 0,0 1 1,-1-1-1,1 2 0,0-1 1,0 1-1,-1 0 1,1 0-1,0 1 0,0 0 2,11 4 8,0 2 0,0 0 0,-1 1 0,0 0 0,0 2 0,-1 0 0,0 1 0,-1 0 0,0 1 0,-1 1 0,0 0 0,-1 1 0,-1 0 0,1 2-8,22 30 11,-1 2-1,-3 1 0,-2 1 1,1 7-11,-9-14-1,-2 1 1,-3 0 0,-1 1 0,-2 1 0,-2 0-1,1 22 1,-11-28-2947,-1-40 1959</inkml:trace>
  <inkml:trace contextRef="#ctx0" brushRef="#br0" timeOffset="4587.971">4479 611 28,'0'0'126,"0"0"-1,0 0 19,0 0-17,0 0 26,0 0-9,3 0 16,-1 0-133,-1 0 1,1-1-1,-1 1 0,1-1 1,0 1-1,-1-1 1,1 1-1,-1-1 0,1 0 1,-1 1-1,1-1 1,-1 0-1,0 0 0,0 0 1,1 0-1,-1-1 1,0 1-1,0 0 0,0 0 1,0-1-1,0 1 1,0-1-1,-1 1 0,1 0 1,0-1-1,-1 0 1,1 1-1,-1-1 0,1 1 1,-1-1-1,0 0 1,0 1-1,0-1 0,0 1 1,0-1-1,0 0 1,0 1-1,0-1 0,-1-1-27,1-1 71,-1 0-1,1 0 1,-1 0-1,0 0 1,0 0-1,0 1 0,-1-1 1,1 0-1,-1 1 1,0-1-1,0 1 0,0 0 1,-1 0-1,1 0 1,-1 0-1,1 0 1,-1 0-1,-2-1-70,4 3 33,0 1 0,-1-1 0,1 1 0,0 0 1,-1-1-1,1 1 0,-1 0 0,1 0 0,0 0 0,-1 0 0,1 0 0,-1 0 0,1 0 1,-1 0-1,1 1 0,0-1 0,-1 0 0,1 1 0,0-1 0,-1 1 0,1 0 1,0-1-1,0 1 0,0 0 0,-1 0 0,1 0 0,0-1 0,0 1 0,0 0 0,0 1 1,1-1-1,-1 0 0,0 0 0,0 0 0,1 0 0,-1 1 0,0 0-33,-26 53 268,24-49-182,-1 9 19,0 0 0,0 0-1,1 0 1,1 1-1,1 0 1,0-1 0,1 1-1,1 0-104,-1-11 39,1-4-97,-1 0 0,1 1 0,0-1 0,0 0-1,0 1 1,0-1 0,0 0 0,0 0 0,0 0 0,1 0 0,-1 0 0,0 0 0,1 0 0,-1-1 0,0 1 0,1 0 0,-1-1-1,1 1 1,-1-1 0,1 1 0,-1-1 0,1 0 0,0 0 0,-1 0 0,1 0 0,-1 0 0,2 0 58,5-1-958</inkml:trace>
  <inkml:trace contextRef="#ctx0" brushRef="#br0" timeOffset="4907.711">4718 1032 232,'49'296'3430,"-8"68"-3430,-17-140-705,-24-209-942,0-13 705</inkml:trace>
  <inkml:trace contextRef="#ctx0" brushRef="#br0" timeOffset="5738.503">5715 1 192,'-5'9'102,"1"0"1,0 0-1,1 0 0,0 0 1,0 1-1,1-1 0,1 1 1,-1 0-1,2-1 0,-1 1 1,1 0-1,1 0 0,0 0 1,1 6-103,98 486 2052,-12-80-1152,-39-93-345,-5 111-555,-44-426-1198,-2-12 208</inkml:trace>
  <inkml:trace contextRef="#ctx0" brushRef="#br0" timeOffset="6052.202">5433 776 180,'207'-67'2029,"-109"33"-786,41-6-1243,-31 16-57,1 5 0,1 4 0,1 6 0,44 3 57,-127 6-836</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6:27.366"/>
    </inkml:context>
    <inkml:brush xml:id="br0">
      <inkml:brushProperty name="width" value="0.1" units="cm"/>
      <inkml:brushProperty name="height" value="0.1" units="cm"/>
      <inkml:brushProperty name="color" value="#FFC114"/>
    </inkml:brush>
  </inkml:definitions>
  <inkml:trace contextRef="#ctx0" brushRef="#br0">79 196 148,'-15'0'297,"11"0"-48,4 0 24,-1 0-248,1-1 0,-1 1-1,0 0 1,0 0 0,0 0-1,0 0 1,0 0 0,0 0-1,0 0 1,0 0 0,0 0-1,0 0 1,0 0 0,0 1-1,0-1 1,0 0 0,0 1-1,0-1 1,0 1 0,0-1-1,1 1 1,-1 0 0,0 0-25,-2 2 128,1 0-1,-1 0 1,1 0 0,-1 0 0,0 0-1,0 0 1,-1-1 0,1 0 0,0 1 0,-1-1-1,-1 0-127,16-7 371,0-1-1,-1-1 1,0 1 0,0-2-1,-1 1 1,4-5-371,23-18 173,1 1 0,33-19-173,-49 35 36,0 2 1,1 0 0,0 1-1,1 1 1,0 1-1,8-1-36,-23 8 23,0 0 0,0 0 0,0 1 0,1 0 0,-1 0 0,0 1 0,0 0 0,0 1 0,0-1 1,0 2-1,0-1 0,0 1 0,-1 0 0,1 1 0,-1 0 0,0 0 0,0 0 0,0 1 0,-1 0 0,1 0 0,-1 1 0,-1 0 0,1 0 0,2 4-23,4 5 48,-1 0 1,0 0-1,-2 1 1,0 1-1,0-1 0,-2 1 1,0 1-1,-1-1 1,0 1-1,0 10-48,-1 7 39,-2-1-1,-2 1 1,0 0-1,-3 0 1,-1 0-1,-1-1 1,-2 0-1,-2 0 1,-1 0 0,-1-1-1,-2 0 1,-1-1-1,-16 28-38,12-31 21,-1-2-1,-2 0 1,0-1-1,-2-1 1,0-2-1,-2 0 1,-24 18-21,46-40 1,1 1 0,-1-1 1,0 0-1,1 1 1,0-1-1,-1 1 0,1-1 1,0 1-1,0-1 1,0 1-1,0 0 0,0 0 1,0 0-1,0-1 1,1 1-1,-1 0 0,1 0 1,-1 0-1,1 0 1,0 0-1,0 0 0,0 0 1,0 1-2,1 3 38,0 0 0,1 1-1,0-1 1,0 0 0,1 0 0,2 5-38,2 5-37,24 52 127,64 161 238,-66-153 76,-24-61-5210,-5-13 3589</inkml:trace>
  <inkml:trace contextRef="#ctx0" brushRef="#br0" timeOffset="771.521">808 1908 28,'-1'1'56,"1"-1"0,0 0 0,0 0 1,0 0-1,0 0 0,-1 0 0,1 0 0,0 0 0,0 0 1,0 1-1,-1-1 0,1 0 0,0 0 0,0 0 0,0 0 1,-1 0-1,1 0 0,0 0 0,0 0 0,0 0 0,0 0 1,-1 0-1,1-1 0,0 1 0,0 0 0,0 0 0,-1 0 1,1 0-1,0 0 0,0 0 0,0 0 0,0 0 0,-1 0 1,1-1-1,0 1 0,0 0 0,0 0 0,0 0 0,0 0 1,0-1-1,-1 1 0,1 0 0,0 0 0,0 0 0,0 0 1,0-1-1,0 1 0,0 0 0,0 0-56,-9 19 860,8-9-769,-1 0 1,1-1-1,1 1 0,0 0 0,1 0 0,-1 0 0,2 0 0,-1-1 0,2 1 0,-1-1 0,4 10-91,-4-16 27,0 1-1,-1-1 0,1 1 0,1-1 1,-1 0-1,0 1 0,1-1 0,0 0 1,1 1-27,-4-4 2,0 0 1,1 0 0,-1 0-1,0 0 1,1 1 0,-1-1 0,0 0-1,1 0 1,-1 0 0,1 0-1,-1 0 1,0 0 0,1 0 0,-1 0-1,0 0 1,1 0 0,-1 0-1,0 0 1,1 0 0,-1-1 0,0 1-1,1 0 1,-1 0 0,0 0-1,1 0 1,-1-1 0,0 1 0,1 0-1,-1 0 1,0 0 0,0-1-1,1 1-2,9-22-31,-9 18 49,0 0-1,0 1 0,0-1 0,-1 0 0,0 0 0,1 1 1,-1-1-1,-1 0 0,1 0 0,-1 0 0,1 1 0,-1-1 1,0 0-1,0 1 0,-1-1 0,1 0 0,-1 1 0,1 0 1,-1-1-1,0 1 0,-1 0 0,1 0 0,-1-1-17,3 4 9,-1 0 0,1 0 0,0 0 0,0 0-1,-1-1 1,1 1 0,0 0 0,-1 0 0,1 0 0,0 0-1,-1 0 1,1 0 0,0 0 0,-1 0 0,1 0 0,0 0 0,0 0-1,-1 0 1,1 0 0,0 0 0,-1 0 0,1 0 0,0 0-1,-1 0 1,1 0 0,0 0 0,-1 1 0,1-1 0,0 0 0,0 0-1,-1 0 1,1 0 0,0 1 0,0-1 0,-1 0 0,1 0-1,0 1 1,0-1 0,0 0 0,-1 1 0,1-1 0,0 0-9,-8 20 203,2 20-68,5-33-123,0 1 1,1 0 0,0 0 0,1-1 0,0 1 0,0 0 0,0-1 0,1 1 0,0-1 0,1 1 0,0-1 0,0 0 0,0 0 0,1 0 0,0 0 0,1-1 0,3 5-13,-7-10-1,-1-1 1,1 1 0,-1 0 0,1-1 0,-1 1-1,1-1 1,0 1 0,-1-1 0,1 0 0,0 1-1,0-1 1,-1 0 0,1 1 0,0-1-1,0 0 1,-1 0 0,1 0 0,0 0 0,0 0-1,0 0 1,-1 0 0,1 0 0,0 0 0,0 0-1,0 0 1,-1 0 0,1 0 0,0-1 0,0 1-1,-1 0 1,2-1 0,20-21 3,-16 13-9,-1 1 0,-1-1-1,1-1 1,-1 1 0,-1-2 6,-1 5-5,-1-1 0,0 0-1,-1 0 1,1 1 0,-1-1 0,-1 0 0,1 0 0,-1 1 0,0-1-1,-1 0 1,0 1 0,-2-6 5,3 7 23,-1 1 1,0-1-1,0 1 0,0 0 0,-1 0 0,1 0 0,-1 0 0,0 0 1,0 1-1,0-1 0,-1 1 0,1 0 0,-1 0 0,0 0 0,0 0 1,0 1-1,0 0 0,0 0 0,-1-1-23,4 3 10,0 0 0,0-1 0,0 1 0,0 0 0,0 0 0,0 0 0,0 0 0,0 0 0,0 0 0,0 0 0,0 0 0,0 0 1,0 0-1,0 1 0,0-1 0,0 0 0,0 1 0,0-1 0,0 1 0,0-1 0,0 1 0,1-1 0,-1 1 0,0 0 0,0-1 0,0 1-10,-15 28 121,5 36 11,13-18-43,-2-46-184,0 1 1,0-1-1,1 0 1,-1 0-1,1 0 1,-1 0-1,1 0 1,-1 1-1,1-1 1,-1 0-1,1 0 1,0 0-1,0 0 1,0-1-1,-1 1 1,1 0-1,0 0 1,0 0-1,0-1 1,0 1-1,0 0 1,0-1-1,1 1 1,-1-1-1,0 0 1,0 1-1,0-1 1,0 0-1,1 1 1,-1-1-1,0 0 1,0 0-1,0 0 1,1 0-1,0 0 95,2-2-1017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27.236"/>
    </inkml:context>
    <inkml:brush xml:id="br0">
      <inkml:brushProperty name="width" value="0.1" units="cm"/>
      <inkml:brushProperty name="height" value="0.1" units="cm"/>
    </inkml:brush>
  </inkml:definitions>
  <inkml:trace contextRef="#ctx0" brushRef="#br0">0 131 140,'0'0'159,"0"0"47,0 0 35,0 0-8,0 0-75,0 0 22,0 0 34,0 0-22,0 0-2,0 0-31,0 0-16,0 0 13,0 0-33,0 0-21,0 0-8,0 0-22,0 0 8,0 0 18,0 0-10,0 0-2,0 0 16,0 0-29,0 0-6,0 0-7,0 0-31,0 0 16,0 0 19,0 0-26,0 0 33,0 0-10,0 0-57,2 3 20,6 15 39,0 0-1,-2 1 1,0 0-1,-1 0 1,-1 0-1,0 12-62,6 23 97,2-3 58,14 36-155,-26-39-57,0-46 47,0-1 18,0 6 11,0-5-24,0-2 25,2 28-20,-1-26 7,1-1 0,-1 1 0,0 0 1,0-1-1,-1 1 0,1 0 0,0-1 0,0 1 0,-1 0 0,1 0 0,-1 0 0,0 0 0,1 0-7,-1-1 22,0-1 7,0 0-28,0 0-5,2 4 124,12 17 232,-7-14-213,-5-9-74,2-1-60,0 0 1,0 0 0,0 1-1,1 0 1,-1 0-1,1 0 1,-1 0-1,1 1 1,1-1-6,6-2 8,9-4-107,1 0 0,-1 2 0,12-2 99,11-3-307,-43 11 296,-1 0 0,0 0-3,0 0 11,31 0-204,6 9 180,-35-9 60,-1 0-35,-1 0 1,1-1-1,-1 1 1,1 0-1,-1 0 1,0-1-1,1 1 0,-1 0 1,1 0-1,-1 0 1,1 0-1,-1 0 1,1 0-1,-1 0 1,1 0-1,-1 0 1,1 0-1,-1 0 1,1 0-1,-1 0 0,1 0 1,-1 0-1,1 0 1,-1 0-1,1 1 1,-1-1-1,0 0 1,1 0-1,-1 1 1,1-1-1,-1 0 1,0 0-1,1 1 0,-1-1 1,0 0-1,1 1 1,-1-1-1,0 1 1,1-1-1,-1 1 1,0-1-1,0 1 2,7 3 4,-6-4-14,-1 0-3,0 0 40,3 3-13,13 5 11,-9-15 2,-6 3-45,-1 0 1,0-1 0,-1 1 0,1 0 0,-1 0-1,0-1 1,0 1 0,-1-2 17,-6-26-126,2 1 0,1-1 1,1-1-1,0-31 126,4 63-22,0-54 134,0-12-134,-20 15-7,14 28 30,2 10 8,1 0-1,0-1 1,1 1-1,0-13-8,2 26 3,0 1 42,0-39 91,0 39-125,0 0 0,0-1 1,0 1-1,0-1 0,0 1 1,0-1-1,0 1 0,0 0 1,0-1-1,0 1 1,0-1-1,0 1 0,0 0 1,0-1-1,0 1 0,0-1 1,0 1-1,0 0 0,-1-1 1,1 1-1,0-1 0,0 1 1,0 0-1,-1-1 0,1 1 1,0 0-1,-1-1 0,1 1 1,0 0-1,0 0 0,-1-1 1,1 1-1,-1 0 1,1 0-1,0 0 0,-1-1 1,1 1-12,-15 8 363,-9 6-160,-1-7 100,0-2-1,-1 0 1,1-1-1,-7-1-302,14 0 93,1 1 0,0 0 0,0 2 0,0 0 1,0 1-1,0 1-93,13-7-258,0 1 0,0 0 0,0 0 0,1 0 0,-1 1 0,0-1 0,1 1 0,0 0 0,0 0 1,0 0-1,-3 3 258,6-5-1016</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1.764"/>
    </inkml:context>
    <inkml:brush xml:id="br0">
      <inkml:brushProperty name="width" value="0.1" units="cm"/>
      <inkml:brushProperty name="height" value="0.1" units="cm"/>
      <inkml:brushProperty name="color" value="#FFC114"/>
    </inkml:brush>
  </inkml:definitions>
  <inkml:trace contextRef="#ctx0" brushRef="#br0">585 122 8,'0'0'145,"0"0"29,0 0 24,0 0-79,0 0-3,0 0 29,0 0 20,0 0-58,-33-34 755,19 23-694,0 1 0,-1 0 0,0 1 0,-1 1 0,0 0 0,0 1 0,0 1 0,-9-2-168,15 6 83,0-1-1,0 1 0,0 1 0,0 0 1,-1 0-1,1 1 0,-1 0 0,1 1 1,0 0-1,0 1 0,0 0 1,-1 1-1,2 0 0,-6 2-82,0 2 47,0 1 0,1 1 0,0 0 0,1 1 0,0 1 0,1 0 0,0 0 0,0 1 0,1 1 0,1 0 0,0 0 0,1 1 1,0 1-1,1-1 0,1 1 0,0 1 0,1-1 0,1 1 0,-1 4-47,-6 29 62,2-1 0,2 2 1,2-1-1,3 1 1,2 37-63,4-56 8,1 0 0,1-1 0,2 0 0,0 0 1,3-1-1,0 0 0,2-1 0,1 0 1,1-1-1,1 0 0,2-1 0,0-1 1,2 0-1,9 8-8,-18-23 10,0-1 1,1 0-1,-1-1 0,2 0 1,-1 0-1,12 4-10,-19-10 3,1 0-1,0 0 0,-1 0 0,1-1 0,0 0 1,0 0-1,0 0 0,0-1 0,0 0 0,0 1 1,0-2-1,0 1 0,0-1 0,0 1 0,0-1 1,-1-1-1,1 1 0,0-1 0,-1 0 1,1 0-3,7-5 7,-1 0 1,1 0 0,-2-1-1,1-1 1,-1 0 0,-1-1-1,0 1 1,0-2 0,-1 1-1,0-1 1,0-1 0,-2 1 0,3-6-8,6-14 2,-2 0 1,-1-1 0,-1-1-1,3-22-2,-3-6 21,-3-1 0,-3 0 0,-2 0-1,-4-27-20,1 76-2,-1 1 2,0 1 0,-1-1 1,-1 1-1,0 0 0,-1 0 1,0 0-1,-1-1 0,-1-5 26,3 10-24,-4-10 12,4 33-25,7 27 17,1 1 0,2-1 0,2 0 0,2 0 0,2-1 0,13 29-6,-20-56-4,0 0 0,1 0 1,1 0-1,0 0 1,1-2-1,1 1 0,0-1 1,1 0-1,5 5 4,-9-12-6,0 1-1,1-1 1,-1 0 0,1-1-1,1 0 1,-1 0-1,0-1 1,1 0 0,0 0-1,0-1 1,0 0-1,1-1 1,-1 0 0,1 0-1,-1-1 1,5 0 6,6-1-339,-1-2 0,0 0 1,0-1-1,0-1 0,0-1 1,14-5 338,-24 7-316,12-3-820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2.526"/>
    </inkml:context>
    <inkml:brush xml:id="br0">
      <inkml:brushProperty name="width" value="0.1" units="cm"/>
      <inkml:brushProperty name="height" value="0.1" units="cm"/>
      <inkml:brushProperty name="color" value="#FFC114"/>
    </inkml:brush>
  </inkml:definitions>
  <inkml:trace contextRef="#ctx0" brushRef="#br0">447 54 300,'21'20'2654,"-42"-33"-1006,1 2-1519,-1 1 0,0 1 0,0 1 0,0 1 0,-10-2-129,22 7 26,1 1 1,-1-1-1,0 1 1,0 1 0,1 0-1,-1 0 1,0 1-1,0 0 1,0 0-1,1 1 1,-1 0-1,1 1 1,-1 0 0,1 0-1,0 1-26,-3 2 19,0 1-1,0 0 1,1 1-1,0 0 1,1 0-1,-1 1 1,2 1-1,-1 0 1,1 0-1,1 0 1,0 1-1,0 0 1,1 0-1,1 1 1,0 0-1,0 0 1,-1 7-19,-2 14 43,1 0 1,1 1-1,2 0 1,1 0-1,3 32-43,1-41 6,1 0-1,2 1 0,0-1 1,2 0-1,2 3-5,45 130 41,-26-82 28,96 262 36,44 136 220,-149-423-340,-11-34-132,-1 1 0,-1 0 0,0 1 0,-1-1 0,-1 1 0,0 10 147,-10-30-1699,1-3 659</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2.871"/>
    </inkml:context>
    <inkml:brush xml:id="br0">
      <inkml:brushProperty name="width" value="0.1" units="cm"/>
      <inkml:brushProperty name="height" value="0.1" units="cm"/>
      <inkml:brushProperty name="color" value="#FFC114"/>
    </inkml:brush>
  </inkml:definitions>
  <inkml:trace contextRef="#ctx0" brushRef="#br0">1 348 300,'43'-29'886,"0"2"0,2 2 1,1 3-1,43-16-886,51-11 1548,7 5-1548,-19-3 279,-47 16-954,-30 8-672,-29 11 445</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3.240"/>
    </inkml:context>
    <inkml:brush xml:id="br0">
      <inkml:brushProperty name="width" value="0.1" units="cm"/>
      <inkml:brushProperty name="height" value="0.1" units="cm"/>
      <inkml:brushProperty name="color" value="#FFC114"/>
    </inkml:brush>
  </inkml:definitions>
  <inkml:trace contextRef="#ctx0" brushRef="#br0">1 1 172,'103'287'2181,"-13"4"0,25 170-2181,-64-200 111,-38-215-1180,-11-43 301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3.668"/>
    </inkml:context>
    <inkml:brush xml:id="br0">
      <inkml:brushProperty name="width" value="0.1" units="cm"/>
      <inkml:brushProperty name="height" value="0.1" units="cm"/>
      <inkml:brushProperty name="color" value="#FFC114"/>
    </inkml:brush>
  </inkml:definitions>
  <inkml:trace contextRef="#ctx0" brushRef="#br0">1 238 108,'17'-7'342,"0"1"-1,1 0 1,-1 1 0,1 1-1,8 0-341,56-15 730,112-42 1823,66-6-2553,-116 38-1294,22 3 1294,-136 22-905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4.204"/>
    </inkml:context>
    <inkml:brush xml:id="br0">
      <inkml:brushProperty name="width" value="0.1" units="cm"/>
      <inkml:brushProperty name="height" value="0.1" units="cm"/>
      <inkml:brushProperty name="color" value="#FFC114"/>
    </inkml:brush>
  </inkml:definitions>
  <inkml:trace contextRef="#ctx0" brushRef="#br0">0 455 232,'7'0'132,"-1"1"-1,0-1 0,1 0 1,-1-1-1,0 1 1,0-1-1,0 0 1,1-1-1,-1 0 1,0 0-1,-1 0 1,1 0-1,0-1 1,3-2-132,14-9 233,-1-1 0,20-17-233,2-2 362,-20 17-237,-1-1 1,-1-1-1,0-1 1,9-13-126,-21 22 36,-1-1 0,1 0 0,-2 0 0,0-1 0,-1 0 0,0 0 0,-1-1 1,0 1-1,2-11-36,-7 21 1,0-1 1,-1 1 0,1 0 0,-1 0-1,0-1 1,0 1 0,0 0 0,-1-1-1,1 1 1,-1 0 0,0 0 0,0-1-1,0 1 1,0 0 0,0 0-1,-1 0 1,1 0 0,-1 0 0,0 1-1,0-1 1,0 0 0,0 1 0,0 0-1,0-1 1,-1 1 0,0 0 0,1 0-1,-1 0 1,0 0 0,0 1-1,0-1 1,0 1 0,0 0 0,0 0-1,0 0 1,0 0 0,0 0 0,-1 1-1,1-1 1,0 1 0,-1 0 0,1 0-1,0 0 1,0 1 0,-1-1 0,1 1-1,0 0 1,-1 0-2,-7 3 56,-1 0 0,1 2 0,0-1 0,0 2 1,1-1-1,0 1 0,0 1 0,1 0 0,0 0 0,0 1 0,0 0 0,1 0 1,1 1-1,0 0 0,0 1 0,1-1 0,-1 4-56,-12 27 217,1 0 0,3 1 0,1 0 0,0 10-217,6-25 93,2-1 1,1 1 0,2 1 0,0-1 0,2 0 0,1 0 0,1 1 0,1-1 0,2 6-94,1-11 37,0 0-1,1 0 1,1-1-1,1 0 1,1 0-1,2 2-36,-7-15 16,1 0 0,0-1 0,0 1 0,0-1-1,1 0 1,0 0 0,0-1 0,1 1-1,0-1 1,0-1 0,0 1 0,1-1-1,0-1 1,0 1 0,0-1 0,0-1 0,1 0-1,1 1-15,9 0-47,-1-1-1,1-1 0,0-1 0,0 0 0,0-1 1,-1-1-1,1-1 0,0-1 0,-1 0 1,1-2-1,-1 0 0,0-1 0,-1 0 1,13-8 47,-15 8-573,-1-1 0,0-1 0,0-1 0,6-5 573,2-4-1017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7:17.894"/>
    </inkml:context>
    <inkml:brush xml:id="br0">
      <inkml:brushProperty name="width" value="0.1" units="cm"/>
      <inkml:brushProperty name="height" value="0.1" units="cm"/>
      <inkml:brushProperty name="color" value="#FFC114"/>
    </inkml:brush>
  </inkml:definitions>
  <inkml:trace contextRef="#ctx0" brushRef="#br0">9 262 188,'0'0'269,"0"0"-50,0 0-42,0 0 1,0-1-59,1 0 0,-1 0 1,0 0-1,0 1 0,0-1 1,0 0-1,0 0 0,0 0 1,0 1-1,0-1 0,0 0 0,-1 0 1,1 0-1,0 1 0,0-1 1,-1 0-1,1 0 0,0 1 1,-1-1-120,0 2 34,0 1 0,0 0 1,0 1-1,1-1 0,-1 0 0,1 0 1,-1 0-1,1 0 0,0 0 1,0 1-1,0-1 0,0 0 1,0 0-1,1 0 0,-1 1 0,0-1 1,1 0-1,0 0 0,-1 0 1,1 0-1,1 1-34,21 61 421,-18-51-306,100 248 870,35 94-333,-135-341-603,12 34 32,-11-33 77,-5-18 187,-23-131-147,6 0 0,1-130-198,19 216 8,1 0-1,3 0 1,2 0-1,2 1 1,2 1-1,2 0 1,19-37-8,-30 68-24,2 1 0,0 0 0,0 1 0,2-1 0,-1 2 0,2-1 0,5-6 24,-14 19-51,0 0-1,-1 0 0,1 1 1,0-1-1,-1 0 1,1 0-1,-1 0 0,1 0 1,0 1-1,-1-1 0,1 0 1,0 0-1,-1 1 1,1-1-1,-1 0 0,1 1 1,-1-1-1,1 1 0,-1-1 1,1 1-1,-1-1 1,0 1-1,1-1 0,-1 1 1,1-1-1,-1 1 0,0 0 1,1 0 51,10 18-2006,-6-11 1048</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9:38.134"/>
    </inkml:context>
    <inkml:brush xml:id="br0">
      <inkml:brushProperty name="width" value="0.1" units="cm"/>
      <inkml:brushProperty name="height" value="0.1" units="cm"/>
      <inkml:brushProperty name="color" value="#FFC114"/>
    </inkml:brush>
  </inkml:definitions>
  <inkml:trace contextRef="#ctx0" brushRef="#br0">2246 122 4,'0'0'153,"0"0"12,0 0-19,0 0-7,0 0 2,0 0 21,0 0 24,0 0-8,0 0 9,0 0 27,0 0 22,0 0 2,0 0-33,0 0 29,0 0 0,0 0-20,0 0 7,0 0 6,0 0-5,-8 19 418,-46-27 508,24 4-745,1-2 0,-14-4-403,19 4 78,-1 1-1,1 2 1,-1 0-1,-2 1-77,-4 0 61,1-1 0,-14-5-61,-17-2 92,-1 3 0,0 2 0,0 3 0,-14 3-92,39-1 2,30-1-7,0 1 1,0-1-1,0 0 1,1-1-1,-1 0 1,-4-2 4,-39-7-12,12 10 2,-128 1 104,139-8-98,7 0 33,19 8-16,-44 0-7,-133 0 24,116-13-23,-190 7-70,186 25 108,-190-9 269,157-10-265,98 0-41,-39 1-181,39 2 170,1-1 0,-1 0 0,1 0 0,-1 0 0,0-1-1,0 1 1,0 0 0,0 0 0,0 0 0,0 0 0,0-1 0,-2 2 3,-13 27-26,14-19 28,1-1 1,0 0 0,1 0 0,0 1-1,1 2-2,-1 1-9,0 0 0,0 0 1,-1 0-1,-1 1 9,-13 117-7,6 0 0,6 0 1,7 22 6,-2 22 12,-2 571-9,-2-705 1,-2 0-1,-2 2-3,1-2-7,1 1 0,1 2 7,-1 78 44,-10 36-44,-3 38 0,6-72-34,4-56 42,2 38-8,5-104-2,0-1 0,0 1 1,1 0-1,-1 0 1,1-1-1,0 1 1,0-1-1,0 1 0,0 0 1,0-1-1,0 0 1,1 1-1,-1-1 0,1 0 1,0 0-1,0 1 1,0-1-1,0-1 0,0 1 1,0 0-1,0 0 1,0-1-1,1 0 0,-1 1 1,1-1-1,-1 0 1,1 0-1,0 0 0,-1 0 1,1-1-1,0 1 1,-1-1-1,3 1 2,9 0-13,0 0 0,0 0 0,0-1 1,0-1-1,0 0 0,0-1 0,2-1 13,174-28 20,2 9 0,0 8-1,45 8-19,-219 6 9,88-2 50,0 5 0,0 5 0,103 21-59,-147-16 8,-9-3 3,-1 2 0,-1 2-1,0 3 1,36 17-11,65 38 19,-11-4-10,-140-67 13,1 0 0,-1-1 0,0 1 0,1-1 0,-1 1 0,1-1 0,-1 0 1,1 0-1,-1 0 0,0 1 0,1-1 0,-1 0 0,1-1 0,-1 1 0,1 0 0,-1 0 0,0-1 0,1 1 0,-1 0 0,1-1 0,-1 0 1,0 1-1,0-1 0,1 0 0,-1 1 0,0-1 0,0 0 0,0 0 0,0 0 0,0 0 0,0 0 0,0-1 0,0 1 0,0 0 0,0 0 0,-1 0 1,1-1-1,-1 1 0,1 0 0,-1-1 0,1 1 0,-1-1 0,0 1 0,1-1-22,2-12 23,0 0 0,0 0 0,-1 0 0,0-10-23,-1 8 73,4-85 109,-5 68-152,2 0 1,1 1 0,2-6-31,-2 22 14,-1-1-1,0 1 0,-2-1 1,0 1-1,-2-17-13,0-14 14,4-13 54,7-42-68,15-153-1,-3 25-102,26-92 95,8-60-2,-47 321 31,-3 30 14,-1-1 0,-1-20-35,-3 44 2,1 0-1,0 0 1,1 1 0,0-1-1,0 0 1,3-4-2,9-46-6,7-108-29,-10 19 174,-6-32-139,-10 168-19,5 10 18,-1 0 1,0 1-1,1-1 0,-1 0 0,1 0 0,-1 0 0,1 0 0,-1 0 1,1 0-1,0 0 0,-1 0 0,1 0 0,0 0 0,0 0 0,0 0 1,0 0-1,0 0 0,0 0 0,0 0 0,0-1 1,0-42 48,0 42-32,-9-25 22,7 25-37,0 1 0,0 0 0,1 0 0,-1-1 0,0 1 0,1-1 0,-1 1 0,1-1 0,-1 0 0,1 0 0,0 0 0,0 1 0,0-1 0,0 0 0,0 0 0,0-1 1,0 0-2,-15-22-2,7 17 8,7 6-9,1 0 0,-1 1 1,0-1-1,0 1 0,1-1 0,-1 1 1,0 0-1,0 0 0,0 0 0,0 0 1,-1 0-1,1 1 0,-1-1 3,2 1 28,1 0-16,-37-15-152,-18 8-892,48 7 679,1 0 0,-1 0 0,0-1 0,0 0 0,0-1 1,1 1-1,-1-1 0,1 0 0,-1-1 0,-2-1 353,-6-9-1513</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4:34.915"/>
    </inkml:context>
    <inkml:brush xml:id="br0">
      <inkml:brushProperty name="width" value="0.1" units="cm"/>
      <inkml:brushProperty name="height" value="0.1" units="cm"/>
      <inkml:brushProperty name="color" value="#FFC114"/>
    </inkml:brush>
  </inkml:definitions>
  <inkml:trace contextRef="#ctx0" brushRef="#br0">25 13 140,'0'0'189,"0"0"5,0 0 10,0 0-10,0 0-32,0 0-6,0 0 27,0 0-10,0 0-42,0 0-13,0 0 10,0 0-2,0 0-10,0 0 6,0 0-7,0 0-33,0 0 3,0 0-9,0 0 40,0 0-6,0 0 14,0 0 34,0 0 2,0 0 2,0 0-13,0 0 4,0 0-39,0 0-12,0 0 6,0 0 0,0 0-23,0 0 0,0 0-11,0 0 0,0 0-5,0 0-10,0 0 18,0 0 24,0 0 9,0 0 0,0 0-1,0 0 17,0 0-20,0 0 3,0 0 0,0 0 7,0 0 10,0 0-16,0 0 14,0 1-101,0 0 0,1 0 1,-1 0-1,0 0 0,0 0 1,0 1-1,0-1 0,0 0 1,-1 0-1,1 0 0,0 0 1,-1 0-1,1 0 0,0 1 1,-1-1-1,1 0 0,-1 0-23,-2 3 39,0 0-1,1 1 0,0-1 1,0 1-1,0 0 0,0-1 1,1 1-1,-1 0 1,1 0-1,1 0 0,-1 0 1,1 0-1,-1 0 0,1 0 1,1 0-1,-1 0 1,1 1-39,3 20 38,1-1 0,1 0 0,1 0-38,4 19 44,10 23 24,-19-62-59,-1 0-1,1 0 0,1 0 1,-1-1-1,1 1 0,0-1 1,0 0-1,0 0 1,1 0-1,-1 0 0,1 0 1,1 0-9,-3-3 5,0 0 0,0 0 0,0 0 1,0-1-1,1 1 0,-1-1 0,0 0 0,0 0 1,0 1-1,0-1 0,1-1 0,-1 1 1,0 0-1,0 0 0,0-1 0,0 1 0,1-1 1,-1 0-1,0 0 0,0 0-5,43-24 5,-30 15 2,-5 4 3,-1-1 1,0 0 0,0 0-1,0-1 1,-1 0-1,-1-1 1,1 1 0,-2-1-1,1-1 1,-1 0 0,0 1-1,-1-2 1,0 1-1,-1-2-10,5-13 11,-1-1 1,-1 0-1,-1 0 0,-2-1 0,1-11-11,0-16-1706,-5 54 1282,3 0-1076,-2 0 465</inkml:trace>
  <inkml:trace contextRef="#ctx0" brushRef="#br0" timeOffset="1101.591">777 118 240,'0'26'889,"-4"44"-70,-9 77 560,-9 13 744,68-322 14,-29 109-1941,-13 35-165,2-1 0,0 1-1,1 1 1,1-1-1,1 1 1,0 1 0,1-1-1,1 2 1,1-1-1,2-1-30,-12 15 4,-1 1 0,0 0 0,0 0-1,1 0 1,-1 0 0,0 0 0,1 0-1,-1 1 1,1-1 0,-1 0-1,1 1 1,-1-1 0,1 1 0,0 0-1,-1-1 1,1 1 0,0 0 0,-1 0-1,1 0 1,-1 0 0,1 0-1,0 0 1,1 1-4,-1 0 4,1 0 1,0 0-1,-1 1 0,0-1 0,1 1 0,-1 0 0,0 0 1,0-1-1,1 1 0,-2 1 0,1-1 0,0 0 0,0 1-4,7 10 20,-1 0 0,-1 1-1,0 1 1,4 11-20,-8-19 12,6 22-9,0 0 1,-2 0-1,-2 1 0,3 27-3,8 45 45,-12-69 37,0-12-126,-3-22 37,0 0 0,1 0-1,-1 0 1,0 0 0,0 0 0,0 0 0,0-1 0,0 1-1,0 0 1,0-1 0,-1 1 0,1 0 0,0-1 0,-1 1-1,1-1 1,-1 1 0,0-2 7,36-79-323,27-57-223,-54 122 476,1 1-1,0-1 1,1 2 0,1-1 0,1 2-1,9-9 71,-21 22 10,0-1-1,1 1 0,-1-1 1,1 1-1,0 0 0,-1-1 1,1 1-1,0 0 1,0 0-1,0 1 0,0-1 1,0 0-1,0 1 0,0-1 1,0 1-1,0-1 0,0 1 1,0 0-1,0 0 1,0 0-1,0 0 0,0 0 1,0 1-1,0-1 0,0 0 1,1 1-10,0 1 20,0 0 0,1 0 0,-1 0-1,0 1 1,0-1 0,-1 1 0,1 0 0,0-1 0,-1 1 0,1 0 0,-1 1 0,0-1 0,1 3-20,7 14 108,-1 1 0,0 0 1,-2 1-1,3 13-108,-9-32 14,10 49 191,-2 0 0,2 44-205,2 10-579,-13-102-1048,0-3-54,0 0 189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42.947"/>
    </inkml:context>
    <inkml:brush xml:id="br0">
      <inkml:brushProperty name="width" value="0.1" units="cm"/>
      <inkml:brushProperty name="height" value="0.1" units="cm"/>
      <inkml:brushProperty name="color" value="#E71224"/>
    </inkml:brush>
  </inkml:definitions>
  <inkml:trace contextRef="#ctx0" brushRef="#br0">4198 177 116,'0'0'197,"0"0"-27,0 0-4,0 0-24,0 0 60,0 0 48,0 0-1,0 0-34,0 0-4,0 0 38,0 0 2,0 0-15,0 0-23,0 0 1,0 0-17,0 0-32,0 0-30,0 0-8,-2 4 20,2-3-139,-1 0 1,1 0-1,0 0 0,-1-1 0,1 1 0,-1 0 0,1-1 0,-1 1 0,1 0 1,-1-1-1,1 1 0,-1-1 0,1 1 0,-1-1 0,0 1 0,0-1 0,1 1 0,-1-1 1,0 0-1,1 1 0,-1-1 0,0 0 0,0 1 0,0-1 0,1 0 0,-1 0 0,0 0 1,-1 0-9,-26-7 263,12 2-228,-245-61 3179,-167-16-3214,358 70 299,-23 1 48,-1 3 1,0 5 0,-2 4-348,51-1 97,-96 15 148,-235-12 409,353 0-648,0 0 1,0 2 0,0 0 0,0 1-1,1 2 1,-6 3-7,-33 9 63,-296 97 200,303-94-121,0 2 0,1 2 1,2 2-1,-42 33-142,-61 34 117,72-46-59,-38 34-58,25-16 74,44-32-64,2 2-1,2 2 1,1 2-1,2 3 1,-26 35-10,23-27 80,-30 26-80,3-4-36,30-26 41,2 2-1,2 2 0,3 1 0,-1 6-4,-106 208 86,91-166-149,18-32 116,3 1 0,3 2-1,-4 26-52,17-40 16,2 0 0,3 1 0,-1 41-16,4 31 129,5 21-129,5-115 13,1 1 1,2 0-1,8 28-13,-2-10 5,9 37 7,4-1 1,3-1-1,5-1 1,29 55-13,6-9 48,5-3 1,54 69-49,-79-132 77,3-1-1,4-4 1,2-1-1,8 2-76,-27-34 64,2-1 0,1-2-1,1-2 1,32 15-64,184 85 177,-91-48 88,-79-36-53,2-4 0,2-3 0,1-4 0,1-5 0,1-4 1,65 8-213,81 4 451,25 3 1066,44-8-1517,-207-30 303,0-5 0,-1-5-1,34-9-302,82-7 293,347-33 701,-205-5-614,-186 30-284,49-9 144,-2-10 0,36-22-240,-149 38 138,-1-5 0,-2-4 0,17-15-138,-74 31 180,0-2-1,-2-2-179,37-25 158,0-1 143,-2-4 0,65-68-301,-86 77 185,-4 6-1,-3-3 0,-1-2 1,36-50-185,-77 88-1,23-29 163,-2-2 0,-1-1 0,-3-1 0,-2-2 0,4-15-162,-17 25 145,-1 0-1,-2 0 1,-1-1 0,-1-22-145,0-38 557,-5-28-557,-3 103 68,-2-1-1,0 0 0,-5-15-67,-3-19 108,-7-44-47,-5 1 0,-5 0 0,-4 2 0,-4 1 1,-5 3-1,-41-72-61,-122-199-85,101 169 59,51 94-54,-55-81 80,68 126-11,8 10 9,-2 2 0,-2 1 0,-2 2 1,-31-29 1,51 59-22,-21-22 1,-2 2 1,-2 1-1,-1 2 1,-1 2 0,-14-5 20,37 25-38,-2-3 8,-1 2 0,0 0 1,-1 2-1,0 0 0,-1 2 0,0 1 0,-6-1 30,-152-25-20,60 10-53,-13 3 73,-52 8-126,-90 8 126,222 4-58,53 0 59,-1-1 0,1 0 1,0 0-1,0 0 0,1 0 0,-1-1 0,0 0 0,0 0 1,-1 0-2,-30-13 30,5 9-54,-12-2 15,-1-2 0,2-2 0,-36-15 9,17 11-8,50 14-15,0 0 0,1 0 0,-1-1 0,0-1 0,-1 0 23,10 3-57,1 1-38,0 0-61,0 0-44,-2 0 34,1 0-1,-1 0 1,1-1-1,-1 1 0,1 0 1,-1-1-1,1 1 0,-1-1 1,1 0-1,-1 0 1,1 1-1,0-1 0,-1 0 1,1 0-1,0 0 1,0 0-1,0-1 0,-1 0 167,-6-8-7217,6 8 4615,-2-3-2271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29.766"/>
    </inkml:context>
    <inkml:brush xml:id="br0">
      <inkml:brushProperty name="width" value="0.1" units="cm"/>
      <inkml:brushProperty name="height" value="0.1" units="cm"/>
    </inkml:brush>
  </inkml:definitions>
  <inkml:trace contextRef="#ctx0" brushRef="#br0">1 166 88,'0'0'253,"0"0"-21,0 0-2,0 0-63,0 0 0,0 0 32,0 0-34,0 0-49,0 0 12,0 0 32,0 0 11,0 0-38,0 0 14,0 0 23,0 0-28,0 0 11,0 0-24,0 0-18,0 0-22,0 0-22,0 0 4,0 0-33,0 0-12,0 0 15,0 0 16,0 0-17,0 0 11,0 0-9,0 0-5,0 0 7,0 0-20,0 0 31,0 0-20,0 0 10,0 0 5,0 0 8,0 0-33,0 0-15,0 0-8,0 0 46,0 0-23,0 0 15,0 0-9,0 0 32,0 0-10,0 0-7,0 0 10,0 0 15,0 0 6,0 0-36,0 0 50,0 0-17,0 0 5,0 0 8,0 0-23,0 0 8,0 0 20,0 0-8,0 0-24,0 0 8,0 0-24,0 0 21,0 0-11,0 0 3,0 0 21,0 0-1,0 0-14,0 0 8,6 58 404,23 81-230,-14-80-190,-8-37-52,-1 1 0,-1 0 1,-1 0-1,0 21-3,-4-42-3,0 0-1,0 0 0,0 0 0,1 0 1,-1 0-1,1 0 0,-1 0 1,1 0-1,-1 0 0,1 0 1,0 0-1,0 0 0,0 0 0,0 0 1,1-1-1,-1 1 0,1 1 4,-1-2-1,0-1 1,0 1-1,-1-1 0,1 0 0,0 1 0,0-1 0,-1 1 0,1-1 0,0 0 0,0 0 0,0 1 1,0-1-1,0 0 0,-1 0 0,1 0 0,0 0 0,0 0 0,0 0 0,0 0 0,0-1 0,0 1 1,-1 0-1,1 0 0,0-1 0,0 1 0,0 0 0,-1-1 0,1 1 0,0-1 0,0 1 0,-1-1 1,1 1-1,0-1 0,-1 1 0,1-1 0,0 0 1,11-10-76,0 0-1,1 1 1,1 1 0,-1 0-1,2 1 1,-1 0 0,1 1-1,0 1 1,1 0 0,6-1 76,-3 2-66,-7 1 55,1 0 1,0 1-1,0 1 1,0 0-1,0 1 1,11 0 10,-23 1-19,41 0-47,-26 0 20,-15 0 44,-1 0 0,1 0 0,-1-1 0,1 1 0,-1 0 0,1 0 0,-1-1-1,1 1 1,-1 0 0,0-1 0,1 1 0,-1-1 0,1 1 0,-1-1 0,0 1 0,0-1 0,1 1 0,-1-1 0,0 1-1,0-1 1,1 1 0,-1-1 0,0 1 0,0-1 0,0 1 0,0-1 0,0 0 0,0 1 0,0-1 0,0 1 0,0-1-1,0 1 1,0-1 0,0 0 0,-1 1 0,1-1 0,0 1 0,0-1 0,0 1 0,-1-1 0,1 1 0,0-1 0,-1 1-1,1-1 3,-13-29-85,12 27 97,-10-23-38,2 1 0,1-2 0,0-7 26,-18-53 24,12 48-40,2-1 0,-3-23 16,11 44-4,-4-34 72,8 52-62,0 1-1,0 0 1,0-1-1,0 1 1,0 0-1,0 0 1,0-1-1,0 1 1,0 0-1,0-1 0,0 1 1,0 0-1,0 0 1,0-1-1,-1 1 1,1 0-1,0-1 1,0 1-1,0 0 0,0 0 1,-1 0-1,1-1 1,0 1-1,0 0 1,0 0-1,-1 0 1,1-1-1,0 1 0,0 0 1,-1 0-1,1 0 1,0 0-1,-1 0 1,1 0-1,0 0 1,0-1-1,-1 1 1,1 0-1,0 0 0,-1 0 1,1 0-1,0 0 1,-1 0-1,1 0 1,0 1-1,0-1 1,-1 0-6,-21 10 168,-28 28 146,43-31-197,-55 35 420,44-32-406,1 1 1,1 2-1,-7 5-131,15-12 28,0 0-1,0-1 1,0 0-1,0-1 0,-1 0 1,0 0-1,1-1 1,-2 0-28,10-2 63,0-1-3632,0 0 3560,0 0-833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29:42.948"/>
    </inkml:context>
    <inkml:brush xml:id="br0">
      <inkml:brushProperty name="width" value="0.1" units="cm"/>
      <inkml:brushProperty name="height" value="0.1" units="cm"/>
      <inkml:brushProperty name="color" value="#E71224"/>
    </inkml:brush>
  </inkml:definitions>
  <inkml:trace contextRef="#ctx0" brushRef="#br0">5815 665 196,'-2'0'96,"1"1"-1,-1-1 1,1 0 0,-1 0 0,1 0-1,-1 0 1,1 0 0,-1-1 0,1 1-1,-1 0 1,1-1 0,-1 1-1,1-1 1,-1 0-96,-29-23 916,-1 2 0,-8-4-916,7 5 872,0-1 0,-18-18-872,15 10 447,-1 1 1,-1 2-1,-2 2 0,0 2 1,-37-16-448,6 10 272,-2 2-1,0 3 1,-14 1-272,-136-29 492,-3 10-1,-1 9 1,-2 11-1,-21 8-491,-342 11 998,336 4-658,204 2-302,0 2 1,0 3 0,-9 4-39,32-7 34,-77 19 84,1 5 1,1 4-1,1 5 1,-86 45-119,37-10 8,2 6 0,-19 22-8,-93 80 198,157-103-212,3 5 0,-35 41 14,74-59 39,3 4-1,3 2 0,4 2 1,2 3-1,4 1 0,-25 60-38,-21 37-57,77-142 81,-2-2 0,-1 0 0,-5 3-24,-40 66 69,-15 38 86,40-73 67,2 1 0,4 1 0,2 3 0,-12 44-222,6 16 421,6 1 0,0 37-421,11-54 224,8-52-28,3 0 0,2 12-196,-1 43 255,-4 173 189,13-219-356,4 1 1,8 39-89,7 22 193,10 14-193,-19-102 37,2-2 0,1 1 1,3-2-1,1 0 1,9 13-38,-6-21 21,2-1 1,1-1 0,1-1-1,2-1 1,1-2 0,1 0-1,1-2 1,16 9-22,61 39 60,102 50-60,-116-74-131,2-5 0,2-4 0,2-4 0,50 9 131,82 12-641,100 6 641,91 14-429,-282-58 342,81-3 87,159-8-45,-345-10 45,-1 0-1,30-7 1,30-4-64,245-20-34,132-10 567,126 2-24,-473 31-328,-11 1 58,2 6-175,-74 1 40,-1-1 1,26-6-41,-38 5 8,72-9 195,-2-5-1,0-3 0,-1-5 1,-2-5-1,28-14-202,-40 9 177,157-74 500,-158 66-82,-3-3-1,-2-4 1,-2-3-1,-2-3 1,50-54-595,-83 70 292,-1-2 0,-3-2 0,-1-1 0,-3-2 0,-2-1 0,1-6-292,160-330 659,-114 235-276,-41 82-157,-2-2-1,0-9-225,5-15 195,-20 50-176,-1-1-1,3-20-18,10-43-48,-6 27 17,8-65 31,-23 88 114,-2 0 1,-3 0 0,-3 0-1,-2-1 1,-2 1-1,-7-24-114,-26-130 216,-9 1 0,-55-148-216,61 259 8,-4 2-1,-5 2 0,-3 2 1,-5 3-1,-3 2 0,-5 2 1,-43-44-8,31 35-180,44 53 87,-3 2 1,-26-26 92,-106-88 96,120 120-147,-1 1-1,-2 3 1,-1 1 0,-1 3-1,-3 2 52,-25-8-54,-2 4-1,-2 4 0,-13 0 55,68 17-45,-287-69-202,284 70 239,0 1 1,-1 1 0,-11 1 7,-34-5 9,-38-8-111,-1 6 1,-86 3 101,179 10 4,1 0 1,0 1 0,-19 6-5,-36 5-43,-27 1 18,-44 14 25,39-6-78,-6-4 78,72-15-3,-21 4-26,28 0-69,1-2 1,-1-1-1,0-2 1,-1-2 0,-3-1 97,-45 2-151,-102 0-486,110-2-5,4 10 376,35-3-2015,-2-4-7287,29-3 4566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29:51.137"/>
    </inkml:context>
    <inkml:brush xml:id="br0">
      <inkml:brushProperty name="width" value="0.1" units="cm"/>
      <inkml:brushProperty name="height" value="0.1" units="cm"/>
      <inkml:brushProperty name="color" value="#FFC114"/>
    </inkml:brush>
  </inkml:definitions>
  <inkml:trace contextRef="#ctx0" brushRef="#br0">1324 472 8,'0'0'124,"0"0"-29,0 0 9,0 0 24,0 0-18,0 0-6,0 0 38,0 0-18,0 0 9,0 0-34,0 0 17,0 0-2,0 0-20,0 0 42,0 0 19,0 0 2,0 0 14,0 0-32,0 0 7,0 0 3,0 0 18,0 0 22,0 0-27,-22 0 428,21-1-583,1 1 1,-1 0 0,0 0-1,1 0 1,-1 0-1,0 0 1,1 0 0,-1 0-1,0 0 1,1 0-1,-1 0 1,0 0 0,1 1-1,-1-1 1,1 0 0,-1 0-1,0 1 1,1-1-1,-1 0 1,1 1 0,-1-1-1,1 0 1,-1 1-1,1-1 1,-1 1 0,1-1-1,-1 1 1,1-1-1,-1 1-7,-3 22 282,2 0-168,-34 220 499,7-31-263,8-68-170,12-71-64,-3 0 0,-5 5-116,15-63-6,2-12-189,0-1 1,-1 1-1,1 0 0,0-1 0,-1 1 1,0 0-1,0-1 0,0 1 0,0 0 1,0-1-1,-1 2 195,0-4-947</inkml:trace>
  <inkml:trace contextRef="#ctx0" brushRef="#br0" timeOffset="975.324">1271 403 116,'0'-1'48,"0"0"0,0 0 0,0 1 0,0-1 1,0 0-1,0 0 0,0 1 0,0-1 0,0 0 0,1 0 0,-1 1 0,0-1 0,0 0 0,1 1 1,-1-1-1,1 0 0,-1 1 0,0-1 0,1 0 0,-1 1 0,1-1 0,0 1 0,-1-1 1,1 1-1,-1-1 0,1 1 0,0 0 0,-1-1 0,1 1 0,0 0-48,23-21 217,-22 20-183,24-20 140,-3 2 39,2 0 0,0 2 0,5-2-213,-20 14 57,0 0-1,0 1 1,0 0-1,1 0 1,-1 1-1,1 1 1,0 0-1,0 0 1,0 1-1,8 0-56,-14 2 14,0 0 0,0 0 0,0 0 0,0 1 0,-1 0 0,1 0 0,-1 0 0,1 0 0,-1 1 0,0-1 0,0 1 0,0 0 0,0 1 0,0-1 0,-1 1 0,1-1 0,-1 1 0,2 3-14,2 3 32,0 0 1,0 0-1,-1 1 1,0 0-1,-1 0 1,0 0-1,0 4-32,0 8 31,0-1 0,-2 1 0,-1 0 0,-1 0 0,-1 0 0,-1-1 1,-1 1-1,-1 0 0,0 0 0,-2-1 0,-1 0 0,-1 0 0,-1-1 0,0 1 0,-2-1 0,0-1 0,-2 0 0,0-1 0,-1 0 1,-1-1-1,0 0 0,-2-1 0,-13 11-31,23-22 5,-1 0 0,1-1 0,-1 1 1,0-2-1,-1 1 0,1-1 0,-1 0 1,0-1-1,0 0 0,0 0 0,0 0 1,-1-1-1,1-1 0,-1 1 0,1-1 1,-4-1-6,10 0 4,0-1-1,-1 1 1,1-1 0,0 0 0,0 0 0,-1 0 0,1 0-1,0 0 1,0 0 0,0-1 0,0 1 0,1-1 0,-1 1-1,0-1 1,0 0 0,1 1 0,-1-1 0,1 0-1,0 0 1,0-1-4,-2 0 1,1 0-1,0-1 0,0 1 1,0-1-1,1 0 1,0 0-1,-1 1 0,1-1 1,0 0-1,1 0 0,-1-1 0,5 6 4,-1-1 0,0 1 0,1 0 0,-1 0 0,0 0 0,0 0 0,1 1 0,-1-1 0,0 1 0,1 1-4,51 38 36,-3 2 1,-1 2-1,-2 3 1,-2 2 0,-2 1-1,-3 3 1,8 16-37,-31-35 23,-17-28-79,1-1 1,1 1 0,-1-1 0,1 0 0,0 0 0,1 0 0,-1 0 0,1-1 0,0 0 0,1 1 55,-6-6-245,7-2-2203,4-10 1531</inkml:trace>
  <inkml:trace contextRef="#ctx0" brushRef="#br0" timeOffset="1613.522">2037 995 88,'0'1'49,"1"0"1,-1-1-1,1 1 0,0 0 1,-1 0-1,1-1 0,0 1 1,-1 0-1,1-1 0,0 1 1,0-1-1,-1 1 0,1-1 1,0 1-1,0-1 0,0 1 0,0-1 1,0 0-1,0 0 0,0 1 1,0-1-1,0 0 0,0 0 1,0 0-1,0 0 0,-1 0 1,2 0-50,34 1 508,-31-2-374,9 0-39,0-1 1,0 0 0,-1-1-1,1-1 1,-1 0 0,0-1-1,10-5-95,89-48 540,-96 50-471,-1-1 1,0-1-1,-1-1 1,0 0-1,4-4-69,-14 10 27,0 1 1,0-1-1,0 0 1,-1 0-1,0 0 1,0 0-1,0-1 1,0 1-1,-1-1 1,0 0-1,0 1 1,-1-1-1,0 0 1,0 0-1,0 0 1,0 0-1,-1-3-27,0 7-1,0 0 0,0 1 0,-1-1 1,1 1-1,0-1 0,-1 0 0,1 1 0,-1-1 0,1 1 1,-1-1-1,0 1 0,1-1 0,-1 1 0,0 0 0,0-1 0,0 1 1,0 0-1,-1 0 0,1 0 0,0-1 0,0 1 0,-1 0 1,0 0 0,-2-1 3,1 0 1,-1 1 0,0-1-1,0 1 1,0 0 0,0 0 0,0 0-1,-1 1 1,-2-1-4,-4 1 13,1 0 1,0 1-1,-1 0 1,1 0-1,0 1 1,0 0-1,-3 2-13,-1 2 38,1 0-1,1 0 1,-1 2 0,1-1 0,0 2-1,1-1 1,0 2 0,0-1-1,1 2 1,0-1 0,1 1-1,0 1 1,1-1 0,0 2-1,-4 9-37,3-3 92,0 1-1,2 1 0,0-1 0,1 1 0,1 1 0,1-1 0,1 1 0,1-1 1,0 23-92,2-37 15,1 1 0,0 0 0,0-1 0,0 1 0,1-1 0,0 1 0,1-1 0,-1 0 0,1 0 0,1 0 1,-1 0-1,1 0 0,1-1 0,-1 0 0,1 0 0,0 0 0,0 0 0,1-1 0,4 4-15,-2-3 13,0 0 0,1-1 0,0 0-1,0 0 1,0-1 0,0 0 0,1-1-1,-1 1 1,1-2 0,0 0 0,0 0-1,0-1 1,0 0 0,6 0-13,10-4-83,0 0-1,0-2 1,0-1 0,0-1-1,-1-1 1,-1-2 0,18-8 83,39-14-1158,-56 23 499,-1-4-233</inkml:trace>
  <inkml:trace contextRef="#ctx0" brushRef="#br0" timeOffset="2291.333">3328 971 180,'13'-26'1893,"-14"16"-1767,-1 1 1,1 0 0,-1 1-1,-1-1 1,0 0-1,0 1 1,0-1-1,-1 1 1,-1 0 0,1 0-1,-1 1 1,-1-1-1,0 0-126,3 3 76,-1 0 0,0 0 0,-1 1 0,1-1 0,-1 1 0,0 0 0,0 0-1,0 0 1,-1 1 0,1-1 0,-1 1 0,0 1 0,1-1 0,-1 1 0,-1 0 0,1 0 0,0 1 0,0 0-1,-2 0-75,-2 2 59,1 0 0,-1 1 0,1 0 0,0 0 0,0 1 0,0 0 0,0 1 0,0 0 0,0 0 0,1 1 0,0 0 0,0 1 0,0 0 0,1 0 0,0 0 0,0 1 0,-5 7-59,2-3 69,0 1 0,1 0 0,1 1-1,0 0 1,0 1 0,2-1 0,-1 1 0,2 1-1,0-1 1,-3 14-69,6-17 32,0 1-1,1-1 0,0 0 0,1 1 1,0-1-1,1 0 0,0 1 0,1-1 1,0 0-1,1 0 0,0 0-31,-1-6 6,-1-1 0,1 0 0,0 1-1,1-1 1,-1 0 0,1 0 0,-1-1-1,1 1 1,0 0 0,1-1 0,-1 0-1,1 0 1,-1 0 0,1 0 0,0 0-1,0-1 1,0 0 0,0 1 0,1-2-1,-1 1 1,0 0 0,1-1 0,0 0-1,-1 0 1,1 0 0,0-1 0,3 1-6,4-2-12,0 0 1,-1 0 0,1-1 0,-1 0 0,1-1 0,-1-1-1,0 0 1,0 0 0,0-1 0,-1 0 0,1-1 0,-1 0-1,-1-1 1,1 0 0,-1 0 0,0-1 0,-1 0-1,0-1 1,4-5 11,10-13-87,-1 0 0,-2-2 0,-1 0 0,-1-1 1,-1-1-1,-1-4 87,15-50-39,-25 167 251,-2-36-213,1-1-1,3 0 1,1-1 0,2 0 0,2 0-1,2-1 1,2 0 0,9 13 1,-2-14-422,-22-40 281,0-1 1,1 1-1,-1 0 1,1 0-1,-1 0 1,1-1-1,-1 1 0,1-1 1,0 1-1,0-1 1,0 0-1,0 1 1,0-1-1,0 0 0,0 0 1,0-1-1,0 1 1,0 0-1,2 0 141,5-1-939</inkml:trace>
  <inkml:trace contextRef="#ctx0" brushRef="#br0" timeOffset="2997.385">4215 799 220,'-6'-7'193,"0"0"0,0 0 1,-1 1-1,0 0 0,-1 0 0,1 1 0,-2-1-193,6 4 87,-1 0-1,1 0 1,-1 1-1,0 0 0,1-1 1,-1 1-1,0 0 0,0 1 1,1-1-1,-1 1 1,0 0-1,0 0 0,0 0 1,0 0-1,0 1 0,1-1 1,-1 1-1,0 0 1,-2 1-87,-12 6 111,1 0 0,0 1 1,1 1-1,0 1 0,1 0 1,0 1-1,0 1 0,2 0 0,-1 1 1,2 0-1,0 1 0,1 0 1,0 1-1,1 0 0,1 1 1,0 0-1,2 1 0,0 0 1,1 0-1,0 0 0,2 0 1,0 1-1,1 0 0,1 0 1,0 16-112,2-30 8,0-1 0,1 1 0,-1 0 0,1-1 0,-1 1 0,1-1 1,1 1-1,-1-1 0,1 0 0,0 1 0,0-1 0,0 0 0,0 0 1,1 0-1,-1 0 0,1-1 0,0 1 0,0-1 0,1 0 1,-1 0-1,1 0 0,-1 0 0,1 0 0,0-1 0,0 0 0,0 1 1,0-1-1,1-1 0,-1 1 0,0-1 0,1 0 0,-1 0 0,1 0 1,3 0-9,3 0 9,0 0 1,1-1 0,-1 0-1,0-1 1,0 0-1,0-1 1,0 0 0,0-1-1,-1 0 1,1 0 0,-1-1-1,0-1 1,0 0 0,1-1-10,7-7 6,0-1 1,0-1 0,-1 0-1,-1-2 1,-1 0 0,0-1-1,-1 0 1,-1-1 0,-1 0-1,-1-1 1,-1-1 0,0 1-1,-1-2 1,3-13-7,12-46-86,-3-2 0,-4 0 1,-1-25 85,-13 87-42,17-133-40,-6-1 0,-7-91 82,-9 240 43,-2 12-26,-3 14 9,-4 66 39,3 1 0,4 0-1,4 0 1,5 18-65,44 348 123,-48-447-122,-1-6-1,6 53-23,2 0-1,2-1 1,3 0 0,2-1 0,6 11 23,-21-61-59,1 0-1,-1-1 1,0 1-1,0 0 1,0-1-1,1 1 1,-1 0 0,0-1-1,0 1 1,1 0-1,-1-1 1,1 1 0,-1-1-1,1 1 1,-1-1-1,1 1 1,-1-1 0,1 1-1,-1-1 1,1 1-1,0-1 1,-1 0 0,1 1-1,-1-1 1,1 0-1,0 0 1,-1 1 0,1-1-1,0 0 1,0 0-1,-1 0 1,1 0 0,0 0-1,-1 0 1,1 0-1,0 0 1,0 0 0,-1 0-1,1 0 1,0-1-1,0 1 60,14-14-980</inkml:trace>
  <inkml:trace contextRef="#ctx0" brushRef="#br0" timeOffset="3752.097">5361 512 168,'0'-1'103,"-1"0"0,1 0 0,0 0-1,-1-1 1,1 1 0,-1 0 0,0 0 0,1 0 0,-1 0 0,0 0 0,0 0-1,0 0 1,1 0 0,-1 0 0,0 1 0,0-1 0,0 0 0,-1 0 0,1 1-1,0-1 1,0 1 0,0-1 0,0 1 0,0-1 0,-1 1 0,1 0-1,0 0 1,0-1 0,-1 1 0,0 0-103,-42-3 482,42 3-425,-13 2 31,0 0 0,1 1 0,-1 1 0,1 0 0,0 1 0,0 1 0,1 0 0,-1 0 0,1 2 0,1-1 0,-1 2 1,1 0-1,1 0 0,0 1 0,0 0 0,1 1 0,0 1 0,1-1 0,0 1 0,0 2-88,7-9 27,-1 1 1,1 0-1,-1 0 1,2 0-1,-1 0 1,1 0-1,0 0 1,0 0-1,0 1 1,1-1-1,0 0 1,0 0-1,1 1 1,0-1 0,0 0-1,0 0 1,1 0-1,0 0 1,0 0-1,0 0 1,1 0-1,0-1 1,0 1-1,0-1 1,1 0-1,0 0 1,0 0-28,15 16 42,0-1 0,2-1 1,0 0-1,1-2 0,14 8-42,5 5 47,-24-17 31,-1 1 0,0 0 1,0 1-1,8 12-78,-19-20 65,-1-1 0,1 1 1,-1-1-1,-1 1 0,1 0 1,-1 1-1,0-1 0,-1 0 0,0 1 1,0 0-1,-1-1 0,1 1 1,-2 0-1,1 4-65,-2-6 33,-1 0 0,1-1 0,-1 1-1,0-1 1,0 0 0,-1 0 0,0 0 0,0 0-1,0 0 1,0 0 0,-1-1 0,1 0 0,-1 1 0,0-1-1,-1-1 1,1 1 0,-1-1 0,1 1 0,-3 0-33,-8 6 96,-1 0 0,0-1 0,-1-1 1,1 0-1,-13 3-96,12-6-41,0-1 1,-1 0 0,0-1-1,0-1 1,0-1 0,0 0-1,0-2 1,0 0 0,0-1 0,0 0-1,-13-5 41,16 3-495,0-1-1,1 0 1,0-1 0,0 0-1,0-1 1,1-1 0,0-1-1,-11-8 496,0-6-1496</inkml:trace>
  <inkml:trace contextRef="#ctx0" brushRef="#br0" timeOffset="4931.905">2576 1714 76,'0'0'182,"0"0"-13,0 0-20,0 0 10,0 0 0,0 0-28,0 0-70,0 0 12,0 0 38,0 0 2,0 0-39,0 0 31,-28-10 143,3-9-111,14 9 15,-1 1 1,-1 0-1,0 1 0,-11-6-152,19 12 38,1 1 0,-1-1 0,0 0-1,0 1 1,0 0 0,0 0-1,0 1 1,0-1 0,0 1 0,0 0-1,0 0 1,0 1 0,0 0-1,0-1 1,0 2 0,1-1 0,-3 1-38,-3 2 43,-1 1 1,1 0 0,-1 0-1,2 1 1,-1 0 0,1 1-1,-1 0 1,2 0 0,-1 1-1,1 0 1,1 1 0,-1 0 0,1 0-1,1 0 1,0 1 0,0 0-1,1 0 1,0 1 0,1-1-1,0 1 1,1 0 0,0 0-1,0 1 1,1-1 0,1 2-44,-3 68 298,3 1 1,4-1 0,11 57-299,67 378 910,-49-283-764,-34-210-2302,2-23 1162</inkml:trace>
  <inkml:trace contextRef="#ctx0" brushRef="#br0" timeOffset="5236.33">1963 2467 308,'17'-11'279,"1"1"0,0 1-1,0 0 1,1 2 0,1 0 0,-1 1 0,5-1-279,50-9 1130,21 0-1130,-87 14 53,262-29 1191,-127 16-2654,-137 13 641</inkml:trace>
  <inkml:trace contextRef="#ctx0" brushRef="#br0" timeOffset="5848.912">2850 2731 76,'4'25'1072,"-1"-1"1,-2 1-1,0-1 1,-2 11-1073,1-35 8,1 0 0,-1 0 0,0 0 0,0 0 0,0-1 0,1 1 0,-1 0 0,0 0 0,0 0 0,1 0 0,-1 0 0,0 0 0,1 0 0,-1-1 0,0 1 0,0 0 0,1 0 0,-1 0 0,0 0 0,0 0 0,1 0 0,-1 0 0,0 0 0,1 1 0,-1-1 0,0 0 0,0 0 0,1 0 0,-1 0 0,0 0 0,0 0 0,1 0 0,-1 1 0,0-1 0,0 0 0,1 0 0,-1 0 0,0 1 0,0-1 0,0 0 0,0 0 0,1 1 0,-1-1 0,0 0 0,0 0 0,0 1 0,0-1 0,0 0 0,0 0 0,0 1 0,0-1 0,0 0 0,0 0 1,0 1-1,0-1 0,0 0 0,0 1 0,0-1 0,0 0 0,0 0 0,0 1 0,0-1-8,16-23 316,4-30-197,-9 23-67,1 0 0,1 0 1,1 2-1,2-1 0,1 2 1,1 0-53,-16 25-5,7-11-18,0 1 1,1 0-1,1 0 0,-1 1 0,2 1 1,0 0-1,0 0 0,0 2 1,1-1-1,2 1 23,41-12-1689,-50 18 902</inkml:trace>
  <inkml:trace contextRef="#ctx0" brushRef="#br0" timeOffset="6304.919">3533 2412 128,'-2'14'265,"1"0"0,1 0 0,0 0-1,1-1 1,1 1 0,0 0 0,0-1 0,1 1 0,5 10-265,-1 1 263,1-1 1,1 0 0,1 0 0,1-1 0,14 21-264,-21-38 36,1 0 1,-1 0-1,1 0 1,0-1-1,0 1 1,1-1-1,-1 0 1,1-1-1,0 1 1,1-1-1,-1-1 0,1 1 1,0-1-1,0 0 1,0 0-1,0-1 1,0 0-1,0 0 1,1-1-1,-1 0 1,0 0-1,3-1-36,-2 0-7,0-1 0,-1 0 0,1 0 1,-1 0-1,1-1 0,-1-1 0,0 1 0,1-1 0,-1 0 0,0-1 0,-1 1 0,1-1 0,-1-1 1,0 1-1,0-1 0,0 0 0,0-1 0,-1 1 0,0-1 0,2-3 7,0-1-19,0 0-1,-1-1 0,0 0 1,-1 0-1,0 0 0,-1 0 0,0-1 1,-1 0-1,0 0 0,-1 0 1,0 0-1,0-5 20,-1-4 5,-1 0 0,-1 1 0,-1-1 0,0 1 0,-2-1 0,0 1 0,-1 0 0,-1 0 0,-1 1-1,-1-1 1,0 2 0,-2-1 0,0 1 0,-1 1 0,-1 0 0,0 0 0,-3-1-5,12 14 30,-1 0 0,0 0 0,0 0 0,-1 1-1,1-1 1,-1 1 0,1 0 0,-1 0 0,0 1 0,0 0 0,0-1-1,-1 2 1,1-1 0,0 1 0,-1-1 0,1 1 0,-1 1 0,1-1 0,-1 1-1,0 0 1,1 0 0,-1 1 0,1 0 0,-1 0 0,1 0 0,-1 0 0,1 1-1,0 0 1,0 0 0,0 1 0,0-1 0,0 1 0,0 0 0,1 0-1,-1 1 1,1-1 0,0 1 0,0 0 0,0 0 0,-1 3-30,-1-1-59,1 0-1,1 0 1,-1 0 0,1 1-1,0-1 1,0 1 0,1 0-1,0 0 1,0 1 0,1-1 0,0 1-1,0-1 1,1 1 0,0-1-1,0 2 60,4 2-691,13 4-362</inkml:trace>
  <inkml:trace contextRef="#ctx0" brushRef="#br0" timeOffset="7156.534">4389 2269 260,'18'243'2539,"-16"-190"-2097,-2-25-126,1 0-1,1-1 0,2 1 0,3 11-315,-6-37 111,0 6 208,2-11-134,8-25-94,10-46-188,-9 24 34,7-29-138,8-16 201,-20 73-31,2 0-1,0 1 1,1 0-1,2 0 1,0 1-1,7-8 32,-15 22 5,1 1-1,-1 0 1,1 1-1,0-1 1,0 1-1,1 0 1,4-3-5,-8 5 3,1 1 1,-1 0-1,1 0 0,0-1 1,0 1-1,-1 1 1,1-1-1,0 0 0,0 1 1,0-1-1,0 1 1,0 0-1,0 0 0,0 0 1,0 1-1,0-1 1,-1 1-1,1-1 0,0 1 1,2 1-4,10 5 37,-1 1-1,0 1 1,0 0 0,0 1 0,-1 1 0,-1 0-1,0 1 1,-1 0 0,0 0 0,5 9-37,3 5 68,-1 0 0,-2 1 0,-1 1 0,-1 0 0,3 11-68,-13-29 63,0-1 1,0 1 0,1-1-1,0 0 1,2 1-64,9-46-6,-4-8-113,-5 14-99,2 0 1,2 1 0,12-28 217,-6 22-112,-10 18 64,1 0 0,0 1 0,2 0 0,-1 1 0,2 0 0,0 1 0,1 0-1,7-7 49,-15 18 15,-1 0 0,1 1 0,-1 0 0,1 0-1,0 0 1,0 0 0,0 1 0,0-1-1,0 1 1,0 0 0,0 0 0,0 1 0,1-1-1,-1 1 1,0 0 0,0 0 0,1 0 0,-1 1-1,0-1 1,0 1 0,1 0 0,-1 0-1,0 1 1,0-1 0,0 1 0,-1 0 0,1 0-1,0 0 1,-1 1 0,1-1 0,-1 1-1,0 0 1,1 0-15,11 11 74,0 0 1,-1 1-1,-1 0 0,-1 1 0,0 0 0,5 10-74,173 291 646,-178-300-715,-9-14-123,-1 0 0,0 0 1,1 0-1,-1 0 0,0 0 0,-1 0 0,1 1 0,-1-1 1,1 1-1,-1 2 192,-1-6-1018</inkml:trace>
  <inkml:trace contextRef="#ctx0" brushRef="#br0" timeOffset="9957.106">955 1784 16,'0'0'145,"0"0"-20,0 0 22,0 0 17,0 0-6,15 0 140,-14-3 3533,-3 2-3799,0-1 0,-1 1 0,1-1 0,-1 1 0,1 0 0,-1 0-1,0 0 1,1 1 0,-1-1 0,0 1 0,0-1 0,0 1 0,1 0 0,-1 0-1,0 0 1,0 0 0,0 1 0,1-1 0,-1 1 0,0-1 0,0 1-1,0 0-31,-78 25 366,59-18-236,-34 12 115,1 3 0,1 2 1,-39 25-246,45-24 102,34-20-84,1 1 0,1 0-1,0 1 1,0 0-1,0 0 1,1 2-1,0-1 1,1 1 0,0 1-1,0 0 1,-1 3-18,-12 24 28,1 1 0,2 0 0,2 1 0,1 1 0,2 1 0,3 0 0,1 1 0,0 7-28,-2 19 9,2 1 0,4 0-1,1 48-8,3 361 92,3-478-100,-1 2 14,1-1-1,-1 1 1,1-1 0,-1 1 0,1-1 0,0 1 0,0-1-1,0 1 1,0-1 0,0 1 0,1-1 0,-1 0 0,1 1 0,-1-1-1,2 3-5,0-1 39,-12-26-28,-33-77 43,26 58-42,-2 0 0,-4-4-12,10 21 4,1 0-1,-7-21-3,17 38 12,0 1 0,0-1 0,1 0 0,0 0 0,0 0 0,1 1 0,0-3-12,0 7-8,0 2-14,0 0 25,0 0 2,-10-18-76,12 38 71,0 1 1,2-1-1,1 0 0,0 0 1,2 0-1,0 1 0,9 27 1,17 33 11,-24-62-1,-1 1 1,0 0-1,3 18-11,-11-37 1,1 2-3,0 1 1,0 0-1,0 0 0,1 0 1,-1-1-1,1 1 0,0 0 1,2 2 1,-3-4-2,0-1 0,0 0 0,0 0 1,1 0-1,-1 0 0,0 0 0,1 0 1,-1-1-1,0 1 0,1 0 0,-1-1 1,1 1-1,-1-1 0,1 1 0,-1-1 1,1 0-1,-1 1 0,1-1 0,-1 0 1,1 0-1,0 0 0,-1 0 1,1-1-1,-1 1 0,1 0 0,-1-1 1,1 1-1,-1-1 0,1 1 0,-1-1 1,0 0-1,1 1 0,-1-1 0,1-1 2,17-10-14,-1-1 0,-1 0 1,0-2-1,0 0 0,-2-1 0,0-1 0,-1 0 0,0-1 14,7-8-17,1 2 0,0 0 0,13-8 17,105-67-208,-130 93 14,15-13-3634,-25 19 2967</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3:42.126"/>
    </inkml:context>
    <inkml:brush xml:id="br0">
      <inkml:brushProperty name="width" value="0.1" units="cm"/>
      <inkml:brushProperty name="height" value="0.1" units="cm"/>
      <inkml:brushProperty name="color" value="#FFC114"/>
    </inkml:brush>
  </inkml:definitions>
  <inkml:trace contextRef="#ctx0" brushRef="#br0">2023 278 32,'0'1'159,"0"0"0,-1-1 0,1 1 0,0 0 0,0 0 0,0 0 0,-1-1 0,1 1 0,0 0 0,-1 0 0,1-1 0,0 1 0,-1 0 0,1-1 0,-1 1 0,1 0 0,-1-1 0,0 1 0,1-1 0,-1 1 0,0-1 0,1 1 0,-1-1 0,0 0 0,1 1 0,-1-1 0,0 0 0,0 1 0,1-1 0,-1 0 0,0 0 0,0 0 0,0 0 0,1 0 0,-1 0-159,-42 0 423,35-1-321,0 1-1,0 0 1,0 0-1,1 1 1,-8 1-102,5 0 61,0 2 1,0-1-1,1 2 0,0-1 1,0 1-1,0 0 1,0 1-1,1 0 0,0 1 1,0 0-1,1 0 0,-1 0 1,2 1-1,-1 0 1,1 0-1,-4 8-61,1 0 72,1 1 1,0 0-1,2 1 0,0-1 1,1 1-1,0 1 0,2-1 0,0 0 1,1 3-73,1-3 42,1 0 0,0-1 0,1 1 1,1-1-1,1 1 0,1-1 0,0 0 1,1 0-1,1 0 0,0-1 0,1 0 1,1 0-1,1-1 0,6 10-42,-7-14-31,0 0 0,0 0 0,1-1 0,0 0 0,1-1 1,0 0-1,0-1 0,1 0 0,0 0 0,1-1 0,-1-1 0,1 0 0,1 0 0,-1-1 0,1-1 0,0 0 1,0-1-1,0 0 0,7 0 31,-11-3-273,-1 0 1,1 0-1,0 0 1,0-1-1,0-1 0,-1 0 1,1 0-1,-1 0 1,1-1-1,-1 0 1,0-1-1,0 0 0,0 0 1,-1-1-1,5-3 273,12-9-1360</inkml:trace>
  <inkml:trace contextRef="#ctx0" brushRef="#br0" timeOffset="443.181">2482 726 224,'0'1'194,"1"0"1,-1 0-1,1 0 1,-1 0-1,0 0 1,0 0-1,0 0 1,1 0-1,-1 0 1,0 0-1,0 0 0,0 0 1,-1 0-1,1 0 1,0 0-1,0 0 1,0 0-1,-1 0 1,1 0-1,-1 0 0,1 0 1,-1 0-195,-11 39 68,9-31 357,-6 20-3,1 0 0,1 0 0,2 1 0,1 0 0,1 0 0,2 7-422,0-35 18,1 0 1,0 0 0,0 0 0,0 0-1,1-1 1,-1 1 0,0 0 0,1 0-1,-1 0 1,1 0 0,0 0-1,0-1 1,-1 1 0,1 0 0,0 0-1,1-1 1,-1 1 0,1 1-19,-1-3 7,0 1 0,0 0 0,1-1 1,-1 1-1,0-1 0,0 1 0,0-1 1,1 0-1,-1 0 0,0 1 0,0-1 1,1 0-1,-1 0 0,0 0 0,1 0 0,-1 0 1,0 0-1,0-1 0,1 1 0,-1 0 1,0-1-8,5-1-9,-1 0 0,0-1 0,0 1 0,0-1 1,-1 0-1,1 0 0,-1-1 0,1 1 0,-1-1 1,0 0-1,-1 0 0,1-1 9,9-13-16,-1-1-1,-1 0 1,-1-1-1,-1 0 1,0 0-1,-2-1 1,0 0-1,-2 0 1,0-1-1,-1 0 1,-1 0-1,-1 0 1,-1 0-1,-2-13 17,1 33 19,0 0-1,0 0 1,0-1-1,0 1 1,-1 0-1,1 0 1,-1 0-1,1 0 1,-1 0-1,0 0 1,0 0-1,0 0 1,0 0-1,0 1 1,0-1-1,-1 0 1,1 1-1,0-1 1,-1 1-1,0-1 1,1 1-1,-1-1 1,0 1-1,1 0 1,-1 0 0,0 0-1,0 0 1,0 0-1,0 1 1,0-1-1,0 0 1,0 1-1,0 0 1,0-1-1,-1 1 1,1 0-1,0 0 1,0 0-1,0 0 1,0 1-1,0-1 1,0 1-1,0-1 1,-1 1-1,1 0-18,-10 6 78,0 0-1,1 2 1,0-1 0,0 1-1,1 1 1,0 0 0,0 1-1,1-1 1,0 3-78,3-5-359,0 1 1,0 0-1,1 0 0,0 0 1,1 1-1,0 0 0,0 0 1,1 0-1,0 0 0,1 0 1,1 1-1,-1-1 0,1 2 359,1-2-1516</inkml:trace>
  <inkml:trace contextRef="#ctx0" brushRef="#br0" timeOffset="2318.886">2877 587 60,'0'0'295,"0"0"18,0 0-48,0 0-46,0 0-15,0 0 16,0 0-38,0 0-15,0 0-37,0 0 20,0 0 30,0 0 20,0 0 2,0 0 33,0 0-17,0 0-4,-4 1 14,3 0-211,0-1-1,0 0 1,-1 0-1,1 1 1,0-1-1,0 1 1,0-1-1,0 1 1,0-1-1,0 1 1,1-1-1,-1 1 1,0 0-1,0 0 1,0-1-1,1 1 1,-1 0-1,0 0 1,1 0-1,-1 0 0,1 0 1,-1 0-1,1 0 1,-1 1-17,-2 33 476,3-26-447,0 436 1801,0-445-1826,0 0 0,1 0 0,-1-1 0,0 1 0,0 0 0,0 0 1,0 0-1,0 0 0,0 0 0,0 0 0,0 0 0,0 0 0,1 0 1,-1 1-1,0-1 0,0 0 0,0 0 0,0 0 0,0 0 0,0 0 1,0 0-1,0 0 0,0 0 0,0 0 0,1 0 0,-1 0 0,0 0 0,0 0 1,0 0-1,0 0 0,0 0 0,0 1 0,0-1 0,0 0 0,0 0 1,0 0-1,0 0 0,0 0 0,0 0 0,0 0 0,0 0 0,0 0 1,0 0-1,0 1 0,0-1 0,0 0 0,0 0 0,0 0 0,0 0 1,0 0-1,0 0-4,7-14 45,5-24-61,0-25-115,4 0 0,3 1 0,2 1 0,6-7 131,-27 67-4,1-1-1,-1 0 0,1 1 1,0-1-1,0 1 1,0-1-1,0 1 0,0-1 1,0 1-1,0-1 1,0 1-1,1 0 0,-1 0 1,0 0-1,1-1 1,-1 1-1,1 1 0,-1-1 1,1 0-1,0 0 1,0 0 4,-1 1-1,0 1 1,1-1 0,-1 0-1,0 1 1,0-1 0,0 0-1,0 1 1,0-1 0,0 1-1,1 0 1,-1-1 0,0 1-1,-1 0 1,1 0 0,0 0 0,0-1-1,0 1 1,0 0 0,-1 0-1,1 0 1,0 0 0,-1 0-1,1 1 1,6 11 17,-1 1-1,0-1 0,-1 2 1,3 9-17,-4-10-1,31 121 327,-35-135-310,0 0-14,0 1 1,0-1 0,0 0 0,0 0 0,0 0-1,0 1 1,0-1 0,0 0 0,1 0-1,-1 0 1,0 1 0,0-1 0,0 0 0,0 0-1,0 0 1,0 0 0,0 0 0,1 1-1,-1-1 1,0 0 0,0 0 0,0 0 0,0 0-1,1 0 1,-1 0 0,0 0 0,0 1-1,0-1 1,0 0 0,1 0 0,-1 0 0,0 0-1,0 0 1,0 0 0,1 0 0,-1 0 0,0 0-1,0 0 1,0 0 0,1 0 0,-1 0-1,0 0 1,0 0 0,0 0 0,1-1 0,-1 1-1,0 0 1,0 0 0,0 0 0,1 0-1,-1 0 1,0 0 0,0 0 0,0-1 0,0 1-1,0 0 1,1 0 0,-1 0 0,0 0-1,0-1 1,0 1 0,0 0 0,0 0 0,0 0-1,0-1 1,0 1 0,0 0-3,22-29-24,-2-1 0,-1-1 0,3-8 24,29-46-143,-51 84 147,0 1 0,0-1 0,0 0 0,1 1 1,-1-1-1,0 1 0,1-1 0,-1 1 1,1-1-1,-1 1 0,1-1 0,-1 1 0,1-1 1,-1 1-1,1-1 0,-1 1 0,1 0 0,0-1 1,-1 1-1,1 0 0,-1-1 0,1 1 1,0 0-1,-1 0 0,1 0 0,0 0 0,-1 0 1,1 0-1,0 0 0,0 0 0,-1 0 0,1 0 1,0 0-1,-1 0 0,1 0 0,0 0 1,-1 1-1,1-1 0,-1 0 0,1 0 0,0 1 1,-1-1-1,1 0 0,-1 1 0,1-1 0,-1 1 1,1-1-1,-1 1 0,1-1 0,-1 1 1,1-1-1,-1 1 0,0 0 0,1-1 0,-1 1 1,0 0-5,18 41 242,-9-7-60,-2 2 0,-2-1 0,0 7-182,-2-6 193,2 0 0,2 0-1,4 7-192,-11-42-41,0 0-1,1 0 0,0 0 0,-1 0 0,1 0 0,0 0 1,0 0-1,0 0 0,0 0 0,0-1 0,0 1 0,1 0 0,-1-1 1,0 1-1,2 0 42,-1-1-129,-1-1 1,0 0 0,1 0-1,-1 0 1,0 0-1,1 0 1,-1-1-1,0 1 1,1 0 0,-1 0-1,0-1 1,1 1-1,-1-1 1,0 0-1,0 1 1,0-1 0,1 0-1,-1 1 1,0-1-1,0 0 1,0 0-1,0-1 129,19-14-1520</inkml:trace>
  <inkml:trace contextRef="#ctx0" brushRef="#br0" timeOffset="3625.703">3576 626 4,'0'0'410,"0"0"-14,0 0-33,-4 7-28,-2 5-169,1-1 0,1 1 0,0 0-1,0-1 1,1 2 0,1-1 0,0 0 0,1 1-1,0-1 1,1 9-166,-3 19 486,-1 1 0,-2-1 1,-2 0-1,-5 9-486,3-3 596,4-19 204,7-23-280,3-19-334,8-28-182,-5 10-77,2 0 1,1 1-1,2 0 0,1 1 0,2 1 1,13-22 72,-27 51-6,0-1-2,1-1 0,-1 1 0,1 0 0,0 0-1,0 0 1,0 0 0,0 0 0,0 0 0,0 0-1,1 1 1,-1-1 0,1 1 0,-1-1 0,1 1-1,-1 0 1,1 0 0,1 0 8,-2 1 4,0 1 0,-1-1-1,1 1 1,0 0 0,-1 0 0,1 0-1,-1 0 1,1 0 0,-1 0 0,1 0 0,-1 0-1,1 1 1,-1-1 0,1 1-4,0 0 9,5 4 10,-1 0 0,1 1 1,-1 0-1,0 0 0,-1 0 0,0 0 0,0 1 1,-1 0-1,3 4-19,28 80 145,-20-48-8,-12-34-100,-3-8-28,0-1 0,0 0 1,1 1-1,-1-1 0,0 0 0,1 1 1,-1-1-1,1 0 0,-1 0 0,1 1 1,0-1-1,-1 0 0,1 0 0,0 0 1,0 0-1,0 0 0,0 0 0,0 0 1,0 0-1,0 0 0,0 0 0,1-1-9,-2 0 18,0 0-40,2-1 15,0 0 0,0 0-1,0 0 1,0-1 0,0 1-1,-1-1 1,1 0 0,-1 1-1,1-1 1,-1 0 0,1 0-1,-1 0 8,1-1-16,13-15-117,-2 0 0,0 0 1,-1-2-1,0-2 133,-3 6-105,0 1 1,1 0-1,0 0 0,1 1 0,1 0 0,6-4 105,-18 17 15,1 0 0,0 0 0,0 0 0,0 0 0,0 1-1,0-1 1,0 0 0,0 1 0,1-1 0,-1 1 0,0-1 0,0 1-1,0-1 1,0 1 0,1 0 0,-1 0 0,0 0 0,0 0 0,1 0-1,-1 0 1,0 0 0,0 0 0,1 0 0,-1 0 0,0 1 0,0-1 0,1 0-1,-1 1-14,1 0 28,1 1 0,-1 0-1,0 0 1,0 0 0,0 0-1,0 0 1,0 0 0,0 0-1,-1 1 1,1-1 0,-1 1-1,1 1-27,6 12 124,-2 1 0,0-1-1,-1 1 1,0 2-124,-4-14 34,10 36 100,-3-4-224,3-2-1,8 21 91,-19-56-238,1 2 297,0-2-2783,-1 0 1240</inkml:trace>
  <inkml:trace contextRef="#ctx0" brushRef="#br0" timeOffset="4110.041">4366 355 236,'0'-1'668,"0"2"-64,0-1-36,3-2-16,-6 2-56,3-1-68,3 2-48,-3-2-4,0 2-56,0 1-20,0-2-60,0 3-68,0-1-92,0-1-116,-3 1-184,3-1-180,3 2-196,-9 1-400</inkml:trace>
  <inkml:trace contextRef="#ctx0" brushRef="#br0" timeOffset="4440.544">4351 643 408,'0'5'85,"0"1"1,1-1-1,-1 0 1,2 1-1,-1-1 0,0 0 1,1 0-1,0 0 0,1 2-85,0 1 176,0-1-1,0 1 0,-1 0 0,0 0 0,-1 0 1,0 1-176,8 115 2534,-6 73-2534,-3-193-806,-5 4-162</inkml:trace>
  <inkml:trace contextRef="#ctx0" brushRef="#br0" timeOffset="4763.038">4900 271 64,'1'0'76,"-1"0"1,1 0-1,0 0 1,-1 1-1,1-1 1,0 0-1,-1 1 1,1-1-1,-1 0 1,1 1-1,-1-1 0,1 0 1,-1 1-1,1-1 1,-1 1-1,1-1 1,-1 1-1,1-1 1,-1 1-1,0 0 0,1-1 1,-1 1-1,0-1 1,1 1-1,-1 0 1,0-1-1,0 1 1,0 0-1,0-1 1,0 1-1,0 0 0,0-1 1,0 1-1,0 0 1,0 0-77,6 34 271,-6-30-56,10 115 928,-5-1 0,-6 25-1143,0-40 425,1 168-1183,1-269-111,1 4-185</inkml:trace>
  <inkml:trace contextRef="#ctx0" brushRef="#br0" timeOffset="5096.374">5222 233 148,'31'255'3797,"-11"24"-3797,3 30 961,-15-200-2642,-8-109 864</inkml:trace>
  <inkml:trace contextRef="#ctx0" brushRef="#br0" timeOffset="5412.406">4706 594 644,'26'6'1503,"-1"0"-1,1-2 1,20 1-1503,38-1 1508,28-6-1508,-26 1 769,105 1-523,18 0-3516,-176 0 1801</inkml:trace>
  <inkml:trace contextRef="#ctx0" brushRef="#br0" timeOffset="6400.684">5751 964 288,'1'-1'68,"1"1"0,0 0-1,0 0 1,-1 0 0,1 0 0,0 0-1,-1 0 1,1 0 0,0 0 0,0 1-1,-1-1 1,1 1 0,0-1 0,-1 1-1,1 0 1,0 0-68,3 1 57,1 1 0,-1-1 0,0-1 1,1 1-1,0-1 0,-1 0 0,1 0 0,0 0 0,-1-1 0,1 0 0,0 0 1,-1-1-1,1 1 0,0-1 0,-1-1 0,1 1 0,-1-1 0,1 0 0,-1 0 0,0 0 1,2-2-58,-1 2 69,25-12 414,0-2-1,21-13-482,-45 25 56,-1 0 1,1-1-1,-1 0 0,0 0 0,0 0 0,-1-1 0,0 0 0,0 0 0,0 0 0,0-1 0,-1 1 1,0-1-1,-1 0 0,3-7-56,-6 11 12,1 1-1,-1-1 1,0 0 0,0 1 0,0-1 0,-1 0 0,1 1-1,0-1 1,-1 1 0,0-1 0,0 0 0,0 1 0,0-1-1,0 1 1,0 0 0,-1-1 0,1 1 0,-1 0 0,1 0-1,-1 0 1,0 0 0,0 0 0,0 0 0,0 1 0,0-1-1,0 1 1,-1-1 0,1 1 0,0 0 0,-1 0 0,1 0-1,-1 0 1,0 0-12,-3-2 21,-1 1-1,1 0 0,-1 0 1,1 0-1,-1 1 1,1 0-1,-1 0 0,0 1 1,1 0-1,-1 0 1,0 1-1,0-1 0,1 1 1,-2 1-21,-8 4 70,1 0 0,0 1 1,1 0-1,-1 2 0,1-1 1,1 2-1,0 0 0,0 0 1,1 1-1,0 1 0,1 0 1,0 1-1,1 0 0,1 0 1,0 1-1,1 0 0,0 1 0,1 0 1,1 0-1,0 0 0,1 1 1,1 0-1,0 0 0,1 0 1,1 0-1,0 1 0,2-1 1,0 1-71,0-8 33,1-1 1,0 1 0,0-1-1,1 0 1,0 0 0,1 1-1,0-1 1,0-1 0,1 1-1,0 0 1,0-1 0,0 0-1,1 0 1,0 0 0,1 0-1,0-1 1,0 0 0,0 0-1,1-1 1,-1 0 0,1 0-1,0 0 1,1-1 0,2 1-34,7 4-41,1-1 0,0-1 0,1 0 1,-1-2-1,1 0 0,1-1 1,-1-1-1,0 0 0,1-2 0,-1 0 41,-4-1-339,0 0 0,0-1 0,0 0-1,-1-1 1,1-1 0,-1 0 0,1-1-1,-1-1 1,0 0 0,8-4 339,8-7-1349</inkml:trace>
  <inkml:trace contextRef="#ctx0" brushRef="#br0" timeOffset="7029.406">6771 885 168,'-2'-1'88,"1"-1"0,-1 0 0,0 0 0,0 1 0,0-1 0,0 1-1,0-1 1,-1 1 0,1 0 0,0 0 0,-1 0 0,1 0 0,0 1 0,-1-1 0,1 0 0,-1 1 0,1 0-1,-1 0 1,1 0 0,-1 0 0,1 0 0,-1 0 0,1 0 0,-1 1 0,1-1 0,-1 1 0,1 0 0,-1 0-88,-2 2 60,0 0 1,1 0 0,-1 1 0,1-1-1,0 1 1,0 0 0,0 0-1,0 0 1,1 1 0,0 0 0,0-1-1,-1 3-60,-9 16 213,0 0 1,2 1-1,1 1 0,1-1 0,-3 17-213,8-30 83,2 0 0,0 1 0,0-1-1,1 1 1,0-1 0,1 1 0,1 0 0,0-1-1,0 1 1,1-1 0,0 0 0,1 1 0,2 4-83,-4-14 19,0-1 0,-1 1 1,1-1-1,0 1 0,0-1 1,-1 0-1,1 1 0,0-1 1,0 0-1,1 0 1,-1 0-1,0 1 0,0-1 1,1 0-1,-1 0 0,0-1 1,1 1-1,-1 0 0,1 0 1,-1-1-1,1 1 1,-1-1-1,1 1 0,0-1-19,1 0 28,0 0-1,0 0 1,0 0 0,0-1-1,0 1 1,0-1 0,0 0-1,0 0 1,0 0-1,0 0 1,0 0 0,1-1-28,6-4 70,1-1 1,-2 0 0,1 0 0,-1-1 0,0 0-1,0-1-70,18-22 95,-1-2-1,-2-1 1,-1-1-1,-1-1 1,-3-1-1,-1-1 1,-1 0-1,10-40-94,8-39 184,-6-2 0,4-50-184,-20 101 117,0 4 463,-3-1 1,-3-1-1,-2-19-580,-5 85 9,0-1-1,0 1 1,1-1 0,-1 1 0,0 0-1,0-1 1,-1 1 0,1-1 0,0 1-1,0-1 1,0 1 0,0 0 0,0-1-1,0 1 1,0-1 0,-1 1 0,1 0-1,0-1 1,0 1 0,-1 0-1,1-1 1,0 1 0,0 0 0,-1-1-1,1 1 1,0 0 0,-1 0 0,1-1-1,-1 1 1,1 0 0,0 0 0,-1 0-1,1 0 1,-1-1 0,1 1 0,0 0-1,-1 0 1,1 0 0,-1 0 0,1 0-1,0 0 1,-1 0-9,0 0 12,0 1 0,0-1-1,0 1 1,0-1 0,0 1 0,0-1 0,0 1-1,0 0 1,0-1 0,0 1 0,0 0-1,0 0 1,0-1 0,1 1 0,-1 0 0,0 0-1,1 0 1,-1 0 0,1 0 0,-1 0-12,-12 27 122,2 0 1,0 1 0,2 0 0,-4 26-123,-19 124 252,30-166-241,-12 106-131,5 1 0,5 67 120,4-169-114,0-1 1,1 0-1,1 0 1,1 0 0,0 0-1,4 8 114,-2-4-239,7 13-617,3-20-2487,-10-14 1442</inkml:trace>
  <inkml:trace contextRef="#ctx0" brushRef="#br0" timeOffset="8684.538">2368 1536 312,'-26'-2'2694,"20"1"-2587,1 0-1,-1 1 1,1-1 0,-1 1 0,1 0 0,-1 1 0,1-1 0,-1 1 0,1 0 0,-1 0 0,1 1 0,0-1 0,0 1 0,0 0 0,0 1 0,0-1 0,0 1 0,0 0 0,1 1-1,-1-1-106,-8 9 194,1 1-1,0 0 1,0 0-1,2 1 1,-1 1-1,2 0 1,0 0-1,1 1 1,1 0-1,0 0 0,-2 8-193,-5 21 369,2 0 0,2 0-1,-3 37-368,7-42 144,2 1 0,2 0-1,2 0 1,1 0 0,2 0-1,2 0 1,2-1 0,2 0 0,7 20-144,-12-48 42,2 1-1,-1-1 1,1 1 0,1-2 0,0 1 0,1-1 0,0 0 0,1 0 0,0-1 0,1 0 0,0-1 0,1 1-42,-6-7 7,0 1 0,0-1 1,0 0-1,1 0 0,-1 0 0,1-1 0,-1 0 1,1 0-1,0 0 0,0-1 0,0 0 0,0 0 0,0 0 1,0-1-1,0 0 0,0 0 0,0-1 0,0 0 1,0 0-1,0 0 0,-1 0 0,1-1 0,0 0 0,0 0 1,-1-1-1,0 0 0,2 0-7,2-4 0,0 1 0,0-1 0,0-1 0,-1 0 0,0 0 0,0-1 0,-1 1 0,0-2 0,0 1 0,-1-1 0,-1 0 0,0 0 0,0-1 0,2-8 0,2-7-1,-1-1 0,-1-1 0,-1 1 0,-2-1 0,0-8 1,-3-18-26,-2 0-1,-2 0 0,-6-24 27,6 51 3,-1 0 0,-1 0 0,-2 0-1,0 1 1,-2 0 0,-1 1 0,-1 0 0,-1 0-1,-1 1 1,-2 1 0,-2-2-3,13 19 4,-1 1 1,0 0-1,0 0 0,0 0 1,-1 1-1,0 0 1,0 0-1,0 0 0,-3-1-4,6 3-4,-1 1-1,0-1 1,0 1-1,1 0 1,-1 0-1,0 0 1,0 0-1,0 1 1,0-1-1,0 1 1,0 0-1,0 0 1,0 1-1,0-1 1,0 1-1,0 0 0,0 0 1,-3 1 4,0 2-197,-1 1 1,0 0-1,1 0 1,0 1-1,0 0 1,1 0 0,-1 0-1,1 1 1,1 0-1,-1 0 1,1 1-1,0-1 1,1 1-1,0 0 1,0 0-1,1 1 1,0-1-1,0 1 1,1-1-1,0 1 1,1 0-1,0 0 1,0 0-1,1 4 197,-1 6-1853</inkml:trace>
  <inkml:trace contextRef="#ctx0" brushRef="#br0" timeOffset="9190.222">2382 2105 60,'2'22'451,"1"0"0,1 0-1,1-1 1,1 0 0,1 0 0,5 10-451,1 7 417,20 49 418,3-2 0,47 78-835,-71-155-843,-11-7-30</inkml:trace>
  <inkml:trace contextRef="#ctx0" brushRef="#br0" timeOffset="11910.225">2791 2037 368,'0'0'400,"0"0"-27,0 0-43,0 0 4,0 0 19,0 0-1,0 0 20,0 0-4,0 0-14,0 0 1,2 24 891,-2-14-1128,0 75 1257,6 22-1375,-3-81 97,1 1 0,1-1 0,1 0 0,1-1 0,2 1 0,0-2-97,-1-5 80,-7-14-49,1 0 0,-1 0 0,1 0 0,1 0 0,-1-1 0,1 1 0,-1-1-1,1 1 1,1-1 0,-1 0 0,0 0 0,1-1 0,0 1 0,0-1 0,0 1 0,5 1-31,-8-4 68,20-5 38,-11-1-87,0-1-1,-1 0 1,1 0 0,-1-1-1,-1-1 1,1 1-1,-1-1 1,-1-1-1,0 1 1,0-2-1,0 1 1,-1 0-1,-1-1 1,5-11-19,5-10 28,-2-2 0,-2 0-1,0-1 1,-1-9-28,-9 41-7,-1-67-511,0 21-3727,0 38 3323</inkml:trace>
  <inkml:trace contextRef="#ctx0" brushRef="#br0" timeOffset="12451.222">3542 2150 120,'-1'1'112,"0"-1"0,1 1 0,-1 0 0,0-1 0,1 1 0,-1 0 0,1 0-1,-1 0 1,1-1 0,-1 1 0,1 0 0,0 0 0,-1 0 0,1 0 0,0 0 0,0 0 0,-1 0 0,1 0 0,0 0 0,0 0 0,0 0-1,0 0 1,0 0-112,1 31 368,0-20 27,-1 2-251,1 0 1,1-1-1,1 1 1,0 0-1,0-1 0,1 0 1,1 0-1,0 0 1,5 8-145,-5-13 75,-1 1 1,2-1-1,-1 0 1,1 0-1,0 0 1,1-1-1,-1 0 1,2 0-1,-1 0 0,1-1 1,0 0-1,0-1 1,7 3-76,-13-6 21,1-1 0,0-1 0,0 1-1,0 0 1,0-1 0,0 1 0,0-1 0,0 0 0,0 0 0,0 0 0,0-1-1,0 1 1,0-1 0,0 1 0,0-1 0,0 0 0,-1 0 0,1-1 0,0 1-1,0 0 1,-1-1 0,1 0 0,-1 1 0,1-1 0,-1 0 0,1-1-21,2-1 15,-1-1 0,0 0 0,1 0 0,-2 0 0,1 0 1,-1 0-1,1-1 0,-1 1 0,-1-1 0,1 0 0,0-4-15,1-6 27,-2 1-1,0-1 0,-1 0 1,-1 1-1,0-1 0,-1 0 1,-1 1-1,0-1 0,-1 1 1,0 0-1,-3-6-26,3 11 58,0 1 0,-1-1 0,0 1 0,0-1 0,-1 1 0,0 0 0,-1 1 0,0-1 0,0 1 0,-1 0 0,0 1 0,0 0 0,-1 0 0,0 0 0,0 1 0,0 0 0,-9-4-58,14 9 23,0 0 0,0 0 0,-1 1 0,1-1 0,0 1 0,0 0 0,0 0 0,0 0 0,0 0 0,0 0 0,0 1 0,0-1 0,0 1-1,0 0 1,0 0 0,0 0 0,0 0 0,0 0 0,0 1 0,0-1 0,1 1 0,-2 1-23,-5 3 1,1 1 0,0 0 1,0 0-1,0 1 0,-5 8-1,11-13-70,0-1 0,0 1 0,0 0 0,1 0 0,-1 0 0,1 0 0,0 0 0,0 0 0,0 0 1,0 0-1,1 0 0,-1 1 70,6 13-3506,8-5 2209</inkml:trace>
  <inkml:trace contextRef="#ctx0" brushRef="#br0" timeOffset="12920.442">4068 2326 328,'5'60'2287,"-5"-59"-1976,8 34 2404,-5-42-2517,0 0 0,-1 0 0,1 1 0,-2-1 0,1-1 0,0-2-198,-1 7 40,8-41 204,6-25 123,3 1 1,6-6-368,-17 55 115,1-1 0,0 2 0,2-1 0,0 1 0,1 1 0,0 0 0,2 1 0,0 0 0,8-7-115,-20 22-27,0 1 0,0-1 1,1 0-1,-1 0 0,0 0 0,1 1 1,-1-1-1,0 1 0,1-1 0,-1 1 1,1-1-1,-1 1 0,1 0 0,-1 0 1,1 0-1,-1 0 0,1 0 0,-1 0 1,1 0-1,0 0 0,-1 1 0,0-1 1,1 1-1,0 0 27,39 19-1396,-19-8-489,-4-5 229</inkml:trace>
  <inkml:trace contextRef="#ctx0" brushRef="#br0" timeOffset="58161.746">292 120 76,'0'0'134,"0"0"13,0 0 25,0 0 19,0 0 30,0 0-7,0 0-4,0 0 20,0 0 5,0 0-40,0 0 2,0 0 25,0 0-38,0 0-3,0 0-23,0 0 1,0 0-9,0 0-13,0 0 11,0 0-11,0 0-8,0 0 3,0 0-13,0 0 12,0 0-12,0 0-17,0 0 2,-1 0-85,0 0 1,0 0 0,0-1-1,0 1 1,0 0 0,0 0 0,0 0-1,0 0 1,1 0 0,-1 1-1,0-1 1,0 0 0,0 0-1,0 1 1,0-1 0,0 0-1,0 1 1,0-1 0,0 1-20,-8 29 110,7-26-87,0 0 0,1-1-1,-1 1 1,1 0-1,0 0 1,0 0 0,0 0-1,1 0 1,-1 1-23,1-4 44,0 39 86,0 288 586,3-310-713,0-1 1,0 1-1,2-1 1,0 1-1,2-1 1,2 4-4,9 30-17,-11-29 29,47 132 3,-45-131-24,1-1 1,2 0-1,0-1 1,1-1 0,11 13 8,-5-11-24,0-1 0,2 0 1,0-2-1,1 0 1,1-1-1,1-2 1,0 0-1,1-1 0,1-2 1,0-1-1,1-1 1,0-1-1,1-1 1,15 2 23,-9-1-65,0 1 1,0 2 0,-1 2-1,22 13 65,4 1-41,-4-3-71,1-2 1,1-3-1,0-2 1,2-3-1,0-2 0,12-1 112,-69-13-602,-2 0-292,0 0 44</inkml:trace>
  <inkml:trace contextRef="#ctx0" brushRef="#br0" timeOffset="59239.849">162 1 188,'-10'21'7326,"-29"42"-6522,29-48-301,1-1-416,-4 4 19,1 1 0,1 0 0,0 1 0,2 1 0,0-1 0,1 1 0,1 1 0,-1 11-106,2 13 215,6-44-208,5 13-1,0-23-45,-1-1 1,0 0-1,0 1 1,-1-1-1,-1-1 1,1 0 38,11-33-146,8-18 39,-19 49 87,1 0 0,0 0 0,1 0 0,0 1 0,1 0 0,4-6 20,-1 4-48,0 1 0,1 0 0,0 1 1,5-3 47,-11 10-12,1 1-1,0-1 1,1 1 0,-1 0 0,1 0 0,-1 0 0,1 1-1,0 0 1,0 0 0,0 0 0,3 1 12,-8 0-21,27 5-94,2 14 93,-1 1 0,-1 2 0,-1 1 0,0 1 0,-2 2 0,19 23 22,-26-28-24,1-1 0,0 0 0,2-1 0,0-2 0,1 0 0,0-1 0,2-1 0,5 2 24,-26-14-210,3 3-210,-4-6-3404,0-6 2443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7.475"/>
    </inkml:context>
    <inkml:brush xml:id="br0">
      <inkml:brushProperty name="width" value="0.2" units="cm"/>
      <inkml:brushProperty name="height" value="0.2" units="cm"/>
      <inkml:brushProperty name="color" value="#FFC114"/>
    </inkml:brush>
  </inkml:definitions>
  <inkml:trace contextRef="#ctx0" brushRef="#br0">1 155 76,'17'0'239,"-14"0"-51,-3 0-8,0 0 29,0 0 3,0 0-20,0 0-16,0 0 17,0 0 28,0 0 11,0 0 8,0 0-5,0 0 6,0 0-41,0 0-20,0 0-16,0 0-10,0 0 16,0 0 4,0 0-22,0 0 18,0 0-25,0 0-32,0 0-19,0 0 15,0 0-6,0 0-23,0 0-5,0 0-25,0 0 7,0 0 17,0 0 8,5-1-18,-4 1-59,0-1 0,0 1 0,0 0 0,0 0-1,0 0 1,-1 0 0,1 0 0,0-1 0,0 2-1,0-1 1,0 0 0,0 0 0,0 0-1,-1 0 1,1 0 0,0 1 0,0-1 0,0 0-1,-1 1 1,1-1 0,0 1 0,0-1 0,-1 1-1,1-1 1,0 1 0,-1-1 0,1 1-1,-1 0 1,1-1 0,0 1 0,-1 0 0,1 0-5,2 34 303,-4-21-252,1 30 118,1 0 1,3-1 0,6 33-170,4-19 84,-8-26-23,3 0 0,0 0 0,2-1 0,2 1-61,-11-27 4,28 49 43,-29-51-37,1 0-1,0 0 0,0 0 0,0 0 0,0-1 0,0 1 0,0 0 1,0-1-1,1 0 0,-1 1 0,0-1 0,1 0 0,-1 0 0,1-1 1,-1 1-1,1 0 0,0-1 0,-1 1 0,1-1 0,1 0-9,-3 0 16,4-3 14,5-3-30,0 0-1,0-1 1,0 0-1,-1-1 1,0 0-1,-1 0 1,0-1 0,0 0-1,-1-1 1,0 0-1,-1 0 1,0 0-1,-1-1 1,0 1-1,0-2 1,0-1 0,12-37-105,-3-1 0,-1 0 1,-1-12 104,6-26-111,-13 58 72,-5 25 31,1-1-1,-1 1 0,1 0 1,1-1-1,-1 1 1,1 0-1,3-6 9,-5 13-1,1-1 1,-1 0-1,1 0 0,0 0 1,-1 0-1,1 1 0,-1-1 1,1 0-1,0 0 0,-1 1 1,1-1-1,-1 1 0,1-1 1,-1 0-1,0 1 0,1-1 0,-1 1 1,1-1-1,-1 1 0,0-1 1,1 1-1,-1-1 0,0 1 1,0 0-1,1-1 0,-1 1 1,0-1-1,0 1 0,0 0 1,11 20 5,37 109 20,-36-92-20,1 0 0,3 0 0,1-1 0,1-1-1,2-1 1,7 7-5,-18-30 0,1-1-1,0 0 1,1-1 0,1 1 0,-8-8 11,-1 1 1,1-1 0,0-1 0,1 1 0,-1 0-1,0-1 1,1 0 0,0 0 0,-1-1-1,1 1 1,0-1 0,0 0 0,0 0 0,1 0-12,-1-2 8,0-1 0,0 1 1,0-1-1,0 0 1,0-1-1,-1 1 0,1-1 1,-1 0-1,1 0 1,-1 0-1,0 0 1,0-1-1,-1 1 0,1-1 1,-1 0-1,0-1 1,0 1-1,0 0 0,0-1-8,5-7 20,-1 0-1,0 0 1,-1 0-1,0-1 0,-1 0 1,4-13-20,7-69-31,-4-1 0,-4 0 0,-4 0 0,-6-24 31,2 119-1,0-1-52,0 2-42,1-10-179,-1 10 222,0 0 0,0 0 0,1 0 0,-1 0 0,0 0 0,0 0 0,0 0 0,0 1 0,0-1 1,0 0-1,0 0 0,0 0 0,1 0 0,-1 0 0,0 0 0,0 0 0,0 0 0,0 0 0,0 0 0,0 0 0,1 0 0,-1 0 0,0 0 1,0 0-1,0 0 0,0 0 0,0 0 0,0 0 0,1 0 0,-1 0 0,0 0 0,0 0 0,0 0 0,0-1 0,0 1 0,0 0 1,0 0-1,0 0 0,1 0 0,-1 0 0,0 0 0,0 0 0,0 0 0,0-1 52,0 5-1013</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8.206"/>
    </inkml:context>
    <inkml:brush xml:id="br0">
      <inkml:brushProperty name="width" value="0.2" units="cm"/>
      <inkml:brushProperty name="height" value="0.2" units="cm"/>
      <inkml:brushProperty name="color" value="#FFC114"/>
    </inkml:brush>
  </inkml:definitions>
  <inkml:trace contextRef="#ctx0" brushRef="#br0">24 248 412,'-6'118'4014,"-8"134"-1947,14-134-241,-3-113-1500,4-18-108,49-172-3,-24 80 156,6-2-371,-20 73 39,1 0 0,2 2 1,1 0-1,2 0 0,3-2-39,-14 23-25,0 1 0,1 1 1,0-1-1,1 1 0,-1 1 0,2 0 1,-1 0-1,1 0 0,0 1 1,1 1-1,0 0 0,0 1 0,0 0 1,1 0-1,-1 1 0,1 0 0,0 1 1,0 1-1,0 0 0,1 1 0,10-1 26,-20 3-86,-1 0 1,1 1 0,0-1 0,0 0-1,-1 1 1,1-1 0,0 1 0,-1 0-1,0 0 1,1 0 0,-1 0 0,0 0 84,9 9-3155,-8-8 1499</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8.740"/>
    </inkml:context>
    <inkml:brush xml:id="br0">
      <inkml:brushProperty name="width" value="0.2" units="cm"/>
      <inkml:brushProperty name="height" value="0.2" units="cm"/>
      <inkml:brushProperty name="color" value="#FFC114"/>
    </inkml:brush>
  </inkml:definitions>
  <inkml:trace contextRef="#ctx0" brushRef="#br0">31 1 248,'0'5'520,"-3"1"-36,3 0-28,0 1-28,-2 1-44,-1 0-4,3 0-68,-3 0-24,0 0-52,3 1-52,-3 0-112,0-1-88,3 0-132,-3-2-136,3 3-188,-2-2-308,-2-1-116,2 1 104</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9.070"/>
    </inkml:context>
    <inkml:brush xml:id="br0">
      <inkml:brushProperty name="width" value="0.2" units="cm"/>
      <inkml:brushProperty name="height" value="0.2" units="cm"/>
      <inkml:brushProperty name="color" value="#FFC114"/>
    </inkml:brush>
  </inkml:definitions>
  <inkml:trace contextRef="#ctx0" brushRef="#br0">85 0 48,'-5'115'2662,"-5"-1"0,-19 75-2662,21-136 449,-4 14-113,5-30-968,1 1 0,2-1 0,1 13 632,3-51-1053,2-2-19</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9.405"/>
    </inkml:context>
    <inkml:brush xml:id="br0">
      <inkml:brushProperty name="width" value="0.2" units="cm"/>
      <inkml:brushProperty name="height" value="0.2" units="cm"/>
      <inkml:brushProperty name="color" value="#FFC114"/>
    </inkml:brush>
  </inkml:definitions>
  <inkml:trace contextRef="#ctx0" brushRef="#br0">131 1 196,'-23'197'2874,"8"-92"-1915,-5 52 61,-24 238 495,23-137-2203,16-236-1488,2-22 1232</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29.737"/>
    </inkml:context>
    <inkml:brush xml:id="br0">
      <inkml:brushProperty name="width" value="0.2" units="cm"/>
      <inkml:brushProperty name="height" value="0.2" units="cm"/>
      <inkml:brushProperty name="color" value="#FFC114"/>
    </inkml:brush>
  </inkml:definitions>
  <inkml:trace contextRef="#ctx0" brushRef="#br0">1 1 68,'2'3'128,"0"0"1,1 0-1,0 0 1,0 0-1,0 0 1,0 0-1,0-1 1,0 0-1,1 1 1,-1-1-1,1-1 1,0 1-1,-1 0 1,1-1-1,0 0 1,0 0-1,0 0 1,0 0-1,2 0-128,77 6 1092,-80-7-1032,44 0 460,1-3 1,-1-1-1,14-4-520,-15 1-471,-1 1 0,1 3 0,28 2 471,-49 1-1061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30.154"/>
    </inkml:context>
    <inkml:brush xml:id="br0">
      <inkml:brushProperty name="width" value="0.2" units="cm"/>
      <inkml:brushProperty name="height" value="0.2" units="cm"/>
      <inkml:brushProperty name="color" value="#FFC114"/>
    </inkml:brush>
  </inkml:definitions>
  <inkml:trace contextRef="#ctx0" brushRef="#br0">0 275 32,'17'5'322,"0"-1"0,0-1 1,0 0-1,0-2 0,0 0 0,1 0 0,-1-2 0,0 0 1,1-1-1,-1-1 0,0 0 0,-1-2 0,1 0 0,-1 0 1,2-3-323,6-2 138,0-1 1,-1 0 0,-1-2 0,0-1-1,-1-1 1,0-1 0,-1-1-1,-1 0 1,14-17-139,-30 30-1,0 0 0,0-1 0,0 1-1,-1-1 1,1 0 0,-1 0 0,0 0 0,0 0-1,-1 0 1,0 0 0,1 0 0,-2 0 0,1-1-1,-1 1 1,0-5 1,0 9-1,0 0 0,-1 0-1,1 0 1,0 0 0,-1 0 0,0 0-1,1 0 1,-1 0 0,1 1 0,-1-1-1,0 0 1,1 0 0,-1 1-1,0-1 1,0 0 0,0 1 0,0-1-1,0 1 1,1-1 0,-1 1 0,0 0-1,0-1 1,0 1 0,0 0 0,0-1-1,0 1 1,0 0 0,0 0-1,0 0 1,0 0 0,-1 0 1,-31 0 58,31 0-55,-7 1 26,-1 1 0,1 1 0,-1-1 0,1 1 0,0 1 0,0 0 0,0 0 1,1 1-1,-1 0 0,1 1 0,0-1 0,1 1 0,-1 1 0,0 1-29,-8 7 117,2 0 0,0 1 0,1 1 0,0 0 0,-9 18-117,11-14 141,0 0 0,1 1 0,1 0 0,2 1 0,0 0 1,1 0-1,1 1 0,1 0 0,2-1 0,-1 21-141,4-34 50,0 0 0,1 0 0,0 0 0,1 0-1,0 0 1,1 0 0,0 0 0,0-1 0,1 0 0,0 0-1,1 0 1,0 0 0,0-1 0,1 0 0,5 4-50,0 2 86,1-2 0,1 0 1,0 0-1,1-2 0,0 1 0,1-2 0,-1 0 1,13 4-87,-5-5 87,0 0 0,0-1 0,1-2 0,0 0 0,19 0-87,27-1-1351,25-3 1351,-61-1-812,10-3-1085,23-13-216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32.499"/>
    </inkml:context>
    <inkml:brush xml:id="br0">
      <inkml:brushProperty name="width" value="0.1" units="cm"/>
      <inkml:brushProperty name="height" value="0.1" units="cm"/>
    </inkml:brush>
  </inkml:definitions>
  <inkml:trace contextRef="#ctx0" brushRef="#br0">25 58 108,'0'0'213,"0"0"16,0 0-10,0 0 21,0 0-36,0 0-28,0 0-20,0 0-18,0 0 41,0 0-23,0 0-2,0 0 6,0 0-22,0 0 15,0 0-2,0 0-10,0 0 5,0 0-7,0 0 3,0 0-38,0 0-18,0 0 13,0 0-2,0 0-1,0 0 12,0 0-2,0 0-22,0 0 16,0 0-12,0 0-37,0 0 12,0 0 8,0 0-28,0 0 17,0 0 11,0 0 5,0 0-11,0 0-49,0 0 24,0 0 2,3 1 18,-2-1-53,0 0 0,0 0 0,0 1 0,0-1 0,0 0 0,0 1 0,-1-1 0,1 1 0,0-1 0,0 1 0,-1 0 0,1-1 0,0 1 0,-1 0 0,1-1 0,-1 1 0,1 0-1,-1 0 1,1-1 0,-1 1 0,1 0 0,-1 0 0,0 0 0,1 0-7,6 33 169,-8 53 119,0-55-199,1 62-42,0-93-43,0-1-12,0 0 19,0 0-18,19 26 28,92-57 244,72 6-266,-177 23 17,0 1 0,-1-1 0,1 0 1,-1 0-1,1-1 0,-1 0 0,0 0 1,0 0-1,-1-1 0,1 1 0,0-1 1,-1-1-17,18-12 27,-21 16-21,-1 1 1,1-1-1,-1 0 0,1 0 0,-1 0 0,1 0 1,-1 0-1,0 0 0,1 0 0,-1 0 0,0 0 1,0 0-1,0 0 0,0 0 0,0 0 0,0 0 1,0 0-1,0 0 0,0 0 0,0 0 0,0 0 1,-1 0-1,1 0 0,0 0 0,-1 0 0,1 0 1,-1-1-7,-17-35-86,10 23 98,-14-29-47,15 32 17,1-1 1,1 0-1,-1 0 1,-1-8 17,3-15-59,4 33 66,0 2-16,0 0 2,0 0-5,0 0-20,0 0 2,0 0 33,-21-11-26,-35 18 124,55-6-77,-43-1 254,-71 0 29,109 1-302,-1 1-1,1 0 1,0 0-1,0 0 1,1 1 0,-5 2-5,-47 18-12,26-19-3774,31-4 2832</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32.953"/>
    </inkml:context>
    <inkml:brush xml:id="br0">
      <inkml:brushProperty name="width" value="0.2" units="cm"/>
      <inkml:brushProperty name="height" value="0.2" units="cm"/>
      <inkml:brushProperty name="color" value="#FFC114"/>
    </inkml:brush>
  </inkml:definitions>
  <inkml:trace contextRef="#ctx0" brushRef="#br0">0 0 124,'0'0'180,"0"0"-31,0 0-2,0 0 11,0 0-13,0 0 19,0 0-12,0 0-58,0 0 12,0 21 1749,1-20-1828,0 0 0,-1 1 0,1-1-1,0 0 1,0 0 0,0 0 0,0 0-1,0 0 1,1 0 0,-1 0 0,0 0-1,0 0 1,0 0 0,1-1 0,-1 1-1,1 0 1,-1-1 0,0 1-1,1-1 1,-1 0 0,1 1 0,-1-1-1,1 0 1,-1 0 0,1 0 0,-1 0-1,1 0 1,-1 0 0,2-1-27,67 1 467,-45-1-331,170 1 682,559 6 245,-594-3-959,-41-3-73,32 9-31,81 6 98,-92-7-38,18-3 64,38-7-124,-28-1 13,-33 6 33,8 7-46,415 40 122,-365-30-1405,-190-19-1325,-3-1 1527</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7:33.388"/>
    </inkml:context>
    <inkml:brush xml:id="br0">
      <inkml:brushProperty name="width" value="0.2" units="cm"/>
      <inkml:brushProperty name="height" value="0.2" units="cm"/>
      <inkml:brushProperty name="color" value="#FFC114"/>
    </inkml:brush>
  </inkml:definitions>
  <inkml:trace contextRef="#ctx0" brushRef="#br0">1 0 176,'119'17'1132,"-1"5"0,19 11-1132,-129-31 21,-1 0 0,1 1-1,-1 0 1,0 0 0,1 1 0,-2-1 0,5 4-21,-8-5 33,-1-1-1,0 1 0,0 0 0,-1 0 1,1 0-1,0 0 0,-1 0 0,1 0 1,-1 0-1,1 0 0,-1 0 0,0 1 1,0-1-1,0 1 0,0-1 0,-1 1 1,1-1-1,0 1 0,-1-1 0,0 1 1,0-1-1,0 1 0,0 0 0,0-1 1,0 1-1,-1 1-32,-5 18 174,0-1-1,-1-1 1,-2 0-1,0 0 1,-1 0 0,-4 4-174,-80 118 959,41-65-460,-113 158 73,155-212-3425,15-30 1637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2.222"/>
    </inkml:context>
    <inkml:brush xml:id="br0">
      <inkml:brushProperty name="width" value="0.2" units="cm"/>
      <inkml:brushProperty name="height" value="0.2" units="cm"/>
      <inkml:brushProperty name="color" value="#FFC114"/>
    </inkml:brush>
  </inkml:definitions>
  <inkml:trace contextRef="#ctx0" brushRef="#br0">0 0 228,'0'0'185,"0"0"7,0 0 22,0 0-8,0 0-18,0 0 18,0 0-41,0 0-41,0 0 39,0 0-26,0 0 15,0 0-42,0 0 26,0 0-28,0 0 0,0 0 10,0 0-1,0 0 2,0 0-4,0 0-26,0 0-17,0 0 12,0 0 0,0 0-2,0 0-3,0 0-22,0 0 15,0 0 0,0 0 16,0 21 155,8 9-159,-6-25-52,-1-1 1,1 1-1,-1-1 0,0 1 1,0 0-1,0 0 1,-1 4-33,2 77 362,10 70-362,-7-100 83,-2 0-1,-3 0 1,-3 5-83,1 34 44,2-72-117,1-12-47,0 0-1,-2 0 1,1 0 0,-1 0 0,0 0-1,-1 0 1,-1 0 0,0 0-1,0-1 1,-1 0 0,0 0 0,-2 2 120,4-7-874</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3.076"/>
    </inkml:context>
    <inkml:brush xml:id="br0">
      <inkml:brushProperty name="width" value="0.2" units="cm"/>
      <inkml:brushProperty name="height" value="0.2" units="cm"/>
      <inkml:brushProperty name="color" value="#FFC114"/>
    </inkml:brush>
  </inkml:definitions>
  <inkml:trace contextRef="#ctx0" brushRef="#br0">1 139 60,'6'-8'340,"1"0"0,0 0 0,1 0 0,0 1 0,0 1 0,0-1 0,8-3-340,8-8 275,-16 11-205,-1 1 0,1 0 0,0 1 0,0-1-1,1 1 1,0 1 0,0 0 0,0 0 0,0 1 0,0 0 0,1 0 0,5 0-70,-13 3 58,11 4 174,-8 0-211,-1 0 1,0 0-1,0 1 1,0-1-1,0 1 1,-1 0-1,0 0 1,0 1 0,0-1-1,-1 0 1,1 1-1,-1 0 1,-1-1-1,1 1 1,-1 0-1,0 0 1,0 0-1,-1 0 1,0 0-1,0 0 1,0 3-22,0 11 47,-1 0 0,-1-1 0,-1 1 0,-1 0-1,-3 11-46,-6 10-56,-1 0 0,-2 0-1,-2-2 1,-1 0-1,-2-1 1,-2-2 0,-12 15 56,26-35-149,21-14 56,12 1 201,-2 3 10,0 2 0,0 0 0,0 1 0,-1 1 0,4 3-118,-16-7 50,0 0 0,0 1 0,-1 0 0,1 0 0,-1 0-1,-1 1 1,0 1 0,0-1 0,0 1 0,-1 0 0,-1 0-1,3 5-49,-1 0-212,-1 0-1,0 1 0,-1 0 0,-1 0 0,0 0 0,-1 0 1,-1 1-1,0-1 0,-1 13 213,-1-19-863</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3.534"/>
    </inkml:context>
    <inkml:brush xml:id="br0">
      <inkml:brushProperty name="width" value="0.2" units="cm"/>
      <inkml:brushProperty name="height" value="0.2" units="cm"/>
      <inkml:brushProperty name="color" value="#FFC114"/>
    </inkml:brush>
  </inkml:definitions>
  <inkml:trace contextRef="#ctx0" brushRef="#br0">1 222 236,'15'-3'250,"0"-1"-1,-1 0 1,1-1-1,-1 0 1,0-1-1,0-1 1,0 0-1,-1-1 1,9-7-250,-16 10 66,0 1 0,0-1 0,-1 0 0,1 0 0,-1-1 1,0 1-1,-1-1 0,1 0 0,-1-1 0,0 1 0,-1-1 0,0 0 0,0 0 1,0 0-1,-1 0 0,0 0 0,0 0 0,-1-1 0,0 1 0,0-3-66,-1 9 6,0 0-1,0 0 0,0 0 1,0 0-1,0 0 0,0 0 1,-1 0-1,1 0 0,0 1 1,-1-1-1,1 0 0,-1 0 1,1 0-1,-1 0 0,1 1 1,-1-1-1,1 0 0,-1 0 1,0 1-1,1-1 0,-1 1 1,0-1-1,0 0 0,0 1 1,1-1-1,-1 1 0,0 0 1,0-1-1,0 1 0,0 0 1,0 0-1,0-1 1,0 1-1,0 0 0,0 0 1,1 0-1,-1 0 0,0 0 1,0 0-1,0 0 0,-1 1-5,-33 9 169,22-2-101,1 1 1,1 1 0,-1 0-1,2 0 1,-1 1 0,2 0-1,-1 1 1,2 0 0,-1 1-1,2 0 1,0 0-1,0 1 1,1-1 0,1 2-1,0-1 1,1 0 0,1 1-1,0 0 1,1-1 0,0 1-1,2 0 1,0 8-69,-1-19 18,1 1 0,0 0-1,0 0 1,1-1 0,-1 1 0,1 0 0,0-1 0,1 1 0,-1-1-1,1 1 1,0-1 0,0 0 0,0 1 0,0-1 0,1 0-1,0-1 1,0 1 0,0 0 0,0-1 0,0 1 0,1-1 0,0 0-1,-1 0 1,1-1 0,0 1 0,1-1 0,-1 0 0,0 0-1,0 0 1,1 0 0,-1-1 0,1 0 0,0 0 0,-1 0 0,3 0-18,7 0 20,0-1 1,0 0-1,0 0 1,0-2 0,0 1-1,0-2 1,0 0-1,-1-1 1,1 0 0,-1-1-1,2-1-20,29-14-681,-1-3-1,0-1 0,-2-2 0,14-13 682,-28 18-950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4.169"/>
    </inkml:context>
    <inkml:brush xml:id="br0">
      <inkml:brushProperty name="width" value="0.2" units="cm"/>
      <inkml:brushProperty name="height" value="0.2" units="cm"/>
      <inkml:brushProperty name="color" value="#FFC114"/>
    </inkml:brush>
  </inkml:definitions>
  <inkml:trace contextRef="#ctx0" brushRef="#br0">324 49 192,'0'-2'70,"1"0"0,-1 0 0,-1 0 1,1 0-1,0 1 0,0-1 0,-1 0 0,1 0 0,-1 0 0,1 1 1,-1-1-1,0 0 0,0 0 0,0 1 0,0-1 0,0 1 0,0-1 1,0 1-1,0-1 0,-1 1 0,1 0 0,-1-1 0,1 1 0,-1 0 0,1 0 1,-1 0-1,1 0 0,-1 1 0,0-1 0,0 0 0,0 1 0,1-1 1,-1 1-1,0-1 0,0 1 0,0 0 0,0 0 0,0 0 0,1 0 1,-1 0-1,0 0 0,-1 1-70,-5 0 96,1 0 0,0 1 0,-1-1 0,1 1 0,0 1 0,0 0 0,0 0 0,1 0 0,-2 1-96,-7 5 121,0 1 0,1 0 0,1 1 0,0 1 1,0 0-1,1 0 0,1 1 0,0 1 0,1 0 1,0 0-1,1 1 0,1 1 0,0-1 0,1 1 1,1 0-1,0 1 0,1 0 0,1-1 0,1 2 1,0-1-1,1 0 0,1 17-121,1-32 9,0-1 0,0 1-1,0 0 1,0 0 0,0-1 0,1 1 0,-1 0-1,1-1 1,-1 1 0,1 0 0,0-1-1,-1 1 1,1-1 0,0 1 0,0-1 0,0 1-1,0-1 1,1 0 0,-1 0 0,0 1 0,0-1-1,1 0 1,-1 0 0,1 0 0,-1 0 0,1-1-1,-1 1 1,1 0 0,0-1 0,-1 1 0,2 0-9,0-1 15,0 1 0,0-1 1,0 0-1,0 1 1,1-2-1,-1 1 1,0 0-1,0 0 0,0-1 1,0 0-1,1 0 1,-1 0-1,0 0 0,0 0 1,-1 0-1,3-2-15,14-10 3,-1-2-1,-1 1 0,0-2 0,-1 0 1,-1-1-1,0-1 0,-1 0 0,-1-1 0,-1-1 1,-1 0-1,-1 0 0,0-1 0,-2 0 1,0-1-1,-1 0 0,-2 0 0,3-20-2,13 135 214,-17-74-178,0-1 0,1 0 0,1-1 0,6 14-36,-10-24-17,2-1-1,-1 1 0,1-1 1,-1 1-1,2-1 1,-1 0-1,1-1 1,0 1-1,0-1 0,0 0 1,1 0-1,0-1 1,2 1 17,-4-3-139,0-1 0,0 0 1,0 0-1,1 0 0,-1-1 1,1 0-1,-1 0 0,0 0 1,1 0-1,-1-1 1,0 1-1,1-1 0,-1 0 1,0-1-1,0 1 0,0-1 1,0 1-1,0-1 0,0 0 1,0-1-1,-1 1 0,1-1 1,-1 0-1,1 0 139,13-11-1015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4.784"/>
    </inkml:context>
    <inkml:brush xml:id="br0">
      <inkml:brushProperty name="width" value="0.2" units="cm"/>
      <inkml:brushProperty name="height" value="0.2" units="cm"/>
      <inkml:brushProperty name="color" value="#FFC114"/>
    </inkml:brush>
  </inkml:definitions>
  <inkml:trace contextRef="#ctx0" brushRef="#br0">358 862 168,'-40'-33'3184,"34"30"-3094,1 0 1,0 1-1,-1-1 1,1 1-1,-1 0 0,1 1 1,-1 0-1,0 0 1,0 0-1,0 0 1,0 1-1,0 0 1,0 0-1,1 1 1,-1-1-1,-5 2-90,3 1 74,0 0-1,1 1 0,-1-1 0,1 2 1,0-1-1,0 1 0,1 0 0,-1 0 1,1 0-1,0 1 0,-4 6-73,-5 5 104,2 0 0,0 1-1,1 1 1,1 0 0,0 1-1,2 0 1,0 0 0,1 1-1,2 0 1,0 1 0,1-1 0,1 1-1,1 0 1,1 0 0,0 20-104,3-35 20,0 1 0,0-1 0,0 0 0,1 0 0,0 0 0,1 0 1,-1 0-1,2 1-20,-3-6 11,0 1 1,1 0 0,-1 0 0,1-1-1,-1 1 1,1-1 0,0 0-1,0 1 1,0-1 0,0 0-1,0 0 1,0 0 0,1 0-1,-1-1 1,1 1 0,-1 0 0,1-1-1,-1 0 1,1 0 0,0 0-1,1 0-11,1-1 10,0-1 0,0 0 0,0 0 0,0 0 0,0 0 0,0-1 0,-1 0 0,1 0 0,-1-1 0,1 1 0,-1-1 0,0 0 0,0 0 0,0 0 0,0-1 0,0 1 0,-1-1 0,1-1-10,-2 3 5,26-27 14,-2-1-1,-1-1 1,-1-1 0,-2-1 0,-1-1-1,-1-1 1,3-12-19,25-67-147,23-82 147,-46 125-74,6-20-31,-3-1 1,-5-1-1,-3-1 0,2-56 105,-19 48 219,-4 102-213,1-1-1,-1 1 1,1 0 0,-1 0-1,0 0 1,1-1 0,-1 1-1,1 0 1,-1 0-1,1 0 1,-1 0 0,0 0-1,1 0 1,-1 0 0,0 0-1,1 0 1,-1 0 0,1 1-1,-1-1 1,1 0-1,-1 0 1,0 0 0,1 1-1,-1-1 1,1 0 0,-1 1-6,-4 5 33,1 1 0,-1 0 0,1 0 0,1 0 0,0 0 0,0 0 0,0 1 0,1-1 0,-2 9-33,0-4 45,-14 62 104,3 1-1,3 0 1,3 1 0,4 0 0,4 66-149,1-108 14,1 0 0,2 0 0,2 0 0,5 19-14,-4-21 8,5 19-27,1-2 0,3 0 0,4 5 19,-8-26-333,1-1 1,1 0-1,2-1 0,0-1 1,2 0-1,2 1 333,-15-21-293,0-1 0,0 0-1,0 0 1,1 0 0,-1 0 0,1-1 0,0 1-1,3 0 294,15 6-1456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5.956"/>
    </inkml:context>
    <inkml:brush xml:id="br0">
      <inkml:brushProperty name="width" value="0.2" units="cm"/>
      <inkml:brushProperty name="height" value="0.2" units="cm"/>
      <inkml:brushProperty name="color" value="#FFC114"/>
    </inkml:brush>
  </inkml:definitions>
  <inkml:trace contextRef="#ctx0" brushRef="#br0">3693 1 308,'-4'5'390,"-12"14"-8,-1-1-1,-1 0 1,-1-2-1,0 0 1,-17 10-382,-118 71 1229,103-67-937,-361 195 1131,55-33-612,-486 269 210,548-304-870,-132 87 45,117-65-118,-28-3-78,44-36-1702,228-100-570,49-25 1327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06.656"/>
    </inkml:context>
    <inkml:brush xml:id="br0">
      <inkml:brushProperty name="width" value="0.2" units="cm"/>
      <inkml:brushProperty name="height" value="0.2" units="cm"/>
      <inkml:brushProperty name="color" value="#FFC114"/>
    </inkml:brush>
  </inkml:definitions>
  <inkml:trace contextRef="#ctx0" brushRef="#br0">216 43 168,'3'-43'3920,"-19"66"-3736,1 1 0,1 0 1,1 1-1,1 0 0,-1 8-184,-23 46 287,29-66-231,-19 38 449,-11 34-505,30-68 71,2 0-1,0 0 1,1 0-1,1 1 1,0 0-1,1-1 1,1 6-71,1-19 18,1-1 0,-1 1 1,0-1-1,1 1 0,0-1 1,0 1-1,0-1 0,0 0 1,0 0-1,1 0 0,-1 1 1,1-1-1,0 0 0,0-1 1,0 1-1,1 0 0,-1-1 1,0 1-1,1-1 0,0 0 1,-1 0-1,1 0 0,0 0 1,0 0-1,0 0 0,1-1 1,-1 0-1,0 1 0,0-1 1,1-1-1,-1 1 0,3 0-18,14 2 81,1 0 0,-1-2 0,0 0-1,1-1 1,5-2-81,8 1 66,-2-1-69,-1-1 1,1-1 0,18-6 2,64-9-1486,-94 17-632,-13 2 850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1.888"/>
    </inkml:context>
    <inkml:brush xml:id="br0">
      <inkml:brushProperty name="width" value="0.2" units="cm"/>
      <inkml:brushProperty name="height" value="0.2" units="cm"/>
      <inkml:brushProperty name="color" value="#FFC114"/>
    </inkml:brush>
  </inkml:definitions>
  <inkml:trace contextRef="#ctx0" brushRef="#br0">346 378 120,'0'0'180,"0"0"-3,0 0-6,0 0 30,0 0 8,0 0-29,0 0-31,0 0-6,0 0 5,0 0-21,0 0-57,0 0 2,0 0-13,3 2 49,-2 1-96,0 0 0,1 0 0,-1-1 0,0 1 0,-1 0 0,1 0 0,-1 0 0,1 0 0,-1 0 0,0 0 0,0 0 0,0 0 0,0 0 0,-1 0 0,1 0 0,-1 0 0,0 0 0,0 1-12,-23 70 190,13-42-135,-79 227 1058,-41 62-1113,77-191 274,37-98-134,13-26-99,1 0 1,0 0-1,0 0 1,0 0-1,0 1 1,1-1-1,0 1 1,1-1-1,-1 1-41,31-63 355,69-214 6,-5 10 167,68-119-528,-127 311 60,4 1 0,2 2 1,3 2-1,42-47-60,-84 110 1,-1-1-1,1 0 1,-1 1 0,1-1 0,0 0-1,-1 1 1,1-1 0,0 1 0,-1-1-1,1 1 1,0-1 0,-1 1-1,1-1 1,0 1 0,0 0 0,0-1-1,0 1 1,-1 0 0,1 0 0,0-1-1,0 1 1,0 0 0,0 0 0,0 0-1,0 0 1,-1 0 0,1 1 0,0-1-1,0 0 0,1 1 3,-1 0-1,1 0 1,-1 0-1,0 0 1,0 0-1,1 0 1,-1 1-1,0-1 1,0 0-1,0 1 1,0-1-1,0 1 0,0-1 1,0 2-3,19 61 63,-18-57-58,41 163-33,-8 2 1,8 123 27,-39-147-1822,-5-100-670,1-36 1561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6.071"/>
    </inkml:context>
    <inkml:brush xml:id="br0">
      <inkml:brushProperty name="width" value="0.1" units="cm"/>
      <inkml:brushProperty name="height" value="0.1" units="cm"/>
      <inkml:brushProperty name="color" value="#FFFF00"/>
    </inkml:brush>
  </inkml:definitions>
  <inkml:trace contextRef="#ctx0" brushRef="#br0">1 70 92,'12'-8'178,"-1"1"0,2 1 0,-1-1 0,1 2 0,0 0 0,0 0 0,0 1 1,1 1-1,1 0-178,22-3 516,0 1 0,25 0-516,-35 4 127,0 2 1,-1 0 0,1 1-1,-1 2 1,0 1-1,0 1 1,0 1-1,-1 1 1,0 2-1,0 0 1,-1 1-1,-1 2 1,0 0-1,0 2 1,-2 0 0,0 2-1,-1 0 1,0 1-1,-1 1 1,-2 1-1,0 0 1,-1 2-1,0 0 1,9 20-128,-11-15 65,-2 0 0,0 0 1,-2 1-1,-1 0 0,-2 1 0,0 0 0,-2 0 1,-1 1-1,-2-1 0,0 1 0,-2 1-65,-1-11 27,0-1 1,-1 1-1,0-1 0,-2 0 0,0 0 0,-2 0 0,0 0 0,-1-1 0,0 0 1,-8 11-28,-1 4 35,-1-1 1,-3-1 0,0 0 0,-2-2-1,-1 0 1,-1-1 0,-1-2 0,-2 0-1,-1-2 1,0-1 0,-2-1-1,0-2 1,-2-1 0,0-1 0,-16 5-36,35-18-133,0 0 0,-1-1 0,0 0 0,0-1 0,0-1 1,0 0-1,0-1 133,9-1-134,1 1 0,-1-1 1,1 0-1,-1-1 0,1 1 1,-1-1-1,1 0 0,-1 0 1,1 0-1,-1-1 0,1 0 1,0 1-1,0-2 0,0 1 1,0 0-1,0-1 0,1 1 1,-1-1-1,1 0 0,-1-1 1,1 1-1,0 0 0,-1-3 134,-8-21-1104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34.812"/>
    </inkml:context>
    <inkml:brush xml:id="br0">
      <inkml:brushProperty name="width" value="0.1" units="cm"/>
      <inkml:brushProperty name="height" value="0.1" units="cm"/>
    </inkml:brush>
  </inkml:definitions>
  <inkml:trace contextRef="#ctx0" brushRef="#br0">1 82 52,'0'0'259,"0"0"23,0 0-22,0 0-23,0 0-22,0 0 9,0 0-24,0 0-11,0 0-31,0 0 22,0 0 7,0 0 10,0 0-3,0 0-32,0 0-34,0 0-1,0 0-30,0 0 1,0 0-18,5-4 16,7-3-8,0 1 1,1 0-1,-1 1 0,1 0 1,1 1-1,-1 1 1,1 0-1,-1 0 1,1 2-89,14-3 47,1-1-285,1 2-1,19 0 239,6-16-340,-54 19 326,-1 0-47,0 0-2,31 0-183,-30 0 244,2 0 29,0-1 0,0 1 0,0 0 0,0 0-1,0 1 1,0-1 0,0 0 0,0 1 0,0 0 0,0 0-1,0 0 1,1 0-27,-3 1 16,0 0-1,0 0 0,0 0 1,0 0-1,0 0 1,0 0-1,-1 0 0,1 0 1,-1 0-1,0 0 0,1 0 1,-1 0-1,0 1 1,0-1-1,0 0 0,0 0 1,-1 2-16,3 68-51,-2-69 48,0 0 0,1-1-1,-1 1 1,0 0 0,1 0 0,0 0-1,0-1 1,0 1 0,0 0 0,0-1 0,1 2 3,4 20 50,6 69 78,-12-92-152,0-1 15,0 0 8,0 0 9,0 29-75,0-23 64,0-5 48,0-1-36,0 0 3,0 0 13,0 0-22,-17 17-29,-42-30 86,58 13-55,1 0 2,-21 0 71,-103 0 820,122 0-870,-41 0 335,14 0-195,28 0-146,-62 0 134,12 0 54,50 0-182,1 0 4,0 0-27,0 0-6,0 0-3,0 0 27,0 0-3,0 0-34,-3 1 37,3-1-21,-1 0 1,1 0-1,-1 1 0,1-1 0,-1 0 1,1 0-1,-1 0 0,1 0 1,-1 0-1,1 1 0,-1-1 1,1 0-1,-1 0 0,1 0 0,-1 0 1,1-1-1,-1 1 0,1 0 1,-1 0-1,1 0 0,0 0 0,-1 0 1,1-1-1,-1 1 0,1 0 1,-1 0-1,1-1 0,-1 1 0,1 0 1,0 0-1,-1-1 0,1 1 1,0-1-1,-1 1 0,1 0 0,0-1 1,0 1-1,-1-1 0,1 1 1,0-1-1,0 1 0,0 0 0,0-1 1,-1 1-1,1-1 0,0 1 1,0-1-3,3-132 134,-3 132-140,0-30 8,0 7-801,0 22 653,0 2-64,0 0-22,0 0 8,0 0-66,0 0-59,0 0-100,0 0-191,0 0-212</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2.234"/>
    </inkml:context>
    <inkml:brush xml:id="br0">
      <inkml:brushProperty name="width" value="0.2" units="cm"/>
      <inkml:brushProperty name="height" value="0.2" units="cm"/>
      <inkml:brushProperty name="color" value="#FFC114"/>
    </inkml:brush>
  </inkml:definitions>
  <inkml:trace contextRef="#ctx0" brushRef="#br0">1 269 260,'93'-44'1084,"2"4"0,2 4-1,2 4 1,29-3-1084,-21 10 386,2 4 1,0 5-1,14 4-386,72 4-2006,-183 8 1226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3.673"/>
    </inkml:context>
    <inkml:brush xml:id="br0">
      <inkml:brushProperty name="width" value="0.2" units="cm"/>
      <inkml:brushProperty name="height" value="0.2" units="cm"/>
      <inkml:brushProperty name="color" value="#FFC114"/>
    </inkml:brush>
  </inkml:definitions>
  <inkml:trace contextRef="#ctx0" brushRef="#br0">1 0 80,'2'5'191,"13"30"192,-1 1-1,-3 0 0,0 1 0,3 31-382,-10-52 52,72 374 1147,-61-318-1061,99 449 1235,-59-273-787,-52-230-1954,-6-19 424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5.917"/>
    </inkml:context>
    <inkml:brush xml:id="br0">
      <inkml:brushProperty name="width" value="0.2" units="cm"/>
      <inkml:brushProperty name="height" value="0.2" units="cm"/>
      <inkml:brushProperty name="color" value="#FFC114"/>
    </inkml:brush>
  </inkml:definitions>
  <inkml:trace contextRef="#ctx0" brushRef="#br0">113 12 128,'0'0'177,"0"0"18,-1-10-38,1 10-131,0 0-1,0 0 0,0 0 1,0 0-1,0 0 0,0 1 1,1-1-1,-1 0 0,0 0 1,0 0-1,0 0 0,0 0 1,0 0-1,0 0 0,1 0 1,-1 0-1,0 0 0,0 0 1,0 0-1,0 0 0,0 1 1,1-1-1,-1 0 0,0 0 1,0 0-1,0 0 0,0 0 0,0-1 1,1 1-1,-1 0 0,0 0 1,0 0-1,0 0 0,0 0 1,0 0-1,1 0 0,-1 0 1,0 0-1,0 0 0,0 0 1,0 0-1,0 0 0,0-1 1,0 1-1,1 0 0,-1 0 1,0 0-1,0 0 0,0 0 1,0 0-1,0-1 0,0 1 1,0 0-1,0 0 0,0 0 1,0 0-1,0 0 0,0-1 1,0 1-26,5 7 56,-1 0 0,0 0 0,-1 1 1,1-1-1,-2 1 0,1 0 0,-1 0 0,0 0 1,-1 0-1,1 0 0,-2 0 0,1 1 1,-1-1-1,-1 8-56,-2 104 908,-9 42-908,-2-38 211,-40 301 194,29-293-312,8-50-562,-3 58 469,16-98-3227,6-47 2435</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7.053"/>
    </inkml:context>
    <inkml:brush xml:id="br0">
      <inkml:brushProperty name="width" value="0.2" units="cm"/>
      <inkml:brushProperty name="height" value="0.2" units="cm"/>
      <inkml:brushProperty name="color" value="#FFC114"/>
    </inkml:brush>
  </inkml:definitions>
  <inkml:trace contextRef="#ctx0" brushRef="#br0">0 170 68,'0'0'120,"12"-15"1409,18-17-1079,-21 21-220,1-1-1,1 2 1,0-1-1,0 1 1,1 1-1,12-7-229,-9 7 95,-1 2-1,2 0 0,-1 1 1,1 0-1,0 1-94,-10 4 22,-1 0 0,0 0 0,1 1-1,-1-1 1,1 1 0,-1 0 0,1 1 0,-1-1-1,0 1 1,1 0 0,-1 1 0,0-1 0,0 1-1,1 0 1,-2 0 0,4 2-22,-1 0 20,-1 1 0,0-1 0,0 1 0,0 0 0,0 1 0,-1-1 0,0 1 0,0 0 0,0 0 0,-1 1 0,0-1 0,-1 1 0,1 0 0,-1 0 0,0 0 0,-1 1 0,0-1 0,0 1 0,0-1 0,-1 1 0,0 0 0,-1-1 0,0 1 0,0 0 0,-1 0 0,1-1 0,-2 2-20,-2 18 37,-1-1 0,-2 1-1,0-1 1,-2-1 0,-1 0-1,0 0 1,-3 1-37,-9 15 26,-1-1 0,-2-1 0,-2-1 0,-1-2 0,-2 0 0,-1-3 0,-10 8-26,23-28-24,1 1-117,22-11 43,14-4-8,6-3 82,1 1 0,-1 1 1,1 1-1,0 1 0,4 2 24,-20 0-4,0-1 1,0 1 0,0 1-1,-1 0 1,1 1-1,-1 0 1,0 0-1,0 1 1,0 0 0,-1 0-1,1 1 1,-1 0-1,0 1 1,6 6 3,-3 0 17,-1-1 0,0 2 0,0-1 0,-2 1 0,1 1 0,-2-1 0,0 1 0,-1 1 0,0-1 0,-2 1 0,1 0 0,-2 0 0,0 1 0,-1-1 0,-1 0-1,0 1 1,-2 9-17,0-14 14,-1-1 0,-1 1-1,0 0 1,0-1-1,-1 0 1,0 0 0,-1 0-1,0 0 1,-1-1 0,0 0-1,-1 0 1,0 0-1,-7 6-13,0 1 27,-1-1-1,0 0 1,-1-2-1,-1 0 1,0 0-1,-1-2 0,-7 4-26,5-5-193,-1 0-1,0-2 1,0 0-1,-1-1 1,0-1-1,0-2 1,-1 0-1,1-1 1,-1-1-1,0-1 1,-5-1 193,4-1-1078</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7.723"/>
    </inkml:context>
    <inkml:brush xml:id="br0">
      <inkml:brushProperty name="width" value="0.2" units="cm"/>
      <inkml:brushProperty name="height" value="0.2" units="cm"/>
      <inkml:brushProperty name="color" value="#FFC114"/>
    </inkml:brush>
  </inkml:definitions>
  <inkml:trace contextRef="#ctx0" brushRef="#br0">539 116 100,'3'-6'121,"0"-1"85,0 1 0,-1-1-1,1 0 1,-2 1 0,1-1 0,-1 0 0,0 0 0,0 0 0,0-2-206,-6 3 126,1 3-95,1-1 0,-1 1 0,0 0 1,0 0-1,0 1 0,-1-1 0,1 1 1,-1 0-1,1 0 0,-1 1 1,1-1-1,-1 1 0,0 0 0,0 0 1,0 1-1,0-1 0,1 1 1,-1 0-1,0 0 0,0 1 0,0 0 1,0-1-1,-1 2-31,-15 7 82,1 0 0,1 1 0,0 1-1,0 1 1,1 1 0,1 1 0,0 0 0,1 1 0,1 0 0,0 2 0,1 0-1,0 0 1,-6 13-82,-11 20 205,2 2 1,3 0-1,1 2 0,-9 35-205,20-48 90,3 1 0,1 0 0,2 1 0,2-1 0,2 1 0,2 1 0,1 2-90,2-31 25,1 0-1,0 0 1,1 0-1,0 0 0,1-1 1,1 0-1,0 1 1,1-2-1,1 1 0,0-1 1,1 0-1,8 12-24,-8-15 20,0 0 1,0 0-1,1-1 0,0 0 1,0 0-1,1-1 0,0 0 1,1-1-1,0 0 0,0-1 1,0 0-1,1-1 0,0 0 1,0-1-1,11 3-20,6-2-16,1-2 0,-1-1 0,1-1 0,0-2 0,-1-1 0,1-1 0,-1-2 1,29-7 15,91-23-1973,-120 26 1005</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8.272"/>
    </inkml:context>
    <inkml:brush xml:id="br0">
      <inkml:brushProperty name="width" value="0.2" units="cm"/>
      <inkml:brushProperty name="height" value="0.2" units="cm"/>
      <inkml:brushProperty name="color" value="#FFC114"/>
    </inkml:brush>
  </inkml:definitions>
  <inkml:trace contextRef="#ctx0" brushRef="#br0">1 1 80,'6'43'340,"5"7"-28,-6 2-100,4 0-12,-3 2 4,-1-2-40,-2-1-44,2 1 32,-1-4-44,-1-5 72,-3 3-48,0-26-64,0 8-128,0 1-4,0-3-64,0-3-140,0-6-188,0-8-400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18.735"/>
    </inkml:context>
    <inkml:brush xml:id="br0">
      <inkml:brushProperty name="width" value="0.2" units="cm"/>
      <inkml:brushProperty name="height" value="0.2" units="cm"/>
      <inkml:brushProperty name="color" value="#FFC114"/>
    </inkml:brush>
  </inkml:definitions>
  <inkml:trace contextRef="#ctx0" brushRef="#br0">0 23 44,'24'-6'148,"-1"1"-1,1 0 1,0 2-1,0 1 1,0 0-1,0 2 1,0 1-1,0 1 1,0 1-1,-1 1 1,1 1-1,-1 1 1,0 1-1,0 1 1,-1 1-1,0 1 1,0 1-1,-1 1 1,-1 1-1,0 0 1,-1 2-1,0 0 1,-1 1-1,-1 1 1,-1 1-1,0 0 1,-1 1-1,-1 1 1,-1 0-1,4 10-147,-3-4 89,-2 0-1,-1 1 1,0 0-1,-3 1 1,0 0-1,-2 0 1,0 1 0,-2 0-1,-2 0 1,0 0-1,-3 16-88,-1-19 63,-1 0 0,-1-1-1,-1 1 1,-1-1 0,-2-1 0,0 1 0,-2-1-1,0-1 1,-2 1 0,0-2 0,-2 0-1,-1 0 1,0-1-63,-1-1-50,-1 0-1,-1-1 1,-1-1-1,0-1 1,-2-1-1,1 0 1,-2-1-1,0-2 0,-1 0 1,0-2-1,-1 0 1,0-1-1,0-2 1,-1 0-1,-1-2 1,1-1-1,-1-1 1,1-1-1,-22 0 51,28-6-841,-9-12-241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36.817"/>
    </inkml:context>
    <inkml:brush xml:id="br0">
      <inkml:brushProperty name="width" value="0.2" units="cm"/>
      <inkml:brushProperty name="height" value="0.2" units="cm"/>
      <inkml:brushProperty name="color" value="#FFC114"/>
    </inkml:brush>
  </inkml:definitions>
  <inkml:trace contextRef="#ctx0" brushRef="#br0">124 16 92,'0'0'164,"-22"3"882,16 0-967,5-2-56,0 0-1,-1 0 1,1 0-1,0-1 1,0 1-1,0-1 1,-1 1-1,1-1 1,0 1-1,0-1 1,-1 0-1,1 0 1,0 1-1,-1-1 1,1 0-1,0 0 1,-1 0-1,1 0 1,0-1-1,-1 1 1,1 0-1,0 0 1,-1-1-1,1 1 1,0-1-1,0 0-22,-17-5 819,13 5-516,-1-1 1,1 0-1,0 0 1,0 0 0,0-1-1,0 1 1,-2-3-304,7 5 61,0 0 4,0 0-17,0 0 0,0 0 5,2 4-18,0 1 0,0-1 0,1 1 0,0-1-1,0 0 1,0 0 0,0 0 0,1 0 0,-1-1 0,1 1-1,3 1-34,5 7 46,111 109 300,10-2-346,-78-69 79,204 202 179,12 11 60,-197-198-358,124 113-68,168 161-287,-122-75-162,-134-147 308,20 23-425,-113-122-492,-16-13 360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37.806"/>
    </inkml:context>
    <inkml:brush xml:id="br0">
      <inkml:brushProperty name="width" value="0.2" units="cm"/>
      <inkml:brushProperty name="height" value="0.2" units="cm"/>
      <inkml:brushProperty name="color" value="#FFC114"/>
    </inkml:brush>
  </inkml:definitions>
  <inkml:trace contextRef="#ctx0" brushRef="#br0">216 0 232,'0'0'303,"0"0"-46,0 0 20,0 0 7,0 0-32,0 0-11,0 0 35,1 6 20,7 30 163,1 1-1,3-2 0,1 1 1,1-2-1,2 0 0,2 0 1,1 0-459,143 226 848,-61-102-552,-100-157-294,12 20 79,-1 0 0,-1 0 0,0 1 0,0 7-81,-11-29-3,0 0 1,-1 1-1,1-1 1,0 1-1,-1-1 1,1 1-1,0-1 1,-1 0-1,1 1 1,-1-1 0,1 0-1,-1 1 1,1-1-1,-1 0 1,1 1-1,-1-1 1,1 0-1,-1 0 1,1 0-1,-1 0 1,0 0-1,1 1 1,-1-1 0,1 0-1,-1 0 1,1 0-1,-1-1 1,1 1-1,-1 0 1,0 0-1,1 0 1,-1 0-1,1 0 1,-1-1-1,1 1 1,-1 0 2,-24-4-7,25 4 7,-129-35 108,84 21 205,0 1 0,-13 1-313,-9 4 926,-1 3 0,-53 4-926,88 1 13,31 0-54,-21-2-2193,10-16-806,12 18 1611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39.884"/>
    </inkml:context>
    <inkml:brush xml:id="br0">
      <inkml:brushProperty name="width" value="0.2" units="cm"/>
      <inkml:brushProperty name="height" value="0.2" units="cm"/>
      <inkml:brushProperty name="color" value="#FFC114"/>
    </inkml:brush>
  </inkml:definitions>
  <inkml:trace contextRef="#ctx0" brushRef="#br0">165 4 60,'0'0'180,"0"0"7,0 0 13,0 0-38,0 0 6,0 0 11,0 0-4,0 0-18,0 0-9,0 0-21,0 0-24,-25-2 629,24 2-719,0 0 0,-1-1 0,1 1 0,0 0 0,-1 0 0,1 0 0,0 0 0,0 0 0,-1 0 0,1 0 1,0 0-1,-1 1 0,1-1 0,0 0 0,0 1 0,-1-1 0,1 1 0,0-1 0,0 1 0,0 0 0,0-1 1,-1 2-14,-15 29 445,11-18-408,-5 16 173,1 1 0,1 0 1,1 1-1,-1 19-210,-12 129 566,13-97-369,0 20-528,4 51 331,4-151-337,3-1-176,9 8-258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37.084"/>
    </inkml:context>
    <inkml:brush xml:id="br0">
      <inkml:brushProperty name="width" value="0.1" units="cm"/>
      <inkml:brushProperty name="height" value="0.1" units="cm"/>
    </inkml:brush>
  </inkml:definitions>
  <inkml:trace contextRef="#ctx0" brushRef="#br0">51 102 148,'0'0'175,"0"0"42,0 0 46,0 0-16,0 0 3,0 0-41,0 0-10,0 0-1,0 0-16,0 0-30,0 0 8,0 0 0,0 0-7,0 0-8,0 0 5,0 0-36,0 0-2,0 0-46,0 0 0,0 0 12,0 0 17,0 0-10,0 0-28,0 0 10,0 0-7,0 0-38,0 0-8,0 0 32,4-4 14,1 0-24,-1 1 1,0-1-1,1 1 0,0 1 0,0-1 0,0 1 0,0-1 0,0 1 0,0 1 1,1-1-1,2 0-36,36-2 130,-1 2 0,33 2-130,-27 1-204,-48-1 190,0-1 0,1 1 0,-1-1 1,0 1-1,0-1 0,1 1 0,-1-1 0,0 1 1,0-1-1,0 0 0,1 0 0,-1 0 0,0 0 1,0 0-1,0 0 14,0-1-14,0 1 1,1 0-1,-1 0 1,0 0-1,1 0 1,-1 0-1,1 0 1,-1 0-1,1 0 1,-1 1-1,1-1 1,0 1-1,-1-1 1,1 1 0,0-1-1,0 1 14,3 0-72,1-1 0,-1 0 0,0 0 1,0-1-1,0 1 0,0-1 0,-1 0 0,1 0 0,0-1 0,1 0 72,30-13-366,-35 16 373,-1-1 0,1 1 0,0-1 1,0 1-1,0 0 0,0 0 0,0-1 0,0 1 0,0 0 0,0 0 0,0 0 0,0 0 0,0 0 0,0 0 0,0 1 0,0-1 0,0 0 0,-1 0 1,1 1-1,0-1 0,0 1-7,1 16 281,-1 16-111,0-18-139,0 1-1,0-1 0,-2 1 0,-1 8-30,0 20-66,2 45 233,0-88-175,0-1 35,-1 7-27,2-7-19,-1 1 0,0-1 1,0 1-1,0 0 0,0-1 1,1 1-1,-1 0 1,0 0-1,0-1 0,0 1 1,-1 0-1,1-1 1,0 1-1,0 0 0,0-1 1,0 1-1,-1-1 0,1 1 1,0 0-1,-1-1 1,1 1-1,0 0 19,-3 0-26,1 1-1,-1-1 1,0 1-1,0-1 1,1 0-1,-1 0 1,0 0 0,0 0-1,0 0 1,0-1-1,0 1 1,0-1-1,0 0 1,0 0 0,-1 0 26,-17 2-95,20-2 83,-33 0 138,-24 10-50,-2 0-40,59-10-12,-3 1-4,1 0 0,-1 0 0,1-1 0,-1 0 0,0 0 0,1 0 0,-1 0 0,1 0 0,-4-2-20,-9 1 154,-46 1 223,60 0-348,-32 0 165,-10 0-66,42 0-103,-46 0 232,47 0-214,1 0-70,0 0 28,0 0 32,0 0-18,0 0-19,0 0 15,0 0-7,-1 0-1,1 0 1,0 0-1,0 0 0,0 0 0,0 0 0,-1-1 0,1 1 0,0 0 0,0 0 0,0 0 0,-1 0 0,1 0 0,0 0 0,0 0 0,0 0 0,-1 0 0,1 0 0,0 0 0,0 0 0,0 0 0,-1 0 0,1 0 1,0 0-1,0 0 0,0 0 0,-1 0 0,1 0 0,0 0 0,0 0 0,0 0 0,-1 1 0,1-1 0,0 0 0,0 0 0,0 0 0,0 0 0,-1 0 0,1 0 0,0 1 0,0-1 0,0 0 0,0 0 0,0 0 1,0 1-1,0-1 0,-1 0 0,1 0-3,0 0 2,0 0 1,0 0-1,0-1 1,0 1-1,0 0 1,0 0-1,0 0 1,0 0-1,0-1 1,0 1-1,0 0 1,0 0-1,0 0 1,-1 0-1,1-1 1,0 1-1,0 0 1,0 0-1,0 0 1,0 0-1,0 0 1,-1 0-1,1 0 1,0-1-1,0 1 1,0 0-1,0 0 1,-1 0-1,1 0 1,0 0-1,0 0 1,0 0-1,0 0 0,-1 0 1,1 0-1,0 0 1,0 0-1,0 0 1,-1 0-1,1 0 1,0 0-1,0 0 1,0 0-1,0 0 1,-1 0-1,1 1-2,3-52 160,-3 50-168,0-40 41,12-25 67,-12 64-101,0-31-153,6 19 140,-5 14-14,0-1-1,0 0 1,-1 0-1,1 1 1,-1-1 0,1 0-1,0 0 1,-1 0-1,0 0 1,1 1-1,-1-1 1,1 0-1,-1 0 1,0 0 0,0 0-1,0 0 1,1 0-1,-1 0 1,0 0 28,0-3-2650,0 6 1760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0.687"/>
    </inkml:context>
    <inkml:brush xml:id="br0">
      <inkml:brushProperty name="width" value="0.2" units="cm"/>
      <inkml:brushProperty name="height" value="0.2" units="cm"/>
      <inkml:brushProperty name="color" value="#FFC114"/>
    </inkml:brush>
  </inkml:definitions>
  <inkml:trace contextRef="#ctx0" brushRef="#br0">1 141 44,'26'-43'3114,"-10"28"-2854,-8 6-121,1 0 0,1 1-1,-1 0 1,1 0 0,1 1 0,-1 0-1,1 1 1,1 0 0,-1 1 0,8-2-139,-16 6 36,0 0 0,0 1 1,0 0-1,0 0 0,0 0 0,0 0 1,0 0-1,0 0 0,0 1 1,0 0-1,-1-1 0,1 1 0,0 0 1,0 0-1,-1 1 0,1-1 1,0 1-1,-1-1 0,1 1 0,0 1-36,2 1 35,1 1 0,-1 0 0,0 0 0,0 1 0,-1-1-1,0 1 1,3 5-35,-1 2 32,-1-1-1,0 2 1,-1-1 0,0 1-1,-1-1 1,0 1 0,-2 0-1,1 0 1,-2 0-1,0 0 1,0 0 0,-2 0-1,1 0 1,-2 0-1,0-1 1,-4 11-32,-4 16 6,-3 0-1,-1-1 1,-2-1 0,-2 0-1,-3 2-5,14-25-42,1-1 0,-2-1-1,0 1 1,-1-2 0,0 1-1,0-1 1,-2-1 0,1 0 0,-8 5 42,7-10-138,12-6 139,0 0 1,1 0 0,-1 0 0,0 0-1,0 0 1,0 0 0,0 0 0,0 0-1,0 0 1,0 0 0,0 0-1,0 0 1,1 0 0,-1 1 0,0-1-1,0 0 1,0 0 0,0 0-1,0 0 1,0 0 0,0 0 0,0 0-1,0 0 1,0 0 0,0 1 0,0-1-1,0 0 1,0 0 0,0 0-1,0 0 1,0 0 0,0 0 0,0 0-1,0 1 1,0-1 0,0 0 0,0 0-1,0 0 1,0 0 0,0 0-1,0 0 1,0 0 0,0 0 0,0 1-1,0-1 1,0 0 0,0 0-1,0 0 1,0 0 0,0 0-2,11 7 139,17 12 2,-1 1 0,-1 1 0,-2 2 0,0 0 0,-1 2 0,-1 0 1,6 12-142,35 54 346,29 58-346,-60-95-23,-26-43-206,-5-9 32,0 1 0,0-1 1,0 0-1,0-1 0,0 1 0,1 0 0,-1 0 1,1 0-1,-1-1 0,1 1 0,0-1 1,-1 1-1,1-1 0,0 0 0,0 0 197,-1 0-1050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1.833"/>
    </inkml:context>
    <inkml:brush xml:id="br0">
      <inkml:brushProperty name="width" value="0.2" units="cm"/>
      <inkml:brushProperty name="height" value="0.2" units="cm"/>
      <inkml:brushProperty name="color" value="#FFC114"/>
    </inkml:brush>
  </inkml:definitions>
  <inkml:trace contextRef="#ctx0" brushRef="#br0">17 142 160,'0'3'169,"0"1"1,0 0-1,-1 0 0,1-1 0,-1 1 1,0 0-1,0-1 0,0 1 1,0 0-1,0-1 0,-1 1 1,-1 1-170,-1 3 183,4-7-152,0 0 0,0 0 0,1 0 1,-1 0-1,0-1 0,1 1 0,-1 0 0,0 0 1,1 0-1,-1-1 0,1 1 0,-1 0 0,1-1 1,0 1-1,-1 0 0,1-1 0,0 1 0,-1-1 1,1 1-1,0-1 0,0 1 0,-1-1 0,1 1 1,0-1-1,0 0 0,0 1 0,0-1 0,-1 0 0,1 0 1,0 0-1,1 0-31,27 9 678,-15-6-567,-1-2 0,1 1 0,-1-2 0,1 0 0,0 0 0,-1-1 1,1-1-1,-1 0 0,1-1 0,-1-1 0,0 0 0,12-5-111,-16 5 11,1 0-1,-1-1 0,0 0 0,0-1 0,0 0 1,-1 0-1,0-1 0,0 0 0,-1 0 1,1-1-1,-2 0 0,1 0 0,-1-1 1,-1 0-1,1 0 0,3-9-10,-8 15-16,0 1 0,-1 0 0,1 0 0,-1-1 0,0 1 0,0 0 0,1 0 0,-1-1 0,-1 1 0,1 0 0,0-1-1,-1 1 1,1 0 0,-1 0 0,1-1 0,-1 1 0,0 0 0,0 0 0,0 0 0,0 0 0,-1 0 0,1 0 0,0 0 0,-1 1 0,1-1 0,-1 0 0,0 1-1,0-1 17,-1 0-6,0 0 0,0 0 0,0 0 0,0 0 0,0 1 0,0-1 0,0 1 0,-1 0 0,1 0 0,0 0 0,-1 0-1,1 1 1,-1-1 0,1 1 0,-1 0 0,1 0 0,-1 0 0,1 1 0,-1-1 0,-2 2 6,-7 2 1,0 0 0,1 2 1,-1-1-1,1 2 0,1-1 1,-1 2-1,1 0 0,0 0 0,1 1 1,0 0-1,0 1 0,1 0 1,0 0-1,1 1 0,0 0 0,1 1 1,0-1-1,-4 11-1,0 3 46,1-1-1,1 1 1,1 1 0,1-1-1,2 1 1,0 0 0,2 1-1,0-1 1,2 14-46,2-33 6,0 1 0,0-1 0,0 0-1,1 1 1,0-1 0,0 0 0,1 0 0,0 0 0,0 0 0,1-1 0,0 1 0,0-1 0,0 0 0,1 0 0,0 0-1,0-1 1,0 1 0,1-1 0,0-1 0,0 1 0,0-1 0,1 0 0,-1 0 0,1-1 0,0 0 0,0 0 0,0-1-1,0 0 1,1 0 0,-1 0 0,0-1 0,1 0 0,-1-1 0,1 1 0,-1-1 0,1-1 0,-1 0 0,1 0 0,3-1-6,20-7-476,0 0 0,-1-3 0,0 0 1,9-7 475,-5 2-920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2.492"/>
    </inkml:context>
    <inkml:brush xml:id="br0">
      <inkml:brushProperty name="width" value="0.2" units="cm"/>
      <inkml:brushProperty name="height" value="0.2" units="cm"/>
      <inkml:brushProperty name="color" value="#FFC114"/>
    </inkml:brush>
  </inkml:definitions>
  <inkml:trace contextRef="#ctx0" brushRef="#br0">356 57 248,'-1'-3'90,"1"0"0,-2 0 0,1 0 0,0 0 0,-1 0 0,1 0-1,-1 1 1,0-1 0,0 0 0,0 1 0,0-1 0,0 1 0,-1 0 0,1 0 0,-1 0 0,0 0 0,1 0 0,-1 0-1,0 1 1,0 0 0,0-1 0,0 1 0,0 0 0,0 0 0,0 1 0,-1-1 0,1 1 0,0-1 0,0 1 0,-1 0-1,1 0 1,0 0 0,0 1 0,0-1 0,-1 1 0,1 0 0,-3 1-90,-8 4 119,-1 1 0,1 1 1,1 0-1,-1 1 0,2 1 0,-1 0 1,1 0-1,1 1 0,0 1 0,0 0 1,1 0-1,-6 12-119,3-5 144,1 0-1,1 1 1,0 1 0,2-1-1,0 2 1,2-1 0,0 1-1,-2 16-143,8-37 10,1 1 0,-1 0 0,1 0 0,0-1 1,0 1-1,-1 0 0,1 0 0,0 0 0,0 0 0,1-1 0,-1 1 0,0 0 0,1 0 0,-1-1 0,1 1 0,-1 0 0,1-1 0,0 1 0,-1 0 1,1-1-1,0 1 0,0-1 0,1 1 0,-1-1 0,0 0 0,0 1 0,1-1 0,-1 0 0,0 0 0,1 0 0,-1 0 0,1 0 0,0 0 0,-1 0 0,1-1 1,0 1-1,-1-1 0,1 1 0,0-1 0,0 1 0,-1-1 0,1 0 0,0 0 0,0 0 0,0 0 0,-1 0 0,2-1-10,6 1 11,0-1 0,0-1 0,-1 0 0,1 0 0,-1 0-1,1-1 1,-1 0 0,0-1 0,1-1-11,6-5-9,0 0 1,-1-1-1,-1-1 0,0 0 0,0-1 1,-1-1-1,-1 0 0,0 0 1,-1-1-1,0 0 0,0-4 9,7-13-8,-1-2-1,-2 0 1,-1-1 0,8-33 8,-37 162 359,5 0 1,1 91-360,11-174-47,0-1 1,0 1-1,1-1 1,1 1-1,0-1 0,0 0 1,1 0-1,0 0 0,0-1 1,1 1-1,1-1 1,0 0-1,6 7 47,-9-14-141,0 1-1,0-1 1,1 0 0,-1 0-1,1 0 1,0 0 0,-1-1-1,1 1 1,0-1-1,0 0 1,0 0 0,0 0-1,0-1 1,0 1 0,0-1-1,0 0 1,0 0 0,0-1-1,1 1 1,-1-1 0,0 0-1,3-1 142,31-16-936</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3.207"/>
    </inkml:context>
    <inkml:brush xml:id="br0">
      <inkml:brushProperty name="width" value="0.2" units="cm"/>
      <inkml:brushProperty name="height" value="0.2" units="cm"/>
      <inkml:brushProperty name="color" value="#FFC114"/>
    </inkml:brush>
  </inkml:definitions>
  <inkml:trace contextRef="#ctx0" brushRef="#br0">372 1140 64,'-20'-20'1409,"-41"-33"-69,57 49-1243,-1 1 0,0 0 0,0 1-1,0-1 1,-1 1 0,1 0 0,-1 0 0,1 1 0,-1 0 0,1 0 0,-1 0 0,-5 0-97,4 2 43,0 0 1,1 0 0,-1 1 0,1 0 0,0 0-1,-1 1 1,1-1 0,0 1 0,1 1 0,-1-1-1,0 1 1,1 0 0,0 0 0,0 0 0,0 1-1,0 0 1,1 0 0,0 0 0,0 1 0,0-1-1,1 1 1,-1 0-44,-9 18 201,1 0 0,0 0 0,2 1 0,-7 25-201,9-22 124,1 0 1,2 1-1,1 0 1,1 1-1,1-1 1,2 7-125,0-27 24,1-1-1,0 1 1,0-1 0,1 0-1,0 0 1,1 1 0,0-1-1,0-1 1,0 1 0,1 0-1,1 0-23,-2-4 9,-1 0 0,0-1-1,1 1 1,-1-1 0,1 0-1,0 0 1,0 0 0,0 0 0,1 0-1,-1-1 1,1 0 0,-1 1 0,1-1-1,0 0 1,0-1 0,0 1-1,0-1 1,0 0 0,0 0 0,0 0-1,0 0 1,3-1-9,-1-1 7,0 0 1,0 0-1,0-1 1,0 0-1,0 0 0,0 0 1,-1-1-1,1 0 1,-1 0-1,0 0 0,0-1 1,3-2-8,57-53 41,-37 27-21,-2-1 1,-1-1-1,-1-1 0,-2-2 1,2-8-21,26-56-47,10-42 47,-7 4-181,-7-2 0,-5-2 1,-7-2-1,-7-1 0,2-66 181,-25 85-67,-9 105 115,4 22-46,1 0 1,0 0-1,-1-1 1,1 1-1,0 0 0,-1 0 1,1 0-1,-1-1 1,1 1-1,0 0 1,-1 0-1,1 0 1,-1 0-1,1 0 0,0 0 1,-1 0-1,1 0 1,-1 0-1,1 0 1,-1 0-1,1 0 1,0 0-1,-1 0 0,1 1 1,-1-1-1,1 0 1,0 0-1,-1 0 1,1 1-3,-3 0 15,0 1-1,1 0 1,-1 1 0,1-1 0,-1 0 0,1 1 0,0-1 0,0 1 0,-1 2-15,-11 23 55,1 2 0,1 0 0,1 0 0,2 1 0,2 0 0,-3 20-55,0-6 48,-31 157-188,9 1 0,8 2 0,10 0 0,9 26 140,6-171-667,4-1 1,10 52 666,-6-48-1264,-3-19 310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7.705"/>
    </inkml:context>
    <inkml:brush xml:id="br0">
      <inkml:brushProperty name="width" value="0.2" units="cm"/>
      <inkml:brushProperty name="height" value="0.2" units="cm"/>
      <inkml:brushProperty name="color" value="#FFC114"/>
    </inkml:brush>
  </inkml:definitions>
  <inkml:trace contextRef="#ctx0" brushRef="#br0">792 0 140,'-24'0'2305,"21"0"-2271,-1 1 1,0-1-1,0 0 1,0 1-1,1 0 1,-1 0-1,0 0 0,1 0 1,-1 0-1,1 1 1,-1 0-1,1-1 1,0 1-1,-1 1 1,1-1-1,-2 2-34,-4 6 102,1-1 1,1 1-1,-1 0 0,-5 11-102,-340 596 1178,253-433-1009,68-127-133,-14 26-150,2 1-1,5 3 0,-6 25 115,43-93-426,2-19 387,0 0 1,0 0 0,0 0 0,0-1-1,0 1 1,0 0 0,0 0-1,1 0 1,-1-1 0,0 1-1,0 0 1,0 0 0,0 0 0,0 0-1,0-1 1,1 1 0,-1 0-1,0 0 1,0 0 0,0 0-1,0 0 1,1-1 0,-1 1 0,0 0-1,0 0 1,0 0 0,1 0-1,-1 0 1,0 0 0,0 0-1,1 0 1,-1 0 0,0 0 0,0 0-1,0 0 1,1 0 0,-1 0-1,0 0 1,0 0 0,0 0-1,1 0 1,-1 0 0,0 0-1,0 0 1,0 1 0,1-1 0,-1 0-1,0 0 1,0 0 0,0 0-1,0 0 1,1 0 0,-1 1-1,0-1 1,0 0 0,0 0 0,0 0-1,0 1 1,0-1 0,1 0-1,-1 0 1,0 0 0,0 1-1,0-1 1,0 0 38,5-7-952</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8.289"/>
    </inkml:context>
    <inkml:brush xml:id="br0">
      <inkml:brushProperty name="width" value="0.2" units="cm"/>
      <inkml:brushProperty name="height" value="0.2" units="cm"/>
      <inkml:brushProperty name="color" value="#FFC114"/>
    </inkml:brush>
  </inkml:definitions>
  <inkml:trace contextRef="#ctx0" brushRef="#br0">69 0 52,'-2'13'713,"0"-1"-1,0 1 1,-1-1-1,-3 7-712,-7 29 292,-7 106 311,6 0 0,7 1 0,8 41-603,-1-150 73,1 1-19,3-1-1,1 0 0,8 27-53,-9-52 20,0 11-165,-2-1-1,-1 1 0,-1 8 146,-1-2-1491,1-32 403</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8.637"/>
    </inkml:context>
    <inkml:brush xml:id="br0">
      <inkml:brushProperty name="width" value="0.2" units="cm"/>
      <inkml:brushProperty name="height" value="0.2" units="cm"/>
      <inkml:brushProperty name="color" value="#FFC114"/>
    </inkml:brush>
  </inkml:definitions>
  <inkml:trace contextRef="#ctx0" brushRef="#br0">0 1 292,'37'11'543,"0"-1"1,0-2-1,1-1 1,17-1-544,155 5 1268,-125-9-1637,0 3 1,33 9 368,-89-8-901</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49.524"/>
    </inkml:context>
    <inkml:brush xml:id="br0">
      <inkml:brushProperty name="width" value="0.2" units="cm"/>
      <inkml:brushProperty name="height" value="0.2" units="cm"/>
      <inkml:brushProperty name="color" value="#FFC114"/>
    </inkml:brush>
  </inkml:definitions>
  <inkml:trace contextRef="#ctx0" brushRef="#br0">283 0 128,'-14'45'356,"1"0"0,3 0 0,2 1 0,1 0-1,2 8-355,-15 95 683,-58 220 478,23-185-813,-10 45-538,57-199-2167,10-33 1473</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50.557"/>
    </inkml:context>
    <inkml:brush xml:id="br0">
      <inkml:brushProperty name="width" value="0.2" units="cm"/>
      <inkml:brushProperty name="height" value="0.2" units="cm"/>
      <inkml:brushProperty name="color" value="#FFC114"/>
    </inkml:brush>
  </inkml:definitions>
  <inkml:trace contextRef="#ctx0" brushRef="#br0">389 61 8,'-1'2'103,"-1"0"1,1 0-1,-1-1 0,1 1 1,-1-1-1,0 1 0,1-1 1,-1 0-1,0 0 0,0 0 1,0 0-1,0 0 0,-1 0-103,-9 7 898,12-8-861,0 0-1,1 0 1,-1 0-1,0 0 1,0 0 0,0 0-1,0 0 1,0 0 0,0 0-1,0 0 1,1 0-1,-1 0 1,0 0 0,0 0-1,0 0 1,0 0 0,0 0-1,0 0 1,0 0 0,1 0-1,-1 0 1,0 0-1,0 0 1,0 0 0,0 0-1,0 0 1,0 0 0,0 0-1,0 0 1,0 0 0,1 0-1,-1 1 1,0-1-1,0 0 1,0 0 0,0 0-1,0 0 1,0 0 0,0 0-1,0 0 1,0 0-1,0 1 1,0-1 0,0 0-1,0 0 1,0 0 0,0 0-1,0 0 1,0 0 0,0 1-37,13-11 211,12-3-150,0 1 1,0 2 0,1 0-1,1 1 1,-1 2-1,2 1 1,-1 0 0,0 3-1,1 0 1,23 1-62,-46 3 3,0-1 1,0 1 0,-1 0-1,1 0 1,0 1-1,0-1 1,-1 1-1,1 0 1,-1 1 0,1-1-1,-1 1 1,0 0-1,0 0 1,0 0-1,0 0-3,-2 0 1,1-1 0,-1 0 0,0 1 0,0-1 0,0 1 0,0-1-1,0 1 1,-1 0 0,1 0 0,-1 0 0,0 0 0,0 0-1,0 0 1,0 0 0,0 0 0,-1 0 0,1 1 0,-1-1-1,0 0 1,0 0 0,0 1 0,-1-1 0,1 0 0,-1 0-1,0 2 0,-9 23 2,-1-1 0,-2-1 0,-1 0 0,-1-1 0,0 0-1,-13 12-1,-42 51-32,-9 2 32,65-74-9,-38 41-255,-2-1 0,-12 5 264,62-58-57,1-1 1,0 1-1,0 0 1,0 0 0,0 1-1,0-1 1,1 0-1,0 1 1,-1-1-1,1 1 1,1 0 0,-1 0-1,0 0 1,0 4 56,7-6-43,0 1 1,1-1 0,-1 0 0,1 0 0,-1-1 0,1 1-1,2-1 43,67 11-44,-33-6 185,-1 2 0,34 11-141,-65-16 41,0 0 0,0 1 0,0 1 0,-1-1 0,0 2 0,0-1 0,0 1 0,0 0 0,-1 1 0,0 0 0,-1 1-1,1-1 1,1 4-41,-6-6 14,0 0 0,0-1-1,0 2 1,-1-1-1,0 0 1,0 0-1,0 1 1,-1-1 0,1 1-1,-1-1 1,-1 1-1,1 0 1,-1-1 0,0 1-1,0 0-13,-1 4 22,-1 1-1,0-1 0,0 1 1,-1-1-1,0 0 1,-1 0-1,-5 9-21,-9 13 44,-1 0-1,-1-2 1,-2 0-1,-8 6-43,27-32 3,-49 54 51,-3-2-1,-3-3 1,-1-2-1,-3-2 1,-2-4-1,-64 35-53,119-74-126,-1-1-1,0 0 0,0 0 1,0-1-1,-1 0 0,1-1 1,-1 0-1,0 0 0,-7-1 127,15-1-948</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51.480"/>
    </inkml:context>
    <inkml:brush xml:id="br0">
      <inkml:brushProperty name="width" value="0.2" units="cm"/>
      <inkml:brushProperty name="height" value="0.2" units="cm"/>
      <inkml:brushProperty name="color" value="#FFC114"/>
    </inkml:brush>
  </inkml:definitions>
  <inkml:trace contextRef="#ctx0" brushRef="#br0">602 15 156,'-4'0'211,"-36"-8"147,37 7-326,0 0 0,0 0 0,0 0 0,0 0 0,0 1 0,0-1 0,-1 1 0,1 0 0,0 0 0,-1 0 0,1 0 0,0 0 0,0 1 0,0-1 0,-1 1 0,1 0 0,0 0 0,0 1 0,0-1 0,-1 1-32,-36 19 326,1 1 0,1 3-1,2 0 1,0 3-1,1 1 1,2 1-1,2 2 1,-16 21-326,29-31 94,0 1 1,2 1 0,1 1 0,1 0-1,1 1 1,2 1 0,0 0-1,2 0 1,1 1 0,1 0 0,1 0-1,1 1 1,1 19-95,4-38 19,0 0 1,1 1-1,0-1 0,1 0 0,0 0 0,0 0 0,1 0 1,1 0-1,0 0 0,0-1 0,0 0 0,2 0 1,1 3-21,4 6 24,0-1 0,1-1 0,1 0-1,0-1 1,1 0 0,1-1-1,0-1 1,1 0 0,0-1 0,1 0-1,0-2 1,1 0 0,0-1-1,1-1 1,0 0 0,0-2-1,5 1-22,30 6-26,1-2 0,0-2-1,0-3 1,1-2 0,37-4 26,-81 0-61,23 1-345,1-1-1,0-2 1,-1-2-1,0-1 1,1-1-1,4-4 407,-16 3-1149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39.667"/>
    </inkml:context>
    <inkml:brush xml:id="br0">
      <inkml:brushProperty name="width" value="0.1" units="cm"/>
      <inkml:brushProperty name="height" value="0.1" units="cm"/>
    </inkml:brush>
  </inkml:definitions>
  <inkml:trace contextRef="#ctx0" brushRef="#br0">1 77 88,'0'0'160,"0"0"-17,0 0-2,25 1 1725,-23 0-1850,0-1 1,-1 1-1,1 0 0,0 0 1,-1 0-1,1 1 1,-1-1-1,1 0 1,-1 0-1,0 1 1,0-1-1,1 1 1,-1-1-1,0 1 1,0-1-1,0 1 1,-1 0-1,1 0 1,0-1-1,-1 1 1,1 0-1,-1 0 1,1 0-1,-1 0 0,0-1 1,0 1-1,0 0 1,0 0-1,0 0-16,3 16-20,5 19 249,-1 1-1,-2-1 1,-1 19-229,-4-55 17,0 1-6,0 5 49,0 31 25,0-37-76,0-1-18,0 0 5,0 0 22,0 0-13,1 29 22,0-28-30,0 0 0,0 0 0,0 0 0,1-1 0,-1 1 0,0 0 0,0-1-1,1 1 1,-1-1 0,0 1 0,1-1 0,-1 1 0,1-1 0,-1 0 0,1 0 0,-1 0 0,0 0 0,1 0 0,-1 0 0,1 0 0,-1 0 0,1 0 0,-1-1 0,1 1 3,54-12 41,-6 1-225,8 5-38,-58 6 152,0 0 27,2 0 78,87 0 146,-88 0-196,13 0 71,-11 0-56,0-1 0,0 0 0,0 1 1,0-1-1,0 0 0,0 0 0,0-1 0,0 1 1,0 0-1,-1-1 0,1 0 0,0 0 0,-1 0 1,1 0-1,-1 0 0,0 0 0,0-1 1,0 1-1,0-1 0,0 1 0,-1-1 0,1 0 1,-1 0-1,1 1 0,-1-1 0,0 0 0,0 0 1,0 0-1,-1-1 0,1 1 0,-1-1 0,0 3-42,0-38 82,0 35-50,0-165 412,0 167-400,0-35 84,0 35-89,0-28 509,-3 15-296,-11 19 21,1 2-15,-6 0 94,1-1-1,-1-1 1,-17 1-310,17-2 104,0 1 0,1 0 0,-19 7-104,-134 55 19,159-59-251,-13 2-2334,24-9 2285,1 0-6,-12 0-1446,12 0 990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52.120"/>
    </inkml:context>
    <inkml:brush xml:id="br0">
      <inkml:brushProperty name="width" value="0.2" units="cm"/>
      <inkml:brushProperty name="height" value="0.2" units="cm"/>
      <inkml:brushProperty name="color" value="#FFC114"/>
    </inkml:brush>
  </inkml:definitions>
  <inkml:trace contextRef="#ctx0" brushRef="#br0">67 0 236,'-16'87'939,"3"0"-1,4 1 1,3 79-939,3-44 469,-12 191-222,10-233-3078,5-79 1986</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8:52.707"/>
    </inkml:context>
    <inkml:brush xml:id="br0">
      <inkml:brushProperty name="width" value="0.2" units="cm"/>
      <inkml:brushProperty name="height" value="0.2" units="cm"/>
      <inkml:brushProperty name="color" value="#FFC114"/>
    </inkml:brush>
  </inkml:definitions>
  <inkml:trace contextRef="#ctx0" brushRef="#br0">241 46 288,'54'-13'769,"1"2"0,0 2 0,0 2 1,1 3-1,18 3-769,-59 2 57,0 0 1,0 1 0,-1 0 0,1 1 0,-1 1-1,0 1 1,0 0 0,0 0 0,-1 2-1,1-1 1,-1 2 0,-1 0 0,0 0-1,0 1 1,-1 1 0,0 0 0,0 0-1,-1 1 1,0 0 0,-1 1 0,-1 0-1,0 1 1,0 0 0,-2 0 0,1 0-1,-2 1 1,1 0 0,-2 0 0,0 0-1,-1 1 1,0-1 0,-1 1 0,-1 0 0,0-1-1,-1 1 1,-1 0 0,0 0 0,-3 14-58,-4 5 39,0-1 0,-3 0 1,0 0-1,-2-1 0,-2-1 1,-1 0-1,-1-1 0,-1-1 0,-2 0 1,-1-2-1,-1 0 0,-1-1 1,-17 13-40,11-12 0,-1-1 1,-1-2 0,-1-1-1,-1-1 1,-1-2 0,-1-2 0,-1-1-1,0-1 1,-1-2 0,0-2-1,-1-2 1,-6 0-1,7-5-581,0-2 0,-21-1 581,46-2-243,9 0 140,0 0-1,0 0 1,1 0-1,-1 0 1,0-1-1,0 1 1,0-1 0,1 0-1,-1 1 1,0-1-1,1-1 1,-1 1-1,0 0 1,-1-2 103,-7-3-381,-14-6-561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4.836"/>
    </inkml:context>
    <inkml:brush xml:id="br0">
      <inkml:brushProperty name="width" value="0.2" units="cm"/>
      <inkml:brushProperty name="height" value="0.2" units="cm"/>
      <inkml:brushProperty name="color" value="#FFC114"/>
    </inkml:brush>
  </inkml:definitions>
  <inkml:trace contextRef="#ctx0" brushRef="#br0">728 14 232,'0'0'259,"0"0"-3,0 0-20,0 0-64,0 0-49,0 0 5,0 0 16,0 0-21,0-12 123,0 10 3525,-20 78-3448,-2-1 1,-4-1-1,-16 29-323,-109 213 534,106-226-364,15-30-122,-239 463 315,252-491-484,4-5-377,-2-1 1,-1 0 0,-2-1 0,0 0 497,-2-10-2076,14-14 879</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5.452"/>
    </inkml:context>
    <inkml:brush xml:id="br0">
      <inkml:brushProperty name="width" value="0.2" units="cm"/>
      <inkml:brushProperty name="height" value="0.2" units="cm"/>
      <inkml:brushProperty name="color" value="#FFC114"/>
    </inkml:brush>
  </inkml:definitions>
  <inkml:trace contextRef="#ctx0" brushRef="#br0">10 1 260,'-9'88'3684,"11"-40"-3313,2 1 0,2-1 0,4 6-371,0 11 485,1 26-485,3 36 535,10 26-535,0-6 177,-16-90-128,67 383 421,-67-408-366,-4-20-621,-2-16-1865,-2-4 1396</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5.836"/>
    </inkml:context>
    <inkml:brush xml:id="br0">
      <inkml:brushProperty name="width" value="0.2" units="cm"/>
      <inkml:brushProperty name="height" value="0.2" units="cm"/>
      <inkml:brushProperty name="color" value="#FFC114"/>
    </inkml:brush>
  </inkml:definitions>
  <inkml:trace contextRef="#ctx0" brushRef="#br0">5 0 136,'0'0'23,"-1"0"0,1 0 0,0 0 0,0 0 0,0 0 0,0 0 0,0 0 0,-1 0 0,1 0 0,0 0 0,0 0 0,0 0 0,0 0 0,0 1 0,-1-1 0,1 0 0,0 0-1,0 0 1,0 0 0,0 0 0,0 0 0,0 0 0,0 0 0,-1 0 0,1 1 0,0-1 0,0 0 0,0 0 0,0 0 0,0 0 0,0 0 0,0 1 0,0-1 0,0 0 0,0 0 0,0 0 0,0 0 0,0 0 0,0 1 0,0-1 0,0 0 0,0 0 0,0 0 0,0 0 0,0 0 0,0 1 0,0-1 0,0 0 0,0 0 0,0 0 0,0 0-1,0 0 1,0 0 0,0 1 0,1-1 0,-1 0 0,0 0 0,0 0 0,0 0 0,0 0 0,0 0 0,0 0 0,0 0 0,1 1 0,-1-1 0,0 0 0,0 0 0,0 0 0,0 0 0,0 0-23,19 5 713,20-1-236,343-3-235,-353-1-1066</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7.018"/>
    </inkml:context>
    <inkml:brush xml:id="br0">
      <inkml:brushProperty name="width" value="0.2" units="cm"/>
      <inkml:brushProperty name="height" value="0.2" units="cm"/>
      <inkml:brushProperty name="color" value="#FFC114"/>
    </inkml:brush>
  </inkml:definitions>
  <inkml:trace contextRef="#ctx0" brushRef="#br0">74 1 12,'0'0'175,"0"0"-19,0 0 47,0 0-15,0 0-38,0 0-30,0 0 11,0 0-37,0 0 31,0 0 44,0 0-11,0 0 1,0 0 17,0 0 22,0 0 19,-5 0-29,4 0-177,0 0-1,1 0 1,-1 0 0,0 0-1,0 1 1,0-1 0,0 0 0,0 0-1,1 1 1,-1-1 0,0 1-1,0-1 1,1 1 0,-1-1-1,0 1 1,1-1 0,-1 1 0,0 0-1,1-1 1,-1 1 0,1 0-1,-1-1 1,1 1 0,-1 0-1,1 0 1,-1 0-11,-7 34 313,8 58 224,2-59-413,-1 191 444,3 7-156,-11 0 0,-23 118-412,24-301-1037,2 1-1,2 4 1038,2-49-812</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8.184"/>
    </inkml:context>
    <inkml:brush xml:id="br0">
      <inkml:brushProperty name="width" value="0.2" units="cm"/>
      <inkml:brushProperty name="height" value="0.2" units="cm"/>
      <inkml:brushProperty name="color" value="#FFC114"/>
    </inkml:brush>
  </inkml:definitions>
  <inkml:trace contextRef="#ctx0" brushRef="#br0">14 115 248,'-1'0'110,"1"0"0,-1 1 1,1-1-1,0 0 0,-1 0 0,1 0 0,-1 0 0,1 0 1,-1 0-1,1 0 0,0 0 0,-1 0 0,1 0 0,-1 0 1,1-1-1,0 1 0,-1 0 0,1 0 0,-1 0 0,1 0 1,0-1-1,-1 1 0,1 0 0,0 0 0,-1-1 1,1 1-1,0 0 0,-1-1 0,1 1 0,0 0 0,0-1 1,-1 1-1,1 0 0,0-1 0,0 1 0,0-1 0,0 1 1,0 0-1,-1-1-110,12-16 1351,30-19-1372,-37 33 257,4-3-203,0 0 0,1 1 0,0-1 0,0 2 0,0-1 0,0 1 0,1 1 0,0 0 0,0 0 0,0 1 0,0 0 0,0 1 1,0 0-1,0 0 0,0 1 0,1 1 0,-1-1 0,0 2 0,0-1 0,0 2 0,0-1 0,0 1 0,5 3-33,-1 1 16,0 0 0,-1 1 0,0 0 0,0 1 0,-1 0 0,-1 1-1,1 0 1,-1 1 0,-1 1 0,0-1 0,-1 2 0,0-1 0,-1 1-1,0 0 1,-1 1 0,-1 0 0,0 0 0,-1 1 0,2 8-16,-2-3 15,-1 0 0,-1 1 0,-1-1 0,-1 1 0,-1 0 0,-1 0 0,0-1 1,-2 1-1,0-1 0,-2 1 0,0-1 0,-1 0 0,-1-1 0,-1 1-15,-11 17 50,-2-1 0,-1-1 0,-2-1-1,-1-1 1,-2-1 0,-1-1 0,-3 1-50,30-32 0,-129 116 134,130-116-181,0-3 26,1 1 0,-1 0 0,1-1 0,0 1 0,0-1 0,0 1 0,0 0 0,0 0 0,1-1 0,-1 1-1,1 0 1,-1 0 0,1 0 0,0 1 0,2-3 21,35-28-54,-25 21 27,-1 2 18,1 0 0,0 1 0,0 0-1,1 2 1,0-1 0,0 2 0,0 0-1,1 1 1,0 0 0,0 1 0,0 1-1,0 0 1,5 2 9,2-1 7,0 1 0,0 1 0,0 2 1,0 0-1,0 1 0,-1 1 0,1 2 0,19 7-7,-34-10 6,0 0-1,-1 1 1,1 0 0,-1 0-1,0 0 1,0 1-1,0 0 1,-1 1 0,0-1-1,0 1 1,-1 0 0,0 1-1,0-1 1,-1 1 0,0 0-1,0 0 1,-1 0 0,0 1-1,0-1 1,-1 1-6,1 3 17,0 0-1,-1 0 1,-1 0 0,0 0 0,-1 1-1,0-1 1,0 0 0,-2 0 0,1 0-1,-2 0 1,1 0 0,-2 0 0,-3 8-17,-9 15 64,-2-1 0,-1-1 1,-2 0-1,-1-2 1,-1-1-1,-2 0 0,-1-2 1,-1-1-1,-1-1 0,-2-2 1,0 0-1,-1-2 0,-2-2 1,0-1-1,-12 4-64,28-15-181,-2-1-1,1 0 0,-1-2 1,0 0-1,0-1 1,-1-1-1,1 0 0,-5-2 182,21-1-123,0 0 0,0 0 0,0 0 0,0 0-1,0-1 1,0 1 0,1-1 0,-1 0 0,0 0 0,0 0-1,1 0 1,-1 0 0,0 0 0,1-1 0,-1 0 0,0 0 123,-7-5-525,-21-11-1047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1.085"/>
    </inkml:context>
    <inkml:brush xml:id="br0">
      <inkml:brushProperty name="width" value="0.2" units="cm"/>
      <inkml:brushProperty name="height" value="0.2" units="cm"/>
      <inkml:brushProperty name="color" value="#FFC114"/>
    </inkml:brush>
  </inkml:definitions>
  <inkml:trace contextRef="#ctx0" brushRef="#br0">86 1 184,'0'5'46,"0"0"0,0 0 0,1 1 0,0-1 1,0 0-1,1 0 0,-1 0 0,1 0 0,0 0 0,3 4-46,-2-4 61,-1 0 0,0 0 0,0 0 0,0 0 0,-1 1 1,0-1-1,0 0 0,0 1 0,0-1 0,-1 1 0,0-1-61,-2 32 258,-1-1 0,-1-1 0,-2 1 1,-5 10-259,-43 143 697,35-129-634,2 18-2093,17-75 1134</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1.917"/>
    </inkml:context>
    <inkml:brush xml:id="br0">
      <inkml:brushProperty name="width" value="0.2" units="cm"/>
      <inkml:brushProperty name="height" value="0.2" units="cm"/>
      <inkml:brushProperty name="color" value="#FFC114"/>
    </inkml:brush>
  </inkml:definitions>
  <inkml:trace contextRef="#ctx0" brushRef="#br0">94 23 64,'13'0'190,"1"-2"1,-1 0-1,0 0 0,8-3-190,-11 2 185,0 0 0,0 1 0,1 1-1,-1 0 1,1 0 0,-1 1 0,1 0-1,-1 1 1,6 0-185,-8 1 81,-1 0-1,1 0 1,-1 0-1,1 1 1,-1 0-1,0 1 1,0-1-1,0 1 1,-1 1-1,1-1 1,2 4-81,-6-5 36,0 0 0,-1 0 0,1 0 1,-1 1-1,0-1 0,1 1 1,-2-1-1,1 1 0,0 0 0,-1-1 1,1 1-1,-1 0 0,0 0 1,-1 0-1,1 0 0,-1 0 0,0 1 1,0-1-1,0 0 0,0 0 1,-1 0-1,1 0 0,-1 0 0,0 0 1,0 0-1,-2 3-36,-15 35-62,-1-1 0,-3 0 0,-1-1 0,-1-2 0,-3 0 1,-1-2-1,-2-1 0,-33 31 62,54-57-64,-49 43-39,54-49 80,0 1 1,-1-2 0,1 1 0,0 0-1,-1-1 1,0 0 0,1 0 0,-1 0-1,0 0 1,0-1 0,0 0 0,-5 1 22,37-15 69,10 7 102,0 1-1,1 1 1,-1 3-1,1 1 1,6 2-171,25 5-456,-1 3 0,29 9 456,-63-11-966</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8.903"/>
    </inkml:context>
    <inkml:brush xml:id="br0">
      <inkml:brushProperty name="width" value="0.2" units="cm"/>
      <inkml:brushProperty name="height" value="0.2" units="cm"/>
      <inkml:brushProperty name="color" value="#FFC114"/>
    </inkml:brush>
  </inkml:definitions>
  <inkml:trace contextRef="#ctx0" brushRef="#br0">587 12 96,'16'-1'1837,"-20"-4"-261,2 4-1460,-1 0 1,1 0-1,-1 0 0,0 1 0,1-1 0,-1 1 0,0-1 1,1 1-1,-1 0 0,0 0 0,-2 1-116,-13 3 121,0 1 0,0 0 0,1 2 0,0 0-1,1 1 1,-1 1 0,2 0 0,-1 1 0,-8 7-121,-16 15 396,1 1 0,-30 34-396,35-31 246,1 1-1,2 2 1,1 1 0,-7 16-246,26-37 67,1 0-1,0 0 0,2 1 1,0 0-1,1 1 0,1 0 1,1 0-1,1 0 0,1 1 1,1-1-1,0 8-66,2-16 26,1 0-1,0 0 0,1 0 1,0-1-1,1 1 1,1-1-1,0 1 1,0-1-1,1 0 0,1-1 1,0 1-1,1-1 1,5 8-26,0-5 29,0 0-1,1 0 1,1-1 0,0-1 0,0 0 0,1-1 0,1 0 0,0-2-1,0 1-28,28 10 52,0-1 0,1-2-1,1-2 1,0-3 0,1-1 0,0-2-1,2-2-51,98 9-863,1-6 1,28-7 862,-161-2-393,-1-2 1,1 0 0,-1 0 0,0-1 0,0-1-1,1-1 1,-2 0 0,12-5 392,-19 7-229,26-10-1187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41.630"/>
    </inkml:context>
    <inkml:brush xml:id="br0">
      <inkml:brushProperty name="width" value="0.1" units="cm"/>
      <inkml:brushProperty name="height" value="0.1" units="cm"/>
    </inkml:brush>
  </inkml:definitions>
  <inkml:trace contextRef="#ctx0" brushRef="#br0">7 60 16,'0'0'295,"0"0"-16,0 0-35,0 0 16,0 0 9,0 0-17,0 0-2,0 0-27,0 0-7,0 0 10,0 0-8,0 0-20,0 0-47,0 0 13,0 0-20,0 0-9,0 0-18,0 0 2,0 0 7,0 0-34,0 0-8,0 0-16,0 0 8,0 0-15,0 0 8,-1 6 19,0-3-92,0 3 55,-1 1-1,2-1 1,-1 1-1,1-1 0,0 1 1,0-1-1,1 1 1,0 0-51,-1-6 39,0 48 184,0 14-63,10-41-126,-2-7 0,-3 11 9,-5-23-45,1 0 0,-1 0 0,0 0 0,1 0 0,0 0 0,0 0 0,0 0 0,0 0 0,0-1 0,0 1 0,1 0 0,-1-1 0,1 1-1,0 0 3,2-3-3,0 0 0,0-1 0,0 1-1,0-1 1,0 1 0,-1-1-1,1 0 1,0-1 0,0 1 0,-1-1-1,1 1 1,-1-1 0,1 0-1,0-1 4,22-9-60,-7 7 72,0-1-34,0 1 1,0 1-1,0 0 1,1 2-1,5-1 22,-24 3-34,-1 0 36,44 0-316,-39 1 304,0-1 1,0-1-1,0 1 0,-1-1 1,1 0-1,0 0 1,0 0-1,-1-1 0,1 1 1,2-2 9,-5 2-3,0 0 1,0 0-1,0 0 1,1 1 0,-1-1-1,0 0 1,1 1-1,-1 0 1,0 0-1,1-1 1,-1 2-1,2-1 3,-4 0 4,0 0 8,0 0 5,0 0-20,0 0-9,0 0-12,0 0 18,0 0 22,0 0-3,0 0 16,0 0 29,0 0-14,0 0-7,12-13 52,-14 7-119,-1-1-1,1 0 0,0 0 1,0 0-1,1-1 0,0 1 1,0 0-1,1-7 31,-6-33-61,3 31 60,1-1 0,0 1 0,2 0 0,0-8 1,0 13-22,0 10 8,0 1 15,0 0 38,1-38 296,-2 37-310,0 1-1,0-1 1,0 1 0,-1 0-1,1-1 1,0 1 0,0 0-1,0 0 1,0 0 0,0 0-1,-1 0 1,1 0 0,0 0-1,0 0 1,0 0 0,0 0-1,0 1 1,0-1 0,-1 0-1,1 1 1,0-1 0,0 1-1,0 0-24,-54 14 142,27-7 57,-8-1 109,0-1 1,0-1-1,-1-2 0,-36-3-308,71 0-31,-30 2-2498,25 5 883,7-7 862</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19.574"/>
    </inkml:context>
    <inkml:brush xml:id="br0">
      <inkml:brushProperty name="width" value="0.2" units="cm"/>
      <inkml:brushProperty name="height" value="0.2" units="cm"/>
      <inkml:brushProperty name="color" value="#FFC114"/>
    </inkml:brush>
  </inkml:definitions>
  <inkml:trace contextRef="#ctx0" brushRef="#br0">0 0 20,'2'36'1352,"2"0"0,2 6-1352,5 55 570,-4 249 683,-5-144-762,15 89-491,-16-283-94,6 39-55,-7-45 58,1 0-1,-1 1 1,1-1 0,0 0-1,0 1 1,0-1-1,0 0 1,0 0-1,0 0 1,1 0-1,-1 0 1,1 0 0,-1 0-1,1 0 1,1 0 91,-2-1-1072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0.020"/>
    </inkml:context>
    <inkml:brush xml:id="br0">
      <inkml:brushProperty name="width" value="0.2" units="cm"/>
      <inkml:brushProperty name="height" value="0.2" units="cm"/>
      <inkml:brushProperty name="color" value="#FFC114"/>
    </inkml:brush>
  </inkml:definitions>
  <inkml:trace contextRef="#ctx0" brushRef="#br0">1 20 200,'0'-1'98,"1"0"0,-1 0 0,0 1 0,1-1 0,-1 0 1,1 0-1,0 0 0,-1 1 0,1-1 0,-1 0 0,1 1 0,0-1 0,0 1 0,-1-1 0,1 1 1,0-1-1,0 1 0,0-1 0,0 1 0,0 0 0,0-1 0,-1 1 0,1 0 0,0 0 0,0 0 1,0 0-1,0 0 0,0 0-98,34-4 577,-28 4-428,16-1 9,1 1-1,0 1 1,0 1 0,-1 1-1,1 1 1,-1 2 0,0 0-1,0 1 1,-1 1 0,0 1-1,-1 1 1,0 1 0,0 1 0,-1 1-1,0 1 1,-2 0 0,1 1-1,-2 2 1,0-1 0,-1 2-1,-1 0 1,0 1 0,-2 1-1,8 14-157,-1-1 96,-2 2-1,-2 0 0,-1 0 1,-1 2-1,-2 0 0,-2 0 1,-2 1-1,-1 0 0,-1 0 1,-3 1-1,-1 0 0,-2 4-95,-2-18 59,0-1-1,-2 1 1,-1-1-1,-1 0 0,0-1 1,-2 1-1,-1-1 0,-1-1 1,-1 0-1,-1 0 0,0-1 1,-15 18-59,2-6 91,-1-1 1,-2-1-1,0-2 0,-2-1 1,-1-1-1,-2-1 1,-14 7-92,33-24-38,0-1 1,-1 0-1,0-1 1,0-1-1,0 0 1,-1-1-1,0-1 1,-12 2 37,19-5-293,-1 0 1,0 0 0,0-1-1,-1 0 1,1-1 0,0 0-1,1 0 1,-1-1-1,0-1 1,0 1 0,1-2-1,-1 1 1,1-1 0,-3-2 292,-12-7-1853</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3.207"/>
    </inkml:context>
    <inkml:brush xml:id="br0">
      <inkml:brushProperty name="width" value="0.2" units="cm"/>
      <inkml:brushProperty name="height" value="0.2" units="cm"/>
      <inkml:brushProperty name="color" value="#FFC114"/>
    </inkml:brush>
  </inkml:definitions>
  <inkml:trace contextRef="#ctx0" brushRef="#br0">128 5 100,'0'0'172,"0"0"33,0 0 2,0 0-37,0 0-35,0 0-8,0 0 31,0 0 7,0 0-37,0 0-36,0 0-36,0 0 8,0 0 32,0 0 12,-1 0-50,-1 0 1,1 0-1,0 0 1,0 0-1,0 0 1,0 0-1,0 0 1,0 0-1,-1 0 1,1 0-1,0 0 1,0 1-1,0-1 1,0 1-1,0-1 0,0 0 1,0 1-59,0 1 15,1-1 1,0 0-1,-1 1 0,1-1 0,-1 0 1,1 0-1,-1 1 0,1-1 1,-1 0-1,0 0 0,0 0 1,1 0-1,-1 0 0,0 0 1,0 0-1,0 0 0,0 0 0,0 0 1,-1-1-1,1 1 0,0 0 1,0-1-1,0 1 0,-1-1 1,1 1-1,0-1-15,-13 8 175,93-27 803,-41 11-851,0 2-1,1 1 1,37 1-127,-70 5 3,-1-1 1,1 1 0,0 0-1,-1 0 1,1 1-1,-1 0 1,0 0-1,1 0 1,-1 0 0,0 1-1,0 0 1,0 0-4,-3-1 8,0-1 1,0 1-1,0-1 1,0 1-1,0 0 1,0 0-1,0 0 1,-1 0-1,1 0 1,-1 0-1,0 0 1,0 1-1,1-1 1,-1 0 0,-1 1-1,1-1 1,0 1-1,-1-1 1,1 1-1,-1-1 1,1 1-1,-1-1 1,0 1-1,0-1 1,-1 1-1,1 0 1,0-1-1,-1 1 1,0 1-9,-8 17 27,-1 0 1,-1-1 0,-1 0 0,-1-1-1,0-1 1,-2 0 0,0 0-1,-1-2 1,-3 3-28,-6 7-111,2 0-1,0 2 1,-11 20 111,32-46-18,1 1-1,-1-1 1,1 1 0,0-1-1,0 1 1,0 0 0,0-1-1,0 1 1,0 0 0,1 0-1,-1-1 1,1 1 0,0 0-1,0 0 1,0 0 0,0 0-1,0 0 1,1-1 0,-1 1-1,1 0 1,0 0 0,0-1-1,0 1 1,0 0-1,0-1 1,0 1 0,2 1 18,4 4-3,1 0 0,-1 0 0,2 0 0,-1-1 0,1-1 0,8 6 3,37 30 191,-52-39-172,1 0-1,-1-1 1,1 1-1,-1 0 1,0 0 0,0 0-1,0 0 1,-1 1 0,1-1-1,-1 0 1,0 1 0,0-1-1,0 1 1,0 0-1,0 1-18,-2 1 39,1-1 0,-1 1 0,0-1 0,-1 1-1,1-1 1,-1 1 0,0-1 0,-1 0 0,1 0 0,-1 0-1,0 0 1,0-1 0,-1 1 0,1-1 0,-1 0-1,0 0 1,0 0 0,0 0 0,-1-1 0,1 1-1,-4 1-38,-11 8 106,0-2 0,-1 0-1,0 0 1,-18 5-106,23-10-248,-1 0 0,1-1 0,-1-1-1,0 0 1,0-1 0,0-1 0,-1 0 0,0-1 248,-2-1-1091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4.141"/>
    </inkml:context>
    <inkml:brush xml:id="br0">
      <inkml:brushProperty name="width" value="0.2" units="cm"/>
      <inkml:brushProperty name="height" value="0.2" units="cm"/>
      <inkml:brushProperty name="color" value="#FFC114"/>
    </inkml:brush>
  </inkml:definitions>
  <inkml:trace contextRef="#ctx0" brushRef="#br0">79 0 128,'0'0'175,"0"0"-17,0 0 26,0 0 35,0 0-21,0 0 3,0 0 10,0 0-5,0 0-13,0 0-32,0 0 47,0 0 38,0 0-2,0 0-34,-3 2 2,-2 1-159,1 1 0,0 0 0,0 0 0,1 0-1,-1 0 1,1 0 0,0 1 0,0 0 0,0-1-1,1 1 1,0 0 0,0 0 0,0 0 0,0 1-1,1-1 1,0 0-53,-22 96 574,21-89-496,1 0 0,0 0 1,0 0-1,1 0 0,1 0 0,0 0 0,0-1 0,1 1 0,1 0 1,3 9-79,-4-16 29,0-1 0,0 1 0,1 0 0,0-1 0,0 0 0,0 1 0,1-1 0,-1 0 0,1-1 0,0 1 1,0-1-1,0 1 0,0-1 0,1 0 0,-1-1 0,1 1 0,0-1 0,0 0 0,0 0 0,0-1 1,0 1-1,0-1 0,0 0 0,0 0 0,5-1-29,7 2-42,0-1 0,-1-1 0,1 0 0,0-1 0,0-1 0,5-2 42,-14 2-198,1 0-1,-1-1 1,0 0 0,0 0-1,0 0 1,-1-1 0,1-1-1,-1 1 1,0-1 0,0-1-1,0 1 1,-1-1 0,2-2 198,5-8-984</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2:59:24.467"/>
    </inkml:context>
    <inkml:brush xml:id="br0">
      <inkml:brushProperty name="width" value="0.2" units="cm"/>
      <inkml:brushProperty name="height" value="0.2" units="cm"/>
      <inkml:brushProperty name="color" value="#FFC114"/>
    </inkml:brush>
  </inkml:definitions>
  <inkml:trace contextRef="#ctx0" brushRef="#br0">210 0 416,'-82'271'3524,"34"-125"-2430,-12 83-1094,43-121-1597,14-80 740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01.206"/>
    </inkml:context>
    <inkml:brush xml:id="br0">
      <inkml:brushProperty name="width" value="0.1" units="cm"/>
      <inkml:brushProperty name="height" value="0.1" units="cm"/>
      <inkml:brushProperty name="color" value="#FFFF00"/>
    </inkml:brush>
  </inkml:definitions>
  <inkml:trace contextRef="#ctx0" brushRef="#br0">209 139 268,'0'0'345,"0"0"-21,0 0-37,0 0-38,0 0 5,0 0 28,0 0 13,0 0 18,0 0 4,0 0-2,0 0 10,0 0-17,0 0-4,0 0-7,0 0-15,0 0-24,0 0 14,0 0-23,0 0-45,0 0-24,0 0 7,0 0-11,0 0-28,0 0-17,0 0-19,0 0 31,0 0 13,0 0 0,0 0-18,0 0-28,-1 7-8,1-6-101,-1 2 17,1 1 0,-1-1 0,1 1 0,0-1 0,0 1 0,0 0 0,1-1 0,-1 1 0,1-1 0,0 1 0,0-1 0,0 1 0,0-1 1,0 0-1,1 1 0,0-1 0,1 3-18,25 39 267,-2 1 0,-2 1 0,-3 1 0,6 22-267,-24-62 18,7 16 34,209 490 953,-203-480-898,-1 0 1,6 29-108,-20-63-42,-1 1 0,0-1-1,0 0 1,1 1 0,-1-1 0,0 1 0,0-1-1,0 0 1,0 1 0,1-1 0,-1 1-1,0-1 1,0 1 0,0-1 0,0 0 0,0 1-1,0-1 1,0 1 0,0-1 0,0 1 0,-1-1-1,1 1 1,0-1 0,0 0 0,0 1 0,0-1-1,-1 1 1,1-1 0,0 0 0,0 1 0,-1-1-1,1 0 1,0 1 0,-1-1 0,1 0 0,0 1-1,-1-1 1,1 0 0,0 0 0,-1 1 0,1-1-1,-1 0 1,1 0 0,0 0 0,-1 0 0,1 0-1,-1 1 1,1-1 0,-1 0 0,1 0 0,-1 0-1,1 0 1,0 0 0,-1 0 0,1 0 0,-1-1-1,1 1 1,-1 0 0,1 0 0,0 0 0,-1 0-1,1-1 1,-1 1 0,1 0 0,0 0 0,-1 0-1,1-1 1,-1 1 42,-10-2-2375,3 2 739</inkml:trace>
  <inkml:trace contextRef="#ctx0" brushRef="#br0" timeOffset="616.682">644 152 280,'0'0'309,"0"0"16,-14 39 3837,-11 14-3147,-2-2 0,-3 0 1,-19 24-1016,4-8 1322,-15 36-1322,35-51 231,2 1 1,2 1-1,3 1 1,2 0-1,3 1 1,0 12-232,7-41 70,-1-1 1,-1 0-1,-7 14-70,-8 26 76,10-40-2006,11-27 419,7-17 437,1-1-487,-2-4-123</inkml:trace>
  <inkml:trace contextRef="#ctx0" brushRef="#br0" timeOffset="1130.337">413 132 160,'4'-2'1980,"-4"2"-191,-3 19-255,6 3-1109,-1 0-1,-1 1 0,-1-1 1,-1 4-425,2 76 613,19 242 96,-14 18-709,-6-361-57,0-1 0,0 0 0,0 0 0,0 0 0,0 1 0,0-1 0,0 0 0,0 0 0,0 1 0,0-1 0,0 0 0,0 0 0,0 1 0,0-1 0,0 0 0,0 0 0,-1 0 0,1 1 0,0-1 0,0 0 0,0 0 0,0 0 0,0 1 0,0-1 0,-1 0 0,1 0 0,0 0 0,0 0 0,0 1 0,0-1 0,-1 0 0,1 0 0,0 0 0,0 0 0,0 0 0,-1 0 0,1 0 0,0 0 0,0 0 0,-1 0 0,1 1-1,0-1 1,0 0 0,-1 0 0,1 0 0,0 0 0,0-1 0,0 1 0,-1 0 0,1 0 0,0 0 0,0 0 0,-1 0 0,1 0 0,0 0 0,0 0 0,0 0 57,-4-3-1745</inkml:trace>
  <inkml:trace contextRef="#ctx0" brushRef="#br0" timeOffset="1534.337">1 524 188,'38'13'3619,"7"-2"-3021,2-1-1,-1-2 1,1-2 0,1-2-1,-1-3 1,0-1 0,0-3-1,0-1 1,2-3-598,34-2 759,0 3 0,60 5-759,-88 2 246,-41 0-195,-1 0 0,1 1 0,-1 1 0,0 0-1,12 4-50,50 11 434,-74-18-451,-1 0-65,0 0-106,4 0-674,12-2-3418,-5-10 2207</inkml:trace>
  <inkml:trace contextRef="#ctx0" brushRef="#br0" timeOffset="2973.341">1509 1028 56,'0'0'426,"0"0"-34,0 0-55,0 0-42,0 0 10,0 0-16,0 0-5,0 0-2,0 0 4,0 0-24,0 0-22,0 0 14,2-21 640,94-398 893,10-37 173,-68 330-1350,-38 126-603,0-1 0,0 1 0,0 0 0,0 0 1,0 0-1,0 0 0,0-1 0,0 1 0,0 0 0,0 0 1,0 0-1,0-1 0,0 1 0,0 0 0,0 0 1,0 0-1,0 0 0,0-1 0,0 1 0,1 0 0,-1 0 1,0 0-1,0 0 0,0 0 0,0 0 0,0-1 0,1 1 1,-1 0-1,0 0 0,0 0 0,0 0 0,0 0 0,1 0 1,-1 0-1,0 0 0,0 0 0,0 0 0,0 0 0,1 0 1,-1 0-1,0 0 0,0 0 0,0 0 0,1 0 0,-1 0 1,0 0-1,0 0 0,0 0 0,0 0 0,1 0 0,-1 0 1,0 0-1,0 0 0,0 1 0,0-1 0,1 0 0,-1 0 1,0 0-1,0 0-7,11 15 127,7 21-9,180 633 1395,-183-615-1293,82 256 1250,-89-289-1427,4 18-2232,-14-39-1270,1-2 1050</inkml:trace>
  <inkml:trace contextRef="#ctx0" brushRef="#br0" timeOffset="3345.519">1526 839 464,'25'7'545,"-1"-2"0,1 0 0,-1-1 0,1-1 1,0-2-1,22-1-545,28-5 1931,45-10-1931,-48 5 1443,40 1-1443,-69 6 4,-19-7-3705,-21 6 2561</inkml:trace>
  <inkml:trace contextRef="#ctx0" brushRef="#br0" timeOffset="3881.426">2351 142 268,'1'-6'2422,"1"7"-834,7 17-124,6 26-671,-3 13 53,-1 0 0,-4 0 0,1 52-846,-2-35 479,2 99 539,-6-82 552,15 88-1570,-9-138 341,2 0 0,7 16-341,-11-32 198,-5-19-617,0 0 1,1 0 0,0 0 0,0-1 0,0 1-1,0-1 1,1 1 418,-1-4-3151,-4-3 834</inkml:trace>
  <inkml:trace contextRef="#ctx0" brushRef="#br0" timeOffset="4390.541">2869 34 4,'1'0'119,"0"0"-1,0 0 1,0 0-1,0 0 1,0 0 0,0 0-1,0 0 1,0 0 0,0 0-1,0 1 1,0-1-1,0 0 1,0 1 0,-1-1-1,1 1 1,0-1 0,0 1-1,0-1 1,0 1-1,-1 0 1,1-1 0,0 1-1,-1 0 1,1-1 0,0 1-1,-1 0 1,1 0-1,-1 0 1,1 0 0,-1 0-119,18 32 738,-16-30-580,13 32 562,-1 1 1,-2 1-1,-1 0 0,2 24-720,20 156 1822,-25-152-1320,14 174 886,-7-63-458,4-88-1530,-19-88 74,0 0-188,4-14-2495,-3 4 896</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07.126"/>
    </inkml:context>
    <inkml:brush xml:id="br0">
      <inkml:brushProperty name="width" value="0.1" units="cm"/>
      <inkml:brushProperty name="height" value="0.1" units="cm"/>
      <inkml:brushProperty name="color" value="#FFFF00"/>
    </inkml:brush>
  </inkml:definitions>
  <inkml:trace contextRef="#ctx0" brushRef="#br0">1 20 208,'1'0'48,"0"0"-1,-1 0 1,1 0-1,0 0 1,0 0-1,0 1 1,0-1-1,0-1 1,0 1-1,0 0 1,0 0-1,0 0 1,-1 0 0,1-1-1,0 1 1,0 0-1,0-1 1,0 1-1,-1-1 1,2 0-48,-3 1 52,1-1 0,0 1 1,0-1-1,0 1 0,0-1 1,0 1-1,0-1 0,0 1 1,0-1-1,0 1 0,0-1 1,0 1-1,0-1 0,1 1 1,-1-1-1,0 1 0,0-1 1,1 1-1,-1-1 0,0 1 1,0-1-1,1 1 0,-1 0 1,0-1-1,1 1 0,-1-1 1,1 1-1,-1 0 0,0 0 1,1-1-1,-1 1 0,1 0 0,-1 0 1,1-1-1,-1 1 0,1 0 1,-1 0-1,1 0 0,-1 0 1,1 0-1,-1 0 0,1 0 1,-1 0-1,1 0 0,-1 0 1,1 0-1,-1 0 0,1 0-52,2 0 408,2 1-25,-3-1-339,0 0-1,0 1 1,-1-1 0,1 1-1,0 0 1,-1-1 0,1 1-1,0 0 1,-1 0 0,1 0-1,-1 0 1,1 0 0,-1 1-1,0-1 1,1 0 0,-1 1-1,0-1 1,0 1-44,19 36 685,-5 5-163,-1-1-1,-2 2 1,-2 0 0,-1 4-522,20 184 1312,-20-152-945,41 378 1381,-39-373-2986,-11-84 450,2-16-2355,-1 3 1050</inkml:trace>
  <inkml:trace contextRef="#ctx0" brushRef="#br0" timeOffset="453.54">505 836 588,'9'0'203,"0"-1"0,-1 0 0,1 0 0,0-1 0,-1 0-1,1 0 1,-1-1 0,0 0 0,0-1 0,0 0 0,0 0 0,-1-1 0,1 0 0,-1 0 0,-1 0-1,1-1 1,-1 0 0,0-1 0,2-2-203,-4 6 27,-1-1-1,0 1 1,0-1-1,-1 0 1,1 0-1,-1 0 1,0 0 0,0-1-1,0 1 1,0 0-1,-1-1 1,0 0-1,0 1 1,0-1-1,0 0 1,-1 1 0,0-1-1,0 0 1,0 1-1,-1-1 1,1 0-1,-1 1 1,0-1-1,0 0 1,-1 1 0,0 0-1,1-1 1,-1 1-1,-1 0 1,1 0-1,-1 0 1,1 0-1,-1 0 1,0 1 0,-1-1-1,1 1-26,1 0 34,0 1-1,0 0 1,-1 0-1,1 0 1,0 1-1,-1-1 1,1 1-1,-1-1 1,1 1-1,-1 0 0,0 0 1,0 0-1,1 0 1,-1 0-1,0 1 1,0-1-1,0 1 1,0 0-1,0 0 1,0 0-1,-1 0-33,0 1 44,0 0 1,0 1-1,1-1 0,-1 1 0,0-1 0,1 1 0,-1 1 0,1-1 0,0 0 1,0 1-1,0-1 0,0 1 0,0 0 0,0 1-44,-6 8 149,0 0 0,0 1 0,1 0 0,1 1 0,0 0 0,1 0 0,-2 9-149,0 3 264,1 2 1,1-1-1,1 1 1,2 0-1,1 0 1,1 16-265,1-35 66,0 0 1,1 1 0,0-1-1,1 0 1,0 0 0,1 0 0,-1-1-1,2 1 1,-1 0 0,1-1 0,0 0-1,1 0 1,0 0 0,0-1 0,1 1-1,0-1 1,0-1 0,1 1-1,0-1 1,0 0 0,0-1 0,1 1-1,-1-1 1,1-1 0,1 0 0,-1 0-1,0 0 1,1-1 0,0 0 0,0-1-1,0 0 1,8 0-67,3-2-78,1-1 0,0-1 0,0-1 0,-1 0 0,1-2-1,-1-1 1,16-6 78,55-14-4737,-77 24 2668</inkml:trace>
  <inkml:trace contextRef="#ctx0" brushRef="#br0" timeOffset="917.853">1002 708 360,'1'7'559,"0"1"0,1-1 0,-1 1 0,2-1 0,-1 0 0,1 0 0,3 6-559,7 23 627,-3-4-181,0 0 0,2-1-1,2 0 1,0-1-1,2 0 1,1-1 0,2-1-1,1-1 1,4 4-446,-23-30 41,0 1 0,0-1 0,1 0 0,-1 0 0,0 0 0,0 0 1,0 0-1,1 0 0,-1 0 0,0 0 0,1 0 0,-1-1 0,1 1 0,-1 0 0,1-1 1,0 1-1,-1-1 0,1 0 0,-1 0 0,1 1 0,0-1 0,-1 0 0,1 0 0,-1 0 1,1-1-1,0 1 0,-1 0 0,1-1-41,2-1 33,-1 1 0,0-1 0,0 0 0,-1 0 0,1-1 0,0 1 0,-1 0 0,1-1 0,-1 0 0,0 0 0,0 1 1,0-1-1,0-1-33,7-13 103,0 0 1,-1-1 0,-1 0 0,2-10-104,8-29 212,-2-1 0,-4 0 0,-1-1 1,-4 0-1,0-40-212,-6 98-146,0-18-897,0 6-2787,0 6 1513</inkml:trace>
  <inkml:trace contextRef="#ctx0" brushRef="#br0" timeOffset="1397.368">1691 845 504,'7'-3'160,"0"-1"-1,0 0 1,-1-1-1,1 0 1,-1 0 0,0 0-1,0-1 1,-1 1-1,0-2 1,0 1 0,0 0-1,2-6-159,6-8 336,-1-2 1,-1 0-1,4-11-336,-12 25 109,0 1 0,-1-1 0,0 0 0,0 0 0,-1 0 0,0 0 0,0 0 0,-1 0 0,0-1 0,0-3-109,-1 9 54,1 0-1,-1-1 1,0 1 0,0 0-1,0 0 1,0 0 0,0 0-1,-1 0 1,1 0 0,-1 0-1,0 0 1,0 0 0,0 1-1,0-1 1,0 1 0,-1 0-1,1-1 1,-1 1 0,0 0-1,1 1 1,-1-1 0,0 0-1,0 1 1,0-1 0,0 1-1,-2 0-53,4 0 41,-1 1-1,0 0 1,1-1-1,-1 1 1,0 0-1,1 0 1,-1 0-1,0 0 1,1 1-1,-1-1 0,0 0 1,1 1-1,-1-1 1,0 1-1,1-1 1,-1 1-1,1 0 1,-1 0-1,1 0 1,-1 0-1,1 0 1,0 0-1,-1 0 1,1 0-41,-5 4 153,-5 2-3,1 1 0,0 1 0,1-1-1,0 1 1,1 1 0,0 0 0,0 0 0,1 0 0,0 1 0,1 0-1,0 1 1,1-1 0,0 1 0,1 0 0,0 0 0,0 2-150,-4 18 265,1 0-1,2 1 1,1 0 0,1 0 0,2 14-265,1-37 80,0 1 0,1-1 0,0 1-1,1-1 1,0 0 0,1 0 0,0 0 0,0 0 0,1 0 0,4 7-80,6 13 182,-11-23-145,0 0 1,1-1-1,-1 1 0,2-1 0,-1 0 0,1-1 1,0 1-1,0-1 0,0 1 0,1-2 1,-1 1-1,1-1 0,1 1 0,-1-2 0,1 1 1,-1-1-1,1 0 0,0 0 0,0-1 1,0 0-1,0 0 0,1-1 0,-1 1 0,0-2 1,1 1-1,-1-1 0,7-1-37,5 0-321,-1-1 0,0 0 1,0-2-1,0 0 0,0-1 0,-1-1 0,0 0 0,0-1 0,0-1 1,13-10 320,-8 4-2197,-6 2-252</inkml:trace>
  <inkml:trace contextRef="#ctx0" brushRef="#br0" timeOffset="1733.139">2119 54 188,'1'-10'3070,"4"14"-1222,10 33-489,13 56-656,4 75 954,-7 2-1,-3 81-1656,-2-30 1043,-18-185-923,-3-26-142,1 0 1,1-1-1,0 1 0,0 0 0,1-1 1,0 1-1,1-1 0,0 0 0,2 4 22,-5-12-214,7 5-77,-4-11-3575,6-23 1505</inkml:trace>
  <inkml:trace contextRef="#ctx0" brushRef="#br0" timeOffset="2307.359">2873 363 360,'-10'12'4911,"-30"21"-3375,0 3-853,18-14 35,1 1 0,1 0 0,-12 19-718,26-32 157,0 0 0,0 0-1,1 1 1,0-1 0,1 1-1,0 0 1,1 0 0,0 1-1,0-1 1,2 1 0,-1 2-157,3-8 64,0 0 0,0 0 0,0 0 1,1 0-1,0 0 0,0 0 0,1 0 1,0-1-1,0 1 0,0-1 0,0 0 0,1 0 1,0 0-1,0 0 0,0-1 0,1 0 1,1 1-65,10 10 182,0 0 1,2-2 0,0 0 0,5 2-183,80 50 775,-102-64-749,1 0 1,0 0-1,-1 0 0,1 0 1,-1 1-1,1-1 0,-1 0 0,0 1 1,0-1-1,0 1 0,0 0 1,0-1-1,0 1 0,0 0 1,0 0-1,0-1 0,-1 1 1,1 0-1,-1 0 0,0 0 1,1 0-1,-1 0 0,0 0 1,0 0-1,0 0 0,0 0 1,-1 0-1,1-1 0,0 1 1,-1 0-1,1 0 0,-1 0 0,0 0 1,0-1-1,1 1 0,-1 0 1,0 0-1,-1-1 0,1 1 1,0-1-1,-1 1-26,-5 7 40,0 0 0,-1-1 0,0 0 0,0-1 0,-1 1 0,0-2 0,-2 1-40,-7 5-294,-1-1 0,0-1 1,-1-1-1,0-1 0,-1-1 1,0-1-1,-13 3 294,8-4-2347,0-2 0,-1 0 1,-15-1 2346,15-2-3117</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10.715"/>
    </inkml:context>
    <inkml:brush xml:id="br0">
      <inkml:brushProperty name="width" value="0.1" units="cm"/>
      <inkml:brushProperty name="height" value="0.1" units="cm"/>
      <inkml:brushProperty name="color" value="#FFFF00"/>
    </inkml:brush>
  </inkml:definitions>
  <inkml:trace contextRef="#ctx0" brushRef="#br0">1 200 340,'0'0'328,"0"-13"51,7 10 7521,-6 3-7888,1 0 0,-1 0-1,1 1 1,-1-1 0,1 0-1,-1 1 1,1-1 0,-1 1-1,0-1 1,1 1 0,-1-1-1,1 1 1,-1 0-1,0 0 1,0 0 0,0 0-1,1 0 1,-1 0 0,0 0-1,0 0 1,0 0 0,0 2-12,12 37 312,-9-21-217,14 51 201,3-1-1,4-1 1,3 2-296,-12-34 152,2-1 0,1-1 0,1-1 0,2 0 0,2-2 0,13 14-152,-30-37 67,1-1-1,1 1 1,-1-2-1,1 1 1,0-1-1,0 0 1,1-1 0,0 0-1,0-1 1,0 0-1,0 0 1,1-1-1,0 0 1,-1-1-1,1-1 1,0 1-1,4-1-66,-6-3 38,-1 1 0,1-1 0,-1 0 0,1-1 0,-1 0-1,0 0 1,0-1 0,0 0 0,0 0 0,-1-1 0,1 0 0,-1-1 0,4-4-38,7-5 80,-1-1 0,-1 0 0,-1-1 0,11-15-80,-3-5 95,-1 0 1,-2-1-1,4-12-95,-21 44 4,0-1-1,-1 0 1,0 1-1,0-1 1,0 0 0,-1 0-1,0 0 1,0 0 0,-1 0-1,1 0 1,-2 0 0,1-1-1,-1 1 1,0 0-1,-1 0 1,1 1 0,-3-7-4,-3-2-755,0 1 0,-1 1 0,0 0 0,-1 0 0,-1 0 0,1 1 0,-8-5 755,12 13-1944,-1 1-217</inkml:trace>
  <inkml:trace contextRef="#ctx0" brushRef="#br0" timeOffset="838.278">1392 0 296,'0'0'489,"0"0"3,0 0-8,0 0 13,0 0-15,0 0-32,0 0-12,-5 2-38,-12 4-115,1 0 0,-1 1 1,2 1-1,-1 1 1,1 0-1,-4 4-285,-17 13 697,1 1 1,1 3-698,26-23 109,0 1 1,1 0 0,0 0-1,1 0 1,0 1-1,0 0 1,1 0 0,0 1-1,-1 2-109,5-8 32,-1 0 0,0 0 0,1 1 0,0-1 0,0 0 0,1 1 0,-1-1 0,1 1 0,0-1 0,0 1 0,0-1 0,1 0 0,-1 1 0,1-1 0,0 0 0,0 1 0,1-1 0,-1 0 0,1 0 0,0 0 0,0 0 0,1 0-32,3 4 34,0 0-1,1-1 0,0 0 0,0 0 1,0-1-1,1 0 0,0 0 0,1-1 1,1 2-34,84 36 374,-70-34-134,-2 1 1,0 1 0,18 11-241,-38-20 17,10 6 166,0 1 0,0 0 1,-1 0-1,0 1 0,9 11-183,-17-17 75,-1 0 0,1 0 1,-1 0-1,1 0 0,-1 0 1,0 1-1,-1-1 0,1 1 1,-1-1-1,0 1 0,0 0 0,0-1 1,-1 1-1,0 0 0,0 0 1,0-1-1,0 1 0,-1 0 1,1 0-1,-1-1 0,-1 3-75,-2 6 83,-1-1 0,0 1 0,-1-1 0,0 0 0,-1-1 0,-1 1 0,1-2 0,-2 1 0,1-1 0,-1 0 0,-1 0 0,0-1 0,0-1 0,-1 0 0,0 0 0,-6 2-83,6-4-183,-1 0-1,0 0 0,0-1 1,0-1-1,-1 0 1,0 0-1,0-1 1,0-1-1,0 0 0,0-1 1,-3-1 183,11 0-360,1 0-1,-1-1 1,0 0 0,0 0 0,0 0 0,1 0-1,-1-1 1,0 0 0,1 0 0,-1 0 0,1 0 0,0-1-1,0 0 1,0 0 0,0 0 0,1 0 0,-1 0 0,0-2 360,-16-16-2781</inkml:trace>
  <inkml:trace contextRef="#ctx0" brushRef="#br0" timeOffset="1225.541">1615 595 664,'30'7'1162,"-24"-4"-954,1-1 0,-1-1 1,1 1-1,-1-1 1,1 0-1,-1-1 0,1 0 1,0 0-1,0 0 0,-1-1 1,1 1-1,-1-2 0,5 0-208,-1-2 74,-1 0-1,1 0 0,-1-1 0,0 0 0,-1-1 0,1 0 0,-1 0 0,0-1 1,-1 0-1,1 0 0,-2-1 0,1 0 0,-1 0 0,0-1 0,0 1 0,-1-1 1,-1 0-1,1-1 0,-1 1 0,-1-1 0,0 0 0,0 0 0,-1 0 0,0 0 1,-1-8-74,-1 14 34,0 0 0,-1 0 1,0-1-1,0 1 1,0 0-1,-1 0 0,1 0 1,-1 0-1,0 0 1,0 0-1,0 1 0,-1-1 1,1 1-1,-1-1 1,0 1-1,0 0 0,0 0 1,0 0-1,0 0 1,-1 1-1,1 0 0,-1-1 1,0 1-1,0 0 1,0 1-1,0-1 0,0 1 1,0-1-1,0 1 0,0 1 1,-1-1-1,1 1 1,0-1-1,-1 1 0,1 0 1,0 1-1,-1-1 1,1 1-1,0 0 0,0 0 1,0 0-1,0 0 1,0 1-1,-1 0-34,-2 2 79,0 1 0,0 1-1,1-1 1,0 1 0,0 0 0,0 1-1,1 0 1,0-1 0,0 2 0,0-1 0,1 0-1,0 1 1,1 0 0,0 0 0,0 0-1,0 0 1,1 0 0,0 1-79,-3 21 349,0 0 0,2 0 0,2 0 0,1 14-349,-1-33 51,1 0-1,1 0 1,0 0-1,1 0 1,0 0-1,0 0 0,1 0 1,1-1-1,0 0 1,0 1-1,1-1 1,0-1-1,1 1 1,0-1-1,0 0 0,1 0 1,0-1-1,1 0 1,0 0-1,0-1 1,1 0-1,0 0 1,0-1-1,0 0 1,1-1-1,0 0 0,0 0 1,0-1-1,1 0 1,9 1-51,2-1-40,1-2 1,-1 0-1,1-2 1,0 0-1,-1-1 0,1-2 1,-1 0-1,22-7 40,-7 0-1614,-1-1 0,-1-2 0,1-2 1614,-15 6-2349</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21.661"/>
    </inkml:context>
    <inkml:brush xml:id="br0">
      <inkml:brushProperty name="width" value="0.1" units="cm"/>
      <inkml:brushProperty name="height" value="0.1" units="cm"/>
      <inkml:brushProperty name="color" value="#FFFF00"/>
    </inkml:brush>
  </inkml:definitions>
  <inkml:trace contextRef="#ctx0" brushRef="#br0">498 49 232,'0'0'301,"0"0"-24,0 0 6,0 0 21,0 0-18,0 0-43,0 0-25,0-14 47,-1 6 4007,1 6-4251,-1 1 0,1 0 0,-1 0-1,0-1 1,1 1 0,-1 0 0,0 0 0,0 0 0,1 0 0,-1 0 0,0 0 0,0 0 0,0 0 0,-1 0 0,1 0 0,0 0 0,0 1 0,0-1 0,0 0 0,-1 1 0,1-1 0,0 1 0,-1 0 0,1-1 0,-1 1-21,-5-1 104,0 0 0,1 0 1,-1 1-1,0 0 0,0 0 1,-3 1-105,-10 1 228,0 2 1,0 0 0,-13 5-229,10-1 253,-1 2-1,1 0 1,0 1-1,-19 14-252,31-18 66,1 0 0,0 1 0,1 0 0,0 1 0,0 0 0,1 1 0,0-1 0,0 2 0,1-1 0,-2 5-66,7-10 18,0-1 0,0 1 0,0 0 0,0-1 0,1 1 0,0 0 0,0 0 0,0 0-1,1 0 1,-1 0 0,1 0 0,0 0 0,1 0 0,-1 0 0,1 0 0,0 0 0,1 0 0,-1 0 0,1-1 0,0 1 0,0 0 0,0-1 0,0 1 0,1-1 0,0 0 0,0 0 0,0 0 0,0 0 0,1-1-1,0 1 1,2 1-18,16 13 19,1-1 0,0 0 0,1-2-1,1-1 1,10 4-19,11 6 37,-33-16-47,12 5 38,0 2 0,-1 1 0,-1 1 0,0 1-1,0 3-27,-16-15 60,-1 1 0,0 0-1,-1 1 1,1 0 0,-1 0-1,-1 0 1,1 0-1,-2 1 1,1-1 0,-1 1-1,0 0 1,-1 0 0,0 0-1,0 1 1,-1-1-1,-1 0 1,1 8-60,-3-7 52,1 1 0,-2-1 0,0 1 1,0-1-1,-1 0 0,0 0 0,0 0 0,-1-1 0,0 1 0,-1-1 0,0-1 1,-1 1-1,0-1 0,0 0 0,-3 1-52,-9 11 91,0-2-1,-2 0 1,0-1 0,-1-1 0,-18 9-91,20-14-188,-1 0 1,-1-2 0,0-1 0,0 0-1,0-2 1,-21 4 187,12-5-1479,1-2 1,-1-1-1,-3-2 1479,9 0-2565</inkml:trace>
  <inkml:trace contextRef="#ctx0" brushRef="#br0" timeOffset="1208.229">748 720 216,'0'0'396,"0"0"-13,0 0-49,6 5-4,-1 0-240,-1 1 0,0 0 0,0 0 0,-1 0 0,0 0 0,0 1-1,0 0 1,-1-1 0,0 1 0,0 0 0,0 0 0,-1 0-1,0 0 1,-1 2-90,1-7 2,6 55 1081,-2 0 0,-2 0 0,-3 14-1083,0-47 667,0-22-463,0-2-68,-6 8 236,2-20-329,1 0 0,1 0-1,-1-1 1,2 1 0,0-1 0,0 0 0,2-6-43,-2-6 50,1 6-38,1 1 0,0-1-1,2 0 1,0 1-1,1 0 1,1 0 0,1 0-1,0 1 1,1-1-1,1 2 1,6-11-12,-8 16 11,1 0 1,0 0-1,0 1 1,1 0-1,0 1 0,1-1 1,0 1-1,1 1 1,-1 0-1,2 0 0,-1 1 1,1 1-1,0-1 1,0 2-1,1-1 0,0 2 1,4-2-12,-12 5 18,0 1 0,0-1 0,0 1 0,0-1 0,0 1 0,0 0 1,1 1-1,-1-1 0,0 1 0,0 0 0,0 0 0,0 0 0,0 0 0,0 1 0,-1 0 0,4 1-18,0 1 39,-1 1 0,0 0 0,0 0 0,0 0 0,-1 0 0,1 1-1,-2 0 1,1 0 0,0 1-39,7 13 130,0 1 0,-1 1 0,-1 0 0,-1 0 0,2 12-130,3 17-65,-1 0 0,-3 1 1,-3 0-1,-1 0 0,-3 1 1,-2 17 64,3-66-2983,-6-6 934</inkml:trace>
  <inkml:trace contextRef="#ctx0" brushRef="#br0" timeOffset="1827.72">1718 802 216,'0'-3'307,"-1"-1"0,0 1 1,1 0-1,-1 0 0,0 0 0,0 0 0,-1 0 1,1 0-1,-1 0 0,1 0 0,-1 0-307,-2-3 131,1 1 1,-1 0-1,-1-1 0,1 2 1,-1-1-1,1 0 0,-1 1 0,-1 0 1,1 0-1,0 0 0,-1 1 1,0 0-1,0 0 0,-3-1-131,8 4 246,-4 3-24,1 1-177,0 0 0,-1 1 1,1-1-1,1 1 0,-1 0 0,1 0 0,0 0 0,0 0 0,0 1 0,1-1 0,0 1 1,0 0-1,0-1 0,1 1 0,0 0 0,-1 1-45,-1 20 218,1 0 0,1 0 0,1 6-218,0-16 123,1-5-74,0-1-1,1 1 1,0-1 0,1 0-1,0 1 1,1-2 0,0 1-1,1 0 1,0-1 0,0 0-1,1 0 1,4 5-49,-9-14 21,0 1 0,0-1 0,0 1 0,1-1 0,-1 1 0,0-1 0,1 0 0,-1 0 1,1 1-1,-1-1 0,1 0 0,-1 0 0,1-1 0,0 1 0,-1 0 0,1-1 0,0 1 0,0-1 0,0 1 0,-1-1 0,1 0 0,0 0 0,0 1 0,1-2-21,-1 1 10,0-1-1,1 0 1,-1 0-1,0 0 1,0 0 0,0-1-1,0 1 1,0 0-1,0-1 1,-1 0-1,1 1 1,0-1-1,-1 0 1,1 0 0,-1 0-1,1-1-9,5-8 14,-1 0-1,-1 0 0,0-1 1,0 0-1,-1 0 1,2-11-14,0-10 78,-2-1 0,-1 0 0,-1-1 0,-2 0-78,1 62 199,2 1-1,1-1 1,1 0 0,8 23-199,-8-32-3,1 0 0,0 0 1,2-1-1,0 0 0,1 0 1,0-1-1,1 0 0,12 13 3,-19-26-121,-1 0 1,1 0-1,1 0 0,-1-1 0,0 1 1,1-1-1,-1 0 0,1 0 0,-1 0 0,2 0 121,-3-1-174,0-1-1,-1 0 0,1 1 0,0-1 0,-1 0 0,1 1 0,0-1 0,-1 0 0,1 0 0,0-1 0,-1 1 1,1 0-1,0 0 0,-1-1 0,1 1 0,0-1 0,-1 0 0,1 1 0,-1-1 0,1 0 0,-1 0 0,1 0 175,5-5-1584</inkml:trace>
  <inkml:trace contextRef="#ctx0" brushRef="#br0" timeOffset="2460.367">2077 945 116,'2'230'5706,"1"-2"-3644,-3-212-1712,0 0 0,-1 0 0,0-1-1,-2 1 1,1 0 0,-2-1 0,-1 3-350,-6-88 1784,11 23-1602,3-1 0,1 1 1,2 0-1,3 0-182,4-42 67,-2 24-29,3 1 0,3 0 1,2 1-1,3 1 0,16-27-38,-31 73 0,1 1-1,1 0 1,0 0 0,1 1-1,1 0 1,0 1 0,1 1 0,0-1-1,13-8 1,-23 19 10,1 0-1,0 0 1,0 0-1,0 1 0,0-1 1,0 1-1,0 0 1,0 0-1,0 0 1,1 0-1,-1 0 1,0 1-1,1 0 1,-1-1-1,0 1 1,1 1-1,-1-1 0,1 0 1,-1 1-1,0-1 1,0 1-1,2 1-9,-1 0 25,0 0 0,0 1 0,0-1 0,0 1 0,-1 0 0,1 0 0,-1 0 0,0 1 0,0-1 0,0 1 0,0 0 0,0 0 0,-1 0 0,2 4-25,1 2 82,0 1 0,-1 0 1,-1 0-1,0 0 1,0 0-1,-1 0 1,0 1-1,-1-1 0,-1 1 1,0-1-1,0 1 1,-1-1-1,-2 9-82,-3 7 135,-2-1 0,0 0 1,-2 0-1,-1-1 0,-1-1 0,-2 2-135,10-18-66,-1 0 0,0-1 0,0 0 0,-1 0 0,0 0 0,0 0 0,-1-1 0,0 0 0,0 0 0,0-1 0,0 0 0,-1 0 0,0-1 0,0 0 0,0 0 0,-1-1 0,1 0 0,-1-1 0,0 0 0,-6 1 66,9-3-531,1-1 1,-1 0-1,1 0 1,-1-1 0,1 1-1,0-1 1,-1-1-1,1 1 1,0-1 0,1 1-1,-1-1 1,0-1-1,1 1 1,-1-1 0,-2-3 530,-12-10-3133</inkml:trace>
  <inkml:trace contextRef="#ctx0" brushRef="#br0" timeOffset="3771.065">3111 562 48,'0'0'175,"-1"-1"-137,1 0 1,0 0-1,0 1 0,0-1 0,0 0 0,0 0 0,0 0 0,0 0 0,0 0 0,0 0 0,0 0 1,0 0-1,1 0 0,-1 1 0,0-1 0,1 0 0,-1 0 0,0 0 0,1 0 0,-1 1-38,1 0 62,0 0-1,-1 0 1,1 0-1,-1 0 0,1-1 1,0 1-1,-1 0 1,1 0-1,-1 0 0,1 0 1,-1-1-1,1 1 0,-1 0 1,1-1-1,-1 1 1,1 0-1,-1-1 0,1 1 1,-1 0-1,1-1 1,-1 1-1,0-1 0,1 1 1,-1-1-1,0 1 1,1-1-1,-1 1 0,0-1 1,0 1-1,0-1 1,1 1-1,-1-1 0,0 0-61,0-23 980,0 23-934,-1 0 1,1 1-1,-1-1 1,0 0-1,1 0 1,-1 1-1,0-1 1,1 0-1,-1 1 1,0-1-1,1 1 1,-1-1-1,0 1 1,0-1-1,0 1 1,0-1-1,1 1 0,-1 0 1,0 0-1,0-1 1,0 1-1,0 0 1,0 0-1,0 0 1,0 0-1,0 0 1,-1 0-47,-30 0 1126,27 1-735,-1-1-295,0 2 0,0-1 0,0 1 0,0 0 0,1 0 0,-1 1 0,1-1 0,-1 1 0,-4 4-96,-45 33 636,47-33-539,0 0 0,1 1 0,0 0 0,0 0 0,1 1-1,0 0 1,1 0 0,-1 0 0,2 1 0,-2 3-97,4-8 31,1 0 1,-1 0 0,1 1 0,0-1 0,0 1 0,0-1-1,1 1 1,0-1 0,0 1 0,1-1 0,-1 0-1,1 1 1,0-1 0,1 1 0,-1-1 0,1 0 0,0 0-1,1 0 1,1 4-32,4 2 37,-1 0 0,2-1-1,-1 0 1,1 0 0,1-1 0,0 0-1,0-1 1,4 2-37,92 56 189,-66-43-122,-24-14 68,-1 1 1,-1 0-1,0 0 1,0 1-1,-1 1 1,-1 1-1,9 10-135,-18-20 47,-1 1 0,1 0 0,-1-1 1,0 1-1,0 0 0,0 0 0,0 1 0,-1-1 0,1 0 0,-1 0 0,0 1 0,-1-1 0,1 1 1,-1-1-1,0 1 0,0-1 0,0 0 0,0 1 0,-1-1 0,0 1 0,0-1 0,0 0 1,-1 1-1,1-1 0,-1 0 0,0 0 0,0 0 0,0 0 0,-1-1 0,1 1 0,-1-1 0,0 1 1,-1 0-48,-3 3 28,0 0 0,-1 0 1,0-1-1,-1 0 1,1 0-1,-1-1 1,0 0-1,0-1 1,-1 0-1,1 0 1,-6 0-29,-2 1-146,-1 0 0,0-2-1,0 0 1,-1-1 0,-15 0 146,27-2-252,0-1 0,1 1 0,-1-1 0,1 0 0,-1-1-1,1 1 1,0-1 0,0-1 0,0 1 0,0-1 0,0 0 0,0 0 0,1-1-1,-1 0 1,1 0 0,0 0 0,0 0 0,1-1 0,-1 0 0,-2-4 252,-10-13-2477</inkml:trace>
  <inkml:trace contextRef="#ctx0" brushRef="#br0" timeOffset="4435.551">3496 74 348,'6'26'3426,"1"-2"-3241,26 195 1740,-9 1 0,-10 0 0,-11 100-1925,-3-320 2,0 0-1,0 0 0,0 0 1,0 0-1,0 0 0,0 0 1,0 0-1,0 0 0,-1 0 1,1 0-1,0 0 0,0 0 1,0 0-1,0 0 0,0 0 1,0 0-1,0 0 0,-1 0 1,1 0-1,0 0 0,0 0 1,0 0-1,0 0 0,0 0 1,0 0-1,0 0 0,-1 0 1,1 0-1,0 0 1,0 0-1,0 0 0,0 0 1,0 0-1,0 0 0,0 0 1,0 1-1,0-1 0,0 0 1,-1 0-1,1 0 0,0 0 1,0 0-1,0 0 0,0 0 1,0 0-1,0 1 0,0-1 1,0 0-1,0 0 0,0 0 1,0 0-1,0 0 0,0 0 1,0 0-1,0 1 0,0-1 1,0 0-2,-3-17-41,5-20-83,1-2-10,2 1 1,2-5 133,-3 24-63,4-20-32,3 0 0,12-32 95,-20 62 10,1 0 0,0 1 0,0-1 0,1 1 0,0 0 0,0 1 0,1-1 0,0 1 0,1 0 1,-1 1-1,1-1 0,1 1 0,-1 0 0,4-1-10,-8 6 12,0 0 0,0-1 0,0 1 1,0 1-1,0-1 0,0 0 0,0 1 0,1 0 1,-1 0-1,0 0 0,0 0 0,0 0 0,1 1 1,-1-1-1,0 1 0,0 0 0,0 0 0,0 0 1,0 0-1,0 0 0,0 1 0,-1-1 0,1 1 0,0 0 1,-1 0-1,1 0 0,-1 0 0,0 1 0,1-1 1,1 3-13,6 7 47,0 1 1,0 0 0,-1 0-1,0 1 1,2 8-48,8 20 182,-3 1 0,-2 0 0,-1 1 1,-2 1-1,2 27-182,-6-36 59,9 25-1020,-16-60 389,0-1-210,0 0-305,2-3-655,4-9-159</inkml:trace>
  <inkml:trace contextRef="#ctx0" brushRef="#br0" timeOffset="4772.553">4141 850 324,'2'21'814,"1"1"0,1-1-1,1 0 1,1 0 0,1-1 0,1 0 0,6 13-814,-4-10 486,-6-13-274,0 0 1,1-1-1,1 1 1,-1-1-1,2-1 1,6 9-213,-10-14 65,0 1-1,0-1 1,1 0 0,-1 0 0,1-1-1,-1 1 1,1-1 0,0 0 0,0 0-1,0 0 1,0 0 0,0-1 0,1 1-1,-1-1 1,0 0 0,1-1 0,-1 1-1,2-1-64,-3 0 14,0-1 0,0 0 0,-1 0 0,1 0 0,0 0 0,-1 0 0,1-1 0,-1 1 0,1-1 0,-1 0 0,1 1 0,-1-1-1,0 0 1,0 0 0,0-1 0,0 1 0,-1 0 0,1-1 0,0-1-14,3-2 31,-1-1 1,-1 1-1,1-1 0,-1 0 1,0 0-1,-1 0 1,1-5-32,-1 0 30,0 0 0,-1-1 1,-1 1-1,0 0 1,0-1-1,-1 1 0,-1 0 1,0 0-1,-1 0 1,0 0-1,-1 0 1,-1 0-1,-1-2-30,-3-4 73,0 1-1,-1 0 0,-1 1 1,0 0-1,-1 0 1,-1 2-1,-1-1 1,-1 1-73,11 10 43,-1 0-1,0 0 1,0 0 0,0 1-1,-1 0 1,1 0 0,-1 0-1,0 1 1,0-1 0,0 1 0,0 1-1,0-1 1,0 1 0,0 0-1,0 1 1,-1-1 0,1 1-1,0 1 1,0-1 0,-1 1-1,1 0 1,0 0 0,0 1 0,0 0-1,0 0 1,-5 3-43,3-1-66,0 0 0,-1 1 0,2 0 1,-1 0-1,1 1 0,-1 0 0,2 0 0,-1 1 1,1 0-1,0 0 0,0 1 0,1-1 0,0 1 1,0 0-1,1 1 0,0-1 0,-3 10 66,4-2-569,3-7-2402,0-8 2402,0 7-1528</inkml:trace>
  <inkml:trace contextRef="#ctx0" brushRef="#br0" timeOffset="5210.055">4671 267 88,'-3'-6'2986,"13"20"-1370,15 68-699,-2 0 0,-5 2 0,-3 1 0,-4 0 0,-2 14-917,-5-11 584,-4-59-387,2 1-1,0-1 1,6 18-197,-4-9-72,-8-26-4712,-6 1 2919</inkml:trace>
  <inkml:trace contextRef="#ctx0" brushRef="#br0" timeOffset="5545.681">4399 564 152,'87'2'5461,"-39"2"-3659,37 7-1802,205 27 2637,-232-31-3458,-54-6 636,3 0-3280,2-1 1604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28.496"/>
    </inkml:context>
    <inkml:brush xml:id="br0">
      <inkml:brushProperty name="width" value="0.1" units="cm"/>
      <inkml:brushProperty name="height" value="0.1" units="cm"/>
      <inkml:brushProperty name="color" value="#FFFF00"/>
    </inkml:brush>
  </inkml:definitions>
  <inkml:trace contextRef="#ctx0" brushRef="#br0">229 93 164,'0'0'304,"0"0"26,0 0-18,0 0-11,0 0 10,0 0 20,14 0 222,-6 0 3281,17-5-3573,-9 3 173,4 21-39,-9-1-254,0 0 0,-1 0 0,0 1 0,-2 0 0,0 1 0,1 8-141,30 128 473,-28-107-326,8 64-17,-5 1 0,-5 0 0,-5 0 0,-5 9-130,1-122-478,-8 12-3472,5-16 2254</inkml:trace>
  <inkml:trace contextRef="#ctx0" brushRef="#br0" timeOffset="393.829">1 79 304,'4'5'240,"1"0"0,0 0 0,0-1-1,0 1 1,1-1 0,0-1 0,-1 1 0,1-1 0,1 0 0,-1 0-1,0-1 1,6 2-240,85 18 1451,-83-19-1214,50 5 800,0-3 0,1-3-1,21-3-1036,-24-1 393,0 3-1,0 3 1,9 4-393,-3 3 206,-23-4-877,-1 2 1,14 5 670,-47-7-3078,-8-6 1429</inkml:trace>
  <inkml:trace contextRef="#ctx0" brushRef="#br0" timeOffset="774.714">20 850 28,'-1'1'97,"1"0"-1,0 0 1,-1-1 0,1 1-1,0 0 1,0 0 0,0 0 0,0 0-1,0-1 1,0 1 0,0 0-1,0 0 1,0 0 0,0 0-1,1 0 1,-1-1 0,0 1-1,1 0 1,-1 0 0,0-1-1,1 1 1,-1 0 0,1 0 0,-1-1-1,1 1 1,-1 0 0,1-1-1,0 1 1,-1-1 0,1 1-1,0-1 1,-1 1 0,1-1-1,0 1 1,0-1 0,-1 0-1,1 1 1,0-1 0,0 0 0,0 0-1,0 0 1,0 1-97,49 14 577,-40-13-243,337 77 3508,-204-50-2970,-32-1-429,-53-12-919,1-3 1,14-1 475,-62-13-3346,-1-8 2826,-8 6-76,5-5-988</inkml:trace>
  <inkml:trace contextRef="#ctx0" brushRef="#br0" timeOffset="1418.27">1316 429 324,'-4'1'272,"0"0"1,0 0-1,0 0 0,0 0 1,0 0-1,0 1 0,0 0 1,0 0-1,1 0 0,-1 0 1,1 1-1,0-1 0,-1 2-272,-41 37 1011,43-38-876,-13 11 360,2 2-1,0 0 0,0 1 0,-8 15-494,16-23 197,1 0 1,-1 0-1,2 1 0,-1-1 1,1 1-1,1 0 0,0 0 1,0 0-1,1 0 0,0 10-197,1-15 46,1 1 0,0 0 0,0-1 0,1 1 0,-1-1 1,1 0-1,1 1 0,-1-1 0,1 0 0,-1 0 0,1 0 0,1-1 0,-1 1 0,1-1 0,0 0 0,0 0 0,0 0 0,2 1-46,15 13 239,1-2 0,1 0 0,11 4-239,17 12 236,-48-30-184,0 0 0,-1 0 0,1 0 0,-1 0 0,1 0 0,-1 0-1,0 1 1,0-1 0,0 1 0,0-1 0,-1 1 0,1 0 0,0 0-1,-1 0 1,0 0 0,0 0 0,0 0 0,0 0 0,-1 0 0,1 0-1,-1 1 1,1 1-52,-2-1 51,0 0-1,0 0 1,0 0 0,0 0-1,0 0 1,-1 0-1,0 0 1,0 0-1,0-1 1,0 1-1,-1-1 1,1 1-1,-1-1 1,0 0 0,-1 1-51,-5 4-65,1 0 0,-1-1 0,-1 0 1,1-1-1,-1 0 0,0-1 1,0 0-1,-1 0 0,1-1 0,-1 0 1,0-1-1,-5 1 65,9-4-473,1 1 0,0-1 0,-1 0 0,1-1-1,0 0 1,-1 0 0,1 0 0,0 0 0,0-1 0,0 0 0,0-1-1,0 1 1,0-1 0,-4-3 473,-12-6-2621</inkml:trace>
  <inkml:trace contextRef="#ctx0" brushRef="#br0" timeOffset="1780.293">1601 841 744,'9'10'723,"0"1"0,0 0 0,-1 0 0,-1 0-1,1 1 1,2 9-723,-4-10 272,1 1 0,-1-1-1,2 0 1,0 0 0,0-1 0,0 0-1,11 8-271,-16-15 24,1 0-1,0 0 0,-1-1 1,1 0-1,0 1 0,0-1 1,1-1-1,-1 1 0,0 0 1,1-1-1,-1 0 0,1 0 1,-1 0-1,1-1 0,-1 0 1,1 0-1,-1 0 0,1 0 1,-1-1-1,1 1 0,-1-1 1,1 0-1,-1-1 0,1 1 1,-1-1-1,2 0-23,-2-1 2,0 0 0,0 0 0,0 0 0,0-1 0,0 1 1,0-1-1,-1 0 0,0 0 0,0 0 0,0-1 0,0 1 0,-1-1 0,0 1 0,1-1 0,-2 0 0,1 0 0,-1 0 1,1 0-1,-1 0 0,-1 0 0,1 0 0,-1 0 0,0 0 0,0-2-2,-1-3 21,-1 0-1,0 1 1,0-1 0,-1 0-1,0 1 1,-1 0 0,0-1 0,0 1-1,-1 1 1,0-1 0,-1 1-1,0 0 1,0 0 0,-5-4-21,0 0 91,1 1 1,-1 1-1,-1 0 1,0 0 0,0 1-1,-1 1 1,0 0 0,0 1-1,-7-3-91,14 8 50,-1 0 0,0 0-1,1 1 1,-1 0 0,0 0 0,0 1-1,0-1 1,0 1 0,0 1 0,0 0-1,0 0 1,0 0 0,1 0 0,-1 1-1,-2 1-49,-1 1-36,-1 1 0,0 0 0,1 1 0,0 0-1,1 0 1,-1 1 0,1 1 0,-7 6 36,2 10-3718,14-22 1885</inkml:trace>
  <inkml:trace contextRef="#ctx0" brushRef="#br0" timeOffset="2853.133">2188 145 280,'0'0'382,"-3"5"22,1-2-328,1 1 0,0 0 1,0 0-1,0 0 0,0-1 0,1 1 0,0 0 1,-1 0-1,1 0 0,1 0 0,-1 0 0,1 0 1,-1 0-1,1 0 0,1 1-76,22 73 1095,-8-30-534,25 105 1208,-6 3-1,12 145-1768,-43-280 70,-3-17-153,0 0-1,0 0 1,0 0-1,-1 0 1,1 0 0,-1 0-1,0 0 1,-1 0-1,1 0 1,-1 2 83,1-6-60,0-1 1,0 1-1,0 0 1,0 0-1,-1 0 1,1 0-1,0-1 1,0 1-1,0 0 1,0 0-1,0 0 0,0 0 1,-1 0-1,1 0 1,0 0-1,0-1 1,0 1-1,0 0 1,-1 0-1,1 0 1,0 0-1,0 0 1,0 0-1,-1 0 0,1 0 1,0 0-1,0 0 1,0 0-1,-1 0 1,1 0-1,0 0 1,0 0-1,0 0 1,0 0-1,-1 0 1,1 0-1,0 0 0,0 0 1,0 1-1,0-1 1,-1 0-1,1 0 1,0 0-1,0 0 1,0 0-1,0 0 1,0 1-1,-1-1 1,1 0-1,0 0 60,-2-6-1221</inkml:trace>
  <inkml:trace contextRef="#ctx0" brushRef="#br0" timeOffset="3494.884">2804 750 40,'-12'-47'535,"-9"-34"426,18 75-743,1-1 1,-1 1-1,0-1 1,-1 1-1,1 0 1,-1 1-1,-1-1 0,1 0 1,-1 1-1,0 0-218,4 4 53,0 1-1,0-1 1,0 1-1,0 0 1,0-1-1,0 1 1,0 0-1,0 0 0,0-1 1,0 1-1,0 0 1,-1 0-1,1 0 1,0 1-1,0-1 1,0 0-1,0 0 0,0 0 1,0 1-1,0-1 1,0 1-1,0-1 1,0 1-1,0-1 1,0 1-1,0-1 1,0 1-1,0 0 0,1 0 1,-1-1-1,0 1 1,0 0-1,1 0 1,-1 0-1,1 0 1,-1 0-1,1 0 1,-1 0-1,1 0 0,-1 0-52,-23 43 493,15-19-236,1 1-1,2-1 0,1 1 1,0 0-1,2 0 0,1 1 1,1-1-1,2 14-256,0-31 53,0 0 0,1 0 0,0-1 0,0 1 0,1-1 0,0 1 0,1-1 0,0 0 0,0-1 0,0 1 0,4 4-53,-7-11 21,1 1 1,-1 0 0,1 0-1,-1-1 1,1 1 0,0-1-1,-1 1 1,1-1-1,0 0 1,0 0 0,0 0-1,0 0 1,0 0-1,0 0 1,0 0 0,0-1-1,0 1 1,1-1 0,0 1-22,-1-1 52,3-3 19,1 0-57,0 0 1,0 0 0,0-1-1,-1 0 1,0 0-1,0-1 1,0 1-1,0-1 1,-1 0-1,1-1 1,-1 1 0,-1-1-1,1 1 1,-1-1-1,0 0 1,0-1-1,-1 1-14,7-20 19,-1 0-1,-1-1 1,2-21-19,13-49 200,-3 181 304,-10-49-434,2-1 1,0-1-1,3 0 1,1 0-1,1-1 1,1-1-1,2-1-70,-16-25-3,1-1 0,-1 1 0,1-1 0,0 0 0,0 0 0,1 0 0,-1-1 0,1 0 0,-1 1 0,1-1 0,0-1 0,0 1 0,1-1 0,0 0 3,-4-1-210,11-4-515,41-24-2820,-39 17 1392</inkml:trace>
  <inkml:trace contextRef="#ctx0" brushRef="#br0" timeOffset="4071.647">3256 0 348,'1'13'657,"1"0"0,0 1 0,1-2 0,1 1 1,0 0-1,2 5-657,9 28 687,29 156 1111,-10 3 1,-8 0-1,-7 44-1798,-17-241-249,-1 3 361,-1-11-180,0 0 0,0 0-1,0 0 1,0 0 0,0 0 0,0 0-1,0 0 1,0 0 0,0 0-1,0 0 1,0 0 0,0 0 0,0 0-1,-1-1 1,1 1 0,0 0-1,0 0 1,0 0 0,0 0 0,0 0-1,0 0 1,0 0 0,0 0 0,0 0-1,0 0 1,0 1 0,-1-1-1,1 0 1,0 0 0,0 0 0,0 0-1,0 0 1,0 0 0,0 0-1,0 0 1,0 0 0,0 0 0,0 0-1,0 0 1,0 0 0,0 0-1,0 0 1,0 0 0,0 0 0,-1 0-1,1 0 1,0 1 0,0-1 0,0 0-1,0 0 1,0 0 0,0 0-1,0 0 1,0 0 0,0 0 0,0 0 68,-3-6-2141</inkml:trace>
  <inkml:trace contextRef="#ctx0" brushRef="#br0" timeOffset="4387.769">3012 512 200,'12'6'429,"0"0"0,0-1 0,0 0 0,1-1 0,0 0 0,0-1 0,0-1 0,0 0-1,0-1 1,12 0-429,-16 0 196,104 7 1266,80 9 804,-159-12-2403,0 1-1,0 2 0,-1 1 1,18 9 137,-38-12-2555,-8-4 783</inkml:trace>
  <inkml:trace contextRef="#ctx0" brushRef="#br0" timeOffset="4748.112">3777 77 4,'10'5'6303,"-8"4"-6321,-1-1 0,0 1 0,0-1 1,-1 1-1,0 0 0,-1-1 0,0 1 0,0-1 0,-1 1 0,0-1 0,0 0 0,-1 1 0,0-1 0,-1 2 18,-13 42-2180,12-25 888</inkml:trace>
  <inkml:trace contextRef="#ctx0" brushRef="#br0" timeOffset="5070.353">3820 683 704,'2'3'312,"0"1"-1,-1 0 1,1-1-1,-1 1 1,0 0-1,0 0 1,0 0-1,0 0 1,-1 0 0,0 0-1,0 0 1,0 0-1,0 2-311,1 10 399,36 365 2961,-37-379-3588,2 15 97,-2-17 55,0 0 1,0 0-1,0 1 0,0-1 1,0 0-1,0 0 0,0 0 1,0 1-1,0-1 0,0 0 1,0 0-1,0 0 0,0 1 1,0-1-1,0 0 0,0 0 1,0 0-1,0 1 1,0-1-1,0 0 0,0 0 1,0 0-1,0 1 0,0-1 1,1 0-1,-1 0 0,0 0 1,0 0-1,0 1 0,0-1 1,0 0-1,1 0 0,-1 0 1,0 0-1,0 0 0,0 0 1,1 1-1,-1-1 0,0 0 1,0 0-1,0 0 1,1 0-1,-1 0 0,0 0 1,0 0-1,0 0 0,1 0 1,-1 0-1,0 0 0,0 0 1,0 0-1,1 0 0,-1 0 76,0-3-1384</inkml:trace>
  <inkml:trace contextRef="#ctx0" brushRef="#br0" timeOffset="5389.776">4141 755 344,'1'17'841,"0"1"1,1-1-1,1-1 1,1 1-1,0 0 1,1-1-1,2 3-841,-3-8 107,0-1 0,1-1-1,0 1 1,0-1 0,1 0-1,0 0 1,1 0 0,0-1 0,0 0-1,1-1 1,8 7-107,-14-12 17,1-1-1,0 1 1,0-1 0,1 0-1,-1 1 1,0-2-1,0 1 1,0 0 0,1-1-1,-1 1 1,0-1-1,1 0 1,-1 0 0,0 0-1,1 0 1,-1-1 0,0 0-1,1 1 1,-1-1-1,0 0 1,0-1 0,0 1-1,0 0 1,0-1 0,0 0-1,0 0-16,3-1 6,-1-1 1,0 1-1,0-1 0,0-1 0,-1 1 1,0-1-1,0 1 0,0-1 0,0 0 1,0-1-1,-1 1 0,0 0 0,1-5-6,0-1-17,-1-1-1,-1 1 0,0 0 0,0-1 0,-1 1 1,-1-1-1,0 1 0,-1-1 0,0 1 0,0-1 1,-1 1-1,-1 0 0,0 0 0,0 0 0,-4-7 18,4 12 11,1-1 0,-1 1 0,-1 0 0,1 0-1,-1 0 1,0 1 0,0-1 0,-1 1-1,1 0 1,-1 0 0,-1 1 0,1-1 0,0 1-1,-1 0 1,0 1 0,0-1 0,0 1-1,0 1 1,-1-1 0,1 1 0,-1 0 0,0 0-1,1 1 1,-1 0 0,0 0 0,-6 0-11,6 2 23,1 0 1,-1 0-1,1 1 0,-1 0 1,1 0-1,0 1 1,0-1-1,0 1 0,0 1 1,0-1-1,1 1 1,-1 0-1,1 0 0,0 1 1,0-1-1,-3 5-23,-12 14 105,1 0 0,0 2 0,2 1-105,15-24 8,-9 13-89,2 1-1,-1 0 1,2 0 0,-2 7 81,2 14-4179,8-35 2803</inkml:trace>
  <inkml:trace contextRef="#ctx0" brushRef="#br0" timeOffset="5908.976">4673 717 620,'3'305'7531,"47"-436"-6347,-37 100-1142,-5 8 17,2 1 0,0-1-1,2 2 1,0-1-1,1 2 1,1 0 0,13-14-59,-26 33 19,0-1 1,0 1-1,1 0 1,-1 0-1,1-1 1,-1 1-1,1 0 1,-1 0 0,1 1-1,-1-1 1,1 0-1,0 0 1,-1 1-1,1-1 1,0 1 0,-1 0-1,1-1 1,0 1-1,0 0 1,0 0-1,-1 0 1,1 0-1,0 1 1,0-1 0,0 0-1,-1 1 1,1-1-1,0 1 1,-1-1-1,1 1 1,0 0 0,-1 0-1,1 0 1,-1 0-1,1 0 1,-1 0-1,0 0 1,1 0-1,-1 1 1,0-1 0,0 0-1,0 1 1,1 0-20,3 5 48,0 0 0,-1 1 0,0-1 0,0 1 0,0 0 0,-1 0 1,0 0-1,1 8-48,56 228 1279,-60-214-923,-1-7-1533,4-11-2830,2-4 1518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5:43.598"/>
    </inkml:context>
    <inkml:brush xml:id="br0">
      <inkml:brushProperty name="width" value="0.1" units="cm"/>
      <inkml:brushProperty name="height" value="0.1" units="cm"/>
    </inkml:brush>
  </inkml:definitions>
  <inkml:trace contextRef="#ctx0" brushRef="#br0">13 5 132,'-1'0'350,"-3"-4"713,2 9 3619,0 34-4349,1 0 0,3 6-333,0 43 162,5-65-145,-5-20-21,-1 0 0,0 0 0,1-1 0,-1 1-1,0 0 1,-1 0 0,1 1 0,-1-1 0,1 0 0,-1 0 4,0-2-8,0 0 0,0-1 0,0 1 0,1 0 0,-1-1 0,0 1 0,0 0 0,1-1 0,-1 1 0,0 0 0,1-1 0,-1 1 0,0-1 0,1 1 0,-1 0 0,1-1 0,-1 1 0,1-1 0,-1 0 0,1 1 0,-1-1 0,1 1 0,0-1 0,-1 0 0,1 1 0,0-1 0,-1 0 0,1 0 0,0 1 0,-1-1 0,1 0 0,0 0 0,-1 0 0,1 0 0,0 0 0,-1 0 0,1 0 0,0 0 0,-1 0 0,1-1 0,0 1 0,0 0 8,44-11-252,-14 3 49,30 4-366,1 2 0,30 4 569,0 0-360,-79-4 352,-1 1 0,1-2 0,0 0 0,5-2 8,39-9 20,-46 13-99,29-5 416,-39 5-341,0 1 1,0-1 0,0 1 0,0-1-1,0 1 1,0-1 0,0 0 0,0 1-1,0-1 1,0 0 0,0 0 0,0 0 0,-1 0-1,1 0 1,0 0 0,-1 0 0,1 0-1,-1 0 1,1 0 0,-1 0 0,1 0-1,-1 0 1,0 0 0,1-1 0,-1 1-1,0 0 1,0 0 0,0 0 0,0 0 3,0 0-61,0 1 10,0 0 18,0-35-424,0 31 439,0 0-1,0 1 1,0-1-1,-1 0 1,0 0-1,0 1 0,0-1 1,0 0-1,0 1 1,-1 0-1,1-1 1,-2-1 18,1 1-34,0 1 0,1-1 0,-1 1 0,1-1 0,0 1 0,0-1 0,1 0 0,-1 1 0,1-2 34,-9-25-339,9 29 272,0 1 77,0 0 19,0 0-8,0-2-43,0-4 4,0 4 55,0 2-48,-1-1 26,1 0 1,0-1-1,-1 1 1,1 0-1,-1 0 0,0 0 1,1-1-1,-1 1 1,0 0-1,0 0 1,0 0-1,1 0 1,-1 0-1,0 0 1,0 1-1,0-1 1,-1 0-1,0 0-15,0-2-28,-1 2 83,0 1-1,1-1 0,-1 1 0,0-1 0,0 1 0,0 0 1,1 0-1,-1 0 0,0 0 0,0 1 0,0-1 0,1 1 1,-1-1-1,-2 2-54,-9 0 227,13-2-180,1 0 8,-35 0 224,-254 0 1195,232 10-1290,17 7-24,-13-12 119,53-4-282,0-1-3,0 0 28,-31 0-378,29 0 242,-4 0 58,4 0-2712,2 0 1799</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49.170"/>
    </inkml:context>
    <inkml:brush xml:id="br0">
      <inkml:brushProperty name="width" value="0.1" units="cm"/>
      <inkml:brushProperty name="height" value="0.1" units="cm"/>
      <inkml:brushProperty name="color" value="#FFFF00"/>
    </inkml:brush>
  </inkml:definitions>
  <inkml:trace contextRef="#ctx0" brushRef="#br0">1 24 220,'0'0'277,"0"0"13,0 0-32,0 0-2,0 0-2,0 0-36,0 0 11,0 0 56,1 0-213,0 0 0,0 0 0,0 1 0,1-1 1,-1 0-1,0 0 0,0 0 0,1 0 0,-1-1 0,0 1 0,0 0 1,0 0-1,0-1 0,1 1 0,-1-1 0,0 1 0,0-1 1,0 1-1,0-1-72,1-1 72,0 0 1,-1 1 0,1-1-1,0 1 1,0-1 0,0 1-1,0 0 1,0 0 0,0 0-1,0 0 1,0 0 0,1 0-1,-1 0 1,0 1 0,0 0-1,1-1 1,-1 1 0,0 0-1,1 0 1,-1 0 0,0 0-1,1 0 1,-1 1 0,0-1-1,1 1 1,-1-1 0,0 1 0,2 1-73,-3-2 125,-1 0 0,5 1-46,0 0 1,0 0-1,0 0 1,0 0-1,0 1 1,0 0-1,3 2-79,23 6 257,-4-6-137,0-3 1,22 0-121,-30-1 46,-14 0-42,0 1 0,0 0 0,1 1 0,-1-1 1,0 1-1,-1 0 0,1 0 0,2 2-4,24 9 30,142 54 144,-137-55-153,-14-3-4,0-2-1,0 0 1,0-2 0,1 0 0,-1-2 0,1 0 0,3-2-17,84-1 16,-57 16 12,21-8-97,1-3 0,-1-3 1,15-5 68,21 2 74,401-14 275,-371 15-239,-107-9 24,14 0-23,-46 9-189,26-23-1075,-22 10-757,-5 10 857,0-2-228</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56:51.113"/>
    </inkml:context>
    <inkml:brush xml:id="br0">
      <inkml:brushProperty name="width" value="0.1" units="cm"/>
      <inkml:brushProperty name="height" value="0.1" units="cm"/>
      <inkml:brushProperty name="color" value="#FFFF00"/>
    </inkml:brush>
  </inkml:definitions>
  <inkml:trace contextRef="#ctx0" brushRef="#br0">1347 0 284,'-22'0'3083,"-132"11"2798,-225-11-3050,365 1-2774,1 1 0,-1 0-1,1 1 1,0 1 0,-11 3-57,-47 12 147,-250 26 314,273-34-428,32-7-92,0-1-1,-1 0 1,0-1 0,-6 0 59,21-2-12,-45 0 64,-37 0-66,82 0 1,-27 7-2595,24 1 1701,5-8 852,0 0 0,0 1 0,0-1 1,0 0-1,0 0 0,-1 0 0,1 0 0,0 0 0,0 0 0,0 0 0,0 0 0,0 0 0,0 0 0,-1 0 0,1 1 0,0-1 1,0 0-1,0 0 0,0 0 0,0 0 0,0 0 0,0 0 0,0 1 0,0-1 0,0 0 0,0 0 0,-1 0 0,1 0 0,0 1 0,0-1 1,0 0-1,0 0 0,0 0 0,0 0 0,0 0 0,0 1 0,1-1 0,-1 0 0,0 0 0,0 0 0,0 0 0,0 0 0,0 1 0,0-1 1,0 0-1,0 0 0,0 0 0,0 0 0,0 0 0,0 0 0,1 1 0,-1-1 0,0 0 0,0 0 0,0 0 0,0 0 0,0 0 0,1 0 1,-1 0 54,2 1-2009</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45.417"/>
    </inkml:context>
    <inkml:brush xml:id="br0">
      <inkml:brushProperty name="width" value="0.07938" units="cm"/>
      <inkml:brushProperty name="height" value="0.07938" units="cm"/>
      <inkml:brushProperty name="color" value="#FFFFFF"/>
    </inkml:brush>
  </inkml:definitions>
  <inkml:trace contextRef="#ctx0" brushRef="#br0">88 15092 32,'0'0'159,"0"0"-29,0 0-28,0 0-8,0 0-42,0-5 28,-27-171 1079,-8-98-391,30 202-722,5 57-30,0 1 1,-1 0 0,-1 0 0,0 0 0,-3-6-17,2 3 26,0 0 0,1 0 0,0-1-1,2 1 1,0-1 0,1 1 0,1-1-26,0-32-20,-4-99 107,0-11-144,14-100 57,-8 194-14,-3 1 1,-3-7 13,0-25-78,3 75 57,2-1 0,0 1 0,2 0 0,1-3 21,9-52 72,56-405 176,-37 226-123,-8 102-59,22-133-220,-42 250 77,3 0 0,5-14 77,14-62 49,-12 33 26,3 2 1,24-61-76,-33 110 63,35-95-101,30-52 38,-32 83-19,51-124 104,-57 131-52,4 1 0,50-74-33,-44 77-6,12-12-45,34-39 51,-12 20 31,20-16-1,35-59 96,8-12-179,-30 42 107,83-118-129,-73 82 237,-25 51-116,6 3-1,26-16-45,-88 108 85,19-13-85,-20 20 41,31-40-41,17-26 71,5 4 1,21-12-72,168-148 181,-211 197 19,79-56-200,-70 59-16,54-54 16,-69 57 67,2 3-1,9-1-66,73-59 14,-81 61 42,2 2 0,2 3-1,2 4 1,3 3-1,1 4 1,72-25-56,36-12 200,20-20-200,-61 32 261,12 3-261,-52 22 121,-42 14-42,283-99 299,291-83-232,-96 35-67,-523 166-83,231-70 60,83-9-56,-236 62 17,1-5-17,-13 3 34,58-8-34,140-29 104,-80 17-162,67-27 107,-122 29 8,253-80-104,-272 80 24,60-33 23,-99 33 84,57-38-84,-68 38 4,23-6-4,-41 19 0,42-18-8,-41 21 2,-1-3 0,-1-3 0,43-32 6,45-39 250,46-36-12,-121 88-120,2 4 0,2 2-118,-1 2 237,-3-3 1,9-12-238,136-126 389,-155 127-330,-2-4 1,-3-1-1,8-17-59,-17 16 18,-4-2 0,15-30-18,105-167 22,-125 205-58,24-28 36,-38 50 8,-2-2 0,-1-1-1,-3 0 1,-1-2-8,30-54 10,-22 43-48,-1-1 0,-3-1-1,13-49 39,16-47-10,20-36-4,-15 45-51,-21 26 86,2-24-21,-33 107 9,-1 0 0,-2 0 0,-1 0 0,-2-12-9,3-42 62,-2-84 46,-9 148-137,-1 1 40,-45-173 73,6 12-225,33 97 81,2 9 102,6 49-86,1 0 0,2 0 0,1-1 0,0-17 44,-3-43-43,-6-51-43,12 139 106,0-38 11,0 36-29,0 2-1,1 0 1,-1 1-1,0-1 0,0 0 0,0 0 1,0 1-1,1-1 0,-1 0 1,0 0-1,0 1 0,-1-1 1,1 0-1,0 0 0,0 1 0,0-1 1,0 0-1,-1 1 0,1-1 1,0 0-1,-1 1 0,1-1 1,0 0-1,-1 1 0,1-1 0,-1 0 1,1 1-1,-1-1 0,1 1 1,-1-1-1,1 1 0,-1 0 0,0-1 1,1 1-1,-1-1 0,0 1-1,-3-29-64,1 25 63,1 1 0,0-1-1,0 0 1,1 0-1,-1 0 1,1 1-1,0-1 1,0-1 0,0 1-1,1 0 1,-1 0-1,1 0 1,0 0-1,0-2 2,0 5-1,0 0 0,0-1 0,0 1 0,0 0 0,-1 0-1,1 0 1,0 0 0,-1 0 0,1 0 0,-1 0 0,1 0 0,-1 0-1,1 0 1,-1 0 0,0 1 0,1-1 0,-1 0 0,0 0-1,0 0 1,1 1 0,-2-2 1,1 2 0,0-1 0,0 0 0,0 0-1,0 0 1,0 0 0,1 0 0,-1 0 0,0 0 0,0 0-1,1 0 1,-1 0 0,1 0 0,-1 0 0,1-1 0,0 1-1,-1 0 1,1 0 0,0 0 0,0-1 0,0 1 0,0 0-1,0-1 1,-2-3-58,1 0-1,-1 0 1,0 1-1,0-1 1,0 0-1,-1 1 1,1-1-1,-1 1 1,-1-2 58,2 4-2,1 0 2,-7-6-83,5 4-2675,3 2 1504</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3:40.251"/>
    </inkml:context>
    <inkml:brush xml:id="br0">
      <inkml:brushProperty name="width" value="0.2" units="cm"/>
      <inkml:brushProperty name="height" value="0.2" units="cm"/>
      <inkml:brushProperty name="color" value="#E71224"/>
    </inkml:brush>
  </inkml:definitions>
  <inkml:trace contextRef="#ctx0" brushRef="#br0">18359 8499 240,'0'0'284,"0"0"-5,0 0-20,0 0-12,0 0 7,0 0 15,0 0-2,12 0 142,-2 5 2635,-4 1-3005,-5-3-17,1-1 0,0-1 1,0 1-1,0 0 1,0 0-1,0-1 1,0 1-1,0-1 0,1 1 1,-1-1-1,1 0-22,-3 0 91,0-1-10,3 2 423,2-7-38,1-5-94,-4 6-313,0 0 0,0 1 0,-1-1 0,0 0-1,0 0 1,0 0 0,0 0 0,-1 0 0,1 0 0,-1 0 0,0-1-59,0 0 47,0 1 0,0 0 0,1 0 0,0 0-1,-1-1 1,2 1 0,-1 0 0,0 0 0,1-1-47,-1 4 37,-1-49 298,0-98-163,20 27-142,-12-310-93,-8 73-52,-2 331 72,-1-1 1,-1 0-1,-1 1 1,-3-5 42,-7-36-42,-5-29 34,-3 1 1,-6 0-1,-3 3 1,-4 1-1,-11-12 8,-28-58-108,11 23-98,-80-127 206,-358-516 438,214 355-342,162 256 40,-68-63-136,-22-6 623,-146-119-623,187 216 222,-7 7 0,-46-17-222,202 135 30,-587-407 282,305 209-262,63 45 24,-230-152-6,-177-126-129,558 382 129,-49-38-177,19 13 149,-3 5-1,-57-24-39,130 82-1,-587-301-29,430 234 90,-3 9 0,-30 0-60,212 77-17,-269-84-144,-18 11 161,246 66-34,-10-3 38,-1 4 0,-12 2-4,27 5-18,0-4-1,-4-4 19,-43-7 3,-622-109-169,418 93 169,239 28-28,-1 4 1,-64 2 24,80 2-61,0-2 0,-9-5 61,-47-5-78,-595-48 61,541 56-24,-67 10 41,55 1-9,-587 12-41,762-15 50,-549 20 36,-211 47-36,467-29 5,-233 34-10,-25 39-166,366-78 186,-69 28-46,-112 31-195,77 3 63,42-12-33,160-54 148,-24 6-97,-40 21 145,75-21 6,-463 174 143,201-103-237,261-66 60,-33 9 1,78-32 12,-36 19 15,-36 14 30,-67 32 45,138-62-3122,45-20 2107,1 0-269,0-3-59</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3:41.122"/>
    </inkml:context>
    <inkml:brush xml:id="br0">
      <inkml:brushProperty name="width" value="0.2" units="cm"/>
      <inkml:brushProperty name="height" value="0.2" units="cm"/>
      <inkml:brushProperty name="color" value="#E71224"/>
    </inkml:brush>
  </inkml:definitions>
  <inkml:trace contextRef="#ctx0" brushRef="#br0">225 1 28,'-9'23'3287,"-33"63"-2482,1-12-413,2-3 393,-11 33-785,42-88 58,1 1 1,1 0-1,0 0 0,1 1 1,1-1-1,1 1 0,-1 15-58,4-32 26,0-1 10,0 2-33,0 0 1,-1-1 0,1 1 0,0 0 0,0-1 0,0 1 0,0 0 0,0 0 0,1-1 0,-1 1 0,0-1 0,1 1 0,-1 0 0,1-1 0,0 1 0,-1-1 0,1 1 0,0-1 0,0 1 0,0-1 0,0 0 0,0 1 0,0-1 0,0 0 0,1 0 0,-1 0 0,0 0 0,1 0-1,-1 0 1,1 0 0,-1 0 0,1-1 0,0 1-4,8 4 23,1-2-1,-1 1 0,1-2 0,0 1 1,1-1-23,20 5 56,102 30 15,-76-23 99,51 21-170,-44-18-1254,-65-16 519,0-1-297,0 0 163</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4:48.355"/>
    </inkml:context>
    <inkml:brush xml:id="br0">
      <inkml:brushProperty name="width" value="0.2" units="cm"/>
      <inkml:brushProperty name="height" value="0.2" units="cm"/>
      <inkml:brushProperty name="color" value="#F6630D"/>
    </inkml:brush>
  </inkml:definitions>
  <inkml:trace contextRef="#ctx0" brushRef="#br0">3088 0 140,'0'0'237,"0"0"-4,0 0 17,0 0-12,0 0-19,0 0-21,0 0 19,0 0 12,0 0 22,0 0 11,0 0-28,0 0-26,0 0-5,0 0 7,0 0-3,0 0 17,0 0-24,0 0 6,0 0-8,0 0-10,0 0-14,0 0 24,0 0 15,0 0-7,0 0 6,0 1-201,0-1 0,1 0-1,-1 0 1,0 0 0,0 1-1,1-1 1,-1 0 0,0 0 0,0 0-1,1 1 1,-1-1 0,0 0-1,0 1 1,1-1 0,-1 0-1,0 1 1,0-1 0,0 0 0,0 1-1,0-1 1,0 0 0,0 1-1,0-1 1,0 0 0,1 1 0,-1-1-1,-1 0 1,1 1 0,0-1-1,0 0 1,0 1 0,0-1-1,0 1 1,0-1-11,-4 6 59,1 0 0,-1 0 0,-1 0 0,1-1 1,-1 1-1,0-1 0,0 0 0,0 0 0,-1-1 0,-3 2-59,-20 20 200,-53 53 1060,-69 52-1260,7-7 454,-457 435 559,220-204-812,8-7-41,258-246-58,-44 38 67,-117 138-169,-102 126-166,200-219-89,43-44-326,101-112-1145,34-28 1678,0-1-3561,0 0 2381</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4:48.982"/>
    </inkml:context>
    <inkml:brush xml:id="br0">
      <inkml:brushProperty name="width" value="0.2" units="cm"/>
      <inkml:brushProperty name="height" value="0.2" units="cm"/>
      <inkml:brushProperty name="color" value="#F6630D"/>
    </inkml:brush>
  </inkml:definitions>
  <inkml:trace contextRef="#ctx0" brushRef="#br0">104 16 44,'1'-15'1602,"2"16"-29,-2 32-76,-17 39 357,-24 68-1854,16-61 961,-3 29-961,26-106 13,1 0 0,0 1-1,-1-1 1,1 0 0,0 0-1,0 1 1,1-1 0,-1 0-1,0 0 1,1 1 0,-1-1-1,1 0 1,0 0 0,-1 0-1,1 0 1,0 0 0,0 0-1,1 0 1,-1 0 0,0 0-1,1 0 1,0 0-13,1 1 26,1 0 1,-1-1-1,1 1 0,-1-1 1,1 0-1,0 0 0,0 0 1,0-1-1,0 1 0,1-1 1,2 0-27,6 2 88,0-2 1,1 1 0,-1-2-1,0 0 1,0 0 0,1-2-1,-1 1 1,1-2-89,216-57 882,66-14-391,-183 57-1067,-112 16 410,32 1-1517,-27-1 1448,-1 0-1,1 0 1,-1-1-1,0 0 0,1 0 1,-1 0-1,0 0 1,-1-1-1,1 0 0,0 0 236,6-4-1369,-2 2 25</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5:09.305"/>
    </inkml:context>
    <inkml:brush xml:id="br0">
      <inkml:brushProperty name="width" value="0.2" units="cm"/>
      <inkml:brushProperty name="height" value="0.2" units="cm"/>
      <inkml:brushProperty name="color" value="#F6630D"/>
    </inkml:brush>
  </inkml:definitions>
  <inkml:trace contextRef="#ctx0" brushRef="#br0">38 3179 88,'0'0'18,"1"-1"0,-1 1 1,0-1-1,0 1 0,0-1 0,0 1 0,0-1 1,0 0-1,1 1 0,-1-1 0,-1 1 1,1-1-1,0 1 0,0-1 0,0 1 0,0-1 1,0 1-1,0-1 0,0 1 0,-1-1 0,1 1 1,0-1-1,0 1 0,-1 0 0,1-1 0,0 1 1,-1-1-1,1 1 0,-1 0 0,1-1 1,0 1-1,-1 0 0,1-1 0,-1 1 0,1 0 1,-1 0-1,1-1 0,-1 1 0,1 0 0,-1 0 1,1 0-1,-1 0 0,1 0 0,-1 0 0,1 0 1,-1 0-1,1 0 0,-1 0 0,1 0 1,-1 0-1,0 0-18,-1 0 229,2 0-13,0 0-3,0 0 30,0 0 12,0 0-5,0 0 20,0 0-7,0 0-11,0 0-19,0 0-8,0 0-21,-1-3-55,1 1 0,0-1 0,-1 1 0,0 0 1,1-1-1,-1 1 0,0-1 0,0 1 0,0 0 0,-1 0 0,1-1 0,-1 1 0,1 0 0,-1 0 0,0-1-149,0 1-205,1 0 287,1-1 0,-1 0 1,1 0-1,0 0 1,0 1-1,0-1 1,0 0-1,0 0 1,0 0-1,1 0 1,0 1-1,-1-1 1,1 0-1,0 1 1,0-1-1,1 0 1,-1 1-1,1-1 1,1-1-83,-1-1 63,5-14 192,-1 0 0,0-1 0,-2 1 0,2-14-255,7-30 518,11-50 251,-18 75-482,3 0 0,0 1 0,14-32-287,-13 40 199,-1-1-1,-1 0 1,0-14-199,16-56 639,73-250 644,51-67-607,-56 195-448,125-273 16,-181 422-239,5 1 0,2 2 0,3 3 0,45-52-5,-8 26 37,-7 0 10,49-54-158,-89 103 109,-26 30 7,1 1 1,1 0-1,10-9-5,-15 16-290,7-8 62,-15 3-7853,0 6 6156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5:17.833"/>
    </inkml:context>
    <inkml:brush xml:id="br0">
      <inkml:brushProperty name="width" value="0.2" units="cm"/>
      <inkml:brushProperty name="height" value="0.2" units="cm"/>
      <inkml:brushProperty name="color" value="#F6630D"/>
    </inkml:brush>
  </inkml:definitions>
  <inkml:trace contextRef="#ctx0" brushRef="#br0">1 248 92,'0'0'273,"0"0"27,0 0-23,0 0 25,0 0-6,0 0-2,0 0 16,0 0 36,0 0-30,0 0-18,0 0 9,0 0-8,0 0-23,0 0-4,0 0-20,0 0-2,0 0-22,0 0-32,0 0 19,0 0-16,0 0-19,0 0-19,0 0-20,0 0 3,0 0-15,0 0-5,0 0-12,0 0-11,0 0-27,0 0-5,0 0 15,0 0-10,0 0-1,0 0-19,0 0-8,0 0 21,0 0-23,0 0-26,0 0 16,0 0 4,0 0-24,0 0 4,0 0 15,0 0-6,0-5-7,0 4-19,0 0 0,0 0 1,0 0-1,0-1 0,0 1 1,1 0-1,-1 0 1,0 0-1,1 0 0,-1-1 1,1 1-1,-1 0 0,1 0 1,-1 0-1,1 0 0,0 0 1,0 0-1,-1 0 1,1 1-1,0-1 0,0 0 1,0 0-1,0 0-1,31-11 86,-10 5-48,260-94 117,-188 66-106,-68 23-77,1 1 0,0 2 0,1 0 0,0 2 0,0 2 0,1 0 0,21 0 28,-49 5-11,-1 0-1,0 0 9,2 0 17,6 0-15,-7 0-8,-1 0 3,26 8-31,-20 1 38,0 1-1,-1 0 1,-1 0-1,0 0 1,0 0-1,-1 1 1,0-1-1,-1 1 1,0 5-1,10 31 2,69 278-19,-46-175 79,-34-143-124,3 7-126,-1 1 1,0-1 0,-2 1-1,1 4 188,-2-19-420,0 0-165,0 0-290,-1 1-312,0 1-65</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6:52.651"/>
    </inkml:context>
    <inkml:brush xml:id="br0">
      <inkml:brushProperty name="width" value="0.2" units="cm"/>
      <inkml:brushProperty name="height" value="0.2" units="cm"/>
      <inkml:brushProperty name="color" value="#FFFF00"/>
    </inkml:brush>
  </inkml:definitions>
  <inkml:trace contextRef="#ctx0" brushRef="#br0">746 1 24,'0'0'135,"0"0"9,0 0-6,0 0-17,0 0 49,0 0 9,0 0-8,0 0 19,0 0-51,0 0-10,0 0-19,0 0 38,0 0 26,0 0-32,0 0-18,0 0-9,0 0-8,0 0-39,0 0-5,0 0 68,0 0-5,0 0-64,0 0 5,0 0 10,0 0 14,0 0 9,0 0-40,3 4-2,-3-3-47,1 0-1,0 0 1,-1 0 0,1 1 0,0-1-1,-1 0 1,1 1 0,-1-1-1,0 0 1,0 1 0,1-1-1,-1 0 1,0 1 0,0-1 0,0 0-1,0 1 1,0-1 0,-1 1-1,1-1 1,0 0 0,-1 1 0,1-1-1,-1 1-10,-25 32 203,-459 435 813,431-421-669,-3-3 0,-58 35-347,114-80 4,0 0 0,0 0 0,1 1 0,-1-1 0,0 0 1,1 1-1,-1-1 0,0 0 0,1 1 0,-1-1 0,0 1 0,1-1 0,-1 1 0,1-1 1,-1 1-1,1-1 0,-1 1 0,1 0 0,0-1 0,-1 1 0,1 0 0,0-1 0,-1 1 1,1 0-1,0 0 0,0-1 0,0 1 0,-1 0 0,1 0 0,0-1 0,0 1 0,0 0 1,0 0-1,1-1 0,-1 1 0,0 0 0,0 0 0,0-1 0,0 1 0,1 0 0,-1 0 1,0-1-1,1 1-4,31 22-18,-24-18 32,45 29-12,-3 1 0,0 3 1,-3 3-1,42 43-2,33 53-51,-100-115-2182,-21-22 1381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6:02.964"/>
    </inkml:context>
    <inkml:brush xml:id="br0">
      <inkml:brushProperty name="width" value="0.2" units="cm"/>
      <inkml:brushProperty name="height" value="0.2" units="cm"/>
      <inkml:brushProperty name="color" value="#008C3A"/>
    </inkml:brush>
  </inkml:definitions>
  <inkml:trace contextRef="#ctx0" brushRef="#br0">350 1 8,'0'32'3741,"0"-29"-3612,0-3-15,0 0 47,-3 5-9,-4 11 215,0-1 0,1 1 0,1 0 1,-1 7-368,0-1 336,-1-1 1,-1 1-1,-2 1-336,-3 9 293,1 1 0,1 0-1,-2 18-292,-7 13 152,12-44-134,2 1 0,0 1 0,1 3-18,1-3 23,-3 52-55,-11-25 17,-18 86 23,3-16 50,7-30-46,15-43-46,7-34 39,1 0 0,0 1 0,1-1 1,1 1-1,-1 5-5,-5 21 600,7-39-573,0 0 18,0 0-6,0 0-34,0 0-8,0 0 15,0 0 31,0 0-8,0 0 41,0 0 19,0 0-17,0 0-4,0 0-15,0 0-32,0 0 34,0 0-4,0 0-7,0 0 11,0 0-5,0 0-5,0 0-16,-4 11 774,3-9-779,-2 6-19,0 0-1,1 1 1,0-1 0,0 1-1,1-1 1,0 1 0,1 0-1,0 1-10,0-9 21,-2 2-18,0 1 0,1-1-1,0 0 1,-1 0 0,1 1 0,1-1-1,-1 1 1,0-1 0,1 1 0,0-1 0,-1 1-1,2 0-2,-4-5-97,10 0 6,-6 1 90,38 19-22,-12 2 18,2-1-1,1-1 0,0-1 1,22 8 5,-25-11-33,201 102-173,-208-106 126,0 1 1,-1 1-1,1 2 80,23 14-124,9 14 17,-43-34 51,-1-1-1,1-1 1,1 0 0,0 0 0,5 3 56,6 1-348,-1 2 0,18 14 348,5 3-311,12 13 143,-41-31 163,0 0-1,1-1 1,8 4 5,-19-13-78,0 0-2323,-4-12 365,-2 3 852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6:54.191"/>
    </inkml:context>
    <inkml:brush xml:id="br0">
      <inkml:brushProperty name="width" value="0.2" units="cm"/>
      <inkml:brushProperty name="height" value="0.2" units="cm"/>
      <inkml:brushProperty name="color" value="#FFFF00"/>
    </inkml:brush>
  </inkml:definitions>
  <inkml:trace contextRef="#ctx0" brushRef="#br0">177 0 40,'0'0'199,"0"0"-27,0 0 33,0 0-12,0 0-39,0 0-19,0 0 42,0 0 29,0 0-21,0 0 9,0 0 32,0 0 15,0 0-4,0 0 2,-1 3 8,-1 1-185,0 1 0,0-1 0,1 1 0,0 0 0,0-1 0,0 1 0,0 0 0,1 0 0,0 0 0,0-1 0,0 1 0,1 0-62,-4 47 349,-58 273 570,-34 198-559,89-479-2587,6-44 1412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6:58.602"/>
    </inkml:context>
    <inkml:brush xml:id="br0">
      <inkml:brushProperty name="width" value="0.2" units="cm"/>
      <inkml:brushProperty name="height" value="0.2" units="cm"/>
      <inkml:brushProperty name="color" value="#FFFF00"/>
    </inkml:brush>
  </inkml:definitions>
  <inkml:trace contextRef="#ctx0" brushRef="#br0">165 1 236,'0'0'256,"0"0"-23,0 0 25,0 0-4,0 0-31,0 0-11,0 0-4,0 0 24,0 0-46,0 0 12,0 0-24,0 0-3,0 0-8,0 0 1,0 0-30,0 0-11,0 0-27,0 0-9,0 0-5,-24-1 247,22 1-317,0 1 0,0-1 0,0 0 0,1 1-1,-1-1 1,0 1 0,0-1 0,1 1 0,-1 0 0,0 0 0,1 0 0,-1 0 0,0 0-1,1 0 1,-1 0 0,1 0 0,0 1 0,-1-1 0,1 1 0,0-1-12,-29 46 223,18-21-50,2 1 0,-7 23-173,5 2 92,3 0-1,1 1 1,3 0 0,2 0-1,3 34-91,1-63 10,2 1-1,0-1 0,2 1 0,0-1 0,5 10-9,-6-18 14,1 0-2,0 0 1,1 0-1,1-1 1,0 1 0,1-1-1,1-1 1,0 0-1,1 0 1,0-1-1,1 0 1,8 7-13,-17-18 6,1-1 0,-1 1 0,1-1 0,-1 1 0,1-1 0,0 0 0,-1 0 0,1 0 1,0 0-1,0-1 0,0 1 0,0-1 0,0 0 0,0 1 0,-1-1 0,1-1 0,0 1 0,0 0 0,0-1 0,0 1-6,57-22 69,-49 17-88,2-1 25,0-1 1,-1-1 0,0 0-1,0 0 1,-1-1 0,0 0-1,-1-1 1,0-1 0,0 0-1,-1 0 1,-1 0 0,0-1-1,0 0 1,-2-1 0,1 0-1,-1 0 1,-1 0 0,2-9-7,3-15-64,-1 0-1,-2 0 1,-1-1 0,-2 0 0,-2 0 0,-2-15 64,0 43-5,-2 1 0,1-1 0,-2 1 0,1 0-1,-1 0 1,0 0 0,-1 0 5,-9-30-22,7 23 3,0 1 0,-1 0 0,-1 0 0,0 1 0,-1 0 0,0 0 0,-4-2 19,-32-53 32,42 64-26,1 0-1,-1 1 1,-1 0 0,1-1-1,-1 1 1,1 0-1,-1 1 1,0-1 0,-1 1-1,1 0 1,0 0 0,-1 0-1,0 0 1,0 1-1,0 0 1,0 0 0,0 0-1,0 1 1,0-1-1,0 1 1,-1 0 0,1 1-1,-1 0 1,1-1 0,0 2-1,-1-1 1,1 1-1,0-1 1,-1 1 0,1 1-1,0-1 1,0 1-1,-5 2-5,-46 24-2270,47-24 1454</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0.014"/>
    </inkml:context>
    <inkml:brush xml:id="br0">
      <inkml:brushProperty name="width" value="0.2" units="cm"/>
      <inkml:brushProperty name="height" value="0.2" units="cm"/>
      <inkml:brushProperty name="color" value="#FFFF00"/>
    </inkml:brush>
  </inkml:definitions>
  <inkml:trace contextRef="#ctx0" brushRef="#br0">8 1 104,'0'0'267,"0"0"-7,5 7-13,0 6-133,0-1-1,-1 1 1,0 0-1,-1 1 1,0-1-1,-2 0 1,1 1-1,-2-1 1,1 1 0,-2-1-1,0 1 1,-1-1-1,0 2-113,-13 83 847,4 0-1,3 43-846,34-195 109,-5-15-157,5-18-129,9-9 177,-25 71-9,2 0 0,0 0-1,2 1 1,0 1 0,16-19 9,-27 39-1,-1-1 0,1 1-1,0 0 1,0 0 0,0 0-1,1 0 1,-1 1 0,0-1 0,1 1-1,0 0 1,-1 0 0,1 0 0,0 1-1,0-1 1,0 1 0,0 0 0,0 0-1,3 0 2,-4 4 9,0 0 0,0-1 0,-1 2 0,1-1-1,-1 0 1,1 0 0,-1 1 0,0 0 0,0-1-1,0 3-8,5 14 41,-2 1 0,-1 0 0,-1 0 0,0 0 0,-2 1 0,0-1 0,-1 0 0,-2 1 0,0-1-41,0 42 183,2-48-147,-1-10-5,0-1 0,1 1 0,0-1 0,0 0 0,0 1 0,1-1 1,0 1-1,0-1 0,1 4-31,16-47-28,18-45-106,-26 56 84,1 1 0,2 0 0,1 1 0,0 0 0,2 1 0,13-15 50,-28 38-5,1 1 0,-1-1 0,0 1 1,0 0-1,1-1 0,-1 1 0,1 0 0,-1 0 1,1 0-1,-1 0 0,1 0 0,0 0 1,0 0-1,-1 0 0,1 1 0,0-1 0,0 1 1,0-1-1,0 1 0,0 0 0,-1 0 1,1 0-1,0 0 0,0 0 0,2 0 5,-1 2-1,0-1-1,-1 0 1,1 1-1,0 0 1,0-1-1,-1 1 1,1 0-1,-1 0 1,0 1-1,0-1 0,0 0 1,0 1-1,0-1 1,1 3 1,5 9 2,0 1 1,0-1-1,-2 2 1,0-1-1,2 10-2,3 16-125,-1 0-1,-2 1 1,-2 0-1,-2 0 1,-1 30 125,-1-66-552,7 3-292</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1.051"/>
    </inkml:context>
    <inkml:brush xml:id="br0">
      <inkml:brushProperty name="width" value="0.2" units="cm"/>
      <inkml:brushProperty name="height" value="0.2" units="cm"/>
      <inkml:brushProperty name="color" value="#FFFF00"/>
    </inkml:brush>
  </inkml:definitions>
  <inkml:trace contextRef="#ctx0" brushRef="#br0">339 0 20,'0'0'282,"0"0"-13,0 0-30,0 0-23,0 0 9,0 0-21,0 0 26,0 0 5,0 0-69,0 0 20,0 0 11,-6 7 131,-17-5-239,-1 1 0,2 1 0,-1 2-1,0 0 1,1 1 0,1 1 0,-1 1 0,1 1 0,1 1 0,-1 1-1,2 0 1,0 2 0,1 0 0,-1 2-89,17-14 14,1 0 0,-1 0 0,1 0 1,0 0-1,-1 0 0,1 0 0,0 0 0,0 1 0,0-1 0,1 0 1,-1 1-1,1-1 0,-1 0 0,1 1 0,-1 2-14,1-4 27,5 11 20,6-3-39,1-1-1,-1 0 0,2 0 1,-1-1-1,1-1 1,0 0-1,0-1 1,0-1-1,1 0 1,8 1-8,3 3-36,-1 0 1,22 11 35,-37-14 7,1 0-1,-1 1 1,0 0 0,0 0-1,-1 1 1,0 0 0,3 3-7,-9-7 21,0-1-1,0 1 1,1 0 0,-2 0 0,1 0 0,0 0-1,0 0 1,-1 0 0,0 0 0,0 1 0,0-1-1,0 0 1,0 1 0,-1-1 0,1 1 0,-1-1-1,0 1 1,0-1 0,0 1 0,0-1 0,-1 1-1,0-1 1,1 1 0,-1-1 0,-1 3-21,-4 6 68,-1 0 0,0 0-1,0 0 1,-1-1 0,0 0 0,-1-1 0,-1 0 0,-4 4-68,9-9-94,-1 1 0,0-1 0,0 0 0,-1 0 0,1-1 0,-1 0 0,0 0 0,0-1 0,-1 0 0,1 0 0,-1 0 1,0-1-1,1 0 0,-1-1 0,-4 1 94,11-2-1068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2.587"/>
    </inkml:context>
    <inkml:brush xml:id="br0">
      <inkml:brushProperty name="width" value="0.2" units="cm"/>
      <inkml:brushProperty name="height" value="0.2" units="cm"/>
      <inkml:brushProperty name="color" value="#FFFF00"/>
    </inkml:brush>
  </inkml:definitions>
  <inkml:trace contextRef="#ctx0" brushRef="#br0">131 0 68,'0'0'159,"0"0"-23,0 0 40,0 0 18,4 4-22,-1-1-139,-1 0-1,0 0 0,0 1 0,0-1 1,0 1-1,0-1 0,-1 1 0,0-1 1,1 1-1,-1 0 0,-1 0 0,1 0 1,0-1-1,-1 1 0,0 0 0,0 0 1,0 0-1,-1 0 0,1 0 0,-1 0 1,0 0-1,-1 3-32,-54 392 1181,14-72-748,34-281-374,-34 179 261,39-187-2930,4-40 1692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3.521"/>
    </inkml:context>
    <inkml:brush xml:id="br0">
      <inkml:brushProperty name="width" value="0.2" units="cm"/>
      <inkml:brushProperty name="height" value="0.2" units="cm"/>
      <inkml:brushProperty name="color" value="#FFFF00"/>
    </inkml:brush>
  </inkml:definitions>
  <inkml:trace contextRef="#ctx0" brushRef="#br0">63 81 4,'25'-19'975,"-17"12"-813,0 1 0,0 0 0,0 0 0,1 0 1,0 1-1,0 1 0,0 0 0,0 0 0,1 0 0,0 1 1,-1 1-1,1 0 0,4-1-162,-10 4 23,-1 1 0,1-1 1,-1 0-1,1 1 0,-1 0 0,1 0 0,-1 0 1,0 0-1,0 0 0,0 1 0,0-1 0,-1 1 1,1 0-1,-1 0 0,1 0 0,-1 0 0,0 0 1,0 1-1,0 1-23,5 6 63,-1 0 0,0 0 0,-1 1-1,0 0 1,2 7-63,-3-3 54,1 0 0,-2 1-1,0-1 1,-1 0 0,-1 1-1,-1 0 1,0-1 0,-1 1-1,0-1 1,-2 3-54,-5 12-1,-2 0 0,-1-1-1,-2 0 1,0-1 0,-2 0-1,-2-1 1,0-1 0,-2 0 0,0-2-1,-2 0 1,-1-1 0,-1-1-1,-8 5 2,25-24-101,0 1-1,0-1 1,0 0-1,-1 0 1,1-1-1,-1 0 1,0 0-1,0-1 1,0 0-1,0 0 1,-6 1 101,13-3-61,0 0 24,0 0 19,0 0-17,33 11-10,-21-4 69,0 1 0,0 1 0,-1 0-1,-1 0 1,1 1 0,-1 0 0,-1 1 0,0 0-1,-1 0 1,0 1 0,0 2-24,18 32 50,-3 0 1,7 21-51,-22-48-5,21 73 83,-24-72-34,0-1 1,1 0-1,1-1 1,1 0-1,9 16-44,-17-34-76,0 0 32,0 0-1,0 1 1,0-1-1,0 0 1,0 1 0,1-1-1,-1 0 1,0 0-1,0 1 1,0-1-1,0 0 1,1 0-1,-1 1 1,0-1-1,0 0 1,1 0 0,-1 1-1,0-1 1,0 0-1,1 0 1,-1 0-1,0 0 1,0 0-1,1 1 1,-1-1 0,0 0-1,1 0 1,-1 0-1,0 0 1,1 0-1,-1 0 1,0 0-1,1 0 1,-1 0-1,0 0 1,1 0 0,-1 0-1,0 0 1,0 0-1,1-1 1,-1 1-1,0 0 1,1 0-1,-1 0 1,0 0-1,0 0 1,1-1 0,-1 1-1,0 0 45,8-13-862</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3.986"/>
    </inkml:context>
    <inkml:brush xml:id="br0">
      <inkml:brushProperty name="width" value="0.2" units="cm"/>
      <inkml:brushProperty name="height" value="0.2" units="cm"/>
      <inkml:brushProperty name="color" value="#FFFF00"/>
    </inkml:brush>
  </inkml:definitions>
  <inkml:trace contextRef="#ctx0" brushRef="#br0">0 186 216,'19'-1'216,"0"-1"0,0-1 0,0-1-1,0 0 1,-1-1 0,1-1 0,-1-1 0,-1 0 0,1-2 0,-1 0-1,-1-1 1,4-2-216,-18 10 18,-1 0-1,1 0 1,0 0 0,0 0-1,-1 0 1,1 0 0,-1-1-1,0 1 1,0 0-1,0-1 1,0 1 0,0-1-1,0 1 1,-1-1-1,1 1 1,-1-1 0,0 1-1,1-1 1,-1 0-1,0 1 1,-1-1 0,1 0-1,0 1 1,-1-1 0,0 1-1,1-1 1,-1 1-1,0-1 1,0 1 0,0 0-1,-1-1 1,1 1-1,-1 0 1,1 0 0,-1 0-1,0 0 1,1 0 0,-1 0-1,0 0 1,0 1-1,0-1 1,-1 1 0,1 0-1,0-1 1,-1 1-1,1 0 1,0 0 0,-1 0-1,1 1 1,-1-1-1,0 1 1,1-1 0,-1 1-1,1 0 1,-1 0 0,0 0-1,1 0 1,-1 0-1,1 1 1,-1-1 0,0 1-1,1 0 1,-1 0-1,1 0 1,-1 0-18,-6 3 14,-1 1-1,1 0 0,0 1 1,0 0-1,0 0 1,1 1-1,0 0 1,0 0-1,1 1 1,0 0-1,0 0 1,1 1-1,0 0 1,0 0-1,0 2-13,-1 4 30,1 0-1,0 0 0,0 0 1,2 0-1,0 1 1,1 0-1,0 0 0,1 0 1,1 0-1,1 2-29,0-14 14,0 1 0,0-1 0,1 0 0,-1 0 0,1 1 0,0-1 0,0 0 0,1 0 0,-1 0 0,1 0 0,0-1 0,0 1 0,0 0 0,0-1 0,1 1 0,0-1-1,-1 0 1,3 2-14,0-1 25,1 0-1,-1 0 1,0-1-1,1 1 1,0-2-1,0 1 1,0-1-1,0 1 0,0-2 1,1 1-1,2 0-24,9 0 34,0 0 0,-1-1 0,1 0 0,0-2 0,0 0 0,0-1 0,0-1-1,0-1-33,40-8-137,-36 8-650,0-1 0,22-7 787,-29 5-771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4.687"/>
    </inkml:context>
    <inkml:brush xml:id="br0">
      <inkml:brushProperty name="width" value="0.2" units="cm"/>
      <inkml:brushProperty name="height" value="0.2" units="cm"/>
      <inkml:brushProperty name="color" value="#FFFF00"/>
    </inkml:brush>
  </inkml:definitions>
  <inkml:trace contextRef="#ctx0" brushRef="#br0">364 133 120,'-10'-21'647,"6"10"-397,-1-1-1,-1 1 0,0 1 1,-1-1-1,0 1 1,-1-2-250,5 9 94,-1 0 0,1 0 0,-1 0 0,1 0 0,-1 1 0,0-1 0,0 1 0,0 0 0,0 0 0,0 0 0,-1 1 0,1-1 0,0 1 0,-1 0 0,1 0 0,-1 1 0,0-1 0,1 1 0,-2 0-94,-4 1 55,1 1 0,0-1 0,0 1 0,0 1 0,0-1 0,1 2 0,-1-1 0,1 1 1,-1 1-1,1-1 0,1 1 0,-1 1 0,1-1 0,0 1 0,0 1 0,0-1 0,1 1 0,0 0 1,-2 4-56,0-1 44,1 1 0,0 0 0,0 0 1,1 1-1,0-1 0,1 2 1,0-1-1,1 0 0,1 1 1,0 0-1,1-1 0,0 1 1,0 8-45,2-15 25,0 0 0,1 0 0,-1 0 0,1 0 0,1-1 0,-1 1 0,1 0 0,0-1 0,0 1 0,1-1 0,2 5-25,-4-8 6,1 0 0,-1 0 0,1 0 1,-1-1-1,1 1 0,0 0 0,0-1 0,0 1 0,0-1 0,0 0 0,0 1 0,0-1 0,0 0 0,0 0 0,1-1 0,-1 1 0,0 0 0,0-1 0,1 1 0,-1-1 0,1 0 0,-1 0 1,0 0-1,1 0 0,-1 0 0,0-1 0,1 1 0,-1-1 0,0 1 0,1-1-6,6-2 5,-1 0 1,0 0-1,1-1 1,-2 0-1,1-1 1,0 1-1,-1-2 1,0 1-1,0-1 1,-1 0-1,1 0 0,-1-1 1,3-5-6,4-6 8,-1 0 0,-1-2 0,0 1 0,7-22-8,-10 18 1,-2 12 8,0 34-45,-3-8 45,1-1 0,0 0 0,1 0 0,0 0 0,1-1 0,1 1 0,0-2 0,1 1 0,7 8-9,-9-13-216,0-1 0,1 1 0,0-1 0,1-1 1,-1 0-1,1 0 0,0 0 0,1-1 0,0 0 0,-1-1 0,1 0 0,1 0 1,-1-1-1,9 2 216,-16-4-966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5.418"/>
    </inkml:context>
    <inkml:brush xml:id="br0">
      <inkml:brushProperty name="width" value="0.2" units="cm"/>
      <inkml:brushProperty name="height" value="0.2" units="cm"/>
      <inkml:brushProperty name="color" value="#FFFF00"/>
    </inkml:brush>
  </inkml:definitions>
  <inkml:trace contextRef="#ctx0" brushRef="#br0">297 710 100,'1'-1'93,"-1"-1"-1,1 0 1,-1 0 0,1 1-1,-1-1 1,0 0 0,0 0-1,0 1 1,0-1 0,0 0-1,0 0 1,0 1 0,-1-1-1,1 0 1,0 0 0,-1 1-1,0-1 1,1 0 0,-1 1-1,0-1 1,0 1 0,0-1-1,0 1 1,0-1 0,-1 0-93,-29-35 777,28 35-705,0 0 0,0 0 1,0 1-1,0-1 1,0 1-1,-1 0 0,1 0 1,0 0-1,-1 0 0,1 0 1,-1 1-1,1 0 1,-1-1-1,1 1 0,-1 1 1,1-1-1,0 0 0,-1 1 1,-2 0-73,-1 2 63,0-1 0,1 1 1,-1 0-1,1 1 0,0-1 1,0 1-1,0 0 0,1 1 1,-6 4-64,-1 3 68,1 1 1,0 0-1,1 0 1,0 1-1,1 1 1,0-1-1,1 1 1,0 5-69,0 3 83,1 0 0,2 0 0,0 0 1,1 1-1,2 0 0,0 0 0,2 0 1,0 1-84,0-24 6,0 1 0,0 0 0,0-1 0,0 1 1,1-1-1,-1 1 0,0-1 0,1 1 0,-1-1 1,1 1-1,0-1 0,-1 1 0,1-1 0,0 1 0,0-1 1,0 0-1,0 0 0,0 1 0,0-1 0,0 0 1,0 0-1,1 0 0,-1 0 0,0 0 0,1-1 1,-1 1-1,0 0 0,1 0 0,-1-1 0,1 1 1,-1-1-1,1 0 0,0 1 0,-1-1 0,2 0-6,2 1 13,0-1-1,0 0 0,0-1 1,0 1-1,0-1 0,0 0 1,0 0-1,0 0 1,-1-1-1,1 0 0,0 0-12,11-7 17,0-1 0,-1 0 0,-1-1-1,0 0 1,-1-1 0,0-1 0,0 0-1,-2-1 1,1 0 0,-2-1 0,7-11-17,6-14 10,-1 0 1,-2-2 0,-2 0 0,-1-3-11,-9 21-12,33-85-205,-5-2 0,-5-2-1,6-60 218,-34 154-5,2-9 6,-2-1 1,0-16-2,-3 43 14,0 2 0,0-1-14,0 1 0,0 0 0,0 0 0,-1-1 0,1 1 0,0 0 0,0 0 0,0-1 0,0 1 0,0 0 0,0 0 0,-1-1 0,1 1 0,0 0 0,0 0 1,0-1-1,-1 1 0,1 0 0,0 0 0,0 0 0,-1 0 0,1-1 0,0 1 0,0 0 0,-1 0 0,1 0 0,0 0 0,0 0 0,-1 0 0,1 0 0,0 0 0,-1 0 0,1 0 1,0 0-1,0 0 0,-1 0 0,1 0 0,0 0 0,-1 0 0,1 0 0,0 0 0,0 0 0,-1 0 0,1 0 0,0 0 0,0 1 0,-1-1 0,1 0 0,0 0 0,0 0 1,-1 0-1,1 1 0,0-1 0,0 0 0,0 0 0,-1 1 0,1-1 0,0 0 0,0 0 0,0 1 0,0-1 0,0 0 0,0 0 0,0 1 0,-1-1 0,1 0 0,0 1 1,0-1-1,0 0 0,-29 92 41,3 1 0,5 1 0,-2 40-41,-3 72-46,9 14 46,12 51-939,5-245 340,0-24-152,0-2-324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7.020"/>
    </inkml:context>
    <inkml:brush xml:id="br0">
      <inkml:brushProperty name="width" value="0.2" units="cm"/>
      <inkml:brushProperty name="height" value="0.2" units="cm"/>
      <inkml:brushProperty name="color" value="#FFFF00"/>
    </inkml:brush>
  </inkml:definitions>
  <inkml:trace contextRef="#ctx0" brushRef="#br0">676 1 16,'0'0'197,"0"0"21,0 0-3,0 0-16,0 0 29,0 0 9,0 0 17,0 0-56,0 0 32,0 0 2,0 0 9,0 0 0,0 0-29,0 0-16,0 0 0,0 0-28,0 0-20,0 22 414,-2-18-545,1 0 1,-1-1-1,1 1 0,-1-1 0,0 1 0,0-1 0,-1 0 0,1 0 0,-1 0 0,1 0 0,-1 0 0,-2 1-17,-46 38 162,16-15-68,-54 51 127,-2 4 136,-3-5 1,-92 58-358,91-77 47,94-58-48,1 1 0,0-1 0,-1 0 0,1 0 0,0 1 0,0-1 0,-1 0 0,1 1 0,0-1 0,0 0 0,0 1 1,-1-1-1,1 1 0,0-1 0,0 0 0,0 1 0,0-1 0,0 1 0,0-1 0,0 0 0,0 1 0,0-1 0,0 1 0,0-1 0,0 1 0,0-1 0,0 0 0,0 1 0,0-1 1,0 1-1,1-1 0,-1 0 0,0 1 0,0-1 0,0 0 0,1 1 0,-1-1 1,18 18-24,32 13 10,-45-28 17,155 86 6,113 68-48,-221-121 25,-25-17 25,1 0-1,1-2 0,12 5-10,23 13-705,-64-35 180,0 0-299,0 0-55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6:05.282"/>
    </inkml:context>
    <inkml:brush xml:id="br0">
      <inkml:brushProperty name="width" value="0.2" units="cm"/>
      <inkml:brushProperty name="height" value="0.2" units="cm"/>
      <inkml:brushProperty name="color" value="#008C3A"/>
    </inkml:brush>
  </inkml:definitions>
  <inkml:trace contextRef="#ctx0" brushRef="#br0">21 36 68,'0'0'352,"0"0"4,0 0 16,1-1-342,-1 1-1,0-1 1,0 1 0,0-1-1,0 0 1,0 1-1,0-1 1,0 0 0,0 1-1,0-1 1,0 1-1,0-1 1,0 0 0,0 1-1,-1-1 1,1 1-1,0-1 1,0 0 0,-1 1-1,1-1 1,0 1-1,-1-1 1,1 1 0,0-1-1,-1 1-29,-8-4-31,9 3 186,0 1 1,-1 0-1,1 0 1,-1 0 0,1 0-1,-1 0 1,1-1-1,-1 1 1,1 0-1,0 0 1,-1-1 0,1 1-1,0 0 1,-1-1-1,1 1 1,0 0-1,-1-1 1,1 1 0,0 0-1,0-1 1,-1 1-1,1-1 1,0 1-1,0-1 1,0 1-1,-1 0 1,1-1 0,0 1-1,0-1 1,0 1-1,0-1 1,0 1-1,0-1 1,0 1 0,0-1-1,0 1 1,1-1-156,-1-2 182,0 3-7,0 0-19,0 0-29,0 0-1,0 0 8,0 0-22,0 0-28,0 0 10,0 0-5,0 0-23,0 0-13,0 0 11,0 0 13,0 0-9,0 0-14,0 0 24,0 0-10,0 0-8,0 0-9,0 0-12,0 0-12,31 35 158,4-1-135,-2 0 0,-2 2 1,7 13-51,-6-9 20,1-2 1,27 25-21,-37-43 1,-1 2 0,-1 0 0,0 2 1,-2 0-1,1 4-1,101 172 122,-97-164-176,2-1 1,8 7 53,16 20-40,1-3 17,-47-53 10,0-1 0,1 0 0,0 0 0,0 0 0,1-1-1,-1 1 1,2-1 13,-7-4-3,0 0 14,0 0-20,0 0-27,0 0 15,0 0 37,0 0-34,0 0 25,0 0 4,0 0-6,0 0-34,0 0 13,0 0 18,1 14 608,-5-9-580,0 0 0,0 1 0,1-1 1,-1 1-1,1 0 0,1 0 0,-1 0 0,1 0 0,0 1-30,-9 18-4,-1 4-19,1-1 1,-6 22 22,-7 21 20,-1 5-101,18-51 88,-1-1-1,-1 0 0,-8 14-6,-24 75 49,-27 46 57,38-64-45,6-29 61,18-44-75,-2-1-1,-1 0 1,-8 14-47,7 2 131,10-34-154,-1 0 0,1 0 0,-1 0 0,1 0 0,-1 0-1,0 0 1,0 0 0,-1 0 0,1 0 0,-1 0 0,1 0-1,-1-1 1,-1 3 23,2-5-127,1 0 1,0 0-1,0 1 0,0-1 0,-1 0 0,1 0 0,0 0 0,0 0 1,0 1-1,-1-1 0,1 0 0,0 0 0,-1 0 0,1 0 0,0 0 1,0 0-1,-1 0 0,1 0 0,0 1 0,0-1 0,-1 0 0,1 0 1,0 0-1,-1-1 0,1 1 0,0 0 0,0 0 0,-1 0 0,1 0 0,0 0 1,-1 0-1,1 0 0,0 0 0,0 0 0,-1-1 0,1 1 0,0 0 1,0 0-1,0 0 0,-1-1 0,1 1 0,0 0 0,0 0 0,0 0 1,0-1-1,-1 1 0,1 0 0,0 0 0,0-1 0,0 1 0,0 0 127,-1-3-1464</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7.817"/>
    </inkml:context>
    <inkml:brush xml:id="br0">
      <inkml:brushProperty name="width" value="0.2" units="cm"/>
      <inkml:brushProperty name="height" value="0.2" units="cm"/>
      <inkml:brushProperty name="color" value="#FFFF00"/>
    </inkml:brush>
  </inkml:definitions>
  <inkml:trace contextRef="#ctx0" brushRef="#br0">114 0 176,'0'0'324,"2"9"20,2 27-36,-1 0 1,-1 0-1,-3 0 0,0 1 0,-3-1 1,-1 0-1,-3 10-308,-1 14 210,-11 52 476,-8 15-686,-17 91 8,44-215-184,0-2 62,1 0 1,0 1-1,-1-1 1,1 1-1,0-1 1,0 1-1,0-1 1,0 0 0,0 1-1,0-1 1,0 1-1,0-1 1,1 1-1,-1-1 1,0 0-1,1 1 1,0-1 113,2-2-1017</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8.417"/>
    </inkml:context>
    <inkml:brush xml:id="br0">
      <inkml:brushProperty name="width" value="0.2" units="cm"/>
      <inkml:brushProperty name="height" value="0.2" units="cm"/>
      <inkml:brushProperty name="color" value="#FFFF00"/>
    </inkml:brush>
  </inkml:definitions>
  <inkml:trace contextRef="#ctx0" brushRef="#br0">83 1 196,'-2'14'355,"1"1"0,-2-1 1,0 0-1,-1-1 0,-2 5-355,-6 27 415,-7 53 233,4 1 1,5 0-1,2 87-648,10-158 59,1 0 0,2 0 0,0 0 0,2 0-1,9 22-58,-14-43 20,1 0 0,0 0-1,1-1 1,-1 1 0,1-1-1,0 0 1,5 6-20,-7-10 8,-1-1 0,0 1 1,1-1-1,-1 1 0,1-1 0,-1 1 0,1-1 0,0 0 1,0 0-1,0 0 0,-1 0 0,1 0 0,0 0 0,0 0 1,0-1-1,0 1 0,0-1 0,0 1 0,1-1 0,-1 0 0,0 0 1,0 0-1,0 0 0,0 0 0,0-1 0,0 1 0,0 0 1,0-1-1,0 0 0,0 1 0,1-2-8,12-7 14,-1 0 0,-1-1 0,0-1 0,0 0 0,-1-1 0,0 0 0,-1-1 0,0-1 0,-1 1 0,-1-2 0,0 1 0,-1-1 0,-1-1 0,2-3-14,15-43 43,-2-2 0,14-64-43,-32 114 4,2-21 10,-1 0 0,-1 0 0,-2 0-1,-2-31-13,0 51 5,-1 4 7,1 1 0,-1-1-1,-1 1 1,0 0 0,-1 0 0,1 0 0,-2 0-1,0 0 1,0 1 0,0-1 0,-6-6-12,7 11-6,-1-1 1,0 1 0,0 0-1,0 0 1,0 1-1,-1 0 1,0-1 0,0 2-1,0-1 1,0 0 0,-1 1-1,0 0 1,1 0-1,-1 1 1,0 0 0,0 0-1,0 0 1,0 0-1,-5 1 6,10 0-192,-20 1-1103,19 0 488</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09.483"/>
    </inkml:context>
    <inkml:brush xml:id="br0">
      <inkml:brushProperty name="width" value="0.2" units="cm"/>
      <inkml:brushProperty name="height" value="0.2" units="cm"/>
      <inkml:brushProperty name="color" value="#FFFF00"/>
    </inkml:brush>
  </inkml:definitions>
  <inkml:trace contextRef="#ctx0" brushRef="#br0">71 173 68,'-2'21'430,"0"-1"0,-1 1 0,-6 18-430,2-7 239,-38 226 1247,43-243-1266,5-12-76,11-22-22,16-38-91,-1-14-173,2 2 1,4 1-1,3 2 1,2 1-1,33-38 142,-67 96 15,-1 1-1,1 1 1,0-1-1,0 1 1,0 0 0,1 0-1,0 0 1,0 1-1,0 0 1,1 1-1,-1 0 1,3-1-15,-9 4 53,0 0-45,-1-1 0,1 1 0,0 0-1,-1 0 1,1 0 0,-1 0 0,1 0 0,0-1-1,-1 1 1,1 1 0,0-1 0,-1 0-1,1 0 1,0 0 0,-1 0 0,1 0 0,0 0-1,-1 1 1,1-1 0,-1 0 0,1 1-1,-1-1 1,1 0 0,-1 1 0,1-1 0,-1 1-1,1-1 1,-1 1 0,1-1 0,-1 1-8,7 6 33,-2 1 0,1 0 0,-1 0 0,0 0 0,-1 1 0,1 0 0,-2 0 0,0 0 0,0 0 0,0 0 0,-1 1 0,0-1 0,-1 3-33,3 28 178,-2-1 0,-3 31-178,0-18 151,1-49-136,-1 1 0,1-1-1,-1 0 1,0 0-1,1 0 1,-2 0-1,1 0 1,0 0 0,-2 2-15,2-2 24,-1 0 1,1 0 0,0 0 0,-1 0 0,2 0 0,-1 0 0,0 1 0,1-1 0,-1 3-25,2-12-75,1-1 0,0 1 0,0 0 0,1-1 0,0 1-1,0 0 1,2-2 75,4-9-105,9-23-122,3 1-1,1 1 1,1 2-1,3 0 1,0 1-1,4 0 228,-28 33-1,0 0-1,0 0 0,0 0 1,0 0-1,1 1 0,-1-1 1,1 1-1,-1-1 0,1 1 1,-1 0-1,1 0 1,0 0-1,-1 0 0,1 0 1,0 1 1,-3 0 65,0 0 29,19 18 87,-15-11-156,1 1 0,-1-1 1,-1 1-1,0 0 1,0 0-1,0 0 0,-1 0 1,0 1-1,0-1 1,-1 1-26,5 93 156,-3-37-150,0 73-833,7-129-685,-3-10 605</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0.234"/>
    </inkml:context>
    <inkml:brush xml:id="br0">
      <inkml:brushProperty name="width" value="0.2" units="cm"/>
      <inkml:brushProperty name="height" value="0.2" units="cm"/>
      <inkml:brushProperty name="color" value="#FFFF00"/>
    </inkml:brush>
  </inkml:definitions>
  <inkml:trace contextRef="#ctx0" brushRef="#br0">349 0 72,'-12'1'147,"1"0"-1,0 1 1,-1 0 0,1 1 0,1 1-1,-1-1 1,0 1 0,-5 4-147,-9 5 160,0 0 1,2 2 0,-1 1-161,20-13 7,-21 15 115,0 1-1,-12 13-121,32-27 26,-1 0 1,1 0-1,1 1 0,-1-1 0,1 1 0,0 0 1,0 1-1,0-1 0,1 1 0,0 0 0,1-1 1,-1 1-1,0 7-26,3-11 5,0 0 0,1 1 0,0-1 0,-1 0 1,1 1-1,1-1 0,-1 0 0,0 0 0,1 0 0,-1 0 0,1 0 0,0 0 1,0 0-1,0 0 0,1-1 0,-1 1 0,0-1 0,1 0 0,0 1-5,60 47 88,-45-37-30,-8-7 15,-1 2 0,1-1 0,-2 1 0,1 0 1,-1 1-1,0 0 0,-1 1 0,0-1 1,0 1-1,-1 0 0,2 6-73,-7-13 45,-1 1 1,1-1-1,-1 1 0,1 0 1,-1-1-1,0 1 0,-1 0 1,1-1-1,0 1 0,-1-1 1,0 1-1,0-1 0,0 1 1,0-1-1,-1 1 0,1-1 1,-1 0-1,0 0 0,-1 1-45,-5 8 70,0-1 0,-1-1 0,0 0 0,-4 3-70,6-6-121,-1-1-1,1 0 0,-1 0 1,-1-1-1,1 0 1,-1 0-1,0-1 0,0 0 1,-6 1 121,-7 1-794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1.766"/>
    </inkml:context>
    <inkml:brush xml:id="br0">
      <inkml:brushProperty name="width" value="0.2" units="cm"/>
      <inkml:brushProperty name="height" value="0.2" units="cm"/>
      <inkml:brushProperty name="color" value="#FFFF00"/>
    </inkml:brush>
  </inkml:definitions>
  <inkml:trace contextRef="#ctx0" brushRef="#br0">14 192 76,'0'0'169,"0"0"-16,0 0-10,0 0-6,0 0-34,0 0-38,0 0 38,0 0-5,0 0 16,0 0-33,0 0-51,0 0 35,0 0 14,0 0 15,0 0 54,0 0-1,0 1-124,-1-1-1,0 0 1,0 1-1,0-1 0,1 0 1,-1 1-1,0-1 1,0 1-1,1-1 0,-1 1 1,0 0-1,1-1 0,-1 1 1,1 0-1,-1-1 1,1 1-1,-1 0 0,1 0 1,-1-1-1,1 1 1,-1 1-23,5 38 237,-2 1 1,-3 0 0,-1 4-238,0 35 191,2 415 455,0-495-644,0 0-1,0 0 0,1-1 0,-1 1 1,0 0-1,0 0 0,1 0 0,-1 0 1,0-1-1,0 1 0,0 0 0,1 0 1,-1 0-1,0 0 0,1 0 1,-1 0-1,0 0 0,0 0 0,1-1 1,-1 1-1,0 0 0,0 0 0,1 0 1,-1 0-1,0 1 0,1-1 0,-1 0 1,0 0-1,0 0 0,1 0 0,-1 0 1,0 0-1,0 0 0,1 0 1,-1 1-1,0-1 0,0 0 0,1 0 1,-1 0-1,0 0 0,0 1 0,0-1 1,1 0-1,-1 0 0,0 1 0,0-1 1,0 0-1,0 0 0,0 1 0,1-1 1,-1 0-1,0 0 0,0 1 0,0-1 1,0 0-1,0 0 0,0 1-1,15-25-31,125-404-695,-139 425 722,1-4 5,0-1-1,1 1 1,0-1-1,1 1 1,-1 0-1,1 0 1,1 0 0,0 0-1,0 16 22,-1 0 0,1 0-1,-1 1 1,-1-1 0,0 1 0,0 0 0,-1 0 0,0 0 0,-1 0 0,0 5-22,2 4 35,3 13-46,2 27 51,3 1-1,3-2 1,2 0-1,3-1 1,5 8-40,-23-64 7,-1 1 1,1-1-1,-1 0 1,1 0-1,-1 1 0,1-1 1,0 0-1,-1 0 1,1 0-1,0 0 0,0 0 1,0 0-1,0 0 1,0 0-1,0 0 0,0 0 1,0 0-1,0-1 1,1 1-1,-1 0 0,0-1 1,0 1-1,1-1 1,-1 0-1,0 1 0,1-1 1,-1 0-1,0 0 1,1 1-1,-1-1 0,0 0 1,1-1-1,-1 1 1,0 0-1,1 0 0,-1 0 1,0-1-1,1 1 1,-1-1-1,0 1 0,0-1 1,1 0-1,-1 1 1,0-1-1,0 0 0,0 0 1,1 0-8,4-4 23,1-1-1,-1 0 1,0 0 0,-1-1-1,0 0 1,0 0 0,1-2-23,26-45 75,-2-2 0,-3-1 0,-2-1 0,6-27-75,7-39-19,13-84 19,-27 57-309,-8 39-2320,-13 103 1720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2.437"/>
    </inkml:context>
    <inkml:brush xml:id="br0">
      <inkml:brushProperty name="width" value="0.2" units="cm"/>
      <inkml:brushProperty name="height" value="0.2" units="cm"/>
      <inkml:brushProperty name="color" value="#FFFF00"/>
    </inkml:brush>
  </inkml:definitions>
  <inkml:trace contextRef="#ctx0" brushRef="#br0">19 255 100,'-2'75'860,"3"-60"-682,-1-1 0,-1 0 0,0 1 0,-1-1 0,0 0 0,-4 12-178,5-23 103,0-1 0,0 1 0,0 0 1,1 0-1,-1-1 0,1 1 0,0 0 1,-1 0-1,1 0 0,0 0 0,1 0 1,-1-1-1,0 1 0,1 0 0,0 0 1,0 0-1,0-1-103,19-31 519,113-271 165,-113 258-601,2 2 0,15-21-83,-35 59-42,0 0 0,1 0 0,-1 1 0,0-1 0,1 1 0,-1-1 0,1 1 0,-1 0 0,1 0 0,0 0 0,-1 0 0,1 0 0,0 1 0,0-1 0,0 1 42,-2 0-206,-1 0-57,17 0-2713,-16 0 2019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2.766"/>
    </inkml:context>
    <inkml:brush xml:id="br0">
      <inkml:brushProperty name="width" value="0.2" units="cm"/>
      <inkml:brushProperty name="height" value="0.2" units="cm"/>
      <inkml:brushProperty name="color" value="#FFFF00"/>
    </inkml:brush>
  </inkml:definitions>
  <inkml:trace contextRef="#ctx0" brushRef="#br0">23 1 224,'0'7'336,"0"2"-40,0 1-44,-2 13 0,2-13-32,0 5-16,0-2-92,-15 16-28,15-16-152,0 1-24,-2-3-204,2-1-132,-3-1-408</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3.100"/>
    </inkml:context>
    <inkml:brush xml:id="br0">
      <inkml:brushProperty name="width" value="0.2" units="cm"/>
      <inkml:brushProperty name="height" value="0.2" units="cm"/>
      <inkml:brushProperty name="color" value="#FFFF00"/>
    </inkml:brush>
  </inkml:definitions>
  <inkml:trace contextRef="#ctx0" brushRef="#br0">88 1 292,'-13'108'831,"-6"0"0,-4-1 0,-6 3-831,26-89-1687,5-21 797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3.447"/>
    </inkml:context>
    <inkml:brush xml:id="br0">
      <inkml:brushProperty name="width" value="0.2" units="cm"/>
      <inkml:brushProperty name="height" value="0.2" units="cm"/>
      <inkml:brushProperty name="color" value="#FFFF00"/>
    </inkml:brush>
  </inkml:definitions>
  <inkml:trace contextRef="#ctx0" brushRef="#br0">179 1 352,'-33'134'1014,"-38"172"407,68-295-1394,-67 414 909,69-385-3177,1-31 1292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3.783"/>
    </inkml:context>
    <inkml:brush xml:id="br0">
      <inkml:brushProperty name="width" value="0.2" units="cm"/>
      <inkml:brushProperty name="height" value="0.2" units="cm"/>
      <inkml:brushProperty name="color" value="#FFFF00"/>
    </inkml:brush>
  </inkml:definitions>
  <inkml:trace contextRef="#ctx0" brushRef="#br0">1 192 248,'22'-14'380,"7"2"-16,-1-4-60,1 0-24,1-1-32,1-1-4,-2 2 8,-1 1-60,3 1 4,-5-1-104,-4 2-100,2 4-36,-11 5-96,2-1-104,-1 1-120,-6 1-252,4 3-360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6:13.735"/>
    </inkml:context>
    <inkml:brush xml:id="br0">
      <inkml:brushProperty name="width" value="0.2" units="cm"/>
      <inkml:brushProperty name="height" value="0.2" units="cm"/>
      <inkml:brushProperty name="color" value="#008C3A"/>
    </inkml:brush>
  </inkml:definitions>
  <inkml:trace contextRef="#ctx0" brushRef="#br0">1 405 8,'0'0'151,"0"0"11,0 0-6,0 0-53,0 0 3,0 0 9,0 0-24,0 0-42,0 0 17,0 0-14,0 0 25,0 0-22,0 0-7,0 0 10,0 0 2,0 0 20,0 0-41,0 0 23,0 0 32,0 0 9,0 0 4,0 0-33,0 0 2,0 0-16,0 0-10,0 0 37,0 0 12,0 0-1,0 0 1,0 0 25,0 0-24,0 0-28,0 0-25,0 0 29,0 0 18,0 0-15,3-3-28,9-7 23,0 2 1,0 0 0,1 0-1,0 1 1,0 1 0,1 0-1,0 1 1,0 1-1,13-3-74,-13 2 31,67-16 769,32-2-800,7-2 430,142-35 578,-107 28-550,-89 18 35,0 2 0,56-1-493,-4 0 75,156-12 64,-127 20-206,-94-12 121,38 3-120,-90 14 62,54 0 57,-45 0-58,0 0 0,0-1 0,0-1 0,0 0 1,-1 0-1,8-3 5,23-5-16,-38 10 23,32-8 58,-33 8-63,0 0 1,0 0 0,0 0 0,0-1 0,0 1-1,0-1 1,0 1 0,0-1 0,0 1-1,-1-1 1,1 1 0,0-1 0,0 0 0,0 0-1,0 1 1,-1-1 0,1 0 0,0 0-1,-1 0 1,1 0 0,-1 0 0,1 0 0,-1 1-1,1-1 1,-1-1-3,0 1-36,0 1 0,0 0 0,0 0 0,0 0 0,0-1 0,0 1-1,0 0 1,0 0 0,0-1 0,0 1 0,0 0 0,0 0 0,0-1 0,0 1 0,-1 0 0,1 0 0,0 0-1,0-1 1,0 1 0,0 0 0,-1 0 0,1 0 0,0 0 0,0-1 0,0 1 0,-1 0 0,1 0 0,0 0-1,0 0 1,0 0 0,-1 0 0,1 0 0,0 0 0,0 0 0,-1 0 0,1 0 0,0-1 0,0 1 0,-1 0-1,1 1 1,0-1 0,0 0 0,0 0 0,-1 0 0,1 0 0,0 0 0,0 0 0,-1 0 0,1 0 0,0 0 36,-10 0-2195,7-1 930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14.118"/>
    </inkml:context>
    <inkml:brush xml:id="br0">
      <inkml:brushProperty name="width" value="0.2" units="cm"/>
      <inkml:brushProperty name="height" value="0.2" units="cm"/>
      <inkml:brushProperty name="color" value="#FFFF00"/>
    </inkml:brush>
  </inkml:definitions>
  <inkml:trace contextRef="#ctx0" brushRef="#br0">0 281 400,'5'2'111,"-1"0"0,1-1 0,0 0 0,0 1 0,-1-2 0,1 1 0,0 0 0,0-1 0,0 0 0,0 0 0,0-1 0,0 1 0,0-1 0,-1 0 0,1-1 0,0 1 0,1-1-111,18-7 249,-1-1 0,22-12-249,-21 10 230,-4 2-88,-1-1 1,0 0-1,-1-1 1,3-3-143,-17 11 3,1 1 0,-1-1 0,0 0 0,0 0 0,0 0 1,0 0-1,-1-1 0,1 0 0,-1 1 0,-1-1 0,1 0 0,-1-1 0,0 1 0,0 0 0,0-1 0,-1 1 0,1-1 1,-1 1-1,-1-1-3,0 3-14,0 0 0,-1-1 0,0 1 1,0 0-1,0 0 0,0 0 0,0 0 0,-1 0 1,1 0-1,-1 0 0,0 1 0,0-1 0,0 0 1,0 1-1,0 0 0,0-1 0,-1 1 1,1 0-1,-1 0 0,0 0 0,-1 0 14,1 0-2,-1-1 1,0 1-1,0 0 0,0 1 0,0-1 0,-1 1 0,1 0 0,0 0 1,-1 0-1,1 1 0,0-1 0,-1 1 0,1 0 0,0 0 1,-1 1-1,1-1 0,-4 2 2,-5 2 30,1 0-1,0 1 1,0 1 0,0 0-1,1 0 1,0 1 0,0 0-1,1 1 1,0 1 0,0-1-1,1 1 1,0 1 0,0 0-1,1 0 1,1 1 0,-6 8-30,4-2 79,0 1-1,1 0 1,1 0 0,1 0 0,0 1 0,1 0-1,1 0 1,1 1 0,1-1 0,1 1-1,0 5-78,1-16 45,1-1 0,0 0 0,0 0 0,1 1 0,0-1 0,0 0-1,1-1 1,0 1 0,0 0 0,1-1 0,0 1 0,0-1 0,1 0-1,0-1 1,0 1 0,0-1 0,1 0 0,0 0 0,0-1 0,1 0-1,-1 0 1,8 4-45,0-1 74,0-1 1,1 0-1,-1-1 0,2 0 0,-1-2 0,0 0 1,1 0-1,0-1 0,0-1 0,0-1 0,10 0-74,-11-2-246,1 0 1,-1-1-1,0-1 0,-1 0 0,1-1 0,0 0 1,-1-1-1,0-1 0,10-5 246,-7 0-1039</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24.918"/>
    </inkml:context>
    <inkml:brush xml:id="br0">
      <inkml:brushProperty name="width" value="0.2" units="cm"/>
      <inkml:brushProperty name="height" value="0.2" units="cm"/>
      <inkml:brushProperty name="color" value="#FFFF00"/>
    </inkml:brush>
  </inkml:definitions>
  <inkml:trace contextRef="#ctx0" brushRef="#br0">375 15 200,'0'0'171,"0"0"5,0 0 28,0 0-4,0 0-38,0 0-11,0 0 15,0 0-45,0 0 8,0-14 1109,-3 21-1212,-1-1-1,0 1 1,0-1-1,-1 0 1,1 0-1,-1 0 1,-1-1-1,1 1 1,-1-1-1,0-1 1,0 1 0,0-1-26,-25 23 124,-64 63 19,49-48 135,-21 26-278,48-45 167,1 0 0,-8 15-167,25-37-9,0 0-1,0 0 1,1 0-1,-1 0 1,0 0-1,1 1 1,-1-1-1,0 0 1,1 0-1,0 1 1,-1-1-1,1 0 1,0 1-1,0-1 1,-1 0-1,1 1 1,0-1-1,0 0 1,1 1-1,-1 0 10,1 0 6,1 0-1,-1 0 1,1 0-1,0 0 0,0-1 1,0 1-1,-1-1 1,2 1-1,-1-1 1,0 1-1,0-1 1,0 0-1,2 0-5,127 58 35,-80-38-11,-1 1 0,21 16-24,21 38-930,-89-74-1415,-3-2 1560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25.532"/>
    </inkml:context>
    <inkml:brush xml:id="br0">
      <inkml:brushProperty name="width" value="0.2" units="cm"/>
      <inkml:brushProperty name="height" value="0.2" units="cm"/>
      <inkml:brushProperty name="color" value="#FFFF00"/>
    </inkml:brush>
  </inkml:definitions>
  <inkml:trace contextRef="#ctx0" brushRef="#br0">131 1 108,'-1'11'452,"0"0"1,-1-1-1,-1 1 0,0 0 1,-4 8-453,-7 29 359,-24 123 456,13-67-348,-11 105-467,36-180-2418,0-29 1529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26.019"/>
    </inkml:context>
    <inkml:brush xml:id="br0">
      <inkml:brushProperty name="width" value="0.2" units="cm"/>
      <inkml:brushProperty name="height" value="0.2" units="cm"/>
      <inkml:brushProperty name="color" value="#FFFF00"/>
    </inkml:brush>
  </inkml:definitions>
  <inkml:trace contextRef="#ctx0" brushRef="#br0">29 136 212,'-11'56'663,"3"1"1,2 1-1,3-1 1,3 47-664,0-104 5,0 10 41,1 0 1,0 0-1,1 0 0,0 0 0,0 0 1,1-1-1,0 1 0,1-1 1,0 0-1,0 0 0,1 0 1,0-1-1,1 1-46,-4-7 14,0 0 0,0 0-1,1-1 1,-1 1 0,0-1 0,1 0 0,-1 0 0,1 0-1,0 0 1,-1 0 0,1 0 0,-1 0 0,1-1-1,0 0 1,0 1 0,-1-1 0,1 0 0,0 0 0,0-1-1,-1 1 1,1 0 0,0-1 0,0 0 0,-1 0-1,1 1 1,-1-2 0,1 1 0,-1 0 0,1 0 0,-1-1-1,0 1 1,0-1 0,1-1-14,11-6 13,0-2-1,-2 0 1,1 0 0,9-13-13,-13 14 10,0-1 1,-1-1-1,-1 1 1,0-1-1,0-1 1,-1 1 0,-1-1-1,0 0 1,-1 0-1,1-6-10,1-9 16,-1 1-1,-2-1 1,0 0 0,-2-19-16,-2 34 0,-1-1 1,0 1-1,0 0 1,-2 0 0,1 0-1,-3-4 0,-4-14 7,9 25-22,0 1 0,-1-1-1,0 0 1,0 1-1,0 0 1,-1-1 0,1 1-1,-1 0 1,-1 1 0,1-1-1,-1 0 1,1 1-1,-1 0 1,-1 0 0,1 0-1,0 0 1,-1 1 0,0-1-1,0 1 1,0 1-1,0-1 1,0 1 0,-1-1-1,1 2 1,-1-1 0,0 1-1,1-1 1,-1 1-1,0 1 1,0-1 0,-4 1 15,-12 0-2049,12 0 1084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35.651"/>
    </inkml:context>
    <inkml:brush xml:id="br0">
      <inkml:brushProperty name="width" value="0.2" units="cm"/>
      <inkml:brushProperty name="height" value="0.2" units="cm"/>
      <inkml:brushProperty name="color" value="#FFFF00"/>
    </inkml:brush>
  </inkml:definitions>
  <inkml:trace contextRef="#ctx0" brushRef="#br0">72 0 124,'0'0'263,"0"0"-92,0 0-2,0 0-1,0 0 0,0 0 6,0 0-36,0 0-42,0 0 50,0 0 22,0 0-51,0 0-10,0 0-12,0 0 2,0 0 12,0 0-23,0 0-23,0 0 7,0 0 9,0 0 13,0 0 12,0 0 24,0 0-26,-6 7-18,0 1-23,0 1 0,1 0 0,0 0 0,0 1 0,1-1 0,0 1 0,1 0 0,0 0 0,0 0 1,1 1-1,0 8-61,-4 11 126,-5 55 240,11-84-337,0-1 12,0 0 7,1-1-38,0 1-1,0-1 1,1 0 0,-1 1 0,0-1 0,0 0 0,0 0-1,0 0 1,0 0 0,0 0 0,-1 0 0,1 0 0,0 0 0,0 0-1,-1 0 1,1 0 0,-1-1 0,1 1 0,-1 0 0,1 0-1,-1-1 1,0 1-10,15-45-9,-5 14 22,-6 20-19,2 1 0,-1 1 0,1-1 0,1 1 0,0 0-1,0 0 1,1 1 0,1 0 0,-1 0 0,1 1-1,8-5 7,-16 13 0,-1 0 0,1-1-1,0 1 1,-1 0-1,1 0 1,0 0 0,0 0-1,-1 0 1,1 0-1,0 1 1,0-1 0,-1 0-1,1 0 1,0 0-1,-1 1 1,1-1 0,0 0-1,-1 1 1,1-1-1,-1 0 1,1 1 0,0-1-1,-1 1 1,1-1-1,-1 1 1,1 0 0,-1-1-1,1 1 1,-1-1-1,0 1 1,1 0 0,-1-1-1,0 1 1,0 0-1,1-1 1,-1 1 0,0 0-1,0 0 1,13 32 43,-4-5-73,-2 1 1,-2-1 0,0 1-1,0 22 30,-2-17 107,3-29-167,6-21-105,72-159-878,-83 172 1022,0 0-1,1 1 1,-1-1-1,1 0 1,0 1-1,-1-1 1,1 1-1,0 0 1,0-1-1,0 1 1,1 0 0,-1 0-1,1 1 1,-1-1-1,1 0 1,-1 1-1,1-1 1,0 1-1,0 0 1,-1 0-1,1 0 1,0 0 0,0 1 21,-2 0 20,-1 0-36,12 3-11,-5 2 53,0 1 1,-1 0-1,0 1 0,0 0 0,-1 0 1,0 0-1,0 0 0,0 1 1,-1 0-1,0 0 0,-1 0 1,3 8-27,-1 1 79,-1 0 0,0 0-1,-2 0 1,0 1 0,-1-1 0,0 7-79,-1-23-5,0 28-2079,0-29 1203</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36.902"/>
    </inkml:context>
    <inkml:brush xml:id="br0">
      <inkml:brushProperty name="width" value="0.2" units="cm"/>
      <inkml:brushProperty name="height" value="0.2" units="cm"/>
      <inkml:brushProperty name="color" value="#FFFF00"/>
    </inkml:brush>
  </inkml:definitions>
  <inkml:trace contextRef="#ctx0" brushRef="#br0">219 33 92,'0'0'181,"0"0"-48,0 0-33,-2-21 789,1 20-879,1 0 0,-1 0-1,0 0 1,0 1 0,0-1-1,0 0 1,1 0 0,-1 1-1,0-1 1,0 1-1,0-1 1,0 1 0,0-1-1,-1 1 1,1 0 0,0-1-1,0 1 1,0 0 0,0 0-1,0 0 1,0 0-1,0 0 1,-1 0 0,1 0-1,0 0 1,0 0 0,0 1-1,-1-1-9,-3 1 33,0 1 0,-1 0 0,1 0 0,0 1 0,0-1 0,0 1 0,-1 1-33,-7 5 116,0 1 0,0 0 1,1 1-1,-8 9-116,15-15 44,1 0-1,0 0 1,0 1 0,0 0 0,1-1-1,0 1 1,0 0 0,0 1 0,1-1 0,0 1-1,0-1 1,1 1 0,0-1 0,-1 4-44,2-9 8,0-1-6,0 1 0,0-1 0,0 1 0,-1-1 0,1 1 0,0-1 0,0 1 0,0-1 0,0 1 0,0-1 0,0 1 0,0-1 0,0 1 0,0-1 0,0 1 0,1-1 0,-1 1 0,0-1-1,0 0 1,0 1 0,1-1 0,-1 1 0,0-1 0,0 1 0,1-1 0,-1 0 0,0 1 0,1-1 0,-1 0 0,0 1 0,1-1 0,0 1-2,26 23-13,-19-18 50,0 0 0,0 1 0,0 0 0,-1 0 0,0 1 0,-1 0 0,0 0 0,0 0 0,0 1 0,0 3-37,-5-8 35,-1 1-1,0-1 1,1 1-1,-2 0 1,1-1-1,0 1 1,-1-1-1,0 1 1,0-1-1,-1 1 1,1-1-1,-1 0 1,0 1-1,-1 2-34,-38 55 149,35-54-180,0-1 0,0 0 0,0 0-1,-1-1 1,-5 4 31,9-8-229,1-1 1,0 1-1,-1-1 0,1 0 0,-1 1 0,0-1 0,1 0 1,-1-1-1,0 1 0,1 0 0,-1-1 0,0 0 0,0 1 229,-3-1-867</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37.648"/>
    </inkml:context>
    <inkml:brush xml:id="br0">
      <inkml:brushProperty name="width" value="0.2" units="cm"/>
      <inkml:brushProperty name="height" value="0.2" units="cm"/>
      <inkml:brushProperty name="color" value="#FFFF00"/>
    </inkml:brush>
  </inkml:definitions>
  <inkml:trace contextRef="#ctx0" brushRef="#br0">66 1 116,'0'82'557,"-3"0"0,-6 20-557,-5-26 361,4-22 12,2 0-1,2 0 1,2 12-373,4-56-241,0 1 0,-1 0 1,-1-1-1,0 1 0,0-1 0,-2 5 241,3-13-712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38.567"/>
    </inkml:context>
    <inkml:brush xml:id="br0">
      <inkml:brushProperty name="width" value="0.2" units="cm"/>
      <inkml:brushProperty name="height" value="0.2" units="cm"/>
      <inkml:brushProperty name="color" value="#FFFF00"/>
    </inkml:brush>
  </inkml:definitions>
  <inkml:trace contextRef="#ctx0" brushRef="#br0">0 60 96,'3'-4'113,"1"1"1,0-1-1,0 1 0,0 0 1,0 0-1,0 1 0,0-1 1,1 1-1,-1 0 0,1 0 1,2 0-114,57-17 489,-55 17-401,-6 1-40,0 0-1,0 0 1,0 0-1,0 1 1,0-1-1,0 1 1,0 0-1,0 0 1,1 0-1,-1 0 1,0 1-1,0-1 1,0 1-1,0 0 1,0 0-1,0 0 1,-1 0-1,1 0 1,0 1-1,0-1 1,-1 1-1,1 0 1,-1 0-1,1 0 1,-1 0 0,0 0-1,0 0 1,0 1-1,2 2-47,-1 2 42,1 0 0,-1 0 1,0 1-1,-1 0 0,0-1 0,0 1 1,-1 0-1,0 0 0,0 0 0,-1 0 0,0 7-42,-1-1 35,-1 1-1,-1-1 0,0 0 1,-1 0-1,0 0 0,-1-1 1,-1 1-1,0-1 0,-5 7-34,-13 21 67,-1 0-1,-11 9-66,26-39-54,9-10 39,-1 0 0,1 0 1,0 0-1,-1 0 0,1 0 0,0 0 1,0 0-1,0 1 0,0-1 0,0 0 0,0 1 1,0-1-1,0 1 0,1-1 0,-1 1 1,0-1-1,1 1 0,-1 0 0,1-1 1,0 1-1,0-1 0,-1 1 0,1 0 1,0-1-1,0 1 0,1 0 0,-1-1 1,0 1-1,0 0 0,1-1 0,-1 1 15,8 10 31,1-1-1,0 0 0,1-1 1,0 1-1,0-2 0,1 0 0,3 2-30,90 57 422,-47-32-166,-5-3-87,-25-17-83,-2 1 0,0 1 0,0 1 0,4 6-86,-3 2-1745,-23-25 967</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0.065"/>
    </inkml:context>
    <inkml:brush xml:id="br0">
      <inkml:brushProperty name="width" value="0.2" units="cm"/>
      <inkml:brushProperty name="height" value="0.2" units="cm"/>
      <inkml:brushProperty name="color" value="#FFFF00"/>
    </inkml:brush>
  </inkml:definitions>
  <inkml:trace contextRef="#ctx0" brushRef="#br0">473 0 112,'0'0'171,"-3"3"13,-24 21-43,-1-1-1,-1-2 1,0 0-1,-2-2 0,0-2 1,-2-1-1,1-1 0,-2-2 1,-2 0-141,16-6 31,-8 3 85,2 1 0,-1 1 0,-14 9-116,40-21 3,0 1 1,0-1 0,0 1-1,0 0 1,0-1 0,0 1-1,0 0 1,0 0 0,0 0-1,0-1 1,0 1 0,1 0-1,-1 0 1,0 0 0,1 0 0,-1 0-1,1 1 1,-1-1 0,1 0-1,0 0 1,-1 0 0,1 0-1,0 0 1,0 1 0,0-1-1,-1 0 1,2 0 0,-1 0-1,0 1 1,0-1 0,0 0 0,0 0-1,1 0 1,-1 0 0,0 1-1,1-1 1,-1 0 0,1 0-1,0 0 1,-1 0 0,1 0-1,0 0 1,-1 0 0,1 0-1,0-1 1,0 1 0,0 0 0,0 0-1,1 0-3,8 7 12,0 0 1,1 0-1,0-1 0,11 5-12,-1 0 46,170 102-36,-89-55 153,29 25-163,-104-66 5,25 20-17,-47-34-1414,-5-4 609</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0.521"/>
    </inkml:context>
    <inkml:brush xml:id="br0">
      <inkml:brushProperty name="width" value="0.2" units="cm"/>
      <inkml:brushProperty name="height" value="0.2" units="cm"/>
      <inkml:brushProperty name="color" value="#FFFF00"/>
    </inkml:brush>
  </inkml:definitions>
  <inkml:trace contextRef="#ctx0" brushRef="#br0">17 0 240,'9'156'2202,"-9"310"-576,-1-459-1883,0 0 1,0-1-1,-1 1 1,0-1-1,-1 1 1,1-1-1,-1 0 1,-4 5 256,6-10-865,-1 0 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6:15.482"/>
    </inkml:context>
    <inkml:brush xml:id="br0">
      <inkml:brushProperty name="width" value="0.2" units="cm"/>
      <inkml:brushProperty name="height" value="0.2" units="cm"/>
      <inkml:brushProperty name="color" value="#008C3A"/>
    </inkml:brush>
  </inkml:definitions>
  <inkml:trace contextRef="#ctx0" brushRef="#br0">1 93 8,'0'0'164,"0"0"-23,0 0 20,0 0-30,0 0 6,0 0 29,0 0-32,0 0 21,0 0 43,0 0-5,0 0-34,0 0-6,0 0 22,0 0 39,0 0-15,0 0 5,0 0-10,0 0-2,0 0-14,0 0-19,0 0-1,0 0-19,0 0 21,0 0-3,0 0-27,0 0 4,0 0 3,0 0-13,0 0-14,0 0-22,0 0-8,0 0 12,0 0 42,0 0 5,0 0 13,0 0-7,0 0-4,0 0-25,0 0-12,0 0-2,4 4-23,3 0 14,1-1 0,-1 0 0,1 0 0,-1-1 0,1 0 0,0 0 0,0-1 0,0 0-1,0 0 1,0-1 0,0 0 0,7-1-93,196 1 1315,-204-1-1282,1 0 0,-1 0 0,0-1 0,1 0 0,-1 0 0,4-2-33,38-10 292,8 3 6,-31 5-187,1 1 0,1 1 1,17 1-112,-19 0 47,0 0 0,0-1 1,23-8-48,48-7 27,7 13 258,1 4 0,8 5-285,34-1 288,64-11-278,133 9 92,-342 0-162,-2 0-25,0 0-70,0 0-107,0 0-76,0 0-125,17-8-3721,-20 7 2456</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1.120"/>
    </inkml:context>
    <inkml:brush xml:id="br0">
      <inkml:brushProperty name="width" value="0.2" units="cm"/>
      <inkml:brushProperty name="height" value="0.2" units="cm"/>
      <inkml:brushProperty name="color" value="#FFFF00"/>
    </inkml:brush>
  </inkml:definitions>
  <inkml:trace contextRef="#ctx0" brushRef="#br0">41 1 12,'-2'18'849,"1"0"-1,-2 0 1,-5 18-849,-5 33 723,3 66 1449,6 62-2172,5-187 35,0-1 0,0 0 0,0 0 0,1 0 0,1 0 0,0 0 0,3 8-35,8 27 199,-12-38-154,0 0 1,0 0 0,0 0 0,1 0 0,0 0 0,0-1-1,3 4-45,-5-7 11,0-1-1,0 0 0,-1 0 0,2 0 0,-1 0 0,0 0 0,0 0 0,0 0 0,0 0 0,1 0 0,-1 0 0,0-1 0,1 1 0,-1 0 0,0-1 0,1 1 0,-1-1 0,1 0 0,-1 1 0,1-1 1,-1 0-1,1 0 0,-1 0 0,1 0 0,-1 0 0,1 0 0,-1-1 0,1 1 0,-1 0 0,1-1 0,-1 1 0,1-1 0,-1 0 0,0 1 0,1-1 0,-1 0 0,0 0-10,13-8 0,-2-1 0,1 0-1,-1-1 1,-1 0-1,0-1 1,0 0 0,-2-1-1,1 0 1,-1 0 0,-1-1-1,-1 0 1,0-1-1,-1 0 1,3-9 0,1-8-96,-2-1-1,-1 1 1,-1-1 0,-2-1-1,-1 1 1,-2-23 96,-1 45-14,-1-1-1,-1 1 1,1 0 0,-2 0 0,1 0 0,-2 0-1,1 1 1,-2-1 0,1 1 0,-1 0 0,-1 0-1,-3-4 15,5 8-29,-1-1-1,0 1 0,0 0 0,0 1 0,-1-1 0,0 1 0,0 0 0,0 0 0,-1 1 0,0 0 0,0 0 0,0 1 0,0 0 0,0 0 0,-1 0 0,1 1 0,-1 0 0,-2 0 30,5 1-1957,5 1 970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2.316"/>
    </inkml:context>
    <inkml:brush xml:id="br0">
      <inkml:brushProperty name="width" value="0.2" units="cm"/>
      <inkml:brushProperty name="height" value="0.2" units="cm"/>
      <inkml:brushProperty name="color" value="#FFFF00"/>
    </inkml:brush>
  </inkml:definitions>
  <inkml:trace contextRef="#ctx0" brushRef="#br0">26 100 92,'0'7'251,"-2"86"690,2-59-697,-1 1-1,-1-1 0,-2 0 1,-2 4-244,2-19 288,1 0 1,1 0-1,1 1 1,1 13-289,15-70-274,1-22-679,2-28 953,-7 34-449,2 0 0,5-7 449,-13 45-52,1 0 0,0 1 0,2 0 0,7-13 52,-12 23 12,-1 1-1,1-1 1,0 0-1,0 1 1,0-1 0,0 1-1,1 0 1,-1 0 0,1 1-1,0-1 1,0 1 0,0-1-1,0 1 1,0 1 0,1-1-1,-1 0 1,0 1 0,4-1-12,-7 2 14,20 3 181,-16 0-179,0 1-1,0 0 1,-1 0-1,0 0 1,0 1-1,0 0 0,0-1 1,-1 1-1,0 1 1,0-1-1,0 0 1,-1 1-1,1-1 1,-1 3-16,4 9 68,0 1 0,-2 0 0,0 1 0,0 2-68,-2-1 74,0 1-1,-2-1 1,0 1 0,-1-1 0,-1 1 0,-1-1-1,-1 1 1,-1-1 0,0 0 0,-7 13-74,4-3 86,6-21-349,4-27 9,6-30 55,1 1 1,3 0-1,2 0 1,2 1 0,2 1-1,4-2 199,-20 42 34,1 0 0,0 1 0,1-1 0,-1 1 0,1 0 0,0 0 0,0 0 0,0 0 0,0 0 0,5-2-34,-9 6 58,0 0-3,12 3 98,-8 1-126,0 0 0,0 0 0,0 0 0,-1 0 0,1 1 0,-1 0 0,0-1 0,-1 1-1,1 0 1,-1 0 0,0 1 0,1 4-27,17 74 244,-13-51-169,-3-6-144,-1-1-1,-1 1 1,-2 0 0,0 1 69,0-7-875,0-20 124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3.036"/>
    </inkml:context>
    <inkml:brush xml:id="br0">
      <inkml:brushProperty name="width" value="0.2" units="cm"/>
      <inkml:brushProperty name="height" value="0.2" units="cm"/>
      <inkml:brushProperty name="color" value="#FFFF00"/>
    </inkml:brush>
  </inkml:definitions>
  <inkml:trace contextRef="#ctx0" brushRef="#br0">218 28 196,'0'-1'54,"0"0"1,0 0-1,0 1 1,-1-1-1,1 0 0,0 0 1,0 1-1,-1-1 1,1 0-1,-1 1 0,1-1 1,0 0-1,-1 1 1,1-1-1,-1 1 0,1-1 1,-1 0-1,0 1 1,1 0-1,-1-1 0,0 1 1,1-1-1,-1 1 1,0 0-1,1-1 0,-1 1 1,0 0-1,0 0 1,1 0-1,-1-1 0,0 1 1,0 0-1,1 0 1,-1 0-1,0 0 0,0 0 1,0 1-55,-31 3 101,25-8-157,6 3 67,0 0 1,0 0-1,1 0 0,-1 0 1,0 0-1,-1 1 1,1-1-1,0 0 1,0 1-1,0-1 1,0 1-1,0-1 0,-1 1 1,1-1-1,0 1 1,0 0-1,-2 0-11,-3 1 37,1 0-1,-1 0 0,0 1 1,0 0-1,1 0 0,-1 1 1,1-1-1,0 1 0,0 0 0,0 1 1,0-1-1,0 1 0,1 0 1,-2 2-37,-1 0 38,0 1 1,1-1-1,0 1 1,1 1-1,-1-1 1,1 1-1,1 0 1,0 0-1,-2 4-38,5-11 33,4 21 49,37 24-87,-35-42 39,1 1-1,-1 0 0,0 0 1,0 1-1,-1 0 0,0-1 1,0 2-1,0-1 1,-1 0-1,1 1 0,-2-1 1,1 1-1,-1 0 0,0 1-33,-1 5 67,-1 1 0,0-1 0,-1 1 0,-1-1 0,0 0 0,0 1 0,-2-1 0,0 0 0,0-1 0,-1 1 0,-1-1 0,0 0 0,0 0 0,-1-1 0,-1 0 0,0 1-67,-15 12-1169,17-22 346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44.050"/>
    </inkml:context>
    <inkml:brush xml:id="br0">
      <inkml:brushProperty name="width" value="0.2" units="cm"/>
      <inkml:brushProperty name="height" value="0.2" units="cm"/>
      <inkml:brushProperty name="color" value="#FFFF00"/>
    </inkml:brush>
  </inkml:definitions>
  <inkml:trace contextRef="#ctx0" brushRef="#br0">0 87 56,'2'0'96,"-1"0"-1,1 1 0,0-1 1,-1 1-1,1-1 1,-1 1-1,1 0 1,-1 0-1,0-1 1,1 1-1,-1 0 1,0 0-1,1 0 1,-1 1-1,0-1 1,0 0-1,0 0 1,0 1-1,0-1 1,0 0-1,-1 1 1,1-1-1,0 1 1,0 1-96,21 47 309,-18-40-117,12 37 127,-2 0-1,-3 1 1,6 42-319,2 9 231,44 131 437,-63-230-672,0 0 1,0 0 0,0 0-1,0 0 1,0 0-1,0 1 1,0-1-1,0 0 1,0 0 0,0 0-1,0 0 1,0 1-1,1-1 1,-1 0 0,0 0-1,0 0 1,0 0-1,0 0 1,0 0-1,0 0 1,0 1 0,1-1-1,-1 0 1,0 0-1,0 0 1,0 0 0,0 0-1,0 0 1,1 0-1,-1 0 1,0 0 0,0 0-1,0 0 1,0 0-1,1 0 1,-1 0-1,0 0 1,0 0 0,0 0-1,0 0 1,0 0-1,1 0 1,-1 0 0,0 0-1,0 0 1,0 0-1,0 0 1,1 0-1,-1 0 1,0 0 0,0 0-1,0-1 1,0 1-1,0 0 1,0 0 0,0 0-1,1 0 1,-1 0 3,9-14-132,6-17-54,-3-5-13,0 0-1,-3-1 1,-1 0 0,-2-1 0,-1 1 0,-1-11 199,-4 47 12,-1 1 1,1 0-1,0 0 1,0-1-1,0 1 0,0 0 1,0 0-1,0-1 1,0 1-1,0 0 0,0-1 1,0 1-1,0 0 1,0 0-1,0-1 0,0 1 1,0 0-1,0 0 1,0-1-1,0 1 0,0 0 1,0 0-1,1-1 1,-1 1-1,0 0 0,0 0 1,0-1-1,0 1 1,1 0-1,-1 0 0,0 0 1,0-1-1,0 1 1,1 0-1,-1 0 0,0 0 1,0 0-1,1 0 1,-1-1-1,0 1 0,0 0 1,1 0-1,-1 0 1,0 0-1,1 0-12,10 10 182,7 20-61,14 32-1,-7-11 226,22 30-346,-46-78 30,0-1-1,0 0 0,0 0 0,0-1 0,0 1 0,1 0 1,-1 0-1,1 0 0,-1-1 0,1 1 0,0-1 1,-1 1-1,1-1 0,0 0 0,0 0 0,0 0 0,0 0 1,0 0-1,0 0 0,0 0 0,0-1 0,0 1 0,1-1 1,-1 1-1,1-1-29,-1 0 142,4-3-2,6-3-79,-1-1 1,0-1-1,-1 0 1,0 0-1,0-1 1,0 0-1,-1-1 1,-1 0-1,1 0 1,-2-1-1,0 0 1,0 0-1,4-9-61,15-34 178,-3-1 0,9-33-178,-5 16 75,-1 5-683,-3 0-1,8-47 609,-25 98-1994,-4 11 1135</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55.269"/>
    </inkml:context>
    <inkml:brush xml:id="br0">
      <inkml:brushProperty name="width" value="0.2" units="cm"/>
      <inkml:brushProperty name="height" value="0.2" units="cm"/>
      <inkml:brushProperty name="color" value="#FFFF00"/>
    </inkml:brush>
  </inkml:definitions>
  <inkml:trace contextRef="#ctx0" brushRef="#br0">0 0 180,'43'42'393,"-1"1"-1,-3 2 1,-1 1 0,-3 3 0,8 17-393,-3-9 197,-11-17 77,-2 1 0,8 20-274,-35-60-62,0 0-1,1 0 1,-1-1-1,0 1 1,1 0 0,-1 0-1,1 0 1,-1-1 0,1 1-1,-1 0 1,1-1 0,0 1-1,-1-1 1,1 1-1,0 0 1,0-1 0,-1 1-1,1-1 1,0 0 0,0 1-1,0-1 1,-1 0 0,1 1-1,0-1 1,0 0-1,0 0 63,-1 0-647</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58.152"/>
    </inkml:context>
    <inkml:brush xml:id="br0">
      <inkml:brushProperty name="width" value="0.2" units="cm"/>
      <inkml:brushProperty name="height" value="0.2" units="cm"/>
      <inkml:brushProperty name="color" value="#FFFF00"/>
    </inkml:brush>
  </inkml:definitions>
  <inkml:trace contextRef="#ctx0" brushRef="#br0">1 469 220,'0'0'235,"0"0"-91,0 0 8,0 0 16,0 0-16,0 0-6,0 0-48,0 0-17,0 0 45,0 0-40,0 0-14,0 0-3,0 0-11,0 0-5,0 0-7,0 0-10,0 0 48,0 0-41,0 0 36,0 0-25,2-7 12,1-1-54,1 0 0,0 1 1,1 0-1,0-1 1,0 1-1,0 1 1,1-1-1,2-1-12,61-58 46,-21 23 37,18-18-101,-38 37 53,-2 0 0,-1-2 0,8-12-35,-23 26-42,-3 1-89,1 0 1,1 0 0,0 1-1,0 1 1,1-1 0,0 1 0,0 1-1,1 0 1,9-5 130,-19 12-528,-1 1-284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7:59.503"/>
    </inkml:context>
    <inkml:brush xml:id="br0">
      <inkml:brushProperty name="width" value="0.2" units="cm"/>
      <inkml:brushProperty name="height" value="0.2" units="cm"/>
      <inkml:brushProperty name="color" value="#FFFF00"/>
    </inkml:brush>
  </inkml:definitions>
  <inkml:trace contextRef="#ctx0" brushRef="#br0">2 17 24,'0'0'181,"0"0"-37,0 0 26,0 0-10,-1-10-95,0 10-47,1 0 0,0 0 0,0 0 0,0-1 0,0 1 0,0 0 0,0 0 0,0-1 0,0 1 0,0 0 0,0 0 0,0 0 0,0-1 1,0 1-1,1 0 0,-1 0 0,0-1 0,0 1 0,0 0 0,0 0 0,0 0 0,0 0 0,0-1 0,1 1 0,-1 0 0,0 0 0,0 0 0,0 0 0,0-1 0,1 1 0,-1 0 0,0 0 0,0 0 0,0 0 0,0 0 0,1 0 0,-1 0 1,0 0-1,0 0 0,1-1 0,-1 1 0,0 0 0,0 0 0,0 0 0,1 0 0,-1 0 0,0 1 0,0-1 0,1 0 0,-1 0 0,0 0 0,0 0 0,0 0 0,1 0-18,0 1 14,1-1 1,-1 1-1,1-1 0,-1 1 1,1 0-1,-1 0 0,1 0 0,-1-1 1,0 2-1,0-1 0,1 0 0,-1 0 1,0 0-1,0 0 0,0 1 0,0-1 1,0 0-1,-1 1 0,2 1-14,2 40 319,-4 336 652,-1-365-897,-1 0 0,0 0 0,-1 0 0,-4 12-74,3-12-572,1-1 1,0 1-1,1 0 0,0 10 572,2-24-748</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0.114"/>
    </inkml:context>
    <inkml:brush xml:id="br0">
      <inkml:brushProperty name="width" value="0.2" units="cm"/>
      <inkml:brushProperty name="height" value="0.2" units="cm"/>
      <inkml:brushProperty name="color" value="#FFFF00"/>
    </inkml:brush>
  </inkml:definitions>
  <inkml:trace contextRef="#ctx0" brushRef="#br0">1 121 76,'0'0'115,"27"-8"821,9-5-554,0 1 0,33-7-382,-20 10 157,-1 2 0,2 2 0,-1 2 1,26 3-158,-61-1 15,0-1 0,0 0 1,-1-1-1,11-4-15,44-6-29,-64 12-154,0 1 0,0-1 0,0 0 0,0 0 0,-1-1 0,1 1 0,-1-1 0,1 0 0,0 0 183,1-1-765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5.035"/>
    </inkml:context>
    <inkml:brush xml:id="br0">
      <inkml:brushProperty name="width" value="0.2" units="cm"/>
      <inkml:brushProperty name="height" value="0.2" units="cm"/>
      <inkml:brushProperty name="color" value="#FFFF00"/>
    </inkml:brush>
  </inkml:definitions>
  <inkml:trace contextRef="#ctx0" brushRef="#br0">15 11 136,'0'0'123,"0"0"43,0 0-40,0 0 9,0 0 3,0 0 6,0 0-25,0 0-7,0 0-25,0 0 12,0 0-11,0 0-30,0 0 7,0 0 11,0 0 18,0 0-43,6 24 39,-17 73 248,4 1 1,5 82-339,2-139 42,1-37-42,-1 1-1,1 0 1,1-1 0,-1 1 0,1-1 0,0 1 0,0-1 0,0 0 0,0 0 0,2 2 0,-4-5-1,1 1 0,0-1 0,-1 0 0,1 1 0,0-1 0,0 0 0,0 1 0,0-1 0,0 0 0,1 0 1,-1 0-1,0 0 0,0 0 0,1 0 0,-1-1 0,1 1 0,-1 0 0,1 0 0,-1-1 0,1 1 0,-1-1 0,1 0 0,-1 1 0,1-1 0,-1 0 0,1 0 0,0 0 0,-1 0 0,1 0 0,1-1 1,2-1 7,0-1-1,0 0 0,-1-1 0,1 1 1,-1-1-1,0 0 0,0 0 0,0 0 1,0-1-1,-1 1 0,2-3-6,34-61-31,-14 23 94,-18 35-53,-1-1 0,0 0-1,-1 0 1,0-1 0,-1 1 0,0-1 0,-1 0-1,0 0 1,-1-1 0,0 1 0,-1-9-10,-1 20 16,0 1-15,-1-5-28,1 0 0,-1-1 0,1 1 1,0 0-1,0 0 0,0-1 0,2-2 27,-2 0-22,0 7 47,0 1 8,14-25 67,-11 32-99,0-1 0,0 1-1,-1 0 1,0 0 0,0 0 0,0 0-1,0 5 0,2 8 21,11 37 32,-11-38-35,0-1-1,1 0 1,1 0 0,1-1 0,1 0-1,0 0 1,6 8-18,-13-23 13,0 0 1,1-1-1,-1 1 0,1-1 0,-1 1 1,1-1-1,-1 0 0,1 1 1,0-1-1,0 0 0,-1 0 1,1 0-1,0-1 0,0 1 0,0 0 1,0-1-1,0 1 0,1-1-13,-2 0 21,-1 0 32,14-4 19,-3-4-66,0-1 0,-1 0-1,0-1 1,0 0-1,-1 0 1,0-1 0,-1 0-1,-1-1 1,0 0-1,3-6-5,1-4 6,0-1-1,-2 0 1,-1 0-1,-1 0 1,3-18-6,-2 1-654,-3 0 0,0 0 1,-3-3 653,-2 43-921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5.597"/>
    </inkml:context>
    <inkml:brush xml:id="br0">
      <inkml:brushProperty name="width" value="0.2" units="cm"/>
      <inkml:brushProperty name="height" value="0.2" units="cm"/>
      <inkml:brushProperty name="color" value="#FFFF00"/>
    </inkml:brush>
  </inkml:definitions>
  <inkml:trace contextRef="#ctx0" brushRef="#br0">12 1 124,'0'1'288,"0"1"-88,0 0 24,0 1-60,-3 1-56,3-2-12,0 3-76,0 1-28,-3 0-144,3-1-120,-6 1-272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1.421"/>
    </inkml:context>
    <inkml:brush xml:id="br0">
      <inkml:brushProperty name="width" value="0.2" units="cm"/>
      <inkml:brushProperty name="height" value="0.2" units="cm"/>
      <inkml:brushProperty name="color" value="#FFC114"/>
    </inkml:brush>
  </inkml:definitions>
  <inkml:trace contextRef="#ctx0" brushRef="#br0">124 0 72,'0'0'217,"0"0"31,0 0-25,0 0-35,0 0 8,0 0-3,0 0-35,0 0-17,0 13 53,3-4 3443,-2-3-3576,0-1-1,-1 0 1,1 1-1,-1-1 1,0 0-1,0 1 1,0-1-1,-1 1 1,0-1-1,0 0 1,-2 5-61,-2 18 138,-41 398 604,16-112-500,1 43-158,18-238-511,11-118 298,0-1-54,-2 9-1331,4-40-266,-2 6 838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5.918"/>
    </inkml:context>
    <inkml:brush xml:id="br0">
      <inkml:brushProperty name="width" value="0.2" units="cm"/>
      <inkml:brushProperty name="height" value="0.2" units="cm"/>
      <inkml:brushProperty name="color" value="#FFFF00"/>
    </inkml:brush>
  </inkml:definitions>
  <inkml:trace contextRef="#ctx0" brushRef="#br0">57 1 84,'-2'24'200,"-1"-4"56,-3 2-24,1 1-100,-1 2-20,-3-2 40,4-1-12,-7-1-92,12-4 24,-3-3 16,3-1-112,0-3-88,-2-2 4,2-1-124,-3-2-196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6.251"/>
    </inkml:context>
    <inkml:brush xml:id="br0">
      <inkml:brushProperty name="width" value="0.2" units="cm"/>
      <inkml:brushProperty name="height" value="0.2" units="cm"/>
      <inkml:brushProperty name="color" value="#FFFF00"/>
    </inkml:brush>
  </inkml:definitions>
  <inkml:trace contextRef="#ctx0" brushRef="#br0">38 1 148,'-3'36'164,"3"-18"-4,0 8 8,-14 38-32,10-30 52,2 0-88,-1-3-16,1-2-16,-2-3 8,2-2 52,2-6-72,0-2-84,0-3-36,-3-2-60,3-4-16,0-2-96,0-1-128</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6.583"/>
    </inkml:context>
    <inkml:brush xml:id="br0">
      <inkml:brushProperty name="width" value="0.2" units="cm"/>
      <inkml:brushProperty name="height" value="0.2" units="cm"/>
      <inkml:brushProperty name="color" value="#FFFF00"/>
    </inkml:brush>
  </inkml:definitions>
  <inkml:trace contextRef="#ctx0" brushRef="#br0">0 35 88,'21'-5'332,"-1"1"-1,1 0 1,17 1-332,-18 1-106,0 0 1,-1-1 0,1-2-1,-1 1 106,-12 2-481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7.166"/>
    </inkml:context>
    <inkml:brush xml:id="br0">
      <inkml:brushProperty name="width" value="0.2" units="cm"/>
      <inkml:brushProperty name="height" value="0.2" units="cm"/>
      <inkml:brushProperty name="color" value="#FFFF00"/>
    </inkml:brush>
  </inkml:definitions>
  <inkml:trace contextRef="#ctx0" brushRef="#br0">25 1 272,'-9'76'1137,"2"64"-1137,1-4 431,3-74 67,3-61-459,6 4 2,-2-2-36,4-12 49,75-130-26,-61 96-141,-20 35 118,1 1 0,1 0 1,-1 1-1,1-1 1,0 1-1,1-1 0,-1 1 1,4-3-6,-7 9 4,0-1-1,-1 1 1,1-1 0,0 1-1,-1 0 1,1 0 0,0-1-1,0 1 1,-1 0 0,1 0-1,0 0 1,0 0 0,-1 0-1,1 0 1,0 0 0,0 0-1,0 0 1,-1 0 0,1 0-1,0 0 1,0 0 0,-1 1-1,1-1 1,0 0 0,-1 1-1,1-1 1,0 0 0,-1 1-1,1-1 1,0 1 0,-1-1-1,1 1 1,-1-1 0,1 1-1,-1 0 1,1-1 0,-1 1-1,1-1 1,-1 1 0,0 0-1,1 0 1,-1-1 0,0 1-1,0 0 1,1-1 0,-1 1-1,0 0 1,0 0-4,14 44 164,-13-39-143,14 83 266,-13-72-406,0-1 0,0 1 0,2-1 0,0 1 0,1-1-1,0-1 1,1 1 0,8 13 119,-13-28-653,1 0-268</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7.733"/>
    </inkml:context>
    <inkml:brush xml:id="br0">
      <inkml:brushProperty name="width" value="0.2" units="cm"/>
      <inkml:brushProperty name="height" value="0.2" units="cm"/>
      <inkml:brushProperty name="color" value="#FFFF00"/>
    </inkml:brush>
  </inkml:definitions>
  <inkml:trace contextRef="#ctx0" brushRef="#br0">14 0 196,'0'31'192,"-2"-5"24,2-13-28,0 6 12,0 5-80,-12 23-4,12-39 44,0 4-72,0 0 28,0 0-60,0 0-52,0-1-116,0 0-72,0-2-160,0-9-280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9.086"/>
    </inkml:context>
    <inkml:brush xml:id="br0">
      <inkml:brushProperty name="width" value="0.2" units="cm"/>
      <inkml:brushProperty name="height" value="0.2" units="cm"/>
      <inkml:brushProperty name="color" value="#FFFF00"/>
    </inkml:brush>
  </inkml:definitions>
  <inkml:trace contextRef="#ctx0" brushRef="#br0">89 12 36,'0'-1'25,"0"1"-1,0 0 1,0-1-1,0 1 1,0 0-1,0-1 1,0 1-1,0 0 1,0-1-1,0 1 1,0-1-1,0 1 1,0 0-1,0-1 1,0 1-1,0 0 1,0-1-1,-1 1 1,1 0-1,0-1 1,0 1-1,0 0 1,-1-1-1,1 1 1,0 0-1,0 0 1,-1-1-1,1 1 1,0 0-1,-1 0 1,1-1-1,0 1 1,0 0-1,-1 0 1,1 0-1,-1 0 1,1 0-1,0-1 1,-1 1-1,1 0 1,0 0-1,-1 0 1,1 0-1,0 0 1,-1 0-1,1 0 1,-1 0-1,1 0 1,0 0-1,-1 1 1,1-1-1,0 0 1,-1 0-1,1 0 1,0 0 0,-1 0-1,1 1 1,0-1-1,-1 0 1,1 0-1,0 1 1,0-1-1,-1 0 1,1 0-1,0 1 1,0-1-25,-2 2 15,0 0 0,0 0 1,0 0-1,0 0 1,1 1-1,-1-1 1,1 0-1,-1 1 0,1-1 1,0 1-1,0-1 1,0 1-1,0 2-15,-17 79 409,4 1 1,3 1-1,5 0 0,3 7-409,3-90 6,0 0 0,1 0-1,0 1 1,-1-1 0,1-1 0,1 1 0,-1 0-1,0 0 1,1 0 0,-1-1 0,1 1 0,0 0-1,0-1 1,0 0 0,0 1 0,0-1 0,0 0-1,1 0 1,-1 0 0,1-1 0,0 1-1,-1 0 1,1-1 0,0 0 0,0 0 0,0 0-1,0 0 1,0 0 0,0 0 0,2-1-6,13 4 52,-1-1 0,0-1 0,1-1 1,14 0-53,-18-2 18,-1-1 0,1 0 0,-1 0 1,0-1-1,0-1-18,42-8 35,44-9-1019,-98 20 660,-1 1-72,9-2-903,5-9 394</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9.416"/>
    </inkml:context>
    <inkml:brush xml:id="br0">
      <inkml:brushProperty name="width" value="0.2" units="cm"/>
      <inkml:brushProperty name="height" value="0.2" units="cm"/>
      <inkml:brushProperty name="color" value="#FFFF00"/>
    </inkml:brush>
  </inkml:definitions>
  <inkml:trace contextRef="#ctx0" brushRef="#br0">1 73 172,'23'-8'224,"-3"-4"24,3 3 0,2-1-124,-2 1 0,-3 4-16,-4 0-80,-1 0-76,-4 4-4,-2-2-100,-1 0-56,-3 1-196</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09.747"/>
    </inkml:context>
    <inkml:brush xml:id="br0">
      <inkml:brushProperty name="width" value="0.2" units="cm"/>
      <inkml:brushProperty name="height" value="0.2" units="cm"/>
      <inkml:brushProperty name="color" value="#FFFF00"/>
    </inkml:brush>
  </inkml:definitions>
  <inkml:trace contextRef="#ctx0" brushRef="#br0">1 106 28,'23'-12'228,"8"-1"-20,-5 0 68,-1 1-80,6 0-24,-2 2 8,-1-4-80,1 9-64,-5 0-132,2-1-96,-6 4-160,-3 1-344</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0.103"/>
    </inkml:context>
    <inkml:brush xml:id="br0">
      <inkml:brushProperty name="width" value="0.2" units="cm"/>
      <inkml:brushProperty name="height" value="0.2" units="cm"/>
      <inkml:brushProperty name="color" value="#FFFF00"/>
    </inkml:brush>
  </inkml:definitions>
  <inkml:trace contextRef="#ctx0" brushRef="#br0">5 1 188,'-3'284'3030,"2"-283"-3021,1 0-1,0 0 1,0 0-1,0 0 1,0 0-1,0 0 0,0 0 1,0 0-1,0 0 1,0-1-1,1 1 1,-1 0-1,0 0 1,0 0-1,1 0 0,-1 0 1,1-1-1,-1 1 1,1 0-1,-1 0 1,1-1-1,-1 1 1,1 0-1,0-1 0,-1 1 1,1 0-1,0-1 1,0 1-1,-1-1 1,1 1-1,0-1 1,0 0-1,0 1 1,0-1-1,-1 0 0,1 0 1,0 1-1,0-1 1,1 0-9,0 0 14,0-1 0,0 1 1,0-1-1,0 1 0,0-1 1,0 0-1,0 0 0,0 0 1,0 0-1,0 0 0,0 0 0,0 0 1,-1-1-1,1 1 0,1-2-14,15-19 49,0 0 0,-2-1 0,0-1 0,-2 0 0,0-1 0,-2-2-49,42-69-828,-44 84-1225,-9 11 1130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0.466"/>
    </inkml:context>
    <inkml:brush xml:id="br0">
      <inkml:brushProperty name="width" value="0.2" units="cm"/>
      <inkml:brushProperty name="height" value="0.2" units="cm"/>
      <inkml:brushProperty name="color" value="#FFFF00"/>
    </inkml:brush>
  </inkml:definitions>
  <inkml:trace contextRef="#ctx0" brushRef="#br0">1 154 92,'9'1'152,"-1"0"0,1 0 0,0-1 0,0 0 0,-1 0 1,1-1-1,0-1 0,-1 1 0,1-1 0,-1-1 0,1 1 0,-1-2 0,8-3-152,-10 5 42,0-1-1,0 0 1,0 0-1,0-1 1,-1 0-1,0 1 1,0-2-1,0 1 1,0-1-1,0 0 1,-1 0-1,0 0 1,0 0-1,0-1 1,-1 0-1,0 1 1,0-1-1,2-7-41,-4 12-10,-1-1 0,1 1 1,-1-1-1,0 0 0,0 1 0,1-1 0,-1 0 0,0 1 0,0-1 0,-1 1 0,1-1 0,0 0 1,-1 1-1,1-1 0,0 0 0,-1 1 0,0-1 0,1 1 0,-1-1 0,0 1 0,0-1 10,0 1 1,0 0-1,0 1 0,0-1 1,-1 0-1,1 1 0,0-1 1,0 0-1,-1 1 0,1-1 1,0 1-1,-1 0 0,1-1 1,0 1-1,-1 0 0,1 0 1,-1 0-1,1 0 0,0 0 1,-1 0-1,-4 1 11,0 0 1,0 1 0,1-1 0,-1 1-1,1 0 1,-1 0 0,1 1 0,0-1-1,-3 3-11,0 1 23,1-1 0,0 2-1,0-1 1,0 1 0,1 0-1,0 0 1,0 1 0,1 0-1,0 0 1,0 0 0,1 1-1,-2 4-22,1 1 29,1 0 0,1 1 0,0-1 0,1 0 0,0 1 0,1-1 0,1 10-29,1-19-53,0 0 0,0 0-1,1 0 1,0 0 0,0-1 0,0 1-1,0 0 1,1-1 0,0 0 0,0 1 0,0-1-1,0 0 1,1-1 0,-1 1 0,1-1-1,0 1 1,0-1 0,0 0 0,1-1-1,-1 1 1,1-1 0,0 1 0,-1-2 0,1 1-1,0 0 1,0-1 0,0 0 0,0 0-1,3 0 54,1-1-895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05.936"/>
    </inkml:context>
    <inkml:brush xml:id="br0">
      <inkml:brushProperty name="width" value="0.1" units="cm"/>
      <inkml:brushProperty name="height" value="0.1" units="cm"/>
      <inkml:brushProperty name="color" value="#FFC114"/>
    </inkml:brush>
  </inkml:definitions>
  <inkml:trace contextRef="#ctx0" brushRef="#br0">166 19 124,'0'0'522,"0"0"-22,-1-1-461,1 1 1,0-1-1,0 1 0,0-1 0,0 0 1,0 1-1,0-1 0,0 0 1,0 1-1,0-1 0,0 0 0,0 1 1,0-1-1,1 0 0,-1 1 1,0-1-1,0 0 0,1 1 0,-1-1 1,0 1-1,1-1 0,-1 0-39,2 1 271,0-1-1,0 0 1,0 1-1,0-1 1,0 1-1,0 0 1,0 0-1,0 0 1,0 0-1,0 0 1,0 0-1,2 1-270,-3-1 58,0 0-1,0 0 0,0 0 0,1 0 0,-1 0 0,0 0 0,0 1 0,0-1 0,0 0 0,0 1 0,0-1 0,0 1 0,0-1 0,0 1 0,0-1 0,0 1 1,0 0-1,0 0 0,0-1 0,-1 1 0,1 0 0,0 0 0,-1 0 0,1 0-57,1 63-351,-3-34-2107,1-21 1185</inkml:trace>
  <inkml:trace contextRef="#ctx0" brushRef="#br0" timeOffset="337.094">154 710 268,'-3'45'912,"-2"1"0,-2-1 0,-1 0 0,-8 17-912,-1 10 761,-57 236 1233,63-277-1913,9-25-241,-1 0 0,1 0 0,0 0 0,1 0 0,0 0 1,-1 6 159,5-15-2017,-1-4 757</inkml:trace>
  <inkml:trace contextRef="#ctx0" brushRef="#br0" timeOffset="790.358">1305 438 84,'-33'16'709,"0"2"-1,1 1 1,2 1 0,0 2 0,1 1-1,1 1 1,1 1 0,-4 7-709,29-29 48,-1-1 0,1 1-1,0 0 1,-1-1 0,1 1 0,0 1 0,1-1 0,-1 0 0,1 0 0,-1 0-1,1 1 1,0-1 0,0 1 0,1-1 0,-1 1 0,1-1 0,-1 1-1,1 0 1,0-1 0,1 1 0,-1-1 0,0 1 0,1-1 0,0 1 0,0-1-1,0 1 1,0-1 0,1 0 0,-1 1 0,1-1 0,0 0 0,0 0 0,0 0-1,0-1 1,3 3-48,9 10 156,1-1-1,1-1 0,0 0 1,1-1-1,0-1 0,3 0-155,19 14 298,-16-8-110,-1 0 1,0 1-1,-1 1 1,-2 1-1,0 0 1,10 15-189,-22-26 46,-1 0 1,0 1-1,0 0 1,-1 0-1,0 1 1,-1-1-1,0 1 1,-1 0-1,0 0 0,-1 0 1,0 0-1,-1 0 1,0 1-1,0-1 1,-1 1-1,-1-1 1,0 0-1,-1 4-46,0-4-23,-1 1 0,1-1-1,-2 0 1,0 0-1,0 0 1,-1-1 0,0 1-1,-1-1 1,0 0 0,-1-1-1,0 1 1,0-1-1,-1-1 1,0 1 0,0-1-1,-1-1 1,0 0 0,-9 6 23,9-9-376,0 1-1,0-1 1,0-1 0,-1 0 0,1 0 0,-1 0 0,0-2 0,1 1 0,-1-1 0,0 0 0,-1-1 376,-12 0-2025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6.980"/>
    </inkml:context>
    <inkml:brush xml:id="br0">
      <inkml:brushProperty name="width" value="0.1" units="cm"/>
      <inkml:brushProperty name="height" value="0.1" units="cm"/>
      <inkml:brushProperty name="color" value="#FFFF00"/>
    </inkml:brush>
  </inkml:definitions>
  <inkml:trace contextRef="#ctx0" brushRef="#br0">431 867 136,'1'-3'129,"0"0"0,-1 0 0,1-1-1,-1 1 1,0 0 0,0 0 0,0 0 0,-1 0-1,1-1 1,-1 1 0,0 0 0,1 0 0,-1 0 0,-1 0-1,1 0 1,0 0 0,-1 1 0,1-1 0,-1 0 0,0 1-1,0-1 1,0 1 0,0 0 0,-1-1 0,1 1 0,-1 0-1,-2-1-128,1 0 88,0 0-1,0 0 0,0 1 1,-1-1-1,1 1 0,-1 0 1,1 1-1,-1-1 0,0 1 1,0 0-1,0 0 0,0 0 1,0 1-1,0 0 0,0 0 1,0 0-1,0 1 0,-4 0-87,-7 4 113,0 1 0,1 1 0,-1 0-1,1 1 1,0 1 0,1 1-1,0-1 1,1 2 0,0 0-1,1 1 1,0 0 0,-5 8-113,2-3 119,1 0 0,1 1 0,1 1 0,1 0 0,0 1 0,1 0 0,2 1 1,0 0-1,-3 12-119,9-23 46,1-1 0,0 1 1,0 0-1,1-1 0,0 1 1,0 0-1,1-1 0,1 1 0,0 3-46,-1-10 8,-1-1-1,1 0 0,-1 1 0,1-1 0,0 0 0,0 0 0,0 0 0,0 0 0,0 1 0,0-1 0,1-1 0,-1 1 0,1 0 0,-1 0 0,1 0 0,0-1 0,0 1 0,0-1 0,0 1 0,0-1 0,0 0 0,0 0 0,0 0 0,0 0 0,0 0 1,1-1-1,-1 1 0,0 0 0,1-1 0,-1 0 0,0 0 0,1 1 0,-1-1 0,0-1 0,1 1 0,-1 0 0,0 0 0,1-1 0,-1 0 0,0 1 0,2-2-7,12-4 23,-1 0 0,1-2 0,-2 1 0,1-2 1,-1 0-1,0-1 0,-1 0 0,0-1 0,-1-1 0,0 0 0,7-10-23,-2 1 20,-1 0 0,-1-1 0,-1-1 0,-1 0 0,-1-1 0,-1-1-1,1-6-19,-12 31 5,0 1 0,0-1-1,0 0 1,0 0-1,0 0 1,0 0-1,0 0 1,0 0-1,0 1 1,0-1 0,0 0-1,0 0 1,1 0-1,-1 0 1,0 0-1,0 0 1,0 0-1,0 0 1,0 1 0,0-1-1,0 0 1,0 0-1,0 0 1,1 0-1,-1 0 1,0 0-1,0 0 1,0 0 0,0 0-1,0 0 1,0 0-1,1 0 1,-1 0-1,0 0 1,0 0-1,0 0 1,0 0 0,0 0-1,0 0 1,1 0-1,-1 0 1,0 0-1,0 0 1,0 0-1,0 0 1,0 0-1,0 0 1,0 0 0,1 0-1,-1 0 1,0 0-1,0-1 1,0 1-1,0 0 1,0 0-1,0 0 1,0 0 0,0 0-1,0 0-4,7 25 152,5 58-23,-5-36-16,-5-38-95,2 14 58,1 1 0,1-1 0,0 0 0,5 6-76,-10-25 18,1 0 0,-1 0 0,1 0 0,0 0 0,1 0 0,-1 0 0,1-1 0,0 1 0,0-1 0,0 1 0,0-1 1,0 0-1,1 0 0,-1-1 0,1 1 0,0-1 0,0 0 0,0 1 0,0-2 0,0 1 0,0 0 0,0-1 0,1 0 1,-1 0-1,1 0-18,-2-1 7,-1-1 0,0 1 0,0 0 0,1-1 0,-1 1 0,0-1 0,0 0 0,0 0 0,0 0 0,0 0 0,0 0 0,0 0 0,0 0-1,-1-1 1,1 1 0,0-1 0,-1 1 0,1-1 0,-1 0 0,1 0-7,5-5 28,16-16 26,-1 0 0,-1-1 0,-1-2 0,-1 0 1,-1-1-1,-1 0 0,-2-2 0,7-17-54,5-20 101,-3-1 0,-3-1-1,3-23-100,2-41 38,-5-2-1,-6 0 0,-5 0 0,-7-44-37,-4 178 0,1 0 1,0-1-1,0 1 0,-1 0 0,1-1 1,0 1-1,-1 0 0,1 0 0,0 0 1,-1-1-1,1 1 0,0 0 1,-1 0-1,1 0 0,0 0 0,-1 0 1,1 0-1,-1-1 0,1 1 0,0 0 1,-1 0-1,1 0 0,-1 0 1,1 0-1,0 1 0,-1-1 0,1 0 1,0 0-1,-1 0 0,1 0 0,-1 0 1,1 0-1,0 1 0,-1-1 0,1 0 1,0 0-1,0 1 0,-1-1 1,1 0-1,0 0 0,-3 7 0,0-1-1,0 1 0,1 0 1,0 0-1,1 0 1,-1 0-1,1 0 0,1 0 1,-1 0-1,1 0 0,0 0 1,-2 20 15,-6 63-15,3 0-1,4 0 0,4 0 1,3 0-1,5-1 0,4 0 1,15 48 0,14 8-346,-37-127 103,0 0 0,1 0 0,2-1 0,-1 0 0,2-1 0,8 10 243,-18-25-260,14 15 80,-3-13-3399,2-16 1782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2.609"/>
    </inkml:context>
    <inkml:brush xml:id="br0">
      <inkml:brushProperty name="width" value="0.2" units="cm"/>
      <inkml:brushProperty name="height" value="0.2" units="cm"/>
      <inkml:brushProperty name="color" value="#FFC114"/>
    </inkml:brush>
  </inkml:definitions>
  <inkml:trace contextRef="#ctx0" brushRef="#br0">44 101 160,'-3'24'3166,"1"-16"-3190,0-1 1,0 1 0,-1-1 0,0 0-1,-1 0 1,1 0 0,-1-1 0,-4 6 23,-1 4 1413,23-32-319,3-5-908,0 0 1,1 2-1,1 0 0,0 1 0,2 1 1,19-13-187,-30 24 34,0-1-1,1 2 1,0-1 0,0 2 0,0-1 0,0 2 0,1-1 0,-1 1 0,1 1 0,0 0-1,0 1 1,2 0-34,-7 2 10,0 1-1,0-1 1,0 1-1,0 1 1,0-1-1,0 1 1,0 1 0,-1-1-1,1 1 1,-1 0-1,3 2-9,4 4 14,1 1 0,-1 0 0,-1 0-1,7 9-13,-8-7 7,-2 0 0,1 1-1,-2 0 1,0 1 0,-1 0-1,0 0 1,-1 0 0,-1 1 0,0 0-1,-1 0 1,-1 0 0,1 9-7,-2-3 19,-1 0 0,-1 0 0,-1-1 0,-1 1 0,-1 0 0,0-1 0,-2 1 0,-1-1 0,-1 4-19,-3-1 5,0-1 0,-1 0 1,-1 0-1,-2-1 1,0-1-1,-1 0 0,-1-1 1,-1 0-1,0-1 0,-2-2 1,0 1-1,-1-2 1,0-1-1,-2-1 0,0 0 1,0-2-1,-1 0 0,-11 3-5,31-14-132,0 0 0,1 0-1,-1 0 1,0 0-1,0-1 1,0 1 0,0-1-1,0 1 1,1-1-1,-1 0 1,0 0 0,0-1-1,0 1 1,0-1-1,0 1 1,0-1 0,1 0-1,-1 0 1,0 0 0,1 0-1,-1-1 1,1 1-1,-1-1 1,1 1 0,-1-1-1,1 0 1,0 0-1,0 0 133,-9-13-1008</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0.881"/>
    </inkml:context>
    <inkml:brush xml:id="br0">
      <inkml:brushProperty name="width" value="0.2" units="cm"/>
      <inkml:brushProperty name="height" value="0.2" units="cm"/>
      <inkml:brushProperty name="color" value="#FFFF00"/>
    </inkml:brush>
  </inkml:definitions>
  <inkml:trace contextRef="#ctx0" brushRef="#br0">9 92 16,'-8'138'2724,"8"-138"-2721,0 0 1,0 1-1,0-1 1,0 0-1,0 0 1,0 0-1,0 0 1,0 1-1,0-1 1,0 0-1,0 0 1,0 0-1,0 1 0,0-1 1,0 0-1,0 0 1,0 0-1,0 1 1,0-1-1,1 0 1,-1 0-1,0 0 1,0 0-1,0 0 1,0 1-1,0-1 1,0 0-1,1 0 1,-1 0-1,0 0 1,0 0-1,0 0 1,0 0-1,0 1 1,1-1-1,-1 0 1,0 0-1,0 0 1,0 0-1,1 0 1,-1 0-1,0 0 1,0 0-1,0 0 1,0 0-1,1 0 1,-1 0-1,0 0 1,0 0-1,0 0 1,1 0-1,-1 0 1,0 0-1,0 0 1,0-1-1,0 1 1,1 0-1,-1 0 1,0 0-1,0 0-3,15-13 13,11-18-97,-14 12-10,26-44-686,34-41 780,-72 103 11,0 1 0,1 0 0,-1 0 0,0-1 0,0 1 0,0 0 0,0 0 0,1-1 0,-1 1-1,0 0 1,0 0 0,0 0 0,1-1 0,-1 1 0,0 0 0,0 0 0,1 0 0,-1 0 0,0 0 0,0-1 0,1 1 0,-1 0-1,0 0 1,1 0 0,-1 0 0,0 0 0,0 0 0,1 0 0,-1 0 0,0 0 0,1 0 0,-1 0 0,0 0 0,0 0 0,1 0-1,-1 1 1,0-1 0,0 0 0,1 0 0,-1 0 0,0 0 0,0 0 0,1 1 0,-1-1 0,0 0 0,0 0 0,1 0 0,-1 1-1,0-1 1,0 0 0,0 0 0,0 1 0,1-1-11,6 24 329,-1 27 13,-5-31-224,7 93 403,-6-102-522,0 1-1,1-1 1,0 0-1,0 0 1,1 0-1,1 0 1,0 0-1,2 2 2,-6-11-129,-1-1 0,1 0 0,0 0-1,0 0 1,0 0 0,0 0 0,0 0 0,1 0 0,-1 0 0,0 0-1,0-1 1,1 1 0,-1 0 0,0-1 0,1 1 0,-1-1-1,1 1 130,-2-1-905</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1.623"/>
    </inkml:context>
    <inkml:brush xml:id="br0">
      <inkml:brushProperty name="width" value="0.2" units="cm"/>
      <inkml:brushProperty name="height" value="0.2" units="cm"/>
      <inkml:brushProperty name="color" value="#FFFF00"/>
    </inkml:brush>
  </inkml:definitions>
  <inkml:trace contextRef="#ctx0" brushRef="#br0">1 0 176,'21'73'2657,"14"462"-484,-25-471-2013,-6-44-241,-1 0 0,-1 1 0,0 4 81,0-19-1327,-4-6 379</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1.948"/>
    </inkml:context>
    <inkml:brush xml:id="br0">
      <inkml:brushProperty name="width" value="0.2" units="cm"/>
      <inkml:brushProperty name="height" value="0.2" units="cm"/>
      <inkml:brushProperty name="color" value="#FFFF00"/>
    </inkml:brush>
  </inkml:definitions>
  <inkml:trace contextRef="#ctx0" brushRef="#br0">0 37 192,'32'-4'256,"-7"-3"-72,3-1 12,1 1 4,-1 4-92,-2 1 0,-1-2-60,-5 2-120,-12 2-192,3 0-316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2.781"/>
    </inkml:context>
    <inkml:brush xml:id="br0">
      <inkml:brushProperty name="width" value="0.2" units="cm"/>
      <inkml:brushProperty name="height" value="0.2" units="cm"/>
      <inkml:brushProperty name="color" value="#FFFF00"/>
    </inkml:brush>
  </inkml:definitions>
  <inkml:trace contextRef="#ctx0" brushRef="#br0">1 16 44,'0'0'349,"0"0"-70,0 0-34,0 0 37,0 0-8,1 0-231,0 0 0,0-1 0,-1 1-1,1 0 1,0 0 0,0 0-1,0 0 1,0 0 0,0 0-1,0 0 1,0 0 0,0 1 0,0-1-1,0 0 1,0 1 0,0-1-1,0 0 1,-1 1 0,1-1-1,0 1 1,0-1 0,0 1 0,0 0-43,7 10 132,0 0 1,-1 0 0,0 1 0,-1-1 0,0 2 0,-1-1 0,-1 1 0,1 0 0,-2 0 0,1 6-133,3 6 194,1-2 1,0 1-1,5 5-194,-8-19 72,1 0 0,0 0-1,0-1 1,1 0 0,7 7-72,-12-14 28,0 0 0,0 0 0,0 0 0,1 0 1,-1 0-1,1 0 0,-1 0 0,1-1 0,0 1 0,0-1 1,0 0-1,-1 0 0,1 0 0,0 0 0,0-1 0,1 1 0,-1-1 1,0 0-1,0 0 0,0 0 0,0 0 0,0 0 0,0 0 0,2-1-28,5-3 28,1 0 0,-1-1 0,0 0 0,-1-1 0,1 1 0,-1-2 0,0 0 0,0 0 0,-1 0 0,0-1 0,0 0 0,-1-1 0,0 0 0,-1 0 0,0 0 0,1-3-28,6-11 60,-2 0 1,0-1 0,-2-1-1,0 0 1,-2 0 0,2-13-61,-7 26-10,5-18-2159,-3 27 1354</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3.400"/>
    </inkml:context>
    <inkml:brush xml:id="br0">
      <inkml:brushProperty name="width" value="0.2" units="cm"/>
      <inkml:brushProperty name="height" value="0.2" units="cm"/>
      <inkml:brushProperty name="color" value="#FFFF00"/>
    </inkml:brush>
  </inkml:definitions>
  <inkml:trace contextRef="#ctx0" brushRef="#br0">179 7 8,'-2'-1'79,"0"0"1,0 0-1,0 0 0,0 1 0,0-1 1,-1 1-1,1-1 0,0 1 0,0-1 1,-1 1-1,1 0 0,0 0 1,0 0-1,-1 1 0,1-1 0,0 0 1,0 1-1,-1-1 0,1 1 0,-1 0-79,-1 1 63,-1 1-1,1-1 0,0 1 0,0 0 1,0 0-1,0 0 0,0 1 0,1 0 1,-2 1-63,-6 9 137,1 0 0,0 1 1,1 0-1,-7 16-137,9-16 115,1 0-1,1 1 1,1 0 0,0 0 0,1 0-1,0 1 1,1-1 0,1 0 0,1 14-115,0-29 6,0 0 0,0 0 1,0 0-1,0 0 0,1 0 0,-1 0 1,0 0-1,0 0 0,1 0 1,-1 0-1,0-1 0,1 1 1,-1 0-1,1 0 0,-1 0 1,1-1-1,-1 1 0,1 0 0,-1 0 1,1-1-1,0 1 0,0-1 1,-1 1-1,1 0 0,0-1 1,0 0-1,-1 1 0,2-1-6,0 1 14,1 0-1,-1-1 1,1 1 0,-1-1-1,1 0 1,-1 0-1,1 0 1,-1 0 0,1 0-1,-1-1 1,1 1-14,6-2 24,-1 0-1,0-1 1,1 0-1,-1 0 1,0-1 0,1-1-24,2-3-5,0-1 1,-1 0-1,0-1 1,0-1 0,-1 1-1,-1-1 1,0-1-1,0 0 1,-1 0 0,-1 0-1,0-1 1,-1 1-1,3-9 5,1 44 143,-1 17-57,-6-22-44,1 0-1,1-1 0,1 0 1,1 0-1,6 16-41,-10-29 13,0 0-1,0 1 0,0-1 1,1 0-1,-1 0 0,1 0 1,0-1-1,0 1 0,1-1 1,-1 1-1,1-1 0,-1 0 1,1-1-1,0 1 0,0-1 1,0 1-1,0-1 0,1 0 0,-1 0 1,1-1-1,-1 0 0,1 0 1,-1 0-1,1 0 0,4 0-12,-2-2 7,1 0 0,-1-1 0,0 1-1,0-1 1,0-1 0,0 0 0,0 0 0,0 0-1,-1 0 1,1-1 0,-1-1 0,0 1-1,0-1 1,-1 0 0,1 0 0,-1-1-7,12-11-183,-1-1 1,-1-1-1,-1 0 0,6-12 183,16-32-1017,-23 30 250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3.731"/>
    </inkml:context>
    <inkml:brush xml:id="br0">
      <inkml:brushProperty name="width" value="0.2" units="cm"/>
      <inkml:brushProperty name="height" value="0.2" units="cm"/>
      <inkml:brushProperty name="color" value="#FFFF00"/>
    </inkml:brush>
  </inkml:definitions>
  <inkml:trace contextRef="#ctx0" brushRef="#br0">0 0 100,'14'170'1628,"-2"32"1007,-13 136-2635,-1-131 419,2-206-433,-1 20-186,1 0 1,1-1-1,0 1 0,2-1 0,0 0 0,2 1 0,0-2 0,4 9 200,-6-23-1077</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6.231"/>
    </inkml:context>
    <inkml:brush xml:id="br0">
      <inkml:brushProperty name="width" value="0.2" units="cm"/>
      <inkml:brushProperty name="height" value="0.2" units="cm"/>
      <inkml:brushProperty name="color" value="#FFFF00"/>
    </inkml:brush>
  </inkml:definitions>
  <inkml:trace contextRef="#ctx0" brushRef="#br0">287 78 176,'0'0'190,"0"0"-28,0 0-21,0 0 1,4-5-4,-3 3-108,1-1 1,-1 1-1,0-1 1,1 1 0,-1-1-1,-1 1 1,1-1-1,0 0 1,-1 0-1,1 1 1,-1-1-1,0 0 1,0 0 0,0-2-31,0 4 20,0-1 0,-1 1 0,1 0 0,0-1 1,-1 1-1,1-1 0,-1 1 0,1 0 1,-1 0-1,0-1 0,0 1 0,0 0 1,1 0-1,-1 0 0,0 0 0,0 0 0,-1 0 1,1 0-1,0 0 0,0 0 0,0 0 1,-1 1-1,1-1 0,0 0 0,0 1 1,-1-1-1,1 1 0,-1 0 0,1-1 0,-1 1 1,1 0-1,0 0 0,-1 0 0,1 0 1,-1 0-1,0 0-20,-6 1 38,1 0 0,-1 1 1,1 0-1,0 0 0,0 0 1,0 1-1,0 0 0,0 1 0,0-1 1,1 1-1,0 1 0,0-1 1,0 1-1,0 0 0,1 0 0,-5 6-38,-4 4 101,1 1-1,0 1 0,1 1 0,1-1 0,-5 11-100,4-2 80,1 2 0,1 0-1,1 0 1,2 0 0,0 1 0,2 0-1,2 0 1,0 1 0,2 29-80,2-39 26,0-1 0,2 1 0,0 0 0,2-1 0,0 0 0,1 0 0,0 0 0,7 10-26,-8-16-62,1 1 0,1-1 0,1-1 0,-1 1-1,2-1 1,0-1 0,0 1 0,1-2 0,1 1-1,-1-1 1,2-1 0,-1 0 0,1 0 0,1-2-1,-1 1 1,1-1 0,1-1 0,-1-1 0,1 0-1,0 0 1,8 0 62,-19-4-750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6.637"/>
    </inkml:context>
    <inkml:brush xml:id="br0">
      <inkml:brushProperty name="width" value="0.2" units="cm"/>
      <inkml:brushProperty name="height" value="0.2" units="cm"/>
      <inkml:brushProperty name="color" value="#FFFF00"/>
    </inkml:brush>
  </inkml:definitions>
  <inkml:trace contextRef="#ctx0" brushRef="#br0">30 32 228,'-6'17'277,"0"-1"-1,1 1 1,1 0-1,1 0 1,0 0 0,1 3-277,2-13 78,-1 1 1,1-1 0,0 0 0,1 1 0,0-1 0,0 1-1,1-1 1,0 0 0,0 0 0,0 0 0,1 0 0,0 0 0,1-1-1,-1 1 1,3 1-79,-6-6 24,1-1-1,0 0 1,1 1 0,-1-1-1,0 0 1,0 1-1,1-1 1,-1 0-1,0 0 1,1 0-1,-1 0 1,1 0 0,-1-1-1,1 1 1,0 0-1,-1-1 1,1 1-1,0-1 1,-1 0 0,1 1-1,0-1 1,-1 0-1,1 0 1,2 0-24,-1-1 16,0 0 0,1 0 0,-1-1 0,0 1 0,0-1 0,0 0 0,0 0 0,0 0 0,0 0 0,0 0 0,-1-1 0,3-2-16,1-3 17,0-1 1,0 1 0,-1-1 0,0-1-1,0 1 1,-1-1 0,0 1-1,-1-1 1,0 0 0,-1-1-1,0 1 1,-1 0 0,1-1 0,-2 1-1,0-1 1,0-3-18,-1 8 10,0 1 1,0-1-1,0 1 1,0 0-1,-1-1 1,0 1-1,0 0 1,0 0-1,-1 0 0,1 1 1,-1-1-1,0 1 1,-1-1-1,1 1 1,-1 0-1,0 0 1,0 1-1,-2-2-10,3 4-7,-1 1-1,0 0 1,1 0-1,-1 0 1,0 0 0,0 1-1,1 0 1,-1-1-1,0 1 1,1 0 0,-1 1-1,1-1 1,0 1-1,-1-1 1,1 1 0,0 0-1,0 1 1,0-1-1,0 0 1,0 1 0,1-1-1,-1 1 1,1 0-1,-1 0 1,1 0 0,0 0-1,0 0 1,1 1-1,-1-1 1,1 1 0,-1-1 7,-2 16-1023,3-11 84</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7.197"/>
    </inkml:context>
    <inkml:brush xml:id="br0">
      <inkml:brushProperty name="width" value="0.2" units="cm"/>
      <inkml:brushProperty name="height" value="0.2" units="cm"/>
      <inkml:brushProperty name="color" value="#FFFF00"/>
    </inkml:brush>
  </inkml:definitions>
  <inkml:trace contextRef="#ctx0" brushRef="#br0">10 165 316,'-6'62'1433,"3"1"0,3 3-1433,0-66 5,0 0 0,0-1 0,1 1 0,-1 0 0,0 0 0,0 0-1,1-1 1,-1 1 0,0 0 0,0 0 0,1 0 0,-1 0 0,0 0 0,1 0 0,-1 0 0,0-1 0,0 1 0,1 0 0,-1 0 0,0 0 0,1 0 0,-1 0 0,0 0 0,0 0 0,1 1 0,-1-1 0,0 0 0,1 0 0,-1 0 0,0 0 0,0 0 0,1 0 0,-1 0 0,0 1 0,0-1 0,1 0 0,-1 0 0,0 0 0,0 1 0,0-1 0,1 0 0,-1 0 0,0 1 0,0-1 0,0 0 0,0 0 0,0 1 0,1-1 0,-1 0 0,0 0 0,0 1 0,0-1 0,0 0 0,0 1 0,0-1 0,0 0 0,0 0 0,0 1-5,13-21 113,3-16-259,-2 0-1,8-36 147,0 0-335,-12 39 168,-8 24 114,0 1 0,1 0 0,-1 0 0,2 0-1,-1 0 1,1 0 0,0 1 0,1-1 0,2-2 53,-7 10 8,1-1 1,-1 0-1,1 1 1,-1-1-1,1 0 1,0 1-1,-1-1 1,1 1-1,0-1 1,-1 1-1,1-1 1,0 1-1,0-1 1,-1 1-1,1 0 1,0 0-1,0-1 1,0 1-1,-1 0 1,1 0-1,0 0 1,0 0-1,0 0 1,0 0-1,0 0 1,-1 0-1,1 0 1,0 0-1,0 0 1,0 1-1,0-1 1,-1 0-1,1 0 1,0 1-1,0-1 1,-1 1-1,2 0-8,1 2 30,0-1 0,0 2 0,-1-1 1,1 0-1,-1 0 0,1 1 0,-1 0 0,0-1 0,0 3-30,8 18 174,-1-1 0,5 21-174,-14-43 2,10 43 145,-7-29-117,0-1 0,1 0 0,0 0 0,1 0 0,1 0-1,0-1 1,4 6-30,5-5-2545,-15-14 1660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7.888"/>
    </inkml:context>
    <inkml:brush xml:id="br0">
      <inkml:brushProperty name="width" value="0.2" units="cm"/>
      <inkml:brushProperty name="height" value="0.2" units="cm"/>
      <inkml:brushProperty name="color" value="#FFFF00"/>
    </inkml:brush>
  </inkml:definitions>
  <inkml:trace contextRef="#ctx0" brushRef="#br0">188 1 152,'-6'4'135,"1"0"0,-1-1-1,0 1 1,0-1 0,0 0 0,0 0 0,-4 0-135,-24 13 287,23-8-185,-1 0-1,1 0 1,0 1 0,1 1-1,-3 4-101,9-11 34,1 1-1,-1 0 0,1 1 0,0-1 0,1 1 0,-1-1 0,1 1 0,0 0 0,0-1 0,0 1 0,1 0 0,0 1 0,0-1 0,0 0 1,0 3-34,1-7 77,14 26 58,-2-1-86,36 25 73,-40-45-59,-1 1-1,1 1 0,-1-1 1,0 1-1,-1 1 1,0-1-1,-1 1 0,2 2-62,-6-7 48,0 0-1,0-1 0,0 1 1,-1 0-1,0 0 0,0-1 1,0 1-1,0 0 0,0 0 0,-1-1 1,1 1-1,-1 0 0,0-1 1,0 1-1,-1 0 0,1-1 1,-1 1-1,-1 2-47,-2 3-46,-1 1 0,0-1 0,-1 0-1,0-1 1,0 1 0,-2-1 46,8-6-130,-1-1 0,1 0 0,0-1 1,-1 1-1,1 0 0,-1 0 0,0 0 0,1-1 0,-1 1 1,1-1-1,-1 0 0,0 1 0,1-1 0,-1 0 0,0 0 0,0 0 130,1 0-987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3.959"/>
    </inkml:context>
    <inkml:brush xml:id="br0">
      <inkml:brushProperty name="width" value="0.2" units="cm"/>
      <inkml:brushProperty name="height" value="0.2" units="cm"/>
      <inkml:brushProperty name="color" value="#FFC114"/>
    </inkml:brush>
  </inkml:definitions>
  <inkml:trace contextRef="#ctx0" brushRef="#br0">455 125 220,'0'0'335,"0"0"-13,0 0-44,0 0-9,0 0-38,0 0 9,0 0-14,0 0-15,0 0-46,0 0 10,0 0 17,1 0-173,-1 0 0,1 0 1,-1-1-1,1 1 1,-1-1-1,1 1 0,-1 0 1,1-1-1,-1 1 1,0-1-1,1 1 1,-1-1-1,0 1 0,1-1 1,-1 0-1,0 1 1,1-1-1,-1 1 0,0-1 1,0 0-1,0 1 1,0-1-1,0 0 0,0 1 1,0-1-1,0 1-19,-3-7 75,0 0 0,0 1 0,-1 0-1,0 0 1,0 0 0,-1 0 0,0 0-1,0 1 1,0 0 0,-1 0 0,1 1-1,-1-1 1,0 1 0,-1 0 0,1 1-1,0 0 1,-1 0 0,0 0 0,-6-1-75,3 1 65,1 0 0,-1 1 0,0 0 0,0 0 0,1 1 0,-1 0 0,0 1 0,0 0 0,0 1 0,0 0 0,0 1 0,0 0 1,-9 3-66,6 0 54,0 2 1,1-1 0,-1 2 0,2 0 0,-1 0-1,1 1 1,0 0 0,1 1 0,0 0 0,0 1 0,1 0-1,1 0 1,0 1 0,0 0 0,1 1 0,1-1 0,-4 11-55,5-11 25,1 1 0,0 0 0,1-1 0,0 1 0,1 0 0,1 0 0,0 1 0,0-1 0,1 0 0,1 0 0,0 0 1,1 1-1,1-2 0,0 1 0,0 0 0,1 0 0,1-1 0,6 12-25,-8-19 11,0 0 0,0 0 0,1-1 0,0 1 0,0-1-1,0 0 1,0 0 0,1 0 0,-1-1 0,4 3-11,-5-5 9,0 1 0,-1-1 0,1 1 0,0-1-1,0 0 1,0 0 0,0 0 0,0 0 0,1-1 0,-1 1 0,0-1-1,0 0 1,0 0 0,0 0 0,1 0 0,-1-1 0,0 1 0,0-1-1,0 0 1,0 0 0,0 0 0,1-1-9,23-12 14,-1-1 0,0-1 0,-1-2 0,-1 0 0,-1-2 0,0-1 0,-2 0 0,0-2 0,-2 0 0,0-1 0,-2-1 0,-1-1 0,0 0 0,-2-1 0,-2-1 0,0 0 0,-2 0 0,4-17-14,-8 18 64,-2 8 88,-7 38-78,-5 30-9,1 1 1,3-1-1,2 4-65,2-35 12,-1 1 8,1 1 0,1-1 0,1 1 0,1-1 0,4 18-20,2-8 6,20 50 88,-27-74-139,1 0 0,0 0 0,0 0 0,0-1 0,0 1 0,1-1 0,0 0 0,0 0 0,0 0 0,0-1 0,1 1 0,-1-1 0,2 0 45,-3-2-226,0 0 0,0-1 1,1 1-1,-1-1 0,0 0 1,0 0-1,1 0 0,-1 0 1,0 0-1,0-1 0,0 1 1,1-1-1,-1 0 0,0 0 1,0 0-1,0-1 1,0 1-1,-1-1 0,1 0 226,-1 2 93,13-9-1257</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8.220"/>
    </inkml:context>
    <inkml:brush xml:id="br0">
      <inkml:brushProperty name="width" value="0.2" units="cm"/>
      <inkml:brushProperty name="height" value="0.2" units="cm"/>
      <inkml:brushProperty name="color" value="#FFFF00"/>
    </inkml:brush>
  </inkml:definitions>
  <inkml:trace contextRef="#ctx0" brushRef="#br0">1 0 4,'0'6'324,"0"0"8,0 1-112,2 1-64,-2 0-124,3 1-80,-3 2-124,0-1-188</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8.549"/>
    </inkml:context>
    <inkml:brush xml:id="br0">
      <inkml:brushProperty name="width" value="0.2" units="cm"/>
      <inkml:brushProperty name="height" value="0.2" units="cm"/>
      <inkml:brushProperty name="color" value="#FFFF00"/>
    </inkml:brush>
  </inkml:definitions>
  <inkml:trace contextRef="#ctx0" brushRef="#br0">51 0 284,'-5'25'388,"-1"1"-52,1 0-8,-1-2-40,3 3-32,-3-3-12,1-1-12,1 0-24,-1-1-8,5-4-88,-3-4-56,0-4-36,3 0-48,0-10-168,0 0-168,0 0-236,0 0-336</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9.003"/>
    </inkml:context>
    <inkml:brush xml:id="br0">
      <inkml:brushProperty name="width" value="0.2" units="cm"/>
      <inkml:brushProperty name="height" value="0.2" units="cm"/>
      <inkml:brushProperty name="color" value="#FFFF00"/>
    </inkml:brush>
  </inkml:definitions>
  <inkml:trace contextRef="#ctx0" brushRef="#br0">157 2 164,'-3'-1'101,"1"1"0,-1 0 1,1 0-1,-1 0 0,1 0 0,-1 0 1,1 0-1,-1 1 0,1-1 0,-1 1 1,1-1-1,0 1 0,-1 0 0,1 0 1,0 0-1,0 1 0,-1-1 0,1 0 1,-1 2-102,-47 37 272,36-28 12,10-9-237,0 1-1,0 0 0,1-1 0,-1 2 1,1-1-1,0 0 0,1 1 1,-1-1-1,1 1 0,0 0 0,0 0 1,0 0-1,1 0 0,-1 0 1,1 0-1,0 0 0,1 0 0,-1 0 1,1 6-47,3-6 20,0 0 1,0 0 0,0 0-1,0 0 1,1 0-1,0-1 1,0 1 0,0-1-1,1 0 1,-1-1 0,1 1-1,4 2-20,25 25 239,-32-27-173,0 0 0,0 0 0,0 0 0,-1 0 0,1 0 0,-1 0 0,0 0 0,0 0 1,-1 0-1,1 0 0,-1 1 0,0-1 0,0 0 0,0 1 0,-1-1 0,1 0 0,-1 0 0,0 0 0,-1 1-66,-3 13 7,-1 0 0,-1-1-1,-6 12-6,9-21-6,-3 4-1460,3-10 385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19.791"/>
    </inkml:context>
    <inkml:brush xml:id="br0">
      <inkml:brushProperty name="width" value="0.2" units="cm"/>
      <inkml:brushProperty name="height" value="0.2" units="cm"/>
      <inkml:brushProperty name="color" value="#FFFF00"/>
    </inkml:brush>
  </inkml:definitions>
  <inkml:trace contextRef="#ctx0" brushRef="#br0">1 0 68,'0'18'141,"-1"18"296,3-1 1,3 25-438,4 14 532,-3 0 1,-4 5-533,3 38 436,-1-20-181,-4-52-254,2 0-1,3 0 1,1-1 0,5 15-1,-10-51-1306,1-8 413</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0.117"/>
    </inkml:context>
    <inkml:brush xml:id="br0">
      <inkml:brushProperty name="width" value="0.2" units="cm"/>
      <inkml:brushProperty name="height" value="0.2" units="cm"/>
      <inkml:brushProperty name="color" value="#FFFF00"/>
    </inkml:brush>
  </inkml:definitions>
  <inkml:trace contextRef="#ctx0" brushRef="#br0">0 72 116,'32'-9'236,"-1"0"-12,0-2-8,-3 3-52,1-1-104,2 2-52,-5-2-156,-4-1-152</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0.466"/>
    </inkml:context>
    <inkml:brush xml:id="br0">
      <inkml:brushProperty name="width" value="0.2" units="cm"/>
      <inkml:brushProperty name="height" value="0.2" units="cm"/>
      <inkml:brushProperty name="color" value="#FFFF00"/>
    </inkml:brush>
  </inkml:definitions>
  <inkml:trace contextRef="#ctx0" brushRef="#br0">77 112 96,'53'-31'548,"-51"29"-526,0 1 0,1-1 0,-1 0 0,0 0 0,0 0 0,0 0 0,0-1 0,-1 1 0,1 0 0,-1-1-1,1 1 1,-1-1 0,0 0 0,0 1 0,0-1 0,0 0 0,0 0 0,-1 1 0,1-3-22,-1 4 48,-3-18 340,2 18-367,0 0-1,0 0 1,0 0 0,0 0-1,0 1 1,0-1 0,0 0 0,-1 0-1,1 1 1,0-1 0,0 1 0,-1-1-1,1 1 1,0-1 0,-1 1 0,1 0-1,0 0 1,-1 0 0,1 0-1,-1 0 1,1 0 0,0 0 0,-1 0-1,1 0 1,0 1 0,-1-1-21,-1 1 39,-1 1 0,1-1 1,0 1-1,0 0 0,0 0 1,0 0-1,0 1 0,0-1 1,1 1-1,-3 1-39,-2 5 76,-1 0-1,1 1 1,1 0 0,-1 0-1,2 1 1,-2 4-76,-2 6 105,2 1 1,0 0-1,2 1 1,0 0-1,2-1 1,0 1-1,2 1 1,0 11-106,2-26 24,0 0 0,1 1-1,0-1 1,0 0 0,1-1 0,0 1 0,1 0 0,0-1-1,0 0 1,1 0 0,1 1-24,-5-7-29,-1-1-1,1 0 1,0 1-1,1-1 1,-1 0-1,0 1 1,0-1-1,0 0 1,1 0-1,-1 0 1,1 0-1,-1 0 1,1 0 0,-1-1-1,1 1 1,-1-1-1,1 1 1,0-1-1,-1 1 1,1-1-1,0 0 1,-1 1-1,1-1 1,0 0-1,0 0 1,0-1 29,0 1-165,1-1 0,0 0 0,0 0 1,-1 0-1,1 0 0,-1-1 0,1 1 0,-1-1 1,0 1-1,1-1 0,-1 0 0,0 0 0,0 0 0,2-2 165,2-5-847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1.017"/>
    </inkml:context>
    <inkml:brush xml:id="br0">
      <inkml:brushProperty name="width" value="0.2" units="cm"/>
      <inkml:brushProperty name="height" value="0.2" units="cm"/>
      <inkml:brushProperty name="color" value="#FFFF00"/>
    </inkml:brush>
  </inkml:definitions>
  <inkml:trace contextRef="#ctx0" brushRef="#br0">4 227 160,'-4'133'2391,"4"-131"-2271,0-2-34,9 5 95,46-138-1030,-35 81 414,2 0 0,2 2 0,8-9 435,-31 58 17,-1 0 0,1 0 0,0-1-1,-1 1 1,1 0 0,0 0 0,0 0 0,0 0 0,0-1-1,0 2 1,0-1 0,0 0 0,0 0 0,1 0 0,-1 0-1,0 1 1,0-1 0,1 1 0,-1-1 0,1 1 0,-1-1-1,0 1 1,1 0 0,-1-1 0,1 1 0,-1 0 0,1 0-1,0 0-16,1 1 33,-1 0 0,1 0 1,-1 1-1,0-1 0,1 0 0,-1 1 0,0 0 0,0-1 0,0 1 0,0 0 0,0 0 0,0 0 0,0 0 0,0 2-33,6 8 123,0 1-1,0 1 1,-1-1-1,-1 1 1,0 2-123,15 41 279,-3 1 0,3 24-279,-10-52-1718,-8-28 855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1.436"/>
    </inkml:context>
    <inkml:brush xml:id="br0">
      <inkml:brushProperty name="width" value="0.2" units="cm"/>
      <inkml:brushProperty name="height" value="0.2" units="cm"/>
      <inkml:brushProperty name="color" value="#FFFF00"/>
    </inkml:brush>
  </inkml:definitions>
  <inkml:trace contextRef="#ctx0" brushRef="#br0">54 0 196,'-9'16'240,"1"1"0,1 0-1,1 0 1,0 0 0,1 1 0,1 0-1,1 0 1,0 0 0,1 0 0,1 6-240,1-20 30,1-1 1,-1 1 0,1 0 0,-1-1 0,1 1 0,0-1-1,1 1 1,-1-1 0,1 0 0,-1 1 0,1-1 0,0 0-1,0 0 1,0 0 0,1 0 0,-1 0 0,1-1-1,0 1 1,-1-1 0,1 0 0,0 1 0,0-1 0,1 0-31,3 2 53,-1-1 0,1 0 1,0 0-1,0-1 0,0 0 0,0 0 1,1-1-1,-1 1 0,0-1 1,1-1-1,1 0-53,-2 0-162,1 0 0,0 0 0,-1-1 0,1 0 0,0-1 0,-1 0 0,1 0 0,-1-1 0,0 1 0,0-2 0,0 1 0,0-1 0,-1 0 0,1 0 0,-1-1 0,2-1 162,2-5-905</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1.766"/>
    </inkml:context>
    <inkml:brush xml:id="br0">
      <inkml:brushProperty name="width" value="0.2" units="cm"/>
      <inkml:brushProperty name="height" value="0.2" units="cm"/>
      <inkml:brushProperty name="color" value="#FFFF00"/>
    </inkml:brush>
  </inkml:definitions>
  <inkml:trace contextRef="#ctx0" brushRef="#br0">1 1 328,'15'18'510,"-2"2"1,0-1-1,-1 1 0,3 8-510,25 39 772,-27-45-593,-9-15-217,-1 0 0,2 0 1,-1 0-1,1 0 0,0-1 0,0 0 0,1 0 0,0 0 0,0-1 0,0 1 0,1-2 0,-1 1 1,3 0 37,-3-4-1272,-6-1 376</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2.103"/>
    </inkml:context>
    <inkml:brush xml:id="br0">
      <inkml:brushProperty name="width" value="0.2" units="cm"/>
      <inkml:brushProperty name="height" value="0.2" units="cm"/>
      <inkml:brushProperty name="color" value="#FFFF00"/>
    </inkml:brush>
  </inkml:definitions>
  <inkml:trace contextRef="#ctx0" brushRef="#br0">435 1 308,'-92'147'2709,"-92"160"333,145-233-3925,3 2 1,3 1-1,-3 21 883,22-58-911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4.504"/>
    </inkml:context>
    <inkml:brush xml:id="br0">
      <inkml:brushProperty name="width" value="0.2" units="cm"/>
      <inkml:brushProperty name="height" value="0.2" units="cm"/>
      <inkml:brushProperty name="color" value="#FFC114"/>
    </inkml:brush>
  </inkml:definitions>
  <inkml:trace contextRef="#ctx0" brushRef="#br0">1 382 12,'0'191'4574,"0"-191"-4553,0 0-1,0 0 0,0 0 0,0 0 0,0 0 0,0 0 0,0 0 0,1 0 0,-1 0 0,0 0 0,0 0 1,0 0-1,0 0 0,0 0 0,0 0 0,0 0 0,1 0 0,-1 0 0,0 0 0,0 0 0,0 0 0,0 0 1,0 0-1,0 0 0,0 1 0,0-1 0,0 0 0,1 0 0,-1 0 0,0 0 0,0 0 0,0 0 0,0 0 1,0 0-1,0 0 0,0 1 0,0-1 0,0 0 0,0 0 0,0 0 0,0 0 0,0 0-20,8-21 336,7-28-133,-12 35-171,64-217 490,-53 191-368,1 1 0,3 1 0,0 1 0,19-26-154,-36 62 0,0-2-8,0 0 1,1 1-1,0-1 1,-1 0-1,1 1 0,0-1 1,0 1-1,1 0 0,-1 0 1,0 0-1,1 0 1,-1 0-1,1 0 0,0 0 1,0 1-1,-1 0 1,1-1-1,0 1 0,0 0 1,2 0 7,-4 1-130,-1 0-26,22 2-1058,0 11-167,-15-10 287</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28:24.286"/>
    </inkml:context>
    <inkml:brush xml:id="br0">
      <inkml:brushProperty name="width" value="0.2" units="cm"/>
      <inkml:brushProperty name="height" value="0.2" units="cm"/>
      <inkml:brushProperty name="color" value="#FFFF00"/>
    </inkml:brush>
  </inkml:definitions>
  <inkml:trace contextRef="#ctx0" brushRef="#br0">1 62 20,'0'0'137,"0"0"-24,0 0 11,0 0 29,0 0-42,0 0-12,0 0-19,0 0 3,0 0-22,0 0 7,0 0-25,0 0-12,0 0-17,0 0 12,0 0 1,0 0 8,0 0 3,0 0-4,0 0 26,22-1 3,134-45 39,-139 42-120,0 0-1,0 1 1,0 1 0,11 1 18,-26 1-44,27 0-296,-14 0-271,-15 0 445</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0.332"/>
    </inkml:context>
    <inkml:brush xml:id="br0">
      <inkml:brushProperty name="width" value="0.2" units="cm"/>
      <inkml:brushProperty name="height" value="0.2" units="cm"/>
      <inkml:brushProperty name="color" value="#FFFFFF"/>
    </inkml:brush>
  </inkml:definitions>
  <inkml:trace contextRef="#ctx0" brushRef="#br0">142 0 76,'0'0'152,"0"0"8,0 0-21,0 0 29,0 0 35,0 0 3,0 0-39,0 0 5,0 0-24,0 0-6,0 0-31,0 0 29,0 0-7,0 0 44,0 0-35,0 0-12,0 0-23,0 0 34,0 0-63,0 0 17,-6 3 2,4-3-82,0 1 0,1 0 0,-1 0 0,0 0 0,0 0 0,1 0 0,-1 0 0,1 0-1,-1 1 1,1-1 0,-1 1 0,1-1 0,0 1 0,0-1 0,0 1 0,0 0 0,0-1 0,0 1 0,0 1-15,-7 46 328,7-41-314,-24 395 713,14-187-607,-43 617 425,46-602-2409,8-220 762</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1.432"/>
    </inkml:context>
    <inkml:brush xml:id="br0">
      <inkml:brushProperty name="width" value="0.2" units="cm"/>
      <inkml:brushProperty name="height" value="0.2" units="cm"/>
      <inkml:brushProperty name="color" value="#FFFFFF"/>
    </inkml:brush>
  </inkml:definitions>
  <inkml:trace contextRef="#ctx0" brushRef="#br0">0 196 80,'63'-68'2978,"-27"30"-2680,-27 29-202,0 0 0,0 0 0,1 0 0,0 1 0,0 1 0,1 0 0,0 0 1,0 1-1,4-1-96,-10 5 24,1 0 0,0 0 0,-1 1-1,1-1 1,0 1 0,0 1 0,-1-1 0,1 1 0,0 0 0,0 0 0,0 1 0,0-1 0,0 1 0,-1 1 0,1-1 0,0 1 0,-1 0 0,1 0 0,-1 1 0,0-1-24,8 5 34,-1 0 1,1 1 0,-2 1-1,1 0 1,-1 0 0,0 1-1,-1 0 1,0 1-1,-1 0 1,0 0 0,-1 1-1,0 0 1,-1 1 0,-1 0-1,0 0 1,0 0-1,2 11-34,3 14 80,-1 0 0,-2 1-1,-2 0 1,-1 1-1,-2-1 1,-2 1-1,-2 9-79,-1-21 39,0 1 0,-2-1 0,-1 0 0,-1 0 0,-2-1 0,-6 16-39,-14 30 208,-30 53-208,43-98 32,0-1 0,-2-1 1,-1 0-1,-1-2 0,-10 10-32,17-20 17,-1-1-1,-1-1 1,0 0-1,-1 0 1,0-2-1,0 0 1,-1-1-1,-1 0 1,-14 5-17,25-12 2,-1 0 1,1-1 0,-1 0 0,0 0-1,0 0 1,0-1 0,-3 0-3,10 0-18,0 0 16,0 0 23,0 0-20,-41 0-1429,34-2-464,7-6 1006</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2.319"/>
    </inkml:context>
    <inkml:brush xml:id="br0">
      <inkml:brushProperty name="width" value="0.2" units="cm"/>
      <inkml:brushProperty name="height" value="0.2" units="cm"/>
      <inkml:brushProperty name="color" value="#FFFFFF"/>
    </inkml:brush>
  </inkml:definitions>
  <inkml:trace contextRef="#ctx0" brushRef="#br0">8 470 144,'-8'216'3956,"8"-215"-3812,11 2 80,-8-3-65,-1-10-54,-2 5-91,15-82 214,3 0 0,23-61-228,-30 117 31,1 0 0,1 1 1,2 0-1,1 1 0,1 1 1,1 1-1,2 0 1,22-23-32,-35 43-1,0 0 1,1 0-1,0 1 1,0 0 0,0 0-1,1 1 1,0 0 0,0 0-1,5-1 1,-8 4-93,-1 0-1,1 1 0,0-1 1,0 1-1,0 1 0,0-1 1,0 1-1,0 0 0,0 0 1,0 1-1,0 0 0,0 0 1,0 0-1,-1 0 0,6 3 94,7 2-552,-6 0-288</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2.832"/>
    </inkml:context>
    <inkml:brush xml:id="br0">
      <inkml:brushProperty name="width" value="0.2" units="cm"/>
      <inkml:brushProperty name="height" value="0.2" units="cm"/>
      <inkml:brushProperty name="color" value="#FFFFFF"/>
    </inkml:brush>
  </inkml:definitions>
  <inkml:trace contextRef="#ctx0" brushRef="#br0">142 99 272,'-13'18'272,"1"1"0,0 0 0,1 0 0,1 2 0,1-1 0,1 1 0,1 0 0,1 1 0,1-1 0,-1 11-272,-3 28 487,2 1 0,4-1-1,2 17-486,3-60 67,0 0 0,1 0-1,1 0 1,1-1-1,0 1 1,1-1 0,1 0-1,7 12-66,-12-24 13,-1 0 1,1 0-1,0-1 0,0 1 1,0-1-1,1 1 0,-1-1 0,1 0 1,0 0-1,0 0 0,0 0 1,0-1-1,0 1 0,1-1 1,-1 0-1,1 0 0,0 0 0,-1 0 1,1-1-1,0 1 0,0-1 1,0 0-1,0 0 0,0-1 1,0 1-1,0-1 0,0 0 0,1 0 1,-1 0-1,0-1 0,0 1 1,0-1-1,0 0 0,1 0-13,7-6 12,-1 1 1,0-1-1,0-1 0,-1 0 0,0 0 1,0-1-1,-1 0 0,0-1 1,-1 0-1,0-1 0,0 1 0,-1-1 1,-1-1-1,1 1 0,-2-1 0,0 0 1,0-1-1,1-9-12,4-15 9,-1 10-9,-2 0 0,-1-1-1,-1 0 1,-1 1 0,-1-1 0,-2-1 0,-1 1-1,-1 0 1,-2-5 0,2 29 4,-4-33-8,-2 0 0,-2 1 1,-3-3 3,10 29 0,-2 1 0,1 0 0,-1 0 0,0 0 0,-1 1 0,0-1 0,0 1 0,-1 0 0,0 0 0,-1 1 0,0 0 0,0 0 0,0 1 0,-1-1 1,-4-2-1,7 7 1,0 0-1,0 1 1,0-1 0,0 1 0,-1 0 0,1 0 0,0 1 0,0-1 0,-1 1 0,1 0 0,0 1 0,0-1 0,-1 1 0,1 0 0,0 0 0,0 1 0,0 0 0,0 0 0,0 0 0,-3 2-1,-10 6-97,0 0 0,1 1 0,0 1 0,-9 9 97,-22 35-1922,42-49 822</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3.806"/>
    </inkml:context>
    <inkml:brush xml:id="br0">
      <inkml:brushProperty name="width" value="0.2" units="cm"/>
      <inkml:brushProperty name="height" value="0.2" units="cm"/>
      <inkml:brushProperty name="color" value="#FFFFFF"/>
    </inkml:brush>
  </inkml:definitions>
  <inkml:trace contextRef="#ctx0" brushRef="#br0">9 0 240,'-7'178'2127,"9"60"-2127,0-55 558,-2 485 1133,-6-611-1564,6-56-92,9-6 39,15-66-96,12-58 22,-24 75 3,3 2 0,2 0 0,2 1 0,9-14-3,-12 34 13,1 1-1,1 1 0,11-12-12,-23 33-1,0 0 0,1 1 0,0-1 0,1 2 0,-1-1 0,1 1 0,0 0 0,1 1 0,-1 0-1,1 0 1,0 1 0,1 0 0,-1 0 0,4 0 1,-7 4-2,0-1 0,-1 1 0,1 1 0,0-1-1,0 1 1,0 0 0,0 0 0,-1 1 0,1 0-1,0 0 1,-1 0 0,0 0 0,1 1 0,-1 0-1,0 0 1,0 1 0,-1-1 0,1 1 0,-1 0-1,0 0 1,0 1 0,2 1 2,7 9 24,0 0 0,-1 1 0,-1 0-1,0 0 1,-1 2 0,1 4-24,-4-2 105,-1 1-1,-1 0 0,0 0 1,-2 0-1,0 1 1,-2-1-1,0 1 1,-3 14-105,1-26 50,0-1 0,-1 0 0,0 1 1,-1-1-1,0 0 0,0-1 1,-1 1-1,0 0 0,-1-1 1,0 0-1,0 0 0,-1-1 1,0 1-1,0-1 0,0 0 0,-1-1 1,-1 1-51,-6 6 81,0-1 0,-1-1 0,0-1 1,-1 0-1,0 0 0,0-2 0,-1 0 0,-7 2-81,-2-2-126,-1-1-1,1-1 1,-1-1-1,-1-2 1,1 0-1,-27-2 127,48-2-204,-1 0 1,1 0-1,0-1 0,0 1 0,1-2 1,-1 1-1,0 0 0,1-1 1,-1 0-1,1 0 0,0-1 0,0 0 1,0 0-1,0 0 0,0-1 204,-13-11-1164</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4.665"/>
    </inkml:context>
    <inkml:brush xml:id="br0">
      <inkml:brushProperty name="width" value="0.2" units="cm"/>
      <inkml:brushProperty name="height" value="0.2" units="cm"/>
      <inkml:brushProperty name="color" value="#FFFFFF"/>
    </inkml:brush>
  </inkml:definitions>
  <inkml:trace contextRef="#ctx0" brushRef="#br0">1 1 96,'0'0'243,"0"0"-1,0 0 12,0 0 24,0 0-8,0 0 26,0 0-15,4 2 20,-2-1-272,-1 0-1,0 0 1,1 0 0,-1 0 0,0 0-1,0 0 1,0 0 0,0 1-1,0-1 1,0 0 0,0 1 0,0-1-1,0 1 1,0-1 0,-1 1 0,1-1-1,-1 1 1,1 0 0,-1 0-29,3 38 549,-4-30-499,14 410 1342,-1-135-285,-14 51-1107,0-93 284,2 80-2210,0-322 771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5.151"/>
    </inkml:context>
    <inkml:brush xml:id="br0">
      <inkml:brushProperty name="width" value="0.2" units="cm"/>
      <inkml:brushProperty name="height" value="0.2" units="cm"/>
      <inkml:brushProperty name="color" value="#FFFFFF"/>
    </inkml:brush>
  </inkml:definitions>
  <inkml:trace contextRef="#ctx0" brushRef="#br0">84 283 200,'19'-8'140,"0"0"-1,-1-2 1,-1 0-1,1-2 1,-2 1 0,1-2-1,-2 0 1,0-1-1,0-1 1,-2 0-1,3-4-139,-14 16 8,-1 0-1,1 0 0,0 0 1,-1 0-1,0 0 0,0 0 1,0-1-1,0 1 0,0 0 0,-1 0 1,0-1-1,1 1 0,-1-1 1,0 1-1,-1 0 0,1-1 1,0 1-1,-1 0 0,0-1 0,0 1 1,0 0-1,0 0 0,-1 0 1,1 0-1,-1 0 0,0 0 1,1 0-1,-1 0 0,-1 0 0,1 1 1,0 0-1,-2-3-7,0 2 2,0 0 0,0 0-1,0 0 1,0 0 0,-1 1 0,1 0 0,-1 0-1,1 0 1,-1 0 0,0 1 0,0-1 0,0 1-1,0 0 1,0 1 0,0-1 0,0 1-1,0 0 1,0 0 0,0 1 0,0 0 0,1 0-1,-1 0 1,-3 1-2,0 1 32,0 0 0,0 1-1,0 0 1,1 0 0,-1 1 0,1 0-1,0 0 1,0 1 0,1 0 0,0 0-1,0 0 1,0 1 0,1 0-1,-4 6-31,2-2 61,1 2-1,0-1 1,1 1-1,0 0 1,1 0-1,0 0 0,1 1 1,1-1-1,0 5-60,0 2 58,1-1 1,0 1-1,2 0 0,1-1 1,0 0-1,1 1 0,1-1 0,1 0 1,1-1-1,0 1 0,2-1 0,0 0 1,8 13-59,-3-12 105,1 0 0,0-1 0,2 0 0,0-1 1,1-1-1,0-1 0,12 8-105,-18-15-135,1 0 0,0-1 0,0 0 0,0-1 0,1-1 0,0 0 0,1-1 0,-1 0 0,1 0 0,-1-2 0,1 0 1,0 0-1,4-1 135,-16-2-88,0 1 0,0 0 0,-1 0 0,1 0 0,0-1 0,0 1 1,0-1-1,-1 0 0,1 1 0,0-1 0,-1 0 0,1 0 0,-1 0 1,1 0-1,-1 0 0,1 0 0,0-1 88,4-3-306,13-8-524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16.016"/>
    </inkml:context>
    <inkml:brush xml:id="br0">
      <inkml:brushProperty name="width" value="0.2" units="cm"/>
      <inkml:brushProperty name="height" value="0.2" units="cm"/>
      <inkml:brushProperty name="color" value="#FFFFFF"/>
    </inkml:brush>
  </inkml:definitions>
  <inkml:trace contextRef="#ctx0" brushRef="#br0">71 114 272,'-15'192'1988,"0"14"-861,8-98 384,-16 87-1511,15-156 383,5-27-231,6-29-158,23-130-428,-3 8-47,6 1 1,41-116 480,-67 245 0,28-69 55,-28 72-42,0-1 1,1 1 0,0 0 0,0 0 0,0 0 0,1 0-1,0 1 1,0 0 0,5-5-14,-8 10 10,-1-1-1,0 1 1,1-1-1,-1 1 1,0-1 0,1 1-1,-1 0 1,1 0-1,-1-1 1,1 1 0,-1 0-1,0 0 1,1 1-1,-1-1 1,1 0 0,-1 0-1,1 1 1,-1-1-1,0 1 1,1-1-1,-1 1 1,0 0 0,0-1-1,1 1 1,-1 0-1,0 0 1,0 0 0,0 0-1,0 0 1,0 0-1,0 0 1,0 0 0,0 0-1,-1 1 1,1-1-1,0 0 1,-1 0 0,1 1-10,26 51 222,-18-28-135,-1 0 0,-1 0 0,-2 1-1,0 0 1,0 24-87,-1 35 300,-3 13-300,-2-46 140,0-28-71,-1 0 1,-2 0 0,0 0-1,-8 22-69,0 1 130,2 2 39,10-49-175,5-26-117,3-11-208,1 1 1,13-27 330,4-20-333,-23 72 308,27-90-561,16-36 586,-34 108 2,0 0-1,2 1 1,1 1-1,1 1 1,2 0-1,0 1 1,2 0-2,-18 23 10,0-1 0,0 0 0,1 1 0,0-1 0,-1 1 0,1 0 0,0 0 0,0 0 0,0 0 0,0 1 0,0-1 0,1 1 0,-1 0 0,0 0 0,1 0 0,-1 0 0,1 0 0,2 1-10,-2 0 18,-1 1 0,1-1-1,0 1 1,-1 0 0,1 1-1,-1-1 1,1 1 0,-1-1-1,1 1 1,-1 0 0,0 0-1,0 1 1,0-1-1,0 1 1,-1-1 0,1 1-1,1 2-17,6 7 58,0 1 0,-1 1 0,-1-1 0,0 1 0,-1 1-1,0 0 1,-1 0 0,-1 0 0,1 4-58,9 38 263,6 49-263,-11-35 165,-4 2 0,-1 41-165,-5-3-2292,0-109 1324</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1.186"/>
    </inkml:context>
    <inkml:brush xml:id="br0">
      <inkml:brushProperty name="width" value="0.2" units="cm"/>
      <inkml:brushProperty name="height" value="0.2" units="cm"/>
      <inkml:brushProperty name="color" value="#FFFFFF"/>
    </inkml:brush>
  </inkml:definitions>
  <inkml:trace contextRef="#ctx0" brushRef="#br0">1 1 48,'20'0'1123,"-20"0"-1818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4.958"/>
    </inkml:context>
    <inkml:brush xml:id="br0">
      <inkml:brushProperty name="width" value="0.2" units="cm"/>
      <inkml:brushProperty name="height" value="0.2" units="cm"/>
      <inkml:brushProperty name="color" value="#FFC114"/>
    </inkml:brush>
  </inkml:definitions>
  <inkml:trace contextRef="#ctx0" brushRef="#br0">65 0 420,'-5'543'3963,"2"-474"-3534,-7 39-429,-2 34 294,3 98-946,9-239 260,-2 2-46,0-1 282,1-1 53,1 0 0,-1-1 0,0 1 0,1 0 0,-1 0 0,0 0 0,0-1 0,0 1 0,0 0 0,1-1 0,-1 1 0,0-1 0,0 1 0,0-1 0,0 0 0,0 1 0,-1-1 0,1 0 0,-1 1 103,0-1-867</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2.766"/>
    </inkml:context>
    <inkml:brush xml:id="br0">
      <inkml:brushProperty name="width" value="0.2" units="cm"/>
      <inkml:brushProperty name="height" value="0.2" units="cm"/>
      <inkml:brushProperty name="color" value="#FFFFFF"/>
    </inkml:brush>
  </inkml:definitions>
  <inkml:trace contextRef="#ctx0" brushRef="#br0">28 111 76,'0'0'152,"0"0"44,0 0-16,0 0-51,0 0-6,0 0 15,0 0-13,0 0-45,0 0-30,0 0 2,0 0 7,0 0 9,0 0 27,0 0-21,0 0-44,-3-1 14,1 0-40,1 1 1,1 0-1,-1-1 1,1 1-1,-1 0 1,1 0-1,-1-1 1,1 1 0,-1 0-1,0 0 1,1 0-1,-1-1 1,1 1-1,-1 0 1,1 0-1,-1 0 1,0 0 0,1 0-1,-1 0 1,1 0-1,-1 1 1,0-1-1,1 0 1,-1 0-1,1 0 1,-1 0 0,1 1-1,-1-1 1,1 0-1,-1 1 1,1-1-1,-1 0 1,1 1-1,-1-1 1,1 1 0,0-1-1,-1 0 1,1 1-1,0-1 1,-1 1-1,1-1 1,0 1 0,-1-1-1,1 1 1,0 0-1,0-1 1,0 1-1,0-1 1,0 1-1,-1-1 1,1 1 0,0 0-5,4 8 66,9-17-88,-10 4 21,1-1-1,0 1 1,-1-1-1,0 1 1,0-1-1,0 0 1,-1 0-1,0 0 1,0 0-1,0-1 1,0 1-1,-1 0 1,0-1-1,0 0 2,12-37 127,-14 40-93,-5 8 3,-7 14-12,4 20-231,9-39 204,0 0-1,0 0 1,0 0 0,0 0-1,0 0 1,1 0 0,-1 0-1,0 0 1,0 0-1,0 0 1,0 0 0,0-1-1,0 1 1,0 0 0,0 0-1,0 0 1,0 0-1,0 0 1,0 0 0,1 0-1,-1 0 1,0 0 0,0 0-1,0 0 1,0 0-1,0 0 1,0 0 0,0 0-1,0 0 1,0 0 0,0 0-1,1 0 1,-1 0 0,0 0-1,0 0 1,0 0-1,0 0 1,0 0 0,0 0-1,0 0 1,0 0 0,0 0-1,0 1 1,1-1-1,-1 0 1,0 0 0,0 0-1,0 0 1,0 0 0,0 0-1,0 0 1,0 0-1,0 0 1,0 0 0,0 0-1,0 0 1,0 1 2,4-12-792,-4 9 339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1.770"/>
    </inkml:context>
    <inkml:brush xml:id="br0">
      <inkml:brushProperty name="width" value="0.2" units="cm"/>
      <inkml:brushProperty name="height" value="0.2" units="cm"/>
      <inkml:brushProperty name="color" value="#FFFFFF"/>
    </inkml:brush>
  </inkml:definitions>
  <inkml:trace contextRef="#ctx0" brushRef="#br0">2 1 196,'0'0'209,"0"0"27,0 0 18,0 0-40,0 0-41,-1 1-130,1 0 0,0 0 1,0 0-1,0 1 0,0-1 0,0 0 0,0 0 0,0 0 1,0 1-1,0-1 0,0 0 0,1 0 0,-1 0 1,1 0-1,-1 0 0,1 0 0,-1 1 0,1-1 0,-1 0 1,1 0-44,6 4 70,13 17 498,-20-7 1800,0-14-3730,0-4 284</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3.699"/>
    </inkml:context>
    <inkml:brush xml:id="br0">
      <inkml:brushProperty name="width" value="0.2" units="cm"/>
      <inkml:brushProperty name="height" value="0.2" units="cm"/>
      <inkml:brushProperty name="color" value="#FFFFFF"/>
    </inkml:brush>
  </inkml:definitions>
  <inkml:trace contextRef="#ctx0" brushRef="#br0">20 225 36,'-5'-63'2320,"-4"89"-1591,15-47-580,-3 13-146,0 0-1,-1 0 1,0 0 0,0 0 0,0-7-3,-2-43 264,0 57-226,-17-2 180,16 4-215,1-1 0,-1 1 1,1 0-1,-1-1 0,1 1 0,0 0 1,-1 0-1,1-1 0,0 1 1,0 0-1,-1 0 0,1 0 0,0-1 1,0 1-1,0 0 0,0 0 1,0 0-1,0-1 0,0 1 0,0 0 1,1 0-1,-1 0-3,4-1-46,0-11 5,1-43 213,-7 51-348,-3 11-76,-2 6-1133,4-10 481,2 1-8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7.302"/>
    </inkml:context>
    <inkml:brush xml:id="br0">
      <inkml:brushProperty name="width" value="0.2" units="cm"/>
      <inkml:brushProperty name="height" value="0.2" units="cm"/>
      <inkml:brushProperty name="color" value="#FFFFFF"/>
    </inkml:brush>
  </inkml:definitions>
  <inkml:trace contextRef="#ctx0" brushRef="#br0">122 1 136,'0'0'219,"4"9"-43,2 12 29,-1 0-1,-1 1 0,-2 0 1,0 0-1,-1 0 0,-1 14-204,-2 23 403,-2 1 0,-6 13-403,-1 14 637,3 17-637,-1 7 269,-17 172 148,-33 258 98,52-493-1883,2-1-1,1 25 1369,4-71-888</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8.353"/>
    </inkml:context>
    <inkml:brush xml:id="br0">
      <inkml:brushProperty name="width" value="0.2" units="cm"/>
      <inkml:brushProperty name="height" value="0.2" units="cm"/>
      <inkml:brushProperty name="color" value="#FFFFFF"/>
    </inkml:brush>
  </inkml:definitions>
  <inkml:trace contextRef="#ctx0" brushRef="#br0">253 102 56,'13'-13'288,"0"1"0,1 0 0,0 1-1,1 1 1,1 0 0,-1 1 0,1 0 0,14-4-288,-25 12 45,-1 0 1,1 1-1,-1-1 0,1 1 0,0 0 1,-1 0-1,1 1 0,-1 0 1,1-1-1,-1 2 0,1-1 1,-1 0-1,3 2-45,53 26 218,-51-23-178,0 0 0,-1 1 0,0 0 0,0 0 0,0 1 0,-1 0 0,0 0 0,0 1 0,-1 0 0,0 0 0,-1 1 0,0-1 0,0 1 0,-1 0 0,0 0 0,-1 1 0,1 5-40,3 17 106,-1 1-1,-2 0 1,-2 0 0,-1 33-106,-2-44 39,-2 1 0,0-1-1,-2 0 1,-1 0 0,0-1 0,-2 0-1,0 0 1,-2 1-39,-28 57 272,-24 34-272,54-100 15,-5 10-2,-1 0 0,-1-1 0,-1-1 1,-1-1-1,-1 0 0,-1-2 0,0 0 0,-2 0 1,0-2-1,-5 2-13,26-19-8,-1 1 0,1-1 1,0 0-1,-1 1 0,1-1 1,-1 0-1,0 1 0,1-1 0,-1 0 1,1 1-1,-1-1 0,1 0 1,-1 0-1,0 0 0,1 1 1,-1-1-1,1 0 0,-1 0 0,0 0 1,1 0-1,-1 0 0,0 0 1,1-1-1,-1 1 0,1 0 1,-1 0-1,0 0 0,1 0 0,-1-1 1,0 1 7,2-18-54,20-23 64,-14 33-11,0 0 1,0 0-1,1 0 0,0 1 0,0 0 1,0 1-1,1 0 0,0 0 0,1 1 1,-1 0-1,1 0 0,0 1 1,0 0-1,1 1 0,-1 0 0,0 1 1,1 0-1,0 1 0,3 0 1,-5 2 7,-1 0 0,1 1 0,-1 0 0,1 0 0,-1 1 0,0 0 0,0 1 0,0 0 1,-1 0-1,1 1 0,-1-1 0,0 2 0,0-1 0,2 3-7,1 0 4,-1 1 1,0 0-1,-1 0 0,0 1 1,-1 0-1,0 0 1,0 1-1,-1 0 0,-1 0 1,2 3-5,-1 5 27,-1 0 1,0 1-1,-1-1 1,-2 1-1,0 0 0,-1 0 1,0 0-1,-2 0 1,0 0-1,-2 0 1,0 0-1,-2 3-27,-2 3 51,-1 1 0,-2-1 0,0-1-1,-2 0 1,0 0 0,-2-1 0,-1-1 0,-13 17-51,8-15 10,0-2 1,-1-1-1,-2 0 1,0-2-1,-1 0 0,-1-2 1,-23 13-11,27-19-67,0-1 0,-1-1 0,0-1 0,0-1 0,-1-1 0,0-1 0,0-1 0,-1-1 0,1-1-1,-3-1 68,21-1-151,-1-1-1,1 1 0,0-2 0,-1 1 0,1 0 0,0-1 0,0 0 0,0 0 0,-1-1 0,1 0 0,0 0 0,1 0 1,-1 0-1,0-1 0,1 1 0,-1-1 0,1 0 0,0-1 0,0 1 0,0-1 0,0 0 0,1 0 0,-1 0 0,1 0 1,0 0-1,0-1 0,-1-3 152,-7-13-809</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9.119"/>
    </inkml:context>
    <inkml:brush xml:id="br0">
      <inkml:brushProperty name="width" value="0.2" units="cm"/>
      <inkml:brushProperty name="height" value="0.2" units="cm"/>
      <inkml:brushProperty name="color" value="#FFFFFF"/>
    </inkml:brush>
  </inkml:definitions>
  <inkml:trace contextRef="#ctx0" brushRef="#br0">80 149 108,'-8'16'2797,"-30"64"-2098,30-53-572,1 1-1,1-1 1,1 1 0,1 0 0,2 0 0,0 0 0,3 10-127,-1-29 15,1 0 1,0 0-1,1-1 0,0 1 1,0-1-1,1 1 1,0-1-1,1 0 1,-1 0-1,1 0 1,1-1-1,0 1 0,0-1 1,0 0-1,1-1 1,0 1-1,0-1 1,4 3-16,-5-5 10,0 0 1,0 0-1,0-1 1,0 0 0,1 0-1,-1 0 1,1 0 0,0-1-1,0 0 1,0 0 0,0 0-1,0-1 1,0 0 0,0 0-1,1-1 1,-1 0 0,0 0-1,0 0 1,1-1 0,-1 0-1,0 0 1,0 0-1,0-1 1,0 0 0,4-2-11,5-4 7,0 0 0,-2-1 1,1-1-1,-1 0 0,0-1 1,-1 0-1,0-1 0,-1 0 0,0-1 1,-1 0-1,-1-1 0,0 0 1,-1 0-1,0-1 0,-1 0 1,4-14-8,0-5-2,-1-1 0,-2 0 0,-1 0 0,-2-1-1,-1 0 1,-2 1 0,-2-9 2,0 37-5,-1 0 0,0 1 0,0-1 0,-1 1-1,0-1 1,0 1 0,0-1 0,-1 1 0,0 0-1,0 0 1,-1 0 0,0 1 0,0-1-1,0 1 1,0 0 0,-5-4 5,5 5-2,0 0-1,0 1 1,-1 0-1,1 0 1,-1 0-1,0 0 1,1 1-1,-1-1 1,0 1 0,-1 0-1,1 1 1,0-1-1,0 1 1,-1 0-1,1 1 1,-1-1-1,1 1 1,0 0-1,-1 0 1,1 1 0,-1 0-1,0 0 3,-9 3-134,0 0 1,0 1-1,1 1 0,0 0 0,0 1 0,1 1 1,0 0-1,0 1 0,-11 9 134,14-9-531,1-4-323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29.679"/>
    </inkml:context>
    <inkml:brush xml:id="br0">
      <inkml:brushProperty name="width" value="0.2" units="cm"/>
      <inkml:brushProperty name="height" value="0.2" units="cm"/>
      <inkml:brushProperty name="color" value="#FFFFFF"/>
    </inkml:brush>
  </inkml:definitions>
  <inkml:trace contextRef="#ctx0" brushRef="#br0">8 271 348,'-4'27'510,"2"0"0,1 0 0,2 21-510,-1-8 309,1-32-267,0-1-1,0 1 1,0-1 0,1 0 0,0 0 0,1 0 0,0 0-1,0 0 1,0 0 0,1-1 0,0 1 0,0-1-1,0 0 1,1 0 0,0-1 0,0 1 0,1-1-1,-1 0 1,1-1 0,0 1 0,0-1 0,1 0-1,-1-1 1,1 0 0,0 0 0,0 0 0,0-1-1,0 0 1,1 0 0,-1 0 0,0-1 0,1-1 0,-1 1-1,2-1-41,-3-1 16,0 0-1,0-1 1,0 1-1,-1-1 1,1 0-1,0-1 1,-1 0-1,1 1 1,2-4-16,50-32 110,-55 36-107,10-9 3,-1 0 1,1-1-1,-2 0 1,0-1-1,-1 0 0,0 0 1,-1-2-1,0 1 1,5-13-7,2-7 44,-2-1 0,-1 0 0,7-32-44,-15 42-1,-2 0 1,0-1-1,-1 0 0,-3-25 1,1 31 3,-1 17-8,0-1 1,0 1-1,-1 0 1,0-1-1,1 1 0,-1 0 1,0 0-1,-1 0 1,-1-1 4,-14-14-2783,12 14 1936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0.348"/>
    </inkml:context>
    <inkml:brush xml:id="br0">
      <inkml:brushProperty name="width" value="0.2" units="cm"/>
      <inkml:brushProperty name="height" value="0.2" units="cm"/>
      <inkml:brushProperty name="color" value="#FFFFFF"/>
    </inkml:brush>
  </inkml:definitions>
  <inkml:trace contextRef="#ctx0" brushRef="#br0">39 342 104,'-22'168'1715,"16"-137"-1356,3-13 179,-1 0-1,2 1 1,0 8-538,22-68 156,-15 28-193,60-153-1039,52-87 1076,-107 234-20,1 1 1,0 0 0,2 1-1,2-2 20,-11 13 22,1 1 0,0 0 0,0 0 0,0 0 0,1 1-1,0 0 1,0 0 0,0 0 0,0 0 0,0 1 0,1 0-1,0 1 1,5-2-22,-11 4 30,11 3 76,-5 2-79,0 1-1,0-1 1,-1 1 0,1 0-1,-1 1 1,-1 0 0,1 0-1,-1 0 1,0 0-1,-1 1 1,0 0 0,0 0-1,-1 0 1,0 0-1,0 1 1,-1-1 0,0 1-1,1 8-26,2 23 166,-1 1-1,-2-1 1,-3 29-166,0-24 101,-3 20 23,-3 1 0,-2-1 1,-5 7-125,9-49 30,5-23-27,-3 27-553,4-28 510,-1 1 0,0 0 1,0-1-1,0 1 0,0 0 0,0 0 0,1-1 0,-1 1 0,0 0 1,0-1-1,1 1 0,-1 0 0,0 0 0,0-1 0,1 1 1,-1 0-1,0 0 0,1 0 0,-1-1 0,0 1 0,0 0 0,1 0 1,-1 0-1,1 0 0,-1 0 0,0 0 0,1 0 0,-1 0 1,0 0-1,1 0 0,-1 0 0,0 0 0,1 0 0,-1 0 0,0 0 1,1 0-1,-1 0 0,0 0 0,1 0 0,-1 1 0,0-1 1,1 0-1,-1 0 0,0 0 0,1 1 0,-1-1 0,0 0 1,0 0-1,1 1 0,-1-1 0,0 0 0,0 0 0,0 1 0,1-1 1,-1 0-1,0 1 0,0-1 0,0 0 0,0 1 0,0-1 1,0 0-1,0 1 0,0-1 0,0 0 0,0 1 0,0-1 0,0 1 40,15-15-887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1.206"/>
    </inkml:context>
    <inkml:brush xml:id="br0">
      <inkml:brushProperty name="width" value="0.2" units="cm"/>
      <inkml:brushProperty name="height" value="0.2" units="cm"/>
      <inkml:brushProperty name="color" value="#FFFFFF"/>
    </inkml:brush>
  </inkml:definitions>
  <inkml:trace contextRef="#ctx0" brushRef="#br0">521 1103 176,'-37'-33'1919,"36"31"-1907,-13-11 163,-1 0-1,0 0 1,-1 2 0,-13-9-175,24 17 44,0 1 1,0-1 0,-1 1-1,1 0 1,-1 0 0,0 0-1,1 1 1,-1 0 0,0 0-1,0 1 1,0-1 0,0 1-1,0 1 1,1-1 0,-1 1-1,0 0 1,0 0 0,1 0-1,-3 2-44,-5 2 55,0 1 0,1 0 0,-1 1-1,1 1 1,1 0 0,-1 0-1,1 1 1,1 1 0,0 0 0,-3 4-55,-1 3 79,0 1 1,2 0-1,0 0 1,1 2 0,1-1-1,-3 12-79,-1 6 90,2-1-1,2 1 0,1 1 1,2 0-1,2 0 1,1 0-1,2 30-89,2-62 6,1 0 0,0 1-1,0-1 1,1 1 0,-1-1-1,2 0 1,-1 0 0,0 0 0,1 0-1,0 0 1,1-1 0,-1 1-1,1-1 1,0 0 0,0 0-1,1 0 1,-1-1 0,1 0 0,0 0-1,0 0 1,1 0 0,-1-1-1,1 1 1,0-2 0,4 3-6,-4-4 9,0-1 0,0 0 0,-1 0 0,1 0 1,0-1-1,0 0 0,0 0 0,-1 0 0,1-1 0,-1 0 0,1 0 1,-1 0-1,0-1 0,0 0 0,0 0 0,0 0 0,0-1 0,0 1 1,-1-1-1,0 0 0,0 0-9,12-11 22,-2 0 0,1 0 0,-2-2 0,0 1 0,2-7-22,26-48 26,-2-2 0,-4-2 0,-3-1 0,14-53-26,14-75-540,-1-44 540,-13 36-144,-9-3 1,-7-18 143,-30 233 5,0 0 0,0 0 0,-1 0 0,1 0 0,0 0 0,0 0 0,0 0 0,0 0 1,0 0-1,0 0 0,0 0 0,0 0 0,0 0 0,0 0 0,-1 0 0,1 0 0,0 0 0,0 0 0,0 0 0,0 0 0,0 0 0,0 0 0,0 0 0,0 0 0,0 0 0,0 0 0,0 0 0,0 0 0,0-1 0,0 1 1,-1 0-1,1 0 0,0 0 0,0 0 0,0 0 0,0 0-5,-7 17 78,-8 27 6,-16 91 236,-13 131-320,38-221 32,-26 251 128,14 1 0,13 88-160,6-374-21,-1-1 1,1 1 0,1-1-1,-1 0 1,4 9 20,5 23-221,-10-40 136,0 0 1,0 0-1,1-1 0,-1 1 1,1 0-1,-1 0 0,1-1 1,0 1-1,0 0 0,0-1 1,0 1-1,0-1 1,0 1-1,0-1 0,0 1 1,1-1-1,-1 0 0,1 0 1,-1 0-1,1 1 85,2-2-1051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2.213"/>
    </inkml:context>
    <inkml:brush xml:id="br0">
      <inkml:brushProperty name="width" value="0.2" units="cm"/>
      <inkml:brushProperty name="height" value="0.2" units="cm"/>
      <inkml:brushProperty name="color" value="#FFFFFF"/>
    </inkml:brush>
  </inkml:definitions>
  <inkml:trace contextRef="#ctx0" brushRef="#br0">0 442 16,'13'-1'110,"-1"0"0,0 0-1,0-2 1,0 1 0,0-1 0,0-1-1,0 0 1,-1-1 0,0 0 0,6-4-110,10-7 303,-2-2 0,0 0 1,17-16-304,-30 24 96,20-18 233,-1 0 1,5-9-330,-28 28 45,-1 0 1,0 0-1,0 0 1,-1-1 0,0 0-1,-1 0 1,0-1-1,-1 1 1,0-1-1,2-7-45,-6 14 19,1 0-1,0-1 0,-1 1 1,0 0-1,0-1 0,0 1 1,-1-1-1,1 1 0,-1 0 1,0-1-1,0 1 0,-1 0 1,1 0-1,-1 0 0,0 0 1,-1-2-19,1 4 4,1 0 0,-1 0 0,0 0 0,1 1 0,-1-1-1,0 0 1,0 1 0,0-1 0,-1 1 0,1 0 0,0 0 0,0 0 0,-1 0 0,1 0 0,0 0 0,-1 1 0,1-1 0,-1 1 0,1 0 0,-1-1 0,1 1 0,-1 0 0,1 1 0,-1-1 0,1 0 0,-1 1 0,1-1 0,-1 1-1,1 0 1,0 0 0,-1 0 0,0 0-4,-16 7 0,-1 2 0,2 0 0,-1 1-1,1 0 1,1 2 0,0 0 0,1 1-1,1 0 1,0 1 0,0 1 0,2 1-1,0 0 1,1 0 0,1 1 0,-8 18 0,4-5 9,1-1 0,2 2 0,1 0 1,2 1-1,1-1 0,2 2 1,1-1-1,1 1 0,1 29-9,4-53 7,-1 0-1,2 1 1,-1-1 0,1-1-1,1 1 1,0 0-1,0 0 1,1-1-1,0 0 1,1 0-1,0 0 1,0 0-1,1-1 1,0 0 0,0 0-1,1 0 1,0-1-1,1 0 1,-1-1-1,1 1 1,2 0-7,4 2 7,0-1 0,1 0 0,-1 0 0,2-1-1,-1-1 1,1-1 0,0 0 0,0-1 0,0-1 0,0-1 0,1 0 0,12 0-7,161-1-1437,-183-1 1243,-1-1 1,1 0-1,-1 0 0,0 0 0,1-1 0,-1 0 1,4-1 193,-2-1-226,14-2-634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5.611"/>
    </inkml:context>
    <inkml:brush xml:id="br0">
      <inkml:brushProperty name="width" value="0.2" units="cm"/>
      <inkml:brushProperty name="height" value="0.2" units="cm"/>
      <inkml:brushProperty name="color" value="#FFC114"/>
    </inkml:brush>
  </inkml:definitions>
  <inkml:trace contextRef="#ctx0" brushRef="#br0">1 124 428,'6'0'327,"15"1"288,0-1-1,0-2 1,-1 0-1,18-4-614,94-34 1304,-74 21-772,1 2-1,0 2 0,1 4 1,25-1-532,-84 12-92,0-1 0,0 1 0,0 0 0,0 0 0,0 0 0,0 1 0,1-1 0,-1 0 0,0 0 0,0 0 0,0 1 1,0-1-1,0 1 0,0-1 0,0 1 0,0-1 0,0 1 0,0-1 0,0 1 0,0 0 0,0 0 0,-1-1 0,1 1 0,0 0 1,0 0-1,-1 0 0,1 0 0,-1 0 0,1 0 0,-1 0 0,1 1 92,-1 1-937</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3.180"/>
    </inkml:context>
    <inkml:brush xml:id="br0">
      <inkml:brushProperty name="width" value="0.2" units="cm"/>
      <inkml:brushProperty name="height" value="0.2" units="cm"/>
      <inkml:brushProperty name="color" value="#FFFFFF"/>
    </inkml:brush>
  </inkml:definitions>
  <inkml:trace contextRef="#ctx0" brushRef="#br0">575 1191 160,'-3'-5'149,"-1"-1"0,2 1 0,-1-1 0,1 1 0,0-1 0,0 0 0,0 0 0,1 0 0,0-1-149,-6-17 137,1 8 4,-1-1-1,-1 1 1,-1 1-1,0-1 1,-1 2-1,0-1 1,-4-2-141,11 13 39,-1 0 0,1 0 0,-1 1 0,1-1 1,-1 1-1,0 0 0,0 0 0,-1 0 0,1 1 0,-1-1 0,1 1 0,-1 0 0,0 1 0,0-1 1,0 1-1,0 0 0,0 0 0,0 0 0,0 1 0,0-1 0,0 1 0,0 1 0,0-1 1,0 1-1,0 0 0,0 0 0,0 0 0,-3 2-39,-12 6 56,1 1 1,1 1-1,0 1 0,1 1 1,0 0-1,1 1 0,0 1 1,1 1-1,1 0 0,0 0 1,1 2-1,1-1 0,-5 12-56,0 2 46,0 0-1,2 2 0,2-1 1,1 2-1,1 0 0,2 0 0,2 1 1,1 0-46,3-16 10,2-1 1,0 1-1,1 0 0,1-1 1,1 1-1,1-1 1,0 1-1,3 3-10,-5-15 5,1 0 1,1 0-1,-1 0 1,1 0 0,0 0-1,1-1 1,-1 0-1,2 1 1,-1-1-1,0-1 1,1 1-1,0-1 1,1 1-1,-1-1 1,1-1-1,0 1 1,0-1-1,0 0 1,0-1-1,1 1 1,0-1-1,3 1-5,-3-2 4,-1-1 0,1 0 0,-1 0 0,1 0-1,-1-1 1,1 0 0,-1 0 0,1 0 0,0-1-1,-1 0 1,1-1 0,-1 1 0,0-1-1,1-1-3,4-1 13,-1-1-1,1 0 0,-1-1 0,-1-1 0,1 1 0,-1-1 1,8-8-13,7-10 25,-2-1 1,0-1 0,-1-1-1,-2 0 1,0-4-26,41-72 13,-5-3 1,-4-3-1,31-101-13,-24 29-410,-8-3-1,-5-16 411,-26 110-90,-3 0 0,-5-1-1,-2-51 91,-10 142 3,1 1 0,-1 0-1,1-1 1,-1 1 0,0-1-1,1 1 1,-1 0 0,0-1 0,1 1-1,-1 0 1,0 0 0,1 0 0,-1-1-1,0 1 1,1 0 0,-1 0 0,0 0-1,0 0 1,1 0 0,-1 0-1,0 1 1,1-1 0,-1 0 0,0 0-1,0 0 1,1 1-3,0-1 6,-4 3 6,1 0-1,-1 1 1,1 0 0,0 0 0,1 0 0,-1 0 0,1 0 0,-1 0 0,1 1 0,0-1-1,1 1 1,-1 0 0,1-1 0,0 1-12,-4 11 20,-19 51 68,4 2-1,2 0 0,2 7-87,-28 215 119,39-253-110,-22 210 243,9 57-252,11 251 371,8-527-347,1-1 1,1 1 0,3 4-25,5 43-25,-11-70-75,0 0-51,0-1 0,1 1 1,-1-1-1,1 1 1,1-1-1,-1 1 0,1-1 1,0 0-1,0 0 1,0 1-1,0-1 0,3 2 151,-2-6-1080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4.381"/>
    </inkml:context>
    <inkml:brush xml:id="br0">
      <inkml:brushProperty name="width" value="0.2" units="cm"/>
      <inkml:brushProperty name="height" value="0.2" units="cm"/>
      <inkml:brushProperty name="color" value="#FFFFFF"/>
    </inkml:brush>
  </inkml:definitions>
  <inkml:trace contextRef="#ctx0" brushRef="#br0">604 16 36,'-7'-4'165,"1"2"-140,0 0 0,0 0 0,0 0-1,-1 1 1,1 0 0,0 0 0,-1 1-1,1-1 1,-1 1 0,1 1-1,0-1 1,-1 1 0,1 0 0,0 1-1,-1 0 1,1-1 0,0 2 0,0-1-1,1 1 1,-2 1-25,-51 24 176,3 2 1,0 3-1,2 2 0,2 2 1,1 3-1,-2 6-176,39-35 41,0 1 1,2 1-1,-1 0 0,1 1-41,7-10 18,1 2-1,-1-1 1,1 0-1,0 1 1,1-1-1,-1 1 1,1 0 0,0 0-1,0 0 1,1 0-1,0 0 1,0 0 0,0 2-18,2-6 4,-1 0 0,0 0 0,1 0 0,-1 0 0,1 0 0,-1 0 0,1-1 0,0 1 0,0 0 0,0 0 0,0 0 0,0-1 0,0 1 0,1-1 1,-1 1-1,0-1 0,1 1 0,-1-1 0,2 1-4,3 2 12,0 0 0,0 0 0,1 0-1,-1-1 1,1 0 0,1 0-12,19 6 33,0-1 0,22 3-33,-46-10 0,17 3 23,57 11 182,65 24-205,-121-32 43,0 1 1,-1 0-1,0 2 1,-1 0-1,0 2 1,0 0-1,-1 1 0,-1 0 1,1 2-44,-12-8 44,0 1-1,0-1 1,-1 1-1,0 0 1,0 0 0,-1 1-1,0-1 1,0 1-1,-1 0 1,0 0 0,-1 0-1,0 0 1,0 1-1,-1-1 1,0 0-1,-1 1 1,0-1 0,-1 7-44,0-4 47,-2 1 1,1-1-1,-1 1 1,-1-1-1,0 0 0,-1-1 1,0 1-1,-1-1 1,0 0-1,-1 0 1,0 0-1,-2 1-47,-26 33 184,-1-1-1,-4 0-183,14-15-128,0-1 0,-2-2 0,-1-1 0,-1-1 0,-1-1 0,0-2 0,-20 9 128,31-23-634,3-5-326</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4.936"/>
    </inkml:context>
    <inkml:brush xml:id="br0">
      <inkml:brushProperty name="width" value="0.2" units="cm"/>
      <inkml:brushProperty name="height" value="0.2" units="cm"/>
      <inkml:brushProperty name="color" value="#FFFFFF"/>
    </inkml:brush>
  </inkml:definitions>
  <inkml:trace contextRef="#ctx0" brushRef="#br0">80 1 284,'7'121'2553,"-8"116"-2553,-2-79 455,3-130-392,-1 274 866,-18 41-929,12-256-146,-4 0 0,-3 0 0,-13 32 146,24-113-696,3-6-346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5.272"/>
    </inkml:context>
    <inkml:brush xml:id="br0">
      <inkml:brushProperty name="width" value="0.2" units="cm"/>
      <inkml:brushProperty name="height" value="0.2" units="cm"/>
      <inkml:brushProperty name="color" value="#FFFFFF"/>
    </inkml:brush>
  </inkml:definitions>
  <inkml:trace contextRef="#ctx0" brushRef="#br0">1 97 260,'42'-6'408,"-23"6"-24,43-15-28,-19 8-72,-1 1-24,7-1 36,-1 1-68,0 0 0,0 1-44,4-1-36,-1 0-96,3 2-132,-6-1-120,3-2-168,-1 3-652,-1-3 180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6.236"/>
    </inkml:context>
    <inkml:brush xml:id="br0">
      <inkml:brushProperty name="width" value="0.2" units="cm"/>
      <inkml:brushProperty name="height" value="0.2" units="cm"/>
      <inkml:brushProperty name="color" value="#FFFFFF"/>
    </inkml:brush>
  </inkml:definitions>
  <inkml:trace contextRef="#ctx0" brushRef="#br0">470 74 96,'-3'-7'108,"-1"1"0,0 0 1,-1 0-1,0 0 0,0 1 0,0-1 0,0 1 0,-1 1 1,-2-2-109,5 3 46,0 1 0,-1 1 0,1-1 0,-1 0 0,0 1 0,1 0 0,-1 0 1,0 0-1,0 0 0,0 1 0,1-1 0,-1 1 0,0 0 0,0 0 1,0 0-1,0 1 0,0 0 0,0-1 0,0 1 0,0 1-46,-14 4 83,0 2 1,1 0-1,0 1 0,0 0 0,1 2 0,0 0 0,1 0 1,0 2-1,1 0 0,0 0 0,1 1 0,-9 14-83,3-3 71,2 0 1,1 1-1,1 0 0,1 1 0,2 1 0,0 1 0,-6 26-71,16-48 13,1 1 0,0 0 0,0-1-1,1 1 1,0 0 0,0-1 0,1 1 0,0-1-1,0 1 1,0 0 0,1-1 0,1 0-1,-1 1 1,3 2-13,-4-7 7,0 0-1,1 0 0,0 0 0,0-1 1,0 1-1,0 0 0,0-1 1,1 1-1,-1-1 0,1 0 1,-1 0-1,1 0 0,0 0 1,0 0-1,0 0 0,0-1 1,0 0-1,0 1 0,0-1 1,1 0-1,-1-1 0,0 1 1,1-1-1,-1 1 0,0-1 0,1 0 1,-1 0-1,1 0 0,-1-1 1,0 1-1,1-1 0,-1 0 1,0 0-1,0 0 0,3-1-6,12-5 3,-1-1 0,-1-1 0,0 0 0,0-1-1,0 0 1,-2-2 0,1 1 0,-1-2 0,-1 0-1,0-1 1,-1-1-3,8-9-4,-1-1 0,-2-1 0,-1 0 0,0-2 1,-2 0-1,3-12 4,56-137-8,-85 227 108,2 1 0,2 0 0,2 0 0,3 8-100,3-38 15,1 0 0,1-1-1,0 1 1,2-1-1,1 0 1,6 17-15,-8-28 4,0-1 1,1 1 0,0-1 0,0 0-1,1 0 1,0-1 0,0 1-1,1-1 1,0 0 0,1-1 0,-1 0-1,1 0 1,0 0 0,1-1-1,-1 0 1,6 3-5,-8-6-75,0-1-1,-1 1 1,1-1-1,0 0 1,1 0-1,-1-1 1,0 0-1,0 0 1,0 0-1,0 0 0,0-1 1,0 0-1,0 0 1,0 0-1,0 0 1,0-1-1,0 0 1,3-2 75,0 1-164,-1-1 0,0 0 1,0 0-1,0-1 0,-1 0 0,0 0 1,0 0-1,0-1 0,0 0 1,-1 0-1,4-6 164,2-7-839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6.649"/>
    </inkml:context>
    <inkml:brush xml:id="br0">
      <inkml:brushProperty name="width" value="0.2" units="cm"/>
      <inkml:brushProperty name="height" value="0.2" units="cm"/>
      <inkml:brushProperty name="color" value="#FFFFFF"/>
    </inkml:brush>
  </inkml:definitions>
  <inkml:trace contextRef="#ctx0" brushRef="#br0">105 0 92,'-26'943'4333,"26"-882"-4167,-2 26 320,-13 75-486,10-114 135,4-39-124,-14 129 411,-23 82-422,35-199-1807,3-21 769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7.107"/>
    </inkml:context>
    <inkml:brush xml:id="br0">
      <inkml:brushProperty name="width" value="0.2" units="cm"/>
      <inkml:brushProperty name="height" value="0.2" units="cm"/>
      <inkml:brushProperty name="color" value="#FFFFFF"/>
    </inkml:brush>
  </inkml:definitions>
  <inkml:trace contextRef="#ctx0" brushRef="#br0">1 391 184,'14'0'176,"1"0"-1,0-1 1,-1-1-1,1 0 1,-1-1 0,0-1-1,0 0 1,0-1-1,0 0 1,-1-1 0,9-6-176,1 0 141,-1-2 0,-1 0 1,0-2-1,-1 0 0,0-1 1,2-5-142,-17 16 0,0-1 1,0 1 0,0-1 0,-1 0-1,0-1 1,-1 1 0,1-1-1,-1 1 1,-1-1 0,0 0 0,0 0-1,0 0 1,-1 0 0,0-1 0,-1 1-1,0 0 1,0-8-1,-1 12 6,1 0 0,-1 0-1,0 0 1,1 0 0,-2 0 0,1 0-1,0 0 1,-1 0 0,0 1 0,0-1-1,0 0 1,0 1 0,-1 0 0,1-1-1,-1 1 1,0 0 0,0 0 0,0 1 0,0-1-1,0 0 1,-1 1 0,1 0 0,-1 0-1,1 0 1,-1 0 0,0 1 0,0 0-1,0-1 1,0 1 0,0 0 0,0 1-1,0-1 1,0 1 0,0 0 0,-4 0-6,2 1 23,-1 0 0,1 0-1,0 1 1,-1 0 0,1 0 0,0 1 0,0-1 0,1 1 0,-1 1 0,0-1 0,1 1 0,0 0 0,0 0 0,0 0 0,0 1 0,1 0 0,-4 4-23,-4 5 70,1 1 0,0 1 0,1 0 0,1 0 0,-6 14-70,4-2 61,1 0-1,1 1 1,1 0 0,2 0 0,1 1 0,1 0 0,1 0 0,2 0 0,1 6-61,1-27 5,0-1 1,0 1-1,1-1 1,0 0 0,0 1-1,1-1 1,0 0-1,0 0 1,1 0-1,0-1 1,0 1-1,1-1 1,0 0 0,0 0-1,1-1 1,0 0-1,0 0 1,1 0-1,-1 0 1,1-1 0,0-1-1,1 1 1,-1-1-1,1 0 1,0 0-1,0-1 1,0 0 0,0-1-1,0 0 1,1 0-1,-1-1 1,2 0-6,36 4-386,0-3 0,37-3 386,-24 1-960,-31 0 100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7.652"/>
    </inkml:context>
    <inkml:brush xml:id="br0">
      <inkml:brushProperty name="width" value="0.2" units="cm"/>
      <inkml:brushProperty name="height" value="0.2" units="cm"/>
      <inkml:brushProperty name="color" value="#FFFFFF"/>
    </inkml:brush>
  </inkml:definitions>
  <inkml:trace contextRef="#ctx0" brushRef="#br0">140 117 252,'-77'319'2386,"15"-63"-838,89-312-1093,15-54-718,1-19-503,32-59 766,-52 134-94,-15 35 73,1 1-1,0-1 1,2 2 0,2-4 21,-9 16 16,-1 0 0,1 0 0,-1 1 0,2-1 0,-1 1 0,0 0 0,1 0 0,-1 1 1,1-1-1,0 1 0,0 0 0,1 0 0,-1 1 0,1 0 0,-1 0 0,2-1-16,-4 3 17,0 0-1,0 0 1,0 1-1,-1-1 1,1 1-1,0-1 0,0 1 1,-1 0-1,1 0 1,-1 0-1,1 0 1,0 0-1,-1 1 1,0-1-1,1 1 0,-1 0 1,0 0-1,0-1 1,0 1-1,0 1 1,0-1-1,-1 0 0,2 2-16,3 5 60,1 0 0,-1 1 0,-1 0 0,0 0 0,0 2-60,8 21 104,-3 0 0,-1 1 0,-1 0 0,-2 0 0,-1 1 0,-1 2-104,1 78-383,-4 21 383,-2-68-803,2-61 127,1-1-286</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8.181"/>
    </inkml:context>
    <inkml:brush xml:id="br0">
      <inkml:brushProperty name="width" value="0.2" units="cm"/>
      <inkml:brushProperty name="height" value="0.2" units="cm"/>
      <inkml:brushProperty name="color" value="#FFFFFF"/>
    </inkml:brush>
  </inkml:definitions>
  <inkml:trace contextRef="#ctx0" brushRef="#br0">1 267 212,'1'3'66,"-1"0"0,1-1 0,0 1 0,0 0-1,0 0 1,1-1 0,-1 1 0,1-1 0,-1 1 0,1-1 0,0 1 0,0-1 0,0 0-1,0 0 1,0 0 0,1 0 0,-1-1 0,0 1 0,1 0 0,0-1 0,-1 0-1,1 1 1,2-1-66,3 3 117,1 0-1,0-1 0,-1 0 1,2-1-1,-1 0 1,8 1-117,-2-2 132,0-1 1,0-1 0,0 0 0,0-1 0,-1 0 0,1-1-1,-1-1 1,7-2-133,6-3 123,-1-1 0,0-1-1,0-2 1,-1 0 0,12-10-123,-30 18-4,-1 0 1,0 0 0,0 0 0,-1-1 0,0 0 0,0 0-1,0-1 1,-1 1 0,1-1 0,-2 0 0,1 0 0,-1 0-1,0-1 1,0 1 0,-1-1 0,0 1 0,-1-1 0,0 0-1,0 0 1,0 0 0,-1-5 3,-1 8 8,0 1 1,0 0-1,0-1 1,0 1-1,-1 0 0,0 0 1,0 0-1,0 0 0,0 0 1,-1 1-1,1-1 0,-1 0 1,0 1-1,0 0 1,0 0-1,0 0 0,-1 0 1,1 1-1,-1-1 0,0 1 1,0 0-1,0 0 1,0 0-1,0 0 0,0 1 1,0 0-1,-1 0 0,1 0 1,-1 0-1,1 1 0,0-1 1,-1 1-1,1 0 1,-1 1-1,1-1 0,0 1 1,-1 0-1,-2 0-8,-12 6 65,1 1 0,-1 1 0,2 0 0,-1 1 1,1 1-1,1 0 0,0 2 0,0 0 0,2 0 0,-1 2 0,2-1 0,0 2 0,1 0 1,-1 2-66,0 1 49,1 1 1,1 0 0,0 1 0,2-1-1,1 2 1,0-1 0,2 1 0,0 1 0,1-1-1,2 1 1,0 0 0,1 14-50,2-28 7,1-1-1,0 1 1,0 0 0,1-1 0,0 0-1,1 1 1,0-1 0,0 0-1,1 0 1,0-1 0,0 1 0,1-1-1,0 0 1,0 0 0,0 0 0,1-1-1,0 1 1,1-2 0,-1 1 0,1-1-1,0 0 1,1 0 0,-1-1-1,1 0 1,-1 0 0,1-1 0,1 0-1,-1 0 1,0-1 0,1 0 0,8 1-7,3-2-116,-1 0 0,1-2 0,0 0 1,0-1-1,0-1 0,-1-1 0,1-1 1,-1 0-1,0-2 0,10-4 116,27-19-1583,-31 15 729</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9.065"/>
    </inkml:context>
    <inkml:brush xml:id="br0">
      <inkml:brushProperty name="width" value="0.2" units="cm"/>
      <inkml:brushProperty name="height" value="0.2" units="cm"/>
      <inkml:brushProperty name="color" value="#FFFFFF"/>
    </inkml:brush>
  </inkml:definitions>
  <inkml:trace contextRef="#ctx0" brushRef="#br0">585 1 28,'-30'8'3827,"-36"26"-3970,42-21 481,-27 16-232,2 2 1,1 2 0,1 2-1,2 2 1,-9 12-107,48-44 13,-1 1 0,2 0 0,-1 1 0,0-1 0,1 1 0,1 0 0,-1 0 0,1 1 0,0-1 0,1 1 0,-1 0 0,1 0 0,1 0 0,0 0 0,0 1 0,1-1 0,-1 5-13,3-10 2,-1 0 0,1 0 0,0 0 0,0 0 0,0-1-1,0 1 1,1 0 0,-1-1 0,1 1 0,-1-1-1,1 1 1,0-1 0,0 0 0,2 2-2,39 35 17,-18-16-43,-22-21 49,-1 0-1,0 0 1,1 0-1,-1 0 1,0 1-1,0-1 1,-1 1-1,1-1 1,0 1-1,-1 0 1,0-1-1,1 1 1,-1 0-1,0 0 1,0 0-1,-1 0 1,1 0-1,-1 0 1,1 0-1,-1 0 1,0 0-1,0 0 1,0 0-1,-1 0 1,1 0-1,-1 0 1,0 0-1,0 0 1,-1 3-23,-4 5 47,0 0-1,-1-1 1,0 1 0,-1-2-1,0 1 1,0-1 0,-1 0-1,-1-1 1,-6 5-47,9-7-136,-1 0 0,0-1 0,0 0 1,0-1-1,-1 0 0,0 0 0,1-1 0,-1 0 0,-1 0 0,1-1 0,0 0 1,0-1-1,-6 1 136,13-2-912,2 0 80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6.106"/>
    </inkml:context>
    <inkml:brush xml:id="br0">
      <inkml:brushProperty name="width" value="0.2" units="cm"/>
      <inkml:brushProperty name="height" value="0.2" units="cm"/>
      <inkml:brushProperty name="color" value="#FFC114"/>
    </inkml:brush>
  </inkml:definitions>
  <inkml:trace contextRef="#ctx0" brushRef="#br0">0 1 460,'0'0'404,"4"2"-104,-4-2-36,2 2-84,-2 1-132,3 2-80,-3-1-96,0 1-132,0 0-244</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39.951"/>
    </inkml:context>
    <inkml:brush xml:id="br0">
      <inkml:brushProperty name="width" value="0.2" units="cm"/>
      <inkml:brushProperty name="height" value="0.2" units="cm"/>
      <inkml:brushProperty name="color" value="#FFFFFF"/>
    </inkml:brush>
  </inkml:definitions>
  <inkml:trace contextRef="#ctx0" brushRef="#br0">593 0 132,'0'0'245,"0"0"9,0 0-35,0 0-24,0 0 21,0 0-33,0 0-55,0 0-11,-4 4 0,-17 9 38,1-1 1,-2-1-1,0-1 0,-21 7-155,-23 12 292,29-11-39,1 2 0,-11 8-253,34-19 65,0 1 1,1 0 0,0 0-1,0 1 1,1 1 0,1 0-1,-5 7-65,13-16 13,0 0-1,1 0 0,-1 0 0,1 1 0,0-1 0,0 0 1,0 1-1,0-1 0,0 1 0,1-1 0,-1 1 0,1-1 1,0 1-1,1-1 0,-1 1 0,0-1 0,1 1 0,0-1 1,0 1-1,0-1 0,0 1 0,0-1 0,1 0 1,-1 0-1,1 0 0,0 0 0,1 1-12,8 11 39,1 1 1,0-2-1,1 0 0,13 11-39,12 13 226,-35-34-188,0 0-1,0 0 0,0 1 0,0-1 0,0 1 0,-1-1 0,0 1 1,0 0-1,0 0 0,-1 0 0,0 0 0,0 0 0,0 0 0,0 0 1,-1 0-1,0 0 0,0 0 0,0 0 0,-1 2-37,-1 1 49,0-1 0,0 0 0,-1 0 0,0 0-1,0 0 1,0-1 0,-1 1 0,0-1 0,-1 0 0,1 0-1,-1 0 1,-2 2-49,-9 7 44,0-1 0,-1-1 0,-1 0-1,0-1 1,0-1 0,-1-1 0,0 0 0,-20 6-44,25-10-108,6-3-183,-1 0 1,1 0 0,0-1 0,-1 0-1,0 0 1,-8 0 290,4-2-1021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3.182"/>
    </inkml:context>
    <inkml:brush xml:id="br0">
      <inkml:brushProperty name="width" value="0.2" units="cm"/>
      <inkml:brushProperty name="height" value="0.2" units="cm"/>
      <inkml:brushProperty name="color" value="#FFFFFF"/>
    </inkml:brush>
  </inkml:definitions>
  <inkml:trace contextRef="#ctx0" brushRef="#br0">587 2 28,'0'0'148,"0"0"23,0 0 26,10-1-29,-10 1-148,-1 0 0,1 0 0,0 0 0,0 0 0,0 0 0,0 0 0,0 0 0,-1 0 0,1 0 0,0 1 0,0-1 0,0 0 0,0 0-1,0 0 1,0 0 0,0 0 0,-1 1 0,1-1 0,0 0 0,0 0 0,0 0 0,0 0 0,0 0 0,0 1 0,0-1 0,0 0 0,0 0 0,0 0 0,0 1 0,0-1 0,0 0 0,0 0 0,0 0 0,0 0 0,0 1 0,0-1 0,0 0 0,0 0 0,1 0 0,-1 0 0,0 0 0,0 1 0,0-1 0,0 0 0,0 0 0,0 0 0,0 0 0,1 0 0,-1 1 0,0-1 0,0 0 0,0 0 0,0 0 0,0 0 0,1 0-1,-1 0 1,0 0 0,0 0 0,0 0 0,0 0 0,1 0 0,-1 0 0,0 0 0,0 0 0,0 0 0,0 0 0,1 0 0,-1 0 0,0 0-20,-13 12 50,0-1 1,0 0-1,-1-1 0,-1 0 1,0-1-1,0-1 0,-10 4-50,-43 25 93,7 0 13,2 3 0,2 2 1,1 3-1,2 2 0,-8 13-106,57-55 4,-1 1-1,1-1 0,0 2 0,0-1 1,0 0-1,1 1 0,0 0 0,1 0 0,-1 0 1,2 0-1,-1 1 0,1-1 0,0 1 1,0 0-1,0 2-3,3-8-2,-1 0-1,1 0 1,0 0 0,0 0 0,0 0 0,0 0-1,0 0 1,1 0 0,-1 0 0,1-1-1,-1 1 1,1 0 0,-1-1 0,1 0-1,0 1 1,0-1 0,0 0 0,0 0-1,-1 0 1,2 0 0,-1 0 0,0 0-1,0-1 1,0 1 0,0-1 2,63 18-87,-59-17 81,76 15-35,-17-5 30,0 4-1,20 8 12,-68-17 12,1 0-1,-2 1 1,1 1-1,-1 1 1,0 0-1,-1 1 1,0 0 0,0 2-1,-2-1 1,10 10-12,-19-16 11,1 1 0,-1-1 0,0 0 0,0 1 0,-1 0 0,1 0 0,-1 0 0,-1 1 0,1-1 0,-1 1 0,0-1 0,-1 1 0,1 0 0,-1-1 0,-1 1 0,1 0 0,-1 0 0,0 0 0,-1 0 0,1-1 0,-2 1 0,1 0 0,-1 0 0,0-1 0,0 1 0,0-1 0,-1 0 0,0 1 0,-1-1 0,1-1 0,-1 1 0,-1 0-11,-7 11 9,-1-1-1,-1-1 1,0-1-1,-1 0 1,0 0-1,-1-2 1,-1 0-1,0-1 1,-1 0-1,-6 2-8,-1-1-284,1-1 1,-2 0-1,1-2 0,-2-1 1,1-2-1,-1 0 0,0-2 0,-4 0 284,12-4-905</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3.698"/>
    </inkml:context>
    <inkml:brush xml:id="br0">
      <inkml:brushProperty name="width" value="0.2" units="cm"/>
      <inkml:brushProperty name="height" value="0.2" units="cm"/>
      <inkml:brushProperty name="color" value="#FFFFFF"/>
    </inkml:brush>
  </inkml:definitions>
  <inkml:trace contextRef="#ctx0" brushRef="#br0">43 0 208,'4'412'2826,"-6"-231"-2336,0-121-266,-7 43-224,-2 41 257,11-124-283,-3 72-1343,-9 63 1369,7-146-1789,2-9 984</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4.032"/>
    </inkml:context>
    <inkml:brush xml:id="br0">
      <inkml:brushProperty name="width" value="0.2" units="cm"/>
      <inkml:brushProperty name="height" value="0.2" units="cm"/>
      <inkml:brushProperty name="color" value="#FFFFFF"/>
    </inkml:brush>
  </inkml:definitions>
  <inkml:trace contextRef="#ctx0" brushRef="#br0">1 104 100,'38'-17'463,"1"1"0,0 2 0,2 2 0,-1 2 0,1 1 0,3 2-463,41-3 575,0 4-1,41 3-574,-100 5-130,1 0 0,-1 2 0,8 2 130,-4 0-1376,0-2 0,15 0 1376,-24-4-809</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4.435"/>
    </inkml:context>
    <inkml:brush xml:id="br0">
      <inkml:brushProperty name="width" value="0.2" units="cm"/>
      <inkml:brushProperty name="height" value="0.2" units="cm"/>
      <inkml:brushProperty name="color" value="#FFFFFF"/>
    </inkml:brush>
  </inkml:definitions>
  <inkml:trace contextRef="#ctx0" brushRef="#br0">20 401 116,'-19'133'1649,"19"-131"-1504,2 19 945,56-149-410,-40 85-598,1 1 0,2 0 0,2 2 0,2 0 0,10-10-82,-16 27 55,1 0 0,1 2 0,17-13-55,-27 24-370,1 1 1,1 1-1,-1 0 0,1 1 0,1 0 0,-1 1 0,1 0 0,7-1 370,-10 5-848</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4.801"/>
    </inkml:context>
    <inkml:brush xml:id="br0">
      <inkml:brushProperty name="width" value="0.2" units="cm"/>
      <inkml:brushProperty name="height" value="0.2" units="cm"/>
      <inkml:brushProperty name="color" value="#FFFFFF"/>
    </inkml:brush>
  </inkml:definitions>
  <inkml:trace contextRef="#ctx0" brushRef="#br0">29 204 144,'-11'59'652,"3"1"0,2-1 0,3 2 0,3 13-652,0-64 54,1 1 0,0-1 0,1 0 1,0 0-1,0 0 0,1 0 0,1 0 0,-1-1 1,2 1-1,-1-1 0,1 0 0,1 0 1,4 5-55,-6-8 29,1-1 0,-1 1 1,1-1-1,1 0 0,-1-1 1,1 1-1,0-1 0,0 0 0,0-1 1,0 1-1,1-1 0,-1-1 1,1 1-1,0-1 0,0 0 1,0 0-1,0-1 0,0 0 1,0 0-1,4-1-29,-4-1 1,1 0-1,0-1 1,0 0-1,-1 0 1,1-1-1,-1 0 1,0 0 0,1 0-1,-2-1 1,1 0-1,0-1 1,-1 0-1,0 0 1,0 0 0,0 0-1,-1-1 1,0 0-1,0 0 1,1-2-1,4-5-25,-1 0 0,-1-1 0,0 0 1,0 0-1,-2 0 0,0-1 0,0 0 0,-1 0 0,0-7 25,0-4-13,-2 0 0,-1-1 0,-1 1 0,-1 0 0,-1-1-1,-2 1 1,0 0 0,-2 0 0,-3-7 13,4 18 49,0 0 0,-1 1 0,-1 0 0,-1 0 0,0 0 0,0 1 0,-1 0-1,-1 0 1,0 1 0,-1 0 0,0 1 0,-1 0 0,0 0 0,-1 2 0,0-1 0,-8-4-49,13 12-122,0-1 0,0 1 1,1 0-1,-1 1 0,0-1 0,-1 1 0,1 1 1,0 0-1,0 0 0,-3 0 122,8 0-123,-10 0-915</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5.699"/>
    </inkml:context>
    <inkml:brush xml:id="br0">
      <inkml:brushProperty name="width" value="0.2" units="cm"/>
      <inkml:brushProperty name="height" value="0.2" units="cm"/>
      <inkml:brushProperty name="color" value="#FFFFFF"/>
    </inkml:brush>
  </inkml:definitions>
  <inkml:trace contextRef="#ctx0" brushRef="#br0">62 450 184,'-14'35'286,"1"2"0,2 0-1,2 0 1,1 2-286,7-34 44,-5 22 448,7-22-220,5-21-133,15-53-16,74-208-304,-77 234 166,2 0-1,1 2 1,2 0 0,2 2 0,9-8 15,5 6 324,-38 39-300,1 1-1,-1 0 1,1-1 0,0 1 0,0 0 0,-1 0 0,1 0 0,0 0 0,0 0-1,0 1 1,0-1 0,0 0 0,0 1 0,0 0 0,0-1 0,1 1 0,-1 0-1,0 0 1,0 0 0,0 0 0,0 1 0,0-1 0,0 0 0,0 1 0,0 0-1,0-1 1,0 1-24,7 5 38,-1 1 0,-1 0-1,1 0 1,-1 0-1,0 1 1,-1 0 0,0 1-1,0-1 1,-1 1 0,0 0-1,0 0 1,-1 1 0,-1-1-1,1 1 1,0 7-38,8 31 132,-2-1-1,2 44-131,-5-38 112,-3-22-147,-3-17-156,1 0 0,1 0 1,0 0-1,0-1 1,2 1-1,0 0 191,-1-5-769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6.964"/>
    </inkml:context>
    <inkml:brush xml:id="br0">
      <inkml:brushProperty name="width" value="0.2" units="cm"/>
      <inkml:brushProperty name="height" value="0.2" units="cm"/>
      <inkml:brushProperty name="color" value="#FFFFFF"/>
    </inkml:brush>
  </inkml:definitions>
  <inkml:trace contextRef="#ctx0" brushRef="#br0">559 123 76,'-37'-48'1663,"29"40"-1626,0 1 0,0 0 0,0 1-1,-1 0 1,0 0 0,0 1 0,-1 0-1,0 0 1,1 1 0,-2 1-1,1-1 1,0 2 0,0-1 0,-1 2-1,0-1 1,0 1-37,1 1 22,1 1-1,0-1 1,-1 1 0,1 1-1,0 0 1,0 0 0,0 1-1,0 0 1,0 1 0,1 0-1,0 0 1,-1 1 0,1 0-1,1 0 1,-1 1 0,1 0-1,0 0 1,-4 5-22,0 1 17,1 0 1,-1 1-1,2 0 1,0 1-1,1 0 1,0 0-1,1 1 1,0-1-1,-3 14-17,4-5 13,0 2 0,2-1-1,1 1 1,1-1 0,1 1-1,1 3-12,0-26 7,0 1 0,0-1 0,0 1 0,1-1 0,-1 1 0,1-1 0,-1 1 0,1-1 1,0 0-1,0 0 0,0 1 0,0-1 0,1 0 0,-1 0 0,1 0 0,-1 0 0,1 0 0,0 0 0,-1-1 0,1 1 0,0-1 0,0 1 0,0-1 0,0 0 0,1 1 0,-1-1 0,0 0 0,0 0 0,1-1 0,-1 1 0,1 0 0,-1-1 0,1 0 0,-1 1 0,1-1 0,-1 0 0,0 0 0,1 0 0,1-1-7,10-3 32,0-1-1,0-1 0,-1 0 0,1-1 0,-2 0 1,1-1-1,-1 0 0,0-1 0,1-2-31,10-10 62,-2-1 1,0-1-1,13-21-62,-31 41 19,-1 0 1,1 0 0,-1 0-1,1 1 1,0-1-1,0 1 1,0-1 0,0 1-1,0 0 1,1 1 0,-1-1-1,1 1 1,-1-1-1,1 1-19,-4 1 87,0 0-16,24 3 165,-16 3-195,0 1 0,-1 0-1,0 1 1,0 0-1,0 0 1,-1 0 0,-1 1-1,1-1 1,-1 2-1,-1-1 1,3 6-41,-2 0 42,-1 0-1,0 1 1,-1 0 0,-1 0 0,0 0-1,-1 0 1,-1 7-42,0 26 133,2 27-54,-4 1 0,-2 0 0,-5-1 1,-2 0-1,-5 4-79,1-25 11,-2-1 1,-3 0-1,-2-2 1,-2 0-1,-12 16-11,23-45-6,-1 0-1,-2-1 1,0-1 0,-2-1-1,0 0 1,-1-1-1,0-1 1,-2 0-1,0-2 1,-1 0-1,-1-2 1,-10 5 6,30-18-13,1 1-1,-1-1 1,0 0 0,0 0 0,1 0-1,-1 0 1,0 0 0,0-1 0,0 1-1,0-1 1,0 0 0,0 1 0,0-2-1,0 1 1,0 0 0,0-1 0,0 1-1,0-1 1,0 0 0,0 0 0,0 0-1,0 0 1,1 0 0,-1-1 0,0 1-1,1-1 1,-1 0 0,1 0 0,0 0-1,0 0 1,-1 0 0,1 0 0,1-1-1,-1 1 1,0-1 0,0 1 0,1-1-1,0 0 1,-1 1 0,1-1 0,0 0-1,0-2 14,-2-6-35,-1 1-1,2-1 1,0 0-1,0-1 1,1 1-1,0 0 1,1 0-1,0-1 1,1 1-1,1 0 1,-1 0-1,2-2 36,4-12-9,2-1-1,0 1 1,2 1 0,0 0 0,2 0-1,1 1 1,1 1 0,0 0-1,2 1 1,0 1 0,2 0 0,14-11 9,-1 4 33,1 2 0,1 1 0,1 2 0,1 2 1,1 1-1,0 1 0,1 3 0,6-1-33,23-3-387,2 3 1,0 2-1,0 4 0,31 0 387,-53 6-980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48.016"/>
    </inkml:context>
    <inkml:brush xml:id="br0">
      <inkml:brushProperty name="width" value="0.2" units="cm"/>
      <inkml:brushProperty name="height" value="0.2" units="cm"/>
      <inkml:brushProperty name="color" value="#FFFFFF"/>
    </inkml:brush>
  </inkml:definitions>
  <inkml:trace contextRef="#ctx0" brushRef="#br0">281 274 36,'16'-19'69,"-1"0"1,0-1-1,7-13-69,-18 24 45,0 1-1,0-1 1,0 1-1,-1-1 0,-1 0 1,1-1-1,-2 1 1,1 0-1,-1 0 0,0-1 1,-1 1-45,-1 5 29,0 0 0,0 1 0,0-1 0,0 0 0,-1 1 0,0-1 0,1 1 1,-1-1-1,-1 1 0,1 0 0,0 0 0,-1 0 0,1 0 0,-1 0 0,0 1 0,0-1 0,0 1 1,0 0-1,-1 0 0,1 0 0,0 0 0,-1 1 0,0-1 0,1 1 0,-1 0 0,0 0 0,1 0 1,-1 0-1,0 1 0,0 0 0,0-1 0,0 1 0,0 1 0,1-1 0,-1 1 0,0-1 0,-2 2-29,-9 5 59,0 0 0,0 1 0,1 1 0,0 0 0,0 1-1,2 0 1,-1 1 0,1 1 0,0 0 0,1 0-1,1 1 1,0 1 0,1 0 0,0 0 0,1 1-1,0 1-58,-4 10 69,2 0 0,0 1-1,2-1 1,1 2-1,1-1 1,1 1-1,2 0 1,1 0 0,1 11-69,1-30 9,1 0-1,0 0 1,1 0 0,0 0 0,0 0 0,1 0 0,0-1 0,1 0 0,0 1-1,0-2 1,1 1 0,-1 0 0,2-1 0,-1 0 0,1 0 0,0 0 0,3 1-9,-1 0 5,1 0 0,0-1 0,1 0 0,0-1 0,0 0 1,1 0-1,-1-1 0,1 0 0,0-1 0,0 0 0,1-1 1,-1 0-1,5-1-5,8 1 24,0-2 0,0-1 0,0-1 1,1-1-1,-1-1 0,22-6-24,19-7-2124,60-24 2124,-102 30-851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1.037"/>
    </inkml:context>
    <inkml:brush xml:id="br0">
      <inkml:brushProperty name="width" value="0.2" units="cm"/>
      <inkml:brushProperty name="height" value="0.2" units="cm"/>
      <inkml:brushProperty name="color" value="#FFFFFF"/>
    </inkml:brush>
  </inkml:definitions>
  <inkml:trace contextRef="#ctx0" brushRef="#br0">593 37 116,'0'0'131,"0"0"44,0 0 12,0 0-29,0 0-34,0 0-16,0 0 12,0 0-36,0 0 36,0 0 30,0-1-92,1 1-1,-1-1 1,0 0 0,0 1 0,1-1 0,-1 0 0,0 1-1,0-1 1,0 0 0,0 1 0,0-1 0,0 0-1,0 1 1,0-1 0,0 0 0,-1 1 0,1-1-1,0 0 1,0 1 0,-1-1 0,1 0 0,0 1 0,-1-1-1,1 0 1,0 1 0,-1-1 0,1 1 0,-1-1-1,1 1 1,-1-1 0,1 1 0,-1 0 0,1-1 0,-1 1-1,0-1-57,-5-1 38,0-1 0,0 1-1,0 0 1,0 1-1,0-1 1,0 1 0,-1 0-1,1 1 1,0 0-1,-1 0 1,1 0 0,0 1-1,-1-1 1,1 2-1,-2-1-37,-23 8 105,0 0-1,0 2 0,0 1 0,2 2 0,0 1 0,0 1 0,1 1 1,1 1-1,1 2 0,-13 13-104,36-30 13,1-1 0,-1 1 0,1-1 0,0 1 0,0 0 0,0 0 0,0 0 0,0 0 0,1 0 0,-1 0 0,1 0 0,0 1 0,0-1 1,0 1-1,1-1 0,-1 0 0,1 1 0,-1-1 0,1 1 0,0-1 0,1 4-13,0-3 7,1 0 0,-1 0 0,1-1 0,0 1-1,0 0 1,0-1 0,0 1 0,1-1 0,-1 0 0,1 0 0,0 0 0,0 0 0,0 0 0,1-1 0,-1 1 0,0-1 0,1 0-1,2 1-5,65 34 29,-34-19-16,0 2 0,32 24-14,-61-39 11,0 1 0,-1 0 0,0 1 0,0-1 1,0 1-1,-1 1 0,0-1 0,0 1 0,-1 1 0,0-1 1,0 0-1,-1 1 0,0 0 0,2 7-11,-5-11 27,0 0-1,0 1 0,-1-1 1,1 1-1,-1-1 1,0 1-1,0-1 1,-1 0-1,0 1 0,0-1 1,0 1-1,-1-1 1,1 0-1,-1 0 0,0 0 1,-1 0-1,-1 3-26,-2 1 43,0-1-1,0-1 1,-1 1-1,0-1 1,0 0-1,0-1 1,-1 1-1,0-2 0,-7 5-42,-5 1-19,0-1 0,-1 0-1,0-1 1,-1-2-1,0 0 1,0-1 0,0-1-1,-11 0 20,18-3-340,0-1 0,0 0-1,0-1 1,0 0 0,0-1-1,0-1 1,0-1 0,0 0-1,-8-3 341,-7-8-1112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6.487"/>
    </inkml:context>
    <inkml:brush xml:id="br0">
      <inkml:brushProperty name="width" value="0.2" units="cm"/>
      <inkml:brushProperty name="height" value="0.2" units="cm"/>
      <inkml:brushProperty name="color" value="#FFC114"/>
    </inkml:brush>
  </inkml:definitions>
  <inkml:trace contextRef="#ctx0" brushRef="#br0">105 0 40,'-2'45'858,"-3"-1"0,-1 0 0,-5 11-858,-3 22 513,-41 230 884,50-282-1365,3-16-302,0 0 0,1-1 0,0 1 1,0 0-1,1 0 0,0 1 270,8-8-1842,-1-7 1059</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1.898"/>
    </inkml:context>
    <inkml:brush xml:id="br0">
      <inkml:brushProperty name="width" value="0.2" units="cm"/>
      <inkml:brushProperty name="height" value="0.2" units="cm"/>
      <inkml:brushProperty name="color" value="#FFFFFF"/>
    </inkml:brush>
  </inkml:definitions>
  <inkml:trace contextRef="#ctx0" brushRef="#br0">105 1 60,'0'3'38,"0"1"1,1-1-1,-1 1 0,1-1 1,0 1-1,0-1 0,0 1 1,0-1-1,1 0 1,-1 1-1,1-1 0,0 0 1,1 2-39,0-1 43,-1 0 0,0 0 0,1 0 0,-2 1 0,1-1 0,0 0 1,-1 1-1,0 0 0,0 1-43,6 42 591,-3 0 0,-2 1 0,-4 42-591,-24 148 859,24-220-818,-5 33 88,-92 628 959,97-663-1126,-9 29-1019,8-40 151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2.235"/>
    </inkml:context>
    <inkml:brush xml:id="br0">
      <inkml:brushProperty name="width" value="0.2" units="cm"/>
      <inkml:brushProperty name="height" value="0.2" units="cm"/>
      <inkml:brushProperty name="color" value="#FFFFFF"/>
    </inkml:brush>
  </inkml:definitions>
  <inkml:trace contextRef="#ctx0" brushRef="#br0">0 148 36,'34'-14'376,"6"2"32,-1-2-8,7 0-60,-1 3-20,0 0-40,1 2-40,2-3-24,-2 1-128,-4 1-132,3 3-160,-5-2-248,2 1-496,1 3 116</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6.002"/>
    </inkml:context>
    <inkml:brush xml:id="br0">
      <inkml:brushProperty name="width" value="0.2" units="cm"/>
      <inkml:brushProperty name="height" value="0.2" units="cm"/>
      <inkml:brushProperty name="color" value="#FFFFFF"/>
    </inkml:brush>
  </inkml:definitions>
  <inkml:trace contextRef="#ctx0" brushRef="#br0">699 1 228,'0'0'192,"0"0"55,0 0-31,0 1-129,0 0 0,0 0 0,0 0 0,0 0 0,0 0 0,0 0-1,0 0 1,0 0 0,0 0 0,-1 0 0,1 0 0,0 0 0,-1 0-1,1-1 1,-1 1 0,1 0 0,-1 0 0,1 0 0,-1 0 0,0-1-1,0 1 1,0 0-87,-120-18 296,102 17-280,-1 1-1,0 1 1,1 0 0,-1 2 0,1 0 0,0 1 0,0 1 0,0 1 0,1 0 0,0 2 0,1 0 0,-1 1 0,2 0-1,0 1 1,0 1 0,1 1 0,0 0 0,1 1 0,1 1 0,-10 13-16,0 2 30,2 1 0,1 1 0,2 1 0,1 0 0,1 1 1,2 1-1,2 1 0,1-1 0,1 2 0,-1 22-30,9-51 5,-6 33 11,2 0 0,2 0 1,1 0-1,3 1 0,1-1 0,4 22-16,0-23 6,1 1 1,2-1-1,2-1 1,2 0-1,2 0 1,5 8-7,-14-35-21,0-1 0,1 0 1,1-1-1,0 1 0,0-1 1,1 0-1,0-1 0,1 0 1,0 0-1,0-1 0,1 0 1,0-1-1,0 0 0,1 0 1,0-1-1,0 0 0,0-1 1,1-1-1,0 0 0,0 0 1,0-1-1,0-1 0,4 1 21,0-2-225,0 0 0,0-1-1,0-1 1,0 0 0,0-1 0,0-1-1,0 0 1,12-6 225,6-3-888</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6.487"/>
    </inkml:context>
    <inkml:brush xml:id="br0">
      <inkml:brushProperty name="width" value="0.2" units="cm"/>
      <inkml:brushProperty name="height" value="0.2" units="cm"/>
      <inkml:brushProperty name="color" value="#FFFFFF"/>
    </inkml:brush>
  </inkml:definitions>
  <inkml:trace contextRef="#ctx0" brushRef="#br0">153 269 212,'-5'31'421,"1"0"-1,1 0 0,2 12-420,2-30 96,0 1-1,1-1 1,1 0-1,0 0 1,1-1-1,0 1 1,1-1-1,5 10-95,-7-17 39,0 0-1,0 0 1,0 0-1,1-1 1,-1 1-1,1-1 1,0 0-1,1 0 1,-1 0-1,4 2-38,-5-5 17,-1 1 0,1-1-1,0 0 1,0 1 0,0-1 0,0-1 0,-1 1-1,1 0 1,0-1 0,0 0 0,0 1 0,1-1 0,-1 0-1,0-1 1,0 1 0,0 0 0,0-1 0,0 0-1,-1 1 1,3-2-17,4-2 21,-1 0 0,0-1-1,0 0 1,0 0-1,-1 0 1,1-1 0,-1 0-1,-1-1 1,1 0 0,-1 0-1,0 0 1,-1 0-1,0-1 1,0 0 0,0 0-1,-1-1 1,2-6-21,2-4 22,-2 0-1,0-1 1,-1 0 0,-1 1-1,-1-2 1,-1 1 0,0 0-1,-2-3-21,-1 6 2,-2 1 0,0 0 0,-1 0 0,0 1 1,-1-1-1,-1 1 0,0 0 0,-2 0 0,1 1 0,-2 0 0,0 0 0,0 1 0,-1 0 0,-1 1 0,0 0 0,-1 0 0,-1 1-2,8 7 11,-1 1-1,0 0 1,0 0 0,0 0-1,0 1 1,0 0 0,-1 0-1,1 1 1,0 0 0,-1 0-1,1 0 1,-1 1 0,0 0-1,1 0 1,-1 0 0,1 1-1,-1 0 1,1 1 0,0-1-1,-1 1 1,1 0 0,0 1-1,0 0 1,0 0 0,1 0-1,-1 0 1,1 1 0,-3 2-11,-2 1-41,0 0-1,1 1 1,0 0 0,1 1 0,0 0 0,0 0 0,1 1-1,0-1 1,1 2 0,0-1 0,0 1 0,1 0 0,1 0-1,0 0 1,-1 4 41,-6 46-2071,11-58 1152</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7.097"/>
    </inkml:context>
    <inkml:brush xml:id="br0">
      <inkml:brushProperty name="width" value="0.2" units="cm"/>
      <inkml:brushProperty name="height" value="0.2" units="cm"/>
      <inkml:brushProperty name="color" value="#FFFFFF"/>
    </inkml:brush>
  </inkml:definitions>
  <inkml:trace contextRef="#ctx0" brushRef="#br0">83 118 80,'-21'159'1586,"-19"45"-433,18-84-228,39-203-1141,3 2 0,4 0 0,3 1 1,4 2-1,26-48 216,-52 118 14,0 0 1,0 0-1,1 0 1,-1 0 0,6-4-15,-9 10 22,-1 1 1,1-1-1,0 0 1,0 1 0,0-1-1,0 1 1,0 0 0,0 0-1,0-1 1,1 2-1,-1-1 1,0 0 0,1 0-1,-1 1 1,0-1-1,1 1 1,-1 0 0,1-1-1,-1 1 1,0 0 0,1 1-1,-1-1 1,1 0-1,-1 1 1,0-1 0,1 1-23,4 2 32,1 1 1,-1 0-1,0 0 1,0 1 0,-1 0-1,1 0 1,-1 0-1,0 1 1,0 0-1,-1 0 1,0 0 0,0 1-1,0 0 1,3 6-33,7 16 101,-1 1 1,-1 1-1,0 6-101,4 7 131,-10-20-124,-1 1 0,-2-1 0,0 1 0,-1 0-1,-1-1 1,-2 1 0,-1 0 0,0 3-7,0 28-1085,1-47 258</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7.706"/>
    </inkml:context>
    <inkml:brush xml:id="br0">
      <inkml:brushProperty name="width" value="0.2" units="cm"/>
      <inkml:brushProperty name="height" value="0.2" units="cm"/>
      <inkml:brushProperty name="color" value="#FFFFFF"/>
    </inkml:brush>
  </inkml:definitions>
  <inkml:trace contextRef="#ctx0" brushRef="#br0">273 1 84,'-20'12'158,"1"1"-1,0 1 1,0 1-1,2 1 1,0 0-1,1 2 1,0-1 0,2 2-1,0 0 1,1 1-1,1 0 1,-4 9-158,14-25 16,1 0 0,-1 0 0,0 0 0,1 1 0,0-1 0,0 0-1,0 1 1,1-1 0,-1 0 0,1 1 0,0-1 0,0 1 0,1-1 0,-1 0 0,1 1 0,0-1 0,0 0 0,1 0 0,-1 1 0,1-1 0,0 0 0,0 0 0,1 1-16,2 1 18,0-1 1,1 1-1,-1-1 0,1 0 1,0-1-1,0 1 1,1-1-1,0 0 1,-1-1-1,1 0 1,0 0-1,1 0 1,1-1-19,35 11 83,-34-12-63,1 2 0,-1-1 1,0 2-1,0-1 0,0 1 0,-1 1 1,1 0-1,-1 0 0,0 1 1,0 0-21,-7-4 14,-1 0 0,1 0 1,-1 0-1,0 1 1,1-1-1,-1 0 1,0 1-1,-1-1 1,1 0-1,0 1 1,-1-1-1,1 1 0,-1-1 1,0 1-1,0-1 1,0 1-1,0-1 1,0 1-1,0-1 1,-1 1-1,1-1 1,-1 1-1,0-1 0,0 1 1,0-1-1,0 0 1,0 0-1,0 1 1,-1-1-1,1 0 1,-1 0-1,1 0 0,-2 1-14,-8 10 46,0 0 0,-1 0 0,0-1 0,-6 5-46,-3 0 89,-1 0 0,-1-1 0,-16 7-89,27-15-179,-1-2-1,0 0 0,0 0 1,-1-1-1,1-1 1,-1 0-1,-9 0 180,17-3-1023,-6-1 16</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8.452"/>
    </inkml:context>
    <inkml:brush xml:id="br0">
      <inkml:brushProperty name="width" value="0.2" units="cm"/>
      <inkml:brushProperty name="height" value="0.2" units="cm"/>
      <inkml:brushProperty name="color" value="#FFFFFF"/>
    </inkml:brush>
  </inkml:definitions>
  <inkml:trace contextRef="#ctx0" brushRef="#br0">1 0 148,'0'0'264,"18"0"4,-18 0-24,0 0-116,28 10 68,-23 11-116,-1-3-52,-2-2 20,-2-3-184,0-13-160,0 12-336</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8.781"/>
    </inkml:context>
    <inkml:brush xml:id="br0">
      <inkml:brushProperty name="width" value="0.2" units="cm"/>
      <inkml:brushProperty name="height" value="0.2" units="cm"/>
      <inkml:brushProperty name="color" value="#FFFFFF"/>
    </inkml:brush>
  </inkml:definitions>
  <inkml:trace contextRef="#ctx0" brushRef="#br0">50 0 116,'-3'69'1846,"-9"47"-1846,4-47 718,2 49-718,6-114-14,0 0 0,-1 0 0,1 0 0,-1 0 0,0 0 0,0 0 0,0 0 0,0 0 0,-1-1 0,0 2 14,0-1-128,0-1 0,1 1-1,0 0 1,0 0 0,0-1 0,0 1 0,0 0 0,1 0 0,0 0 0,0 1 128,0 2-859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9.303"/>
    </inkml:context>
    <inkml:brush xml:id="br0">
      <inkml:brushProperty name="width" value="0.2" units="cm"/>
      <inkml:brushProperty name="height" value="0.2" units="cm"/>
      <inkml:brushProperty name="color" value="#FFFFFF"/>
    </inkml:brush>
  </inkml:definitions>
  <inkml:trace contextRef="#ctx0" brushRef="#br0">128 1 60,'-16'13'190,"1"0"0,0 1 0,1 1 0,0 0 0,0 2-190,9-10 55,1 0 0,-1 1 0,1-1 0,0 1 1,1-1-1,0 1 0,0 0 0,1 1 0,0-1 0,0 0 1,1 1-1,0-1 0,0 5-55,2-7 14,0 0-1,0 0 1,1 0 0,0-1 0,0 1 0,0-1 0,0 1-1,1-1 1,0 0 0,0 0 0,0 0 0,1 0-1,0 0 1,0-1 0,4 4-14,15 14 107,0-2 0,17 11-107,-10-7 168,-21-17-95,-1 0 1,0 1 0,0 0 0,0 1 0,-1-1 0,-1 2 0,4 4-74,-7-9 52,-1 0 1,0 0-1,0 1 1,0-1-1,0 0 1,-1 1-1,0-1 1,0 1-1,0-1 1,-1 1-1,0-1 1,0 1-1,0-1 1,-1 1-1,0 0 1,0-1-1,0 2-52,-5 8-1,0 1-1,-1-1 1,0 0-1,-1 0 1,-1-1 0,-1 0-1,1-1 1,-2 0-1,0 0 1,-1-1-1,0-1 1,0 0 0,-2-1-1,1 0 1,-1-1-1,-8 4 2,5-7-626,2-3-374</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9.648"/>
    </inkml:context>
    <inkml:brush xml:id="br0">
      <inkml:brushProperty name="width" value="0.2" units="cm"/>
      <inkml:brushProperty name="height" value="0.2" units="cm"/>
      <inkml:brushProperty name="color" value="#FFFFFF"/>
    </inkml:brush>
  </inkml:definitions>
  <inkml:trace contextRef="#ctx0" brushRef="#br0">108 0 196,'5'32'508,"-1"0"0,-2 0 0,-2 0 0,-2 19-508,1 12 379,-1 1 137,-10 56-516,3-35 240,-22 169-1023,-20 42 783,46-277-862,-1-5-112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7.009"/>
    </inkml:context>
    <inkml:brush xml:id="br0">
      <inkml:brushProperty name="width" value="0.2" units="cm"/>
      <inkml:brushProperty name="height" value="0.2" units="cm"/>
      <inkml:brushProperty name="color" value="#FFC114"/>
    </inkml:brush>
  </inkml:definitions>
  <inkml:trace contextRef="#ctx0" brushRef="#br0">208 1 272,'-17'83'2417,"-8"104"-507,-13 21-1910,-14 100 787,35-187-465,-18 164 273,26-199-899,-5 8 304,14-79-2267,1-17 1331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0:59.981"/>
    </inkml:context>
    <inkml:brush xml:id="br0">
      <inkml:brushProperty name="width" value="0.2" units="cm"/>
      <inkml:brushProperty name="height" value="0.2" units="cm"/>
      <inkml:brushProperty name="color" value="#FFFFFF"/>
    </inkml:brush>
  </inkml:definitions>
  <inkml:trace contextRef="#ctx0" brushRef="#br0">0 38 492,'37'-11'420,"5"4"-64,4 1-36,-1-1 12,4 3-8,-1 3-72,0-1-52,-22 2-36,7 0-76,7 0-96,-1 0-256,44 17-232,-46-6-496,-3 2 84</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0.317"/>
    </inkml:context>
    <inkml:brush xml:id="br0">
      <inkml:brushProperty name="width" value="0.2" units="cm"/>
      <inkml:brushProperty name="height" value="0.2" units="cm"/>
      <inkml:brushProperty name="color" value="#FFFFFF"/>
    </inkml:brush>
  </inkml:definitions>
  <inkml:trace contextRef="#ctx0" brushRef="#br0">1 151 36,'14'5'263,"0"0"0,0-1 0,0-1 0,1 0 0,-1-1 0,1-1 0,-1 0 0,1-1 0,0-1 0,-1 0 0,1-1 0,7-2-263,-4 1 50,1-1 1,-1-2 0,0 0 0,0 0 0,-1-2 0,0 0-1,0-1 1,-1-1 0,7-5-51,-21 14-28,-1 0-1,0 1 1,0-1 0,0 0-1,1 0 1,-1 0 0,0 0-1,0 0 1,0 0 0,0 0-1,-1 0 1,1 0 0,0 0 0,0-1-1,-1 1 1,1 0 0,0-1-1,-1 1 1,0 0 0,1-1-1,-1 1 1,0-1 0,0 1-1,1-1 1,-1 1 0,0 0-1,0-1 1,-1 1 0,1-1-1,0 1 1,0 0 0,-1-1-1,1 1 1,-1-1 0,1 1 0,-1 0-1,0 0 1,1-1 0,-1 1-1,0 0 1,0 0 0,0 0-1,0 0 1,0 0 0,0 0-1,0 0 1,0 0 0,0 0-1,-1 0 1,1 1 0,-1-1 28,-5-4-29,1 1 1,-1 1 0,0-1 0,-1 1-1,1 0 1,-1 1 0,1 0-1,-1 0 1,-2 0 28,1 1 31,0 1 0,0-1-1,0 2 1,0-1 0,0 1-1,0 0 1,0 1 0,0 0-1,1 1 1,-1-1 0,1 2-1,-1-1 1,1 1 0,-5 4-31,3-1 58,0 0 1,0 1-1,1 0 1,0 1-1,0 0 1,1 0-1,1 1 1,-1 0-1,2 0 1,-2 3-59,-3 9 105,0 1 0,1 0 0,2 0 0,0 1 0,2 1 0,0-1 0,2 1 0,0 0 0,2 0 0,1 13-105,1-21 49,1-1 0,0 1 0,1 0 0,1-1 0,1 0 0,0 0 0,2 4-49,-1-10 25,-1 0 0,2 0 1,-1-1-1,1 1 0,1-1 0,-1-1 0,2 1 0,-1-1 0,7 6-25,-10-11-54,0 0 1,0-1-1,-1 1 1,2-1-1,-1 0 1,0 1-1,0-2 1,1 1-1,-1 0 1,1-1-1,-1 0 1,1 0-1,0 0 1,-1-1-1,1 0 1,0 0-1,-1 0 1,1 0-1,0-1 1,-1 1-1,1-1 1,0-1-1,-1 1 1,1-1 53,6-2-340,-1-1 0,1 0 0,-2-1 1,1 0-1,3-4 340,10-9-941</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0.734"/>
    </inkml:context>
    <inkml:brush xml:id="br0">
      <inkml:brushProperty name="width" value="0.2" units="cm"/>
      <inkml:brushProperty name="height" value="0.2" units="cm"/>
      <inkml:brushProperty name="color" value="#FFFFFF"/>
    </inkml:brush>
  </inkml:definitions>
  <inkml:trace contextRef="#ctx0" brushRef="#br0">1 158 136,'0'457'4174,"0"-457"-4174,0 0 0,0 1 0,0-1 0,0 0 0,0 1 0,0-1 0,0 0 0,0 1 0,0-1 0,0 1 0,0-1-1,0 0 1,0 1 0,0-1 0,0 0 0,0 1 0,0-1 0,0 0 0,1 0 0,-1 1 0,0-1 0,0 0 0,0 1 0,1-1-1,-1 0 1,0 0 0,0 1 0,1-1 0,-1 0 0,0 0 0,1 0 0,-1 0 0,0 1 0,0-1 0,1 0 0,11-6-34,12-21-80,-22 24 93,23-31-339,-1-1 0,-2-1-1,-1-1 1,-2-1 0,-2-1 0,4-13 360,6-16-191,4 2 0,2 0 0,6-2 191,-33 58 74,-4 6-15,-1 1 0,1 0 0,0 0-1,0 0 1,0 0 0,1 0 0,-1 0 0,1 1 0,-1-1 0,1 1-1,0 0 1,0 0 0,2-1-59,-3 4 26,-1 1 1,1-1-1,-1 1 0,1-1 1,-1 1-1,1 0 0,-1 0 0,0 0 1,0 0-1,0 0 0,0 0 0,0 0 1,0 0-1,0 0 0,-1 0 1,1 2-27,7 39 259,-7-36-191,5 57 448,-2 0-1,-5 47-515,0-32 69,1-67-118,0 0 0,1 1 0,1-1 0,0 0 0,1 0 0,2 8 49,5 18-545,-4-18-380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1.272"/>
    </inkml:context>
    <inkml:brush xml:id="br0">
      <inkml:brushProperty name="width" value="0.2" units="cm"/>
      <inkml:brushProperty name="height" value="0.2" units="cm"/>
      <inkml:brushProperty name="color" value="#FFFFFF"/>
    </inkml:brush>
  </inkml:definitions>
  <inkml:trace contextRef="#ctx0" brushRef="#br0">209 1 252,'-14'10'199,"0"1"0,0 0 0,1 1 0,0 0 0,1 1 0,0 0 0,1 1 0,1 1 0,0-1 0,1 2 0,1-1 0,0 1 0,1 1 0,0 1-199,-3 12 199,0 1 0,2 0 0,2 1 1,1 0-1,1 0 0,2 0 0,1 10-199,1-34 27,1 1 0,0-1 0,0 1 0,1-1 0,0 1 0,1-1 0,0 0 0,0 0 0,1 0-1,0-1 1,0 1 0,1-1 0,0 0 0,0 0 0,0 0 0,1-1 0,1 1-27,-2-2-25,1 0 0,-1-1 1,1 0-1,0 0 0,0 0 1,1-1-1,-1 0 0,1 0 0,-1 0 1,1-1-1,0 0 0,0 0 1,0-1-1,0 0 0,0 0 1,0-1-1,0 0 0,1 0 0,-1 0 1,0-1-1,0 0 0,1-1 25,33-10-492,-11 1-386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1.617"/>
    </inkml:context>
    <inkml:brush xml:id="br0">
      <inkml:brushProperty name="width" value="0.2" units="cm"/>
      <inkml:brushProperty name="height" value="0.2" units="cm"/>
      <inkml:brushProperty name="color" value="#FFFFFF"/>
    </inkml:brush>
  </inkml:definitions>
  <inkml:trace contextRef="#ctx0" brushRef="#br0">0 0 256,'4'4'157,"-1"-1"0,0 1 0,0 0 1,0 0-1,0 1 0,-1-1 0,1 0 0,-1 1 0,0-1 0,-1 1 1,1 0-1,-1 0 0,1 3-157,5 13 310,0-3-222,17 38 920,22 39-1008,-38-80-331,1 0 0,1-1-1,0 0 1,1-1 0,0 0 0,1-1 0,0 0 0,8 5 331,-3-5-784</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1.953"/>
    </inkml:context>
    <inkml:brush xml:id="br0">
      <inkml:brushProperty name="width" value="0.2" units="cm"/>
      <inkml:brushProperty name="height" value="0.2" units="cm"/>
      <inkml:brushProperty name="color" value="#FFFFFF"/>
    </inkml:brush>
  </inkml:definitions>
  <inkml:trace contextRef="#ctx0" brushRef="#br0">641 1 20,'-116'292'5451,"-86"145"-5451,151-334 257,-32 64-739,-47 143 482,86-192-1714,29-69 794</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3.102"/>
    </inkml:context>
    <inkml:brush xml:id="br0">
      <inkml:brushProperty name="width" value="0.2" units="cm"/>
      <inkml:brushProperty name="height" value="0.2" units="cm"/>
      <inkml:brushProperty name="color" value="#FFFFFF"/>
    </inkml:brush>
  </inkml:definitions>
  <inkml:trace contextRef="#ctx0" brushRef="#br0">9 1 20,'0'0'237,"0"20"1166,6 9-1074,-4-25-259,-1 0 1,0 0-1,0 0 0,0 0 1,-1 0-1,1 0 1,-1 0-1,0 0 0,-1 3-70,-1 94 618,-14 153 509,13 82-1127,3-250 18,2-34 51,1-1 0,11 48-69,-7-51 23,-5-34-17,0-1 0,1 1 0,0-1 0,2 0 0,-1 0 0,1 0 0,1 0 0,0-1 0,5 6-6,-8-14 10,0 0 0,1 0 0,-1 0 0,1 0 0,0-1 0,0 0 0,0 0 0,0 0 0,0 0 0,1-1 0,-1 1 0,1-1 0,0 0 0,0 0 0,0-1 0,0 0 0,0 0 0,0 0 0,0 0 0,0-1 0,0 0 0,0 0 0,0 0 0,0 0 0,0-1 0,1 0 0,3-1-10,100-26-9,-63 15-254,1 2-1,0 2 1,0 1 0,1 3-1,3 2 264,-29 3-1967,-13 0 1062</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3.670"/>
    </inkml:context>
    <inkml:brush xml:id="br0">
      <inkml:brushProperty name="width" value="0.2" units="cm"/>
      <inkml:brushProperty name="height" value="0.2" units="cm"/>
      <inkml:brushProperty name="color" value="#FFFFFF"/>
    </inkml:brush>
  </inkml:definitions>
  <inkml:trace contextRef="#ctx0" brushRef="#br0">40 228 120,'5'1'140,"1"1"0,-1-2 1,0 1-1,1-1 0,-1 1 0,0-1 0,1-1 1,-1 1-1,0-1 0,1 0 0,-1 0 0,0-1 1,0 1-1,0-1 0,0 0 0,0-1 0,4-2-140,11-6 178,0-1-1,-1 0 1,8-8-178,-23 17 36,1-1 0,-1 0 0,0 0 1,0 0-1,0 0 0,0 0 1,-1-1-1,0 0 0,0 0 0,0 0 1,0 0-1,-1 0 0,0 0 0,0-1 1,0 1-1,-1-1 0,0 1 0,0-1 1,0 0-1,-1 0-36,0 4 2,-1-1 1,0 1-1,0-1 0,0 1 0,0-1 1,0 1-1,0 0 0,-1-1 0,1 1 1,-1 0-1,0 0 0,1 0 1,-1 0-1,0 1 0,0-1 0,0 0 1,0 1-1,-1-1 0,1 1 0,0 0 1,-1 0-1,-1-1-2,1 0 13,-1 1 1,0-1 0,1 1-1,-1 0 1,0-1-1,0 2 1,0-1-1,0 0 1,0 1-1,0 0 1,0 0 0,0 0-1,0 0 1,0 1-1,0 0 1,-3 0-14,-3 4 21,1 0 0,-1 0 0,1 1 0,0 1 0,1-1 0,0 1 0,0 1 0,0-1 0,1 2 0,0-1 0,0 1 0,1-1 0,0 2 0,1-1 0,0 1 0,1 0 0,-1 1-21,-3 9 25,1 1 0,0 0 0,2 0-1,0 1 1,1-1 0,2 1 0,0 0 0,1 5-25,2-17 11,1 0 1,0 0 0,0 0-1,1 0 1,0 0-1,1-1 1,0 1 0,0-1-1,1 0 1,1-1-1,-1 1 1,1-1 0,3 3-12,0 0 23,0 0 0,1-1 0,0 0 0,0 0 0,1-1 0,1-1 0,-1 0 0,1 0 0,8 3-23,-1-4 34,0 0 0,1-1-1,0-1 1,0 0 0,0-2-1,8 0-33,35 1-797,26-3 797,-58-1-509,7-3-115,18-12-310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4.148"/>
    </inkml:context>
    <inkml:brush xml:id="br0">
      <inkml:brushProperty name="width" value="0.2" units="cm"/>
      <inkml:brushProperty name="height" value="0.2" units="cm"/>
      <inkml:brushProperty name="color" value="#FFFFFF"/>
    </inkml:brush>
  </inkml:definitions>
  <inkml:trace contextRef="#ctx0" brushRef="#br0">0 116 60,'32'210'2422,"-26"-167"-2044,12 63 323,-16-97-607,1 0 1,0 0 0,0 0-1,1-1 1,0 0 0,1 0-1,0 0 1,0 0-1,0 0 1,2-1-95,-6-6 27,0 0 1,1-1-1,-1 1 0,1-1 0,-1 1 1,0-1-1,1 1 0,-1-1 1,1 0-1,-1 0 0,1 0 0,-1 0 1,1 0-1,-1 0 0,1 0 0,-1 0 1,1-1-1,-1 1 0,1-1 1,-1 1-1,1-1 0,-1 1 0,0-1 1,1 0-1,-1 0 0,0 1 1,0-1-1,0 0 0,0 0 0,1 0 1,-1-2-28,3 1-29,5-5 74,-1 0 0,0 0-1,0-1 1,-1 0-1,0 0 1,-1 0-1,1-1 1,1-5-45,39-78 226,-37 71-177,47-108 137,22-83-186,-77 204-226,-2 7 106,0 0-1,0 0 0,1 0 0,-1 0 0,0 0 1,0 1-1,1-1 0,-1 0 0,0 0 1,1 0-1,-1 0 0,1 1 0,-1-1 1,1 0-1,-1 1 0,1-1 0,-1 0 1,1 1-1,0-1 0,0 0 121,-1 0-1061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4.637"/>
    </inkml:context>
    <inkml:brush xml:id="br0">
      <inkml:brushProperty name="width" value="0.2" units="cm"/>
      <inkml:brushProperty name="height" value="0.2" units="cm"/>
      <inkml:brushProperty name="color" value="#FFFFFF"/>
    </inkml:brush>
  </inkml:definitions>
  <inkml:trace contextRef="#ctx0" brushRef="#br0">181 20 208,'0'-1'50,"0"0"0,-1 0 1,1 0-1,0 0 0,-1 0 0,1 0 0,-1 0 0,1 0 1,-1 0-1,1 0 0,-1 1 0,1-1 0,-1 0 0,0 0 1,0 1-1,1-1 0,-1 0 0,0 1 0,0-1 0,0 1 1,0-1-1,0 1 0,0 0 0,0-1 0,0 1 0,0 0 1,0-1-51,-2 1 51,1 1 1,0-1 0,0 0-1,0 1 1,-1-1-1,1 1 1,0-1 0,0 1-1,0 0 1,0 0 0,0 0-1,-1 1-51,-6 4 122,0 1-1,0-1 1,1 2-1,-7 6-121,7-5 76,0 1 0,1 0-1,0 1 1,1-1-1,0 1 1,1 1 0,0-1-1,0 1 1,2-1 0,-4 13-76,2 3 163,0 0 1,2 0 0,1 1 0,1 12-164,1-32 26,1-1-1,0 0 1,0 1 0,0-1 0,1 0 0,0 0 0,0 0-1,1 0 1,-1-1 0,2 1 0,-1 0 0,1-1 0,0 0-1,0 0 1,1 0 0,-1-1 0,1 1 0,1-1 0,-1 0-1,1-1 1,0 1 0,0-1 0,0 0 0,0-1 0,1 1-1,-1-1 1,1-1 0,2 1-26,16 5 68,0-1 1,0-1-1,0-1 0,1-1 0,-1-2 0,1 0 0,11-2-68,5-1-197,-1-1-1,30-7 198,47-6-1816,-103 12 999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7.386"/>
    </inkml:context>
    <inkml:brush xml:id="br0">
      <inkml:brushProperty name="width" value="0.2" units="cm"/>
      <inkml:brushProperty name="height" value="0.2" units="cm"/>
      <inkml:brushProperty name="color" value="#FFC114"/>
    </inkml:brush>
  </inkml:definitions>
  <inkml:trace contextRef="#ctx0" brushRef="#br0">0 157 160,'94'-36'1279,"2"4"1,0 4-1,2 5 1,1 4-1,12 2-1279,-79 16-2475,-23 1 1477</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5.003"/>
    </inkml:context>
    <inkml:brush xml:id="br0">
      <inkml:brushProperty name="width" value="0.2" units="cm"/>
      <inkml:brushProperty name="height" value="0.2" units="cm"/>
      <inkml:brushProperty name="color" value="#FFFFFF"/>
    </inkml:brush>
  </inkml:definitions>
  <inkml:trace contextRef="#ctx0" brushRef="#br0">224 1 160,'3'74'1689,"-1"-35"-976,-2 1 1,-4 37-714,-27 218 1241,-6 73 106,-51 191-1347,83-539-127,3-4-178,-1 0 1,-1 0 0,0-1-1,-1 0 1,-1 0-1,-1 0 1,0 0 0,-5 6 304,-1-6-854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05.933"/>
    </inkml:context>
    <inkml:brush xml:id="br0">
      <inkml:brushProperty name="width" value="0.2" units="cm"/>
      <inkml:brushProperty name="height" value="0.2" units="cm"/>
      <inkml:brushProperty name="color" value="#FFFFFF"/>
    </inkml:brush>
  </inkml:definitions>
  <inkml:trace contextRef="#ctx0" brushRef="#br0">21 524 4,'1'1'85,"1"-1"1,-1 1-1,0-1 1,0 0-1,1 1 1,-1-1-1,1 0 0,-1 0 1,0 0-1,1 0 1,-1 0-1,0 0 1,1 0-1,-1 0 0,0 0 1,1-1-1,-1 1 1,0-1-1,1 1 1,-1-1-1,0 1 0,0-1 1,0 0-1,1 0-85,39-16 251,-8 0-147,-2-1 1,0-1-1,0-2 0,-2-1 1,-1-1-1,-1-2 0,-1 0 1,19-25-105,-36 39-22,-1 0 0,-1-1 0,0-1 0,0 1 0,-1-1 0,-1 0 0,0 0 0,-1-1 1,-1 1-1,0-1 0,0 0 0,-1 0 0,-1-10 22,-1 20 1,-1 0-1,0-1 1,0 1 0,0 0 0,0 0-1,-1 0 1,0 0 0,0 0 0,0 0-1,0 0 1,0 1 0,-1-1 0,0 1-1,1-1 1,-1 1 0,-1 0 0,-1-2-1,2 3 14,0 0 0,0-1 1,0 1-1,0 0 1,0 0-1,0 1 1,-1-1-1,1 1 0,-1 0 1,1-1-1,-1 2 1,1-1-1,-1 0 1,1 1-1,-1-1 0,0 1 1,0 0-1,1 0 1,-1 1-1,1-1 1,-1 1-1,-3 1-14,-9 4 25,0 2 0,0 0 0,1 1 0,0 1 1,1 0-1,0 1 0,1 1 0,0 0 0,0 0 0,2 1 0,-1 1 0,2 0 1,0 1-1,1 0 0,-3 5-25,-7 16 56,1 2 1,2-1-1,1 2 1,3 0-1,1 1 0,0 7-56,6-26 56,1 1-1,1 0 1,1 0-1,0 0 1,2-1-1,1 1 1,1 0-1,1 1-55,-2-16 30,0 0 1,1 0-1,0-1 0,1 1 0,0-1 0,-1 1 0,2-1 0,-1 0 0,1 0 0,0-1 0,0 1 0,1-1 0,0 0 0,0 0 0,0 0 0,0 0 0,1-1 0,0 0 0,-1 0 0,2-1 0,-1 0 0,0 0 0,1 0 0,-1-1 0,1 0 0,2 1-30,21 2 54,-1-1 0,1-1 0,0-1 0,-1-2 0,1-1 0,0-1 1,0-2-1,21-5-54,33-2-7,76-9-506,-56 3-2930,-97 16 2548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47.017"/>
    </inkml:context>
    <inkml:brush xml:id="br0">
      <inkml:brushProperty name="width" value="0.2" units="cm"/>
      <inkml:brushProperty name="height" value="0.2" units="cm"/>
      <inkml:brushProperty name="color" value="#FFFFFF"/>
    </inkml:brush>
  </inkml:definitions>
  <inkml:trace contextRef="#ctx0" brushRef="#br0">1 17 68,'0'0'222,"0"0"-39,0 0-9,0 0 10,0 0 26,0 0-48,0 0-18,0 0-4,0 0-1,0 0 9,0 0 12,0-16 1916,10 346-1245,6-64-564,-11-140-201,0-34-17,47 627 223,-47-675-349,17 120-1824,-21-163 944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48.386"/>
    </inkml:context>
    <inkml:brush xml:id="br0">
      <inkml:brushProperty name="width" value="0.2" units="cm"/>
      <inkml:brushProperty name="height" value="0.2" units="cm"/>
      <inkml:brushProperty name="color" value="#FFFFFF"/>
    </inkml:brush>
  </inkml:definitions>
  <inkml:trace contextRef="#ctx0" brushRef="#br0">20 225 8,'-7'-13'1311,"5"12"-1193,1 0 0,0 0 0,0 0 0,0 0 0,0-1 0,1 1 0,-1 0 0,0-1 0,0 1 0,1 0 0,-1-1 0,1 1 0,-1-1 0,1 1 0,0-1 0,0 1 0,-1-1 0,1 0 0,0 1 0,0-1 0,1 1 0,-1-1 0,0 1-1,0-1 1,1 1 0,-1-1-118,13-16 139,1-2 37,0 0-1,2 1 0,3-2-175,-13 15 31,1 0-1,0 0 0,1 1 1,-1 0-1,1 0 0,0 0 1,0 1-1,0 0 0,1 1 0,4-1-30,7-2 28,0 1-1,0 1 0,1 1 0,-1 0 1,1 2-1,-1 0 0,1 2 0,-1 0 1,21 4-28,-27-2 16,1 1 1,-1 0 0,0 1 0,-1 1 0,1 0 0,-1 1 0,0 0 0,-1 1-1,0 0 1,0 1 0,0 0 0,-1 1 0,-1 1 0,1 0-17,1 3 21,0 1 0,-1 1 0,-1 0 1,-1 0-1,0 1 0,-1 0 0,0 0 0,-2 1 0,0 0 1,1 8-22,1 12 58,-2 0 1,-2 1 0,-1 0 0,-2 23-59,-5-26 39,-1 0 0,-2-1 0,-1 0 0,-2 0 0,-1 0 1,-2-1-1,-2-1 0,-15 28-39,20-43-17,-1 0 0,-1 0-1,0-1 1,-1 0 0,-1-1 0,0 0-1,-5 2 18,12-12-40,-1 1-1,0-1 1,-1-1-1,0 0 1,0 0-1,0 0 1,0-1-1,-1 0 1,1-1-1,-1 0 0,0-1 1,0 0-1,0 0 1,0-1-1,-8-1 41,8-2-22,0-1-1,0-1 1,0 0-1,1 0 1,-1-1-1,1 0 1,-2-2 22,-18-9-33,52 29 45,-2 0 0,1 1 1,-1 0-1,-1 2 0,-1 1 1,9 10-13,34 38 143,7 15-143,-63-72 3,129 171 119,-15-18-22,70 80 160,-182-230-277,-6-8-235,0 0 0,0 0 0,0 0 0,0 0-1,0-1 1,1 1 0,-1-1 0,1 1 0,-1-1 0,3 1 252,-3-3-949</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49.500"/>
    </inkml:context>
    <inkml:brush xml:id="br0">
      <inkml:brushProperty name="width" value="0.2" units="cm"/>
      <inkml:brushProperty name="height" value="0.2" units="cm"/>
      <inkml:brushProperty name="color" value="#FFFFFF"/>
    </inkml:brush>
  </inkml:definitions>
  <inkml:trace contextRef="#ctx0" brushRef="#br0">16 73 272,'0'0'243,"0"0"-1,0 0-40,0 0 34,-9 1-52,9-1-155,-1 0-1,1 1 0,0-1 0,0 0 0,0 0 1,0 0-1,-1 0 0,1 0 0,0 0 0,0 0 1,0 0-1,-1 0 0,1 0 0,0 0 1,0 0-1,0 0 0,-1 0 0,1 0 0,0 0 1,0-1-1,0 1 0,0 0 0,-1 0 0,1 0 1,0 0-1,0 0 0,0 0 0,0 0 1,0 0-1,-1-1 0,1 1 0,0 0 0,0 0 1,0 0-1,0 0 0,0-1 0,0 1 1,0 0-1,0 0 0,0 0 0,-1 0 0,1-1 1,0 1-1,0 0 0,0 0 0,0 0 0,0-1 1,0 1-1,0 0 0,0 0 0,0 0 1,0 0-1,1-1 0,-1 1 0,0 0 0,0 0 1,0-1-29,1 0 22,0-1 0,0 1 0,1-1 0,-1 1 0,0-1 0,1 1 0,-1 0 0,1 0 0,0-1 0,-1 1 0,1 0 0,0 1 1,0-1-1,0 0 0,-1 0 0,1 1 0,0-1 0,0 1 0,0 0 0,0-1 0,0 1 0,0 0 0,1 0-22,54 5 485,-35-2-435,69 3 461,0-5 0,1-4 0,60-10-511,12 0 343,18 1-19,261-8 50,-432 19-424,0 1 0,0 1 0,0 0 0,0 0 0,0 1 0,0 1 0,-1 0 0,1 0 0,-1 1 0,1 0 0,-1 1 0,3 2 50,5 15-2698,-16-19 1604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0.019"/>
    </inkml:context>
    <inkml:brush xml:id="br0">
      <inkml:brushProperty name="width" value="0.2" units="cm"/>
      <inkml:brushProperty name="height" value="0.2" units="cm"/>
      <inkml:brushProperty name="color" value="#FFFFFF"/>
    </inkml:brush>
  </inkml:definitions>
  <inkml:trace contextRef="#ctx0" brushRef="#br0">15 8 24,'0'0'36,"0"0"1,0-1-1,0 1 1,0 0-1,0 0 0,0-1 1,0 1-1,0 0 1,0 0-1,0 0 0,0-1 1,0 1-1,0 0 1,0 0-1,0-1 0,0 1 1,0 0-1,0 0 1,0 0-1,0-1 0,0 1 1,0 0-1,0 0 1,-1 0-1,1-1 0,0 1 1,0 0-1,0 0 1,0 0-1,0 0 0,-1-1 1,1 1-1,0 0 1,0 0-1,0 0 0,-1 0 1,1 0-1,0 0 1,0 0-1,0-1 0,-1 1 1,1 0-1,0 0 1,0 0-1,0 0 0,-1 0 1,1 0-1,0 0 0,0 0 1,-1 0-1,1 0-36,-6 13 986,6 50-116,1 156 1403,11 19-2273,1-17 1117,-10 102-1117,-4-187 306,-8 3-133,3-79-108,2 31-65,4 2-2392,-2-86 1307,-8 1 16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0.848"/>
    </inkml:context>
    <inkml:brush xml:id="br0">
      <inkml:brushProperty name="width" value="0.2" units="cm"/>
      <inkml:brushProperty name="height" value="0.2" units="cm"/>
      <inkml:brushProperty name="color" value="#FFFFFF"/>
    </inkml:brush>
  </inkml:definitions>
  <inkml:trace contextRef="#ctx0" brushRef="#br0">314 11 268,'0'-1'61,"0"1"-1,0-1 1,-1 0-1,1 1 1,0-1-1,0 1 1,-1-1-1,1 1 1,-1-1-1,1 1 1,0-1-1,-1 1 1,1 0-1,-1-1 1,1 1-1,-1-1 1,1 1 0,-1 0-1,0 0 1,1-1-1,-1 1 1,1 0-1,-1 0 1,1 0-1,-1-1 1,0 1-1,1 0 1,-1 0-1,0 0 1,1 0-1,-1 0 1,0 0-61,-19 14 910,-14 32-308,31-42-486,-16 31 259,2 0-1,1 2 1,2 0 0,2 0 0,-2 11-375,-22 63 564,8-25-258,5 1 1,3 1-1,4 1 0,3 0 0,5 1 1,4 0-1,4 20-306,1-73 34,2-1 1,1 1-1,2-1 1,2-1-1,9 25-34,-9-34 14,1-1-1,1 0 0,1 0 0,2-1 0,0-1 0,2 0 1,0-1-1,5 4-13,-11-17 7,0-1 1,1 0 0,0-1-1,0 0 1,1-1-1,0 0 1,0-1-1,0 0 1,1 0-1,-1-1 1,1-1 0,0 0-1,1-1 1,-1 0-1,0 0 1,0-2-1,9 0-7,-11 0 4,0-1-1,0-1 0,0 0 0,-1 0 1,1-1-1,-1 0 0,1-1 0,-1 0 1,0 0-1,0-1 0,-1 0 0,1 0 1,-1-1-1,-1-1 0,3-1-3,9-9-4,0-1-1,-1-1 1,-1 0 0,-1-2-1,2-5 5,4-8-77,-1-1 0,-2-1 0,-2-1 0,-1-1-1,-2 0 1,-2 0 0,-2-2 0,2-12 77,1-31-234,-3 0 0,-4-1 0,-4-45 234,-4 92-57,-1 0 0,-2 1 1,-2 0-1,-1 0 0,-6-14 57,7 24-44,-2 0 0,0 0-1,-1 1 1,-2 1 0,0 0-1,-2 0 1,0 1-1,-2 1 1,-1 0 44,9 12-8,-1 0-1,-1 1 1,0 0 0,0 1 0,0 0-1,-1 1 1,0 0 0,-1 0-1,0 1 1,0 1 0,0 0-1,0 0 1,-1 1 0,0 1-1,1 0 1,-1 1 0,-1 1-1,1 0 1,-6 0 8,5 2-5,-1 0 0,1 1 0,-1 1 0,1 0 1,0 1-1,0 1 0,-7 3 5,-95 48-1410,75-35-434,29-16 940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1.713"/>
    </inkml:context>
    <inkml:brush xml:id="br0">
      <inkml:brushProperty name="width" value="0.2" units="cm"/>
      <inkml:brushProperty name="height" value="0.2" units="cm"/>
      <inkml:brushProperty name="color" value="#FFFFFF"/>
    </inkml:brush>
  </inkml:definitions>
  <inkml:trace contextRef="#ctx0" brushRef="#br0">0 2 228,'0'0'377,"0"0"-58,0 0-2,0 0-7,23 0 1472,-22-1-1841,1 1 0,-1 0-1,1 0 1,-1 0 0,1 0 0,-1 0-1,1 0 1,-1 0 0,1 1 0,0-1-1,-1 0 1,0 1 0,1-1 0,-1 1-1,1 0 1,-1-1 0,0 1 0,1 0 0,0 1 59,-3-1-885,1-1-18</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2.801"/>
    </inkml:context>
    <inkml:brush xml:id="br0">
      <inkml:brushProperty name="width" value="0.2" units="cm"/>
      <inkml:brushProperty name="height" value="0.2" units="cm"/>
      <inkml:brushProperty name="color" value="#FFFFFF"/>
    </inkml:brush>
  </inkml:definitions>
  <inkml:trace contextRef="#ctx0" brushRef="#br0">133 46 16,'-7'9'1689,"8"-10"-1657,-1 0 0,1 0 0,-1 0 1,0 0-1,1 0 0,-1 0 0,0 0 0,0 0 1,0 0-1,1 0 0,-1 0 0,0 0 1,-1 0-1,1 0 0,0 0 0,0 0 0,0 0 1,-1 0-1,1 0 0,0 0 0,-1 0 1,1-1-33,-14-27 1207,4 27-629,-4 16-273,-11 29-100,3 0 0,-4 11-205,12-24-1608,12-27 786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2.281"/>
    </inkml:context>
    <inkml:brush xml:id="br0">
      <inkml:brushProperty name="width" value="0.2" units="cm"/>
      <inkml:brushProperty name="height" value="0.2" units="cm"/>
      <inkml:brushProperty name="color" value="#FFFFFF"/>
    </inkml:brush>
  </inkml:definitions>
  <inkml:trace contextRef="#ctx0" brushRef="#br0">74 0 68,'-6'29'1177,"2"-9"-700,2-41-398,0 6 502,-4 14-210,-13 27-70,-15 46-132,34-52-2316,2-24 1319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7.721"/>
    </inkml:context>
    <inkml:brush xml:id="br0">
      <inkml:brushProperty name="width" value="0.2" units="cm"/>
      <inkml:brushProperty name="height" value="0.2" units="cm"/>
      <inkml:brushProperty name="color" value="#FFC114"/>
    </inkml:brush>
  </inkml:definitions>
  <inkml:trace contextRef="#ctx0" brushRef="#br0">4 1 184,'0'0'412,"2"2"-84,-2 0 24,0 0-76,0 2-48,0 2-112,-2-2-28,2 4-200,0-1-112,0 1-188,-3 1-472</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3.413"/>
    </inkml:context>
    <inkml:brush xml:id="br0">
      <inkml:brushProperty name="width" value="0.2" units="cm"/>
      <inkml:brushProperty name="height" value="0.2" units="cm"/>
      <inkml:brushProperty name="color" value="#FFFFFF"/>
    </inkml:brush>
  </inkml:definitions>
  <inkml:trace contextRef="#ctx0" brushRef="#br0">97 84 76,'2'-31'2736,"-2"28"-2679,0 0 0,0 0 0,0 0 0,0 0 0,-1 0 0,1 0 0,-1 1 1,0-1-1,0 0 0,0 0 0,0 0 0,0 1 0,-1-1 0,1 0 0,-1 1 0,0 0 0,-1-3-57,2 5 17,0 0 0,1 0 0,-1 0 0,0 0 1,0 0-1,1 0 0,-1 0 0,0 0 0,1 0 1,-1 1-1,0-1 0,1 0 0,-1 0 0,0 1 1,1-1-1,-1 0 0,0 1 0,1-1 0,-1 0 1,1 1-1,-1-1 0,0 1 0,1-1 0,0 1 1,-1 0-1,1-1 0,-1 1 0,1-1 0,-1 1-17,-18 26 206,12-16-76,1-5-202,2-3-27,1 1 1,0 0-1,0-1 0,0 1 1,0 0-1,0 0 1,1 1-1,0-1 0,0 0 1,0 2 98,2-6-966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5.018"/>
    </inkml:context>
    <inkml:brush xml:id="br0">
      <inkml:brushProperty name="width" value="0.2" units="cm"/>
      <inkml:brushProperty name="height" value="0.2" units="cm"/>
      <inkml:brushProperty name="color" value="#FFFFFF"/>
    </inkml:brush>
  </inkml:definitions>
  <inkml:trace contextRef="#ctx0" brushRef="#br0">803 52 136,'0'0'197,"-2"-23"512,1 21-677,-1 0 1,1 0-1,-1 0 0,0 0 1,0 0-1,0 0 0,0 0 1,0 1-1,0-1 0,0 1 1,0 0-1,-1-1 1,1 1-1,0 0 0,-1 0 1,1 1-1,-1-1 0,1 0 1,-1 1-1,0 0 0,1 0 1,-1-1-1,1 1 0,-1 1 1,0-1-1,1 0 0,-1 1 1,1-1-1,-2 1-32,-14 3 110,1 0 0,0 1 0,0 1 0,-2 1-110,-18 9 189,-1 3-1,2 0 1,0 3-1,2 1 0,1 1 1,0 2-1,2 1 1,1 2-1,1 1 1,-2 5-189,-2 5 118,1 2 0,2 1 0,3 1 0,1 1 0,2 2 1,2 0-1,-13 44-118,22-41 42,2 0 0,2 1 1,2 0-1,3 0 0,1 0 1,3 9-43,2-34 4,1 0 0,1 0 0,1-1 0,1 1 0,1-1 0,1 0 1,2-1-1,0 0 0,1-1 0,2 0 0,0 0 0,15 17-4,-18-28 2,0-2 0,1 0 0,0 0 0,0-1 0,1 0 0,1-1 0,-1 0 0,1-1 0,0-1 0,1 0 0,0 0 0,8 1-2,6 0-3,1-1-1,0-2 0,0-1 1,0-1-1,20-1 4,-27-2 0,-1-2 0,1 0 0,-1-1 0,0-1 0,-1-1 0,7-2 0,15-8 10,1-2 1,14-10-11,-24 9 17,-1-2 0,-1-1-1,-1-1 1,-1-2 0,-1-1 0,-1-1 0,-1-1 0,-2-1-1,-1-2 1,-1 0 0,-2-1 0,-1-1 0,-1-1 0,-2 0-1,-2-2 1,8-30-17,-9 20 0,-2-1 0,-2 0 0,-2 0 0,-2-1 0,-2-30 0,-4 60-5,-1 1 1,-1-1-1,0 1 0,-1 0 0,-1 0 0,-1 0 0,0 1 1,-1-1-1,-4-5 5,-16-26-16,-1 1 0,-16-17 16,35 51-1,-1 1 0,-1 0 0,0 1 0,-1 0 0,0 1 1,0 0-1,-1 1 0,-1 0 0,1 1 0,-1 0 0,-1 2 0,1-1 0,-1 2 1,0 0-1,0 1 0,-1 0 0,-5 0 1,-8 0 16,-1 2 0,0 0 0,0 2 1,1 2-1,-1 0 0,0 2 0,1 1 1,-22 7-17,41-9-110,-24 6-702,-1-1 1,0-1 0,-2-2 811,29-5-1027</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5.852"/>
    </inkml:context>
    <inkml:brush xml:id="br0">
      <inkml:brushProperty name="width" value="0.2" units="cm"/>
      <inkml:brushProperty name="height" value="0.2" units="cm"/>
      <inkml:brushProperty name="color" value="#FFFFFF"/>
    </inkml:brush>
  </inkml:definitions>
  <inkml:trace contextRef="#ctx0" brushRef="#br0">0 1585 216,'262'-245'3043,"53"-25"-3043,-87 77 601,698-548 533,-865 693-1039,-31 24 259,0 1 0,29-15-354,-51 36-2231,-8 2 1253</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7.648"/>
    </inkml:context>
    <inkml:brush xml:id="br0">
      <inkml:brushProperty name="width" value="0.2" units="cm"/>
      <inkml:brushProperty name="height" value="0.2" units="cm"/>
      <inkml:brushProperty name="color" value="#FFFFFF"/>
    </inkml:brush>
  </inkml:definitions>
  <inkml:trace contextRef="#ctx0" brushRef="#br0">202 2 136,'0'0'180,"0"0"4,0 0-43,0 0-6,0 0 8,0 0 33,0 0 5,0 0-48,0 0-15,0 0 30,0 0 19,0 0 2,0 0 24,0-1-184,0 1 0,1 0 0,-1 0-1,0 0 1,1 0 0,-1 0 0,0 0-1,1 0 1,-1-1 0,0 1 0,1 0-1,-1 0 1,0 0 0,1 0 0,-1 0 0,0 0-1,1 1 1,-1-1 0,0 0 0,1 0-1,-1 0 1,0 0 0,1 0 0,-1 0 0,0 1-1,1-1 1,-1 0 0,0 0 0,0 0-1,1 1 1,-1-1 0,0 0 0,0 0-1,0 1 1,1-1 0,-1 0 0,0 1 0,0-1-1,0 0 1,0 0 0,1 1 0,-1-1-1,0 0 1,0 1-9,2 12 107,0 0 0,-1 0 0,-1 0 0,0 0 0,-1 0-1,0 0 1,-3 9-107,-42 348 670,-41 242-214,17-220-724,61-327-2400,9-63 1812</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1:58.888"/>
    </inkml:context>
    <inkml:brush xml:id="br0">
      <inkml:brushProperty name="width" value="0.2" units="cm"/>
      <inkml:brushProperty name="height" value="0.2" units="cm"/>
      <inkml:brushProperty name="color" value="#FFFFFF"/>
    </inkml:brush>
  </inkml:definitions>
  <inkml:trace contextRef="#ctx0" brushRef="#br0">18 92 20,'0'0'199,"0"0"-37,0 0-6,0 0-8,0 0 12,0 0 20,0 0-63,0 0 7,0 0 10,0 0-24,0 0-34,0 0 16,0 0-35,0 0 27,0 0 12,0 0 14,0 0-37,0 0 2,0 0 9,0 0-39,0 0 3,0 0 27,0 0-5,0 0-47,0 0 10,0 0 25,5-5 23,9-6 36,-1 0 0,2 2 0,-1-1 0,1 2 0,1 0 0,0 1 1,0 0-1,0 2 0,0 0 0,1 0-117,-15 5 115,12 2 32,-1 4-103,0 0 0,-1 1 0,0 0 0,-1 1 0,0 0 0,0 1 0,0 0 0,-1 1 0,-1 0 0,1 0 0,-2 1 0,0 1 0,0-1 0,-1 1 0,0 0 0,-1 1 0,0 0 1,1 6-45,4 12 77,-1 0 0,-1 0 0,-2 0 0,-1 1 0,-2 0 0,0 1 0,-3 19-77,-2-32 26,-1-1-1,-2 0 0,0 0 1,-1 0-1,0-1 0,-2 1 1,0-1-1,-1-1 0,-1 1 1,-9 12-26,-19 28 88,-2-2 0,-21 19-88,44-53-3,-2-2-1,0 0 0,-2-1 1,0-1-1,-1-1 0,0-1 1,-2-1-1,-2 1 4,24-15-8,-1-1 1,0 1-1,0 0 1,0 0-1,1-1 1,-1 1-1,0-1 1,0 0-1,0 0 0,0 0 1,0 1-1,0-2 1,0 1-1,0 0 1,0 0-1,0-1 1,0 1-1,0-1 1,1 1-1,-1-1 1,0 0-1,0 0 0,1 0 1,-1 0-1,0 0 1,-1-1 7,49 17-101,-14 2 107,0 2 0,-2 2 1,0 1-1,-2 1 0,0 1 1,-1 1-1,1 5-6,53 62 45,30 49-45,-92-116-3,2 3-2,-2 0-1,-1 1 0,-1 1 1,-1 1-1,8 24 6,-12-31-2154,-10-24 1279</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0.230"/>
    </inkml:context>
    <inkml:brush xml:id="br0">
      <inkml:brushProperty name="width" value="0.2" units="cm"/>
      <inkml:brushProperty name="height" value="0.2" units="cm"/>
      <inkml:brushProperty name="color" value="#FFFFFF"/>
    </inkml:brush>
  </inkml:definitions>
  <inkml:trace contextRef="#ctx0" brushRef="#br0">156 1 160,'6'6'221,"-4"-3"-180,1 0-1,0 1 1,-1 0-1,0-1 1,0 1-1,0 0 1,0 0-1,0 0 0,-1 1 1,0-1-1,0 0 1,0 0-1,0 2-40,2 71 628,-4 59 301,-11 47-929,-1-70 272,-31 233 1239,-25 52-1511,18-150-49,51-238-391,5-12-832,6-16-300,-4-3 774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1.055"/>
    </inkml:context>
    <inkml:brush xml:id="br0">
      <inkml:brushProperty name="width" value="0.2" units="cm"/>
      <inkml:brushProperty name="height" value="0.2" units="cm"/>
      <inkml:brushProperty name="color" value="#FFFFFF"/>
    </inkml:brush>
  </inkml:definitions>
  <inkml:trace contextRef="#ctx0" brushRef="#br0">131 125 96,'0'0'161,"0"0"-15,47-29 2212,-9 8-1963,1 1 0,20-5-395,-42 18 123,0 2 0,1 0 0,0 1 0,0 1 0,0 0 0,0 2 0,7 0-123,-15 1 25,0 1 0,1 1 0,-1 0 0,0 1-1,0 0 1,0 0 0,0 1 0,-1 0 0,1 1 0,-1 0-1,0 0 1,-1 1 0,1 0 0,-1 0 0,0 1-1,-1 1 1,0-1 0,3 5-25,4 4 63,-1 1-1,-1 1 1,0 0 0,-1 1-1,-2 0 1,0 1 0,0 0-1,1 10-62,-1 5 56,-1 0 1,-2 1-1,-1 0 0,-2 0 0,-1 0 0,-3 8-56,0-22 28,-2 0 0,-1-1 0,0 1 0,-2-1 0,0 0 0,-2-1 0,-6 15-28,-3 2 49,0 0 0,-3-1 0,-1-1 0,-1-1 0,-2-1 0,-2-2 0,-1 0 1,-1-1-1,-7 3-49,12-12-42,-1 0 0,-1-2 0,-1-1 1,-1-1-1,-1-1 0,0-1 1,-1-2-1,0-1 0,-1-1 0,0-2 1,-1-1-1,-1 0 42,24-7-64,2 0-98,-1 1 0,1-1 0,-1-1 0,1 1 0,-1-1 0,1 0 0,-1-1 0,1 0 0,-1 0 0,1 0 0,-2-1 162,-29-17-1028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1.752"/>
    </inkml:context>
    <inkml:brush xml:id="br0">
      <inkml:brushProperty name="width" value="0.2" units="cm"/>
      <inkml:brushProperty name="height" value="0.2" units="cm"/>
      <inkml:brushProperty name="color" value="#FFFFFF"/>
    </inkml:brush>
  </inkml:definitions>
  <inkml:trace contextRef="#ctx0" brushRef="#br0">222 36 8,'-15'14'261,"0"1"-1,1 1 1,1 0-1,1 1 1,1 0-1,0 1 1,1 0-1,1 1 1,0 0 0,-4 17-261,-8 30 598,3 0 0,-4 43-598,11-52 159,3 1 0,3-1 0,1 1-1,4 0 1,2 0 0,2 0 0,3-1-1,13 51-158,-16-93 22,1-1 0,0 1 0,1-1 0,0 0 0,1-1 0,1 0 0,0 0 0,1 0 0,7 8-22,-10-15 18,-1 0 0,1-1 0,1 1 0,-1-1 0,1-1 0,-1 1 1,1-1-1,1 0 0,-1-1 0,1 1 0,-1-1 0,1-1 0,0 0 0,0 0 0,0 0 0,0-1 0,0 0 0,6-1-18,-7-1 7,1 0-1,-2-1 1,1 0-1,0 0 0,0 0 1,-1-1-1,1 0 1,-1-1-1,0 1 1,0-1-1,0 0 1,0-1-1,-1 1 0,0-1 1,0 0-1,3-4-6,16-18 44,-2 0 0,14-23-44,-36 49 2,34-50 20,-3-1-1,-2-2 1,-3 0 0,-2-2 0,-2-1 0,-3 0-1,-3-2 1,-2 0 0,-2-1 0,-4 0-1,-2 0 1,-1-56-22,-6 102-4,0 0 1,0 0-1,-2 0 0,1 0 0,-2 1 0,0-1 1,-1 1-1,0 0 0,-1 0 0,0 1 0,-1-1 1,0 1-1,-6-6 4,6 9 2,0 0 1,-1 0-1,-1 1 0,1 0 1,-1 0-1,-1 1 1,1 0-1,-1 1 0,0 0 1,-1 0-1,1 1 0,-1 1 1,0 0-1,0 0 1,-1 1-1,-6-1-2,4 2-1,-1 1 0,0 0-1,0 1 1,0 1 0,0 0 0,0 1 0,1 1-1,-1 0 1,1 1 0,-2 1 1,-25 10-589,1 2 1,-28 17 588,19-9-1140,31-16-29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2.383"/>
    </inkml:context>
    <inkml:brush xml:id="br0">
      <inkml:brushProperty name="width" value="0.2" units="cm"/>
      <inkml:brushProperty name="height" value="0.2" units="cm"/>
      <inkml:brushProperty name="color" value="#FFFFFF"/>
    </inkml:brush>
  </inkml:definitions>
  <inkml:trace contextRef="#ctx0" brushRef="#br0">10 1 84,'0'0'336,"0"0"-36,-6 39-20,3-13 0,3-17-60,0 3-20,0-1-20,0 1-92,0-3 16,0-9-12,0 10-132,0-10-136,0 9-72,0-9-196,0 0-420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2.881"/>
    </inkml:context>
    <inkml:brush xml:id="br0">
      <inkml:brushProperty name="width" value="0.2" units="cm"/>
      <inkml:brushProperty name="height" value="0.2" units="cm"/>
      <inkml:brushProperty name="color" value="#FFFFFF"/>
    </inkml:brush>
  </inkml:definitions>
  <inkml:trace contextRef="#ctx0" brushRef="#br0">45 92 172,'-4'14'588,"6"-11"-153,12-23-69,-10 10-225,0 0 1,-1-1-1,-1 1 1,0-1-1,0 1 1,-1-1 0,0-4-142,-21 61 810,3-12-571,13-22-251,-2 3-43,0-1-1,-1 1 1,-7 10 55,13-25-1783,3-4 815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7.299"/>
    </inkml:context>
    <inkml:brush xml:id="br0">
      <inkml:brushProperty name="width" value="0.1" units="cm"/>
      <inkml:brushProperty name="height" value="0.1" units="cm"/>
      <inkml:brushProperty name="color" value="#FFFF00"/>
    </inkml:brush>
  </inkml:definitions>
  <inkml:trace contextRef="#ctx0" brushRef="#br0">0 65 128,'3'9'552,"3"-4"-12,18 6-32,2-4-8,11-3-4,5-3-68,-20-1-44,13 0-60,50-18-28,-30 7-32,4-2-72,2 1-60,3 2-48,-3-2-132,1 2-108,-2 1-220,-1 4-212,-4 3-244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8.055"/>
    </inkml:context>
    <inkml:brush xml:id="br0">
      <inkml:brushProperty name="width" value="0.2" units="cm"/>
      <inkml:brushProperty name="height" value="0.2" units="cm"/>
      <inkml:brushProperty name="color" value="#FFC114"/>
    </inkml:brush>
  </inkml:definitions>
  <inkml:trace contextRef="#ctx0" brushRef="#br0">152 0 312,'-134'517'5010,"129"-497"-5033,1-7-399,2 1 0,-1-1 0,1 1 1,1 7 421,1-21-912</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4.516"/>
    </inkml:context>
    <inkml:brush xml:id="br0">
      <inkml:brushProperty name="width" value="0.2" units="cm"/>
      <inkml:brushProperty name="height" value="0.2" units="cm"/>
      <inkml:brushProperty name="color" value="#FFFFFF"/>
    </inkml:brush>
  </inkml:definitions>
  <inkml:trace contextRef="#ctx0" brushRef="#br0">670 15 44,'0'0'220,"0"0"-41,-1-10-129,2 5 303,0 7 1797,0 2-2126,-1-1-1,0 1 1,0-1 0,0 1-1,0-1 1,0 1-1,-1-1 1,1 1 0,-1-1-1,0 0 1,0 1-1,-1-1 1,1 0 0,-1 1-1,1-1 1,-1 0-1,0 0 1,0-1 0,-1 2-24,-54 64 385,32-40-275,-86 94 252,-4-6 0,-47 33-362,107-99 1,-46 56-1,98-102 2,0 0 1,0 0-1,1 1 0,-1-1 0,1 1 0,0 0 1,0-1-1,1 1 0,-1 0 0,1 0 0,0 0 1,1 0-1,-1 0 0,1 1 0,0-1 0,0 2-2,0-6-9,3 3-6,8 10 19,1-1 0,0 0 1,1-1-1,1-1 0,0 0 0,0 0 1,9 3-5,119 66 25,-117-68-14,61 32 77,-30-18-70,-2 3-1,0 3 1,-3 1 0,17 16-18,-52-36-20,-3-4 90,-1 1 1,0 1 0,-1 0 0,0 0-1,0 1 1,-1 1 0,3 5-71,-6-10-1704,-7-8 600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5.766"/>
    </inkml:context>
    <inkml:brush xml:id="br0">
      <inkml:brushProperty name="width" value="0.2" units="cm"/>
      <inkml:brushProperty name="height" value="0.2" units="cm"/>
      <inkml:brushProperty name="color" value="#FFFFFF"/>
    </inkml:brush>
  </inkml:definitions>
  <inkml:trace contextRef="#ctx0" brushRef="#br0">846 1 176,'0'0'250,"-5"6"21,-6 4-164,0 0 0,-1 0 0,0-1 0,0 0 0,-1-2 1,0 1-1,0-1 0,0-1 0,-1 0 0,0-1 0,-1-1 0,1 0 1,-1-1-1,-11 1-107,-36 4 344,-1-3 0,-60-3-344,119-2 7,-20-1 48,-1-2 0,1 0 0,-14-4-55,-31-4 99,16 3-93,28 4 207,0 1 1,-21 0-214,46 7 12,-1-1-1,1 1 1,0 0-1,0 0 1,0 0-1,1 0 1,0 0-1,-1 0 1,2 2-12,2 18 38,0-1-1,-2 1 1,-1 21-38,0-19 7,1 34 112,-2 0 0,-3 0 0,-8 47-119,-14 91 174,25-197-174,0-1-1,0 0 1,0 1 0,0-1 0,0 1 0,-1-1 0,1 1 0,0-1 0,0 0 0,0 1-1,1-1 1,-1 1 0,0-1 0,0 1 0,0-1 0,0 1 0,0-1 0,0 0-1,1 1 1,-1-1 0,0 1 0,0-1 0,0 0 0,1 1 0,-1-1 0,0 0 0,1 1-1,-1-1 1,0 0 0,1 0 0,-1 1 0,0-1 0,1 0 0,-1 0 0,1 0-1,-1 1 1,0-1 0,1 0 0,-1 0 0,1 0 0,-1 0 0,1 0 0,25-5-41,24-18 34,-35 16-2,0 1 0,0 1 0,1 0 0,0 1-1,0 0 1,0 2 0,1 0 0,-1 0 0,1 2 0,12 0 9,-21 1 1,0 0-1,1 0 1,-1 0 0,0 1 0,1 1 0,-1-1 0,0 1 0,-1 1 0,1-1-1,0 1 1,-1 1 0,0-1 0,0 1 0,-1 1 0,1-1 0,-1 1 0,0 0-1,0 0 1,-1 1 0,1 1-1,1 2 26,0 1 0,0-1 0,-1 1 0,-1 0 0,0 1 0,0 0 0,-1-1 1,0 1-1,-2 0 0,1 1 0,-1-1 0,-1 0 0,0 7-26,-1-7 28,-1-1 0,0 0 0,-1 1 0,0-1 0,-1 0 0,0 0 0,-1 0 0,0 0 0,0-1 1,-1 0-1,-1 0 0,0 0 0,-2 2-28,-3 2 58,0 0 0,-1-1 0,0-1-1,-1 0 1,-1-1 0,0 0 0,0-1 0,-9 4-58,-2 0-183,0-1 1,-2-2-1,1 0 0,-2-2 1,1-1-1,-1-1 0,0-1 0,-1-1 1,1-2-1,-22 0 183,31-3-821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7.501"/>
    </inkml:context>
    <inkml:brush xml:id="br0">
      <inkml:brushProperty name="width" value="0.2" units="cm"/>
      <inkml:brushProperty name="height" value="0.2" units="cm"/>
      <inkml:brushProperty name="color" value="#FFFFFF"/>
    </inkml:brush>
  </inkml:definitions>
  <inkml:trace contextRef="#ctx0" brushRef="#br0">60 0 168,'0'0'200,"0"0"-9,0 0 7,0 0-41,3 4 13,0 0-102,0-1-1,-1 1 1,0 0 0,0 0 0,0 0-1,-1 1 1,1-1 0,-1 0-1,0 1 1,0-1 0,-1 1-1,1-1 1,-1 1 0,0-1-1,0 1 1,-1 2-68,-13 86 511,7-55-388,-10 105 470,12-83-283,-3 0 0,-12 44-310,9-43 171,16-102-487,2 0 0,2 0 0,2 1 0,1 1 316,-10 35-24,11-42-144,2 1-1,3 1 1,1 0-1,3 1 1,4-5 168,-21 41 8,0-1 0,1 0 0,-1 1 0,2 0 0,-1 1 0,1-1 0,0 1 0,0 0 0,0 1-1,1 0 1,0 0 0,0 1 0,0 0 0,1 0 0,-1 1 0,1 0 0,0 0 0,7-1-8,-14 4 65,15 3 35,-12-1-69,1 1 1,-1 0-1,1 0 1,-1 1-1,0-1 0,0 1 1,-1 0-1,1 0 1,-1 1-1,0-1 1,0 1-1,0 0 0,-1 0 1,0 0-1,0 1 1,0-1-1,0 1 1,-1-1-1,0 1 0,0 0 1,-1 0-1,0 0 1,1 4-32,2 21 131,-1 0 0,-1 0 0,-2 0 0,-2 11-131,1 6 108,0-22-74,-2 0 1,0 1-1,-3 6-34,-7 47 114,2-16 117,14-102-281,1 0 0,1 1 0,3-1 0,9-29 50,57-159-370,-69 209 353,2 0 1,-1 1 0,2 0 0,0 0-1,1 1 1,1 0 0,0 0 0,1 1-1,1 0 1,0 1 0,6-5 16,-16 17 11,0 0-1,0-1 1,0 1 0,0 0 0,1 0-1,-1 0 1,0 0 0,0 0 0,1 1-1,-1-1 1,0 1 0,1-1-1,-1 1 1,1 0 0,-1 0 0,0 0-1,1 0 1,-1 1 0,1-1 0,-1 0-1,0 1 1,2 0-11,1 1 14,0 1 1,0-1-1,0 1 0,-1 0 1,1 1-1,-1-1 0,0 1 0,0-1 1,0 1-1,1 2-14,6 8 24,0 0-1,-1 1 1,-1 0-1,0 1 1,-1 0-1,0 2-23,3 12 69,0 0 0,-3 1 0,0 1 0,-2-1 0,-1 1 0,-2 5-69,2 64-2770,-5-101 1817</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8.220"/>
    </inkml:context>
    <inkml:brush xml:id="br0">
      <inkml:brushProperty name="width" value="0.2" units="cm"/>
      <inkml:brushProperty name="height" value="0.2" units="cm"/>
      <inkml:brushProperty name="color" value="#FFFFFF"/>
    </inkml:brush>
  </inkml:definitions>
  <inkml:trace contextRef="#ctx0" brushRef="#br0">1 1 300,'0'0'312,"0"0"-40,0 0 72,0 0-76,0 0-60,0 0 32,0 0-28,0 0-4,0 0-16,0 0-52,0 0-48,0 0-108,33-1-76,-29 8-136,-4 0-80,0 0-224,0 2-420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8.602"/>
    </inkml:context>
    <inkml:brush xml:id="br0">
      <inkml:brushProperty name="width" value="0.2" units="cm"/>
      <inkml:brushProperty name="height" value="0.2" units="cm"/>
      <inkml:brushProperty name="color" value="#FFFFFF"/>
    </inkml:brush>
  </inkml:definitions>
  <inkml:trace contextRef="#ctx0" brushRef="#br0">72 0 176,'-14'110'1211,"2"-53"-560,2 0 0,0 19-651,-6 43 541,7-64-2513,9-50 1098</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09.305"/>
    </inkml:context>
    <inkml:brush xml:id="br0">
      <inkml:brushProperty name="width" value="0.2" units="cm"/>
      <inkml:brushProperty name="height" value="0.2" units="cm"/>
      <inkml:brushProperty name="color" value="#FFFFFF"/>
    </inkml:brush>
  </inkml:definitions>
  <inkml:trace contextRef="#ctx0" brushRef="#br0">68 185 248,'-38'250'1804,"13"-71"-478,21-158-901,6-53-458,0-4-41,1 8-7,1 0 1,1 1 0,2-1 0,1 1 0,3-5 80,-1-3-135,5-17 65,28-83-242,-36 119 285,0-1-1,1 1 1,1 1-1,0-1 1,2 1 0,8-10 27,-15 20 8,0 1 1,1-1 0,0 1-1,0-1 1,0 1 0,0 1 0,0-1-1,1 1 1,0 0 0,0 0-1,0 0 1,0 1 0,0 0 0,0 0-1,3 0-8,-5 2 24,1 0 0,-1 0 0,0 0 0,1 1-1,-1-1 1,0 1 0,1 0 0,-1 0 0,0 0 0,0 1-1,0 0 1,0-1 0,0 2 0,0-1 0,0 0 0,-1 1-1,1-1 1,-1 1 0,0 0 0,0 0 0,0 0-1,0 1 1,1 1-24,7 11 92,0 1 0,-1 0 0,0 0-1,-2 1 1,0 1 0,-1-1-1,0 1 1,-2 1 0,0-1 0,1 17-92,3 37 294,-4 0 0,-2 25-294,-2-42 99,-1 144-1823,0-191 611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10.613"/>
    </inkml:context>
    <inkml:brush xml:id="br0">
      <inkml:brushProperty name="width" value="0.2" units="cm"/>
      <inkml:brushProperty name="height" value="0.2" units="cm"/>
      <inkml:brushProperty name="color" value="#FFFFFF"/>
    </inkml:brush>
  </inkml:definitions>
  <inkml:trace contextRef="#ctx0" brushRef="#br0">9 1 68,'0'0'85,"0"0"31,0 0 28,0 0-36,0 0-3,0 0 34,0 0 24,0 0-49,0 0 15,0 0 37,0 0 6,5 2-36,-4-1-124,1-1-1,-1 1 0,0 0 0,0 0 1,1-1-1,-1 1 0,0 0 0,0 0 1,0 0-1,0 0 0,0 1 0,0-1 0,-1 0 1,1 0-1,0 1 0,-1-1 0,1 0 1,0 1-12,-1 1 35,1 1 0,-1 0 0,0-1 0,0 1 0,0-1 0,-1 1 0,1-1 0,-1 1 0,0-1 0,0 1-35,-4 32 90,2 1 0,1-1-1,3 15-89,-1-45-73,-17 20-1385,14-24 914</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34.932"/>
    </inkml:context>
    <inkml:brush xml:id="br0">
      <inkml:brushProperty name="width" value="0.2" units="cm"/>
      <inkml:brushProperty name="height" value="0.2" units="cm"/>
      <inkml:brushProperty name="color" value="#66CC00"/>
    </inkml:brush>
  </inkml:definitions>
  <inkml:trace contextRef="#ctx0" brushRef="#br0">1033 133 156,'0'-1'30,"0"0"-1,1 1 1,-1-1 0,0 0-1,0 0 1,0 0 0,0 0-1,0 0 1,0 0 0,0 0-1,0 0 1,0 0 0,0 0-1,-1 0 1,1 0 0,0 0-1,-1 0 1,1 0 0,-1 0-1,1 1 1,-1-1 0,1 0-1,-1 0 1,1 1 0,-1-1-1,0 0-29,-22-24 191,22 23-74,-1 0 1,1 0-1,0 0 0,-1 0 1,1 0-1,0-1 0,1 1 1,-1 0-1,0 0 0,1-1 1,-1 1-1,1 0 0,0-1 1,-1 0-118,1 2 48,1 1 1,-1-1-1,0 0 1,0 0 0,-1 0-1,1 1 1,0-1-1,0 0 1,0 0-1,0 1 1,-1-1 0,1 0-1,0 0 1,-1 1-1,1-1 1,-1 0 0,1 1-1,0-1 1,-1 1-1,0-1 1,1 0-1,-1 1 1,1-1 0,-1 1-1,0-1 1,1 1-1,-1 0 1,0-1 0,1 1-1,-1 0 1,0-1-1,0 1 1,1 0-1,-1 0 1,0 0 0,0 0-1,1-1 1,-1 1-1,0 0 1,0 0 0,0 1-1,1-1 1,-1 0-1,0 0 1,0 0-1,1 0 1,-1 1 0,0-1-1,0 0 1,0 1-49,-22 3 84,0 1 0,0 1 0,0 0 0,1 2 0,0 1 0,-14 8-84,-38 23 164,-12 11-164,85-50 3,-43 28 45,2 1 0,2 3 0,1 1 0,1 2 0,2 2 0,2 1 0,1 2-1,3 1 1,1 1 0,2 1 0,2 2 0,-4 14-48,-5 18 15,3 2 0,4 1 0,3 1 0,4 1 0,3 1 0,5 1 0,2 10-15,0 204 70,12-272-76,1-1 1,0 0-1,2 0 0,2 0 0,0-1 1,9 23 5,-9-29-4,0 0 0,1 0 0,1-1 0,0 0 0,2-1 0,0 0 0,1 0 0,0-1 0,2-1 1,-1 0-1,2-1 0,0-1 0,1 0 0,0-1 0,1 0 0,0-1 0,1-2 0,0 1 0,0-2 1,6 1 3,19 7-10,1-2 1,1-2 0,0-1-1,0-3 1,14-1 9,55 2 52,64-6-52,-151-4-2,0-2 0,-1 0-1,1-2 1,-1-1 0,17-6 2,-18 5 16,37-11-3,-1-4 0,-1-2 0,-1-2 0,35-24-13,-2-5 29,-3-3 1,33-32-30,-90 64-32,-2-1 0,-1-2-1,-1-1 1,-2-1 0,-1-1 0,-1-1 0,-2-1-1,-2-1 1,-1-1 0,-1-1 0,5-18 32,-7 14-51,-2 0 0,-2-1 0,-2 0 0,-1-1 0,-2 0 0,-2 0 0,-2-1 0,-3-16 51,-2 31-20,-2 0 0,-2 0 1,0 1-1,-2-1 0,-9-22 20,4 13-23,-9-20-1,-3 1 1,-2 1-1,-2 1 0,-36-49 24,49 79-4,-28-42 46,-3 1 0,-7-3-42,38 50-5,-1 1-1,0 1 1,-2 0-1,0 1 1,-1 1-1,0 1 1,-1 1-1,0 1 1,-2 1 5,-49-25-18,47 22 16,-1 1 0,0 2 0,-1 0 0,0 2 1,-5 0 1,9 3 19,-1 2 0,1 1 1,-1 1-1,0 1 1,0 1-1,0 1 0,0 1 1,0 1-1,-14 4-19,17-2-19,-11 4 107,0 0 0,0 2 0,-4 3-88,26-8-131,-1-1 0,1 2 1,-1-1-1,2 1 0,-1 1 0,1 0 1,0 0-1,1 1 0,0 0 0,-2 4 131,-14 15-994,11-15 156</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36.817"/>
    </inkml:context>
    <inkml:brush xml:id="br0">
      <inkml:brushProperty name="width" value="0.2" units="cm"/>
      <inkml:brushProperty name="height" value="0.2" units="cm"/>
      <inkml:brushProperty name="color" value="#66CC00"/>
    </inkml:brush>
  </inkml:definitions>
  <inkml:trace contextRef="#ctx0" brushRef="#br0">32 0 100,'0'0'182,"0"0"17,0 0-33,0 0-37,0 0 8,0 0 13,0 0 14,0 0-51,0 0 29,0 0-3,0 0-31,0 0-2,0 0 11,0 0-5,0 0-29,0 0-1,0 0-12,0 0-8,0 0 1,0 0-3,0 0-15,0 0-4,0 0-11,0 0 14,0 0 58,0 0 5,0 0-14,0 0 3,0 0-2,0 0-28,0 0 14,0 0 10,-5 5-5,3-3-72,-1 0 1,1 0-1,0 0 0,1 1 1,-1-1-1,0 1 0,1-1 1,-1 1-1,1-1 0,0 1 1,0 0-1,0 0 0,0 0 1,1 0-14,-4 53 310,3 13-122,4-1 0,5 23-188,-3-50 83,-2 1 0,-1-1 1,-3 1-1,-1 3-83,-1 44-6,4-36 64,1-1 0,5 16-58,5 23 33,-5 1-1,-3 14-32,-2-47 6,37 443 148,-30-416-147,11 142 48,-2 38-1634,-12 57 1579,-6-323-1105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37.754"/>
    </inkml:context>
    <inkml:brush xml:id="br0">
      <inkml:brushProperty name="width" value="0.2" units="cm"/>
      <inkml:brushProperty name="height" value="0.2" units="cm"/>
      <inkml:brushProperty name="color" value="#66CC00"/>
    </inkml:brush>
  </inkml:definitions>
  <inkml:trace contextRef="#ctx0" brushRef="#br0">493 0 112,'0'0'130,"0"20"928,7 8-760,-6-25-260,0 0 1,0 0-1,0 0 1,0 0-1,-1 0 1,1 0-1,-1 0 1,0 0 0,0 0-1,0 0 1,0 1-1,-1-1 1,1 1-39,-29 113 1149,-5-1-1,-45 103-1148,-241 514-304,286-643-2112,25-69 1412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8.509"/>
    </inkml:context>
    <inkml:brush xml:id="br0">
      <inkml:brushProperty name="width" value="0.2" units="cm"/>
      <inkml:brushProperty name="height" value="0.2" units="cm"/>
      <inkml:brushProperty name="color" value="#FFC114"/>
    </inkml:brush>
  </inkml:definitions>
  <inkml:trace contextRef="#ctx0" brushRef="#br0">31 36 408,'-10'50'970,"2"1"0,3 0-1,1-1 1,4 44-970,0-80 78,2 0 0,0-1 1,1 1-1,0-1 0,1 0 0,1 1 1,0-2-1,0 1 0,1 0 0,2 0-78,-5-6 59,1-1 1,1 1-1,0 0 0,0-1 1,0 0-1,0 0 0,1-1 1,0 1-1,4 2-59,-6-6 30,-1 0 1,1 0-1,-1 0 0,1 0 1,0-1-1,-1 1 0,1-1 1,0 0-1,0 0 1,0-1-1,0 1 0,0-1 1,0 0-1,0 0 0,0 0 1,0 0-1,0-1 0,0 1 1,0-1-1,0 0 1,0-1-31,9-2 48,-1-2 1,0 0-1,0 0 1,0-1-1,-1 0 1,0-1 0,0 0-1,-1-1 1,0 0-1,-1-1 1,0 0 0,-1 0-1,1-1 1,-2 0-1,0-1 1,1-1-49,1-6 35,0 0 1,-2 0-1,0-1 1,-1 0-1,-1 0 1,-1-1-1,0 1 1,-2-1-1,-1 0 1,0-8-36,-2 20 10,0 1 0,0 0 0,-1 0 0,0-1 0,-1 1 1,0 1-1,0-1 0,0 0 0,-1 1 0,0 0 0,-1-1 0,0 2 0,0-1 1,0 0-1,-1 1 0,-6-5-10,8 6 10,-1 1 0,0 0 0,0 0 1,-1 0-1,1 1 0,-1 0 0,0 0 0,0 0 0,0 1 1,0-1-1,0 2 0,0-1 0,-1 1 0,1 0 0,0 0 1,-1 0-1,1 1 0,-1 0 0,1 0 0,-1 1 0,1 0 1,0 0-1,-5 2-10,-11 5-130,0 1 0,1 1 0,0 1 0,1 1 1,0 1-1,1 0 0,-17 16 130,18-3-3232,17-25 2020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38.567"/>
    </inkml:context>
    <inkml:brush xml:id="br0">
      <inkml:brushProperty name="width" value="0.2" units="cm"/>
      <inkml:brushProperty name="height" value="0.2" units="cm"/>
      <inkml:brushProperty name="color" value="#66CC00"/>
    </inkml:brush>
  </inkml:definitions>
  <inkml:trace contextRef="#ctx0" brushRef="#br0">0 1 28,'0'0'236,"0"0"-11,0 0 14,0 0-14,5 6-13,266 356 2507,-142-176-2192,-9 5 0,-8 6 1,1 23-528,-61-102 146,40 83-122,-89-196-88,-1 0-97,1 1-1,0-1 1,0 0-1,0 0 1,0-1-1,1 1 1,0-1-1,0 1 1,0-1-1,3 1 162,1-1-1105</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43.667"/>
    </inkml:context>
    <inkml:brush xml:id="br0">
      <inkml:brushProperty name="width" value="0.2" units="cm"/>
      <inkml:brushProperty name="height" value="0.2" units="cm"/>
      <inkml:brushProperty name="color" value="#66CC00"/>
    </inkml:brush>
  </inkml:definitions>
  <inkml:trace contextRef="#ctx0" brushRef="#br0">0 2783 112,'0'0'75,"0"0"31,0 0 24,0 0-24,0 0-33,0 0-7,0 0-20,0 0 27,0 0-15,0 0-17,0 0-10,0 0 1,0 0-4,20 0 514,-13-1-503,0-1-1,0 1 0,0-1 1,0-1-1,-1 0 1,1 0-1,-1 0 0,0 0 1,0-1-1,0 0 0,0 0 1,0-1-1,-1 0 0,0 0 1,0 0-1,2-4-38,0 3 6,90-89 365,140-126 330,179-112-49,-233 191-502,43-52-19,-103 85-103,-81 74-6,3 2 1,0 2-1,2 2 1,39-18-23,-57 27 183,-25 17-141,0 0-1,-1 0 0,1 1 0,0-1 0,1 1 0,-1 0 0,0 0 0,3-1-41,-6 3 50,-1 0 5,0 0-3,0 0-9,0 0-8,0 0 11,0 0-13,0 0 1,0 0-26,0 0 29,0 0 1,2-2-40,0 0 41,0 1 0,0-1 0,0 0 0,0-1 0,0 1-1,-1 0 1,1 0 0,-1-1 0,0 1 0,1-1 0,-1 1 0,0-1-1,0 1 1,-1-1 0,1 0 0,-1 1 0,1-3-39,38-172 233,-13 69-244,1-21 123,1-55-112,-14 92 63,11-30-63,-6 31-6,-10 42-7,3-15 52,18-53-39,-21 52 964,68 0-704,21-8-382,-78 66-1465,-6 3-249,-5-6 720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2:46.604"/>
    </inkml:context>
    <inkml:brush xml:id="br0">
      <inkml:brushProperty name="width" value="0.2" units="cm"/>
      <inkml:brushProperty name="height" value="0.2" units="cm"/>
      <inkml:brushProperty name="color" value="#66CC00"/>
    </inkml:brush>
  </inkml:definitions>
  <inkml:trace contextRef="#ctx0" brushRef="#br0">1738 2636 116,'0'20'2500,"1"-20"-2410,-1 1-1,0 0 0,0 0 0,0 0 1,1 0-1,-1 0 0,0 0 1,0-1-1,0 1 0,-1 0 1,1 0-1,0 0 0,0 0 0,0 0 1,-1 0-1,1-1 0,0 1 1,-1 0-1,1 0 0,0 0 1,-1-1-1,0 1 0,1 0 0,-1-1 1,1 1-1,-1 0 0,0-1 1,1 1-1,-1-1 0,0 1 1,1-1-1,-1 1 0,0-1 0,0 1 1,0-1-1,0 0 0,1 0 1,-1 1-1,0-1 0,0 0 1,0 0-1,0 0 0,0 0-89,-4-1-8,0 0 0,-1-1 0,1 0-1,0 0 1,0 0 0,0-1 0,-1-1 8,-13-5 295,-7-4-191,1-2 1,0-1-1,1 0 0,1-2 1,-13-13-105,-27-28 226,-10-18-226,34 39 132,-42-32-132,39 35 88,-33-36-88,25 18 24,-4-8-31,-4 3 0,-2 2 0,-32-21 7,61 52-1,1-2 0,1-1 1,2-2-1,-13-17 1,-59-61-8,51 58 6,41 43 7,0 0 0,0-1 0,1 0 0,0 0 0,-3-6-5,-17-20 42,23 30-50,1 1-1,0 0 1,0-1-1,0 1 1,1-1-1,-1 1 1,1-1-1,0 0 1,0 0 0,0 1-1,0-1 1,1 0-1,0 0 1,-1-1 8,2-67-17,1 34-9,6-61-9,-5-310-419,-9-153 376,8 557 48,0 3 35,-1-1 0,0 0-1,0 1 1,0-1-1,0 0 1,0 0-1,-1 0 1,1 0-1,-1 0 1,0 0-1,0 0 1,0-2-5,0 3-7,0 2-4,0 0 16,-1-27 197,-6 21-199,0-1 1,-1 2 0,0-1 0,0 1-1,0 0 1,0 1 0,-1-1 0,0 2-1,-5-3-3,-21-9-5,0-1 11,0 1 1,-29-6-7,-44-18-41,97 34-129,-26-11 246,13 12-2939,22 4 1823</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2.551"/>
    </inkml:context>
    <inkml:brush xml:id="br0">
      <inkml:brushProperty name="width" value="0.2" units="cm"/>
      <inkml:brushProperty name="height" value="0.2" units="cm"/>
      <inkml:brushProperty name="color" value="#FFFF00"/>
    </inkml:brush>
  </inkml:definitions>
  <inkml:trace contextRef="#ctx0" brushRef="#br0">882 58 184,'0'0'221,"0"0"-4,1 1-179,0-1 1,-1 0-1,1 0 1,0 0-1,0 0 0,-1 0 1,1 0-1,0 0 0,0 0 1,-1 0-1,1 0 1,0 0-1,0 0 0,-1 0 1,1-1-1,0 1 1,-1 0-1,1-1 0,0 1 1,-1 0-1,1-1 0,-1 1 1,1-1-39,-1 0 41,1-1 0,-1 1 0,0-1 0,1 1 0,-1-1-1,1 1 1,0-1 0,-1 1 0,1 0 0,0-1 0,0 1 0,0 0 0,0 0 0,0-1 0,0 1 0,0 0 0,0 0 0,0 0 0,1 0 0,-1 1 0,0-1 0,1 0-1,0 0-40,16-12 447,-18 13-407,0-1-1,0 1 1,0 0 0,0 0-1,1 0 1,-1 0 0,0-1-1,0 1 1,0 0 0,0 0-1,0 0 1,0 0 0,0-1-1,0 1 1,0 0 0,1 0-1,-1 0 1,0-1 0,0 1 0,0 0-1,0 0 1,0 0 0,0-1-1,0 1 1,0 0 0,0 0-1,-1 0 1,1-1 0,0 1-1,0 0 1,0 0 0,0 0-1,0 0 1,0-1 0,0 1-1,0 0 1,0 0 0,-1 0-1,1 0 1,0-1 0,0 1-1,0 0 1,0 0 0,-1 0-1,1 0 1,0 0 0,0 0 0,0 0-1,0 0 1,-1-1 0,1 1-1,0 0 1,0 0 0,0 0-1,-1 0 1,1 0 0,0 0-1,0 0 1,0 0 0,-1 0-40,-23-3 626,-36 7-441,18 9-81,1 1 0,1 3 1,0 1-1,1 2 1,1 1-1,-6 7-104,-40 30 240,2 3-1,-8 13-239,36-27 166,3 2 1,-8 13-167,38-38 33,2 0-1,0 1 1,2 1-1,0 1 1,2 0 0,-2 10-33,12-27 3,2 1 0,-1 0 1,1 0-1,1 0 0,0 1 1,1-1-1,0 1 0,1-1-3,0-8 1,0 0-1,1 0 0,0-1 0,0 1 0,-1 0 1,2-1-1,-1 1 0,0-1 0,0 1 0,1-1 0,-1 0 1,1 0-1,0 1 0,0-1 0,0 0 0,0-1 1,0 1-1,0 0 0,0 0 0,1-1 0,-1 0 1,0 1-1,1-1 0,-1 0 0,1 0 0,0 0 1,-1 0-1,1-1 0,0 1 0,0-1 0,1 0 0,15 4 7,1-2-1,-1 0 0,1-1 1,3-2-7,-15 1 3,33-2 2,-1-1 1,0-2-1,8-4-5,26-4 25,35 0 20,-1 5 0,44 4-45,-125 5 7,0 0 0,-1 2-1,1 2 1,-1 0-1,0 2 1,0 0-1,2 3-6,-17-6 16,0 0 0,0 1 1,-1 1-1,0-1 0,0 2 0,0-1 0,-1 1 0,0 1 0,0 0 0,-1 0 0,0 0 0,0 1 0,-1 1 0,-1-1 0,1 1 0,-1 0 0,-1 0 0,0 1 0,0 0 0,-1 0 0,0 2-16,0 4 19,0 1-1,-1 0 1,-1 0-1,0 0 1,-2 0-1,0 0 0,-1 0 1,0 0-1,-2 0 1,0-1-1,-1 1 0,-6 14-18,-1-3 25,-1-1 0,-1 0 0,-2-1 0,-1 0 0,-1-1 0,-1-1-1,-1-1 1,-1-1 0,-1 0 0,-3-1-25,-21 20 36,-3-3 0,-1-2 0,-2-2 0,-24 11-36,9-8 15,0-3-1,-3-3 1,-7-1-15,40-18-340,0-2 1,-1-1-1,0-2 0,0-2 0,-1-1 1,0-2-1,-6-1 340,36-3-253,-1 1 0,0-2 1,1 1-1,-1-1 0,1-1 1,-1 1-1,1-1 0,0-1 0,0 0 253,5 3-75,-33-17-1333</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3.435"/>
    </inkml:context>
    <inkml:brush xml:id="br0">
      <inkml:brushProperty name="width" value="0.2" units="cm"/>
      <inkml:brushProperty name="height" value="0.2" units="cm"/>
      <inkml:brushProperty name="color" value="#FFFF00"/>
    </inkml:brush>
  </inkml:definitions>
  <inkml:trace contextRef="#ctx0" brushRef="#br0">483 10 20,'-4'-2'180,"-1"0"0,1 1 0,-1 0 0,1 0 0,0 0 1,-1 0-1,0 1 0,1-1 0,-1 1 0,1 1 0,-1-1 0,1 0 0,-1 1 0,1 0 0,-1 0 0,0 1-180,-4 1 143,1 1 0,0 0 0,0 0 0,0 1 1,1 0-1,-1 0 0,1 0 0,-2 3-143,-15 16 201,1 1 1,1 0 0,2 2 0,-4 6-202,16-21 194,-20 29-7,2 0 0,2 2 0,1 1 0,3 1 0,1 0 0,3 2 0,2 0 0,1 1 0,3 0 0,2 0 0,2 1 0,1 42-187,5-81 13,0-1-1,1 1 1,1-1 0,-1 1-1,1-1 1,1 0-1,0 0 1,0 0-1,1 0 1,0-1-1,1 1 1,0-1-1,0 0 1,0-1 0,1 1-1,1-1 1,-1 0-1,1 0 1,0-1-1,0 0 1,1 0-1,0-1 1,0 0-1,0 0 1,1-1 0,-1 0-1,1-1 1,0 1-1,0-2 1,0 1-1,1-1 1,-1-1-1,1 0 1,-1 0 0,1-1-1,-1 0 1,1 0-1,-1-1 1,2-1-13,9-3 6,0-1 1,-1 0 0,0-2-1,0 0 1,-1-1 0,0-1-1,0-1 1,-1 0 0,0-1-1,-1-1 1,-1-1 0,0 0-1,-1-1 1,0-1 0,-1 0-1,1-4-6,10-14-37,-2-1 0,-1-2 0,-1 0-1,-3-1 1,-1 0 0,-2-2 0,6-28 37,-12 38-48,-3 0 0,0 0 0,-2 0 0,-1-1 0,-1-7 48,-1 22-13,-1 1 0,-1-1-1,0 1 1,-1-1 0,0 1 0,-2 0 0,0 0 0,0 0 0,-1 1 0,-1 0 0,-2-2 13,4 8 7,0 0 0,-1 1 0,-1 0 1,1 0-1,-1 0 0,0 1 0,-1 0 1,1 1-1,-1-1 0,-1 1 1,1 1-1,0 0 0,-1 0 0,0 0 1,0 1-1,0 1 0,0 0 0,-6-1-7,-5 0 18,1 1 0,-1 2 0,0 0 0,1 0 0,-1 2-1,1 1 1,-1 0 0,-4 2-18,-10 2-93,27-6-162,-1 0 1,1 1-1,-1 0 1,1 0-1,0 0 1,0 1-1,0 0 1,0 1-1,0-1 1,-5 5 254,9-6-1214,6-4-10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4.886"/>
    </inkml:context>
    <inkml:brush xml:id="br0">
      <inkml:brushProperty name="width" value="0.2" units="cm"/>
      <inkml:brushProperty name="height" value="0.2" units="cm"/>
      <inkml:brushProperty name="color" value="#FFFF00"/>
    </inkml:brush>
  </inkml:definitions>
  <inkml:trace contextRef="#ctx0" brushRef="#br0">528 0 144,'0'0'210,"0"0"4,0 0-23,0 0-42,0 0-9,0 0 5,0 0 3,0 0-52,0 0 50,0 0 2,0 0-40,0 0 43,0 0 12,0 0 24,-2 6-19,-2 9-71,2-1 0,0 1 0,0 0 1,2 0-1,0 0 0,0 0 1,1-1-1,1 1 0,1 1-97,3 48 265,-7-18-66,-1-1 0,-2 1 0,-2-1 1,-3 0-1,-1 0 0,-2-1 0,-2-1 0,-2 0 1,-6 8-200,-1 0 74,-3-1 0,-2-1 0,-2-2 0,-2-1 0,-2-1 1,-2-2-1,-17 13-74,33-35-497,-1-2 0,-1 0 0,-1-2 0,0 0 0,-4-1 497,-7 2-915</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5.683"/>
    </inkml:context>
    <inkml:brush xml:id="br0">
      <inkml:brushProperty name="width" value="0.2" units="cm"/>
      <inkml:brushProperty name="height" value="0.2" units="cm"/>
      <inkml:brushProperty name="color" value="#FFFF00"/>
    </inkml:brush>
  </inkml:definitions>
  <inkml:trace contextRef="#ctx0" brushRef="#br0">123 1 216,'0'0'17,"0"0"0,1 0 0,-1 0 1,1 0-1,-1 0 0,0 0 0,1 0 0,-1 0 0,0 0 0,1 0 1,-1 0-1,1 0 0,-1 1 0,0-1 0,1 0 0,-1 0 0,0 0 0,1 1 1,-1-1-1,0 0 0,0 0 0,1 1 0,-1-1 0,0 0 0,0 1 1,1-1-1,-1 0 0,0 1 0,0-1 0,0 0 0,0 1 0,1-1 0,-1 0 1,0 1-1,0-1 0,0 0 0,0 1 0,0-1 0,0 1 0,0-1-17,0 8 98,0-1 0,0 1 0,0 0 0,-1 0 0,-1-1 0,1 1 0,-1 0-98,-5 32 303,-14 382 1612,-26 297-644,15-411-862,29-272-431,4-28-126,-2-1 0,1 0 0,-1 0 0,0 1 0,0-1 0,-1 0 0,0 0 0,-2 5 148,0-10-957,3-2 95</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6.083"/>
    </inkml:context>
    <inkml:brush xml:id="br0">
      <inkml:brushProperty name="width" value="0.2" units="cm"/>
      <inkml:brushProperty name="height" value="0.2" units="cm"/>
      <inkml:brushProperty name="color" value="#FFFF00"/>
    </inkml:brush>
  </inkml:definitions>
  <inkml:trace contextRef="#ctx0" brushRef="#br0">1 287 20,'280'-80'1097,"4"12"0,3 13 0,2 12 0,43 9-1097,-133 27-2152,-187 10 1224,0 12 12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6.432"/>
    </inkml:context>
    <inkml:brush xml:id="br0">
      <inkml:brushProperty name="width" value="0.2" units="cm"/>
      <inkml:brushProperty name="height" value="0.2" units="cm"/>
      <inkml:brushProperty name="color" value="#FFFF00"/>
    </inkml:brush>
  </inkml:definitions>
  <inkml:trace contextRef="#ctx0" brushRef="#br0">0 229 292,'5'3'98,"0"0"0,0 0-1,0 0 1,0 0 0,0-1 0,1 0-1,-1 0 1,1-1 0,0 1 0,-1-1 0,1 0-1,0-1 1,0 1 0,1-1-98,14 0 305,0-1-1,1 0 1,16-5-305,338-64 1397,75-13-511,-278 56-714,261-35-2042,-391 57 978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7.715"/>
    </inkml:context>
    <inkml:brush xml:id="br0">
      <inkml:brushProperty name="width" value="0.2" units="cm"/>
      <inkml:brushProperty name="height" value="0.2" units="cm"/>
      <inkml:brushProperty name="color" value="#FFFF00"/>
    </inkml:brush>
  </inkml:definitions>
  <inkml:trace contextRef="#ctx0" brushRef="#br0">525 24 160,'0'0'332,"0"0"-32,0 0-16,0 0-27,-3-5 15,2 4-249,1 0 0,-1 0-1,0-1 1,1 1-1,-1 0 1,0 0-1,0 0 1,0 0-1,0 0 1,0 0-1,0 0 1,0 0-1,-1 1 1,1-1-1,0 0 1,0 1-1,-1-1 1,1 1-1,0-1 1,-1 1-1,1 0 1,0-1-1,-1 1 1,1 0-1,-1 0 1,0 0-23,-3 1 79,-1 0 1,1 0-1,-1 1 0,1-1 1,0 1-1,-1 0 0,-2 2-79,-16 9 238,0 1 0,1 0 0,0 2 0,2 0 0,0 2 0,-1 1-238,-11 13 283,2 1 0,1 2 1,-6 9-284,13-11 171,0 0 0,2 2-1,2 0 1,-6 18-171,16-31 66,1 0-1,0 1 0,2-1 1,1 2-1,1-1 1,1 0-1,1 1 1,1 7-66,1-24 8,1 0 0,0 0 1,0 0-1,0-1 1,1 1-1,0 0 0,1 0 1,-1-1-1,1 1 1,0-1-1,1 0 0,0 0 1,0 0-1,0-1 1,0 1-1,1-1 0,0 0 1,2 2-9,1 0-20,0-1-1,0-1 1,1 1 0,-1-1 0,1 0 0,0-1-1,0 0 1,1-1 0,-1 0 0,1 0 0,0-1-1,0 0 1,0-1 20,14 2-146,-11 0-181,1-2 1,-1 0 0,1 0 0,-1-1 0,1-1 0,0 0 0,7-2 326,45-15-950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1:59.089"/>
    </inkml:context>
    <inkml:brush xml:id="br0">
      <inkml:brushProperty name="width" value="0.2" units="cm"/>
      <inkml:brushProperty name="height" value="0.2" units="cm"/>
      <inkml:brushProperty name="color" value="#FFC114"/>
    </inkml:brush>
  </inkml:definitions>
  <inkml:trace contextRef="#ctx0" brushRef="#br0">37 173 308,'-17'117'2098,"5"0"0,4 82-2098,8-199 5,0 0 1,0 1 0,0-1-1,0 0 1,0 1-1,0-1 1,1 0 0,-1 0-1,0 1 1,0-1 0,0 0-1,0 1 1,1-1-1,-1 0 1,0 0 0,0 1-1,0-1 1,1 0 0,-1 0-1,0 1 1,0-1-1,1 0 1,-1 0 0,0 0-1,1 0 1,-1 0 0,0 1-1,0-1 1,1 0-1,-1 0 1,0 0 0,1 0-1,-1 0 1,0 0 0,1 0-1,-1 0 1,0 0-1,1 0 1,-1 0 0,0 0-1,1 0 1,-1 0 0,0 0-1,1-1 1,-1 1-6,16-10 180,3-20-90,-2-1 0,-1 0-1,-2-2 1,3-9-90,23-52-6,-36 86-2,12-29 26,2 1 0,2 1 0,1 1-1,1 0 1,2 2 0,10-10-18,-25 33 47,42-40 107,-48 46-113,1 1 0,0-1 0,0 1 0,0-1 0,1 1 1,-1 0-1,1 1 0,-1-1 0,1 1 0,-1 0 0,1 0 0,0 0 1,3 0-42,-5 2 17,0-1 1,-1 0-1,1 1 1,-1-1-1,1 1 1,-1 0-1,1 0 1,-1 0-1,0 0 1,1 0-1,-1 0 1,0 1-1,0-1 1,0 1-1,0 0 1,0-1-1,0 1 1,0 0-1,-1 0-17,4 4 45,0 0 0,-1 1 0,0-1 0,-1 1 1,1 0-1,-1 0 0,0 1-45,4 14 104,-1 1 1,-1-1 0,-1 1-1,0 7-104,3 68 322,-5-57-461,1 0 0,2 0 0,5 15 139,-3-46-291,-1-1-2934,-6-9 2029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8.255"/>
    </inkml:context>
    <inkml:brush xml:id="br0">
      <inkml:brushProperty name="width" value="0.2" units="cm"/>
      <inkml:brushProperty name="height" value="0.2" units="cm"/>
      <inkml:brushProperty name="color" value="#FFFF00"/>
    </inkml:brush>
  </inkml:definitions>
  <inkml:trace contextRef="#ctx0" brushRef="#br0">391 1 244,'-18'6'212,"0"1"-1,1 0 1,-1 2 0,2 0-1,-1 0 1,1 2 0,1 0-1,0 1 1,0 0 0,1 1-1,1 1 1,0 0 0,1 1 0,1 0-212,-13 19 274,2 0 1,1 1 0,2 1 0,2 1 0,1 1-1,1 3-274,7-14 124,1 1 0,2-1 0,1 1 0,1 1 1,1 3-125,2-24 25,0 1 0,1 0 0,0 0 0,1-1 0,0 1 0,0-1 0,0 1 0,1-1 0,1 0 0,-1 0 0,1 0 1,1 0-1,0-1 0,0 0 0,2 3-25,-3-6 15,-1 0 0,1 0 0,-1 0 0,1-1 0,0 0 0,0 0 0,0 0-1,1 0 1,-1-1 0,1 1 0,0-1 0,-1 0 0,1-1 0,0 1 0,0-1 0,0 0 0,0 0 0,0 0 0,0-1 0,1 0 0,-1 0 0,0 0 0,0-1 0,0 1 0,0-1 0,0-1 0,2 0-15,6-2 18,0-2 1,0 1-1,-1-2 1,0 0-1,0 0 1,-1-1-1,0 0 1,0-1-1,-1-1 1,0 1-1,-1-1 1,0-1-1,-1 0 1,0 0 0,0-1-1,-1 0 1,3-8-19,0-3 4,-1 0 0,0-1-1,-2 0 1,-1 0 0,-1-1 0,-1 0 0,-1 1 0,-2-1 0,0-11-4,0 23-7,-1 1 0,-1-1-1,0 0 1,-1 1 0,0-1 0,-1 1-1,0 0 1,-1 0 0,0 0-1,-1 0 1,0 1 0,-1 0 0,-5-8 7,6 13 3,0 0 1,0 1 0,0-1 0,-1 1 0,0 0 0,0 1 0,0-1-1,0 1 1,-1 0 0,0 1 0,0 0 0,0 0 0,0 0 0,0 1 0,-1 0-1,1 0 1,-1 1 0,1 0 0,-1 0 0,1 1 0,-1 0 0,-6 1-4,2 0-185,0 0-1,0 1 1,1 1 0,-1 0 0,1 1 0,-1 0 0,1 1 0,0 0 0,1 0 0,-1 1 0,1 1 0,1 0 0,-1 0 0,-2 3 185,6-4-995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8.701"/>
    </inkml:context>
    <inkml:brush xml:id="br0">
      <inkml:brushProperty name="width" value="0.2" units="cm"/>
      <inkml:brushProperty name="height" value="0.2" units="cm"/>
      <inkml:brushProperty name="color" value="#FFFF00"/>
    </inkml:brush>
  </inkml:definitions>
  <inkml:trace contextRef="#ctx0" brushRef="#br0">41 122 192,'-3'4'49,"-2"3"46,1 0-1,0 0 0,0 0 0,0 1 1,1 0-1,0 0 0,1 0 0,0 0 0,0 0 1,0 0-1,1 1 0,0 5-94,1-9 68,0 36 431,1 0 0,2 0 1,8 39-500,-8-68 66,0 1 0,1-1 0,0 0-1,1 0 1,0-1 0,0 1 0,2-1 0,-1 0 0,2-1 0,-1 0 0,1 0 0,1 0 0,0-1 0,0 0 0,3 1-66,-7-6 29,0 0-1,0 0 1,1-1 0,-1 0-1,1 0 1,0 0-1,0-1 1,0 0 0,0 0-1,0 0 1,0-1 0,0 0-1,1 0 1,-1 0 0,0-1-1,1 0 1,-1 0-1,2-1-28,0-1 25,0 0-1,-1 0 1,1-1-1,-1 0 0,1-1 1,-1 1-1,0-1 0,-1-1 1,1 1-1,-1-1 1,0 0-1,0-1 0,1 0-24,6-8 33,-1 0-1,-1-1 1,0-1 0,-1 1-1,-1-2 1,0 1-1,-1-1 1,-1 0 0,-1-1-1,0 0 1,3-17-33,-3-16 133,-2 0-1,-2 0 1,-2-4-133,0 32 81,-2 7 38,1-1 0,-2 1 0,0 0 0,-1 0 0,-1 0 0,0 0 1,-6-10-120,11 25-5,0 1 1,-1-1 0,1 0 0,0 0 0,-1 1 0,1-1 0,-1 0-1,1 1 1,0-1 0,-1 1 0,1-1 0,-1 1 0,0-1 0,1 1-1,-1-1 1,1 1 0,-1-1 0,0 1 0,1 0 0,-1-1 0,0 1-1,1 0 1,-1-1 0,0 1 0,0 0 0,1 0 0,-1 0 0,0 0-1,0 0 1,1 0 0,-1 0 0,0 0 0,0 0 4,-15 7-2909,15-6 1780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09.400"/>
    </inkml:context>
    <inkml:brush xml:id="br0">
      <inkml:brushProperty name="width" value="0.2" units="cm"/>
      <inkml:brushProperty name="height" value="0.2" units="cm"/>
      <inkml:brushProperty name="color" value="#FFFF00"/>
    </inkml:brush>
  </inkml:definitions>
  <inkml:trace contextRef="#ctx0" brushRef="#br0">55 1 288,'-8'219'3121,"10"35"-3121,1-45 769,-9 159 245,-30 117 451,35-472-1435,-8 112-745,20-116-1196,-4-13 858</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0.398"/>
    </inkml:context>
    <inkml:brush xml:id="br0">
      <inkml:brushProperty name="width" value="0.2" units="cm"/>
      <inkml:brushProperty name="height" value="0.2" units="cm"/>
      <inkml:brushProperty name="color" value="#FFFF00"/>
    </inkml:brush>
  </inkml:definitions>
  <inkml:trace contextRef="#ctx0" brushRef="#br0">635 913 4,'-67'-11'2664,"16"1"-2192,37 8-371,-1 2 0,1 0 0,-1 0 0,1 1 1,0 1-1,-1 1 0,1 0 0,0 0 0,0 2 0,0 0 1,1 0-1,0 1 0,0 1 0,0 0 0,0 2-101,-4 3 87,0 1 0,1 1 0,1 0 0,0 1 0,1 1 0,1 0 0,0 1 0,1 0 0,1 1 0,-1 4-87,-11 23 91,2 1-1,1 1 1,3 1-1,3 0 1,1 1-1,2 0 1,3 1 0,1 0-1,3 1 1,2 22-91,2-64 5,1 0 0,0 0 0,1 0 1,0 0-1,0-1 0,0 1 1,1 0-1,1-1 0,-1 0 1,2 0-1,-1 0 0,1 0 0,0-1 1,0 0-1,6 6-5,-7-8 4,1-1 0,-1 0-1,1 0 1,0-1 0,0 1 0,0-1-1,0 0 1,1 0 0,-1-1 0,1 0-1,0 0 1,0 0 0,0 0 0,0-1-1,0 0 1,0 0 0,0-1 0,0 0-1,0 0 1,0 0 0,0-1 0,0 0-1,0 0 1,0-1 0,2 0-4,14-6 9,0-1 0,0-2 0,-1 0 0,-1-1 0,0-1 0,0-1-1,-2-1 1,0 0 0,0-2 0,-1 0 0,-1 0 0,-1-2 0,9-14-9,12-19-58,-3-2 0,-2 0 0,-3-2 1,16-46 57,-1-14-522,-6-1 1,-5-2 0,-1-21 521,9-94-1200,-5-39 1200,-29 210-35,6-40 510,-4-47-475,-8 146 68,0 4-64,0-1 0,-1 1 0,1 0 1,0 0-1,0-1 0,-1 1 0,1 0 0,0 0 0,0-1 0,-1 1 0,1 0 1,0 0-1,0-1 0,-1 1 0,1 0 0,0 0 0,-1 0 0,1 0 0,0 0 0,-1 0 1,1 0-1,0-1 0,-1 1 0,1 0 0,0 0 0,-1 0 0,1 0 0,-1 0 1,1 1-1,0-1 0,-1 0 0,1 0 0,0 0 0,-1 0 0,1 0 0,0 0 1,-1 0-1,1 1 0,0-1 0,0 0 0,-1 0 0,1 1 0,0-1 0,0 0 0,-1 0 1,1 1-1,0-1 0,0 0 0,-1 0 0,1 1 0,0-1 0,0 0 0,0 1 1,0-1-1,0 0 0,0 1 0,0-1 0,-1 0 0,1 1 0,0-1 0,0 1-4,-9 25 81,2 1-1,0 1 0,2 0 0,1-1 0,1 1 1,0 26-81,0-5 55,-23 535 441,26-542-476,2 1 0,2 0 1,9 37-21,3 18 25,5 36 141,12 30-166,-21-118-268,2-1 1,1 0-1,3-1 1,2 0 0,9 12 267,-11-30-786,-1-7-294</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5.949"/>
    </inkml:context>
    <inkml:brush xml:id="br0">
      <inkml:brushProperty name="width" value="0.2" units="cm"/>
      <inkml:brushProperty name="height" value="0.2" units="cm"/>
      <inkml:brushProperty name="color" value="#FFFF00"/>
    </inkml:brush>
  </inkml:definitions>
  <inkml:trace contextRef="#ctx0" brushRef="#br0">0 56 100,'0'0'257,"0"-20"2214,0 18-2392,1 0 1,-1-1 0,1 1-1,0 0 1,0 0 0,0 0 0,0 0-1,0 0 1,0 0 0,0 0 0,1 0-1,-1 0 1,1 0 0,1-1-80,0 0 100,-3 3-8,12 273 1905,24 110-1997,3 35 300,-36-123 16,-5-159-150,-7-109-194,7-25 6,1 1 0,0 0-1,-1-1 1,1 1 0,0 0 0,1 0 0,-1 0 0,0 0-1,1 0 1,-1 2 22,0-5-244,1 0 231,-1 0-1,0 0 1,1 0 0,-1 0 0,1 0 0,-1 0-1,1 0 1,-1 0 0,1 0 0,-1 0-1,0 1 1,1-1 0,-1 0 0,1 0-1,-1 1 1,1-1 0,-1 0 0,1 0 0,-1 1-1,1-1 1,0 0 0,-1 1 0,1-1-1,-1 1 1,1-1 0,0 1 0,-1-1-1,1 1 1,0-1 0,0 1 0,-1-1 0,1 1-1,0-1 1,0 1 0,0-1 0,0 1-1,0-1 1,0 1 0,-1-1 0,1 1 0,1 0 13,-3 12-69,-1-13 3,5-29-27,15-51-54,-3 0 0,-3-12 147,-1 7-343,22-82 343,-10 71-107,-15 59 18,2 0 0,1 1 0,1 0 0,2 1 0,2 1 0,14-24 89,-11 23-98,-9 17 60,1 0 1,1 1-1,4-6 38,-13 20 3,1 0-1,-1 0 1,0 1-1,1-1 1,0 1-1,-1-1 1,1 1-1,0 0 1,0 0-1,0 0 1,1 0-1,-1 0 1,0 1-1,1 0 1,-1-1-1,1 1 1,-1 1-1,1-1 1,3 0-3,-3 2-7,1-1 1,-1 1 0,0 1-1,0-1 1,1 1 0,-1-1-1,0 1 1,0 0 0,-1 1-1,1-1 1,0 1 0,-1-1-1,2 2 7,43 42 21,-41-39-19,20 24 34,-1 1 0,-1 1 0,-1 1 0,12 27-36,1 7 109,-4 1 0,-1 7-109,-12-27 102,-2 1 0,-2 0 0,-2 1 0,-2 1 0,-3 0 0,-2 0 0,0 38-102,-7-84 7,-1 18-28,2 0 0,4 23 21,-5-45-209,0 8-946,0-10 296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6.816"/>
    </inkml:context>
    <inkml:brush xml:id="br0">
      <inkml:brushProperty name="width" value="0.2" units="cm"/>
      <inkml:brushProperty name="height" value="0.2" units="cm"/>
      <inkml:brushProperty name="color" value="#FFFF00"/>
    </inkml:brush>
  </inkml:definitions>
  <inkml:trace contextRef="#ctx0" brushRef="#br0">533 127 336,'-1'11'2018,"-2"-15"-781,-11-19-739,-2 4-332,5 6-65,0 1 0,-1 0 0,0 1-1,-13-10-100,21 18 33,0 0 0,0 1 0,-1-1 0,1 1 0,-1 0 0,1 1 0,-1-1 0,1 1 0,-1 0 0,0 0 0,0 0 0,1 0 0,-1 1 0,0 0-1,0 0 1,0 0 0,1 1 0,-1 0 0,0 0 0,0 0-33,-12 5 44,1 2 0,1-1 0,-1 2 1,1 0-1,1 0 0,0 2 0,0 0 0,1 0 0,1 1 0,-1 1 0,2 0 0,0 0 0,-9 16-44,2-3 51,1 2 0,2 0-1,0 1 1,2 1-1,1 0 1,2 0 0,-3 13-51,9-29 15,0 1 0,1 0 0,1 0 0,0 0 0,1 1 0,1-1 0,0 0 0,1 0 0,1 0 0,1 6-15,0-11 0,1-1 1,0-1 0,1 1 0,-1 0 0,2-1 0,-1 0 0,1 0 0,1-1 0,-1 0-1,1 0 1,0 0 0,1-1 0,-1 0 0,1 0 0,1-1 0,-1 0 0,1-1-1,0 0 1,0 0 0,0-1 0,0 0 0,1 0 0,-1-1 0,1 0 0,0-1-1,-1 0 1,1-1 0,8 0-1,-10-1 4,1 0-1,-1-1 0,0 0 1,0 0-1,0-1 1,0 0-1,0-1 1,0 1-1,-1-2 0,0 1 1,0-1-1,0 0 1,0 0-1,4-5-3,3-3 14,0-1-1,0-1 1,-1 0 0,-1-1-1,10-16-13,-7 5-27,-2-1-1,0 0 1,-2-1 0,-1-1-1,4-17 28,-1-14-56,-2 0-1,-1-19 57,-9 50-42,-1 12 99,3 37 0,2 99 20,-3-65-32,1 0 0,4 9-45,-1-29 23,0 0 1,3-1-1,0 1 0,2-2 1,1 1-1,7 8-23,-15-32-16,0-1-1,1 1 1,1-1 0,-1 0 0,1 0-1,0 0 1,1-1 0,0 0 0,0 0-1,0-1 1,0 0 0,1 0 0,0-1 0,0 0-1,0 0 1,1-1 0,-1 0 0,1 0-1,0-1 1,-1 0 0,1-1 0,0 0-1,0 0 1,0-1 0,1 0 16,-1-1-199,1 0 0,-1-1 0,1 0 0,-1 0 0,0-1 0,0 0 0,0-1 0,0 0 0,-1 0 0,1-1 0,-1 0 0,0-1 0,0 1 199,9-7-927</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7.502"/>
    </inkml:context>
    <inkml:brush xml:id="br0">
      <inkml:brushProperty name="width" value="0.2" units="cm"/>
      <inkml:brushProperty name="height" value="0.2" units="cm"/>
      <inkml:brushProperty name="color" value="#FFFF00"/>
    </inkml:brush>
  </inkml:definitions>
  <inkml:trace contextRef="#ctx0" brushRef="#br0">3 30 60,'0'-11'1300,"-1"11"-1200,1-1-1,0 1 1,-1-1-1,1 1 1,0-1-1,0 1 1,0-1-1,0 1 1,0-1 0,0 0-1,0 1 1,0-1-1,0 1 1,0-1-1,0 0 1,0 1-1,0-1 1,0 1-1,0-1 1,1 1-1,-1-1 1,0 0-1,0 1 1,1-1-1,-1 1 1,0-1-1,1 1 1,-1 0-1,0-1 1,1 1-1,-1-1 1,1 1-1,-1 0 1,1-1-1,-1 1 1,1 0-1,-1-1-99,1 1 142,22 46 1540,-9 1-1321,-3 2 0,-1-1 1,-2 4-362,12 60 272,3-4-74,5 26 234,27 69-432,-49-177 43,-6-22-34,0 0 0,1 0 0,0 0 0,0 0 0,0 0 0,0-1 0,0 1 0,1 0-1,0-1 1,0 0 0,0 1 0,0-1 0,0 0 0,1 0 0,-1 0-9,-1-2 13,22-24 7,-1-7-19,-2-1-1,-1-1 0,-1-1 1,-2 0-1,6-20 0,-6 17-66,101-209-1307,60-82 1373,-175 324-407,0 0-1,1 0 1,-1 0 0,1 0 0,0 0 0,0 1 0,0 0 0,0-1-1,2 0 408,0-1-1320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8.066"/>
    </inkml:context>
    <inkml:brush xml:id="br0">
      <inkml:brushProperty name="width" value="0.2" units="cm"/>
      <inkml:brushProperty name="height" value="0.2" units="cm"/>
      <inkml:brushProperty name="color" value="#FFFF00"/>
    </inkml:brush>
  </inkml:definitions>
  <inkml:trace contextRef="#ctx0" brushRef="#br0">1 318 252,'0'5'88,"1"-1"1,1 1-1,-1-1 0,1 1 1,-1-1-1,1 1 1,0-1-1,1 0 0,-1 0 1,1 0-1,0 0 0,0 0 1,0-1-1,0 1 0,1-1 1,-1 0-1,1 0 0,0 0 1,0 0-1,0-1 0,0 0 1,1 1-1,-1-2 1,0 1-1,1 0 0,0-1 1,-1 0-1,1 0 0,0 0 1,-1-1-1,1 0 0,0 1 1,0-2-1,0 1 0,2-1-88,11-2 134,-1 0-1,0-1 0,0-1 0,-1 0 1,1-2-1,-1 0 0,-1 0 0,1-2 1,3-2-134,2-3 137,0 0 1,-1 0 0,-1-2-1,0-1 1,11-13-138,-23 23 33,-1 0 0,0-1 1,-1 0-1,0 0 0,0 0 1,-1-1-1,0 0 0,0 0 0,-1 0 1,0 0-1,-1 0 0,0-1 1,0 1-1,-1-1 0,0-8-33,-1 15 11,0-1 1,0 0-1,0 0 0,0 0 0,-1 0 0,0 0 0,0 1 1,0-1-1,0 0 0,0 1 0,-1-1 0,0 1 0,1-1 0,-1 1 1,-1 0-1,1 0 0,0 0 0,-1 0 0,0 0 0,1 0 1,-1 1-1,0-1 0,0 1 0,-1 0 0,1 0 0,0 0 1,-1 0-1,-2 0-11,-1 0 19,1 0 0,-1 1 0,0 0 0,0 0 0,0 0 0,0 1 0,0 0 0,1 1 0,-1-1 0,0 1 0,0 1 0,0-1 0,1 1 0,-1 0 0,-2 2-19,-10 5 56,1 1 0,0 0 0,1 2 0,0 0 0,1 1 0,0 0 0,1 1 0,0 1 0,2 1 0,-1 0 0,2 0 0,0 2 0,1-1 0,1 1 0,0 2-56,-4 9 48,2 0 0,0 0 0,2 1 0,1 0 0,2 1 0,1 0 0,1 0 0,2 0 0,0 22-48,3-37 16,1 0 0,1-1-1,0 1 1,1 0 0,1-1-1,1 0 1,0 0 0,0 0-1,2-1 1,0 1-1,0-2 1,2 1 0,-1-1-1,2 0 1,0-1 0,0 0-1,8 7-15,-4-7 12,1 0 1,0 0-1,0-2 0,1 1 0,1-2 0,-1 0 0,2-2 0,-1 1 0,1-2 0,0 0 0,0-2 1,1 0-1,-1 0 0,16-1-12,-11-1-424,0 0 1,1-2-1,-1-1 0,0-1 1,0-1-1,0-1 1,0-1-1,-1-1 0,7-3 424,-2-2-1408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19.420"/>
    </inkml:context>
    <inkml:brush xml:id="br0">
      <inkml:brushProperty name="width" value="0.2" units="cm"/>
      <inkml:brushProperty name="height" value="0.2" units="cm"/>
      <inkml:brushProperty name="color" value="#FFFF00"/>
    </inkml:brush>
  </inkml:definitions>
  <inkml:trace contextRef="#ctx0" brushRef="#br0">11 127 104,'0'0'117,"0"-4"-33,-6-19-8,6 22-63,-1-1 0,0 0 0,0 1 0,1-1 0,-1 0 0,1 1 0,0-1 0,-1 0 0,1 0 0,0 0 0,0 1 0,0-1 0,0 0 0,1 0 0,-1 1 0,0-1 0,1 0 0,-1 0 0,1 1 0,0-1 0,-1 0 0,1 0-13,2-4 524,0-1 0,0 1-1,-1-1 1,0 0-1,-1 0 1,1 0-1,-1-6-523,-20 249 2797,18-175-2528,4 0-1,2-1 0,8 31-268,1-1 182,5-1 1,3-1-1,27 66-182,-38-125 26,1-1 0,1-1-1,2 0 1,1-1-1,1-1 1,1 0 0,1-1-1,1-1 1,1-1 0,1-1-1,1-1 1,22 15-26,-36-29 6,0 0 0,0 0-1,0-1 1,0 0 0,1-1 0,0 1 0,0-2 0,0 0 0,0 0-1,1-1 1,-1 0 0,1-1 0,-1 0 0,1 0 0,0-1 0,-1-1-1,1 0 1,-1 0 0,1-1-6,1-1 7,0-1 0,0-1 1,-1 0-1,0-1 0,0 0 0,0 0 0,0-1 0,-1 0 0,0-1 1,-1 0-1,0-1 0,7-8-7,-2 0-3,-1-1 1,-1 0 0,-1-1-1,0 0 1,-1-1 0,-1 0-1,0-5 3,11-37-61,-4 0 0,-2 0 0,-3-1 0,1-47 61,-5-1-285,-5-41 285,-2 132-29,-1-6-17,-2 0 0,-1 1 0,0-1 0,-3-3 46,0-2-320,6 29 44,-3-12 196,4 8-3275,2 5 2307</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0.271"/>
    </inkml:context>
    <inkml:brush xml:id="br0">
      <inkml:brushProperty name="width" value="0.2" units="cm"/>
      <inkml:brushProperty name="height" value="0.2" units="cm"/>
      <inkml:brushProperty name="color" value="#FFFF00"/>
    </inkml:brush>
  </inkml:definitions>
  <inkml:trace contextRef="#ctx0" brushRef="#br0">82 694 200,'20'205'1429,"12"-43"-751,2 4 186,-8 1 0,-4 32-864,-14 31 1373,-9-218-1197,-3-19-76,-2-19-21,-4-219 77,-15-92-285,14-17 129,6 149 1,4 190-1,1 0 0,1 1 0,0-1-1,1 1 1,0-1 0,2-1 0,3-21-2,2-23 28,3-1-1,2 2 1,8-15-26,-15 55 14,0-1 1,2 1-1,0 0 1,1 1 0,1 0-1,0 1 1,1 0-1,1 1 1,1 0-1,1 1 1,1-1-15,-7 9 25,0 0 1,1 0-1,-1 1 1,1 0-1,0 1 1,5-2-26,-10 5 11,0 0 1,0 0 0,0 1 0,0 0 0,1 0 0,-1 0 0,0 1-1,1-1 1,-1 1 0,0 1 0,0-1 0,1 1 0,-1 0 0,0 0-1,0 0 1,1 1-12,6 3 14,-1 1 1,0 0-1,0 1 0,-1 0 0,0 1 0,0 0 0,0 0 1,-1 1-1,-1 0 0,0 1 0,0-1 0,0 2 0,-2-1 1,1 1-1,-1 0 0,-1 1 0,0-1 0,0 1 0,-1 0 1,-1 0-1,0 0 0,0 8-14,1 3 36,0 0 0,-2 0 1,-1 1-1,-1-1 0,-1 0 0,-1 1 1,-1-1-1,-1 0 0,-1 0 0,-1-1 1,-1 1-1,-2-1-36,-4 7 50,-1-1 1,-1-1-1,-2 0 0,0-1 1,-2-1-1,-1-1 0,-1 0 1,-17 14-51,18-21-1,1 0-1,-2-1 1,0-1 0,-1-1 0,-1-1 0,0-1 0,0-1 0,-1-1-1,-1-1 1,-19 5 1,35-11-186,-1-1 1,0 0-1,1-1 0,-1 1 0,0-2 0,0 0 0,0 0 0,0 0 0,1-1 0,-1-1 0,0 0 0,0 0 0,1-1 0,0 0 1,-1 0-1,1-1 0,0-1 0,1 1 0,-1-1 0,1-1 0,-6-4 186,-11-13-1201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03.342"/>
    </inkml:context>
    <inkml:brush xml:id="br0">
      <inkml:brushProperty name="width" value="0.2" units="cm"/>
      <inkml:brushProperty name="height" value="0.2" units="cm"/>
      <inkml:brushProperty name="color" value="#FFC114"/>
    </inkml:brush>
  </inkml:definitions>
  <inkml:trace contextRef="#ctx0" brushRef="#br0">25 179 224,'0'0'277,"-17"2"288,14 4-784,1 0 5312,0-11-2761,3 2-2323,0 0-1,0 0 1,1 0-1,-1 0 1,1 0-1,0 0 1,0 0 0,0 0-1,1 0 1,-1 1-1,1 0 1,-1-1-9,13-15 60,-6 7-60,0 0-1,0 1 1,0 0 0,2 1-1,-1 0 1,1 0 0,0 1 0,1 1-1,0 0 1,0 0 0,0 1 0,1 1-1,0 0 1,0 1 0,1 0 0,-1 1-1,1 0 1,-1 1 0,1 1-1,5 0 1,-18 1-8,31 2 86,-26 2-75,0 0-1,-1 1 1,0 0-1,0-1 1,0 1 0,0 1-1,-1-1 1,0 1-1,0 0 1,0 0-1,-1 0 1,3 6-3,-2 0-4,-1-1 1,0 0 0,-1 0 0,0 1-1,-1 0 1,0-1 0,-1 11 3,-2 11-19,-2-1 0,-1 0 0,-2 0 0,-1 0 0,-1-1 0,-2 0 0,-1-1 0,-1 0 0,-2-1 0,-1-1 0,-1 0 0,-1-1 0,-11 11 19,19-27-94,-1-1-1,0 0 1,0-1-1,-1 0 1,0 0-1,0-2 1,-1 1-1,0-2 1,-1 0-1,1 0 1,-11 2 94,14-6-35,8-2 36,1 0 0,-1 1-1,1-1 1,-1 0 0,1 0 0,-1 1-1,1-1 1,-1 1 0,1-1 0,-1 1-1,1 0 1,0-1 0,-1 1 0,1 0-1,0 0 1,0 0 0,-1 0-1,1 0 1,0 0 0,0 1 0,0-1-1,1 0 1,-1 0 0,0 1 0,0-1-1,1 0 30,0-1-5,0 27 145,14 59 185,-14 110 55,0-196-482,0 1-1,0-1 0,0 1 0,-1-1 0,1 1 0,0-1 1,0 0-1,0 1 0,0-1 0,0 0 0,0 1 0,-1-1 0,1 1 1,0-1-1,0 0 0,-1 1 0,1-1 0,0 0 0,0 1 1,-1-1-1,1 0 0,0 0 0,-1 1 0,1-1 0,0 0 1,-1 0-1,1 0 0,0 0 0,-1 1 0,1-1 0,-1 0 1,1 0-1,0 0 0,-1 0 0,1 0 0,-1 0 0,1 0 0,-1 0 1,1 0-1,-1 0 73,1-2-1285,-2-1-48</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1.252"/>
    </inkml:context>
    <inkml:brush xml:id="br0">
      <inkml:brushProperty name="width" value="0.2" units="cm"/>
      <inkml:brushProperty name="height" value="0.2" units="cm"/>
      <inkml:brushProperty name="color" value="#FFFF00"/>
    </inkml:brush>
  </inkml:definitions>
  <inkml:trace contextRef="#ctx0" brushRef="#br0">74 0 20,'0'0'461,"0"0"-45,0 0-60,0 0 20,6 7 16,-3-3-315,0 1 1,0-1-1,0 1 1,-1-1-1,1 1 1,-1 0-1,0-1 1,0 1-1,-1 0 1,0 1-1,1-1 1,-2 0-1,1 0 0,-1 0 1,1 1-78,-25 756 3158,-28-238-2254,47-489-939,2-5-419,-2 0-1,-1 0 1,-7 20 454,12-46-1545,1-4 495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1.638"/>
    </inkml:context>
    <inkml:brush xml:id="br0">
      <inkml:brushProperty name="width" value="0.2" units="cm"/>
      <inkml:brushProperty name="height" value="0.2" units="cm"/>
      <inkml:brushProperty name="color" value="#FFFF00"/>
    </inkml:brush>
  </inkml:definitions>
  <inkml:trace contextRef="#ctx0" brushRef="#br0">0 2 60,'136'5'3072,"47"-8"-3072,-66-1 768,1 6-1,54 10-767,-91-4 64,-11-2-455,-1 3 0,0 2 0,-1 4 1,19 8 390,-56-9-1040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2.054"/>
    </inkml:context>
    <inkml:brush xml:id="br0">
      <inkml:brushProperty name="width" value="0.2" units="cm"/>
      <inkml:brushProperty name="height" value="0.2" units="cm"/>
      <inkml:brushProperty name="color" value="#FFFF00"/>
    </inkml:brush>
  </inkml:definitions>
  <inkml:trace contextRef="#ctx0" brushRef="#br0">131 183 360,'-9'20'405,"1"1"-1,1 1 1,1-1 0,0 1-1,2 0 1,-1 16-405,0 30 1578,4 39-1578,1-104 22,0 22 112,1 1 0,2-1 1,1 1-1,1-1 0,0 0 1,2 0-1,10 23-134,-11-35 69,0 1 1,1-1-1,0 0 0,0-1 1,2 0-1,-1 0 1,8 7-70,-11-14 14,1 1 0,-1-1 0,1 0 0,0 0 0,1-1 0,-1 0 0,1 0 0,0 0 0,0-1 0,0 0 0,0-1 0,1 1 0,-1-1 1,6 0-15,-7-1 0,0-1 0,0-1 1,0 1-1,-1-1 0,1 0 1,0-1-1,-1 1 0,1-1 1,-1 0-1,1 0 0,-1-1 1,0 0-1,0 0 0,0 0 1,0 0-1,-1-1 0,1 0 1,-1 0-1,0 0 0,3-5 0,7-6-4,-2-1 0,0-1 0,-1 0 0,-1 0 0,3-7 4,-4 1-49,-1 0 0,-1-1-1,0 0 1,-2-1 0,-1 1 0,-2-1-1,0 0 1,-1 0 0,-3-21 49,0 12-17,-1 0 1,-3 0-1,0 1 1,-2 0-1,-2 0 0,-9-21 18,11 33 40,0-1 0,-1 2 0,-1-1 1,-1 2-1,-1-1 0,-4-3-41,10 15 20,0 1-1,0 0 0,-1 0 0,1 0 1,-2 1-1,1 0 0,-1 0 0,0 1 1,0 0-1,0 0 0,-1 1 0,1 0 1,-1 1-1,0 0 0,-8-2-19,6 3-81,-1 0 1,0 1-1,0 0 0,0 1 0,0 0 1,0 1-1,0 0 0,1 1 0,-1 0 1,0 1-1,1 1 0,0-1 0,-1 2 0,2 0 1,-1 0-1,0 1 0,1 0 0,0 0 1,1 2-1,-1-1 0,-1 3 81,-4 6-1043</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3.368"/>
    </inkml:context>
    <inkml:brush xml:id="br0">
      <inkml:brushProperty name="width" value="0.2" units="cm"/>
      <inkml:brushProperty name="height" value="0.2" units="cm"/>
      <inkml:brushProperty name="color" value="#FFFF00"/>
    </inkml:brush>
  </inkml:definitions>
  <inkml:trace contextRef="#ctx0" brushRef="#br0">812 1 168,'0'0'303,"0"0"-27,0 0-44,0 0-31,0 0-16,-4 1 7,-18 7-44,-1 0-1,0-2 0,0-1 0,-1-1 1,1-1-1,-10 0-147,-55 0 733,-9-4-733,18 0 262,25-2-36,1-2 0,-27-8-226,-46-4 456,124 17-440,-1 0 13,0 0 0,-1-1 0,1 1 0,0 1 0,-1-1 0,1 0 1,0 1-1,-1 0 0,1 0-29,0 3 13,0 1 0,0-1 0,1 1 1,0 0-1,0 0 0,0 0 0,0 0 0,1 0 1,0 0-1,0 1 0,0-1 0,1 5-13,-1 79 82,2-40-46,-3 191 232,3-126-200,0-90-56,1 0 0,1 0 0,3 9-12,5 44 61,-9-21-21,-2-36-48,1 0 1,0-1-1,2 1 0,1 7 8,-3-27-1,-1 1-1,1 0 1,-1 0-1,1-1 0,-1 1 1,1 0-1,-1-1 1,1 1-1,0 0 0,-1-1 1,1 1-1,0-1 1,-1 1-1,1-1 0,0 1 1,0-1-1,0 0 1,-1 1-1,1-1 0,0 0 1,0 0-1,0 0 1,0 0-1,0 0 0,0 1 1,-1-1-1,1-1 1,0 1-1,0 0 0,0 0 1,0 0-1,0 0 1,-1-1-1,1 1 0,0 0 1,0-1-1,0 1 1,-1-1-1,2 1 2,38-20 19,-34 17-22,14-8 5,-1 1 0,2 1 0,-1 2 1,1-1-1,1 2 0,-1 1 0,1 1 0,0 1 0,-1 0 1,2 2-1,5 0-2,-12 1 3,1 1 0,0 1 1,0 0-1,-1 1 0,1 0 0,-1 2 0,0 0 1,0 0-1,-1 2 0,0 0 0,0 1 1,0 0-1,4 5-3,-5-5 10,-1 1 1,0 0-1,-1 1 1,0 0-1,-1 1 1,0 1-1,-1 0 0,0 0 1,-1 1-1,0 0 1,-1 1-1,0 0 1,-2 0-1,1 0 1,-2 1-1,0 0 1,0 0-1,-2 0 0,0 1 1,0 0-1,-2-1 1,0 2-11,-1-8 27,-1 1 1,0 0-1,0 0 1,-1-1-1,0 1 1,-1-1 0,0 0-1,-1 0 1,0 0-1,0 0 1,-1 0-1,-4 5-27,0-1 51,-1-1 0,0-1-1,-1 1 1,0-2 0,0 1 0,-1-2-1,-11 7-50,-7 2 54,1-1 0,-2-2-1,0-1 1,-1-2-1,0-1 1,-1-2 0,-1 0-54,-13 0-506,0-2 0,-1-2-1,1-3 1,-23-2 506,33-4-1062,-17-20 130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31.105"/>
    </inkml:context>
    <inkml:brush xml:id="br0">
      <inkml:brushProperty name="width" value="0.2" units="cm"/>
      <inkml:brushProperty name="height" value="0.2" units="cm"/>
      <inkml:brushProperty name="color" value="#FFFF00"/>
    </inkml:brush>
  </inkml:definitions>
  <inkml:trace contextRef="#ctx0" brushRef="#br0">296 82 8,'0'0'216,"0"0"47,0 0-41,0 0 25,0 0-10,0 0 22,0 0-26,0 0-20,0 0-7,0 0 14,0 0-1,0 0-6,0-18 170,0 17-361,0 1 0,0-1 0,0 0 0,0 1 1,0-1-1,0 0 0,0 0 0,0 1 0,0-1 0,0 0 0,-1 1 0,1-1 0,0 0 0,0 1 1,-1-1-1,1 0 0,-1 1 0,1-1 0,0 1 0,-1-1 0,1 1 0,-1-1 0,1 1 1,-1-1-1,0 1 0,1-1 0,-1 1 0,1 0 0,-1-1 0,0 1 0,1 0 0,-2-1-22,-24 3 1034,24-2-828,-4 2-34,-6 3-94,0 0 1,1 1-1,0 0 1,0 1 0,0 0-1,1 0 1,0 1-1,1 0 1,-1 1-1,2 0 1,-1 1-1,1 0 1,1 0-1,0 1 1,-5 8-79,-3 13 151,2 0 0,1 1 0,1 1 0,2 0 0,-5 32-151,6-3 249,2-1 0,2 56-249,4-98 15,1 0 0,0-1 1,2 1-1,0-1 0,1 1 0,1-1 1,1 1-16,1 7 25,-1-8-6,0 1 1,2-1 0,0 0-1,1-1 1,1 0-1,0 0 1,12 14-20,-18-26-9,2 1 0,-1-1-1,1 0 1,0 0 0,0 0 0,1-1-1,0 0 1,0 0 0,0-1 0,0 0-1,1 0 1,-1 0 0,1-1 0,0 0 0,0-1-1,0 0 1,1 0 0,-1-1 0,0 0-1,3 0 10,-1-2-14,-1-1 0,1 1-1,-1-2 1,1 1-1,-1-1 1,0-1-1,0 1 1,-1-2 0,1 1-1,-1-1 1,0 0-1,0-1 1,0 0-1,-1 0 1,0-1 0,0 0-1,-1 0 1,4-5 14,6-8-62,0-1 0,-2-1 1,-1 0-1,0-1 1,-2 0-1,4-12 62,-4 4-71,-1 0 1,-1 0-1,-2-1 0,-2 0 1,0-1-1,-2 1 0,-2-1 1,-1 1-1,-1-1 0,-2 1 1,-1-1-1,-6-19 71,-2 8-58,-2 1 1,-1 0-1,-2 1 0,-13-19 58,24 49-4,-1 0-1,0 0 1,-1 0-1,0 1 1,-1 0 0,0 1-1,-1 0 1,0 1-1,-1 0 1,0 0-1,0 1 1,0 0-1,-1 1 1,-1 1-1,1 0 1,-4-1 4,12 6-17,-1 0 0,1 0 0,-1 0 1,1 0-1,-1 1 0,0 0 0,1 0 0,-1 0 1,1 1-1,-1-1 0,1 1 0,-1 0 0,1 0 1,-1 1-1,-1 0 17,-6 4-437,-1 0 1,1 1-1,0 1 1,-3 3 436,2-2-984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31.898"/>
    </inkml:context>
    <inkml:brush xml:id="br0">
      <inkml:brushProperty name="width" value="0.2" units="cm"/>
      <inkml:brushProperty name="height" value="0.2" units="cm"/>
      <inkml:brushProperty name="color" value="#FFFF00"/>
    </inkml:brush>
  </inkml:definitions>
  <inkml:trace contextRef="#ctx0" brushRef="#br0">517 77 52,'17'32'2168,"-17"-32"-2148,0 0 1,0 0-1,0 0 1,0 0-1,0 0 1,0 0-1,0 0 1,0 0-1,0 0 0,0 0 1,0 0-1,-1 0 1,1 0-1,0 0 1,0 0-1,0 0 0,0 0 1,0 0-1,0-1 1,0 1-1,0 0 1,0 0-1,0 0 1,-1 0-1,1 1 0,0-1 1,0 0-1,0 0 1,0 0-1,0 0 1,0 0-1,0 0 1,0 0-1,0 0 0,0 0 1,0 0-1,-1 0 1,1 0-1,0 0 1,0 0-1,0 0 0,0 0 1,0 0-1,0 0 1,0 0-1,0 0 1,0 1-1,0-1 1,0 0-1,0 0 0,0 0 1,0 0-1,0 0 1,0 0-1,0 0 1,0 0-1,0 0 0,0 0 1,0 1-1,0-1 1,0 0-1,0 0 1,0 0-21,-17-14 239,6 3-185,0 2 1,-1 0-1,0 0 0,-1 1 0,0 0 1,0 1-1,0 1 0,-1 0 0,0 1 1,0 1-1,-1 0 0,1 0 0,-1 2 1,0 0-1,-8 0-54,13 2 17,-1 0 1,1 1-1,0 0 1,0 0-1,-1 1 1,1 1-1,0 0 1,1 0-1,-1 1 1,0 0-1,1 1 1,0 0-1,0 0 0,1 1 1,-1 0-1,1 1 1,1 0-1,-1 0 1,1 1-1,0-1 1,1 1-1,-4 7-17,-1 3 37,0 0 0,2 1-1,0 0 1,2 1 0,0 0 0,1 0-1,1 0 1,1 1 0,-1 13-37,-2 34 127,4 0 0,4 21-127,-1-36 45,1-15 25,3 0 0,5 30-70,3 12 120,-1 26 77,39 293 384,-29-279-416,5-1-1,15 34-164,13 13-1272,-54-166 1184,0 0 0,0 0 0,-1 0 0,1 0 0,0 0 0,0 0 1,0 0-1,0 0 0,0 0 0,0 0 0,0 0 0,-1 1 0,1-1 0,0 0 0,0 0 0,0 0 0,0 0 1,0 0-1,0 0 0,0 0 0,0 0 0,-1 0 0,1 0 0,0 0 0,0 0 0,0 1 88,-2-7-880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32.235"/>
    </inkml:context>
    <inkml:brush xml:id="br0">
      <inkml:brushProperty name="width" value="0.2" units="cm"/>
      <inkml:brushProperty name="height" value="0.2" units="cm"/>
      <inkml:brushProperty name="color" value="#FFFF00"/>
    </inkml:brush>
  </inkml:definitions>
  <inkml:trace contextRef="#ctx0" brushRef="#br0">1 137 460,'25'-14'391,"1"2"0,0 0 0,0 2 0,1 1-1,1 1 1,-1 1 0,22-1-391,46-4 1098,64 2-1098,-57 5 301,-23 0-204,4 1-1191,30-8 1094,-68 3-786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33.587"/>
    </inkml:context>
    <inkml:brush xml:id="br0">
      <inkml:brushProperty name="width" value="0.2" units="cm"/>
      <inkml:brushProperty name="height" value="0.2" units="cm"/>
      <inkml:brushProperty name="color" value="#FFFF00"/>
    </inkml:brush>
  </inkml:definitions>
  <inkml:trace contextRef="#ctx0" brushRef="#br0">489 1125 200,'0'0'163,"0"0"59,-3-2-46,-11-8-3,0 0 0,-1 0 0,0 2 0,0 0-1,-1 0 1,0 2 0,0 0 0,-1 1-1,0 0 1,0 2 0,0 0 0,0 0 0,-7 2-173,16 1 51,1 2 0,-1-1 1,0 1-1,1 0 1,-1 1-1,1 0 0,0 0 1,0 1-1,0-1 1,0 1-1,1 1 0,-1-1 1,1 1-1,0 1 1,1-1-1,-4 4-51,-4 5 124,1 0 0,1 1 0,0 0 0,1 0 0,1 1 0,-6 13-124,3 2 94,2 2 0,1-1 0,1 1 0,2 1 0,1-1 0,2 1 0,1 0 0,2 0 0,1 0-94,0-15 28,1 1-1,1-1 1,1 1-1,0-1 0,2 0 1,0-1-1,1 1 0,1-1 1,1 0-28,-4-5 13,2-1 1,0 0-1,0 0 1,1-1-1,1 0 1,0-1-1,0 1 1,1-2-1,0 1 1,0-2-1,1 1 1,1-1 0,6 3-14,-13-9 3,-1 0 1,1 0 0,0 0-1,0-1 1,0 0-1,0 0 1,0 0 0,0 0-1,0-1 1,0 0 0,0 0-1,0-1 1,1 1 0,-1-1-1,0 0 1,0 0 0,2-1-4,1-2 8,0 1 0,0-1 1,0-1-1,-1 0 0,1 0 0,-1 0 1,0-1-1,-1 0 0,6-5-8,5-9 18,-1 0 0,-1-1 0,-1-1 0,-1 0 0,0-1 0,4-14-18,14-35-20,-3-2 1,-3 0-1,-3-2 0,-3 0 1,-4-2-1,-4 1 1,1-53 19,-3-62-232,-9-1 0,-8 1 0,-13-35 232,14 158 72,3 27-2,-2-1-1,-5-13-69,7 123 90,3 52-70,-2-24 52,10 78-72,11 249 66,-16-194 6,14 50-72,-15-270-15,14 116-40,-13-110-160,1 0-1,1 0 1,0-1 0,1 1 0,1-1 0,0 0 0,3 5 215,0-6-770,0-3-85</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3.302"/>
    </inkml:context>
    <inkml:brush xml:id="br0">
      <inkml:brushProperty name="width" value="0.2" units="cm"/>
      <inkml:brushProperty name="height" value="0.2" units="cm"/>
      <inkml:brushProperty name="color" value="#FFFF00"/>
    </inkml:brush>
  </inkml:definitions>
  <inkml:trace contextRef="#ctx0" brushRef="#br0">468 15 76,'0'0'233,"0"0"-35,0 0 8,0 0-14,0 1-102,0 0 1,1-1-1,-1 1 0,0 0 1,0 0-1,0-1 0,0 1 1,0 0-1,0 0 1,0-1-1,0 1 0,0 0 1,-1 0-1,1-1 1,0 1-1,0 0 0,-1-1 1,1 1-1,0 0 0,-1-1 1,1 1-1,-1 0 1,1-1-91,-29 3 661,25-2-644,1-1 1,0 1-1,-1-1 0,1 0 1,-1 0-1,1 0 1,0 0-1,-1-1 0,1 1 1,-1-1-1,1 0 1,0 0-1,0 0 0,-3-1-17,-2-3 53,0 1 0,-1 0 0,1 1-1,-1 0 1,0 0 0,0 1-1,0 0 1,0 0 0,0 1 0,0 1-1,-1-1 1,1 1 0,0 1-1,0 0 1,-4 1-53,2 1 30,1 1 0,-1 0 0,1 0 0,0 1 0,0 1 0,1-1 0,-1 2 0,1-1 0,1 1 0,-1 1 0,1 0 0,1 0-1,-6 6-29,-4 11 68,1 0-1,2 2 0,0-1 0,2 2-67,6-13 26,1 1 0,0 0 0,1 0 0,1 0 0,0 0 0,2 1 0,-1 15-26,3-5 17,0-1 0,2 0 0,1-1 0,1 1 0,1 0 0,2-1 0,0-1 0,5 9-17,-6-16 8,1 0 0,1-1-1,1 0 1,0 0 0,8 7-8,-14-17 5,1 0 0,0-1 0,1 0 0,-1 0 0,1 0 0,0 0 0,0-1 0,1 0 0,-1-1 0,1 1 0,0-1 0,0 0 0,0-1 0,6 2-5,-9-4 1,-1 0 0,1 0 0,-1-1 0,1 0 1,0 1-1,-1-1 0,1 0 0,-1 0 0,0-1 0,1 1 0,-1-1 1,0 0-1,0 0 0,0 0 0,0 0 0,0 0 0,0-1 1,-1 1-1,2-2-1,3-2-4,3-3-4,-1 0 0,-1-1 0,0 0 0,0 0 0,-1 0-1,0-1 1,-1 0 0,0-1 0,-1 1 0,0-1 0,1-7 8,4-14-76,-2-1-1,-1 1 1,1-24 76,3-68-721,-7-111 721,-4 206-57,0 28 69,-2-9 31,1 11-42,1 0-1,0-1 1,-1 1-1,1-1 1,0 1-1,-1 0 1,1-1 0,-1 1-1,1 0 1,0 0-1,-1-1 1,1 1-1,-1 0 1,1 0-1,-1 0 1,1 0 0,-1-1-1,1 1 1,-1 0-1,1 0 1,-1 0-1,1 0 1,-1 0-1,1 0 1,-1 0 0,1 1-1,-1-1 1,1 0-1,-1 0 1,1 0-1,-1 0 1,1 0-1,-1 1 1,1-1 0,0 0-1,-1 1 1,0-1-1,-3 30 176,5 12-127,2 0-1,2 0 1,1-1 0,3 0-1,1 0 1,8 17-49,-10-33 20,2 0-1,1 0 0,1-1 1,1 0-1,1-1 1,1-1-1,1 0 1,0-1-1,2-1 0,14 13-19,-21-24-113,1 0 0,0 0 0,0-1 0,0-1 0,1 0 0,0-1-1,1 0 1,-1-1 0,1 0 0,0-1 0,9 1 113,-22-5-624,-1 0-260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3.899"/>
    </inkml:context>
    <inkml:brush xml:id="br0">
      <inkml:brushProperty name="width" value="0.2" units="cm"/>
      <inkml:brushProperty name="height" value="0.2" units="cm"/>
      <inkml:brushProperty name="color" value="#FFFF00"/>
    </inkml:brush>
  </inkml:definitions>
  <inkml:trace contextRef="#ctx0" brushRef="#br0">0 1 260,'4'26'854,"0"1"1,2-1-1,1 1 0,4 6-854,10 44 544,-19-71-508,142 649 1786,-73-245-1303,-65-378-1322,-2 0-1,0 31 804,-5-63-879,-4-2-137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04.212"/>
    </inkml:context>
    <inkml:brush xml:id="br0">
      <inkml:brushProperty name="width" value="0.2" units="cm"/>
      <inkml:brushProperty name="height" value="0.2" units="cm"/>
      <inkml:brushProperty name="color" value="#FFC114"/>
    </inkml:brush>
  </inkml:definitions>
  <inkml:trace contextRef="#ctx0" brushRef="#br0">80 57 328,'-5'24'2904,"2"-17"-2717,2 1-1,-1 0 1,1 0-1,0 0 0,0 0 1,1 0-1,0 0-186,0-7 4,0-1 0,0 1 1,0-1-1,0 1 0,0-1 0,0 1 0,0-1 1,1 1-1,-1-1 0,0 0 0,0 1 0,0-1 0,1 1 1,-1-1-1,0 1 0,0-1 0,1 0 0,-1 1 1,0-1-1,1 0 0,-1 1 0,0-1 0,1 0 1,-1 0-1,1 1 0,-1-1 0,0 0 0,1 0 0,-1 0 1,1 1-1,-1-1 0,1 0 0,-1 0 0,1 0 1,-1 0-1,1 0 0,-1 0 0,1 0 0,-1 0 0,0 0 1,1 0-1,-1 0 0,1 0 0,-1 0 0,1-1 1,-1 1-1,1 0 0,-1 0-4,23-9 204,-17 4-203,-1 0 0,0 0 1,0 0-1,0-1 0,-1 1 1,0-1-1,0 0 0,0 0 1,-1-1-1,0 1 0,0-1 1,0 0-1,-1 1 0,0-1 1,-1 0-1,1-1 0,-1 1 1,-1 0-1,1-3-1,-1 9 1,0 0-1,0 0 1,0 1-1,0-1 1,0 0 0,0 1-1,0-1 1,-1 0-1,1 1 1,0-1 0,0 0-1,0 1 1,-1-1-1,1 1 1,0-1 0,-1 0-1,1 1 1,-1-1-1,1 1 1,0-1-1,-1 1 1,1-1 0,-1 1-1,0 0 1,1-1-1,-1 1 1,1-1 0,-1 1-1,1 0 1,-1 0-1,0-1 0,-25 4 30,-22 22 10,40-19-24,-1 0 0,2 2 1,-1-1-1,1 1 0,0-1 0,1 2 0,0-1 1,0 1-1,1 0 0,0 0 0,-3 10-16,7-17 27,1-2 7,0 1-30,1 0-1,-1 0 1,0 0 0,0 0 0,1 0 0,-1 0 0,1 1-1,-1-1 1,1 0 0,-1 0 0,1 0 0,0 0 0,0-1-1,-1 1 1,1 0 0,0 0 0,0 0 0,0-1 0,0 1-1,0 0 1,0-1 0,0 1 0,0 0-4,1-1 5,0 0 0,-1 0 0,1-1 1,0 1-1,-1 0 0,1 0 0,0-1 0,-1 1 0,1-1 1,-1 1-1,1-1 0,-1 0 0,1 0 0,-1 0 0,1 0 1,-1 0-1,0 0 0,0 0 0,1 0 0,-1 0 0,0-1-5,27-25 16,-3-17 7,-8 11 388,-16 33-336,-24 17 291,22-16-414,-13 24 118,14-25-152,0 1 1,-1 0-1,1-1 0,0 1 1,-1 0-1,1-1 1,0 1-1,0 0 0,0-1 1,-1 1-1,1 0 0,0-1 1,0 1-1,0 0 0,0-1 1,0 1-1,0 0 0,1-1 1,-1 1-1,0 0 0,0-1 1,0 1-1,1 0 0,-1-1 1,0 1-1,0 0 1,1-1-1,-1 1 0,1-1 1,-1 1-1,1-1 0,-1 1 1,1-1-1,0 1 82,-1 0-951</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4.236"/>
    </inkml:context>
    <inkml:brush xml:id="br0">
      <inkml:brushProperty name="width" value="0.2" units="cm"/>
      <inkml:brushProperty name="height" value="0.2" units="cm"/>
      <inkml:brushProperty name="color" value="#FFFF00"/>
    </inkml:brush>
  </inkml:definitions>
  <inkml:trace contextRef="#ctx0" brushRef="#br0">0 62 360,'43'3'561,"-1"-3"1,1-1-1,-1-2 1,0-1-1,37-10-561,-42 8 205,92-11 435,0 5 1,22 6-641,125 4-2329,-215 2 992,-23 0 530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5.047"/>
    </inkml:context>
    <inkml:brush xml:id="br0">
      <inkml:brushProperty name="width" value="0.2" units="cm"/>
      <inkml:brushProperty name="height" value="0.2" units="cm"/>
      <inkml:brushProperty name="color" value="#FFFF00"/>
    </inkml:brush>
  </inkml:definitions>
  <inkml:trace contextRef="#ctx0" brushRef="#br0">444 89 100,'-8'-9'139,"0"0"0,-1 1-1,0 1 1,0-1 0,-1 1 0,1 1 0,-1 0-1,-1 0 1,1 1 0,-6-1-139,10 3 84,-1 1 0,0 0 0,0 1 0,0-1 0,0 1 1,0 1-1,0-1 0,0 1 0,0 1 0,0-1 0,0 1 0,0 0 0,0 1 0,1 0 0,-1 0 1,0 0-1,0 1-84,-6 4 105,0 0 0,1 0 1,0 2-1,0-1 0,1 2 1,0-1-1,1 1 0,0 1 1,0 0-1,1 0 1,1 1-1,0 0 0,0 1 1,1 0-1,-1 3-105,-1 6 112,1 0-1,0 1 1,2 0 0,0 0 0,2 0-1,1 0 1,0 1 0,2 23-112,1-36 30,1 0-1,1 1 1,0-1 0,1 0 0,0 0-1,0 0 1,1-1 0,1 1 0,0-1-1,0 0 1,7 8-30,-10-13 11,1-1 0,1 1 0,-1-1 1,1 0-1,-1 0 0,1 0 0,0-1 0,0 1 0,1-1 0,-1 0 0,1 0 0,0-1 1,0 1-1,-1-1 0,2 0 0,-1 0 0,0-1 0,0 1 0,0-1 0,1 0 1,-1-1-1,1 1 0,-1-1 0,0 0 0,1-1 0,-1 1 0,1-1-11,5-2 6,0 0 1,0 0-1,-1-1 0,1-1 0,-1 1 1,0-2-1,0 1 0,-1-2 0,0 1 0,0-1 1,0 0-1,-1-1 0,0 0 0,-1 0 1,0-1-1,0 0 0,-1 0 0,0-1 0,0 0 1,-1 0-1,1-4-6,8-21-28,-2-1 0,-2 0 1,-1 0-1,-2-1 0,-1 0 1,-2-1-1,-1-30 28,-3 60-17,1-39 17,0 47 1,-1 0 0,0 0-1,0 0 1,0 0 0,0 0-1,0 0 1,0 0 0,0 1-1,0-1 1,0 0 0,0 0 0,0 0-1,1 0 1,-1 0 0,0 0-1,0 0 1,0 0 0,0 0-1,0 0 1,0 0 0,0 0-1,1 0 1,-1 0 0,0 0-1,0 0 1,0 0 0,0 0-1,0 0 1,0 0 0,0 0-1,0 0 1,1 0 0,-1 0-1,0 0 1,0-1 0,0 1-1,0 0 1,0 0 0,0 0-1,0 0 1,0 0 0,0 0 0,0 0-1,0 0 1,0 0 0,1 0-1,-1 0 1,0-1 0,0 1-1,0 0 1,0 0 0,0 0-1,0 0 1,0 0 0,0 0-1,0 0 1,0 0 0,0-1-1,8 29 34,9 44-8,-2-3 207,16 40-233,-24-89 47,1 1 0,1-1 0,1 0-1,1-1 1,0 0 0,1-1 0,5 4-47,-10-14 20,1 0 0,0-1 0,0 0 0,0 0 0,1-1-1,0 0 1,0-1 0,1 1 0,1-1-20,-4-2-25,0 0 1,0 0-1,1-1 0,-1 0 0,0-1 1,1 1-1,-1-1 0,1-1 0,0 1 1,-1-1-1,1-1 0,-1 0 0,1 0 1,1 0 24,43-15-1334,0-3 1,4-3 1333,-34 12-950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6.536"/>
    </inkml:context>
    <inkml:brush xml:id="br0">
      <inkml:brushProperty name="width" value="0.2" units="cm"/>
      <inkml:brushProperty name="height" value="0.2" units="cm"/>
      <inkml:brushProperty name="color" value="#FFFF00"/>
    </inkml:brush>
  </inkml:definitions>
  <inkml:trace contextRef="#ctx0" brushRef="#br0">20 14 20,'0'0'299,"1"-10"-90,-1 10-156,-1 0-1,1 0 0,0 0 0,0 1 0,0-1 0,0 0 1,0 0-1,0 0 0,0 0 0,-1 0 0,1 0 0,0 0 1,0 0-1,0 0 0,0 0 0,0-1 0,0 1 1,0 0-1,-1 0 0,1 0 0,0 0 0,0 0 0,0 0 1,0 0-1,0 0 0,0 0 0,0 0 0,0 0 1,0 0-1,-1 0 0,1-1 0,0 1 0,0 0 0,0 0 1,0 0-1,0 0 0,0 0 0,0 0 0,0 0 0,0 0 1,0-1-1,0 1 0,0 0 0,0 0 0,0 0 1,0 0-1,0 0 0,0 0 0,0-1 0,0 1 0,0 0 1,0 0-1,0 0 0,0 0 0,0 0 0,0 0-52,-2 5 65,-1 0-1,1 0 0,0 0 0,0 0 1,1 0-1,-1 1 0,1-1 1,1 1-1,-1-1 0,1 5-64,1 65 436,0-31-221,2 109 787,11 50-1002,-9-151 99,26 211 287,-22-206-283,4 1-1,2-2 1,12 28-103,-24-75 20,0 0 1,1-1 0,1 1 0,-1-1 0,1 0-1,1 0 1,-1-1 0,2 1 0,-1-1-1,1 0 1,3 2-21,-4-4 14,1-1 0,-1 0 0,1 0-1,-1-1 1,1 0 0,0 0 0,0-1 0,0 0 0,1 0-1,-1-1 1,0 1 0,1-2 0,-1 1 0,4-1-14,14-1 18,0-2-1,0-1 1,0-1 0,0 0 0,17-8-18,51-11-169,-41 15-311,2 3 0,1 2 480,52 2-4858,-106 2 4023</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7.102"/>
    </inkml:context>
    <inkml:brush xml:id="br0">
      <inkml:brushProperty name="width" value="0.2" units="cm"/>
      <inkml:brushProperty name="height" value="0.2" units="cm"/>
      <inkml:brushProperty name="color" value="#FFFF00"/>
    </inkml:brush>
  </inkml:definitions>
  <inkml:trace contextRef="#ctx0" brushRef="#br0">107 37 196,'-3'1'93,"-1"0"0,1 1 0,-1 0 0,1 0 0,-1 0 0,1 0 0,0 1 0,0-1 0,0 1 0,0 0 0,1 0 0,-1 0 0,1 0 0,-1 0 0,1 1 0,0-1 0,-1 3-93,-3 6 210,0 1 0,0 0-1,1 1 1,0 3-210,-2 7 140,1 1 0,1-1 0,2 1 0,0-1-1,2 1 1,0 0 0,2 0 0,1 0 0,0 0 0,2-1-1,1 1 1,1-1 0,1 0 0,2-1 0,4 9-140,-8-22 35,0-1 0,0 1 0,2-1 1,-1-1-1,1 1 0,0-1 0,1-1 0,-1 1 0,10 5-35,-13-10 12,1 0 0,0 0 0,0 0 0,0-1 0,0 1 0,0-1 0,1-1 0,-1 1 0,1-1 0,-1 0 0,1 0 0,0-1 0,-1 1 0,1-1-1,0 0 1,-1-1 0,1 0 0,0 1 0,-1-2 0,5 0-12,2-3 12,1 0-1,-1 0 1,-1-1 0,1-1-1,-1 0 1,0 0-1,-1-1 1,0-1 0,0 0-1,-1 0 1,0-1-1,0 0 1,-1 0 0,-1-1-1,0 0 1,0 0-1,-1-1 1,1-3-12,4-9 10,-2-1-1,-1 0 1,-1 0 0,-1 0-1,-1-1 1,-1 0 0,-1 0-1,-2-1 1,0-1-10,-2 17 10,0 0 0,0-1 0,-1 1 0,-1 0 1,0 0-1,0 0 0,-1 0 0,0 0 0,-1 1 0,-1 0 0,1 0 0,-1 0 0,-7-7-10,8 10 27,-1 1 0,0-1 0,0 1 0,0 0 0,-1 0 0,0 1 0,0 0 0,-1 0 0,1 0 0,-1 1 0,0 1 0,0-1 0,-1 1 0,1 0 0,0 1 1,-1 0-1,0 1 0,-3-1-27,1 2 14,0 0 1,0 1-1,0 0 1,0 1-1,0 0 1,1 0 0,-1 1-1,1 1 1,-1 0-1,-2 1-14,6-1-172,0 0-1,0 0 0,0 0 0,0 1 0,1-1 0,-1 2 0,1-1 1,1 1-1,-1 0 0,1 0 0,0 0 0,0 1 0,1 0 0,-1 1 173,-1 3-980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7.769"/>
    </inkml:context>
    <inkml:brush xml:id="br0">
      <inkml:brushProperty name="width" value="0.2" units="cm"/>
      <inkml:brushProperty name="height" value="0.2" units="cm"/>
      <inkml:brushProperty name="color" value="#FFFF00"/>
    </inkml:brush>
  </inkml:definitions>
  <inkml:trace contextRef="#ctx0" brushRef="#br0">489 5 280,'-1'-1'91,"0"1"0,0-1-1,1 1 1,-1-1 0,0 1 0,0 0-1,0-1 1,1 1 0,-1 0 0,0 0-1,0-1 1,0 1 0,0 0 0,0 0-1,0 0 1,0 0 0,0 0 0,1 0-1,-1 1 1,0-1 0,0 0 0,0 0-1,0 1 1,0-1-91,-26 6 1057,-7 13-685,1 1 1,0 2-1,2 1 1,0 1-1,1 3-372,-137 138 1513,161-159-1464,-1 0 13,1 1 1,-1 0-1,1 0 0,0 0 1,1 1-1,0 0 1,0 0-1,0 0 1,1 1-1,1 0 1,-1-1-1,2 1 1,-1 0-1,1 0 1,0 1-1,0 8-62,3-15 12,-1 1 1,1-1-1,0 0 0,1 0 1,-1 1-1,1-1 0,-1 0 0,1 0 1,0 0-1,0-1 0,0 1 1,0 0-1,1-1 0,-1 1 1,1-1-1,-1 0 0,1 0 1,0 0-1,0 0 0,0 0 0,0-1 1,2 1-13,16 9 87,2-1 1,21 7-88,-17-7 41,-10-3-25,0 1 0,-1 0 0,0 1 0,0 1 0,-1 0 0,6 6-16,-17-12 14,0-1 0,0 1 0,-1-1 0,1 1 0,-1 0 0,0 1 0,0-1 0,0 1 0,-1-1 0,1 1 0,-1 0 0,0 0 0,-1 0 0,1 0 0,-1 0 0,0 0 0,0 0 0,-1 0 0,1 0 0,-1 1 0,0-1 0,-1 0 0,1 0 0,-1 1 0,-1 0-14,-2 9 42,-2-1-1,0 0 1,0-1-1,-1 1 0,-1-1 1,0-1-1,-1 1 1,0-2-1,-1 1 0,-5 4-41,8-8-123,0-1 0,-1 0 0,0-1 1,0 0-1,0 0 0,0 0 0,-1-1 0,0 0 0,0-1 0,-1 0 0,1 0 0,-1-1 0,0-1 0,0 1 0,0-2 0,-6 1 123,12-2-193,1 0 0,-1 0 0,1-1 0,0 0 0,-1 1 1,1-1-1,0-1 0,0 1 0,0 0 0,-1-1 0,1 0 0,-1 0 193,-5-3-455,-17-9-1061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48.634"/>
    </inkml:context>
    <inkml:brush xml:id="br0">
      <inkml:brushProperty name="width" value="0.2" units="cm"/>
      <inkml:brushProperty name="height" value="0.2" units="cm"/>
      <inkml:brushProperty name="color" value="#FFFF00"/>
    </inkml:brush>
  </inkml:definitions>
  <inkml:trace contextRef="#ctx0" brushRef="#br0">539 1 120,'-24'5'669,"-1"1"-1,1 1 1,1 1-1,0 1 1,0 1-1,0 1 1,-11 9-669,3 0 209,1 3 0,1 0 0,1 1 1,-18 23-210,11-11 312,2 2 0,-7 11-312,31-36 76,0 1 1,0 0-1,1 0 0,1 1 1,0 0-1,1 0 1,1 1-1,-2 12-76,6-25 9,1 0 0,0-1 0,0 1 0,0 0 1,1 0-1,-1 0 0,1-1 0,-1 1 0,1 0 0,0-1 0,0 1 1,0 0-1,0-1 0,1 1 0,-1-1 0,1 0 0,0 1 0,-1-1 1,1 0-1,0 0 0,0 0 0,0 0 0,1 0 0,-1-1 0,0 1 0,1-1 1,-1 1-1,3 0-9,8 5 26,0-1-1,1-1 1,0 1 0,10 1-26,-20-6 8,97 22 120,-60-15-68,0 2-1,25 10-59,-55-16 22,0 0-1,-1 1 1,0 0-1,0 1 1,0 0 0,-1 0-1,0 1 1,0 0-1,-1 1 1,0 0-1,7 7-21,-13-11 36,1-1-1,-1 1 0,0-1 0,0 1 1,0 0-1,0 0 0,0 0 0,-1 0 1,0 0-1,0 0 0,0 1 1,0-1-1,-1 0 0,1 0 0,-1 1 1,0-1-1,-1 0 0,1 0 0,-1 2-35,-1 0 41,0 1 0,0 0-1,-1-1 1,0 0 0,0 0-1,0 0 1,-1 0 0,0 0-1,0-1 1,-1 1 0,-1 1-41,-8 7 64,0-2 0,-1 0 1,0 0-1,-1-1 0,0-1 0,-1-1 1,0 0-1,-7 2-64,8-5-201,0-1 1,0 0-1,-1-1 1,0-1-1,0 0 1,0-2-1,-9 1 201,21-3-216,-1 0 1,0 0-1,0 0 0,1 0 0,-1-1 0,1 0 0,-1 0 0,1-1 0,0 1 0,-1-1 0,2 0 0,-1-1 0,0 1 0,-2-3 216,0 0-484,-19-13-1000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0.185"/>
    </inkml:context>
    <inkml:brush xml:id="br0">
      <inkml:brushProperty name="width" value="0.2" units="cm"/>
      <inkml:brushProperty name="height" value="0.2" units="cm"/>
      <inkml:brushProperty name="color" value="#FFFF00"/>
    </inkml:brush>
  </inkml:definitions>
  <inkml:trace contextRef="#ctx0" brushRef="#br0">17 125 68,'0'0'201,"0"1"-176,1-1 1,-1 1 0,0 0-1,0 0 1,0-1-1,0 1 1,0 0 0,0-1-1,0 1 1,0 0-1,0 0 1,0-1 0,0 1-1,0 0 1,-1-1 0,1 1-1,0 0 1,0-1-1,-1 1 1,1 0 0,-1-1-1,1 1 1,0-1-1,-1 1-25,0-1 69,1 0-1,0 1 0,-1-1 0,1 0 0,0 0 1,-1 0-1,1 0 0,-1 0 0,1 0 0,0 0 0,-1 0 1,1 0-1,-1 0 0,1 0 0,0 0 0,-1 0 1,1-1-1,-1 1 0,1 0 0,0 0 0,-1 0 1,1-1-1,0 1 0,-1 0 0,1 0 0,0-1 0,-1 1 1,1 0-1,0 0 0,0-1 0,-1 1 0,1 0 1,0-1-1,0 1 0,-1 0 0,1-1 0,0 1 1,0-1-1,0 1 0,0 0 0,0-1 0,0 1 0,0-1 1,0 1-1,0 0 0,0-1 0,0 1 0,0-1 1,0 1-1,0-1-68,18-23 578,38-22-792,-43 37 229,0 2 0,1-1 0,-1 2 0,1 0 0,1 1 1,-1 0-1,1 1 0,0 0 0,0 2 0,0 0 0,0 0 0,0 1 0,15 2-15,-28-1 2,0 1 0,1 0 0,-1 0 0,0 0-1,0 0 1,0 0 0,0 0 0,0 0 0,0 1 0,0-1-1,0 1 1,0-1 0,0 2-2,10 6 15,-5-5 9,1 1 1,-1 0 0,0 1-1,-1 0 1,1 0-1,-1 0 1,-1 0 0,1 1-1,-1 0 1,0 0-1,-1 1 1,1-1 0,-1 1-1,0 2-24,0 2 36,0 0-1,-1 1 0,0-1 1,-1 1-1,-1 0 1,0-1-1,0 1 0,-2 0 1,1 2-36,-6 29 90,-2 0 0,-1-1 1,-3 0-1,-1 0 0,-3 1-90,16-43 2,-9 19 25,0-1 1,-1 0-1,-1 0 1,0-1 0,-2 0-1,0-1 1,-1-1-1,-1 0 1,0-1-1,-1 0-27,-15 6 72,26-19-50,0 1-1,1 0 0,0 0 0,-1 0 0,1 0 1,0 1-1,-2 2-21,4 2 1,0-1 1,1 1-1,0 0 1,0 0-1,1-1 1,0 1-1,0 0 1,1 0-1,0 2-1,1 12-398,-3-21 378,2 0 0,-1-1 0,0 1 0,0 0 0,0 0 1,0-1-1,0 1 0,0 0 0,1 0 0,-1-1 1,0 1-1,1 0 0,-1-1 0,0 1 0,1-1 0,-1 1 1,1 0-1,-1-1 0,1 1 0,-1-1 0,1 1 1,0-1-1,0 1 20,8 13-1741,-9-14 771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0.630"/>
    </inkml:context>
    <inkml:brush xml:id="br0">
      <inkml:brushProperty name="width" value="0.2" units="cm"/>
      <inkml:brushProperty name="height" value="0.2" units="cm"/>
      <inkml:brushProperty name="color" value="#FFFF00"/>
    </inkml:brush>
  </inkml:definitions>
  <inkml:trace contextRef="#ctx0" brushRef="#br0">2 15 4,'-2'11'475,"8"-12"-197,-5 0-192,0 0 0,0-1 0,0 1-1,0 0 1,-1 0 0,1 0-1,0-1 1,-1 1 0,1 0 0,0-1-1,-1 1 1,0 0 0,1-1 0,-1 1-1,0-1 1,0 1 0,1-2-86,-13 90 1229,15-81-2171,0-15-664,-1 2 770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1.934"/>
    </inkml:context>
    <inkml:brush xml:id="br0">
      <inkml:brushProperty name="width" value="0.2" units="cm"/>
      <inkml:brushProperty name="height" value="0.2" units="cm"/>
      <inkml:brushProperty name="color" value="#FFFF00"/>
    </inkml:brush>
  </inkml:definitions>
  <inkml:trace contextRef="#ctx0" brushRef="#br0">67 19 216,'0'1'91,"0"0"1,0 0-1,0 0 1,0 0-1,0 0 0,0-1 1,0 1-1,0 0 0,0 0 1,0 0-1,0 0 1,0 0-1,0-1 0,-1 1 1,1 0-1,0 0 0,-1 0 1,1-1-1,-1 2-91,-7-3 2119,10-1-1152,19-4-970,5-2 42,-16 4-3,-1 1 1,0 0-1,1 0 0,-1 1 1,1 0-1,0 1 1,0 0-1,-1 1 0,1 0 1,0 0-1,0 1 1,0 1-1,-1-1 0,1 2 1,-1-1-1,1 1 1,-1 1-1,6 2-36,-7-1 30,0-1 0,-1 1 1,1 1-1,-1-1 0,-1 1 0,1 0 0,-1 1 0,0 0 1,0 0-1,-1 0 0,0 1 0,-1-1 0,1 1 0,-1 0 1,-1 0-1,1 1 0,-2-1 0,1 1 0,-1 0 1,0 2-31,0 1 36,-1 0 0,-1 0 0,0 0 1,0 0-1,-1 0 0,-1 0 1,0-1-1,-1 1 0,-1 3-36,-6 18 85,-2-1-1,-11 20-84,5-17 37,-1-1 1,-2-1-1,-1-1 0,-2-1 1,-6 6-38,-18 16 35,-3-1 0,-22 14-35,69-63 2,0 1 1,-1 0-1,1 0 0,1 1 0,-1-1 0,0 1 0,1 0 0,0 0 0,0 0-2,3-3-2,-1-1 0,1 1 0,-1 0 0,1 0 0,-1 0 0,1-1-1,0 1 1,0 0 0,0 0 0,0 0 0,0 0 0,1 0-1,-1-1 1,0 1 0,1 0 0,-1 0 0,1 0 0,0-1 0,0 1-1,0 0 1,-1-1 0,1 1 0,1-1 0,-1 1 0,1 0 2,60 95 30,-58-91-210,1-1 0,-1 1 1,0 0-1,0 0 0,-1 0 1,0 0-1,0 1 0,-1-1 1,1 1-1,-1 0 0,1 5 180,-3-11-1041,0-1 10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2.336"/>
    </inkml:context>
    <inkml:brush xml:id="br0">
      <inkml:brushProperty name="width" value="0.2" units="cm"/>
      <inkml:brushProperty name="height" value="0.2" units="cm"/>
      <inkml:brushProperty name="color" value="#FFFF00"/>
    </inkml:brush>
  </inkml:definitions>
  <inkml:trace contextRef="#ctx0" brushRef="#br0">1 21 136,'-1'0'44,"1"1"0,0 0 0,0 0 0,0 0 0,0 0 0,0-1 0,0 1 0,0 0 0,1 0-1,-1 0 1,0 0 0,0-1 0,1 1 0,-1 0 0,0 0 0,1 0 0,-1-1 0,1 1 0,-1 0 0,1-1 0,-1 1 0,1 0 0,0 0-44,13-6 493,-12 3-376,0 0-1,-1 0 1,1 0 0,0 0-1,-1-1 1,1 1-1,-1 0 1,0-1-1,1 1 1,-1-1-1,0 1 1,-1-1-1,1 1 1,0-1-117,-3 19 386,0-1 0,-1 1 0,0-1 0,-3 5-386,-4 18 294,7-22-1669,3-16 392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08.525"/>
    </inkml:context>
    <inkml:brush xml:id="br0">
      <inkml:brushProperty name="width" value="0.2" units="cm"/>
      <inkml:brushProperty name="height" value="0.2" units="cm"/>
      <inkml:brushProperty name="color" value="#FFC114"/>
    </inkml:brush>
  </inkml:definitions>
  <inkml:trace contextRef="#ctx0" brushRef="#br0">0 1 48,'0'0'279,"0"0"-65,0 0-7,0 0 20,1 0-167,1 0 0,-1-1-1,0 1 1,0 0-1,0 0 1,0 0 0,0 0-1,0 0 1,0 0-1,0 1 1,0-1 0,0 0-1,0 0 1,0 1-1,0-1 1,0 1 0,0-1-1,0 1-59,0 1 174,0 0 0,0 0 0,0 0 0,0 0 0,0 0 0,1-1-1,-1 1 1,0 0 0,1-1 0,-1 1 0,1-1 0,0 1 0,-1-1 0,1 0 0,0 1-174,10 9-35,-2 0 360,0 0 0,0-1 0,1 0 0,1 0 0,2 1-325,35 30 201,10 16 21,3-3 0,2-3-1,2-3 1,41 20-222,140 79 104,-117-73-88,-4 5 0,3 10-16,15 24 47,155 112-81,-224-175 40,1-3 1,2-4 0,15 3-7,29 20-1342,-119-65-1436,-3-1 1650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3.551"/>
    </inkml:context>
    <inkml:brush xml:id="br0">
      <inkml:brushProperty name="width" value="0.2" units="cm"/>
      <inkml:brushProperty name="height" value="0.2" units="cm"/>
      <inkml:brushProperty name="color" value="#FFFF00"/>
    </inkml:brush>
  </inkml:definitions>
  <inkml:trace contextRef="#ctx0" brushRef="#br0">122 81 252,'0'0'16,"-1"-1"0,1 1 1,-1 0-1,1 0 0,-1 0 0,0-1 1,1 1-1,-1 0 0,1 0 0,-1 0 0,0 0 1,1 0-1,-1 0 0,1 0 0,-1 1 0,0-1 1,1 0-1,-1 0 0,1 0 0,-1 1 1,1-1-1,-1 0 0,1 0 0,-1 1 0,1-1 1,-1 0-1,1 1 0,-1-1 0,1 1 0,-1-1 1,1 1-1,0-1 0,-1 1 0,1-1 1,0 1-1,-1-1 0,1 1 0,0-1 0,0 1 1,0-1-1,-1 1 0,1 0 0,0-1 0,0 1 1,0-1-1,0 1 0,0 0 0,0-1 1,0 1-1,0 0-16,0 1 226,0-2 2,-3 1 86,3-2-293,-1 1 0,0 0 0,0 0 0,1 0 0,-1 0-1,0 0 1,1 0 0,-1 0 0,0 0 0,0 0 0,1 0 0,-1 0-1,0 0 1,0 1 0,1-1 0,-1 0 0,0 1 0,1-1 0,-1 0-1,0 1 1,1-1 0,-1 1 0,1-1 0,-1 0 0,1 1 0,-1 0-21,-24 28 366,24-28 1074,7-12-999,17-18-270,-11 18-143,1 1 0,0 1-1,1 0 1,0 1-1,0 0 1,1 1 0,0 1-1,0 1 1,0 0-1,1 0 1,0 2 0,0 0-1,0 1 1,0 0-1,0 1-27,-12 2 7,-1 0-1,1-1 0,-1 2 1,0-1-1,1 0 0,-1 1 1,0-1-1,0 1 0,0 0 1,0 0-1,0 0 0,0 0 1,-1 1-1,1-1 0,-1 1 1,0 0-1,0-1 0,1 1 1,-2 0-1,2 1-6,3 6 42,0 0-1,0 1 1,-1-1 0,-1 1-1,2 7-41,0 2 51,-1 0 0,-1 0 0,-1 0 0,-1 1 0,-1-1 0,-1 1 0,0-1 0,-2 1 0,0-1 0,-1 0 0,-2 1 0,0-1 0,0-1 0,-2 1 0,-5 9-51,-17 29 95,-2-1-1,-3-2 1,-2-1 0,-13 11-95,-57 89 205,12 10-118,83-140-501,9-6-2627,2-8 2163</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4.082"/>
    </inkml:context>
    <inkml:brush xml:id="br0">
      <inkml:brushProperty name="width" value="0.2" units="cm"/>
      <inkml:brushProperty name="height" value="0.2" units="cm"/>
      <inkml:brushProperty name="color" value="#FFFF00"/>
    </inkml:brush>
  </inkml:definitions>
  <inkml:trace contextRef="#ctx0" brushRef="#br0">1 18 276,'2'19'770,"3"-15"-184,-4-5-507,1-1 0,-1 0 0,0 0 0,1 0 0,-1 0 1,0 0-1,0 0 0,0 0 0,-1-1 0,1 1 0,0 0 1,-1-2-80,4-8 1980,-7 24-1103,-7 41-246,10-52-609,12 6 108,-10-11-55,0-1 1,-1 1-1,0 0 0,1-1 1,-1 0-1,-1 1 0,1-1 1,-1 1-1,0-3-75,0 15-405,0 0 1,-1 0-1,0-1 1,-1 1-1,-1 5 405,2-12-1173,-2-2-63</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4.902"/>
    </inkml:context>
    <inkml:brush xml:id="br0">
      <inkml:brushProperty name="width" value="0.2" units="cm"/>
      <inkml:brushProperty name="height" value="0.2" units="cm"/>
      <inkml:brushProperty name="color" value="#FFFF00"/>
    </inkml:brush>
  </inkml:definitions>
  <inkml:trace contextRef="#ctx0" brushRef="#br0">0 1 160,'0'4'262,"0"0"-225,1-1 1,-1 1-1,1 0 1,0-1-1,0 1 1,0-1-1,0 1 1,1-1-1,-1 0 0,1 1 1,0-1-1,1 1-37,-1 0 54,0 0 0,1 0 0,-2 0 0,1 0 0,0 0 0,-1 0 0,0 1 0,0-1 0,0 1 0,0-1 0,-1 0 0,1 4-54,-1 86 702,-8 484 1225,8-568-1941,0 33 246,0-43-230,0 0 0,0 0 0,0 0 0,0-1 0,0 1 0,0 0 0,0 0 0,0 0 0,0 0 0,0 0 0,0 0 0,1 0 0,-1 0 0,0 0 0,0 0 0,0 0 0,0 0 0,0 0 0,0 0 0,0 0 0,0 0 0,0 0 0,1 0 0,-1 0 0,0 0 0,0 0 0,0 0 0,0 0 0,0 0 0,0 0 0,0 0 0,0 0 0,1 0 0,-1 0 0,0 0 0,0 0 0,0 0 0,0 0 0,0 0 0,0 0 0,0 0 0,0 0 0,0 0 0,0 1 0,0-1 0,0 0 0,1 0 0,-1 0 0,0 0 0,0 0 0,0 0 0,0 0 0,0 0 0,0 0 0,0 1 0,0-1 0,0 0 0,0 0 0,0 0 0,0 0 0,0 0-2,9-25-20,15-64-526,-4-1 546,-2 7-809,16-42 809,-25 100-38,0 1 0,2 0 0,0 0 0,1 1 0,2 1 0,0 0 0,2 0 38,-14 19 8,0 0 0,1 1 1,-1-1-1,0 0 0,1 1 0,0-1 0,-1 1 1,1 0-1,0 0 0,0 0 0,0 1 0,1-1 1,-1 1-1,0-1 0,0 1 0,1 0 0,-1 0 1,1 0-1,0 1-8,0 0 9,-1 0 0,0 1 0,0-1 0,0 1 0,1 0 0,-1 0 0,0 0-1,0 1 1,0-1 0,-1 1 0,1-1 0,0 1 0,0 0 0,-1 0 0,1 0 0,-1 0 0,1 1-9,10 12 36,-1 1 1,-1 0-1,0 1 0,-1 0 1,0 1-1,0 3-36,-4-9 13,8 20 69,-1 0 0,-2 1 0,-1 0 0,-2 0 0,-1 1 0,-1 1 0,-2-1 0,-2 1 0,-1-1 0,-2 8-82,1-41-8,3 5-26,-1-13-52,22-100-1087,5 0-1,27-61 1174,-44 138-43,1 1 0,1 0-1,8-11 44,-15 27 43,2 1 0,-1-1 1,2 2-1,0 0 0,0 0 0,1 0 0,0 1 0,5-3-43,-12 11 25,0-1-1,0 1 0,0-1 0,0 1 1,0 0-1,1 0 0,-1 1 1,1 0-1,-1-1 0,1 2 1,-1-1-1,1 0 0,0 1 1,-1 0-1,1 0 0,0 0 1,-1 1-1,1-1 0,0 1-24,2 1 32,-1 1-1,0-1 1,0 1-1,0 0 1,0 1 0,0-1-1,0 1 1,-1 1-1,0-1 1,0 1-1,0-1 1,1 3-32,7 10 81,0 0 1,-1 1 0,0 1-1,-2 0 1,0 0 0,-1 1-1,4 16-81,2 12 143,-2 1 1,-3 0-1,-1 1 0,-3 0 0,-2 0 0,-2 43-143,-3-71 59,-2 0-1,0 0 1,-1 0-1,-1 0 1,-1-1-1,-4 9-58,-4-7-524,7-23-809,4-16-297,5-7 785</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5.451"/>
    </inkml:context>
    <inkml:brush xml:id="br0">
      <inkml:brushProperty name="width" value="0.2" units="cm"/>
      <inkml:brushProperty name="height" value="0.2" units="cm"/>
      <inkml:brushProperty name="color" value="#FFFF00"/>
    </inkml:brush>
  </inkml:definitions>
  <inkml:trace contextRef="#ctx0" brushRef="#br0">6 0 184,'-3'7'408,"3"1"0,0-1-44,0-1-76,-3 3-4,6-1 20,-3 1-72,0-1-104,0-8-68,0 15-104,0 1-148,0-2-196,0 1-332,0-1-148</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5.786"/>
    </inkml:context>
    <inkml:brush xml:id="br0">
      <inkml:brushProperty name="width" value="0.2" units="cm"/>
      <inkml:brushProperty name="height" value="0.2" units="cm"/>
      <inkml:brushProperty name="color" value="#FFFF00"/>
    </inkml:brush>
  </inkml:definitions>
  <inkml:trace contextRef="#ctx0" brushRef="#br0">35 1 360,'-4'40'348,"4"-19"-84,0 11 28,0 6-48,-16 39-20,16-41-36,-3-5-40,0-1-92,1-4-80,-1 2-184,3-13-184,-4-7-312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6.371"/>
    </inkml:context>
    <inkml:brush xml:id="br0">
      <inkml:brushProperty name="width" value="0.2" units="cm"/>
      <inkml:brushProperty name="height" value="0.2" units="cm"/>
      <inkml:brushProperty name="color" value="#FFFF00"/>
    </inkml:brush>
  </inkml:definitions>
  <inkml:trace contextRef="#ctx0" brushRef="#br0">53 334 400,'0'44'555,"-3"1"-1,-2-1 1,-1 0-555,-33 171 1796,87-387-1876,-26 88-108,3 1 0,4 2 0,4 0 0,31-52 188,-61 126 36,1 0 1,0 0 0,1 0 0,0 1 0,0 0 0,0 0 0,1 0-1,0 0 1,0 1 0,0 0 0,1 0 0,0 1 0,0 0-1,0 0 1,6-2-37,-12 6 14,1 0-1,0 0 0,-1 0 0,1 0 1,-1 0-1,1 1 0,-1-1 1,1 0-1,-1 1 0,1-1 0,-1 1 1,1 0-1,-1-1 0,1 1 0,-1 0 1,0 0-1,1 0 0,-1 0 1,0 1-14,2 0 35,4 2-2,-1 1 0,1 1 0,-1-1 1,0 1-1,-1 0 0,0 1 1,0-1-1,0 1 0,-1 0 0,0 0 1,0 0-1,2 7-33,6 14 125,-2 1 1,5 19-126,-2 12 205,-3 1 0,-2 0 0,-3 1 1,-3-1-1,-3 25-205,2-73 9,3-25-137,2-10 19,8-14-161,-6 15-247,0 1-1,-2-2 1,0 0 517,-3 4-834</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7.103"/>
    </inkml:context>
    <inkml:brush xml:id="br0">
      <inkml:brushProperty name="width" value="0.2" units="cm"/>
      <inkml:brushProperty name="height" value="0.2" units="cm"/>
      <inkml:brushProperty name="color" value="#FFFF00"/>
    </inkml:brush>
  </inkml:definitions>
  <inkml:trace contextRef="#ctx0" brushRef="#br0">39 275 216,'-3'28'2235,"0"1"0,-6 15-2235,0 0 463,2 0 0,2 4-463,3 1 490,1 1-1,7 39-489,-4-69 81,1-1 0,1 0-1,1 0 1,1 0 0,0 0-1,2-1 1,0 0 0,4 5-81,-9-18 23,0 0 0,0 0 0,0 0 0,0-1 0,1 1 0,0-1 0,0 0 0,0 0 0,0 0 0,1-1 0,0 0 0,-1 1 0,1-2 0,0 1 0,0 0 0,1-1 0,-1 0 0,0-1 0,2 1-23,0-1 22,0 0 0,0-1 0,0 0 0,1 0 0,-1-1-1,0 0 1,0 0 0,0-1 0,0 0 0,0 0 0,0 0 0,-1-1 0,5-2-22,8-6 31,0 0 1,0-2-1,-2 0 1,1-1-1,-2-1 1,0 0-1,0-1 1,-2-1-1,4-6-31,0-4 18,-1 0 0,-1-2 0,-1 0 0,-2 0 1,-1-2-1,-1 1 0,1-13-18,5-28-1,-3 0 0,3-55 1,-13 91-450,9-97 1127,-9 42-5967,-4 82 4186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7.547"/>
    </inkml:context>
    <inkml:brush xml:id="br0">
      <inkml:brushProperty name="width" value="0.2" units="cm"/>
      <inkml:brushProperty name="height" value="0.2" units="cm"/>
      <inkml:brushProperty name="color" value="#FFFF00"/>
    </inkml:brush>
  </inkml:definitions>
  <inkml:trace contextRef="#ctx0" brushRef="#br0">78 0 56,'4'105'1997,"-5"1"-1,-14 95-1996,10-147 211,-39 595 1932,34-475-1796,4 139-464,6-312 109,0 6-92,-1 1 0,1-1 0,1 1 0,0-1 0,0 1 0,0-1-1,1 1 1,0-1 0,0 0 0,1 0 0,0 0 0,0 0 0,2 1 100,-5-7-31,0-1 1,0 0-1,0 0 0,0 0 1,0 0-1,0 0 0,0 0 1,0 1-1,0-1 0,0 0 1,0 0-1,0 0 1,1 0-1,-1 0 0,0 0 1,0 0-1,0 1 0,0-1 1,0 0-1,0 0 0,0 0 1,0 0-1,1 0 1,-1 0-1,0 0 0,0 0 1,0 0-1,0 0 0,0 0 1,1 0-1,-1 0 0,0 0 1,0 0-1,0 0 1,0 0-1,0 0 0,0 0 1,1 0-1,-1 0 0,0 0 1,0 0-1,0 0 0,0 0 1,0 0-1,1 0 1,-1 0-1,0 0 0,0 0 1,0-1-1,0 1 0,0 0 1,0 0-1,0 0 0,0 0 1,0 0-1,1 0 0,-1 0 1,0-1-1,0 1 1,0 0-1,0 0 0,0 0 31,2-7-1144</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7.883"/>
    </inkml:context>
    <inkml:brush xml:id="br0">
      <inkml:brushProperty name="width" value="0.2" units="cm"/>
      <inkml:brushProperty name="height" value="0.2" units="cm"/>
      <inkml:brushProperty name="color" value="#FFFF00"/>
    </inkml:brush>
  </inkml:definitions>
  <inkml:trace contextRef="#ctx0" brushRef="#br0">1 85 208,'47'-11'743,"0"2"1,1 2-1,0 1 0,0 3 0,27 3-743,44-4 578,474-36-1877,-519 35 240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8.483"/>
    </inkml:context>
    <inkml:brush xml:id="br0">
      <inkml:brushProperty name="width" value="0.2" units="cm"/>
      <inkml:brushProperty name="height" value="0.2" units="cm"/>
      <inkml:brushProperty name="color" value="#FFFF00"/>
    </inkml:brush>
  </inkml:definitions>
  <inkml:trace contextRef="#ctx0" brushRef="#br0">24 389 352,'10'2'178,"0"-1"-1,0-1 1,1 1 0,-1-2-1,0 1 1,0-1 0,1-1 0,-1 0-1,0-1 1,0 1 0,-1-2-1,6-2-177,18-9 320,-1-2-1,-1-1 1,1-2-320,-11 6 152,0 0 0,-1-2 1,0 0-1,8-11-152,-19 18 10,-1 0 0,0-1 0,-1 0-1,0-1 1,0 0 0,-1 0 0,-1 0 0,1-1 0,1-8-10,-7 18-10,1-1 1,-1 1-1,0-1 0,0 0 1,0 1-1,0-1 0,-1 1 0,1-1 1,-1 1-1,1-1 0,-1 1 1,0 0-1,0-1 0,0 1 0,0 0 1,-1-1-1,1 1 0,0 0 1,-1 0-1,-1-1 10,0-2-21,0 2 28,0-1 0,0 1 0,0-1 0,0 1 0,-1 0 0,1 0 0,-1 0 0,0 1 0,0-1 0,0 1 0,0 0 0,0 0 0,-1 1 0,1-1 0,0 1 0,-1 0 0,1 0 0,-1 0 0,1 1 0,-1-1 0,0 1 0,1 0 0,-4 1-7,-1 0 29,-1 0 1,1 1-1,0 0 0,-1 0 1,1 1-1,0 1 1,1-1-1,-1 1 1,0 1-1,-3 3-29,-7 5 95,1 1 1,0 1-1,2 1 0,-1 1 0,2 0 1,1 1-1,0 0 0,1 1 1,1 1-1,1 0 0,-7 17-95,6-9 94,1 0 0,2 1 0,0 0 0,2 1 0,2 0 0,0 0 0,2 0 0,1 22-94,3-42 25,1 0 0,0 0 0,0 0 0,1 0 0,0-1 0,0 1 0,1-1 1,1 0-1,0 0 0,0 0 0,0-1 0,1 0 0,0 0 0,1 0 0,0-1 1,0 0-1,1 0 0,-1-1 0,1 0 0,1 0 0,-1-1 0,1 0 0,0 0 0,0-1 1,1 0-1,-1-1 0,1 0 0,9 2-25,0-3 22,0 0 1,0-1-1,0-1 0,0-1 0,0 0 1,0-1-1,2-2-22,40-9-523,31-13 523,-76 21-120,134-45-2399,-102 32 1505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09.460"/>
    </inkml:context>
    <inkml:brush xml:id="br0">
      <inkml:brushProperty name="width" value="0.2" units="cm"/>
      <inkml:brushProperty name="height" value="0.2" units="cm"/>
      <inkml:brushProperty name="color" value="#FFC114"/>
    </inkml:brush>
  </inkml:definitions>
  <inkml:trace contextRef="#ctx0" brushRef="#br0">282 0 184,'10'38'2315,"44"158"-942,-43-156-1202,1-2-1,2 1 1,12 21-171,20 56 205,-33-82-122,-9-27-25,-1 0-1,0 0 1,-1 1-1,1-1 1,-1 1-1,-1 0 0,1 7-57,-2-15 28,0 0 15,0 0-24,-3 12 11,-1-7-21,-1 0 1,0 0 0,0-1-1,0 1 1,-1-1-1,0 0 1,1-1 0,-2 1-1,1-1 1,0 0 0,-5 1-10,-75 24 71,83-27-71,-92 20 176,68-17-85,1 1 1,1 2-1,-1 0 1,1 2-1,-7 4-91,18-6-51,-37 15-2190,47-22 1413</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29.165"/>
    </inkml:context>
    <inkml:brush xml:id="br0">
      <inkml:brushProperty name="width" value="0.2" units="cm"/>
      <inkml:brushProperty name="height" value="0.2" units="cm"/>
      <inkml:brushProperty name="color" value="#FFFF00"/>
    </inkml:brush>
  </inkml:definitions>
  <inkml:trace contextRef="#ctx0" brushRef="#br0">800 15 88,'11'-8'1065,"-13"2"253,0 6-1240,0 0 0,0 0 0,0 0 0,0 0 1,1 0-1,-1 0 0,0 0 0,0 0 0,0 1 0,0-1 0,0 1 0,0-1 0,1 1 0,-1 0-78,-30 13 279,1 1 1,1 1-1,0 2 0,1 1 0,1 2 0,-10 10-279,25-20 92,1 0 0,0 0-1,1 2 1,0-1-1,1 1 1,1 1 0,0 0-1,1 0 1,0 1-1,1-1 1,1 2 0,0-1-1,1 1 1,-1 10-92,5-19 25,0 1-1,0-1 1,1 1 0,1-1-1,-1 1 1,1-1 0,0 1-1,1-1 1,0 1 0,0-1-1,1 0 1,0 0 0,0 0-1,0 0-24,9 12 51,0-1 0,1 0 0,0 0 0,3 0-51,1 1 71,-1 1 1,-2 0-1,1 2-71,-13-18 37,0 0 1,0 0-1,0 0 0,0 0 1,-1 1-1,0-1 1,0 0-1,0 1 1,0-1-1,-1 1 1,1-1-1,-1 1 0,0-1 1,-1 1-1,1-1 1,-1 1-1,0-1 1,-1 4-38,-1-1 37,0 0 1,0-1 0,0 1 0,-1-1 0,0 0-1,-1 0 1,1-1 0,-1 1 0,0-1 0,0 0-1,-2 1-37,-13 9 87,0-1-1,-1-1 0,0-1 1,-1 0-1,0-2 0,-16 5-86,-16 4-355,-1-2 0,-33 4 355,48-13-1799,0-2 0,-16-2 1799,18-3-1528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3:58.815"/>
    </inkml:context>
    <inkml:brush xml:id="br0">
      <inkml:brushProperty name="width" value="0.2" units="cm"/>
      <inkml:brushProperty name="height" value="0.2" units="cm"/>
      <inkml:brushProperty name="color" value="#FFFF00"/>
    </inkml:brush>
  </inkml:definitions>
  <inkml:trace contextRef="#ctx0" brushRef="#br0">83 16 64,'0'0'155,"0"0"49,0 0 40,0 0 4,0 0-62,0 0 0,0 0 38,0 0-14,0 0 26,0 0 5,0 0-20,0 0 4,0 0-4,0-1-154,0 1-1,0-1 1,0 0 0,0 1-1,1-1 1,-1 0 0,0 1 0,0-1-1,0 0 1,0 0 0,-1 1-1,1-1 1,0 0 0,0 1-1,0-1 1,-1 0 0,1 1 0,0-1-1,0 1 1,-1-1 0,1 0-1,-1 1-66,0 1 29,-1 2-1,1-1 1,0 0-1,-1 0 0,1 0 1,0 0-1,0 1 0,1-1 1,-1 1-1,0-1 1,1 0-1,0 1 0,-1-1 1,1 1-1,0-1 1,0 3-29,3 56 288,-2-29-237,-1 69 406,-5 0 1,-12 65-458,15-157 3,-10 67 157,4 0 0,1 37-160,7-88 56,-2 0 0,-4 23-56,-3-10-3088,6-32 2212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28.280"/>
    </inkml:context>
    <inkml:brush xml:id="br0">
      <inkml:brushProperty name="width" value="0.2" units="cm"/>
      <inkml:brushProperty name="height" value="0.2" units="cm"/>
      <inkml:brushProperty name="color" value="#66CC00"/>
    </inkml:brush>
  </inkml:definitions>
  <inkml:trace contextRef="#ctx0" brushRef="#br0">1033 133 156,'0'-1'30,"0"0"-1,1 1 1,-1-1 0,0 0-1,0 0 1,0 0 0,0 0-1,0 0 1,0 0 0,0 0-1,0 0 1,0 0 0,0 0-1,-1 0 1,1 0 0,0 0-1,-1 0 1,1 0 0,-1 0-1,1 1 1,-1-1 0,1 0-1,-1 0 1,1 1 0,-1-1-1,0 0-29,-22-24 191,22 23-74,-1 0 1,1 0-1,0 0 0,-1 0 1,1 0-1,0-1 0,1 1 1,-1 0-1,0 0 0,1-1 1,-1 1-1,1 0 0,0-1 1,-1 0-118,1 2 48,1 1 1,-1-1-1,0 0 1,0 0 0,-1 0-1,1 1 1,0-1-1,0 0 1,0 0-1,0 1 1,-1-1 0,1 0-1,0 0 1,-1 1-1,1-1 1,-1 0 0,1 1-1,0-1 1,-1 1-1,0-1 1,1 0-1,-1 1 1,1-1 0,-1 1-1,0-1 1,1 1-1,-1 0 1,0-1 0,1 1-1,-1 0 1,0-1-1,0 1 1,1 0-1,-1 0 1,0 0 0,0 0-1,1-1 1,-1 1-1,0 0 1,0 0 0,0 1-1,1-1 1,-1 0-1,0 0 1,0 0-1,1 0 1,-1 1 0,0-1-1,0 0 1,0 1-49,-22 3 84,0 1 0,0 1 0,0 0 0,1 2 0,0 1 0,-14 8-84,-38 23 164,-12 11-164,85-50 3,-43 28 45,2 1 0,2 3 0,1 1 0,1 2 0,2 2 0,2 1 0,1 2-1,3 1 1,1 1 0,2 1 0,2 2 0,-4 14-48,-5 18 15,3 2 0,4 1 0,3 1 0,4 1 0,3 1 0,5 1 0,2 10-15,0 204 70,12-272-76,1-1 1,0 0-1,2 0 0,2 0 0,0-1 1,9 23 5,-9-29-4,0 0 0,1 0 0,1-1 0,0 0 0,2-1 0,0 0 0,1 0 0,0-1 0,2-1 1,-1 0-1,2-1 0,0-1 0,1 0 0,0-1 0,1 0 0,0-1 0,1-2 0,0 1 0,0-2 1,6 1 3,19 7-10,1-2 1,1-2 0,0-1-1,0-3 1,14-1 9,55 2 52,64-6-52,-151-4-2,0-2 0,-1 0-1,1-2 1,-1-1 0,17-6 2,-18 5 16,37-11-3,-1-4 0,-1-2 0,-1-2 0,35-24-13,-2-5 29,-3-3 1,33-32-30,-90 64-32,-2-1 0,-1-2-1,-1-1 1,-2-1 0,-1-1 0,-1-1 0,-2-1-1,-2-1 1,-1-1 0,-1-1 0,5-18 32,-7 14-51,-2 0 0,-2-1 0,-2 0 0,-1-1 0,-2 0 0,-2 0 0,-2-1 0,-3-16 51,-2 31-20,-2 0 0,-2 0 1,0 1-1,-2-1 0,-9-22 20,4 13-23,-9-20-1,-3 1 1,-2 1-1,-2 1 0,-36-49 24,49 79-4,-28-42 46,-3 1 0,-7-3-42,38 50-5,-1 1-1,0 1 1,-2 0-1,0 1 1,-1 1-1,0 1 1,-1 1-1,0 1 1,-2 1 5,-49-25-18,47 22 16,-1 1 0,0 2 0,-1 0 0,0 2 1,-5 0 1,9 3 19,-1 2 0,1 1 1,-1 1-1,0 1 1,0 1-1,0 1 0,0 1 1,0 1-1,-14 4-19,17-2-19,-11 4 107,0 0 0,0 2 0,-4 3-88,26-8-131,-1-1 0,1 2 1,-1-1-1,2 1 0,-1 1 0,1 0 1,0 0-1,1 1 0,0 0 0,-2 4 131,-14 15-994,11-15 156</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28.281"/>
    </inkml:context>
    <inkml:brush xml:id="br0">
      <inkml:brushProperty name="width" value="0.2" units="cm"/>
      <inkml:brushProperty name="height" value="0.2" units="cm"/>
      <inkml:brushProperty name="color" value="#66CC00"/>
    </inkml:brush>
  </inkml:definitions>
  <inkml:trace contextRef="#ctx0" brushRef="#br0">32 0 100,'0'0'182,"0"0"17,0 0-33,0 0-37,0 0 8,0 0 13,0 0 14,0 0-51,0 0 29,0 0-3,0 0-31,0 0-2,0 0 11,0 0-5,0 0-29,0 0-1,0 0-12,0 0-8,0 0 1,0 0-3,0 0-15,0 0-4,0 0-11,0 0 14,0 0 58,0 0 5,0 0-14,0 0 3,0 0-2,0 0-28,0 0 14,0 0 10,-5 5-5,3-3-72,-1 0 1,1 0-1,0 0 0,1 1 1,-1-1-1,0 1 0,1-1 1,-1 1-1,1-1 0,0 1 1,0 0-1,0 0 0,0 0 1,1 0-14,-4 53 310,3 13-122,4-1 0,5 23-188,-3-50 83,-2 1 0,-1-1 1,-3 1-1,-1 3-83,-1 44-6,4-36 64,1-1 0,5 16-58,5 23 33,-5 1-1,-3 14-32,-2-47 6,37 443 148,-30-416-147,11 142 48,-2 38-1634,-12 57 1579,-6-323-1105</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28.282"/>
    </inkml:context>
    <inkml:brush xml:id="br0">
      <inkml:brushProperty name="width" value="0.2" units="cm"/>
      <inkml:brushProperty name="height" value="0.2" units="cm"/>
      <inkml:brushProperty name="color" value="#66CC00"/>
    </inkml:brush>
  </inkml:definitions>
  <inkml:trace contextRef="#ctx0" brushRef="#br0">493 0 112,'0'0'130,"0"20"928,7 8-760,-6-25-260,0 0 1,0 0-1,0 0 1,0 0-1,-1 0 1,1 0-1,-1 0 1,0 0 0,0 0-1,0 0 1,0 1-1,-1-1 1,1 1-39,-29 113 1149,-5-1-1,-45 103-1148,-241 514-304,286-643-2112,25-69 1412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28.283"/>
    </inkml:context>
    <inkml:brush xml:id="br0">
      <inkml:brushProperty name="width" value="0.2" units="cm"/>
      <inkml:brushProperty name="height" value="0.2" units="cm"/>
      <inkml:brushProperty name="color" value="#66CC00"/>
    </inkml:brush>
  </inkml:definitions>
  <inkml:trace contextRef="#ctx0" brushRef="#br0">0 1 28,'0'0'236,"0"0"-11,0 0 14,0 0-14,5 6-13,266 356 2507,-142-176-2192,-9 5 0,-8 6 1,1 23-528,-61-102 146,40 83-122,-89-196-88,-1 0-97,1 1-1,0-1 1,0 0-1,0 0 1,0-1-1,1 1 1,0-1-1,0 1 1,0-1-1,3 1 162,1-1-1105</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54.354"/>
    </inkml:context>
    <inkml:brush xml:id="br0">
      <inkml:brushProperty name="width" value="0.2" units="cm"/>
      <inkml:brushProperty name="height" value="0.2" units="cm"/>
      <inkml:brushProperty name="color" value="#FFFF00"/>
    </inkml:brush>
  </inkml:definitions>
  <inkml:trace contextRef="#ctx0" brushRef="#br0">0 0 88,'0'0'174,"0"0"27,0 0-31,0 0 26,0 0-43,0 0-16,0 0-24,0 0 32,0 0 37,0 0-26,0 0-7,0 0-41,0 0-30,0 0 53,0 0 39,0 0-31,0 0-14,0 0 18,0 0-30,3 6-33,2 9 22,0 1 0,-1-1 0,-1 1 0,-1 0-1,0 0 1,-1 8-102,5 24 92,10 94 423,-2 142-515,-13-249 19,2 429 186,-3-305-1490,0-141 425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54.964"/>
    </inkml:context>
    <inkml:brush xml:id="br0">
      <inkml:brushProperty name="width" value="0.2" units="cm"/>
      <inkml:brushProperty name="height" value="0.2" units="cm"/>
      <inkml:brushProperty name="color" value="#FFFF00"/>
    </inkml:brush>
  </inkml:definitions>
  <inkml:trace contextRef="#ctx0" brushRef="#br0">0 189 60,'0'-1'84,"1"0"1,-1 0-1,0 1 0,0-1 1,1 0-1,-1 1 0,1-1 1,-1 0-1,0 1 0,1-1 1,-1 1-1,1-1 0,0 1 1,-1-1-1,1 1 0,-1-1 1,1 1-1,0-1 0,-1 1 1,1 0-1,0 0 0,-1-1 1,1 1-1,0 0 0,0 0 1,-1 0-1,1-1 0,0 1 1,0 0-85,33-3 761,-13 1-561,449-88 1914,-359 65-1990,2 4 0,0 5 0,99-1-124,-208 17-61,-1 0-1,0 0 1,1 0 0,-1 0-1,1 1 1,-1-1-1,1 1 1,-1 0-1,0 0 1,0 0 0,1 1-1,-1-1 1,0 1-1,0 0 1,0-1 0,0 1-1,1 2 62,2 9-1581,-6-8 725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55.564"/>
    </inkml:context>
    <inkml:brush xml:id="br0">
      <inkml:brushProperty name="width" value="0.2" units="cm"/>
      <inkml:brushProperty name="height" value="0.2" units="cm"/>
      <inkml:brushProperty name="color" value="#FFFF00"/>
    </inkml:brush>
  </inkml:definitions>
  <inkml:trace contextRef="#ctx0" brushRef="#br0">0 191 276,'11'2'360,"-1"0"0,1-1 0,0 0 0,-1-1-1,1 0 1,8-2-360,15 1 438,-3-2-193,0 0 0,0-2 1,0-2-1,23-7-245,23-6 522,122-26 569,-84 17-614,1 5 0,1 5 0,52 0-477,-133 17 39,38-1-3227,-73 3 2227</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57.218"/>
    </inkml:context>
    <inkml:brush xml:id="br0">
      <inkml:brushProperty name="width" value="0.2" units="cm"/>
      <inkml:brushProperty name="height" value="0.2" units="cm"/>
      <inkml:brushProperty name="color" value="#FFFF00"/>
    </inkml:brush>
  </inkml:definitions>
  <inkml:trace contextRef="#ctx0" brushRef="#br0">356 160 208,'0'0'319,"0"0"0,0 0-48,0 0 7,0 0-4,21-2 2045,-21 2-2306,1 0 1,0-1-1,0 1 1,0-1-1,-1 1 1,1-1-1,0 1 1,-1-1 0,1 1-1,0-1 1,-1 0-1,1 0 1,-1 1-1,1-1 1,-1 0-1,1 0 1,-1 1-1,1-1 1,-1 0 0,0 0-1,0 0 1,1 0-1,-1 0 1,0 0-1,0 1 1,0-1-1,0 0 1,0 0-1,0 0 1,0 0-1,0 0 1,-1 0 0,1 0-1,0 0-13,-19-36 387,5 17-305,8 11-35,0 0 0,0 0 0,-1 1 0,0 0 0,-2-1-47,6 7 25,0-1 0,-1 1 0,1 0-1,0 0 1,-1 0 0,1 0 0,-1 1 0,0 0 0,0-1 0,0 1-1,1 0 1,-1 1 0,0-1 0,0 1 0,0 0 0,-1 0-25,0 1 8,0 0 1,0 1-1,1-1 1,-1 1-1,0 0 0,1 1 1,0-1-1,-1 1 1,1 0-1,0 0 1,0 0-1,1 1 1,-1-1-1,1 1 0,-1 1-8,-8 7 30,1 1-1,1 0 0,0 1 1,0 2-30,-7 16 70,1 1 0,2 1 0,1 0 0,2 1 0,-3 16-70,-1 20 163,3 0-1,0 22-162,5 25 400,7 71-400,1-82 78,0-85-46,0 0 0,1 0 0,3 7-32,3 53 43,13 271 124,-20-332-184,-1-6-161,1 0-1,0 0 1,1 0 0,3 6 178,-3-20-1083,0-8-418,-2 5 958,2-5-589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11.542"/>
    </inkml:context>
    <inkml:brush xml:id="br0">
      <inkml:brushProperty name="width" value="0.2" units="cm"/>
      <inkml:brushProperty name="height" value="0.2" units="cm"/>
      <inkml:brushProperty name="color" value="#FFC114"/>
    </inkml:brush>
  </inkml:definitions>
  <inkml:trace contextRef="#ctx0" brushRef="#br0">70 128 236,'0'0'203,"0"0"26,0 0 3,0 0-29,0 0-44,0 0 30,0 0 17,0 0-3,0 0 19,0 0 36,0 0-27,9 18 389,-10 26-166,-1 0 0,-8 29-454,-17 142 646,11-72-321,9-96-226,0-4 166,2 0 0,1 17-265,13-90 134,2-25-130,18-178-116,-27 223 99,10-52-70,2 0 0,3 1 0,19-42 83,-25 73-24,-8 18 2,1 0 0,1 0 0,0 1 0,0 0 1,1 0-1,1 0 22,-7 10-2,1 0 0,-1 1 1,0-1-1,1 1 0,-1-1 1,1 0-1,-1 1 0,1-1 1,-1 1-1,1-1 0,-1 1 0,1-1 1,0 1-1,-1 0 0,1-1 1,-1 1-1,1 0 0,0-1 0,0 1 1,-1 0-1,1 0 0,0 0 1,-1 0-1,1 0 0,0 0 1,0 0-1,-1 0 0,2 0 2,13 17-4,-9-8 12,4 6 17,-1 2 0,0-1-1,-2 1 1,3 8-25,18 38 86,54 107-41,-43-83-40,9 8-5,-38-74 46,13 22-119,-22-41 104,0 0-1,0-1 1,0 1-1,0-1 1,0 0-1,0 1 1,1-1-1,-1 0 1,0 0-1,1 1 1,-1-1-1,1 0 1,-1-1 0,1 1-1,0 0 1,-1 0-1,1-1 1,0 1-1,0-1 1,-1 1-1,1-1-30,2-3 20,-1 0 0,0-1 0,0 1-1,0 0 1,0-1 0,-1 0 0,1 0 0,-1 0 0,0 0-20,-2 4 2,16-35 39,-1-1 1,-1 0 0,-2-1-1,-2-1 1,5-33-42,13-49 43,41-164-145,-49 242-3135,-20 37 2407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5:57.631"/>
    </inkml:context>
    <inkml:brush xml:id="br0">
      <inkml:brushProperty name="width" value="0.2" units="cm"/>
      <inkml:brushProperty name="height" value="0.2" units="cm"/>
      <inkml:brushProperty name="color" value="#FFFF00"/>
    </inkml:brush>
  </inkml:definitions>
  <inkml:trace contextRef="#ctx0" brushRef="#br0">1 70 124,'157'-29'2322,"126"3"-1125,210 11-1197,-491 15-815</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0.770"/>
    </inkml:context>
    <inkml:brush xml:id="br0">
      <inkml:brushProperty name="width" value="0.2" units="cm"/>
      <inkml:brushProperty name="height" value="0.2" units="cm"/>
      <inkml:brushProperty name="color" value="#FFFF00"/>
    </inkml:brush>
  </inkml:definitions>
  <inkml:trace contextRef="#ctx0" brushRef="#br0">91 1 4,'0'0'129,"0"0"-16,0 0-14,0 0 33,1 0-7,0-1-1,0 1 0,-1 0 1,1 0-1,0 0 0,0 0 1,0 0-1,-1 0 0,1 0 0,0 0 1,0 0-1,0 1 0,-1-1 1,1 0-1,0 0 0,0 1 1,-1-1-1,1 0 0,0 1 1,0 0-125,-1 0 10,0 1 1,0-1 0,0 1 0,0-1 0,0 1 0,0-1-1,0 0 1,1 1 0,-1-1 0,1 1 0,-1-1-1,1 0 1,0 1 0,-1-1 0,1 0 0,0 0 0,0 1-1,0-1 1,0 0 0,1 1-11,-1-1 10,0 0 0,0 0-1,0 1 1,0-1 0,0 1 0,0-1-1,0 1 1,-1-1 0,1 1 0,-1-1 0,1 1-1,-1-1 1,1 1 0,-1 0 0,0-1 0,0 1-1,1 0 1,-1-1 0,0 1 0,-1 1-10,-4 122 756,-7 7-756,4-38 126,-32 843 649,37-795-735,1-79-461,-3-1-1,-8 36 422,10-85-422,0-1 0,-2 1-1,1-1 1,-1 0 0,-1 0-1,-1 2 423,-1-2-864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1.151"/>
    </inkml:context>
    <inkml:brush xml:id="br0">
      <inkml:brushProperty name="width" value="0.2" units="cm"/>
      <inkml:brushProperty name="height" value="0.2" units="cm"/>
      <inkml:brushProperty name="color" value="#FFFF00"/>
    </inkml:brush>
  </inkml:definitions>
  <inkml:trace contextRef="#ctx0" brushRef="#br0">0 25 204,'190'-16'1609,"0"8"1,56 10-1610,-64-1-2075,-171-1 1231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2.005"/>
    </inkml:context>
    <inkml:brush xml:id="br0">
      <inkml:brushProperty name="width" value="0.2" units="cm"/>
      <inkml:brushProperty name="height" value="0.2" units="cm"/>
      <inkml:brushProperty name="color" value="#FFFF00"/>
    </inkml:brush>
  </inkml:definitions>
  <inkml:trace contextRef="#ctx0" brushRef="#br0">93 0 88,'-1'3'109,"0"1"0,0-1-1,0 0 1,0 0 0,0 0 0,0 1 0,1-1 0,0 0-1,-1 1 1,1-1 0,1 1 0,-1-1 0,0 0-1,1 2-108,0 14 355,-1 770 2409,-6-671-2228,-14 70-536,17-169 14,-33 298 475,13-160-222,23-145-514,6-19 53,6-21-5,42-177-445,-38 136 558,2 1 0,3 1 0,3 0 0,17-27 86,-38 87-12,-2 4 24,0 1-1,0-1 1,0 0 0,0 1 0,0-1 0,1 1 0,-1 0 0,1-1 0,0 1-1,-1 0 1,1 0 0,0 0 0,0 0 0,1 0 0,-1 1 0,0-1-1,1 1 1,-1-1 0,0 1 0,1 0 0,0 0 0,-1 0 0,1 0-1,0 0-11,-2 1 37,-1 0 14,0 0-16,11 3 36,1 8 58,0 1 0,-1 0 1,0 1-1,-1 1 1,-1-1-1,0 1 0,-1 1 1,0 0-1,4 13-129,7 21 269,-3-7 579,9 37-848,-1-11 451,-18-53-394,0 0 0,-1 0 0,-1 0 0,0 1 0,0 8-57,-2-10 25,1 0-1,1 0 0,0 0 1,2 1-25,-2-4 26,-1 1 0,1-1 1,-2 0-1,0 1 0,0-1 1,0 6-27,2-4-470,-3-12-3131,-1-12 2241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2.583"/>
    </inkml:context>
    <inkml:brush xml:id="br0">
      <inkml:brushProperty name="width" value="0.2" units="cm"/>
      <inkml:brushProperty name="height" value="0.2" units="cm"/>
      <inkml:brushProperty name="color" value="#FFFF00"/>
    </inkml:brush>
  </inkml:definitions>
  <inkml:trace contextRef="#ctx0" brushRef="#br0">46 272 336,'0'3'77,"0"-1"0,0 1 1,0-1-1,1 1 0,-1-1 0,1 0 0,-1 1 0,1-1 1,0 1-1,0-1 0,0 0 0,0 0 0,0 0 0,0 0 1,1 1-1,-1-2 0,1 1 0,0 0 0,-1 0 0,1 0 1,0-1-1,0 1 0,0-1 0,0 1 0,0-1 0,1 0 1,-1 0-1,0 0 0,1 0 0,-1-1 0,0 1 0,1 0 1,-1-1-1,1 0 0,-1 1 0,1-1 0,-1 0 1,2 0-78,4 0 72,1-1 0,0 1 0,0-2 1,0 1-1,-1-1 0,1 0 0,-1-1 1,0 0-1,3-1-72,14-8 174,0-1 0,0-2 1,-2 0-1,1-2-174,-16 10 35,0 1-1,-1-1 1,1 0 0,-2-1 0,1 0 0,-1 0 0,0 0 0,-1-1 0,0 0 0,0 0 0,-1 0-1,2-7-34,-5 12 1,1 1 0,-1-1-1,0 0 1,-1 0-1,1 1 1,-1-1-1,0 0 1,1 0 0,-2 0-1,1 0 1,0 1-1,-1-1 1,0 0-1,0 0 1,0 0 0,0 1-1,-1-1 1,1 1-1,-1-1 1,0 1-1,0 0 1,0-1 0,0 1-1,-1 0 1,1 0-1,-1 1 1,0-1-1,0 0 1,0 1-1,0 0 1,0 0 0,0 0-1,-1 0 1,1 0-1,-1 1 1,-2-2-1,-2 0 12,1 1 0,-1 0 0,0 0-1,0 0 1,0 1 0,0 0 0,0 1 0,0 0 0,0 0 0,0 0 0,0 1 0,0 0 0,0 1-1,1 0 1,-1 0 0,0 1 0,-1 0-12,-3 5 37,-1 0 0,1 0-1,0 1 1,1 1 0,0 0 0,1 0 0,0 1-1,0 0 1,1 1 0,1 0 0,0 0-1,0 1 1,2 0 0,-1 1 0,2-1 0,-3 11-37,-3 8 80,3 1 1,1 0-1,1 0 1,2 1-1,1 0 1,1 24-81,2-46 14,1 0 0,0 0 0,1-1 0,0 1 0,1 0 0,0-1 0,1 1 0,0-1 0,0 0 1,2 0-1,-1 0 0,1-1 0,1 0 0,0 0 0,0-1 0,1 0 0,0 0 0,1-1 0,0 0 0,2 2-14,3 0 15,0-1-1,1 0 0,0-1 0,0 0 0,1-2 0,0 0 0,0 0 0,0-1 0,1-2 0,-1 1 0,1-2 0,0 0 0,15-1-14,-29-1-36,9 2-222,0-2-1,0 0 1,1 0-1,-1-1 1,0 0 0,0-1-1,0 0 1,0-1-1,0-1 1,0 0-1,-1 0 1,0-1 0,7-5 258,2-3-906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3.005"/>
    </inkml:context>
    <inkml:brush xml:id="br0">
      <inkml:brushProperty name="width" value="0.2" units="cm"/>
      <inkml:brushProperty name="height" value="0.2" units="cm"/>
      <inkml:brushProperty name="color" value="#FFFF00"/>
    </inkml:brush>
  </inkml:definitions>
  <inkml:trace contextRef="#ctx0" brushRef="#br0">8 220 148,'-3'22'441,"0"0"-1,2 0 1,1 0-1,0 0 1,2 5-441,1 32 531,-3 220 2619,2-274-2911,5-11-101,3-12-11,30-108 146,-22 64-237,2 1 1,3 1 0,30-54-37,-39 89 15,1 0 0,2 1 0,0 1 0,2 1 0,18-17-15,-27 29-132,2 0 0,0 0-1,0 1 1,0 1 0,1 0 0,0 0-1,1 2 1,0-1 0,0 2-1,0 0 1,12-2 132,-3 6-1379,-6 1 339</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3.482"/>
    </inkml:context>
    <inkml:brush xml:id="br0">
      <inkml:brushProperty name="width" value="0.2" units="cm"/>
      <inkml:brushProperty name="height" value="0.2" units="cm"/>
      <inkml:brushProperty name="color" value="#FFFF00"/>
    </inkml:brush>
  </inkml:definitions>
  <inkml:trace contextRef="#ctx0" brushRef="#br0">74 342 272,'7'2'187,"0"-1"0,1 0 0,-1-1 0,0 1 0,0-2 0,1 1 0,-1-1 0,0 0 0,0 0 1,0-1-1,0 0 0,0 0-187,87-35 800,-80 31-625,0 0-57,-2 0 1,1-1-1,-1 0 0,0-1 0,0-1 0,6-5-118,-13 9 19,-1 1-1,1-1 0,-1 0 0,0 0 1,-1 0-1,1 0 0,-1-1 1,0 1-1,0-1 0,-1 0 1,0 0-1,0 0 0,0 0 1,-1 0-1,1-1 0,-2 0-18,1 3 0,-1-1 0,0 0 0,0 0 0,-1 0 0,1 0 0,-1 1 0,0-1 0,-1 0 0,1 0 0,-1 1 0,0-1 0,0 1 0,0 0 0,-1 0 0,1-1-1,-1 1 1,0 1 0,0-1 0,-1 0 0,1 1 0,-1 0 0,1 0 0,-1 0 0,-3-2 0,-2 0 31,0 0 0,0 1 1,0 0-1,0 0 0,0 1 0,-1 0 1,0 1-1,1 0 0,-1 0 0,0 1 1,0 1-1,-2 0-31,5 1 30,0 0 0,0 1 0,0 0 0,0 0 0,0 1 0,1-1 0,-1 2 0,1-1 0,-1 1 0,1 0 0,0 0 0,1 1 0,-1-1 0,1 1-1,0 1 1,0-1 0,1 1 0,-5 5-30,-5 9 115,0 1-1,1 0 1,1 1-1,1 0 1,-1 4-115,3 0 94,0 2 0,1-1 1,2 1-1,1 0 0,1 1 0,2-1 1,0 1-1,3 10-94,-1-24 18,2 1 1,0 0 0,0 0-1,2-1 1,0 0-1,1 0 1,0 0-1,1 0 1,1-1-1,0 0 1,1 0-1,1-1 1,0 0-1,0 0 1,1-1 0,1 0-1,0-1 1,1 0-1,0-1 1,1 0-1,0-1 1,0-1-1,1 0 1,0-1-1,11 5-18,-1-4-250,1-1-1,0-1 0,0-1 1,0-1-1,0-1 0,1-1 0,-1-2 1,1 0-1,-1-2 0,1-1 1,-1-1-1,17-5 251,-2-6-1077</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4.566"/>
    </inkml:context>
    <inkml:brush xml:id="br0">
      <inkml:brushProperty name="width" value="0.2" units="cm"/>
      <inkml:brushProperty name="height" value="0.2" units="cm"/>
      <inkml:brushProperty name="color" value="#FFFF00"/>
    </inkml:brush>
  </inkml:definitions>
  <inkml:trace contextRef="#ctx0" brushRef="#br0">1 2 20,'1'-1'49,"-1"1"0,1 0-1,-1 0 1,1 0 0,-1 0 0,1-1 0,-1 1-1,1 0 1,-1 0 0,1 0 0,-1 0-1,1 0 1,-1 0 0,1 1 0,-1-1 0,1 0-1,-1 0 1,1 0 0,-1 0 0,1 1 0,-1-1-1,1 0 1,-1 0 0,1 1 0,-1-1 0,1 0-1,-1 1 1,0-1 0,1 0 0,-1 1-1,0-1 1,1 1 0,-1-1 0,0 0 0,0 1-1,1-1 1,-1 1 0,0-1 0,0 1 0,0-1-1,0 1 1,0-1 0,1 1 0,-1-1-1,0 1 1,0-1 0,0 1 0,0-1 0,-1 1-1,1-1 1,0 1-49,0 2 286,0-3-16,0 0-21,0 0-14,3 20 234,-1-15-422,-1 0-1,0 0 1,0 0 0,0 0-1,-1 0 1,1 0 0,-1 0 0,0 0-1,-1 0 1,1 0 0,-1 0-1,0 0 1,-1 0 0,1 0-47,-3 16 108,-2 12 270,1 1-1,1 0 1,2 7-378,2-41 3,0 0-1,0 1 1,0-1-1,0 0 1,0 0 0,0 1-1,0-1 1,0 0 0,0 1-1,0-1 1,0 0-1,0 0 1,0 1 0,0-1-1,0 0 1,0 1 0,0-1-1,0 0 1,0 0 0,1 1-1,-1-1 1,0 0-1,0 0 1,0 0 0,0 1-1,1-1 1,-1 0 0,0 0-1,0 0 1,0 1 0,1-1-1,-1 0 1,0 0-1,0 0 1,1 0 0,-1 0-1,0 1 1,0-1 0,1 0-1,-1 0 1,0 0-3,12-8 54,6-15-48,-13 11-123,-1 0 1,0 0-1,-1 0 1,0 0-1,-1 0 0,0-1 1,0-12 116,-3 25-32,1-1 1,0 1-1,0 0 1,0-1-1,0 1 1,0-1-1,-1 1 1,1-1-1,0 1 1,0 0-1,-1-1 1,1 1-1,0-1 1,-1 1-1,1 0 1,0 0-1,-1-1 1,1 1-1,-1 0 1,1-1-1,0 1 1,-1 0-1,1 0 1,-1 0-1,1 0 1,-1-1-1,1 1 1,-1 0-1,1 0 1,-1 0-1,1 0 1,-1 0-1,1 0 1,-1 0-1,1 0 1,0 0-1,-1 0 1,1 1-1,-1-1 1,1 0-1,-1 0 1,1 0-1,-1 0 1,1 1-1,0-1 1,-1 0-1,1 1 1,-1-1 0,1 0-1,0 1 32,-6 3-925</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4.930"/>
    </inkml:context>
    <inkml:brush xml:id="br0">
      <inkml:brushProperty name="width" value="0.2" units="cm"/>
      <inkml:brushProperty name="height" value="0.2" units="cm"/>
      <inkml:brushProperty name="color" value="#FFFF00"/>
    </inkml:brush>
  </inkml:definitions>
  <inkml:trace contextRef="#ctx0" brushRef="#br0">46 1 396,'-3'26'480,"0"1"-36,3-12-80,0 10-36,-14 37 32,12-22-48,-4 1-68,0 0-20,3-1-16,3-2-60,-6-2-48,3-5-136,3-17-132,0 6-156,0-2-256,0 0-316,0-5 28</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5.787"/>
    </inkml:context>
    <inkml:brush xml:id="br0">
      <inkml:brushProperty name="width" value="0.2" units="cm"/>
      <inkml:brushProperty name="height" value="0.2" units="cm"/>
      <inkml:brushProperty name="color" value="#FFFF00"/>
    </inkml:brush>
  </inkml:definitions>
  <inkml:trace contextRef="#ctx0" brushRef="#br0">451 1 124,'0'0'379,"0"0"-53,0 0-13,0 0-37,0 0-59,0 0 6,0 0 21,0 0-12,-7 3-31,-22 10-23,0 1 0,1 2 0,0 1 0,2 1 1,0 1-1,1 1 0,1 1 0,1 2 0,1 0 0,-15 22-178,30-37 36,2 1 0,-1-1 0,1 1 0,1 0 0,-1 1 0,2-1 0,-1 1 0,1 0 0,1 0 0,0 0 0,0 0 0,1 2-36,0-6 10,2 0 0,-1-1 0,0 1 0,1 0 0,0 0 0,1 0 0,-1-1 1,1 1-1,0-1 0,0 1 0,1-1 0,0 0 0,0 0 0,0 0 0,0 0 0,1 0 0,0-1 0,0 0 1,0 0-1,0 0 0,1 0 0,1 0-10,17 11 31,1 0 0,0-2 0,1-1 0,0-1 0,7 1-31,75 35 41,-96-41-26,0 1 1,0 0 0,-1 0 0,0 1 0,0 1 0,-1 0-1,8 8-15,-15-14 17,0 0-1,-1-1 1,1 1-1,-1 0 0,1 0 1,-1 0-1,0 0 0,0 0 1,0 0-1,-1 1 0,1-1 1,-1 0-1,1 0 1,-1 0-1,0 1 0,0-1 1,-1 0-1,1 0 0,-1 1 1,1-1-1,-1 0 0,0 0 1,0 0-1,-1 0 0,1 0 1,-1 0-1,1 0 1,-1-1-1,0 1 0,0 0-16,-5 7 45,-1-1-1,0 1 1,-1-1-1,0-1 1,0 1-1,-1-2 1,-4 4-45,-19 11 102,-1-2 0,-1-1 0,-1-1 0,-8 1-102,21-10-305,-1-1 0,0-1 0,0-1 0,0-1 0,-1-1 0,0-1 0,-4-1 305,9-4-1064,-8-12-32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12.258"/>
    </inkml:context>
    <inkml:brush xml:id="br0">
      <inkml:brushProperty name="width" value="0.2" units="cm"/>
      <inkml:brushProperty name="height" value="0.2" units="cm"/>
      <inkml:brushProperty name="color" value="#FFC114"/>
    </inkml:brush>
  </inkml:definitions>
  <inkml:trace contextRef="#ctx0" brushRef="#br0">126 55 292,'-5'1'82,"0"1"0,1-1 0,-1 1 0,1 0 1,0 0-1,-1 0 0,1 1 0,0-1 0,0 1 0,1 0 0,-1 0 0,0 0 0,1 1 0,0-1 1,0 1-1,0 0 0,0 0 0,1 0 0,-1 0 0,0 4-82,-6 8 228,2 0 0,0 1-1,1 0 1,-3 16-228,5-14 151,2 1 1,0-1 0,0 1-1,3 18-151,-1-19 139,1-12-107,1 1 1,0-1 0,0 1 0,1-1 0,-1 0 0,2 0-1,-1 0 1,1 0 0,0 0 0,1-1 0,-1 0-1,1 0 1,1 0 0,-1-1 0,1 1 0,0-1-1,0 0 1,0-1 0,1 0 0,-1 0 0,1 0-1,0-1 1,0 0 0,1 0 0,-1-1 0,1 0-1,-1 0 1,1-1 0,0 1-33,-2-3 31,1 1-1,0-1 0,0 0 1,-1 0-1,1-1 1,-1 0-1,1 0 1,-1 0-1,0-1 1,0 0-1,0 0 1,0-1-1,0 1 0,4-5-30,-2 0 45,1 0-1,-1 0 0,-1-1 0,0 0 1,0-1-1,0 1 0,-1-1 0,3-7-44,0-4 42,-1 0 0,0 0-1,-2 0 1,0-1 0,-1 0-1,-2 0 1,0 0 0,-1-1 0,-1 0-42,-1 17 9,0 0 0,-1-1 0,0 1 0,0 0 0,0-1 0,0 1 0,-1 0 0,0 0 0,-1 0 0,1 0 0,-1 0 0,0 1 1,0-1-1,-1 1 0,0 0 0,0 0 0,0 0 0,0 0 0,-1 1 0,-2-2-9,0 1-4,-1 0 0,0 0 0,0 1 0,-1 0-1,1 1 1,-1 0 0,0 0 0,1 1 0,-1 0 0,-1 0 0,1 1 0,0 0 0,0 1 0,-3 0 4,0-1-225,8 1-19,1 0 1,0 0-1,-1 0 1,1 0-1,-1 0 1,1 1-1,-1-1 1,1 1-1,-2 0 244,-13 12-852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6.984"/>
    </inkml:context>
    <inkml:brush xml:id="br0">
      <inkml:brushProperty name="width" value="0.2" units="cm"/>
      <inkml:brushProperty name="height" value="0.2" units="cm"/>
      <inkml:brushProperty name="color" value="#FFFF00"/>
    </inkml:brush>
  </inkml:definitions>
  <inkml:trace contextRef="#ctx0" brushRef="#br0">432 1 68,'0'0'140,"0"0"56,0 0-16,0 0-17,0 0-33,0 0-4,0 0-1,0 0-2,0 0-6,-5 2-10,-3 1-79,-59 24 394,0 3 0,-17 14-422,64-32 99,-1 1 0,2 0 1,-1 2-1,2 1 0,0 0 0,1 1 1,1 1-1,1 0 0,-3 5-99,16-20 8,0-1 0,0 0 0,0 1-1,1 0 1,-1-1 0,1 1 0,0 0-1,-1-1 1,1 1 0,1 0 0,-1 0 0,0 0-1,1 0 1,-1 0 0,1 0 0,0 0-1,0 0 1,0 0 0,1 1 0,-1-1-1,0 0 1,1 0 0,0-1 0,0 1 0,0 0-1,0 0 1,1 0 0,-1-1 0,1 1-1,-1 0 1,1-1 0,2 3-8,4 2 25,1 0 0,-1 0 0,2 0 0,-1-1 0,1-1 1,0 1-1,0-2 0,7 3-25,85 32 38,-49-20 34,-1 3 0,8 6-72,-45-21 13,-1 1 0,-1 1 0,0 0 0,0 1 0,-1 0 0,0 1 0,0 0 0,-1 1 0,6 10-13,-12-16 24,-1 0 0,-1 0 0,1 0 0,-1 1 0,0-1 0,-1 1 0,1 0 1,-1 0-1,-1 0 0,1 0 0,-1 0 0,-1 0 0,1 0 0,-1 1 0,0-1 0,-1 3-24,-1 0 25,0 0-1,0-1 1,-1 1 0,-1-1-1,0 0 1,0 0 0,0 0-1,-1 0 1,-1-1 0,0 1-1,0-1-24,-10 11 18,-1-1-1,0-1 0,-2 0 0,0-2 1,0 0-1,-2-1 0,1 0 1,-2-2-1,-1 0-17,18-10-35,-23 12-295,-1-2 1,-20 7 329,39-16-284,1-1 0,0 0 0,-1 0 0,1-1 1,-1 0-1,1 0 0,-1-1 0,1-1 0,-1 0 0,1 0 0,-5-1 284,-24-11-788</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7.554"/>
    </inkml:context>
    <inkml:brush xml:id="br0">
      <inkml:brushProperty name="width" value="0.2" units="cm"/>
      <inkml:brushProperty name="height" value="0.2" units="cm"/>
      <inkml:brushProperty name="color" value="#FFFF00"/>
    </inkml:brush>
  </inkml:definitions>
  <inkml:trace contextRef="#ctx0" brushRef="#br0">34 69 176,'-5'10'281,"0"0"1,1 1-1,0 0 0,1 0 1,0 0-1,1 0 0,0 0 1,0 8-282,-1 95 1135,3-87-870,1 3-110,2-1 0,2 1 0,0-1 0,2-1 0,1 1-1,2-1 1,0 0 0,2-1 0,14 24-155,-20-42 81,0 1 0,0-2-1,1 1 1,0-1 0,5 5-81,-10-11 35,0 0 1,0 0-1,0 0 0,0-1 1,0 1-1,1 0 1,-1-1-1,0 0 1,1 1-1,0-1 0,-1 0 1,1 0-1,-1-1 1,1 1-1,0-1 1,0 1-1,-1-1 1,1 0-1,0 0 0,0 0 1,-1 0-1,1 0 1,0-1-1,0 1 1,1-2-36,8-4 55,-1 0 1,-1-1 0,1-1 0,-1 0 0,0 0-1,-1-1 1,0 0 0,0 0 0,-1-1 0,-1 0-1,1-1 1,-2 0 0,1 0 0,-2-1 0,1 1-1,0-5-55,11-27 132,-3-1 0,-1-1 0,6-43-132,-10 30-472,-4 0 0,-2 0-1,-3-34 473,0 50-2822,0 33 1634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8.020"/>
    </inkml:context>
    <inkml:brush xml:id="br0">
      <inkml:brushProperty name="width" value="0.2" units="cm"/>
      <inkml:brushProperty name="height" value="0.2" units="cm"/>
      <inkml:brushProperty name="color" value="#FFFF00"/>
    </inkml:brush>
  </inkml:definitions>
  <inkml:trace contextRef="#ctx0" brushRef="#br0">200 1 188,'-6'2'158,"-1"0"0,1 0 0,0 1 0,0 0 0,1 1 0,-1-1 0,1 1 0,-1 0 0,1 0 0,0 1 0,1-1 0,-1 1 0,1 0 0,0 0 0,0 1 0,0-1 0,1 2-158,-12 17 372,2 1 1,0 0-1,-2 10-372,4-2 223,0 1 0,2 0 1,2 1-1,1 0 0,2 0 0,1 1 0,1-1 1,3 13-224,0-36 36,0 1 1,1-1 0,0 0 0,0 1 0,2-1 0,-1 0 0,2-1 0,0 1 0,0-1 0,1 1-1,6 8-36,-7-13 26,0 0-1,0 0 1,0-1-1,1 1 1,-1-2-1,1 1 1,1 0-1,-1-1 1,1-1-1,0 1 1,0-1-1,1 0 1,-1 0-1,1-1 1,0 0-1,0-1 1,0 0-1,5 1-25,11-1-229,-1 0 1,0-2-1,1-1 0,-1-1 0,0-1 0,0-1 0,0-1 0,0-1 0,-1-1 1,0-1-1,0-1 0,-1 0 0,0-2 0,-1-1 0,11-8 229,-2-1-832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18.653"/>
    </inkml:context>
    <inkml:brush xml:id="br0">
      <inkml:brushProperty name="width" value="0.2" units="cm"/>
      <inkml:brushProperty name="height" value="0.2" units="cm"/>
      <inkml:brushProperty name="color" value="#FFFF00"/>
    </inkml:brush>
  </inkml:definitions>
  <inkml:trace contextRef="#ctx0" brushRef="#br0">164 1 212,'-3'33'1621,"-1"0"-1,-6 20-1620,-6 44 541,-63 707 1550,32-274-1277,42-484-694,8-42-169,5-12 6,4-13-39,65-185-705,-47 119 434,4 1 0,3 1 0,6-1 353,-37 74 6,2 1 0,-1-1-1,2 1 1,7-8-6,-13 16 21,0-1-1,0 2 1,1-1-1,-1 0 1,1 1-1,-1-1 1,1 1-1,0 0 1,0 0-1,0 1 1,0-1 0,0 1-1,0 0 1,0 0-1,1 0 1,-1 1-1,0-1-20,0 2 28,0 0 0,0-1 0,-1 1 0,1 1 0,0-1 0,-1 1 0,1-1 0,-1 1 0,1 0 0,-1 0 0,0 0 1,0 1-1,0-1 0,0 1 0,-1 0 0,1 0 0,2 2-28,43 62 387,-37-50-285,88 141 520,-64-97-587,2-3 1,2-1-1,4-1 1,10 7-36,-41-50-166,-5-5-157,0 0-1,0-1 0,1 0 0,0 0 1,0-1-1,1 0 0,-1 0 1,8 3 323,2-2-1118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0.131"/>
    </inkml:context>
    <inkml:brush xml:id="br0">
      <inkml:brushProperty name="width" value="0.2" units="cm"/>
      <inkml:brushProperty name="height" value="0.2" units="cm"/>
      <inkml:brushProperty name="color" value="#FFFF00"/>
    </inkml:brush>
  </inkml:definitions>
  <inkml:trace contextRef="#ctx0" brushRef="#br0">1 0 148,'0'0'141,"0"0"46,0 0 43,0 0 1,0 0-55,0 0-8,0 0 19,0 0 5,0 0-5,0 0-6,0 0 47,0 0-28,0 0 1,4 2 10,-2 0-180,0 0 0,0 0 1,0 1-1,0-1 0,0 0 1,-1 1-1,1-1 0,-1 1 1,1-1-1,-1 1 0,0 0 0,0-1 1,-1 1-1,1 0 0,0 0 1,-1 0-1,0-1 0,1 1 1,-1 0-1,0 1-31,-1 78 578,-1-45-384,4 191 1181,11 30-1375,-1-96 469,-6 57-469,-2-25 174,-2-115-147,-1-19-1172,7 46 1145,-7-88-1369,1-14 272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0.748"/>
    </inkml:context>
    <inkml:brush xml:id="br0">
      <inkml:brushProperty name="width" value="0.2" units="cm"/>
      <inkml:brushProperty name="height" value="0.2" units="cm"/>
      <inkml:brushProperty name="color" value="#FFFF00"/>
    </inkml:brush>
  </inkml:definitions>
  <inkml:trace contextRef="#ctx0" brushRef="#br0">30 1 72,'-2'1'75,"0"0"1,1 0-1,0 1 1,-1-1-1,1 1 0,0-1 1,0 1-1,0-1 1,0 1-1,0 0 0,0-1 1,0 1-1,0 0 1,1 0-1,-1-1 0,1 1 1,-1 0-1,1 0 1,0 0-1,-1 1-75,-5 42 372,3 40 190,3-84-607,0 0 1,0 1-1,1-1 1,-1 0-1,1 0 1,-1 0-1,1 0 1,-1 0-1,1 0 1,0 0-1,-1 0 1,1 0-1,0 0 1,0 0-1,0-1 1,0 2 44,1 0-177,2 6-656</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1.133"/>
    </inkml:context>
    <inkml:brush xml:id="br0">
      <inkml:brushProperty name="width" value="0.2" units="cm"/>
      <inkml:brushProperty name="height" value="0.2" units="cm"/>
      <inkml:brushProperty name="color" value="#FFFF00"/>
    </inkml:brush>
  </inkml:definitions>
  <inkml:trace contextRef="#ctx0" brushRef="#br0">0 1 52,'1'295'3408,"0"-5"-5295,-1-288 998</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1.616"/>
    </inkml:context>
    <inkml:brush xml:id="br0">
      <inkml:brushProperty name="width" value="0.2" units="cm"/>
      <inkml:brushProperty name="height" value="0.2" units="cm"/>
      <inkml:brushProperty name="color" value="#FFFF00"/>
    </inkml:brush>
  </inkml:definitions>
  <inkml:trace contextRef="#ctx0" brushRef="#br0">1 0 188,'9'42'896,"-2"1"0,-2 0-1,-1 27-895,2 21 721,53 725 1947,-50-672-2406,-1-39-142,3 98-2612,-11-203 1478</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1.964"/>
    </inkml:context>
    <inkml:brush xml:id="br0">
      <inkml:brushProperty name="width" value="0.2" units="cm"/>
      <inkml:brushProperty name="height" value="0.2" units="cm"/>
      <inkml:brushProperty name="color" value="#FFFF00"/>
    </inkml:brush>
  </inkml:definitions>
  <inkml:trace contextRef="#ctx0" brushRef="#br0">1 1 176,'60'355'2436,"-19"-126"-909,-8 13-1527,-14 19-819,-10 56 819,-9-311-844</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2.348"/>
    </inkml:context>
    <inkml:brush xml:id="br0">
      <inkml:brushProperty name="width" value="0.2" units="cm"/>
      <inkml:brushProperty name="height" value="0.2" units="cm"/>
      <inkml:brushProperty name="color" value="#FFFF00"/>
    </inkml:brush>
  </inkml:definitions>
  <inkml:trace contextRef="#ctx0" brushRef="#br0">1 28 240,'58'-11'619,"2"3"0,-1 3-1,1 2 1,57 5-619,57 13 891,6 8-891,171 27-2566,-311-46 1778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4.490"/>
    </inkml:context>
    <inkml:brush xml:id="br0">
      <inkml:brushProperty name="width" value="0.2" units="cm"/>
      <inkml:brushProperty name="height" value="0.2" units="cm"/>
      <inkml:brushProperty name="color" value="#FFC114"/>
    </inkml:brush>
  </inkml:definitions>
  <inkml:trace contextRef="#ctx0" brushRef="#br0">417 14 12,'0'0'219,"0"0"8,0 0 0,0 0 16,0 0 1,0 0-14,0 0-6,0 0-91,1 0 0,0-1-1,0 1 1,0 0 0,0 0-1,0 0 1,0 0 0,0 0 0,-1 0-1,1 0 1,0 1 0,0-1-1,0 0 1,0 0 0,0 1 0,-1-1-1,1 0 1,0 1 0,0 0-133,2 7 441,-1-9 537,-2 0-960,0 0 0,0 0 0,0 1 1,-1-1-1,1 0 0,0 1 0,-1-1 0,1 0 0,0 1 0,-1-1 0,1 0 0,-1 1 1,1-1-1,-1 1 0,1-1 0,-1 1 0,0-1 0,1 1 0,-1 0 0,0-1 1,1 1-1,-1 0 0,0-1 0,1 1 0,-1 0 0,0 0 0,0-1 0,1 1 0,-1 0 1,0 0-19,-9-2 7,0 0 1,0 0 0,0 1 0,-1 0 0,1 1 0,0 0 0,0 0 0,-1 1 0,1 1 0,0 0 0,0 0-1,0 1 1,0 0 0,1 1 0,-1 0 0,1 0 0,0 1 0,0 0 0,0 1 0,-6 6-8,-5 3 1,1 1 0,0 1 0,2 1 1,0 0-1,1 1 0,0 1 0,2 0 1,-1 4-2,6-7 4,1 0 0,0 0 1,1 1-1,1 0 0,1 0 1,0 1-1,2-1 0,0 1 1,1 0-1,1 0 1,0 9-5,2-18-1,0 0 1,0 0-1,1 1 1,0-1 0,0 0-1,2 0 1,-1-1-1,1 1 1,0-1 0,1 0-1,0 0 1,1 0-1,0 0 1,0-1-1,0 0 1,1-1 0,1 1-1,-1-1 1,1 0-1,0-1 1,2 1 0,4 2 10,0 0 0,0-1 1,1-1-1,0 0 0,0-1 0,1-1 1,0 0-1,0-1 0,0 0 0,0-2 0,1 0 1,11 0-11,27-3 79,1-3 0,29-6-79,-50 5 11,14-2-8,44-4-1388,-92 11 799,-1 0-238,0 0-322</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2.780"/>
    </inkml:context>
    <inkml:brush xml:id="br0">
      <inkml:brushProperty name="width" value="0.2" units="cm"/>
      <inkml:brushProperty name="height" value="0.2" units="cm"/>
      <inkml:brushProperty name="color" value="#FFFF00"/>
    </inkml:brush>
  </inkml:definitions>
  <inkml:trace contextRef="#ctx0" brushRef="#br0">0 0 252,'29'313'2304,"-18"-133"-1645,17 506 1418,-28-375-1449,0-175-3433,0-128 1742</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3.638"/>
    </inkml:context>
    <inkml:brush xml:id="br0">
      <inkml:brushProperty name="width" value="0.2" units="cm"/>
      <inkml:brushProperty name="height" value="0.2" units="cm"/>
      <inkml:brushProperty name="color" value="#FFFF00"/>
    </inkml:brush>
  </inkml:definitions>
  <inkml:trace contextRef="#ctx0" brushRef="#br0">1 347 172,'6'7'126,"0"0"-1,0-1 1,1 0-1,0 0 1,0 0-1,0-1 1,1 0-1,0 0 1,0-1-1,1 0-125,-4-2 62,0-1 0,0 1-1,0-1 1,0-1-1,0 1 1,0-1 0,0 1-1,1-1 1,-1-1 0,0 1-1,0-1 1,0 0-1,0 0 1,0-1 0,0 1-1,0-1 1,3-2-62,5-2 71,-1-2 1,1 1-1,-2-2 0,1 1 1,-1-2-1,-1 1 1,1-2-1,-2 1 0,1-1 1,-2-1-1,1 0 1,-2 0-1,1 0 0,-2-1 1,0 0-1,0-1 1,-1 1-1,-1-1 0,0 0 1,-1 0-1,-1 0 1,0 0-1,-1-1 0,0-6-71,-2 14-1,0 1 0,0 0 0,-1-1 0,0 1 0,0 0 0,0 0 0,-1 0 0,0 0 0,0 1 0,0-1 0,-4-3 1,6 7 3,-1-1-1,1 1 1,-1 0 0,1 1-1,-1-1 1,1 0 0,-1 0-1,0 1 1,0-1 0,0 1-1,0-1 1,0 1 0,-1 0-1,1 0 1,0 0 0,0 0-1,-1 0 1,1 1 0,0-1-1,-1 1 1,1-1 0,-1 1-1,1 0 1,-1 0 0,1 0-1,-1 0 1,1 0 0,-1 1-1,1-1 1,0 1 0,-1 0-1,1 0 1,0-1 0,-1 2-3,-8 5 18,1 0 0,-1 2 0,1-1 0,1 1 0,0 1 0,0-1 0,1 1 1,0 1-1,1 0 0,0 0 0,0 0 0,2 1 0,-1 0 0,1 0 0,1 1 0,0 0-18,-5 19 31,1-1 0,2 1 1,1 0-1,2 0 0,1 0 0,1 5-31,1-25 7,0-1 1,1 0 0,0 1 0,1-1-1,0 0 1,1 0 0,0 0-1,1-1 1,0 1 0,1-1-1,0 0 1,1 0 0,0 0-1,0-1 1,1 0 0,0 0 0,0 0-1,1-1 1,0-1 0,1 1-1,0-1 1,0-1 0,0 1-1,1-2 1,0 1 0,0-1-1,1-1 1,6 3-8,15 0 38,0-1-1,0-1 0,1-2 1,-1-1-1,1-2 0,21-2-37,45 1-115,129 7-1598,-191-6 654</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4.738"/>
    </inkml:context>
    <inkml:brush xml:id="br0">
      <inkml:brushProperty name="width" value="0.2" units="cm"/>
      <inkml:brushProperty name="height" value="0.2" units="cm"/>
      <inkml:brushProperty name="color" value="#FFFF00"/>
    </inkml:brush>
  </inkml:definitions>
  <inkml:trace contextRef="#ctx0" brushRef="#br0">0 1 256,'0'0'233,"0"0"-25,0 0 17,0 0 33,0 0 19,0 0-9,0 0 5,0 0 16,5-1-18,-4 1-257,0 0 0,0 0 1,1 0-1,-1 1 1,0-1-1,0 0 0,0 0 1,0 1-1,0-1 1,0 1-1,0-1 0,0 1 1,0-1-1,0 1 1,0 0-1,0-1 0,0 1 1,0 0-1,0 0 1,-1 0-1,1 0 0,0-1 1,-1 1-1,1 0 1,-1 0-1,1 0 0,-1 1 1,1-1-1,-1 0 1,0 0-1,1 0 0,-1 0 1,0 0-1,0 0 1,0 0-1,0 1 0,0-1 1,0 0-15,2 62 412,-2-38-345,1 266 1056,4 76-704,-2-330-375,2-1-1,1-1 0,6 18-43,-8-37 15,1 0 0,1-1 0,1 0 0,0 0 0,0 0-1,2-1 1,0-1 0,3 4-15,-8-12 5,0 0-1,1-1 1,0 1-1,-1-1 1,2-1-1,-1 1 1,0 0-1,1-1 1,0 0 0,-1-1-1,1 1 1,0-1-1,1 0 1,-1-1-1,0 1 1,0-1-1,1 0 1,-1-1-1,7 0-4,12-1 0,-1-1-1,1-1 1,0-2 0,15-4-1,45-7-459,45 15-2545,-107 4 2054,11 10 128</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5.665"/>
    </inkml:context>
    <inkml:brush xml:id="br0">
      <inkml:brushProperty name="width" value="0.2" units="cm"/>
      <inkml:brushProperty name="height" value="0.2" units="cm"/>
      <inkml:brushProperty name="color" value="#FFFF00"/>
    </inkml:brush>
  </inkml:definitions>
  <inkml:trace contextRef="#ctx0" brushRef="#br0">387 993 308,'-6'-3'69,"0"-1"0,0 1 0,0 1 0,0-1 0,0 1 1,0 0-1,-1 0 0,1 1 0,-1 0 0,1 0 0,-1 0 0,0 1 0,1 0 0,-1 1 0,1-1 0,-1 1 1,1 0-1,-1 1 0,1 0 0,-1 0 0,1 0 0,0 1 0,0-1 0,0 2 0,1-1 0,-1 0 0,1 1 1,-1 0-1,-1 3-69,-8 6 138,1 1 0,0 0 0,1 1 1,1 0-1,0 1 0,1 0 0,1 1 0,0 1 1,-2 7-139,-4 16 158,2 0 1,2 1 0,1 1-1,3 0 1,1 0 0,2 1-1,2 0 1,3 38-159,0-68 25,1 1-1,1-1 1,1 0 0,0 0-1,0 0 1,2 0-1,1 5-24,-4-15 11,-1 0 0,1 0 0,-1 0-1,1 0 1,0 0 0,1 0-1,-1-1 1,1 1 0,-1-1-1,1 0 1,0 1 0,0-1 0,0-1-1,1 1 1,-1 0 0,1-1-1,0 0 1,0 1 0,-1-2 0,1 1-1,0 0 1,1-1 0,-1 0-1,0 1 1,0-2 0,3 1-11,-2-2 6,0 0 1,0 0-1,0-1 1,0 0 0,0 0-1,0 0 1,0 0-1,0-1 1,-1 0-1,0 0 1,1 0 0,-1-1-1,0 1 1,0-1-1,-1 0 1,1 0-1,-1 0 1,0-1-7,13-16 28,-1 0 1,-1-1-1,0-4-28,13-28 8,-2-1 0,-3-1 0,-2-2 0,9-43-8,-29 101 3,-1-1-1,1 1 1,0 0 0,0 0-1,0-1 1,0 1-1,0 0 1,0 0-1,0-1 1,0 1 0,0 0-1,1 0 1,-1-1-1,0 1 1,0 0 0,0 0-1,0 0 1,0-1-1,0 1 1,0 0 0,1 0-1,-1-1 1,0 1-1,0 0 1,0 0 0,0 0-1,1 0 1,-1-1-1,0 1 1,0 0-1,0 0 1,1 0 0,-1 0-1,0 0 1,0 0-1,1 0 1,-1 0 0,0-1-1,0 1 1,1 0-1,-1 0 1,0 0 0,0 0-1,1 0 1,-1 0-1,0 0 1,0 1 0,1-1-1,-1 0 1,0 0-1,0 0 1,1 0-3,9 16 45,8 30-38,-18-43-1,15 42 51,1 0-1,3-1 1,1 0 0,14 19-57,-31-59 2,0 1 0,0-1 1,0 1-1,1-1 1,0 0-1,0 0 0,0-1 1,0 1-1,0-1 1,1 0-1,0 0 1,-1 0-1,1-1 0,0 0 1,1 0-1,-1 0 1,0 0-3,0-1 5,-1-1 0,0 0 1,0 1-1,0-2 1,0 1-1,0 0 1,0-1-1,1 0 1,-1 0-1,0 0 0,-1 0 1,1 0-1,0-1 1,0 0-1,0 0 1,-1 0-1,1 0 0,-1-1 1,0 1-1,0-1 1,0 0-1,2-2-5,9-10 28,-1-1 1,-1 0-1,-1 0 0,0-1 0,-1-1 0,3-10-28,45-113 80,-58 141-80,55-171-8,-9-2 1,21-155 7,-38 129-216,-4-68 216,-2 26 348,-63 538 440,6 147-312,19 224-476,15-622-33,2 1-1,2-1 0,6 20 34,0 6-85,-7-52-18,17 94-342,-18-106 278,0-1 0,0 1-1,0-1 1,1 0 0,1 0 0,-1 0 0,1 0 0,0-1 0,0 1-1,1-1 1,0 0 0,5 4 167,0-4-1189,-8-5-75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6.014"/>
    </inkml:context>
    <inkml:brush xml:id="br0">
      <inkml:brushProperty name="width" value="0.2" units="cm"/>
      <inkml:brushProperty name="height" value="0.2" units="cm"/>
      <inkml:brushProperty name="color" value="#FFFF00"/>
    </inkml:brush>
  </inkml:definitions>
  <inkml:trace contextRef="#ctx0" brushRef="#br0">0 123 472,'29'1'504,"5"-4"-16,-18 3-52,19 0 60,39-17-68,-23 10-44,3-2-8,5 0-4,3-2-48,6-2-84,-2 0-76,-1 1-180,0 4-244,3-3-284,-6 1-592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6.714"/>
    </inkml:context>
    <inkml:brush xml:id="br0">
      <inkml:brushProperty name="width" value="0.2" units="cm"/>
      <inkml:brushProperty name="height" value="0.2" units="cm"/>
      <inkml:brushProperty name="color" value="#FFFF00"/>
    </inkml:brush>
  </inkml:definitions>
  <inkml:trace contextRef="#ctx0" brushRef="#br0">63 483 184,'9'-1'169,"-1"0"-1,0 0 1,0-1 0,0-1-1,-1 1 1,1-1 0,-1 0-1,1-1 1,-1 0-1,0 0 1,0-1 0,-1 0-1,1 0 1,-1 0 0,0-1-1,0 0 1,-1 0 0,0 0-1,0-1 1,2-4-169,6-8 105,-1-1 0,0 0 0,-2-1 0,-1-1-1,0 0 1,4-17-105,-9 19 80,0 0-1,-1-1 0,-2 1 0,0-1 0,-1-7-79,0 23 14,-1 0 0,0 0 1,1 0-1,-2 0 0,1 0 0,-1 0 0,1 1 0,-1-1 0,-1 0 0,1 1 0,0 0 0,-1-1 0,0 1 0,0 0 0,-1 0 0,1 1 0,-1-1 0,0 1 0,1-1 0,-2 1 0,1 1 0,-3-3-14,4 5 1,0-1 0,0 1 0,1 0 0,-1 0 0,0 0 0,0 0 0,0 1 0,1-1 0,-1 1 0,0 0 1,1 0-1,-1 0 0,0 0 0,1 0 0,-1 0 0,1 1 0,0-1 0,-1 1 0,0 0-1,-3 2 5,-5 4 25,0-1 0,0 2 0,0-1 0,1 2 0,1-1 0,0 1 0,0 1 0,1-1-1,0 1 1,1 1 0,0 0 0,1 0 0,0 0 0,1 1 0,-1 4-30,-5 15 49,2 2 0,1-1 0,2 1 0,1 0 1,1 9-50,3-26 10,0 1 1,2 0 0,0-1 0,1 1 0,1-1-1,0 1 1,2-1 0,0 0 0,0-1 0,2 1 0,0-1-1,1 0 1,0-1 0,2 0 0,0 0 0,0-1 0,3 2-11,-6-8 0,1-1 0,0 1 1,0-1-1,0-1 1,1 0-1,0 0 1,0-1-1,1 0 0,0 0 1,-1-1-1,2-1 1,-1 1-1,0-2 1,1 1-1,-1-2 1,11 2-1,-7-2-161,-1-1 0,1 0 0,-1-1 1,0 0-1,1-1 0,-1-1 1,0 0-1,0 0 0,0-2 0,0 1 1,-1-2-1,0 0 0,4-2 161,12-10-916</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7.133"/>
    </inkml:context>
    <inkml:brush xml:id="br0">
      <inkml:brushProperty name="width" value="0.2" units="cm"/>
      <inkml:brushProperty name="height" value="0.2" units="cm"/>
      <inkml:brushProperty name="color" value="#FFFF00"/>
    </inkml:brush>
  </inkml:definitions>
  <inkml:trace contextRef="#ctx0" brushRef="#br0">27 14 188,'-15'271'2716,"7"-170"-909,5 93-1807,3-123 435,0-70-429,0 0 0,-1 0 0,1 1 0,0-1-1,0 0 1,0 0 0,0 0 0,1 0 0,-1 0 0,0 0 0,0 1 0,1-1 0,-1 0 0,1 0 0,-1 0 0,1 0 0,-1 0 0,1 0 0,0 0-1,-1 0 1,1-1 0,0 1 0,0 0 0,-1 0 0,1 0 0,0-1 0,0 1 0,1 0-6,-1-1 2,1 0 0,-1 0 0,0 0 1,0-1-1,1 1 0,-1 0 0,0 0 0,0-1 0,0 1 0,1-1 1,-1 1-1,0-1 0,0 0 0,0 1 0,0-1 0,0 0 1,0 0-1,0 0 0,-1 0 0,1 0 0,0 0 0,0 0 1,-1 0-1,1 0 0,0 0-2,24-40-130,-1 0-1,-3-2 1,-1-1 0,-2 0 0,5-23 130,5-11-401,12-17 401,-28 71-27,0 1 0,2 0 1,0 1-1,1 1 0,2 0 0,0 1 27,-10 12 16,1 1 0,0 0 1,0 0-1,1 0 0,1 1-16,-8 4 16,1 0-1,-1 1 1,1-1-1,-1 1 1,1 0-1,0 0 1,0 0-1,0 0 1,0 0 0,-1 1-1,1-1 1,0 1-1,0 0 1,0 0-1,0 0 1,0 0-1,0 0 1,0 1-1,0 0 1,0-1-1,2 2-15,3 2 40,-1 1 0,1 0-1,-1 1 1,0 0-1,0 0 1,-1 0 0,0 1-1,0 0 1,-1 0-1,0 0 1,0 1 0,0 0-1,1 5-39,12 24 184,-2 1 0,5 21-184,-5-13 108,7 21-45,-10-27-44,2 0 0,4 5-19,-13-34-153,-1 0 0,1-1 0,1 0 0,0 0 0,0-1 0,1 0 0,0 0-1,0-1 1,9 7 153,5-4-852,4-9-14</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7.848"/>
    </inkml:context>
    <inkml:brush xml:id="br0">
      <inkml:brushProperty name="width" value="0.2" units="cm"/>
      <inkml:brushProperty name="height" value="0.2" units="cm"/>
      <inkml:brushProperty name="color" value="#FFFF00"/>
    </inkml:brush>
  </inkml:definitions>
  <inkml:trace contextRef="#ctx0" brushRef="#br0">200 1 204,'-6'1'96,"0"1"0,0-1-1,0 2 1,0-1 0,0 0 0,1 1 0,-1 0-1,1 1 1,0-1 0,0 1 0,0 0 0,0 0-1,1 0 1,0 1 0,-1 0 0,2 0 0,-1 0-1,-2 5-95,-7 10 227,1 0 0,1 2 0,1-1 0,-2 9-227,2 2 176,1 1-1,1 0 1,2 0 0,1 0 0,2 1 0,1 0 0,2 23-176,0-44 32,1 0-1,1 0 1,0 0 0,0 0-1,2-1 1,-1 1 0,2-1-1,-1 1 1,2-1 0,-1-1-1,2 1 1,5 7-32,-6-11 27,-1 0 0,1-1 0,1 0 1,-1 0-1,1-1 0,1 0 0,-1 0 0,1-1 1,0 0-1,0 0 0,1 0 0,-1-1 0,1-1 1,0 0-1,0 0 0,0 0 0,0-1 0,2 0-27,19 1-199,0-1-1,0-2 0,0-1 0,0-1 0,-1-2 0,1 0 0,-1-2 0,12-5 200,-17 5-905</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8.317"/>
    </inkml:context>
    <inkml:brush xml:id="br0">
      <inkml:brushProperty name="width" value="0.2" units="cm"/>
      <inkml:brushProperty name="height" value="0.2" units="cm"/>
      <inkml:brushProperty name="color" value="#FFFF00"/>
    </inkml:brush>
  </inkml:definitions>
  <inkml:trace contextRef="#ctx0" brushRef="#br0">0 0 48,'72'135'2228,"-44"-77"-1658,2-1 0,3-2 1,3-1-1,17 18-570,-46-63 5,17 19-147,1-1 0,6 3 142,-25-24-166,0 0-1,0-1 1,1 0-1,0-1 1,0 1-1,0-1 1,0-1-1,1 1 1,0-1-1,-1 0 1,1-1-1,3 1 167,-5-3-842,8 0-44</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8.665"/>
    </inkml:context>
    <inkml:brush xml:id="br0">
      <inkml:brushProperty name="width" value="0.2" units="cm"/>
      <inkml:brushProperty name="height" value="0.2" units="cm"/>
      <inkml:brushProperty name="color" value="#FFFF00"/>
    </inkml:brush>
  </inkml:definitions>
  <inkml:trace contextRef="#ctx0" brushRef="#br0">786 1 120,'-2'21'397,"-1"0"1,-1 0-1,-1-1 0,-1 1 0,0-1 1,-6 11-398,-5 17 478,-83 222 2380,-100 188-2858,33-84 469,122-268-514,-151 339-2990,173-400 1958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7.765"/>
    </inkml:context>
    <inkml:brush xml:id="br0">
      <inkml:brushProperty name="width" value="0.1" units="cm"/>
      <inkml:brushProperty name="height" value="0.1" units="cm"/>
      <inkml:brushProperty name="color" value="#FFFF00"/>
    </inkml:brush>
  </inkml:definitions>
  <inkml:trace contextRef="#ctx0" brushRef="#br0">306 155 304,'1'0'74,"0"0"-1,0 0 1,-1 0-1,1 0 1,0 0 0,-1 0-1,1 0 1,0 0-1,0 0 1,-1-1 0,1 1-1,0 0 1,-1 0-1,1-1 1,-1 1-1,1 0 1,0-1 0,-1 1-1,1-1 1,-1 1-1,1 0 1,-1-1 0,1 0-1,-1 1 1,1-1-1,-1 1 1,1-1 0,-1 1-1,0-1 1,1 0-1,-1 1 1,0-1-1,0 0 1,1 1 0,-1-1-1,0 0 1,0 0-1,0 1 1,0-1 0,0 0-1,0 1 1,0-1-1,0 0-73,0-3 116,0 1-1,0 0 0,0-1 0,0 1 1,0 0-1,-1 0 0,0-1 1,0 1-1,1 0 0,-2-1-115,-4-8 180,0 2 0,0-1-1,-1 1 1,-1 0 0,-6-7-180,12 14 54,0 1 0,0 0-1,0 0 1,0 0 0,-1 0 0,1 0 0,0 0-1,-1 0 1,0 1 0,1-1 0,-1 1 0,0 0-1,0 0 1,0 0 0,0 0 0,1 1 0,-1-1 0,0 1-1,-1-1 1,1 1 0,0 0 0,0 0 0,0 0-1,0 1 1,0-1 0,0 1 0,0 0 0,-2 1-54,-5 4 86,0 0 1,0 1 0,1 1-1,0 0 1,0 0-1,1 1 1,0 0 0,0 0-1,1 1 1,1 0 0,-1 0-1,2 0 1,-1 1 0,1 0-1,0 2-86,-9 25 260,1 0-1,1 1 1,3 0-1,1 2-259,1 6 272,3 0-1,1 1 1,3 18-272,0-59 27,1 0 0,-1-1 0,1 1 0,1 0 0,0-1 0,-1 1 0,2-1 0,1 4-27,-3-6 11,1-1 0,-1 0 0,1 0 0,0 0 0,0-1 0,0 1-1,0 0 1,1-1 0,-1 0 0,1 1 0,-1-1 0,1 0 0,0 0 0,0 0 0,0-1 0,0 1 0,1 0-11,-1-2 5,0 1 0,-1-1 0,1 0-1,0 0 1,-1 0 0,1 0 0,-1 0 0,1-1 0,0 1-1,-1-1 1,1 0 0,-1 0 0,1 0 0,-1 0 0,0 0 0,1 0-5,34-22-53,-36 22 51,14-11-83,0-1-1,-1 0 1,0-1 0,-1 0 0,-1-1 0,0 0 0,-1-1 0,2-5 85,11-22-322,-2-2 0,9-25 322,-28 61 10,0 0 30,1 1-1,0-1 0,0 1 0,1 0 1,0 0-1,0 0 0,1 0-39,9 36 608,-7 0-302,1-1-1,2 0 1,1-1 0,3 4-306,-10-22 49,0 0 1,1 0 0,0-1 0,0 1-1,1-1 1,0-1 0,0 1 0,0-1-1,1-1 1,0 1 0,0-1 0,0-1-1,1 1 1,5 1-50,14 3-212,1 0 0,-1-2 0,1-2 0,1 0 0,-1-2-1,0-1 1,1-2 0,0 0 212,-18-1-505,0 0 1,-1 0-1,1-1 0,0-1 0,-1 0 0,12-5 505,-14 5-368,31-10-1965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5.525"/>
    </inkml:context>
    <inkml:brush xml:id="br0">
      <inkml:brushProperty name="width" value="0.2" units="cm"/>
      <inkml:brushProperty name="height" value="0.2" units="cm"/>
      <inkml:brushProperty name="color" value="#FFC114"/>
    </inkml:brush>
  </inkml:definitions>
  <inkml:trace contextRef="#ctx0" brushRef="#br0">83 0 144,'-13'96'3040,"0"-6"-2822,1 22 177,-11 153 154,18-49-284,-11-89-198,17-132-128,0 1 1,0 0 0,1 0 0,-1 0-1,1 0 1,0 0 0,1 0 0,-1 0-1,2-1 61,7-14-159,75-171-900,-85 188 1056,3-8 1,1-1 0,1 1 0,0 0 0,0 1 0,1-1 0,0 1 0,1 1 0,0-1 0,2-1 2,-4 5-4,0 0 0,0 0 0,1 0 1,-1 1-1,1 0 0,0 1 0,0-1 1,1 2-1,-1-1 0,1 1 0,-1-1 0,1 2 1,0-1-1,1 1 4,-8 1 27,2 0 13,0 0-1,0 0 1,0 0-1,0 0 1,0 1-1,0-1 1,0 1-1,0 0 1,3 1-40,1 4 58,0 2 0,-1-1 1,1 1-1,-2 0 1,1 0-1,-1 1 0,0 0 1,-1 0-1,0 0 1,-1 0-1,1 1 0,-1 3-58,4 18 234,-2 0 0,-1 1-1,-1 8-233,-2-9 133,3-1 0,0 1 0,8 24-133,-12-54-62,0-1-1,0 1 0,0 0 0,1-1 1,-1 1-1,0 0 0,0-1 0,1 1 0,-1 0 1,0-1-1,1 1 0,-1-1 0,1 1 0,-1-1 1,1 1-1,-1-1 0,1 1 0,-1-1 1,1 1-1,-1-1 0,1 0 0,-1 1 0,1-1 1,0 0-1,-1 1 0,1-1 0,0 0 1,-1 0-1,1 0 0,0 0 63,4 0-1047</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29.455"/>
    </inkml:context>
    <inkml:brush xml:id="br0">
      <inkml:brushProperty name="width" value="0.2" units="cm"/>
      <inkml:brushProperty name="height" value="0.2" units="cm"/>
      <inkml:brushProperty name="color" value="#FFFF00"/>
    </inkml:brush>
  </inkml:definitions>
  <inkml:trace contextRef="#ctx0" brushRef="#br0">103 1 272,'-37'67'288,"26"-39"-128,0 0 4,-4-1-116,4-6-200,-7-8-240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0.846"/>
    </inkml:context>
    <inkml:brush xml:id="br0">
      <inkml:brushProperty name="width" value="0.2" units="cm"/>
      <inkml:brushProperty name="height" value="0.2" units="cm"/>
      <inkml:brushProperty name="color" value="#FFFF00"/>
    </inkml:brush>
  </inkml:definitions>
  <inkml:trace contextRef="#ctx0" brushRef="#br0">137 1 128,'0'3'34,"0"1"1,1-1-1,-1 1 0,1-1 1,-1 0-1,1 1 0,0-1 1,0 0-1,0 1 1,1-1-1,-1 0 0,1 0 1,0 0-1,1 1-34,-1-1 49,0 0 1,0 0-1,-1 0 1,1 0-1,-1 1 1,0-1-1,0 0 1,0 1-1,0-1 1,0 1-1,-1-1 1,0 1-1,1-1 0,-1 3-49,0 8 142,-1 1 0,0-1-1,-1 1 1,0-1 0,-1 1-1,-1-1 1,-1 2-142,-30 93 760,22-64-438,-2-2-1,-3 3-321,-36 80 487,54-126-487,0 0 0,0 1 0,0-1-1,0 1 1,0-1 0,-1 0 0,1 1 0,0-1 0,0 0 0,0 1-1,0-1 1,-1 0 0,1 0 0,0 1 0,0-1 0,0 0 0,-1 0 0,1 1-1,0-1 1,0 0 0,-1 0 0,1 1 0,0-1 0,-1 0 0,1 0-1,0 0 1,-1 0 0,1 0 0,0 0 0,-1 1 0,1-1 0,0 0-1,-1 0 1,1 0 0,0 0 0,-1 0 0,1 0 0,0 0 0,-1-1 0,-4-13-100,5 9 68,0 1 1,-1-1-1,2 1 1,-1-1-1,0 0 1,1 1-1,0-1 1,0 0 31,14-23-68,0 0 0,9-11 68,16-26-105,-18 19-30,-3-2 1,-1 0 0,6-31 134,-8 28-196,-11 37-348,-1 0 1,-1-1-1,-1 1 0,1-9 544,-3 23-795</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1.935"/>
    </inkml:context>
    <inkml:brush xml:id="br0">
      <inkml:brushProperty name="width" value="0.2" units="cm"/>
      <inkml:brushProperty name="height" value="0.2" units="cm"/>
      <inkml:brushProperty name="color" value="#FFFF00"/>
    </inkml:brush>
  </inkml:definitions>
  <inkml:trace contextRef="#ctx0" brushRef="#br0">81 1 80,'-6'4'302,"3"-2"-263,1 0 0,0 0 0,-1 1-1,1-1 1,0 0 0,0 1 0,0 0 0,1-1-1,-1 1 1,1 0 0,-1 0 0,1 0 0,0 0 0,0 0-1,0 2-38,-4 62 777,5 539 1470,-2-542-1984,-10 61-263,2-32 165,-7 162 287,17-228-368,3-21-16,10-38-69,-8 21-39,34-99-172,-3 5-345,15-19 557,-36 93-58,0 1 0,1 1 1,2 1-1,1 1 0,2 0 1,4-3 57,-20 24 11,1 0 1,-1 1 0,1-1-1,0 2 1,0-1 0,0 0-1,1 1 1,0 1 0,0-1-1,0 1 1,0 0 0,0 0-1,1 1 1,-1 0 0,3 0-12,-5 2 16,1 0-1,0 0 1,0 0 0,-1 1 0,1 0 0,0 0 0,-1 1 0,1 0 0,-1 0 0,1 0 0,-1 0 0,0 1 0,0 0 0,0 0 0,0 0 0,-1 1 0,1-1 0,-1 1 0,0 0 0,3 4-16,12 15 70,0 0 0,-2 1 1,-1 1-1,-1 0 0,-1 1 0,-1 1 1,-1 0-1,3 16-70,8 29 204,-3 1 0,7 57-204,-16-60-1592,-11-66 628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2.351"/>
    </inkml:context>
    <inkml:brush xml:id="br0">
      <inkml:brushProperty name="width" value="0.2" units="cm"/>
      <inkml:brushProperty name="height" value="0.2" units="cm"/>
      <inkml:brushProperty name="color" value="#FFFF00"/>
    </inkml:brush>
  </inkml:definitions>
  <inkml:trace contextRef="#ctx0" brushRef="#br0">284 189 164,'-15'38'422,"2"0"0,1 1 1,2 1-1,2 0 0,1 0 0,2 1 0,3-1 1,0 6-423,2-40 37,1 1 0,-1-1 1,1 1-1,1-1 0,-1 0 0,1 1 1,0-1-1,0 0 0,2 4-37,-2-8 21,-1 1 0,1-1 0,-1 1 0,1-1 0,0 0 0,-1 1 0,1-1 0,1 0 0,-1 0 0,0 0 0,0-1 0,1 1 0,-1 0 0,1-1 0,-1 0 0,1 1 0,0-1 0,-1 0 0,1 0 0,0-1 0,2 1-21,-1-1 12,-1-1 0,1 0 0,-1-1 0,0 1 0,1 0 0,-1-1-1,0 0 1,0 0 0,0 0 0,0 0 0,-1 0 0,1-1-1,-1 1 1,1-1 0,1-2-12,-1 2 16,9-11 0,0 1 0,-2-2 1,0 1-1,0-2 0,-1 1 0,-1-1 1,-1 0-1,0-1 0,-1 0 0,-1 0 1,0 0-1,-2 0 0,0-1 0,1-17-16,-3 16 10,0 0 0,-1 0 0,-2 1 0,1-1-1,-2 0 1,-1 1 0,0 0 0,-1-1-1,-1 2 1,0-1 0,-2 1 0,0 0 0,-1 0-1,-4-4-9,8 14 17,0 0 0,-1 0 0,0 1 0,-1-1 0,1 1 0,-1 1 0,-1-1 0,1 1 0,-1 0 0,1 1 0,-1 0 0,-1 0 0,1 1 0,0 0 0,-1 0 0,0 1 0,0 0 0,1 1 0,-1-1 0,0 2 0,0-1 0,-2 2-17,0-1-110,-1 1-1,1 1 1,0 0 0,0 0-1,0 1 1,0 1 0,0 0-1,1 0 1,0 1-1,0 0 1,0 1 0,0 0-1,1 0 1,0 1-1,1 1 1,-1-1 0,-3 5 110,4 0-1106</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3.536"/>
    </inkml:context>
    <inkml:brush xml:id="br0">
      <inkml:brushProperty name="width" value="0.2" units="cm"/>
      <inkml:brushProperty name="height" value="0.2" units="cm"/>
      <inkml:brushProperty name="color" value="#FFFF00"/>
    </inkml:brush>
  </inkml:definitions>
  <inkml:trace contextRef="#ctx0" brushRef="#br0">29 235 264,'-2'13'6069,"-4"10"-3868,-12 74-2713,18-96 512,-2 47 90,4 48-90,0-78 6,0-1-1,2 1 1,0-1-1,0 0 1,2-1-1,0 1 1,3 3-6,-5-11-1,2 4 10,0-1 1,1 0 0,0 0 0,1 0 0,2 1-10,-9-11-2,1 1 1,0-1-1,0 0 1,0 0-1,0 0 0,0 0 1,0-1-1,0 1 1,1-1-1,-1 1 1,1-1-1,-1 0 0,1 0 1,-1 0-1,1 0 1,0 0-1,-1-1 1,1 1-1,0-1 0,0 0 1,0 1-1,-1-2 1,1 1-1,0 0 1,0 0-1,-1-1 1,1 1-1,0-1 0,1 0 2,12-7-6,0-1 0,-1 0 0,0-1 0,0 0 0,-1-1 0,0-1 0,-1 0 0,-1-1 0,0 0 0,9-14 6,1-3-68,-1-1-1,-1-1 1,-2-1-1,11-28 69,-18 30-37,-9 24 20,0 0 1,0 0-1,1 0 1,0 1-1,0-1 0,1 1 1,0-1-1,0 1 17,-4 6-4,1 0 0,-1 0 1,1 0-1,-1 1 0,1-1 0,-1 0 0,1 0 0,-1 0 0,0 1 0,1-1 0,-1 0 0,1 0 0,-1 1 0,0-1 0,1 0 0,-1 1 0,0-1 0,1 0 0,-1 1 0,0-1 0,0 1 0,1-1 1,-1 0-1,0 1 0,0-1 0,0 1 0,0-1 0,1 1 0,-1-1 0,0 1 0,0-1 0,0 1 0,0-1 0,0 1 4,8 24 4,-7-21-12,16 52-7,-12-33 18,2-1 1,0-1-1,1 1 0,2-1 0,0-1 0,1 0 1,11 16-4,-14-25 8,0-1 0,0-1 1,1 1-1,0-2 0,0 1 0,3 0-8,-9-6 3,1-1-1,-1 0 0,1 0 0,0 0 0,0-1 0,0 1 0,0-1 0,0 0 0,1 0 0,-1 0 0,0 0 0,0-1 0,1 0 0,-1 0 0,0 0 0,0 0 0,1-1 0,-1 0 0,0 0 0,0 0 0,4-1-2,13-7 29,-1-1-1,0-1 0,0-1 1,-1 0-1,-1-1 0,0-1 1,-1-1-1,0-1 0,-1 0 1,-1-1-1,-1-1 0,0 0 1,-2-1-1,0 0 0,3-7-28,11-25 11,-1-1-1,-3-2 0,-2 0 1,-3 0-1,6-37-10,-15 30-625,-4 21-3129,-4 32 2517</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4.931"/>
    </inkml:context>
    <inkml:brush xml:id="br0">
      <inkml:brushProperty name="width" value="0.2" units="cm"/>
      <inkml:brushProperty name="height" value="0.2" units="cm"/>
      <inkml:brushProperty name="color" value="#FFFF00"/>
    </inkml:brush>
  </inkml:definitions>
  <inkml:trace contextRef="#ctx0" brushRef="#br0">675 19 356,'0'0'372,"0"0"9,0 0-21,0 0-5,0 0-22,0 0-23,0 0-28,0 0-20,0 0-17,-11-4 131,1 1-325,0 0-1,0 0 0,0 1 1,0 1-1,-1-1 0,1 2 1,-1-1-1,1 2 0,-1-1 1,1 1-1,0 1 0,-1 0 1,-1 1-51,-4 2 55,1 1 1,0 0 0,0 1-1,1 0 1,0 1 0,0 1 0,1 0-1,-3 3-55,-17 18 165,1 0 0,2 2 0,1 1 0,2 2 0,-23 36-165,25-32 101,1 1 0,3 1-1,1 1 1,1 1 0,3 0-1,2 1 1,1 1 0,3 0-1,1 1 1,3 0 0,1 0-1,3 24-100,2-46 36,2 1 0,1 0-1,1 0 1,7 20-36,-7-28 14,1 7 8,2-1 0,1 0 1,1 0-1,1 0 0,0-1 0,2-1 1,1 0-1,0 0 0,1-1 0,12 11-22,-15-19-21,0-1-1,1-1 1,0 0 0,0 0-1,1-1 1,0-1-1,1 0 1,-1-1-1,2 0 1,-1-2-1,1 1 1,0-2 0,0 0-1,0 0 1,0-2-1,10 1 22,-9-1-56,-6-1 10,1-1-1,0 0 1,-1 0 0,1-1 0,0 0-1,0-1 47,56-11-1061,-1-3 0,-1-2 0,31-16 1061,-48 16-1096</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5.496"/>
    </inkml:context>
    <inkml:brush xml:id="br0">
      <inkml:brushProperty name="width" value="0.2" units="cm"/>
      <inkml:brushProperty name="height" value="0.2" units="cm"/>
      <inkml:brushProperty name="color" value="#FFFF00"/>
    </inkml:brush>
  </inkml:definitions>
  <inkml:trace contextRef="#ctx0" brushRef="#br0">291 6 120,'-5'-2'97,"-1"1"0,0 0 1,0 0-1,1 1 0,-1 0 0,0 0 1,0 0-1,0 1 0,0-1 0,1 2 1,-1-1-1,0 0 0,1 1 0,-1 0 1,0 1-98,-3 1 120,0 1 1,1 0-1,-1 1 1,1 0-1,0 0 1,1 1-1,-1 0 1,-3 6-121,-2 2 156,1 0 0,1 1 0,1 1 1,0 0-1,1 0 0,1 1 0,0 0 0,2 0 0,-1 4-156,0 0 102,1 2-1,1-1 0,1 0 1,1 1-1,1 0 0,1 0 1,1-1-1,2 1 0,1 10-101,1-13 46,0 1-1,2-1 1,0 0-1,1 0 0,1-1 1,1 0-1,5 7-45,-10-19 21,0-1 0,1 0-1,-1-1 1,1 1 0,1-1-1,-1 0 1,1 0 0,0 0-1,1-1 1,-1 0 0,1 0-1,0-1 1,0 0 0,1 0-1,-1-1 1,1 1 0,-1-2-1,1 1 1,0-1 0,0 0 0,6 0-21,-7-2 11,0-1 0,0 0 0,0 0 1,0 0-1,0-1 0,-1 0 1,1 0-1,-1 0 0,1-1 1,-1 0-1,0-1 0,0 1 1,0-1-1,-1 0 0,1-1 1,-1 1-1,0-1 0,1-2-11,9-9 20,-1 0 0,-1-1 0,0 0 0,-1-1 1,2-5-21,-5 4 7,-1 0 1,0 0 0,-1 0 0,-1-1 0,-1 0 0,-1-1 0,0 1 0,-1-5-8,2-44 394,-4-54-394,-1 82 277,-2 30-118,-2 13-18,-1 25 6,5 1-208,0 1 0,3-1 0,0 0-1,1 0 1,2-1 0,1 1 0,1-1 0,2-1 0,0 0 0,2 1 61,-9-21-194,1 0 1,0 1 0,0-1 0,1-1-1,0 1 1,0-1 0,0 0 0,0 0-1,1 0 1,0-1 0,0 1 0,0-1 0,1-1-1,-1 0 1,1 1 0,0-2 0,6 3 193,4-1-854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6.103"/>
    </inkml:context>
    <inkml:brush xml:id="br0">
      <inkml:brushProperty name="width" value="0.2" units="cm"/>
      <inkml:brushProperty name="height" value="0.2" units="cm"/>
      <inkml:brushProperty name="color" value="#FFFF00"/>
    </inkml:brush>
  </inkml:definitions>
  <inkml:trace contextRef="#ctx0" brushRef="#br0">0 0 80,'3'764'5278,"-3"-757"-5263,1 0 0,-1 0 0,1 0 0,0 0 0,1 0 0,0 0 0,0-1 0,1 3-15,8 30 160,-6-35-66,1-12-43,3-13-26,-9 21-25,22-74-239,-2-1 0,0-23 239,-12 48-187,3-1 0,2 1 0,2 1 0,2 0 0,2 1 0,9-11 187,-24 51-9,1 0 0,0 0 0,1 1 0,0 0-1,2-2 10,-7 7 10,0 1-1,1 0 0,-1-1 0,1 1 0,-1 0 0,1 0 0,-1-1 1,1 1-1,0 0 0,-1 1 0,1-1 0,0 0 0,0 0 0,0 1 0,0-1 1,-1 1-1,1 0 0,0 0 0,0-1 0,0 1 0,0 0 0,0 1 0,0-1 1,0 0-1,0 0 0,0 1 0,0-1 0,-1 1 0,1 0 0,0 0-9,7 4 40,-1 1 0,-1 1-1,1-1 1,-1 1 0,0 0-1,-1 1 1,1 0 0,-1 0-1,-1 0 1,0 1 0,0 0-1,0 2-39,14 30 163,-2 1-1,1 10-162,-1-2 92,34 98 58,-20-55-905,4-1-1,7 5 756,-29-70-1056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6.901"/>
    </inkml:context>
    <inkml:brush xml:id="br0">
      <inkml:brushProperty name="width" value="0.2" units="cm"/>
      <inkml:brushProperty name="height" value="0.2" units="cm"/>
      <inkml:brushProperty name="color" value="#FFFF00"/>
    </inkml:brush>
  </inkml:definitions>
  <inkml:trace contextRef="#ctx0" brushRef="#br0">1 1 100,'15'49'405,"-3"1"0,-1 0-1,-3 1 1,-2 0-405,6 31 392,44 305 1728,-10 85-2120,-45-324-1694,-4-133 725,-12 3 73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37.232"/>
    </inkml:context>
    <inkml:brush xml:id="br0">
      <inkml:brushProperty name="width" value="0.2" units="cm"/>
      <inkml:brushProperty name="height" value="0.2" units="cm"/>
      <inkml:brushProperty name="color" value="#FFFF00"/>
    </inkml:brush>
  </inkml:definitions>
  <inkml:trace contextRef="#ctx0" brushRef="#br0">0 220 116,'34'-1'384,"2"-5"-60,5-5-64,1-2 68,0-2-56,4-2-32,2-2 4,0-1-68,-2 1-80,2 0-212,-3 2-120,-2-5-120,0 2-340,-1-1-200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5.969"/>
    </inkml:context>
    <inkml:brush xml:id="br0">
      <inkml:brushProperty name="width" value="0.2" units="cm"/>
      <inkml:brushProperty name="height" value="0.2" units="cm"/>
      <inkml:brushProperty name="color" value="#FFC114"/>
    </inkml:brush>
  </inkml:definitions>
  <inkml:trace contextRef="#ctx0" brushRef="#br0">78 212 208,'-3'14'252,"1"-1"1,0 0-1,1 1 1,1-1-1,0 1 1,0-1-1,2 6-252,-2-16 31,0-1 0,1 1 0,-1-1 0,1 1 0,-1-1 0,1 1 0,0-1 0,0 1 0,0-1 0,0 0 0,0 1 0,0-1 1,1 0-1,-1 0 0,1 0 0,-1 0 0,1 0 0,0 0 0,0-1 0,0 1 0,0-1 0,0 1 0,0-1 0,0 1 0,1-1 0,-1 0 0,0 0 0,1-1 0,-1 1 0,1 0 0,-1-1 0,1 1 0,-1-1 0,1 0 0,0 0 0,-1 0 0,1 0 0,-1 0 0,1 0 1,-1-1-1,1 0 0,-1 1 0,2-2-31,11-2 33,-1-2 0,0 1 0,0-2 1,0 0-1,-1-1 0,0 0 0,-1-1 0,0 0 1,0-1-1,-1 0 0,0-1 0,9-12-33,-11 13 54,-1-1-1,0-1 0,-1 0 0,0 0 1,-1 0-1,0-1 0,-1 0 1,0 0-1,-1 0 0,0 0 1,-2-1-1,1 0 0,-2 1 0,1-10-53,-2 21 14,-1-1 0,1 1 0,-1-1 0,0 1 0,0-1-1,0 1 1,0 0 0,0 0 0,0-1 0,-1 1-1,1 0 1,-1 0 0,1 0 0,-1 0 0,0 1 0,0-1-1,0 0 1,0 1 0,0-1 0,0 1 0,0 0 0,-1 0-1,1-1 1,0 2 0,-1-1 0,-1 0-14,-5-3 39,0 1 0,0 1 0,0 0 0,-1 0 0,1 1 0,-7 0-39,-8 2-8,-1 1 0,0 1 1,0 1-1,1 1 0,0 1 1,0 2-1,0 0 0,1 1 1,0 2-1,-1 1 8,2 5-1739,21-16 839</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47.032"/>
    </inkml:context>
    <inkml:brush xml:id="br0">
      <inkml:brushProperty name="width" value="0.2" units="cm"/>
      <inkml:brushProperty name="height" value="0.2" units="cm"/>
      <inkml:brushProperty name="color" value="#FFFF00"/>
    </inkml:brush>
  </inkml:definitions>
  <inkml:trace contextRef="#ctx0" brushRef="#br0">24 89 4,'0'-1'65,"0"-1"1,0 1-1,1-1 0,-1 1 1,0-1-1,0 1 0,-1-1 1,1 1-1,0-1 0,0 1 1,-1-1-1,1 1 0,-1-1 1,1 1-1,-1 0 0,0-2-65,-2-1 144,1 0 0,-1 0 0,1-1 0,0 1 0,1-1 0,-1 1-1,1-1 1,0 0 0,0 1 0,0-1 0,1 0 0,-1-4-144,16 152 1473,59 374-918,-4-28-444,-56-405-54,-14-84-69,2-3 8,8-20-69,-1-2-1,-1 1 1,-1-1-1,-1 0 0,-1-1 1,0-15 73,14-60-203,-12 73 167,1 0 0,1 1 0,2 1 1,1 0-1,0 0 0,13-17 36,-18 33-9,0 0 0,0 1 0,1 0-1,0 0 1,1 1 0,0 0 0,0 0-1,1 1 1,0 0 0,0 1 0,0 0-1,1 0 1,0 1 0,0 1 0,0 0 0,1 1-1,0-1 10,-4 4-2,0 0-1,0 0 0,0 0 0,0 1 1,-1 0-1,1 0 0,0 1 0,0 0 1,-1 1-1,0-1 0,1 2 0,-1-1 1,0 1-1,0 0 0,-1 0 0,3 3 3,2 1 25,0 0 0,-1 1-1,0 1 1,0 0 0,-1 0-1,0 1 1,-1 0 0,-1 0-1,0 1 1,0 0 0,-1 1-1,0-1 1,3 13-25,2 16 199,-1 0 0,-2 1 0,1 36-199,-5-37 108,2 1 1,2-2-1,13 39-108,-21-78-18,0 0-29,0 0 1,0 0-1,1 0 1,-1 0 0,0 0-1,1 1 1,-1-1-1,1 0 1,-1 0-1,1 0 1,0-1 0,-1 1-1,1 0 1,0 0-1,0 0 1,-1 0-1,1-1 1,0 1-1,0 0 1,0-1 0,0 1-1,0-1 1,0 1-1,0-1 1,0 1-1,0-1 1,0 0 0,0 1-1,0-1 1,0 0-1,1 0 1,-1 0-1,1 0 47,7 0-988</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47.698"/>
    </inkml:context>
    <inkml:brush xml:id="br0">
      <inkml:brushProperty name="width" value="0.2" units="cm"/>
      <inkml:brushProperty name="height" value="0.2" units="cm"/>
      <inkml:brushProperty name="color" value="#FFFF00"/>
    </inkml:brush>
  </inkml:definitions>
  <inkml:trace contextRef="#ctx0" brushRef="#br0">95 243 100,'3'1'141,"1"1"0,0-1 0,0 0 0,-1 0 0,1 0 0,0-1 0,0 1 0,0-1 0,0 0 0,0 0 0,0-1 0,0 1 0,3-1-141,13 0 427,-7-1-314,0 1-1,0-2 1,-1 0-1,1 0 0,-1-1 1,0-1-1,0 0 1,5-3-113,92-54 818,-105 60-780,-1 0-1,1 0 1,-1-1-1,0 1 1,0-1-1,0 0 0,0 0 1,-1 0-1,1 0 1,-1-1-1,0 1 1,1-1-1,-2 1 0,1-1 1,0 0-1,-1 0 1,0 1-1,1-1 1,-2 0-1,1-1-37,-1 4 24,-3-13-29,0 9-1,0 0 0,0 1 0,0-1 0,-1 1 0,0 0 0,0 0 0,0 0 0,0 0 0,-1 1 0,1-1 0,-1 1 0,0 0 0,0 1 1,0-1-1,0 1 0,0 0 0,-1 0 0,1 1 0,-1-1 0,1 1 0,-1 1 0,1-1 0,-1 1 0,0 0 0,1 0 0,-1 0 0,-5 2 6,-2 0 2,0 1 1,0 0-1,0 1 0,1 1 0,-1 0 0,1 0 0,0 1 1,1 1-1,-1 0 0,1 1 0,-5 5-2,3-2 27,0 1-1,1 0 0,0 1 1,1 0-1,1 1 1,0 0-1,1 1 0,0 0 1,1 0-1,-4 13-26,4-6 28,1 1 1,2 0-1,0 0 0,1 0 0,1 1 0,2-1 0,0 17-28,1-31 5,1 0 0,0 0-1,0 0 1,1 0-1,1 0 1,-1 0 0,1 0-1,1-1 1,0 1-1,0-1 1,0 0 0,1 0-1,0 0 1,1-1-1,0 0 1,0 0-1,0 0 1,1-1 0,6 5-5,-3-4 9,1 1 0,0-1 0,0-1 0,1 0 0,-1-1 0,1 0 0,0-1 0,1 0 0,-1-1 0,1 0 0,-1-1 0,1-1 0,0 0 0,3 0-9,21-4-203,-1-1 0,0-2-1,0-2 1,0-1-1,-1-1 1,0-2 0,-1-2-1,0-1 1,-1-2-1,10-7 204,-22 11-1022</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48.101"/>
    </inkml:context>
    <inkml:brush xml:id="br0">
      <inkml:brushProperty name="width" value="0.2" units="cm"/>
      <inkml:brushProperty name="height" value="0.2" units="cm"/>
      <inkml:brushProperty name="color" value="#FFFF00"/>
    </inkml:brush>
  </inkml:definitions>
  <inkml:trace contextRef="#ctx0" brushRef="#br0">1 375 464,'4'43'1488,"-2"1"0,-2 22-1488,-1-20 1410,1-46-1396,0 1 0,0-1 0,0 1 0,0-1 0,0 1 0,0-1 0,0 0 0,0 1 0,0-1 0,0 1 0,0-1 0,0 1 1,1-1-1,-1 0 0,0 1 0,0-1 0,0 1 0,1-1 0,-1 0 0,0 1 0,0-1 0,1 0 0,-1 1 0,0-1 0,1 0 0,-1 1 0,0-1 0,1 0 0,-1 0 1,1 1-1,-1-1 0,0 0 0,1 0 0,-1 0 0,1 0 0,-1 1 0,1-1 0,-1 0 0,1 0-14,-1-1 27,1 1-1,0 0 1,0-1 0,0 1 0,-1 0-1,1-1 1,0 1 0,0-1-1,-1 1 1,1-1 0,0 0 0,-1 1-1,1-1 1,-1 0 0,1 1 0,-1-1-1,1 0 1,-1 0 0,0 0-1,1 1 1,-1-1 0,0 0 0,1 0-1,-1-1-26,30-95 430,-4 9-222,4 2 0,5-2-208,-27 69 16,1 0 0,0 0 1,2 1-1,0 1 1,1 0-1,0 0 0,2 1 1,0 1-1,1 0 1,7-5-17,-19 17-40,0 1 1,0 0 0,0 0-1,1 1 1,-1-1-1,1 1 1,-1-1 0,1 1-1,-1 0 1,1 1 0,0-1-1,-1 0 1,1 1-1,0 0 1,0 0 0,2 0 39,2 2-404,1 0 0,-1 1-1,0-1 1,0 1 0,0 1 0,6 3 404,4 1-982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48.536"/>
    </inkml:context>
    <inkml:brush xml:id="br0">
      <inkml:brushProperty name="width" value="0.2" units="cm"/>
      <inkml:brushProperty name="height" value="0.2" units="cm"/>
      <inkml:brushProperty name="color" value="#FFFF00"/>
    </inkml:brush>
  </inkml:definitions>
  <inkml:trace contextRef="#ctx0" brushRef="#br0">6 54 116,'1'10'320,"-1"1"-1,1-1 1,1 0 0,0 0 0,0 0-1,1 0 1,3 8-320,-4-15 62,-1 0 0,0 0-1,1 0 1,-1 0 0,1 0 0,0-1 0,0 1-1,0 0 1,0-1 0,0 0 0,1 1 0,-1-1 0,1 0-1,-1 0 1,1 0 0,0-1 0,0 1 0,0-1-1,0 1 1,0-1 0,0 0 0,0 0 0,0 0 0,0-1-1,1 1 1,-1-1 0,0 0-62,8 0 8,-1-1 0,1-1 0,-1 0 1,0 0-1,0-1 0,0 0 0,0-1 0,-1 0 0,1-1 0,-1 1 1,0-2-1,0 0 0,-1 0 0,0 0 0,0-1 0,0 0 0,-1-1 0,0 1 1,0-1-1,-1-1 0,0 0 0,0 1 0,-1-2 0,-1 1 0,3-7-8,-6 15-9,-1 0 0,1 0 0,-1 0 0,0 0 0,1 0 0,-1-1 0,0 1 0,0 0 0,1 0 0,-1-1 0,0 1 0,0 0-1,-1 0 1,1 0 0,0-1 0,0 1 0,-1 0 0,1 0 0,0 0 0,-1 0 0,1-1 0,-1 1 0,0 0 0,1 0 0,-1 0-1,0 0 1,1 0 0,-1 0 0,0 1 0,0-1 0,0 0 0,0 0 0,0 1 0,0-1 0,0 0 0,0 1 0,0-1 0,0 1 0,-1-1-1,1 1 1,0 0 0,0-1 0,-1 1 9,-3-1 4,1 1 0,-1 0 0,1-1 0,-1 2 0,1-1 0,-1 0-1,0 1 1,1 0 0,-1 0 0,1 0-4,-9 5 44,0-1 0,1 2 0,0-1 0,0 2 0,1 0 0,-1 0 0,2 1 0,-1 0 0,1 1-1,1 0 1,0 0 0,0 1 0,1 1 0,1-1 0,-1 1 0,-2 8-44,0 0 66,1 1-1,1 0 1,0 1-1,2-1 1,0 2-1,2-1 1,0 1-1,2-1 1,0 20-66,2-35 8,1 0 0,0 1 0,0-1 0,1 0 0,0 0 0,0-1-1,1 1 1,0 0 0,0-1 0,1 1 0,-1-1 0,1 0 0,1 0 0,-1-1 0,1 1 0,0-1 0,0 0 0,0 0 0,1-1 0,0 0 0,0 0 0,1 1-8,5 2 23,0 0 1,1-1-1,0 0 1,0-1 0,0 0-1,1-1 1,-1-1-1,1 0 1,0-1 0,13 1-24,17-1 83,-1-2 1,7-2-84,-33 0-211,0-1 1,-1 0-1,1-1 1,-1-1-1,0 0 1,15-8 210,-16 5-762,-2-1-375</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5.070"/>
    </inkml:context>
    <inkml:brush xml:id="br0">
      <inkml:brushProperty name="width" value="0.2" units="cm"/>
      <inkml:brushProperty name="height" value="0.2" units="cm"/>
      <inkml:brushProperty name="color" value="#FFFF00"/>
    </inkml:brush>
  </inkml:definitions>
  <inkml:trace contextRef="#ctx0" brushRef="#br0">100 1 16,'0'0'180,"0"0"9,0 0-29,0 0-23,0 0-11,0 0-5,0 0 5,0 0 38,0 0-42,0 0 18,0 0 10,0 0-18,0 0 10,-1 0-121,0 0 0,0 0 0,0 1 0,0-1 0,0 0 0,0 1 0,0-1 0,0 1 0,0-1 0,0 1-1,0-1 1,1 1 0,-1 0 0,0-1 0,0 1 0,1 0 0,-1 0 0,0-1 0,1 1 0,-1 1-21,-14 62 364,4 0-1,2 1 0,3 1 1,3 49-364,-1-17 155,-27 634 336,28-541-415,3-189-52,0-2-5,5 4-28,-5-4 10,0 0-1,0 0 0,0 1 0,0-1 0,0 0 0,0 0 1,0 0-1,0 1 0,0-1 0,0 0 0,0 0 1,0 0-1,1 0 0,-1 0 0,0 1 0,0-1 0,0 0 1,0 0-1,0 0 0,0 0 0,1 0 0,-1 0 0,0 0 1,0 0-1,0 1 0,0-1 0,1 0 0,-1 0 1,0 0-1,0 0 0,0 0 0,1 0 0,-1 0 0,0 0 1,0 0-1,0 0 0,0 0 0,1 0 0,-1 0 0,0 0 1,0 0-1,0 0 0,0-1 0,1 1 0,-1 0 1,0 0-1,0 0 0,0 0 0,0 0 0,1 0 0,-1 0 1,0 0-1,0-1 0,0 1 0,0 0 0,0 0 0,0 0 1,0 0-1,1-1 0,-1 1 0,0 0 0,0 0 1,0 0-1,0 0 0,0-1 0,0 1 0,0 0 0,0 0 0,15-25 3,-1 0 0,-1-1 0,-1-1 0,-1 0 0,-1 0 0,4-23-3,18-47 58,0 10-10,-17 40-47,2 1 1,2 0-1,3 2 1,1 0 0,2 2-1,3-2-1,-25 40 5,0 0 1,0 0-1,1 1 1,0-1-1,-1 1 0,1-1 1,0 1-1,0 1 0,1-1 1,-1 0-1,1 1 0,-1 0 1,1 0-1,0 1 0,0-1 1,0 1-1,0 0 1,0 0-1,0 0 0,0 1 1,0 0-1,0 0 0,0 0 1,0 1-1,0-1 0,0 1 1,0 0-1,2 2-5,10 2 16,-1 1 1,0 0-1,0 1 0,-1 1 0,0 1 0,0 0 1,-1 1-1,0 0 0,-1 1 0,0 1 1,-1 0-1,0 1 0,-1 0 0,-1 0 0,0 1 1,0 1-1,-2 0 0,1 0 0,-2 1 1,0 0-1,-1 0 0,-1 0 0,-1 1 0,0 0 1,-1 0-1,0 0 0,-1 7-16,-2 0 21,-1-1 0,0 0 0,-2 0 0,-1 0 0,-1-1-1,0 1 1,-2-1 0,-1 0 0,0-1 0,-2 0 0,0 0 0,-1-1 0,-4 3-21,-1 3 26,-1-1 0,-2 0 1,0-1-1,-2-2 1,0 0-1,-1-1 0,-2-1 1,-5 3-27,14-11-38,-1-1 0,-1-1 0,0 0 0,-1-1 0,0-1 0,0 0 0,0-2 0,-1 0 0,0-1 0,0-1 0,-1-1 0,1 0 0,-8-1 38,21-3-93,0 1-1,1-1 1,-1 0 0,0 0 0,1-1-1,-1 1 1,1-2 0,-1 1 0,1 0-1,0-1 1,0 0 0,0 0 0,0 0-1,0-2 94,-16-10-782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5.735"/>
    </inkml:context>
    <inkml:brush xml:id="br0">
      <inkml:brushProperty name="width" value="0.2" units="cm"/>
      <inkml:brushProperty name="height" value="0.2" units="cm"/>
      <inkml:brushProperty name="color" value="#FFFF00"/>
    </inkml:brush>
  </inkml:definitions>
  <inkml:trace contextRef="#ctx0" brushRef="#br0">123 389 196,'2'2'63,"1"0"0,0 0-1,-1 0 1,1-1 0,0 1 0,0-1-1,0 0 1,0 0 0,0 0 0,0 0 0,0 0-1,0-1 1,1 0 0,-1 1 0,0-1-1,0 0 1,1-1 0,-1 1 0,0 0-1,0-1 1,0 0 0,0 0 0,0 0 0,2-1-63,9-2 192,0-2 1,-1 1-1,1-2 1,7-5-193,-3 2 105,-1-1 0,0-1 0,0-1 1,-1 0-1,-1-1 0,0-1 0,-1 0 0,-1-1 0,0-1 1,-1 0-1,1-5-105,-10 16 18,0-1 0,-1 1 1,0-1-1,0 0 1,-1 0-1,0 0 0,0 0 1,0 0-1,-1 0 1,0 0-1,-1 0 0,1 0 1,-1 0-1,-1 0 0,-1-5-18,2 8 3,0-1-1,-1 1 1,0 0-1,0 0 1,0 0-1,0 1 1,-1-1-1,1 0 1,-1 1-1,0 0 1,0 0-1,0 0 0,-1 0 1,1 0-1,-1 0 1,0 1-1,1 0 1,-1 0-1,0 0 1,0 0-1,0 0 1,-1 1-1,1 0 1,0 0-1,-2 0-2,-3-1 13,0 2-1,0-1 1,0 1-1,0 1 1,0-1-1,0 1 1,1 1-1,-1 0 1,0 0 0,0 1-1,1 0 1,-3 2-13,-3 2 37,0 0 1,1 1-1,0 0 1,0 1-1,1 1 1,0 0-1,-2 3-37,-2 4 63,0 1-1,1 0 0,1 1 1,1 0-1,0 1 1,2 1-1,0 0 0,2 0 1,-6 19-63,8-23 28,2 1 1,0 1-1,2-1 0,0 0 1,0 1-1,2 0 1,0 0-1,2-1 0,0 1 1,1 8-29,2-11 12,-1-1 0,2 1 0,0 0 0,1-1 1,0 0-1,1 0 0,1-1 0,0 0 0,1 0 0,1-1 1,0 0-1,1-1 0,0 0 0,1-1 0,0 0 0,1-1 0,4 3-12,0-3 13,1 0 0,1-1 0,-1-1 0,1-1 0,1-1 0,-1-1 0,1 0 0,17 1-13,23 0 23,1-3 1,19-2-24,-52-3-161,0-1 0,-1-1 0,0-1 0,0-2 0,0 0 0,4-4 161,2-2-743,-4-3-407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6.901"/>
    </inkml:context>
    <inkml:brush xml:id="br0">
      <inkml:brushProperty name="width" value="0.2" units="cm"/>
      <inkml:brushProperty name="height" value="0.2" units="cm"/>
      <inkml:brushProperty name="color" value="#FFFF00"/>
    </inkml:brush>
  </inkml:definitions>
  <inkml:trace contextRef="#ctx0" brushRef="#br0">520 86 188,'0'0'301,"0"0"-7,0 0-6,0 0-49,0 0-18,0 0 5,0 0-19,0 0-37,0 0-21,0-1-133,1 1 0,-1-1 1,1 1-1,0 0 0,-1-1 1,1 1-1,-1-1 0,1 0 0,-1 1 1,0-1-1,1 1 0,-1-1 1,0 0-1,1 1 0,-1-1 0,0 1 1,0-1-1,1 0 0,-1 0 1,0 1-1,0-1-16,-4-5 29,0 1 1,0 0-1,0-1 1,0 2-1,-1-1 1,0 0-1,0 1 1,0 0 0,-1 0-1,1 1 1,-1-1-1,0 1 1,0 0-1,0 1 1,-1 0-1,1 0 1,-5-1-30,2 2 39,-1 0 0,1 0 1,0 1-1,-1 0 0,1 1 1,0 0-1,0 1 0,-1 0 1,1 0-1,0 1 0,-7 3-39,-3 2 90,1 1 0,0 1-1,1 1 1,0 0 0,0 1-1,1 1 1,1 1 0,0 0-1,1 0 1,1 2 0,-5 6-90,3 0 71,1 0 0,1 1 0,2 0 0,0 1 0,1 0 0,1 0 0,1 1 0,2 0 0,0 1 0,2 0 0,1-1 0,1 1-1,1 20-69,1-33 17,2 1 0,-1-1 0,2 0 0,0 0 1,0 0-1,1-1 0,1 1 0,0-1 0,1 0 1,0 0-1,0-1 0,6 7-18,-7-11 9,-1-1-1,2 1 1,-1-1 0,1 0 0,0 0-1,0 0 1,1-1 0,-1 0 0,1 0-1,0-1 1,1 0 0,-1 0 0,1-1-1,-1 0 1,1 0 0,0-1 0,0 0-1,1 0 1,-1-1 0,5 1-9,0-3 6,0-1-1,0 1 1,0-2 0,-1 0-1,1 0 1,-1-2 0,0 1 0,0-1-1,0-1 1,-1 0 0,0-1-1,0 0 1,0-1 0,-1 0 0,0 0-1,-1-1 1,3-4-6,13-13 5,-2-1-1,-1-1 1,-1-1 0,-2-1 0,12-23-5,-11 16-27,-2-1 1,-1-1-1,-2 0 1,-2 0-1,-2-2 1,-1 0-1,-2 0 1,-2 0 0,1-33 26,-22 126 256,9 2-205,3 1 0,2-1 1,2 1-1,8 46-51,-5-74-10,1 0 0,1 0 1,1-1-1,1 0 0,1 0 1,2-1-1,0 0 0,2-1 0,1 0 1,12 15 9,-20-31-82,0 0 0,1-1 0,-1 0 0,1-1 0,7 5 82,-12-9-77,1 0 0,-1-1 0,0 1 0,1-1-1,0 0 1,-1 0 0,1 0 0,0 0 0,0 0 0,-1 0 0,1-1-1,0 1 1,0-1 0,0 0 0,0 0 0,0 0 0,-1 0-1,1-1 1,0 1 0,0-1 0,0 0 0,2 0 77,22-13-970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7.383"/>
    </inkml:context>
    <inkml:brush xml:id="br0">
      <inkml:brushProperty name="width" value="0.2" units="cm"/>
      <inkml:brushProperty name="height" value="0.2" units="cm"/>
      <inkml:brushProperty name="color" value="#FFFF00"/>
    </inkml:brush>
  </inkml:definitions>
  <inkml:trace contextRef="#ctx0" brushRef="#br0">69 227 296,'-35'299'2451,"2"-36"-1119,33-259-1260,0-1 1,-1 1-1,1-1 1,0 0-1,0 1 0,1-1 1,-1 1-1,1-1 1,0 0-1,0 1 1,0 1-73,-1-5 12,1 0 1,-1 0 0,0 0 0,0 1 0,0-1 0,1 0 0,-1 0 0,0 0 0,0 0 0,0 1 0,1-1 0,-1 0 0,0 0 0,0 0 0,1 0 0,-1 0 0,0 0 0,0 0 0,1 0 0,-1 0 0,0 0 0,0 0 0,1 0 0,-1 0 0,0 0-1,0 0 1,1 0 0,-1 0 0,0 0 0,0 0 0,1 0 0,-1-1 0,0 1 0,0 0 0,1 0 0,-1 0 0,0 0 0,0 0 0,1-1-13,13-18 57,120-222 160,-68 116-466,5 3 1,30-32 248,-94 144-8,13-16 7,0 0-1,1 1 0,6-4 2,-21 24 17,-1 0 0,1 0-1,0 0 1,0 1 0,0-1-1,1 2 1,-1-1 0,1 1-1,0 0 1,0 0 0,0 1-1,1-1 1,-1 2 0,0-1-1,1 1 1,2 0-17,-6 2 16,0-1 0,1 1-1,-1 0 1,0 0 0,0 1 0,0-1 0,0 1 0,0 0-1,-1 0 1,1 0 0,0 1 0,-1-1 0,0 1 0,1 0-1,-1 0 1,0 0 0,-1 0 0,1 1 0,0-1 0,-1 1-1,2 3-15,7 12 70,-1 1-1,0 0 1,4 16-70,-8-21 30,40 112 426,9 60-456,17 49-114,-63-209-132,-6-14-191,2 0 0,0 0 0,0 0-1,1-1 1,0 0 0,8 11 437,-10-16-920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8.769"/>
    </inkml:context>
    <inkml:brush xml:id="br0">
      <inkml:brushProperty name="width" value="0.2" units="cm"/>
      <inkml:brushProperty name="height" value="0.2" units="cm"/>
      <inkml:brushProperty name="color" value="#FFFF00"/>
    </inkml:brush>
  </inkml:definitions>
  <inkml:trace contextRef="#ctx0" brushRef="#br0">1 12 16,'0'0'108,"0"0"56,0 0-10,0 0 5,0 0-34,0 0 22,-1-10-15,1 11-102,0-1 0,1 0 0,-1 0 0,0 0 1,0 0-1,0 0 0,0 0 0,0 0 0,0 0 0,0 0 0,1 0 0,-1 0 0,0 0 0,0 0 0,0 0 0,0 0 0,0 0 0,0 0 0,0 0 0,1 0 0,-1 0 0,0 0 0,0 0 0,0 0 0,0 0 0,0 0 0,0 0 0,0 0 1,1 0-1,-1 0 0,0 0 0,0 0 0,0 0 0,0-1 0,0 1 0,0 0 0,0 0 0,0 0 0,0 0 0,1 0 0,-1 0 0,0 0 0,0 0 0,0-1 0,0 1 0,0 0 0,0 0 0,0 0 0,0 0 0,0 0 0,0 0 0,0 0 0,0-1 1,0 1-1,0 0-30,3 7 69,0-1 1,0 1-1,-1 0 1,0 0 0,0 0-1,0 0 1,-1 0 0,0 0-1,-1 0 1,1 0-1,-2 1 1,1 5-70,0 11 106,2 0 0,0 1 1,2-1-107,5 49 218,8 149 304,26 395 124,-26-256-888,-9-301-1652,-8-59 819,0-3 57,-3-9 109</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6:59.617"/>
    </inkml:context>
    <inkml:brush xml:id="br0">
      <inkml:brushProperty name="width" value="0.2" units="cm"/>
      <inkml:brushProperty name="height" value="0.2" units="cm"/>
      <inkml:brushProperty name="color" value="#FFFF00"/>
    </inkml:brush>
  </inkml:definitions>
  <inkml:trace contextRef="#ctx0" brushRef="#br0">0 111 8,'1'-5'131,"0"1"1,-1 0-1,2 0 0,-1-1 1,0 1-1,1 0 0,0 0 1,0 0-1,0 1 0,0-1 1,1 0-1,-1 1 0,1-1 1,0 1-1,0 0 0,0 0 1,0 0-1,1 0 0,-1 1 1,1-1-1,0 1 0,0 0 1,0 0-1,0 0 0,0 1 1,0 0-1,1-1-131,10-3 64,0 0 0,0 1-1,1 1 1,-1 1 0,1 0 0,0 1-1,2 0-63,-8 2 36,0 0 0,0 1 0,0 0 0,0 1 0,-1 0-1,0 1 1,1 0 0,-1 0 0,0 1 0,-1 0 0,1 0 0,-1 1-1,7 6-35,-1 0 63,1 1 0,-2 0 0,0 1 0,-1 1 0,0 0 0,-1 0-1,0 2-62,-1 3 44,0 0 0,-1 1-1,-2 0 1,0 1-1,-1 0 1,-1 0-1,-1 0 1,-1 0 0,-1 1-1,0-1 1,-2 1-1,-1 0 1,-1-1-1,-4 19-43,3-22 17,-1 0-1,-1 0 0,0-1 0,-2 0 1,0 0-1,-1 0 0,-1-1 0,0 0 1,-1 0-1,-1-1 0,-1-1 0,0 0 1,-1 0-1,0-1 0,-1-1 0,-1-1 1,-11 8-17,-18 2 13,37-20-17,1 1 0,-1 0 0,1 0 0,-1 0 0,1 1 0,0 0 0,1 0 0,-1 1 1,0 0 3,8-2-10,1-1 1,-1 0 0,0 0-1,1 0 1,0 0-1,-1 0 1,1 0 0,0 0-1,1 0 10,-4-2-3,44 22 22,0-1 0,2-3 0,11 3-19,3 1 116,24 13-116,-36-9 30,0 1-1,-2 3 1,-1 2 0,-1 2-1,-2 2 1,-2 1 0,-1 2-1,-2 2 1,-2 2 0,10 16-30,-24-27-38,-13-19-293,0 0 0,0-1 0,2 0 0,-1-1 0,6 4 331,-15-14-878,0-1-28</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6.871"/>
    </inkml:context>
    <inkml:brush xml:id="br0">
      <inkml:brushProperty name="width" value="0.2" units="cm"/>
      <inkml:brushProperty name="height" value="0.2" units="cm"/>
      <inkml:brushProperty name="color" value="#FFC114"/>
    </inkml:brush>
  </inkml:definitions>
  <inkml:trace contextRef="#ctx0" brushRef="#br0">340 1 4,'-8'1'186,"-1"0"0,1 1 0,0 0 1,0 0-1,0 1 0,0 0 0,0 1 0,1-1 0,0 2 1,-1-1-1,2 1 0,-1 0 0,-1 1-186,-15 13 284,1 1-1,0 1 1,2 2-284,3-6 135,1 1-1,1 1 1,0 1 0,2 0 0,0 1-1,1 0 1,2 1 0,0 0 0,1 0-1,0 7-134,8-27 14,0 0-1,0 0 0,1 0 1,-1 0-1,1 0 0,-1 0 1,1 0-1,0 1 0,0-1 1,0 0-1,0 0 0,0 0 1,0 0-1,1 0 0,-1 0 1,1 0-1,-1 0 0,1 0 1,0 0-1,0 0 0,0 0 1,0 0-1,0 0 0,0-1 1,0 1-1,1 0 0,-1-1 1,1 1-1,-1-1 0,1 1 1,0-1-1,-1 0 0,1 0 1,0 0-1,0 0 0,0 0 1,0 0-1,0 0 0,0-1 1,0 1-1,1 0-13,3-1 19,0 1 0,0-1 0,1 0 0,-1 0 0,0 0 0,0-1 0,0 0 0,0 0 0,0-1 0,0 0 0,0 0-1,2-1-18,24-12 53,-1-1-1,-1-2 0,0 0 0,22-21-52,-40 30 32,-1-2-1,0 1 1,0-1 0,-1-1 0,0 0 0,-1-1-1,-1 0 1,0 0 0,0 0 0,-2-1 0,1 0 0,-2-2-32,-4 15 14,-1 0 1,1 0 0,-1-1 0,1 1 0,-1 0 0,0-1 0,0 1 0,1-1 0,-1 1-1,0 0 1,0-1 0,-1 1 0,1 0 0,0-1 0,0 1 0,-1-1 0,1 1 0,-1 0-1,1 0 1,-1-1 0,1 1 0,-1 0 0,0 0 0,0 0 0,1-1 0,-1 1-1,0 0-14,-1 0-2,-1-1 0,1 1 0,0 0 0,0 0 0,-1 0 0,1 0 0,0 0 0,-1 1 0,1-1 0,-1 1 0,1-1 0,-1 1 0,1 0 0,-1 0 2,-6 0-111,1 0 1,0 1-1,0 0 1,-1 0 0,1 1-1,0 0 1,0 0-1,-4 3 112,-21 9-1978,27-10 1097</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0.332"/>
    </inkml:context>
    <inkml:brush xml:id="br0">
      <inkml:brushProperty name="width" value="0.2" units="cm"/>
      <inkml:brushProperty name="height" value="0.2" units="cm"/>
      <inkml:brushProperty name="color" value="#FFFF00"/>
    </inkml:brush>
  </inkml:definitions>
  <inkml:trace contextRef="#ctx0" brushRef="#br0">1 1 96,'15'137'2536,"30"116"-2536,-12-74 593,-3 4-128,45 248 345,-62-330-722,-12-98-178,-2 3-565,1-1 125,-2-13-179,-3-13-264,2-5-34</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0.814"/>
    </inkml:context>
    <inkml:brush xml:id="br0">
      <inkml:brushProperty name="width" value="0.2" units="cm"/>
      <inkml:brushProperty name="height" value="0.2" units="cm"/>
      <inkml:brushProperty name="color" value="#FFFF00"/>
    </inkml:brush>
  </inkml:definitions>
  <inkml:trace contextRef="#ctx0" brushRef="#br0">0 192 120,'15'-17'248,"1"1"0,1 0 0,0 2 0,1 0 1,0 1-1,1 0 0,0 2 0,1 0 0,1 1 0,12-3-248,-3 3 245,0 1 0,1 1 0,0 2 0,0 1 0,0 2 0,1 1 0,9 1-245,-28 2 46,0 0 0,-1 1 0,1 0 0,0 1 0,-1 0 0,1 1 0,-1 0 0,0 1 0,-1 1 0,1 0-1,-1 0 1,0 1 0,0 1 0,-1 0 0,0 0 0,5 7-46,-4-5 36,-1 1-1,-1 1 1,1 0 0,-2 0 0,0 1-1,-1 0 1,0 0 0,0 0 0,-2 1-1,0 0 1,0 0 0,-1 1-1,-1-1 1,0 9-36,-1 11 50,-2 1 0,-1-1-1,-2 1 1,-1-1 0,-1 0-1,-3 0 1,0 0 0,-3-1-1,0-1 1,-2 0 0,-8 12-50,-8 14 57,-2-1 0,-4-2 0,-1-1 1,-3-2-1,-32 32-57,55-66-30,-2 0 1,0-1-1,-1-1 0,-1-1 1,-3 1 29,13-10-228,0 0 0,0 0 0,-1-1 0,1-1 0,-1 0 0,0 0 0,-1-1 0,1-1 0,0 0 0,-1 0 0,1-1 0,-1 0 228,-7-1-884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1.584"/>
    </inkml:context>
    <inkml:brush xml:id="br0">
      <inkml:brushProperty name="width" value="0.2" units="cm"/>
      <inkml:brushProperty name="height" value="0.2" units="cm"/>
      <inkml:brushProperty name="color" value="#FFFF00"/>
    </inkml:brush>
  </inkml:definitions>
  <inkml:trace contextRef="#ctx0" brushRef="#br0">100 264 240,'-10'31'366,"2"-1"0,1 1-1,2 1 1,1-1 0,1 1 0,2-1-1,2 27-365,1-24 136,2 0-1,1 0 0,2 0 1,1-1-1,2 0 0,1 0 1,1-1-1,2-1 0,1 0 1,2-1-1,0-1 0,3 0 1,13 15-136,-25-34 34,1-1 1,0 0-1,0 0 1,1-1-1,0 0 1,0 0-1,1-1 1,0-1 0,0 0-1,1-1 1,0 0-1,0 0 1,0-1-1,0-1 1,1 0-1,-1-1 1,1 0-1,0-1 1,6 0-35,-11-2 11,1-1 0,-1 0-1,0-1 1,0 1 0,0-2 0,-1 1 0,1-1 0,-1 0 0,0 0 0,0-1-1,0 0 1,-1-1 0,1 1 0,-1-1 0,-1 0 0,1-1 0,-1 1 0,0-2-11,12-13 29,-2 0 0,0-2 0,-1 0 1,-2 0-1,3-9-29,3-15-4,-1 0-1,-3-2 1,-2 0 0,-2 0-1,-3-1 1,-1 0 0,-3 0-1,-2-33 5,-1 60-21,-1 1 0,-1 0 0,-1 0-1,-1 0 1,0 1 0,-2-1 0,-1 1 0,0 0-1,-2 1 1,-5-11 21,7 20 0,1 0-1,-2 0 1,1 0-1,-1 1 1,-1 1-1,0-1 1,0 1-1,-1 1 1,0-1-1,-1 2 1,0 0-1,0 0 1,0 1-1,-1 0 1,0 1-1,0 0 1,0 1-1,-1 0 1,-8-1 0,-1 2 21,1 0 0,0 1 1,-1 1-1,0 1 0,1 1 0,-1 1 0,1 1 1,0 1-1,0 0 0,0 2 0,-10 4-21,-3 2-17,3-2 86,1 2 1,-22 11-70,43-18-167,1 0 0,0 0 0,0 0 1,0 1-1,1 1 0,0-1 0,0 1 0,0 0 0,1 1 0,0 0 0,-1 2 167,1 2-1177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2.699"/>
    </inkml:context>
    <inkml:brush xml:id="br0">
      <inkml:brushProperty name="width" value="0.2" units="cm"/>
      <inkml:brushProperty name="height" value="0.2" units="cm"/>
      <inkml:brushProperty name="color" value="#FFFF00"/>
    </inkml:brush>
  </inkml:definitions>
  <inkml:trace contextRef="#ctx0" brushRef="#br0">191 87 108,'0'0'195,"0"0"2,0 0 22,0 0-23,0 0-9,-4-3-46,2 1-86,0-1 0,-1 1 1,1 0-1,-1-1 0,0 1 0,0 1 1,0-1-1,0 0 0,0 1 0,0-1 1,0 1-1,0 0 0,-1 0 0,1 0 1,0 1-1,-1-1 0,1 1 0,-1 0 1,1 0-1,0 0 0,-1 0-55,-1 2 55,0 0 1,1 0-1,-1 0 1,1 1-1,0-1 0,-1 1 1,1 0-1,0 0 0,1 1 1,-1-1-1,1 1 1,-1 0-1,1 0 0,-2 4-55,-2 1 70,1 1-1,0 0 0,1 0 0,0 1 0,0 0 1,2 0-1,-1 0 0,1 0 0,1 0 1,-1 6-70,-1 19 227,1 1 1,2 25-228,2-43 36,0-1-1,2 1 1,0-1 0,1 0-1,1 0 1,1 0-1,0-1 1,1 1-1,6 8-35,-8-17 14,-1 0-1,1 0 1,1-1-1,0 0 0,0 0 1,0 0-1,1-1 1,0 0-1,1 0 0,-1-1 1,1 0-1,0 0 1,1-1-1,0 0 1,0 0-1,0-1 0,0 0 1,7 1-14,-11-4 4,0 0 1,0-1-1,0 1 1,0-1-1,0-1 1,0 1-1,0-1 1,0 1-1,0-1 1,0-1-1,0 1 1,-1-1-1,1 0 1,-1 0-1,5-2-4,3-4 15,-1 0 0,0 0 0,0-1 0,-1 0 0,0-1-15,1 0 10,0-2 0,-1 0-1,-1 0 1,0 0-1,-1-1 1,0-1-1,-1 0 1,0 0-1,-1 0 1,-1 0-10,2-8-14,-2 1 0,0-1 0,-2 0 0,0 0 0,-1-1 0,-2-14 14,-1 22-17,-1 0 1,-1 0-1,-1 1 0,0 0 1,-1-1-1,0 2 0,-1-1 1,-1 0-1,0 1 0,-1 0 1,0 1-1,-1 0 0,0 0 1,-1 1-1,0 0 1,-1 1-1,0 0 0,-1 1 1,0 0-1,0 0 0,-1 2 1,0-1-1,0 2 0,-10-4 17,6 6-99,1 1-1,-1 1 1,0 0 0,0 1-1,-12 1 100,28 0-17,0 0-1,1 0 1,-1 0-1,0 0 1,1 0 0,-1 0-1,0 0 1,0 1-1,1-1 1,-1 0-1,0 0 1,1 1 0,-1-1-1,0 0 1,1 1-1,-1-1 1,0 0-1,1 1 1,-1-1 0,1 1-1,-1-1 1,1 1-1,-1-1 1,1 1-1,-1 0 1,1-1 0,0 1-1,-1 0 18,-10 10-2076,9-9 1127</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8.465"/>
    </inkml:context>
    <inkml:brush xml:id="br0">
      <inkml:brushProperty name="width" value="0.2" units="cm"/>
      <inkml:brushProperty name="height" value="0.2" units="cm"/>
      <inkml:brushProperty name="color" value="#FFFF00"/>
    </inkml:brush>
  </inkml:definitions>
  <inkml:trace contextRef="#ctx0" brushRef="#br0">238 49 100,'-4'-3'234,"-5"-5"-33,5 4-113,0 0 0,-1 0 0,1 1 0,-1-1 1,0 1-1,0 0 0,0 1 0,0-1 0,0 1 0,-1 0 0,-4-1-88,6 3 42,-1 1-1,1 0 0,-1 0 1,1 0-1,0 0 0,-1 1 1,1 0-1,0 0 1,0 0-1,0 0 0,0 1 1,1-1-1,-1 1 1,1 0-1,-1 0 0,1 0 1,0 1-1,0-1 1,0 1-1,0 1-41,-4 5 55,-1 0 0,2 1-1,0 0 1,0 0 0,1 1 0,-4 10-55,-2 24 87,3 0 0,1 1-1,2 1 1,2-1 0,3 0 0,2 16-87,-1 7 112,8 65 10,-2-51-5,37 405 414,-23-275-348,-20-204-13,0-9-326,-1 1-1,1 0 1,-1 0-1,1 0 1,-1-1-1,0 1 1,0 0-1,0 0 1,0 0 0,0 0-1,0 0 1,-1-1-1,1 1 1,0 0-1,-1 0 1,0-1-1,1 1 1,-1 0-1,0 0 1,0-1-1,0 1 1,-1 0 156,-4-3-875</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08.847"/>
    </inkml:context>
    <inkml:brush xml:id="br0">
      <inkml:brushProperty name="width" value="0.2" units="cm"/>
      <inkml:brushProperty name="height" value="0.2" units="cm"/>
      <inkml:brushProperty name="color" value="#FFFF00"/>
    </inkml:brush>
  </inkml:definitions>
  <inkml:trace contextRef="#ctx0" brushRef="#br0">0 18 260,'41'-7'252,"-22"7"-8,41-9-56,-18 7-8,-25 2-44,11 0 32,6 0-36,0 0-48,1 0 4,-2 0 28,35 14-72,-39-11 32,2 0-80,1 0-104,-4 1-40,-1-1-120,-18-3-268,6 0-312</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0.204"/>
    </inkml:context>
    <inkml:brush xml:id="br0">
      <inkml:brushProperty name="width" value="0.2" units="cm"/>
      <inkml:brushProperty name="height" value="0.2" units="cm"/>
      <inkml:brushProperty name="color" value="#FFFF00"/>
    </inkml:brush>
  </inkml:definitions>
  <inkml:trace contextRef="#ctx0" brushRef="#br0">732 0 236,'0'0'315,"0"0"-23,0 0-18,0 0-35,0 0-28,0 0-21,-3 5-12,-2 0-141,0-1-1,0 1 1,0-1 0,-1 0 0,1-1 0,-1 1-1,0-1 1,0 0 0,0-1 0,-1 1-1,1-1 1,0-1 0,-1 1 0,1-1 0,-1 0-1,-5 0-36,-27 2 218,-1-1-1,-19-3-217,22 1 138,-1 0-2,1-2-1,0-2 0,-20-4-135,-81-11 724,136 18-711,0 1 0,0 0 1,1 0-1,-1 0 1,0 0-1,0 0 0,0 0 1,1 0-1,-1 1 0,0-1 1,0 1-1,1-1 0,-1 1 1,0-1-1,0 1 0,1 0 1,-1 0-1,1 0 1,-1 0-1,1 0 0,-1 1-13,-1 1 12,-1 1 0,1-1 0,0 1-1,0 0 1,1 0 0,-1 0-1,1 0 1,-1 4-12,-5 11 19,1 0-1,1 1 1,-2 15-19,6-28 22,-16 95 69,5 1 0,4 0-1,4 1 1,5 18-91,1-109-1,0 0 1,1 1-1,0-1 0,1 0 0,2 5 1,7 39 33,-12-52-20,1 0-1,0 0 1,0 1-1,0-1 0,0 0 1,1 0-1,0 0 0,0 0 1,1 0-1,-1-1 0,2 2-12,-1-7 7,-1 0-1,1 0 0,0 0 1,0 0-1,-1-1 0,1 1 0,-1-1 1,0 0-1,1 0 0,-1 0 0,0 0 1,0 0-1,0 0-6,3-3-13,0 1 9,25-19-2,0 0 0,1 2 0,1 2 0,21-9 6,-44 23 1,1 1-1,0 1 1,0 0-1,0 0 1,1 1-1,-1 0 1,0 1-1,1 0 1,-1 1-1,1 0 0,-1 0 1,1 1-1,-1 1 1,1 0-1,-1 0 1,0 1-1,0 0 1,4 2-1,-1 1 6,0 1 0,0 0 1,-1 1-1,0 0 0,0 1 1,-1 1-1,0 0 0,0 0 0,-1 1 1,-1 0-1,0 0 0,0 1 1,-1 1-1,-1-1 0,0 1 1,-1 0-1,0 1 0,-1 0 0,0 0 1,-2 0-1,1 0 0,-2 0 1,0 1-1,0 0 0,-1 12-6,-3-11 38,0-1 0,0 1 0,-1-1 0,-1 1 1,-1-1-1,0-1 0,-1 1 0,0-1 0,-2 0 0,1 0 0,-2-1 0,1 0 0,-2 0 0,0-1 0,0 0 0,-1-1 1,-6 4-39,-13 12 97,-2-1 1,-2-1 0,0-2 0,-1-1 0,-1-2 0,-4 1-98,23-14-72,1 0 0,-1 0 0,1-2 0,-2 0 0,-7 1 72,17-5-259,-1 0 0,0 0 0,1-1 0,-1 0 0,0 0 0,1-1 0,-1 0 0,1 0 1,-1-1-1,1-1 0,-7-2 259,-11-8-924</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2.118"/>
    </inkml:context>
    <inkml:brush xml:id="br0">
      <inkml:brushProperty name="width" value="0.2" units="cm"/>
      <inkml:brushProperty name="height" value="0.2" units="cm"/>
      <inkml:brushProperty name="color" value="#FFFF00"/>
    </inkml:brush>
  </inkml:definitions>
  <inkml:trace contextRef="#ctx0" brushRef="#br0">14 0 48,'0'0'152,"0"0"-3,0 0-13,0 0-14,0 0 15,0 0 15,0 0-17,0 0-15,-2 5 34,0 3-94,-1 1 0,1 0 0,0 0 0,1 0 1,0 0-1,1 0 0,0 1 0,1 4-60,9 86 261,-4-54-130,9 192 1333,-10 94-1464,-5-297 196,0-34-60,0-1-36,1 6 78,0-11-96,81-552-609,-76 525 508,2 1 1,0 1-1,13-27 19,-18 48 2,1 0 1,0 0-1,1 0 0,0 1 1,0 0-1,1 0 1,0 0-1,0 0 0,1 1 1,0 0-1,0 1 1,1-1-1,0 2 0,4-4-2,-9 8 9,-1 0 0,1-1-1,-1 2 1,1-1 0,-1 0-1,1 0 1,-1 1 0,1 0-1,-1-1 1,1 1 0,0 0-1,-1 0 1,1 0 0,0 1-1,-1-1 1,1 1 0,-1-1-1,1 1 1,-1 0 0,1 0-1,0 1-8,2 0 10,-1 1-1,1 0 1,-1 1-1,0-1 1,0 1-1,0 0 1,-1 0-1,1 0 1,-1 0-1,2 3-9,5 11 22,0 0 1,-1 0-1,-1 1 1,-1 0-1,1 5-22,2 15 13,0 1 0,-3-1 0,-1 1-1,-1 15-12,-1 162 118,-4-155-78,-1-39-19,-1 0-1,-1 0 0,-6 20-20,-2 16 91,9-53-97,2-5-14,0-1 16,0 0 0,0 0 0,0 0 0,0 0 1,0 0-1,0 0 0,0 0 0,1 0 0,-1 0 1,0 0-1,0 0 0,0 0 0,0 0 0,0 0 0,0 0 1,0 0-1,0 0 0,0 0 0,0 0 0,0 0 0,0 0 1,0 0-1,0 0 0,1 0 0,-1 0 0,0 0 1,0 0-1,0 0 0,0 0 0,0 0 0,0 0 0,0 0 1,0 0-1,0 0 0,0 0 0,0 0 0,0 0 0,0 0 1,0 0-1,0 0 0,1 0 0,-1 0 0,0 0 1,0 0-1,0 1 0,0-1 0,0 0 0,0 0 0,0 0 1,0 0-1,0 0 0,0 0 0,0 0 0,0 0 0,0 0 4,6-10-131,4-13-6,32-122-710,21-59 69,-51 169 792,3 1-1,1 1 1,1 0-1,15-20-13,-29 49 23,0-1-1,0 0 0,1 1 0,0 0 1,0 0-1,0 0 0,0 0 1,1 0-1,-1 1 0,1 0 0,0 0 1,0 0-1,0 1 0,4-2-22,-6 3 16,0 1-1,1-1 1,-1 1-1,0 0 1,0 0-1,0 0 1,1 1-1,-1-1 1,0 1 0,0 0-1,0-1 1,0 1-1,0 1 1,0-1-1,0 0 1,0 1-1,0-1 1,-1 1-1,1 0 1,-1 0-1,1 0 1,-1 0-1,0 1 1,1-1-1,0 3-15,12 14 36,-1 0 0,-1 1 0,0 1 1,-2 0-1,-1 0 0,0 1 0,-2 1 0,0 0 0,4 23-36,3 26 112,-3 1 0,0 42-112,-6-77-2028,-6-38 1029</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2.771"/>
    </inkml:context>
    <inkml:brush xml:id="br0">
      <inkml:brushProperty name="width" value="0.2" units="cm"/>
      <inkml:brushProperty name="height" value="0.2" units="cm"/>
      <inkml:brushProperty name="color" value="#FFFF00"/>
    </inkml:brush>
  </inkml:definitions>
  <inkml:trace contextRef="#ctx0" brushRef="#br0">1 0 188,'0'0'316,"0"0"24,0 0-60,0 0-4,0 0-48,0 0-4,0 0-44,0 0 52,0 0-92,20 17-12,-18-9-44,-2 1 0,3 1-108,0 20-148,0-4-120,-3-14-160,0 7-520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3.134"/>
    </inkml:context>
    <inkml:brush xml:id="br0">
      <inkml:brushProperty name="width" value="0.2" units="cm"/>
      <inkml:brushProperty name="height" value="0.2" units="cm"/>
      <inkml:brushProperty name="color" value="#FFFF00"/>
    </inkml:brush>
  </inkml:definitions>
  <inkml:trace contextRef="#ctx0" brushRef="#br0">26 1 4,'-1'163'2539,"-15"98"-2539,11-196-1416,2 42 1416,3-105-887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7.904"/>
    </inkml:context>
    <inkml:brush xml:id="br0">
      <inkml:brushProperty name="width" value="0.2" units="cm"/>
      <inkml:brushProperty name="height" value="0.2" units="cm"/>
      <inkml:brushProperty name="color" value="#FFC114"/>
    </inkml:brush>
  </inkml:definitions>
  <inkml:trace contextRef="#ctx0" brushRef="#br0">428 38 100,'0'0'129,"0"0"-30,0 0 2,1 0-58,0 0 1,0 0 0,0 0 0,0 1 0,-1-1-1,1 0 1,0 0 0,0-1 0,0 1 0,0 0-1,0 0 1,0 0 0,-1 0 0,1-1 0,0 1-1,0 0 1,0-1 0,0 1 0,0-1-44,-1 0 57,0-1 1,0 1 0,0 0-1,0 0 1,-1-1-1,1 1 1,0 0 0,-1 0-1,1 0 1,0-1 0,-1 1-1,0 0 1,1 0-1,-1 0 1,0 0 0,1 0-1,-1 0 1,0 0 0,0 0-1,0 0 1,0 1-1,0-1 1,0 0 0,0 0-1,0 1 1,0-1-58,-3 0 42,1 0 0,0 0 0,-1 0 0,1 0 0,-1 0 1,0 1-1,1 0 0,-1 0 0,1 0 0,-2 0-42,-15 2-51,0 1 0,0 1 0,-12 4 51,18-5 114,-22 5-40,-79 23 112,104-28-172,-1 2-1,1-1 1,0 1-1,1 1 1,-1 0-1,1 1 1,0 0-1,-2 3-13,11-10 2,0 1 0,0 0 0,0 0 0,0 0 0,1 0 0,-1 0 0,0 0-1,1 0 1,-1 0 0,1 0 0,-1 0 0,1 0 0,0 1 0,-1-1 0,1 0 0,0 0 0,0 0 0,-1 0 0,1 1 0,0-1 0,0 0 0,1 0 0,-1 0-1,0 1 1,0-1 0,1 0 0,-1 0 0,0 0 0,1 0 0,-1 0 0,1 1 0,-1-1 0,1 0 0,0 0 0,0 0 0,-1-1 0,1 1 0,0 0 0,0 0-1,0 0 1,0 0 0,0-1 0,0 1 0,0 0-2,8 6 5,1-1-1,0 0 1,-1 0 0,10 2-5,-7-1 21,58 26 88,-35-17 13,-1 1-1,14 11-121,-39-22 55,0 0-1,-1 1 1,0-1 0,0 2 0,0-1 0,-1 1-1,-1 0 1,1 0 0,-1 1 0,0 0-1,-1 0-54,-3-5 51,-1 0-1,1 0 1,-1 0-1,0 0 1,0-1-1,0 1 0,0 1 1,-1-1-1,0 0 1,1 0-1,-2 0 1,1 0-1,0 0 0,-1 0 1,0 0-1,0 0 1,0 1-51,-2 2 59,0 0 1,0 0 0,-1 0 0,0-1 0,0 1-1,0-1 1,-1 0 0,0 0 0,-1 0-60,-11 11 139,-1-1 0,-1-1 0,-1 0 0,0-2 0,-9 4-139,15-7-198,-1-2 0,-1 0 0,1-1 0,-1 0 0,0-2 0,0 0 0,-1 0 0,0-2 0,0 0 0,0-1 0,-7 0 198,14-4-1089,-3-10-51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3.718"/>
    </inkml:context>
    <inkml:brush xml:id="br0">
      <inkml:brushProperty name="width" value="0.2" units="cm"/>
      <inkml:brushProperty name="height" value="0.2" units="cm"/>
      <inkml:brushProperty name="color" value="#FFFF00"/>
    </inkml:brush>
  </inkml:definitions>
  <inkml:trace contextRef="#ctx0" brushRef="#br0">52 157 332,'-16'218'1926,"10"-180"-1664,-6 29 540,3 1 0,0 56-802,9-123 92,0-1 18,5 3 126,3-15-32,13-37-363,-3-1-1,3-18 160,22-60-521,-25 81 432,0-1 8,3 0 0,20-35 81,-34 71 22,0 0 0,1 0 0,0 1 0,1 0 0,0 1 1,1 0-1,0 0 0,0 1 0,1 1 0,0 0 0,1 0 0,8-4-22,-16 10 24,-1 1 1,0 0-1,0 0 0,1 0 0,-1 0 0,1 0 0,-1 1 0,0-1 0,1 1 0,-1 0 0,1 0 0,-1 0 0,1 0 1,-1 1-1,1 0 0,-1-1 0,1 1 0,-1 1 0,1-1-24,1 2 26,0 0-1,1 0 0,-1 0 1,-1 1-1,1 0 1,0 0-1,-1 0 1,0 0-1,0 1 1,3 3-26,4 9 54,-1 0-1,0 0 1,-2 1-1,0 0 1,0 0-1,0 8-53,2 8 110,-2 1 0,-1 0 0,-2 0-1,-1 17-109,0 144-426,-4-133-674,0-63 245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4.249"/>
    </inkml:context>
    <inkml:brush xml:id="br0">
      <inkml:brushProperty name="width" value="0.2" units="cm"/>
      <inkml:brushProperty name="height" value="0.2" units="cm"/>
      <inkml:brushProperty name="color" value="#FFFF00"/>
    </inkml:brush>
  </inkml:definitions>
  <inkml:trace contextRef="#ctx0" brushRef="#br0">1 270 216,'0'47'804,"-1"4"92,2-1 0,6 23-896,-5-57 195,1 0 0,1 0 0,0 0-1,1-1 1,1 0 0,0 0 0,1 0 0,1-1 0,5 9-195,-12-22 39,1 0-1,-1 1 1,0-1 0,0 0 0,1 0 0,-1 0 0,1 0 0,-1 0 0,1 0-1,-1 0 1,1-1 0,-1 1 0,1 0 0,0-1 0,-1 1 0,1-1 0,0 0-1,0 0 1,-1 1 0,1-1 0,0 0 0,0-1 0,-1 1 0,1 0-1,0 0 1,0-1 0,-1 1 0,1-1 0,0 1 0,-1-1 0,1 0 0,-1 0-1,1 0 1,-1 0 0,1 0 0,-1 0-39,11-6 63,-1-1-1,0 0 1,-1 0-1,5-6-62,-4 4 183,4-5-90,1-1 0,-2-1 1,0 0-1,-1-1 0,-1 0 1,-1-1-1,0 0 0,-2-1 0,5-11-93,-1-6 101,0 0-1,-2-1 0,-2 0 1,3-36-101,-8 25 26,-2 0-1,-2-5-25,0 28-683,0 25 75,0-7-1590,0 6 797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5.116"/>
    </inkml:context>
    <inkml:brush xml:id="br0">
      <inkml:brushProperty name="width" value="0.2" units="cm"/>
      <inkml:brushProperty name="height" value="0.2" units="cm"/>
      <inkml:brushProperty name="color" value="#FFFF00"/>
    </inkml:brush>
  </inkml:definitions>
  <inkml:trace contextRef="#ctx0" brushRef="#br0">12 0 200,'0'0'287,"0"0"-24,0 0-11,0 0 1,0 0-16,-3 8-9,0 5-121,1 0 1,0 0-1,1 1 0,1-1 0,0 0 0,1 1 1,0-1-1,1 0 0,0 0 0,3 8-107,5 49 388,8 270 1646,-17 76-2034,-2-201 137,1-206-172,-1 1-1,0-1 1,0 0-1,-1 1 1,-2 5 35,2-6-119,0 0-1,0 0 1,1 1 0,0-1 0,1 7 119,-3-1-1146,0-11 190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5.450"/>
    </inkml:context>
    <inkml:brush xml:id="br0">
      <inkml:brushProperty name="width" value="0.2" units="cm"/>
      <inkml:brushProperty name="height" value="0.2" units="cm"/>
      <inkml:brushProperty name="color" value="#FFFF00"/>
    </inkml:brush>
  </inkml:definitions>
  <inkml:trace contextRef="#ctx0" brushRef="#br0">1 84 32,'34'-9'416,"5"-2"20,7 1-44,-1-2-68,1 2-32,2-1 24,-3 4-48,3 0-68,-5 4-136,-1-1-4,10 4-64,-32 0-204,13 0-132,-2 0-328,32 18-200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5.947"/>
    </inkml:context>
    <inkml:brush xml:id="br0">
      <inkml:brushProperty name="width" value="0.2" units="cm"/>
      <inkml:brushProperty name="height" value="0.2" units="cm"/>
      <inkml:brushProperty name="color" value="#FFFF00"/>
    </inkml:brush>
  </inkml:definitions>
  <inkml:trace contextRef="#ctx0" brushRef="#br0">19 360 236,'25'-4'157,"-1"-1"0,0-1 0,0-1 1,0-1-1,-1-1 0,0-1 0,-1-1 0,0-1 0,0 0 0,-2-2 0,0-1 1,0-1-1,-1 0 0,-1-1 0,0-2-157,-15 16-5,-1 0 0,1-1 0,0 1 0,-1-1 0,0 0 0,0 1-1,0-1 1,0 0 0,0 0 0,-1 0 0,0-1 0,0 1 0,0 0 0,0 0 0,-1-1 0,0 1 0,0 0 0,0 0 0,0-1 0,0 1 0,-1 0 0,0-1 0,0 1-1,0 0 1,-2-3 5,1 3 5,-1-1-1,-1 0 0,1 1 0,0-1 0,-1 1 0,0 0 1,0 0-1,0 1 0,-1-1 0,1 1 0,-1 0 0,0 0 1,0 1-1,0-1 0,0 1 0,0 0 0,0 0 0,-1 1 1,-4-1-5,1 0 50,0 0 0,-1 1 0,1 0 0,-1 1 0,1-1 0,-1 2 0,1 0 0,-1 0 0,1 1 0,0 0 0,0 0 0,0 1 0,0 0 0,0 1 0,0 0 0,1 0 0,-7 5-50,5-2 57,1 0 0,-1 1 0,1 0 0,1 1 1,0 0-1,0 0 0,0 1 0,1 0 0,1 0 0,0 1 1,0 0-1,1 0 0,0 1-57,1-1 45,0 1 0,0-1 0,2 1 0,-1 0 0,1 0 0,1 0 0,0 0 0,1 0 0,1 0 0,-1-1 0,2 1 0,0 0 0,1 4-45,-1-7 22,1 0 0,1 0 0,-1 0 0,2-1 0,-1 0 0,1 1 0,0-1 0,1-1 1,0 1-1,0-1 0,0 0 0,1 0 0,0-1 0,0 0 0,1 0 0,0-1 0,7 4-22,-3-3 23,0 0-1,0-2 0,1 1 1,-1-2-1,1 1 1,0-2-1,0 0 1,0 0-1,0-1 1,0-1-1,0 0 0,10-1-22,19-5-286,-1-1 0,1-2-1,6-4 287,-27 7-321,18-6-512,-4-3-14</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6.620"/>
    </inkml:context>
    <inkml:brush xml:id="br0">
      <inkml:brushProperty name="width" value="0.2" units="cm"/>
      <inkml:brushProperty name="height" value="0.2" units="cm"/>
      <inkml:brushProperty name="color" value="#FFFF00"/>
    </inkml:brush>
  </inkml:definitions>
  <inkml:trace contextRef="#ctx0" brushRef="#br0">574 0 224,'-9'0'128,"1"1"0,0-1 1,0 1-1,0 0 0,-1 1 0,1 0 0,1 0 0,-1 1 1,0 0-1,1 1 0,-6 2-128,4-2 108,-22 10 172,0 2-1,1 1 0,1 1 1,1 2-1,-14 13-279,27-21 110,1 1 1,0 0-1,1 1 0,1 0 0,0 1 0,1 1 0,1 0 0,0 0 0,1 1 0,-3 12-110,9-23 25,1 0 0,0 0 0,1 1 0,0-1-1,0 1 1,0-1 0,1 1 0,0-1 0,0 1-1,0-1 1,1 1 0,0 0 0,0-1 0,1 0 0,0 1-1,0-1 1,0 0 0,1 0 0,0 0 0,0 0-1,2 0-24,9 13 40,0-1 0,2 0 0,0-2-1,1 0 1,10 7-40,-12-11 31,-1 1 1,0 0-1,0 1 1,-2 0-1,1 1 0,-2 0 1,0 1-1,1 4-31,-9-15 18,-1 1 1,0 0-1,0 0 0,0 0 0,0 0 0,-1 0 0,0 0 1,-1 1-1,1-1 0,-1 0 0,0 1 0,-1-1 1,1 0-1,-1 0 0,-1 0 0,1 1 0,-1-1 1,0 0-1,-1 1-18,-3 4 35,-1 1 0,0-1 0,0-1 0,-1 0 0,-1 0 0,1 0 0,-2-1 0,-9 8-35,-13 8 14,-2-2 0,-1-1 0,0-2 0,-31 13-14,60-30-149,0 0 1,0-1-1,0 0 1,-1 0-1,1 0 1,-1-1-1,1 0 1,-1-1-1,0 1 1,-4-1 148,-9 0-1264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7.913"/>
    </inkml:context>
    <inkml:brush xml:id="br0">
      <inkml:brushProperty name="width" value="0.2" units="cm"/>
      <inkml:brushProperty name="height" value="0.2" units="cm"/>
      <inkml:brushProperty name="color" value="#FFFF00"/>
    </inkml:brush>
  </inkml:definitions>
  <inkml:trace contextRef="#ctx0" brushRef="#br0">28 321 108,'0'0'239,"0"0"-35,0 0-9,0 0-48,0 0-4,0 0-30,0 0 27,0 0-30,0 0-3,0 0-10,0 0-13,0 0 4,0 0-50,0 0 30,0 0-16,-6-5 1,4 4-46,0 0 0,1-1-1,-1 1 1,1-1 0,-1 1 0,1-1-1,0 1 1,-1-1 0,1 0-1,0 0 1,0 0 0,0 1 0,0-1-1,1 0 1,-1 0 0,1 0 0,-1 0-1,1-1 1,-1 1 0,1 0-1,0 0 1,0 0 0,0 0 0,0 0-1,1 0 1,-1 0 0,0 0 0,1 0-1,0-1 1,-1 1 0,1 1-1,0-1 1,0 0 0,1-2-7,8-20 33,1 0 1,1 0-1,1 1 1,1 1-1,1 0 1,3-1-34,-13 15 45,1 1 0,1 0 0,-1 1 0,1 0 0,0 0 0,1 0 1,-1 1-1,1 0 0,0 0 0,1 1 0,-1 0 0,1 1 0,0 0 0,0 0 0,0 1 1,0 0-1,0 0 0,0 1 0,4 0-45,-7 1 33,1 0 0,-1 1 0,0 0 0,0 0 0,0 1 0,0-1 0,0 1 0,0 1 0,0-1 0,-1 1 0,1 0 0,-1 0 0,0 1 0,0-1 0,3 3-33,0 2 45,-1 0 0,1 0 1,-1 1-1,-1 0 0,1 0 0,-1 0 1,-1 1-1,3 7-45,2 7 76,-1 0 0,-2 0 0,0 1 0,-2 0 0,0 0 0,-2 0 0,0 16-76,-3-7 88,-2 0 1,-1 0-1,-2-1 1,-2 1 0,0-1-1,-2 0 1,-13 29-89,-4 2 98,-3-1 1,-3-2 0,-19 25-99,46-77-53,-3 5-334,-1 0 1,-1 0-1,0 0 0,-1-1 1,-3 2 386,6-8-1100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8.265"/>
    </inkml:context>
    <inkml:brush xml:id="br0">
      <inkml:brushProperty name="width" value="0.2" units="cm"/>
      <inkml:brushProperty name="height" value="0.2" units="cm"/>
      <inkml:brushProperty name="color" value="#FFFF00"/>
    </inkml:brush>
  </inkml:definitions>
  <inkml:trace contextRef="#ctx0" brushRef="#br0">6 1 40,'-3'17'368,"1"0"-64,2-4-48,0 1-164,0-14-124,0 10-268</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8.984"/>
    </inkml:context>
    <inkml:brush xml:id="br0">
      <inkml:brushProperty name="width" value="0.2" units="cm"/>
      <inkml:brushProperty name="height" value="0.2" units="cm"/>
      <inkml:brushProperty name="color" value="#FFFF00"/>
    </inkml:brush>
  </inkml:definitions>
  <inkml:trace contextRef="#ctx0" brushRef="#br0">1 109 236,'0'0'239,"0"0"10,0 0-11,3-3-1,10-8-24,0 0 0,1 0-1,0 2 1,0 0-1,1 0 1,0 2 0,1 0-1,0 0 1,0 1-1,0 1 1,1 1 0,-1 1-1,1 0 1,5 0-213,-14 3 51,-1 0 0,1 0 0,-1 1 0,1 0 0,-1 0 1,1 1-1,-1-1 0,0 2 0,0-1 0,0 1 0,0 0 0,0 1 0,-1-1 1,1 1-1,-1 1 0,0-1 0,0 1 0,-1 0 0,0 0 0,1 1 1,-2 0-1,1 0 0,-1 0 0,0 0 0,0 1 0,0-1 0,-1 1 0,0 0 1,0 0-1,-1 0 0,0 0 0,-1 1 0,1-1 0,-1 1 0,0-1 1,-1 2-52,0 14 61,0 0 1,-2 0-1,0 0 1,-2 0-1,-1-1 1,0 1 0,-2-1-1,0 0 1,-2 0-1,-5 9-61,-24 44 180,-3-2 0,-15 16-180,31-50 66,-22 29 31,26-39-149,1 0 0,-5 13 52,24-39-165,0-1 1,0 1-1,1 0 1,-1 0 0,1 0-1,-1-1 1,1 1-1,0 0 1,0 0 0,0 0-1,1 0 1,-1-1-1,1 1 1,-1 0 0,1 0-1,0-1 1,0 2 164,19 28-1088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19.315"/>
    </inkml:context>
    <inkml:brush xml:id="br0">
      <inkml:brushProperty name="width" value="0.2" units="cm"/>
      <inkml:brushProperty name="height" value="0.2" units="cm"/>
      <inkml:brushProperty name="color" value="#FFFF00"/>
    </inkml:brush>
  </inkml:definitions>
  <inkml:trace contextRef="#ctx0" brushRef="#br0">1 1 448,'5'22'464,"-1"-5"-108,-2 6-28,-2-15-32,5 18 16,1-6-100,-3-2-208,-3-18-200,0 14-264,0-1-472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28.687"/>
    </inkml:context>
    <inkml:brush xml:id="br0">
      <inkml:brushProperty name="width" value="0.2" units="cm"/>
      <inkml:brushProperty name="height" value="0.2" units="cm"/>
      <inkml:brushProperty name="color" value="#FFC114"/>
    </inkml:brush>
  </inkml:definitions>
  <inkml:trace contextRef="#ctx0" brushRef="#br0">86 230 4,'14'1'365,"-1"0"0,1-1 0,-1-1 0,1 0 1,0-1-1,-1 0 0,0-1 0,0 0 0,0-1 0,0-1 0,5-2-365,18-9 345,-1-2 1,-1-1-1,10-9-345,-39 25 30,0 0 0,0 0 0,0-1 1,0 0-1,-1 0 0,0 0 0,0 0 1,0-1-1,0 0 0,-1 1 0,0-1 0,0-1 1,0 1-1,0 0 0,-1-1 0,0 1 0,0-1 1,-1 0-1,1-1-30,-2 6-2,0 0 1,0 0-1,-1 0 1,1 0 0,0 0-1,-1 0 1,1 0-1,0 1 1,-1-1-1,1 0 1,-1 0-1,1 0 1,-1 1-1,1-1 1,-1 0 0,0 1-1,1-1 1,-1 0-1,0 1 1,0-1-1,1 1 1,-1-1-1,0 1 1,0-1-1,-1 1 2,-32-8 16,22 7-17,1 0 1,-1 2-1,1-1 1,-1 2 0,-5 0 0,-5 5 15,1 0 0,0 1 0,1 1 0,0 1 0,0 0 0,1 2 0,0 0 0,1 1 1,1 1-1,-5 6-15,10-10 13,0 1 0,1 1 0,1 0 1,0 0-1,1 1 0,0 1 0,1-1 0,0 1 1,1 0-1,1 1 0,0 0 0,1 0 0,0 0 1,2 1-1,0 0-13,2-12 5,1 1 1,-1 0-1,1-1 1,1 1-1,-1 0 1,1 0-1,-1-1 1,1 1-1,1 0 1,-1-1-1,1 1 1,-1-1-1,1 0 1,1 1-1,-1-1 1,1 0-1,1 2-5,1-1 22,-1 0-1,2 0 0,-1 0 1,1-1-1,-1 0 1,1 0-1,0 0 0,1-1 1,-1 0-1,7 2-21,11 3 107,0-1 1,0-2-1,1 0 1,0-2-1,23 0-107,150 0 461,-129-3-1749,-65 0 1159,0-1 0,0 1-1,0-1 1,0 0 0,0 0 0,0 0-1,0-1 1,0 1 0,0-1 0,-1 0 0,2-1 129,3-1-273,14-6-794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4.052"/>
    </inkml:context>
    <inkml:brush xml:id="br0">
      <inkml:brushProperty name="width" value="0.1" units="cm"/>
      <inkml:brushProperty name="height" value="0.1" units="cm"/>
      <inkml:brushProperty name="color" value="#66CC00"/>
    </inkml:brush>
  </inkml:definitions>
  <inkml:trace contextRef="#ctx0" brushRef="#br0">0 1659 184,'0'0'230,"0"0"18,0 0 35,0 0-23,1-25 1540,8-7-1195,-2 13 1815,3-12-622,-10 29-1720,9-12 81,-8 14-139,-1-1-1,1 1 1,0 0-1,-1-1 1,1 1 0,-1 0-1,1-1 1,-1 1 0,0 0-1,1-1 1,-1 1 0,1-1-1,-1 1 1,0-1 0,1 1-1,-1-1 1,0 0 0,1 1-1,-1-1 1,0 1-1,0-1 1,0 1 0,0-1-1,1 0 1,-1 1 0,0-1-1,0 0 1,0 1 0,0-1-1,0 1 1,-1-1 0,1 0-1,0 1 1,0-1-1,0 1 1,-1-1-20,95-23 1312,543-207-485,-487 174-836,107-29 1,-180 58 13,23-6 28,-64 23-7,0-2 0,33-16-26,-59 24-2,-5 4 13,-1-1 1,1 0-1,-1 0 1,1-1-1,-1 1 1,0-1-1,0 0 0,0 0 1,0 0-1,-1-1 1,1 0-1,-1 1 1,0-1-1,0 0 1,0 0-1,0-1 1,0-1-12,-2 5 1,188-244-145,-142 182 88,12-17-297,23-44 353,148-235-1163,-195 310 990,-25 34 944,-10 15-856,0 0-1,0 0 1,0-1-1,0 1 1,0 0-1,0 0 1,0-1-1,0 1 1,0 0-1,0 0 1,-1 0-1,1 0 1,0-1-1,0 1 1,0 0-1,0 0 1,-1 0-1,1 0 1,0-1-1,0 1 1,0 0-1,-1 0 1,1 0-1,0 0 1,0 0-1,0 0 1,-1 0-1,1 0 1,0 0-1,0 0 1,-1 0-1,1 0 1,0 0-1,0 0 1,0 0-1,-1 0 1,1 0-1,0 0 1,0 0-1,-1 0 1,1 0-1,0 0 1,0 0-1,0 0 1,-1 0-1,1 1 1,0-1-1,0 0 1,0 0-1,-1 0 1,1 0-1,0 0 1,0 1 85,-6 1-1845</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6.951"/>
    </inkml:context>
    <inkml:brush xml:id="br0">
      <inkml:brushProperty name="width" value="0.1" units="cm"/>
      <inkml:brushProperty name="height" value="0.1" units="cm"/>
      <inkml:brushProperty name="color" value="#66CC00"/>
    </inkml:brush>
  </inkml:definitions>
  <inkml:trace contextRef="#ctx0" brushRef="#br0">286 35 196,'0'-2'120,"0"0"-1,0 0 1,0 0 0,-1 0 0,1 0-1,0 0 1,-1 0 0,1 0-1,-1 0 1,0 0 0,1 0 0,-1 0-1,-1 0-119,2 1 29,-1 1 0,1-1 0,0 1 0,-1 0 0,0-1 0,1 1 0,-1-1 0,1 1-1,-1 0 1,0-1 0,1 1 0,-1 0 0,1 0 0,-1-1 0,0 1 0,1 0 0,-1 0-1,0 0 1,0 0 0,1 0 0,-1 0 0,0 0 0,1 0 0,-1 0 0,0 0-29,-5 2 62,1 1 1,-1-1-1,0 1 1,1 0-1,0 0 1,0 0-1,-3 3-62,-3 2 154,-11 6 21,0 1-1,2 2 1,0 0 0,0 1 0,2 1 0,0 0 0,1 2 0,1 2-175,15-23 18,0 1-1,1-1 1,-1 1 0,1 0-1,-1-1 1,1 1 0,-1 0-1,1 0 1,0-1 0,-1 1-1,1 0 1,0 0 0,-1 0-1,1 0 1,0-1 0,0 1-1,0 0 1,0 0-1,0 0 1,0 0 0,0 0-1,0-1 1,0 1 0,1 0-1,-1 0 1,0 0 0,0-1-1,1 1 1,-1 0 0,1 0-18,0 0 8,0-1 1,0 1-1,0 0 1,1-1 0,-1 1-1,0-1 1,1 0-1,-1 1 1,0-1 0,1 0-1,-1 0 1,0 0-1,1 0 1,-1 0 0,1 0-1,-1 0 1,0-1-9,9 0 8,0-1 1,-1 0-1,0-1 0,1 0 0,2-1-8,7-5 112,0 0 0,-1 0-1,0-2 1,0 0-1,-1-1 1,-1-1 0,0-1-1,1-2-111,-16 16 26,0-1 0,0 1 1,0-1-1,-1 0 0,1 0 0,0 1 0,-1-1 0,1 0 0,0 0 0,-1 0 1,1 0-1,-1 0 0,1 0 0,-1 0 0,0 0 0,1 0 0,-1 0 0,0 0 1,0 0-1,0 0 0,0 0 0,0 0 0,0 0 0,0-1-26,-1 2 8,0-1 0,1 1 0,-1 0 0,0-1 0,0 1 0,0 0 0,0 0 0,0 0 0,0 0 0,0 0 0,0 0 0,0 0 0,0 0 0,0 0 0,0 0 0,0 0 0,0 0 0,0 1 0,0-1 0,0 1-8,-55 20 101,31-9-27,1 1-1,1 1 1,0 1-1,0 1 0,2 2 1,0 0-1,-15 17-73,35-34 4,1-1 0,-1 1 0,1-1 0,-1 0 0,1 1 0,-1-1 0,1 1 0,-1-1 0,1 1 0,-1-1 0,1 1 0,0 0 0,-1-1 0,1 1 0,0-1 0,-1 1 0,1 0 0,0-1 0,0 1 0,0 0 0,0-1 0,-1 1 0,1 0 0,0 0 0,0-1 0,0 1 0,1 0 0,-1-1 0,0 1 0,0 0 0,0-1 1,0 1-1,1 0 0,-1-1 0,0 1 0,1-1 0,-1 1 0,0 0 0,1-1 0,-1 1 0,1-1 0,-1 1 0,1-1 0,-1 1 0,1-1 0,-1 1 0,1-1 0,-1 0 0,1 1 0,0-1 0,-1 0 0,1 0 0,0 1-4,1 0 4,1-1 1,0 1-1,-1-1 1,1 1-1,-1-1 1,1 0-1,0 0 1,0 0 0,-1 0-1,1 0 1,-1-1-1,1 1 1,2-2-5,11-5 14,0-1 1,-1-1 0,0 0 0,-1-1 0,0-1-1,5-5-14,26-19 308,-53 41-275,-16 10-19,0 0-1,1 2 1,1 1-1,1 1 1,1 0-1,0 1 1,-5 11-14,24-31 1,0 0 1,0 0 0,0 0-1,0 0 1,1 0-1,-1 1 1,0-1 0,1 0-1,-1 0 1,1 1-1,-1-1 1,1 1 0,0-1-1,-1 0 1,1 1-1,0-1 1,0 1 0,0-1-1,0 0 1,0 1-1,1-1 1,-1 1-2,0-2 3,1 1-1,0-1 1,0 1 0,-1-1 0,1 1-1,0-1 1,0 1 0,0-1-1,0 0 1,-1 1 0,1-1-1,0 0 1,0 0 0,0 0 0,0 0-1,0 0 1,0 0 0,0 0-1,0 0 1,-1 0 0,1 0-1,0 0 1,1-1-3,9-1 11,-1-1 0,1 0 1,-1-1-1,8-3-11,-1-1 5,-1 0 0,0 0 1,0-2-1,-1 0 0,0 0 1,-1-2-1,0 1 0,-1-2 1,0 0-1,4-7-5,-14 12-54,-16 14 33,-15 17 22,18-14 15,5-4-10,0-1 0,0 1 1,0 0-1,1 1 0,0-1 1,0 1-1,0-1 0,0 1 0,1 1 1,0-1-1,0 0 0,0 5-6,5-10 0,0 0-1,1-1 1,-1 1-1,0 0 0,1-1 1,-1 1-1,0-1 0,1 0 1,-1 0-1,1 0 1,-1 0-1,1 0 0,-1-1 1,1 1 0,7-4 7,1 0 0,-1-1-1,-1 0 1,1-1 0,7-5-7,-14 9-1,-1 0 0,1 0 0,0 0 0,-1 0-1,0-1 1,1 1 0,-1-1 0,0 0 0,0 0-1,0 1 1,-1-1 0,1 0 0,-1 0 0,0-1-1,0 1 1,0 0 0,0 0 0,0-1 0,0 1-1,-1-1 2,0 3-18,0 1-6,0 0 14,-33-1-44,25 5 43,1 0 0,-1 1-1,1 0 1,-1 0 0,1 1 0,1 0 0,-1 1 0,1-1 0,0 1 0,1 0 0,0 1-1,-3 4 12,8-11-2,0-1 0,0 0 0,0 1 0,0-1 0,0 0 0,0 1 0,0-1 0,0 0 0,1 1 0,-1-1 0,0 0 0,0 1 0,0-1 0,1 0 0,-1 1 0,0-1 0,0 0 0,1 0 0,-1 1 0,0-1 0,1 0 0,-1 0 0,0 0 0,1 1 0,-1-1 0,0 0 0,1 0 0,-1 0 0,0 0 0,1 0 0,-1 0 0,0 0 0,1 0 0,-1 0 0,0 0 0,1 0 0,-1 0 0,1 0 0,-1 0 0,0 0 0,1 0 0,-1 0 0,0 0 0,1 0 2,19-2 31,-10-3-28,-1 0-1,1 0 1,-1-1-1,-1 0 1,1 0 0,-1-1-1,3-3-2,21-16 0,-100 70-52,64-41 49,-1 1 3,0 0 1,0 1-1,0 0 1,1 0-1,-1 0 1,1 0 0,0 1-1,1 0 1,-1 0-1,1 0 1,-2 5-1,5-11 8,3 0-1,0 0 0,-1 0 0,1-1 0,0 1 0,0-1 0,-1 1 0,1-1 0,0 0 0,-1 0 0,1 0 0,-1-1 0,3 0-7,10-7 7,41-27 52,-54 34-58,0 0 0,1-1 1,-1 1-1,0 0 0,0-1 0,0 1 0,0-1 0,-1 1 1,1-1-1,-1 0 0,0 0 0,1 0 0,-1 0 0,-1 0 1,1 0-1,0 0 0,-1 0 0,1-3-1,-1 6 0,0-1-1,0 1 1,0 0-1,0 0 1,0-1-1,0 1 1,0 0-1,0-1 1,-1 1-1,1 0 1,0 0-1,0-1 1,0 1-1,0 0 1,0 0-1,-1 0 1,1-1-1,0 1 1,0 0-1,0 0 1,-1 0-1,1-1 1,0 1-1,0 0 1,-1 0-1,1 0 1,0 0-1,0 0 1,-1 0-1,1 0 1,0-1-1,-1 1 1,1 0-1,0 0 1,0 0-1,-1 0 1,1 0-1,0 0 1,-1 0-1,1 0 1,0 1 0,-18 3-30,-11 10 12,13-3 31,0 1-1,0 0 1,-5 7-13,16-14-3,0-1 1,1 1 0,-1 1 0,1-1-1,0 0 1,1 1 0,0 0-1,-1 0 1,2 0 0,-1 0-1,1 0 1,0 1 2,2-6 0,-1-1 1,1 1-1,0-1 1,0 0-1,0 1 0,-1 0 1,1-1-1,0 1 0,0-1 1,0 1-1,0-1 1,0 1-1,0-1 0,0 1 1,0-1-1,0 1 0,0-1 1,1 1-1,-1-1 1,0 1-1,0-1 0,0 1 1,1-1-1,-1 1 0,0-1 1,0 0-1,1 1 1,-1-1-1,0 1 0,1-1 1,-1 0-1,1 1 0,-1-1 1,1 0-1,17-4 8,14-20 24,-25 17-29,0-1 0,-1 1 0,0-2 0,-1 1 0,0-1-1,0 1 1,-1-1 0,0-1 0,0 1 0,0-5-3,0-6-7,-1-1-1,0 1 1,-2-1-1,-1-20 8,0 40-32,-1-31-247,1 32 278,0-1 1,0 1-1,0 0 0,0 0 0,0 0 0,0 0 0,0 0 0,0 0 0,0 0 0,-1 0 0,1-1 1,0 1-1,0 0 0,0 0 0,0 0 0,0 0 0,0 0 0,0 0 0,0 0 0,-1 0 0,1 0 1,0 0-1,0 0 0,0 0 0,0 0 0,0 0 0,0 0 0,0 0 0,-1 0 0,1 0 0,0 0 1,0 0-1,0 0 0,0 0 0,0 0 0,0 0 0,-1 0 0,1 0 0,0 0 0,0 0 0,0 0 0,0 0 1,0 0-1,0 0 0,0 0 0,-1 0 0,1 0 0,0 0 0,0 0 0,0 1 0,0-1 0,0 0 1,0 0-1,0 0 0,0 0 0,0 0 0,0 0 0,0 0 0,0 0 0,0 1 0,0-1 0,0 0 1,0 0-1,0 0 1,-4 15-43,3 24 33,4-101-172,-3 60 172,0-45 71,-3 32-95,-3 15 45,5 2-8,0-1-1,1 0 1,-1 1 0,0-1-1,1 1 1,-1-1 0,1 1-1,-1 0 1,1-1 0,0 1-1,-1-1 1,1 1-1,0 0 1,0-1 0,0 1-1,0-1 1,1 2-3,1 23 21,9 38 38,29 54-40,-38-104 44,-9-11-43,-19-13-215,22 8 117,0 6-363,-1 0-1,0 0 1,0 0-1,0-1 0,0 0 1,-1 0-1,1 0 0,-5 1 442,7-4-1158</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7.797"/>
    </inkml:context>
    <inkml:brush xml:id="br0">
      <inkml:brushProperty name="width" value="0.1" units="cm"/>
      <inkml:brushProperty name="height" value="0.1" units="cm"/>
      <inkml:brushProperty name="color" value="#66CC00"/>
    </inkml:brush>
  </inkml:definitions>
  <inkml:trace contextRef="#ctx0" brushRef="#br0">45 1 56,'0'0'318,"0"0"-23,0 0-9,0 0-16,0 0 6,0 0-12,0 0 27,0 0 16,1 7 42,2 5-168,1 0 0,0 0 1,0-1-1,2 0 1,2 4-182,0 1 277,0 1 0,-1 1 0,4 16-277,-6-10 138,-2-1 0,-1 1 0,-1 0 0,0 0-1,-2-1 1,-1 1 0,-1 0 0,-3 8-138,-1 1 109,-1-1 0,-2 0 0,-2 0 0,0-1 0,-13 21-109,23-48-221,-1 0 1,1 1-1,-1-1 0,0 0 1,0 0-1,0 0 1,0-1-1,-1 1 0,1-1 1,-1 0 220,3-3-976</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8.183"/>
    </inkml:context>
    <inkml:brush xml:id="br0">
      <inkml:brushProperty name="width" value="0.1" units="cm"/>
      <inkml:brushProperty name="height" value="0.1" units="cm"/>
      <inkml:brushProperty name="color" value="#66CC00"/>
    </inkml:brush>
  </inkml:definitions>
  <inkml:trace contextRef="#ctx0" brushRef="#br0">284 0 88,'-6'42'384,"6"-22"-24,-18 38-52,7-18-60,-4 0-12,-3 2-12,-3-3-52,0-4 28,-2 1-28,-1-2-144,1-5-140,-1 1-140,0-5-204,-5-1-292,2-4-92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9.117"/>
    </inkml:context>
    <inkml:brush xml:id="br0">
      <inkml:brushProperty name="width" value="0.1" units="cm"/>
      <inkml:brushProperty name="height" value="0.1" units="cm"/>
      <inkml:brushProperty name="color" value="#66CC00"/>
    </inkml:brush>
  </inkml:definitions>
  <inkml:trace contextRef="#ctx0" brushRef="#br0">294 5 84,'0'0'227,"0"0"45,0 0 9,-1-1-231,-1 0-1,1 1 0,0-1 1,-1 1-1,1 0 1,-1-1-1,1 1 0,-1 0 1,1 0-1,-1 0 1,1 0-1,-1 0 1,1 0-1,-1 0 0,1 1 1,-1-1-50,-19 12 173,1 0 0,1 1 1,0 1-1,1 1 0,0 1 1,1 0-1,1 1 0,1 1 1,0 1-1,2 0 0,0 0 1,1 1-1,0 1 0,2 0 0,1 1 1,1 0-1,-4 14-173,12-35-64,0 0 1,-1 0-1,1 0 0,0 0 1,0 0-1,0 0 0,0 0 1,0 0-1,0 0 0,0 0 1,0 0-1,1 0 0,-1 0 1,0 0-1,0 0 0,1-1 1,-1 1-1,1 0 0,-1 0 1,1 0-1,-1 0 0,1 0 1,-1-1-1,1 1 0,0 0 1,0-1-1,-1 1 0,1 0 1,0-1-1,0 1 0,0-1 1,-1 1-1,1-1 0,0 1 1,0-1-1,0 0 0,0 0 1,0 1-1,0-1 0,0 0 1,0 0-1,0 0 0,0 0 1,0 0-1,0 0 64,5-1-996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09.498"/>
    </inkml:context>
    <inkml:brush xml:id="br0">
      <inkml:brushProperty name="width" value="0.1" units="cm"/>
      <inkml:brushProperty name="height" value="0.1" units="cm"/>
      <inkml:brushProperty name="color" value="#66CC00"/>
    </inkml:brush>
  </inkml:definitions>
  <inkml:trace contextRef="#ctx0" brushRef="#br0">196 0 216,'-12'8'211,"0"0"0,0 1 0,1 0 0,0 1 0,1 0 0,0 0 0,1 2 1,0-1-1,1 1 0,0 0 0,1 0 0,0 1 0,-4 10-211,1 3-31,1 1 0,1 0 0,1 0 0,1 1 0,1-1 0,1 16 31,-2-12-1533,3-20 712</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12.383"/>
    </inkml:context>
    <inkml:brush xml:id="br0">
      <inkml:brushProperty name="width" value="0.1" units="cm"/>
      <inkml:brushProperty name="height" value="0.1" units="cm"/>
      <inkml:brushProperty name="color" value="#66CC00"/>
    </inkml:brush>
  </inkml:definitions>
  <inkml:trace contextRef="#ctx0" brushRef="#br0">1023 0 60,'0'0'241,"0"0"15,0 0-14,0 0-23,0 0-14,0 0-3,0 0 16,0 0-7,0 0 27,0 0-24,0 0-14,0 0 11,0 0 22,0 0 3,0 0-27,0 0-22,0 0 20,0 0 16,0 0-25,0 0-1,0 0-2,0 0-3,0 0-22,0 0-13,0 0-19,0 0-24,0 0 1,0 0 12,0 0-7,0 0-14,0 0-12,0 1-37,0 0 0,0-1 0,0 1 0,1 0 0,-1 0 0,0-1 0,0 1 0,0 0 0,0 0 0,-1 0 0,1-1 0,0 1 0,0 0 0,0 0 0,-1-1 0,1 1 0,0 0 0,-1 0 0,1-1 0,0 1 0,-1 0 0,1-1-57,-3 1 22,1-1 0,-1 1 0,1-1 0,-1 1 0,1 0 0,-1 0 0,1 0 0,0 0 0,0 1 0,0-1 0,-1 0 0,1 1 1,1 0-1,-1-1 0,0 1 0,0 0 0,1 0 0,-1 0 0,-1 2-22,-25 22 332,14-15-237,-1 0-1,1 1 1,1 1-1,-5 6-94,-28 26 256,-30 20 265,-38 33 403,-35 18-924,-99 73 363,214-162-366,3-4 76,2 1 0,-26 28-73,28-18 27,20-24-53,0-1 0,0 0 0,-1-1 1,0 0-1,-2 2 26,9-10-4,0 0-1,0 1 1,0 0 0,0-1 0,0 1-1,0 0 1,0-1 0,0 1-1,0 0 1,0 0 0,1 0 0,-1 0-1,0 0 1,1 0 0,-1 0-1,1 0 1,-1 0 0,1 0 0,-1 0-1,1 0 1,0 0 0,-1 0-1,1 0 1,0 1 0,0-1-1,0 0 1,0 0 0,0 0 0,0 0-1,0 1 1,1-1 0,-1 0-1,0 0 1,0 0 0,1 0 0,-1 0-1,1 0 1,-1 0 0,1 0-1,0 0 1,-1 0 0,1 0 0,0 0-1,0 0 1,-1 0 0,1-1-1,0 1 5,7 6-1,1-1 0,-1 0 0,1 0 0,0-1 0,6 2 1,13 8-26,63 51 48,-4 3 0,69 71-22,-80-69 32,3-3-1,2-4 1,45 24-32,-75-59-15,1-3 0,1-3 15,20 11-115,-69-34 123,1 1 62,11 12-84,6-2 210,-18-11-584,-14-7-1649,5 3-642,2 1 899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4:15.813"/>
    </inkml:context>
    <inkml:brush xml:id="br0">
      <inkml:brushProperty name="width" value="0.1" units="cm"/>
      <inkml:brushProperty name="height" value="0.1" units="cm"/>
      <inkml:brushProperty name="color" value="#66CC00"/>
    </inkml:brush>
  </inkml:definitions>
  <inkml:trace contextRef="#ctx0" brushRef="#br0">1 0 200,'0'0'271,"0"0"-16,0 0 8,0 0 13,0 0-44,0 0-21,0 0 12,0 0-8,0 0-23,0 0 17,0 0-11,0 0-37,0 0 17,0 0-30,0 0-28,0 0-18,0 0-39,0 0 10,0 0 6,0 0-20,0 0 29,0 0 18,0 0-15,0 0 9,0 0-9,0 0-5,0 0-14,0 0-6,0 0 16,0 0 7,0 0-22,0 0-14,0 0 15,6 15 159,1 19-34,0 0 0,-2 0 0,-2 0 1,-1 0-1,-2 1 0,-1 3-193,1-5-460,0-31 25,0-2-178,0 0-245,0 0-89</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49.383"/>
    </inkml:context>
    <inkml:brush xml:id="br0">
      <inkml:brushProperty name="width" value="0.2" units="cm"/>
      <inkml:brushProperty name="height" value="0.2" units="cm"/>
      <inkml:brushProperty name="color" value="#FFFFFF"/>
    </inkml:brush>
  </inkml:definitions>
  <inkml:trace contextRef="#ctx0" brushRef="#br0">198 88 184,'0'0'20,"-1"0"-1,0 1 1,0-1 0,1 0 0,-1 0-1,0 0 1,0 0 0,1 0-1,-1 0 1,0 0 0,1 0 0,-1 0-1,0-1 1,0 1 0,1 0-1,-1 0 1,0-1 0,1 1 0,-1 0-1,0-1 1,1 1 0,-1-1-1,1 1-19,-1-2 20,1-1 0,0 1-1,-1 0 1,0 0 0,1 0 0,-1-1-1,0 1 1,0 0 0,0 0-1,0 0 1,0 0 0,-1 1-1,1-1 1,-1 0 0,1 0-1,-1 1 1,0-1 0,1 1-1,-1-1 1,0 1 0,-1 0-20,-22-27 654,25 27-607,0 1 1,-1-1 0,1 0-1,0 0 1,0 1-1,-1-1 1,1 0 0,0 1-1,-1-1 1,1 0-1,-1 1 1,1-1-1,-1 1 1,1-1 0,-1 1-1,1-1 1,-1 1-1,0-1 1,1 1 0,-1-1-1,0 1 1,1 0-1,-1-1 1,0 1-1,1 0 1,-1 0 0,0-1-1,0 1 1,1 0-1,-1 0 1,0 0 0,-1 0-48,1 1 58,0 0 0,0 0 1,0 1-1,0-1 0,0 0 0,1 1 1,-1-1-1,0 1 0,1-1 1,-1 1-1,1-1 0,-1 1 1,1-1-1,-1 1 0,1 0-58,-9 79 658,8-68-568,-20 556 1783,14-252-1233,-19 55-640,-10-66-858,38-293-2214,-1-17 1927</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0.317"/>
    </inkml:context>
    <inkml:brush xml:id="br0">
      <inkml:brushProperty name="width" value="0.2" units="cm"/>
      <inkml:brushProperty name="height" value="0.2" units="cm"/>
      <inkml:brushProperty name="color" value="#FFFFFF"/>
    </inkml:brush>
  </inkml:definitions>
  <inkml:trace contextRef="#ctx0" brushRef="#br0">0 99 308,'46'-51'2892,"-40"46"-2832,0 0 1,0 0-1,0 1 1,1 0-1,0 0 0,0 1 1,0-1-1,1 1 1,-1 1-1,1 0 1,-1 0-1,1 0 1,0 1-1,-1 0 1,1 0-1,0 1 1,0 0-1,0 1 1,0-1-1,-1 2 0,1-1 1,0 1-1,-1 0 1,1 1-1,-1-1 1,0 1-1,0 1 1,0 0-1,0 0 1,0 0-1,-1 1 1,0-1-1,0 2 1,0-1-1,-1 1 0,4 4-60,5 6 68,-2 1 0,0 1 0,-1 0-1,-1 1 1,-1 0 0,0 0-1,-2 1 1,0 0 0,-1 0-1,-1 0 1,-1 1 0,0 0-1,-2 0 1,-1 0 0,0 4-68,-1 13 39,-2 0 0,-1 0 1,-2-1-1,-2 1 1,-1-1-1,-2-1 0,-1 1 1,-3 1-40,-2 1-23,-1 0 0,-2-2 0,-3 2 23,16-27-39,-1-2 1,0 1-1,-1-1 1,0 0 0,-1-1-1,0 0 1,0 0-1,-1-1 1,0 0-1,-1-1 1,1 0 0,-4 0 38,-30 1-291,21-5 2,23-3 290,0 0 0,-1 0 0,1 0 0,0 0 0,0 0 0,0 0 0,-1 0 0,1 0 0,0 0 1,0 0-1,0 1 0,0-1 0,0 0 0,-1 0 0,1 0 0,0 0 0,0 0 0,0 1 0,0-1 0,0 0 0,0 0 0,0 0 0,0 1 0,-1-1 0,1 0 1,0 0-1,0 0 0,0 0 0,0 1 0,0-1 0,0 0 0,0 0 0,0 0 0,0 1 0,0-1 0,0 0 0,0 0 0,1 0 0,-1 1 0,0-1 0,0 0 1,0 0-1,0 0 0,0 0 0,0 1 0,0-1 0,0 0 0,1 0 0,-1 0 0,0 0 0,0 0 0,0 1 0,0-1 0,0 0 0,1 0 0,-1 0 0,0 0 1,0 0-1,0 0 0,1 0 0,-1 0 0,0 0 0,0 0 0,0 0 0,0 0 0,1 0 0,-1 0 0,0 0-1,48 41 243,-2 1 0,-3 2 0,-1 3 0,-2 0-1,22 37-242,6 4 174,12 15 45,-4 4 0,12 30-219,-84-129-103,-4-6 33,1-1-1,-1 1 1,1-1-1,0 1 1,-1-1-1,1 0 1,0 1-1,0-1 1,0 0-1,0 0 0,0 0 1,0 1-1,0-1 1,0 0-1,0 0 1,1-1-1,-1 1 1,0 0-1,1 0 1,-1-1-1,0 1 1,2 0 70,6-17-2209,2-4 997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2.373"/>
    </inkml:context>
    <inkml:brush xml:id="br0">
      <inkml:brushProperty name="width" value="0.2" units="cm"/>
      <inkml:brushProperty name="height" value="0.2" units="cm"/>
      <inkml:brushProperty name="color" value="#FFC114"/>
    </inkml:brush>
  </inkml:definitions>
  <inkml:trace contextRef="#ctx0" brushRef="#br0">111 1 120,'0'0'190,"0"0"-34,0 0 15,0 0 5,0 0-15,0 0-18,0 0-32,0 0-7,0 0 9,0 0 28,0 0-7,0 0 28,3 4 1,-2-1-147,1-1 0,-1 1 0,0-1 0,0 1-1,-1 0 1,1-1 0,0 1 0,-1 0 0,0 0 0,0 0 0,1-1 0,-2 1 0,1 0 0,0 0 0,-1 0-1,1-1 1,-1 1 0,0 0 0,0 0 0,0 0-16,-29 70 355,8-22-163,4 14-28,3 1 0,2 0 0,4 1 1,3 0-1,2 0 0,4 33-164,0-87 23,1 0 1,0 0-1,1 0 1,0 0-1,1 0 0,0-1 1,1 0-1,1 1 1,0-1-1,6 10-23,-8-17 25,0-1-1,0 1 1,0-1-1,0 0 1,1 0-1,-1-1 1,1 1-1,0-1 1,0 0-1,1 0 1,-1 0-1,0 0 1,1-1-1,0 0 1,0 0-1,0 0 1,-1 0-1,2-1 1,-1 0-1,0 0 1,0 0-1,0-1 1,0 1-1,1-1 1,-1-1-1,0 1 1,0-1-1,0 0 1,2 0-25,68-19 127,-52 12-485,1 1 1,0 1 0,0 2-1,0 0 1,6 1 357,-30 3-860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1.150"/>
    </inkml:context>
    <inkml:brush xml:id="br0">
      <inkml:brushProperty name="width" value="0.2" units="cm"/>
      <inkml:brushProperty name="height" value="0.2" units="cm"/>
      <inkml:brushProperty name="color" value="#FFFFFF"/>
    </inkml:brush>
  </inkml:definitions>
  <inkml:trace contextRef="#ctx0" brushRef="#br0">60 301 368,'-1'2'92,"0"-1"0,0 0 0,1 0 0,-1 0 0,0 0 1,1 1-1,-1-1 0,1 0 0,0 0 0,-1 1 0,1-1 0,0 0 0,-1 1 0,1-1 0,0 0 0,0 1 1,0-1-1,1 1 0,-1-1 0,0 0 0,0 1 0,1-1 0,-1 0 0,1 0 0,0 2-92,0-1 82,1 1-1,0-1 1,0 0 0,0 0-1,0 0 1,0 0-1,0 0 1,1 0-1,-1 0 1,1-1 0,-1 1-1,1-1-81,5 3 101,0 0 0,0-1 0,0-1-1,0 1 1,0-1 0,1-1 0,-1 1 0,5-1-101,3-3 94,0 0-1,0-1 1,0 0 0,-1-1 0,1-1-1,-1-1 1,0 0 0,-1-1 0,3-2-94,9-5 115,-1 0-1,-1-2 1,0-1 0,15-15-115,-32 26 5,0-1 0,-1 0-1,0 0 1,0-1 0,-1 0 0,0 0-1,0 0 1,-1 0 0,0-1 0,0 1-1,-1-1 1,-1 0 0,1 0 0,-1 0-1,-1-1 1,1 1 0,-2 0 0,1-2-5,-2 7-8,1 1 0,-1-1 0,0 1 0,0 0 0,0-1 0,-1 1 0,1 0 0,-1-1 0,1 1 0,-1 0 0,0 0 0,0 1 0,-1-1 0,1 0 1,-1 1-1,1-1 0,-1 1 0,0 0 0,0 0 0,0 0 0,0 0 0,0 0 0,0 1 0,0-1 0,-2 1 8,-2-2-16,1 0 0,-1 1 0,0 0 0,0 1 0,0-1 0,0 1 0,0 1 0,0-1 0,0 1 0,0 1 0,0-1 0,0 1 0,-6 1 16,-7 5 18,0 1 1,0 0 0,1 1-1,1 1 1,0 1-1,0 0 1,1 2-1,0 0 1,1 0-1,1 2 1,0 0 0,1 1-1,1 0 1,0 1-1,0 1-18,-1 4 52,1 0 0,1 0-1,1 1 1,1 1-1,1 0 1,1 0 0,1 1-1,1 0 1,1 0 0,1 0-1,2 1 1,0 12-52,2-27 8,0-1 1,1 0-1,1 1 0,0-1 1,0 0-1,1 0 0,0 0 0,1-1 1,0 1-1,0-1 0,1 0 1,0 0-1,5 6-8,-1-4 23,1 1-1,0-1 1,1-1 0,0 0 0,1-1-1,0 0 1,0-1 0,1 0-1,0 0-22,21 8-20,0-2-1,1-1 0,0-1 1,1-2-1,0-2 1,0-1-1,11-1 21,10 1-2374,50-2 2374,-89-5-1038</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2.501"/>
    </inkml:context>
    <inkml:brush xml:id="br0">
      <inkml:brushProperty name="width" value="0.2" units="cm"/>
      <inkml:brushProperty name="height" value="0.2" units="cm"/>
      <inkml:brushProperty name="color" value="#FFFFFF"/>
    </inkml:brush>
  </inkml:definitions>
  <inkml:trace contextRef="#ctx0" brushRef="#br0">596 109 84,'0'0'165,"0"0"-32,0 0-11,0 0 70,0 0-1,0 0-15,0 0 22,0 0 4,0 0 26,0 0 7,0 0-35,0 0-1,0 0 2,0 0-21,0 0-42,0 0 12,0 0 14,0 0-42,0-1-111,0 0-1,0 0 1,1 0-1,-1 0 1,0 0-1,0 1 1,0-1-1,0 0 1,0 0-1,0 0 1,-1 0-1,1 0 1,0 0-1,0 0 1,-1 0-1,1 1 1,0-1-1,-1 0 1,1 0-1,-1 0 1,1 0-1,-1 1 1,1-1-1,-1 0-10,-10-10 92,-1 0-1,0 0 0,-1 1 1,0 1-1,-1 0 0,-7-3-91,16 10 29,-1-1-1,0 1 1,0 1-1,0-1 1,0 1-1,0 0 1,0 0-1,0 1 1,0 0-1,0 0 0,0 0 1,-1 1-1,1-1 1,0 2-1,0-1 1,0 1-1,1 0 1,-1 0-1,-2 1-28,-6 4 27,1 0 0,-1 0 0,1 2-1,1-1 1,0 2 0,0 0 0,1 0 0,0 1 0,1 0-1,0 1 1,0 0 0,2 1 0,0 0 0,0 0-1,1 0 1,0 1 0,1 1-27,-4 13 49,1 1 1,1 1-1,2 0 0,0 0 1,2 0-1,2 0 0,0 30-49,3-52 3,0-1-1,0 1 0,1 0 0,0-1 1,0 0-1,0 1 0,1-1 0,0 0 1,1 0-1,0 0 0,0-1 0,0 1 1,1-1-1,0 0 0,0 0 0,0-1 0,5 4-1,-7-8 4,-1 1 0,1-1 0,0 0 0,0 0 1,0 0-1,0 0 0,0-1 0,0 1 1,0-1-1,1 0 0,-1 0 0,0 0 1,0 0-1,0 0 0,0-1 0,0 1 1,0-1-1,0 0 0,0 0 0,0 0 1,0 0-1,0-1 0,2-1-5,9-5 8,-1 0-1,0-1 1,0-1 0,1-2-8,-8 7-4,23-22 18,-1-1 0,-1-2 1,-1 0-1,-2-2 0,-1 0 1,-2-2-1,-1-1-14,-7 10 8,-11 19-6,1 1 0,-1 0 1,1-1-1,0 1 0,1 0 0,-1 1 0,1-1 1,0 1-1,0-1 0,3 0-2,-7 4 45,0 1 23,3 6 24,3 11-22,-2 1 1,0-1 0,-1 1 0,0 0-1,-2 1 1,0-1 0,-1 0 0,-2 18-71,2 7 97,-1-15-37,-1 0 0,-1 0 1,-6 24-61,-5 36 86,2 5-38,-5 0 1,-4 0-1,-4-2 0,-4-1 1,-4-2-1,-3 0 1,-5-3-1,-3-1 1,-38 52-49,69-117-25,0-1 1,-1-1-1,-1 0 1,-6 3 24,16-15-26,0 0 1,0-1 0,-1 1-1,0-1 1,0 0-1,0-1 1,0 0-1,-1 0 1,1 0-1,-1-1 1,1 1 0,-1-2-1,0 1 1,-7 0 25,11-2-20,0 0 1,0-1 0,0 0 0,0 1 0,1-1-1,-1 0 1,0 0 0,0 0 0,1-1-1,-1 1 1,1-1 0,-1 1 0,1-1 0,-1 0-1,1 0 1,0 0 0,0 0 0,0-1 0,0 1-1,1 0 1,-1-1 0,0 1 0,1-1-1,0 0 1,0 1 0,-1-1 0,1-1 19,-3-6-57,1-1 1,0 1 0,0-1 0,1 0-1,0 0 1,1-2 56,1 2-30,1-1 1,0 0-1,0 1 0,1-1 1,0 1-1,1-1 1,1 1-1,0 0 0,0 0 1,1 1-1,1-1 1,-1 1-1,2 0 0,-1 1 1,5-5 29,8-10 20,2 0 1,1 2-1,1 0 0,1 2 1,3-2-21,8-3-71,1 1 1,1 2-1,1 1 1,1 3-1,0 1 0,1 1 1,1 3-1,1 1 1,-1 2-1,2 2 1,-1 1-1,1 3 0,5 1 71,6-4-1506,-31 2 682</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017"/>
    </inkml:context>
    <inkml:brush xml:id="br0">
      <inkml:brushProperty name="width" value="0.2" units="cm"/>
      <inkml:brushProperty name="height" value="0.2" units="cm"/>
      <inkml:brushProperty name="color" value="#FFFFFF"/>
    </inkml:brush>
  </inkml:definitions>
  <inkml:trace contextRef="#ctx0" brushRef="#br0">34 1 164,'0'2'484,"4"1"-28,-4 2-60,0 0-28,-4 2-36,4 1-16,0 2-24,0 14-28,0-12-132,0 7-48,0 1-160,-13 26-84,10-15-232,-3-2-292,0 0-272,1 1 184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350"/>
    </inkml:context>
    <inkml:brush xml:id="br0">
      <inkml:brushProperty name="width" value="0.2" units="cm"/>
      <inkml:brushProperty name="height" value="0.2" units="cm"/>
      <inkml:brushProperty name="color" value="#FFFFFF"/>
    </inkml:brush>
  </inkml:definitions>
  <inkml:trace contextRef="#ctx0" brushRef="#br0">174 0 36,'-3'22'563,"0"-1"0,-1 1 0,-1-1 0,-1 0 0,-7 16-563,1 0 449,-89 361 1698,81-308-2210,14-34-1315,6-46 304</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769"/>
    </inkml:context>
    <inkml:brush xml:id="br0">
      <inkml:brushProperty name="width" value="0.2" units="cm"/>
      <inkml:brushProperty name="height" value="0.2" units="cm"/>
      <inkml:brushProperty name="color" value="#FFFFFF"/>
    </inkml:brush>
  </inkml:definitions>
  <inkml:trace contextRef="#ctx0" brushRef="#br0">65 1 56,'-10'22'467,"1"1"-1,1 0 1,1 1 0,1 0 0,1 0-1,0 6-466,0 27 916,2 0-1,2 9-915,2-54 68,-1 0 0,2 0 0,0 0 0,0 0 0,1 0 0,1 0 0,0-1 0,1 1 1,0-1-1,0 0 0,1 0 0,3 2-68,-5-7 37,0 1 0,1-1 0,0 0 0,0-1 0,1 1 0,-1-1 0,1 0 0,0-1 0,1 1 0,-1-1 0,1-1 0,0 1 1,0-1-1,0 0 0,0-1 0,0 1 0,1-1 0,-1-1 0,8 1-37,-6-1 20,1-1 0,0-1-1,0 0 1,-1 0 0,1-1 0,0 0 0,-1 0-1,0-1 1,1-1 0,-1 0 0,-1 0 0,1 0 0,-1-1-1,1 0 1,-1-1 0,-1 0 0,1 0 0,-1-1-1,0 0 1,0 0 0,-1-1 0,0 0-20,3-4-5,-1 0 1,0-1 0,-1 0-1,0 0 1,-1-1-1,-1 0 1,0 0 0,-1 0-1,0 0 1,-1-1-1,-1 0 1,0 1 0,-1-12 4,-1 12-17,0 1 0,-1 0 1,-1-1-1,0 1 1,-1 0-1,-1 0 1,0 0-1,0 1 1,-1-1-1,-1 1 0,0 0 1,-1 1-1,-1-2 17,2 5-5,0 0 1,-1 0-1,-1 0 0,1 1 0,-1 0 1,0 0-1,0 1 0,-1 0 0,0 1 1,0 0-1,-1 0 0,1 1 0,-1 0 1,0 1-1,0 0 0,0 0 0,0 1 1,-1 1-1,1-1 0,0 2 0,-1-1 1,1 2-1,-1-1 0,1 1 0,0 1 1,-1 0-1,1 0 0,0 1 0,-6 3 5,7-3-195,0 0-1,0 0 0,1 1 1,0 0-1,0 0 0,0 1 0,0 0 1,1 0-1,-1 1 0,2 0 1,-1 1-1,1-1 0,-1 1 1,1 1 195,6-7-910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4.364"/>
    </inkml:context>
    <inkml:brush xml:id="br0">
      <inkml:brushProperty name="width" value="0.2" units="cm"/>
      <inkml:brushProperty name="height" value="0.2" units="cm"/>
      <inkml:brushProperty name="color" value="#FFFFFF"/>
    </inkml:brush>
  </inkml:definitions>
  <inkml:trace contextRef="#ctx0" brushRef="#br0">53 143 368,'1'1'98,"-1"-1"-1,1 1 0,0 0 1,-1 0-1,1 0 1,-1 0-1,1 0 1,-1 0-1,1 0 1,-1 0-1,0 0 1,0 1-1,1-1 1,-1 0-1,0 0 1,0 0-1,0 0 1,0 0-1,0 0 1,-1 1-98,1 27 398,0-28-314,-1 48 493,-1-1 0,-3 1 1,-2 1-578,-9 57 808,4 1 0,5 22-808,2-54 305,3 1 174,2-77-476,-1 0 0,1 1 0,0-1 0,0 0 0,0 0 0,0 1 0,0-1 0,0 0 0,0 1 0,0-1 0,0 0 0,0 1 0,0-1 0,0 0 0,0 0 0,0 1 0,0-1-1,0 0 1,0 1 0,0-1 0,0 0 0,0 1 0,0-1 0,1 0 0,-1 0 0,0 1 0,0-1 0,0 0 0,0 0 0,1 1 0,-1-1 0,0 0 0,0 0 0,1 0 0,-1 1 0,0-1 0,0 0 0,1 0 0,-1 0 0,0 0 0,1 0 0,-1 0 0,0 1 0,0-1 0,1 0 0,-1 0 0,0 0 0,1 0 0,-1 0 0,0 0 0,1 0-3,15-15 40,11-28-4,71-193-211,-53 119-273,30-51 448,-57 133-21,2 1 0,1 1 0,1 0 0,2 2 0,1 1 0,22-20 21,-39 42 20,1 0 0,-1 1 1,1 0-1,1 1 1,-1 0-1,1 0 1,0 1-1,0 1 1,1-1-1,-1 2 0,1-1 1,8 0-21,-13 3 20,0 1 0,0-1 0,0 1 0,0 1 0,1-1 0,-1 1 1,0 0-1,0 0 0,0 1 0,-1 0 0,1 0 0,0 0 0,-1 1 0,1 0 0,-1 0 0,0 0 0,0 1 0,0 0 1,0 0-1,-1 0 0,1 0 0,-1 1 0,0-1 0,0 2-20,10 13 87,-1 0-1,-1 1 1,-1 1 0,-1 0-1,0 1 1,-2 0 0,0 0-1,0 8-86,11 50 385,5 61-385,-14-78 103,-2 0 199,-1 35-302,3 30-1072,5-45-2525,-12-75 2277</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23.837"/>
    </inkml:context>
    <inkml:brush xml:id="br0">
      <inkml:brushProperty name="width" value="0.2" units="cm"/>
      <inkml:brushProperty name="height" value="0.2" units="cm"/>
      <inkml:brushProperty name="color" value="#FFFFFF"/>
    </inkml:brush>
  </inkml:definitions>
  <inkml:trace contextRef="#ctx0" brushRef="#br0">3547 39 332,'0'0'324,"0"0"3,0 0-35,0 0 38,0 0-16,0 0-13,0 0-5,0 0-13,0 0-3,0 0-33,0 0-7,0 0-14,-3 4-38,2-2-154,-1-1-1,0 1 1,0 0-1,1 0 0,-1-1 1,0 1-1,-1-1 0,1 0 1,0 1-1,0-1 1,-1 0-1,1 0 0,0-1 1,-1 1-1,1 0 0,-1-1 1,-1 1-34,-52 4 357,28-3-341,-120 10 548,-117-8-564,209-4 89,22-2-77,0-2 0,1-1 0,-1-2 0,-2-2-12,-11-1 79,-35-4-79,-29 0 42,31 3-29,1 4 0,-13 3-13,16 5-44,0 4-1,-15 5 45,3 1-66,-1-5-1,-5-3 67,-5 1 9,-183 2 296,281-6-319,-35 0-45,6 0 41,0 2 0,0 0 0,1 3 0,-3 1 18,14-3-19,-93 14-13,-1-5 1,0-5-1,-9-5 32,109-1 2,0 0 1,0 1 0,0 0-1,-10 3-2,-41 7 25,43-12-12,-1 1-1,0 1 1,1 1-1,-1 1 1,1 1-1,0 0 1,0 2-1,1 0 1,0 1 0,-2 2-13,14-6-1,0 0 1,0 0 0,0 0-1,1 1 1,0 0 0,0 1 0,0-1-1,0 1 1,1 0 0,0 1 0,0-1-1,1 1 1,0 0 0,0 0-1,0 0 1,1 1 0,-2 6 0,-11 35-1,2 1 1,2 0-1,3 2 0,2-1 1,1 9 0,-11 69 7,5 1-13,0-4 23,8-90-7,0 1 1,3-1 0,1 1 0,2 12-11,0 28 15,-1-61-10,1 0 0,0 0 1,1 0-1,3 10-5,6 32 6,17 200 7,-11 1-1,-11 36-12,-7 282 179,0-566-178,-1-1 0,0 1-1,0-1 1,-1 1 0,0-1 0,-3 9-1,-9 47 8,-8 84 33,-6 67 56,-2 138 50,-12 550 8,42-887-155,-2 1-1,0-1 1,-4 13 0,-5 36-28,-11 172 90,-23 362 56,32-346-59,13 628-12,1-865-57,0-1 0,2 1 0,3 13 10,-2-13 2,-1 0 0,-1 1-1,0 16-1,-1 12 1,1 1 0,2 0-1,4 2 0,4 25-57,3 56 57,-8-57-20,77 564 5,-55-277 24,-18-183-70,-2-60 31,24 117 30,-21-160-10,-1 19 10,-2-16 15,29 371-77,9 65-54,-23-301-33,-4 132 149,-17 216-41,-5-299-14,1-240 46,-1 0 1,-1 0 0,-3 11 8,1-11-3,1 0 1,2 0 0,0 13 2,-2 515-218,-4-474 213,-1-19 7,4 95-148,6-148 145,0 0 1,0 0-1,1 0 0,-1 0 1,1 0-1,0-1 1,0 1-1,1-1 0,-1 1 1,0-1-1,1 0 1,3 3 0,40 35-4,-34-33 6,1-1 1,0-1 0,0 0 0,1-1-1,-1 0 1,1-1 0,10 1-3,105 12-41,-12-2 13,-16 4 17,1-5 1,0-4-1,70-4 11,-119-8 2,-1-1 0,15-5-2,-15 3 18,1 1 0,0 3 0,33 4-18,14-1 12,-35-2-40,0 3-1,52 9 29,-36 1 5,0-3-1,9-4-4,-6 0-22,98 2 101,77-10-79,-64 0 3,408 2-15,-418-9-12,-135 7 51,37-6-27,11-1 8,957-25-46,-886 30 21,772-45-9,-670 31 40,927-5 126,-979 23-166,-101-6 48,57-11-22,40-1-57,1 10 1,5 10 56,-58-1 15,-122 0 8,-1 2 0,11 4-23,56 4 1,230 7 13,448 16-52,-57-34 73,-703 1-33,-1 1 0,1 1-1,3 2-1,52 6-24,642 13 10,-508-15 27,-51-12-109,6-7 96,465-10 27,-588 18-74,45-8 47,1 0 2,620-9 54,-671 17-51,0-2 1,36-8-6,45-5 37,456-18-104,-430 28 47,382-10 58,468 17 16,-976 1-57,0 1 0,1 1 0,7 3 3,-7-1-2,0-2-1,0 0 0,10-2 3,56 0 20,81 12-20,580 54-2,-363-29-32,-332-32 37,-19-3 8,0 2 0,27 8-11,-63-13-1,0 0 15,8 0 65,-8 1-67,1-1 1,-1 0-1,1 0 0,0 0 0,-1 0 0,1 0 1,-1 1-1,1-1 0,0 0 0,-1 0 0,1-1 1,0 1-1,-1 0 0,1 0 0,-1 0 1,1 0-1,0 0 0,-1-1 0,1 1 0,-1 0 1,1 0-1,-1-1 0,1 1 0,0-1-12,3-4 31,0-1 0,0 0 0,0 0 0,-1 0 0,0 0 0,0 0 0,0-1 0,-1 1 0,0-1 0,1-6-31,15-81 96,-15 72-43,20-105 41,12-86-64,-3 19-17,-17 119 13,-3-1 1,-4 0-1,-2-23-26,0-254-9,-8 325 11,-1 1 1,0-1-1,-7-18-2,-6-51-31,-33-254 57,29 192 21,-7 1 0,-6 1 0,-45-123-47,43 157-16,4-10 16,-31-111 21,30 120 33,6 0 0,-1-47-54,3 21 9,-26-182 24,-15-80 27,-8-122-4,55 371-50,-5-41 24,-87-602 32,83 667-27,-7-33 54,7-2-89,-15-95 84,-28-99-9,30 172-82,13 19 145,2-76-138,-6-49 74,-20-104 35,-5-86 124,21 246-121,12-1 0,7-105-112,16-363 94,8 577-79,-7 114-20,2 1-1,0 0 0,6-20 6,-4 20-10,-1 0 0,-1 0 0,0-22 10,1-493 67,0 432-39,7-28-28,-1 27-25,-4-30 25,-4 107-7,0-1-1,3 1 1,0 0-1,3-4 8,2-12-58,-4 11 89,-2-2 0,-2 1-1,-1-22-30,-2 56 6,1 0 0,0 0 0,-1 0 0,1 0 0,-1 0-1,0 0 1,1 0 0,-1 0 0,0 0 0,0 0 0,0 1 0,-1-1-1,1 0 1,0 1 0,-1-1 0,1 1 0,-1-1 0,1 1-1,-1 0 1,0-1 0,0 1 0,1 0 0,-1 0 0,-1 0-6,-1-1 7,-1 0 0,1 0 1,-1 0-1,0 1 0,1 0 1,-1 0-1,0 0 0,0 0 0,-3 1-7,-24 0 14,0 2 0,0 1 0,-23 6-14,15-2-6,0-1 0,-1-3 0,-17-1 6,-20 2 46,-1035 125-37,767-83 46,-53-4-26,-379-12-29,466-17 13,-533-9 24,448-7-42,-640 3-45,941-9 84,10 0-9,-713 0-53,764 9 7,-55-15 21,-149 12-532,237 3 302,-29 0-3935,31 0 3171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35.539"/>
    </inkml:context>
    <inkml:brush xml:id="br0">
      <inkml:brushProperty name="width" value="0.2" units="cm"/>
      <inkml:brushProperty name="height" value="0.2" units="cm"/>
      <inkml:brushProperty name="color" value="#66CC00"/>
    </inkml:brush>
  </inkml:definitions>
  <inkml:trace contextRef="#ctx0" brushRef="#br0">1889 1004 320,'0'0'431,"0"0"-32,0 0-56,0 0 0,0 0-29,0 0-9,0 0-18,0 0-8,0 0-24,0 0 7,0 0-10,0 0-10,0 0-2,0 0 21,0 0 15,0 0-13,0 0 40,0 0 1,0 0-24,0 0-10,0 0-4,0 0-18,0 0 17,0 0-10,0 0-9,0 0-57,0 0 4,0 0-9,0 0-16,0 0 6,0 0-48,0 0 4,0 0-26,0 0-13,0 0 23,-5-5-1,-14-19 38,1-1 1,2 0-1,-10-20-151,-31-47 78,44 72-56,-1 0 0,-1 1 0,-1 1 0,-1 0 0,-1 1 0,0 1 0,-1 1 0,0 1 0,-1 0 0,-1 1 0,0 2 0,-1 0 1,0 1-1,-22-6-22,3 5 8,-1 1 0,1 3 0,-1 1 1,-9 2-9,-169-1 4,192 5-1,-10 4 4,-1 1 0,0 2 0,1 1-1,1 2 1,0 2 0,-18 9-7,23-7 3,0 3 1,1 0 0,0 2-1,2 1 1,1 1-1,0 2 1,1 1-1,2 0 1,1 2-1,0 1 1,2 1 0,-2 6-4,-6 15 6,2 0 0,3 2 1,-8 24-7,24-56-6,-8 24 9,1 1 0,3 0-1,2 1 1,1 0 0,3 0 0,1 1 0,3 0 0,1 42-3,4-67 3,0-1 1,2 1 0,0-1 0,1 0 0,1 0 0,1-1-1,0 1 1,8 12-4,16 27-38,2-1 0,4 1 38,-13-25 18,2-1 1,2-1-1,29 26-18,-10-10-28,-29-31 30,1-1 0,0-1-1,1 0 1,0-2 0,2 0 0,-1-2-1,1 0 1,1-1 0,0-1 0,0-2 0,1 0-1,0-1 1,0-2 0,0 0 0,1-2 0,20 0-2,-30-2 18,-1 1 0,1 0 0,-1 1 0,1 1 1,-1 0-1,9 4-18,-35 11 109,0-7-101,1 0-1,-2 0 0,0-2 0,0 1 1,-8 3-8,-5 4 8,-56 35 19,-75 34-27,59-35-40,-15 17 40,82-48 11,1 2 0,1 1 0,1 1 0,1 1 0,-13 18-11,15-12 9,1 1 1,1 2-1,2 0 0,2 1 1,1 1-1,1 0 1,3 2-1,1 0 0,1 0 1,2 1-1,2 0 0,2 1 1,1 0-1,2 0 1,2 16-10,2-13-2,1 0 0,2 0 0,7 28 2,-1-21 25,3 0 0,1-1 0,3-1-1,2-1 1,2 0 0,1-2-1,3 0 1,2-2 0,2 0 0,9 8-25,8 1 68,1-1 1,3-3 0,2-2 0,2-3 0,2-1-1,51 27-68,-67-46 7,1-1 0,1-2 0,1-2-1,1-2 1,0-2 0,1-2-1,1-2 1,0-1 0,0-3 0,0-2-1,8-2-6,-16-3 20,-1-3-1,1-1 0,-1-2 0,0-1 0,18-7-19,1-4 56,-1-2 1,0-2-1,11-9-56,-40 17-5,-1-1 0,0-1 1,-1-1-1,-1-1 0,-1-2 0,-1 0 0,0-1 1,-2-1-1,3-5 5,9-17-34,-2-1 1,-1-2-1,-3 0 1,11-32 33,-15 27 0,-3-2 1,-1 0-1,-4 0 1,2-21-1,-13 49 93,0 1-1,-2-1 1,-2-10-93,1-13 806,1 48-714,0-16 248,0 13-200,0 17-119,2 27 3,1 1 1,3 0-1,1-1 1,2 0-1,13 36-24,0-13 60,2-2-1,3-1 0,13 20-59,27 27-90,4-3-1,82 92 91,-81-106-61,-35-48 43,1-2 1,2-2-1,1-1 0,43 27 18,-58-47 7,0-1 1,1-1 0,0-1-1,1-1 1,0-1 0,1-2-1,0-1 1,23 3-8,46 4-3,0-4 0,1-4 3,307 2 220,-355-9-243,-14-1-8,-1-2 0,1-2 0,27-7 31,-26 4 3,8 0 17,-1-3 1,0-1 0,-1-3-1,0-1 1,-1-3-1,-2-1 1,1-2-1,-2-2 1,-2-1-1,0-2 1,32-30-21,-21 11 18,-1-1 1,-3-3-1,-2-1 1,-2-3-1,-2-1 1,-3-1-1,-3-3 1,9-22-19,-29 45 18,-1 0-1,-2-1 1,-2 0 0,-1 0-1,0-11-17,-5 35 17,2-92 1135,-4 104-1038,0-11 420,0 11-494,1 0 0,-1 0 0,0 0 0,0 0 0,0 1-1,0-1 1,1 0 0,-2 0 0,1 0 0,0 0 0,0 0-1,0 0 1,0 0 0,0 0 0,-1 0 0,1 0 0,0 1-1,-1-1 1,1 0 0,-1 0-40,18 28 48,1 0-1,1-1 1,2-1-1,0-1-47,20 11 9,1-2-1,2-1 1,1-3-1,2-1 1,0-3-1,2-1 1,34 10-9,17 0 19,1-3 0,2-5 0,46 4-19,-76-17 12,2-2 0,-1-4 0,16-2-12,-68-5 20,53 1 36,1-4 0,-1-3 0,40-9-56,-21-4 83,28-12-83,-88 21 6,-1-2 1,0-2-1,-1 0 1,-1-3-1,9-6-6,41-30-66,-1-3-1,39-40 67,-82 63-36,-3-1 1,0-1-1,-3-2 0,-1-1 0,-1-1 0,2-10 36,-16 21-23,-2-1 0,0 0 1,-2-1-1,-2 0 0,0-1 0,-2 0 0,-2 0 0,0-11 23,4-61 275,-4-91-275,-6 184 41,-1 1 1,0-1-1,0 1 0,0 0 1,-1 0-1,-1 0 1,1 0-1,-2 1 1,1-1-1,-1 1 1,-3-3-42,1-1 105,-1 1 0,-1 0 0,0 1 0,-1 0 0,0 0 1,0 1-1,-9-6-105,-46-38 774,65 53-779,-1 0 0,1 0 0,-1-1-1,1 1 1,-1 0 0,1 0 0,0-1-1,-1 1 1,1 0 0,0-1 0,-1 1-1,1-1 1,0 1 0,-1-1 0,1 1-1,0 0 1,0-1 0,-1 1 0,1-1-1,0 1 1,0-1 0,0 1 0,0-1-1,0 0 1,0 1 0,0-1 0,0 1-1,0-1 1,0 1 0,0-1 0,0 0 5,14-8-488,8-4 490,71-56-108,-28 23 46,-7 1 19,-2-3 0,-2-2 0,8-14 41,-35 33-38,-1-1-1,-2-1 1,-1-1 0,-2-2-1,-1 0 1,7-20 38,13-35-155,-4-2 0,-4-1 0,-4-1 0,-4-1 0,0-32 155,-18 90-54,-2 1 1,-1-1 0,-2 0 0,-2 1-1,-2-1 1,-6-32 53,4 49-44,-3-21 2,-2 1 0,-2 1-1,-2 0 1,-1 0-1,-18-31 43,-17-22-59,-30-48 15,62 112 94,-2 0 0,-2 2 1,0 1-1,-25-22-50,33 34 4,-32-28 86,-2 1 0,-16-8-90,48 37 2,0 1 0,-1 1 0,0 1 0,-1 0 0,-15-4-2,27 11 2,0 0 0,0 1 0,0 0-1,-1 0 1,1 1 0,0-1 0,-1 1 0,1 1-1,0-1 1,-1 1 0,1 0 0,0 1 0,0-1-1,-3 2-1,-12 5 2,0 1 0,1 1 0,-10 7-2,5-3-21,-51 31 13,1 3 1,2 4 0,-40 39 7,69-50 175,43-39-200,1-2 26,0 0-3,0 0 9,0 0-18,0 0 10,-1-1-22,0-1 1,1 0-1,-1 1 1,0-1 0,1 0-1,-1 1 1,1-1-1,-1 0 1,1 0-1,0 0 1,0 1 0,0-1-1,0 0 1,0 0-1,0 0 1,0-1 22,2-55-316,-1 32 196,-1 3 15,0 0-1,-2 0 0,0 0 0,-1 0 0,-2 0 0,0 0 0,-5-10 106,2 10-84,-1 0 0,-1 1 0,-1 0 0,-1 0 0,-1 1 0,-1 1 0,-1 0 0,0 1 0,-2 0 0,-1 0 84,-9-7-31,-2 1 0,0 1 0,-1 2 0,-1 1 0,-1 1 0,-1 2 0,-1 1-1,0 1 1,-1 2 0,-1 2 0,0 1 0,-12 0 31,-36-3-8,0 5-1,0 3 1,-1 4-1,-10 4 9,10-1 49,76-1-55,0 1-1,0 1 1,0-1 0,0 2 0,1-1-1,-1 1 1,-7 3 6,-33 11 1,8-8 26,0 1-1,0 3 1,1 1-1,1 1 1,1 3 0,-23 14-27,44-19 18,0 0 1,1 1-1,0 1 1,1 0-1,1 2 1,1-1-1,0 2 0,1 0 1,1 0-1,-9 19-18,8-10 39,0 1-1,2 0 1,1 1-1,1 0 1,2 0-1,0 1 1,1 13-39,3 14 230,2 34-230,2-25 188,-2-64-142,-1 2 79,-3 7-85,2-9-21,-1-8 45,-3-14-65,-2 1-1,0 0 0,-2 1 1,0 0-1,0 0 0,-2 1 1,-2-2 1,-9-15 26,-5-4-88,-2 1 0,-1 2 1,-1 1-1,-2 1 0,-2 2 0,0 1 0,-2 2 0,-17-8 62,-2 1-41,-2 2-1,0 3 0,-2 3 0,-2 2 1,0 2-1,-1 4 0,-1 3 0,0 2 1,-2 3-1,-45-1 42,84 11 2,-13-2 5,0 1 0,0 2 0,0 2 0,0 2 0,-24 6-7,20 1 0,0 2 0,2 2-1,-1 2 1,2 2 0,-22 14 0,43-20 4,1 1 0,0 0 0,1 2 0,0 0 0,2 1 0,0 1 0,1 1 0,0 0 0,2 1 0,0 1 0,1 1-4,-14 23 18,2 1 0,2 1 0,2 1 0,2 0 0,2 2-1,2 0 1,-6 45-18,10-1 15,8-73 106,-4-33-80,-8-42-42,13 49 7,-5-20-30,-1 0-1,-2 1 1,0 0 0,-2 0 0,0 1 0,-2 1 0,-13-18 24,2 9-114,0 1-1,-2 2 1,-1 0 0,-30-22 114,32 28-26,-1 2 1,-1 1-1,0 1 1,-2 2-1,0 0 0,0 2 1,-2 2-1,0 1 1,0 1-1,0 1 1,-2 2-1,1 2 1,0 1-1,-33 0 26,51 5 7,0 1 0,0 1-1,0 0 1,0 1 0,1 1-1,-1 0 1,0 1-7,2-1-31,-1 1 23,1 0 1,-1 1-1,1 1 0,0 0 0,1 1 0,0 1 0,0 0 0,1 0 1,-8 10 7,0 2 23,1 1 0,1 1 1,1 0-1,-8 17-23,8-7 29,0 0 1,3 1-1,1 0 0,-5 28-29,-32 145-130,26-62 129,23-100-98,1-26-7671,-1-23 4897</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299"/>
    </inkml:context>
    <inkml:brush xml:id="br0">
      <inkml:brushProperty name="width" value="0.2" units="cm"/>
      <inkml:brushProperty name="height" value="0.2" units="cm"/>
      <inkml:brushProperty name="color" value="#FFFF00"/>
    </inkml:brush>
  </inkml:definitions>
  <inkml:trace contextRef="#ctx0" brushRef="#br0">629 23 44,'0'0'181,"0"0"16,0 0-4,0 0-6,0 0 8,0 0 8,0 0 14,0 0-15,0 0-26,11 0-132,-5 0 380,-7-1 2201,-38-7-2511,27 4-87,0 1-1,-1 1 0,0 0 0,1 0 1,-1 1-1,0 1 0,0 0 1,0 1-1,1 0 0,-2 1-26,-12 6 32,1 0 1,0 2-1,1 1 0,0 1 1,0 1-1,1 1 1,1 0-1,0 2 0,1 1 1,1 1-1,1 0 0,0 1 1,2 2-1,0-1 0,1 2 1,1 0-1,1 1 0,2 1 1,0 0-1,1 0 0,1 1 1,2 0-1,0 1 0,2 1-32,-5 42 109,3 1-1,3 0 1,4 66-109,1-128 4,0 16 7,1 0-1,1-1 0,1 1 0,6 21-10,1 9 16,-3-20-4,1-1 0,1 0 0,2-1 0,1 0 0,2 0 0,1-2 0,1 0 0,7 8-12,-13-22 2,1-1 0,1-1 0,0 0 0,1-1 0,0 0 0,1-1 0,1 0 0,0-1 0,0-1 0,1 0 0,0-1-1,1-1 1,0-1 0,0 0 0,18 4-2,3-3 5,-1-2-1,1-2 1,0-1-1,0-1 1,0-3-1,21-3-4,66-11 40,42-14-40,19-3 69,-181 31-125,3 1-270,0-1 1,0-1-1,0 0 0,0 0 1,0 0-1,0-1 1,3-2 325,-9 3-1054</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918"/>
    </inkml:context>
    <inkml:brush xml:id="br0">
      <inkml:brushProperty name="width" value="0.2" units="cm"/>
      <inkml:brushProperty name="height" value="0.2" units="cm"/>
      <inkml:brushProperty name="color" value="#FFFF00"/>
    </inkml:brush>
  </inkml:definitions>
  <inkml:trace contextRef="#ctx0" brushRef="#br0">157 203 452,'-3'-2'136,"1"0"0,-1 1-1,0 0 1,1-1 0,-1 1 0,0 0-1,0 1 1,0-1 0,0 0 0,0 1-1,0 0 1,0-1 0,0 1 0,0 1-1,-1-1 1,1 0 0,0 1 0,0-1-1,0 1 1,0 0 0,1 0 0,-1 0-1,-1 1-135,-1 1 97,1 0-1,0 0 0,0 1 0,0 0 0,0-1 0,1 2 1,-1-1-1,1 0 0,0 1 0,0-1 0,1 1 1,-3 4-97,-2 8 114,0 0 0,2 1 0,0 0 0,1 0 0,0 0 0,2 1 0,-1 10-114,2-8 80,2 0-1,0 0 0,1 0 1,1 0-1,1 0 0,1-1 1,0 0-1,2 0 0,0 0 1,2-1-1,1 3-79,-6-14 16,1 1 1,1-1-1,-1 0 0,1-1 1,1 1-1,-1-1 1,1 0-1,1-1 0,-1 0 1,1 0-1,0 0 1,0-1-1,1 0 0,-1-1 1,1 0-1,0 0 1,0-1-1,1 0 0,-1-1 1,1 0-1,-1 0 1,1-1-1,0 0 0,6-1-16,-6-1 9,1 0-1,0-1 0,-1 0 0,1-1 0,-1 0 1,0-1-1,0 0 0,0 0 0,-1-1 1,1 0-1,-1-1 0,0 0 0,-1-1 1,1 0-1,-1 0 0,-1 0 0,6-8-8,0 1 11,-1-1-1,-1 0 0,-1 0 0,0-1 0,-1-1 1,-1 1-1,0-2 0,-1 1 0,3-16-10,-3 4 20,-2-1 1,0 0-1,-3 0 0,0-25-20,-2 45 1,-1 0 0,0 0 0,0 0 0,-1 0 0,-1 0 0,1 0 0,-2-2-1,-9-29 0,10 29 3,-2-1-1,0 1 0,0 0 1,-1 0-1,-1 1 0,0 0 1,0 0-1,-1 1 0,-1 0 1,0 0-1,0 0 0,0 2 1,-2-1-1,1 1 0,-1 0 1,0 1-1,0 1 0,-3-2-2,1 3-1,7 1-3,0 1 0,0 1-1,0-1 1,0 1 0,0 0-1,-1 0 1,1 1 0,-1 0-1,1 0 1,-1 0-1,1 1 1,-1 0 0,0 1-1,1-1 1,-1 1 0,-5 2 4,-8 4-380,-1 1 0,2 1 0,-1 1 0,1 1-1,1 1 1,0 0 0,1 1 0,-1 2 380,8-3-1020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2.808"/>
    </inkml:context>
    <inkml:brush xml:id="br0">
      <inkml:brushProperty name="width" value="0.2" units="cm"/>
      <inkml:brushProperty name="height" value="0.2" units="cm"/>
      <inkml:brushProperty name="color" value="#FFC114"/>
    </inkml:brush>
  </inkml:definitions>
  <inkml:trace contextRef="#ctx0" brushRef="#br0">2 79 116,'-1'-6'1041,"2"0"20,12 2-608,194-52-909,-201 52-881,-4 1 531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7.715"/>
    </inkml:context>
    <inkml:brush xml:id="br0">
      <inkml:brushProperty name="width" value="0.2" units="cm"/>
      <inkml:brushProperty name="height" value="0.2" units="cm"/>
      <inkml:brushProperty name="color" value="#FFFF00"/>
    </inkml:brush>
  </inkml:definitions>
  <inkml:trace contextRef="#ctx0" brushRef="#br0">435 16 132,'-5'-2'111,"0"-1"0,0 1 0,0 0-1,0 1 1,0-1 0,0 1 0,0 0 0,0 0 0,0 1 0,-1 0 0,1 0-1,0 0 1,0 0 0,-1 1 0,1 0 0,0 0 0,0 0 0,0 1 0,-4 1-111,-8 3 95,0 2 0,0 0 0,1 1 1,-14 10-96,-1 1 206,2 1 1,0 2-1,2 1 1,-1 3-207,19-18 56,0 1 1,0 0-1,1 0 1,0 1-1,1 0 0,1 1 1,-1 0-1,2 0 0,0 0 1,0 1-1,1-1 0,-1 8-56,5-18 8,0 0-1,0 1 1,0-1-1,1 0 1,-1 0-1,1 1 1,-1-1-1,1 0 1,0 0-1,0 0 1,0 0 0,0 0-1,0 0 1,0 0-1,0 0 1,1 0-1,-1 0 1,1-1-1,0 1 1,-1 0-1,1-1 1,0 0-1,0 1 1,0-1-1,0 0 1,0 0-1,0 0 1,0 0-1,0 0 1,0-1-1,1 1-7,14 5 19,-1-1-1,1-1 1,16 3-19,-16-4 45,47 10-34,-26-6 23,-1 1 0,1 1-1,-2 2 1,0 2 0,30 15-34,-58-23 45,1-1-1,-1 2 1,0-1-1,0 1 1,-1 0 0,1 1-1,-2 0 1,1 0-1,-1 0 1,0 1 0,0 0-1,-1 0 1,0 0-1,0 1 1,-1 0 0,0 0-1,-1 0 1,0 0 0,-1 1-1,1-1 1,-2 1-1,1-1 1,-1 1 0,-1 0-1,0 3-44,-1-2 36,-1 0 1,0-1-1,0 1 0,-1-1 0,-1 0 0,1 0 1,-2 0-1,1 0 0,-1-1 0,-1 1 0,0-1 0,0-1 1,-1 1-1,0-1 0,-2 2-36,-4 4 11,-1 0-1,-1-1 1,0-1 0,0 0-1,-1-1 1,0-1 0,-1-1-1,-3 1-10,9-5-294,1 0-1,-1-1 1,-1-1 0,1 0-1,0-1 1,-1 0-1,1 0 1,-1-1 0,-1-1 294,-3 0-962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103"/>
    </inkml:context>
    <inkml:brush xml:id="br0">
      <inkml:brushProperty name="width" value="0.2" units="cm"/>
      <inkml:brushProperty name="height" value="0.2" units="cm"/>
      <inkml:brushProperty name="color" value="#FFFF00"/>
    </inkml:brush>
  </inkml:definitions>
  <inkml:trace contextRef="#ctx0" brushRef="#br0">0 72 56,'0'4'32,"0"0"1,0 1-1,1-1 0,0 0 0,-1 0 1,1 0-1,1 1 0,-1-1 0,0 0 1,1 0-1,0-1 0,0 1 0,3 3-32,-2-1 51,0 0-1,0-1 0,0 1 0,-1 0 0,1 1 1,-1-1-1,0 3-50,18 99 1049,-4 0 1,1 88-1050,-10 220 1223,-7-391-1130,-3-17-38,3-22-40,35-142-449,-7-3 434,0-3-273,8 1 273,-22 109-26,2 2 0,2 0 0,2 1 1,3 1-1,6-7 26,-27 49 7,1 0 1,0 0-1,1 1 0,-1-1 1,1 1-1,0 0 1,0 0-1,1 1 1,-1-1-1,1 1 0,0 0 1,0 0-1,1 1 1,-1-1-1,1 1 1,0 1-1,0-1 0,0 1 1,0 0-1,6-2-7,-8 5 12,-1-1-1,1 1 1,0 0 0,-1 0-1,1 0 1,-1 1-1,1-1 1,-1 1-1,0 0 1,1 0-1,-1 0 1,0 0 0,0 0-1,-1 1 1,1-1-1,0 1 1,1 2-12,42 53 123,-22-17-52,-1 1 0,-1 2 0,-3 0 0,-2 0 0,5 24-71,-2 5 90,-3 0-1,-4 1 1,-1 12-90,-6-39 55,0-2 111,-1 40-166,-4-99-63,1 1 0,1-1 1,0 1-1,5-13 63,4-24-133,11-71-738,15-38 871,-21 103-34,2 0 1,2 2-1,26-47 34,-39 86 32,1 0 0,0 0 1,2 1-1,-1 1 0,6-5-32,-11 12 23,0 1 0,1 0 0,0 0 1,0 1-1,0 0 0,1 0 0,-1 0 0,1 1 0,0 0 0,0 0 1,0 0-1,7-1-23,-12 4 9,1 0 1,-1 0 0,1 0 0,-1 0-1,1 0 1,-1 0 0,1 0 0,-1 1-1,1 0 1,-1-1 0,0 1 0,1 0-1,-1 0 1,0 0 0,1 0 0,-1 1-1,0-1 1,0 1 0,0-1 0,0 1-1,0 0 1,0 0-10,3 3 29,2 1 1,0 1-1,0 0 1,-1 0 0,0 1-1,0 0 1,-1 0 0,0 0-1,-1 1 1,1-1-1,0 7-29,29 89 221,-34-101-218,13 51 135,-3 0-1,-3 1 1,1 35-138,-5 168 63,-4-165-426,1-89 241,0 1 0,-1 0 0,0-1 0,0 1 0,0 0 0,0-1 1,-1 1-1,0-1 0,0 1 0,0-1 122,1-3-52,-1 5-1089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535"/>
    </inkml:context>
    <inkml:brush xml:id="br0">
      <inkml:brushProperty name="width" value="0.2" units="cm"/>
      <inkml:brushProperty name="height" value="0.2" units="cm"/>
      <inkml:brushProperty name="color" value="#FFFF00"/>
    </inkml:brush>
  </inkml:definitions>
  <inkml:trace contextRef="#ctx0" brushRef="#br0">153 149 28,'-21'148'1847,"18"-120"-1616,1 0-1,1 1 1,1 0 0,2-1 0,1 0 0,1 1 0,1-1-1,1-1 1,6 14-231,-8-28 43,0 3 47,1 0 1,1 0-1,0 0 0,1-1 1,1 0-1,1 0 0,0-1 0,0 0 1,9 8-91,-14-17 22,1 1 1,0-1 0,0-1-1,0 1 1,1-1 0,0 0 0,0 0-1,0 0 1,0-1 0,0 0-1,1 0 1,-1-1 0,1 1-1,0-1 1,0-1 0,0 0 0,0 0-1,0 0 1,0-1 0,0 1-1,0-2 1,0 1 0,0-1-1,0 0 1,1-1-23,8-3 16,-1-1 0,0 0-1,-1-1 1,1 0 0,-1-1 0,-1-1-1,1 0 1,-2-1 0,1 0 0,-1-1-1,-1-1 1,0 0 0,-1 0 0,0-1-1,0 0 1,-2-1 0,0 0 0,0 0-1,-1-1 1,-1 0 0,0-1-16,1-5-7,0 0 1,-1 0-1,-2-1 0,0 0 1,-1 0-1,-1 0 1,-1 0-1,-1 0 0,-1 0 1,-1 0-1,-1 0 0,0 0 1,-2 0-1,-1 1 1,-5-12 6,5 16 16,-2 0 0,0 1 0,0 0 0,-2 0 0,0 1 0,-1 0 0,0 1 0,-7-6-16,10 13 10,0-1 0,-1 1 0,1 1 0,-2 0-1,1 0 1,-1 0 0,0 1 0,0 1 0,0 0 0,-1 0 0,1 1 0,-1 1 0,0-1 0,-7 1-10,-9-1-50,1 2 0,-1 1 0,0 1 0,0 1 0,1 2 0,0 0 0,-1 2 0,1 1 0,1 0 0,0 3 0,0 0 0,-2 2 50,-27 12-1397,33-11 428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0.532"/>
    </inkml:context>
    <inkml:brush xml:id="br0">
      <inkml:brushProperty name="width" value="0.2" units="cm"/>
      <inkml:brushProperty name="height" value="0.2" units="cm"/>
      <inkml:brushProperty name="color" value="#FFFF00"/>
    </inkml:brush>
  </inkml:definitions>
  <inkml:trace contextRef="#ctx0" brushRef="#br0">376 20 196,'0'0'247,"0"0"1,13 0 102,-10-2 2183,-4 0-2521,0 1 0,0 0 0,0 0 0,0 0 0,0-1 0,0 1 0,-1 0 0,1 0 0,0 1 0,0-1-1,-1 0 1,1 0 0,-1 1 0,1-1 0,0 0 0,-1 1 0,0 0 0,1-1 0,-1 1 0,1 0 0,-1 0 0,1 0 0,-1 0 0,1 0 0,-1 0 0,0 0 0,1 0 0,-1 1 0,1-1 0,-1 1 0,1-1 0,-1 1-12,-56 14 95,55-14-96,-20 7 55,0 1 0,1 1-1,0 0 1,1 2 0,0 1 0,1 0 0,-7 8-54,17-13 14,1 0 0,-1 1 0,2 0 0,-1 1 1,2 0-1,-1 0 0,1 1 0,1 0 0,0 0 1,0 0-1,1 1 0,1 0 0,0 0 0,-1 6-14,4-14 3,1-1-1,0 1 0,0 0 0,0 0 0,1-1 0,-1 1 0,1 0 0,0-1 0,0 1 0,0-1 0,0 1 1,1-1-1,-1 0 0,1 1 0,0-1 0,0 0 0,0 0 0,0 0 0,1 0 0,-1-1 0,1 1 1,0-1-1,0 1 0,0-1 0,0 0 0,1 0-2,13 9 9,0 0 0,1-2-1,0 0 1,7 2-9,-10-5 31,68 28-12,-33-14 30,0 2 1,5 5-50,-42-20 40,-1 1 1,1 0-1,-1 1 1,-1 0-1,1 1 1,-1 0-1,-1 1 1,0 0-1,7 11-40,-12-13 74,-1-1 0,-1 1 1,1 0-1,-1 0 0,-1 1 0,0-1 0,0 0 1,-1 1-1,0 0 0,-1-1 0,0 1 0,0 4-74,-1-6 53,-1 0-1,1 1 1,-1-1 0,0-1-1,-1 1 1,0 0-1,0-1 1,-1 1-1,0-1 1,0 0 0,-4 4-53,-4 6 110,-1 0 1,-1-1-1,0 0 1,-2 0-111,-4 2 26,0-1 1,-2 0-1,0-2 0,-1-1 1,0 0-1,-1-2 0,-16 6-26,20-10-479,0-2-1,0 0 0,-1-1 1,1-1-1,-1-1 0,-5-1 480,6-1-1122</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4.467"/>
    </inkml:context>
    <inkml:brush xml:id="br0">
      <inkml:brushProperty name="width" value="0.2" units="cm"/>
      <inkml:brushProperty name="height" value="0.2" units="cm"/>
      <inkml:brushProperty name="color" value="#FFFF00"/>
    </inkml:brush>
  </inkml:definitions>
  <inkml:trace contextRef="#ctx0" brushRef="#br0">259 271 128,'28'-19'379,"1"1"0,1 1 0,1 2 0,0 1 0,1 1 0,1 2 0,17-3-379,56-11 1530,77-6-1530,-51 17 880,96 3-880,-100 7 294,209-12 249,1181-31 280,-1371 45-767,218 7-7,-113 12-68,1190 78-19,-1194-72 27,108 7-6,146 2 14,308 12-8,132-32-128,-797-21 113,-84 3 9,29 2 17,260 4 26,-331 0-24,0 2 0,-1 0 0,9 3-2,47 4 8,2-7-12,207 15-31,-282-16 38,0-1 0,0 1 0,0 0 0,0 0 0,0 0 0,0 0 0,0 0 1,0 0-1,-1 0 0,1 0 0,0 0 0,-1 0 0,1 1 0,-1-1 0,1 0 0,-1 0 0,0 1 0,1-1 0,-1 0 0,0 1 1,0-1-1,0 0 0,0 1 0,0-1 0,0 0 0,0 0 0,-1 1-3,-2 46 38,-19 70-32,6 1-1,4 14-5,1 546-74,12-594 115,0-33-36,3 0-1,3 4-4,5 68-20,-4 84-1,9 149-82,9-48 24,-14-148 73,-7 76 6,-5-231 2,-1-1-1,0 1 0,0-1 0,-1 0 0,1 1 1,-1-1-1,0 0 0,-1 1-1,0 1 1,0-1-1,1 1 1,0 0-1,0 0 0,0 0 1,1 3-1,-2 10 5,-2 0-1,0 0 1,0-1 0,-9 19-5,4-11 14,7-16-10,-1-1 0,0 0 0,0 0 0,-1-1 0,0 1 0,0-1 0,-1 0 0,-1 0 0,1-1-1,-2 0 1,1 0 0,-1-1 0,0 1 0,0-2 0,-1 1 0,0-1 0,0-1 0,0 0 0,-1 0 0,0 0 0,0-2 0,0 1-1,0-1 1,-1 0 0,-3-1-4,-96 16 130,-2-6-1,-85-2-129,92-5 105,-452 3 423,399-8-392,114-1-46,-41-6-90,-35-1 63,-315-4 450,-256-3 213,638 15-706,-509-13 279,302-5-110,-123-12 70,-552-54 127,813 74-286,-449-14 110,-19 25-210,217 1 18,-707-6 58,903-13-41,111 17-53,0 3 0,-25 6 18,66-5 11,0-2 1,0 0 0,0-2-1,-1-1 1,0-1-12,-38 0-64,22 4 70,0 2 0,0 1 0,-10 5-6,9-2-16,0-2 1,-41 0 15,-176 0-12,249-7 0,1 0-1,0-1 1,-1 0-1,1-1 1,-1 0 12,-31-8 28,4 4 33,-1-2 0,2-1 0,-8-5-61,43 14 9,-1-1-1,1 1 1,0-1 0,0 1-1,0-1 1,0 0-1,0 0 1,0 0 0,1 0-1,-1 0 1,1 0 0,-1 0-1,1 0 1,0-1-1,0 1 1,0-1 0,0 1-1,0-1 1,0 1 0,1-1-1,-1 1 1,1-1-1,0 0 1,0-1-9,-2-15-30,2 0 1,0 1-1,2-9 30,-1-6 13,1-66-64,0 17 92,-4 0-1,-9-59-40,-3 31 143,6-1-143,-1 5 21,-30-291-70,28 229-7,11-151 56,2 130-9,18-8 104,-20 181-106,1 0 0,0 0 0,1 0 0,1 0-1,1 0 1,0 0 11,8-27-16,-1 1-1,-3-2 1,0-4 16,6-34-38,-4 34-29,0 4 38,-2 0-1,-2-1 1,1-42 29,-7 85-3,0 0 0,1 1 0,-1-1 0,1 0 0,-1 1 0,1-1 0,0 1 0,0-1 0,0 1 0,0 0 0,0-1 0,0 1 0,0 0 0,0-1 3,12-20 37,-8-24-62,-2 0 0,-2-20 25,14 26-511,-15 40 425,0-1 0,0 1 0,0-1-1,0 1 1,0-1 0,0 1 0,0-1-1,0 1 1,0-1 0,0 1 0,0 0 0,0-1-1,1 1 1,-1-1 0,0 1 0,0-1-1,1 1 1,-1 0 0,0-1 0,1 1 0,-1-1-1,0 1 1,1 0 0,-1 0 0,1-1-1,-1 1 1,0 0 0,1 0 0,-1-1-1,1 1 1,-1 0 0,1 0 0,-1 0 0,1 0-1,-1 0 1,1-1 0,-1 1 0,1 0-1,-1 0 1,1 0 0,-1 0 0,1 1 0,-1-1-1,0 0 1,1 0 0,-1 0 0,1 0-1,-1 0 1,1 1 0,-1-1 0,1 0 0,-1 0-1,0 1 1,1-1 0,-1 0 86,19 1-3817,-17 0 2892</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402"/>
    </inkml:context>
    <inkml:brush xml:id="br0">
      <inkml:brushProperty name="width" value="0.2" units="cm"/>
      <inkml:brushProperty name="height" value="0.2" units="cm"/>
      <inkml:brushProperty name="color" value="#FFFF00"/>
    </inkml:brush>
  </inkml:definitions>
  <inkml:trace contextRef="#ctx0" brushRef="#br0">584 59 116,'0'0'131,"0"-1"-91,-1 0-1,1 0 1,0 0-1,0 0 1,0 0-1,0 0 1,0 0 0,0 0-1,0 0 1,0 0-1,0 0 1,0 0-1,0 0 1,1 1-1,-1-1 1,0 0-1,1 0 1,-1 0-1,1 0 1,-1 0-1,1 0 1,-1 1-1,1-1 1,0 0-1,0 0-39,29-34 332,-56 123 1426,5-10-1472,-51 117 407,-9-2 1,-63 105-694,5-14 426,111-218-439,2 1 0,3 1 0,3 2 1,3 0-1,-3 40 13,17-66-1504,3-43 420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937"/>
    </inkml:context>
    <inkml:brush xml:id="br0">
      <inkml:brushProperty name="width" value="0.2" units="cm"/>
      <inkml:brushProperty name="height" value="0.2" units="cm"/>
      <inkml:brushProperty name="color" value="#FFFF00"/>
    </inkml:brush>
  </inkml:definitions>
  <inkml:trace contextRef="#ctx0" brushRef="#br0">0 0 148,'25'20'1620,"-12"-1"-1350,-1 0 1,-1 1-1,-1 0 0,0 1 0,-2 0 0,0 1 0,-2 0 1,1 5-271,10 54 1090,3 53-1090,-11-68 226,37 273 519,64 370 107,-100-643-1113,-8-47-2816,-2-22 1908</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267"/>
    </inkml:context>
    <inkml:brush xml:id="br0">
      <inkml:brushProperty name="width" value="0.2" units="cm"/>
      <inkml:brushProperty name="height" value="0.2" units="cm"/>
      <inkml:brushProperty name="color" value="#FFFF00"/>
    </inkml:brush>
  </inkml:definitions>
  <inkml:trace contextRef="#ctx0" brushRef="#br0">1 215 64,'1'-3'114,"2"0"1,-1 0-1,0 1 0,1-1 1,-1 0-1,1 1 0,0 0 1,0-1-1,-1 1 0,2 0 1,-1 1-1,0-1 0,0 1 1,1-1-1,1 0-114,-3 1 65,55-24 706,1 3 0,1 2 0,53-9-771,189-29-15,-202 42-910,-57 8-96</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982"/>
    </inkml:context>
    <inkml:brush xml:id="br0">
      <inkml:brushProperty name="width" value="0.2" units="cm"/>
      <inkml:brushProperty name="height" value="0.2" units="cm"/>
      <inkml:brushProperty name="color" value="#FFFF00"/>
    </inkml:brush>
  </inkml:definitions>
  <inkml:trace contextRef="#ctx0" brushRef="#br0">1 694 268,'2'50'473,"3"-1"1,2 1-1,6 18-473,-2-7 742,3 50-742,-1 18 486,-5-58 538,-1 56-1024,-7-50 809,0-77-806,0 1 1,0-1-1,0 0 0,-1 1 0,1-1 1,0 1-1,0-1 0,-1 0 0,1 1 1,0-1-1,0 0 0,-1 1 0,1-1 1,0 0-1,-1 1 0,1-1 0,0 0 1,-1 0-1,1 1 0,0-1 0,-1 0 1,1 0-1,-1 0 0,1 0 0,-1 0 1,1 1-1,0-1 0,-1 0 0,1 0 1,-1 0-1,1 0 0,-1 0 0,1 0 1,0 0-1,-1-1 0,1 1 0,-1 0 1,1 0-1,-1 0 0,1 0 0,0 0 0,-1-1 1,1 1-1,0 0 0,-1 0 0,1-1 1,-1 1-1,1 0 0,0-1 0,0 1 1,-1 0-1,1-1 0,0 1 0,0 0 1,-1-1-1,1 1 0,0-1 0,0 1 1,0 0-1,0-1 0,-1 1 0,1-1-3,-6-71-197,4 0 0,4-51 197,1 8-163,1 9-31,5-3 194,-8 98-5,9-191-5,-8 124 150,3 1 0,12-56-140,-10 98 55,1 0-1,2 0 1,1 1-1,2 1 1,14-25-55,-22 47 12,1 0-1,0 0 1,1 1 0,0 0 0,1 0-1,0 0 1,1 1 0,0 0-1,0 1 1,1 0 0,0 1 0,0 0-1,1 0 1,0 1 0,0 0-1,0 1 1,1 0 0,2 1-12,-11 3 14,1 0 1,0 0 0,0 1-1,0 0 1,0-1 0,0 2 0,0-1-1,0 0 1,0 1 0,0 0-1,-1 0 1,1 0 0,0 0-1,0 0 1,-1 1 0,1 0-1,-1 0 1,1 0 0,-1 0-1,0 0 1,0 1 0,0-1-1,0 1 1,0 0 0,-1 0-1,1 0 1,-1 0 0,0 0-1,0 1 1,0-1 0,0 1-1,-1-1 1,1 1 0,-1 0-1,1 1-14,1 7 48,1-1-1,-1 1 1,-1 0-1,0-1 1,-1 1-1,0 0 0,-1 0 1,0 0-1,-1 0 1,0 0-1,-1 0 1,-1 3-48,-5 13 77,-2-1 0,0 0 0,-2-1 0,-1 0 0,-1-1 0,-2 0 0,0-2 0,-14 16-77,8-12 49,-1-2 0,-1 0 0,-2-2 0,0 0 0,-1-2 1,-2-1-1,-10 4-49,39-24-4,-53 26-105,50-24-41,0-1-1,0 0 1,0 0 0,0 0 0,-1 0-1,1-1 1,0 1 0,0-1 0,-1 0-1,1 0 1,0 0 0,-1-1 0,1 1-1,0-1 1,0 1 0,-1-1 0,0-1 150,-11-9-1048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4.666"/>
    </inkml:context>
    <inkml:brush xml:id="br0">
      <inkml:brushProperty name="width" value="0.2" units="cm"/>
      <inkml:brushProperty name="height" value="0.2" units="cm"/>
      <inkml:brushProperty name="color" value="#FFFF00"/>
    </inkml:brush>
  </inkml:definitions>
  <inkml:trace contextRef="#ctx0" brushRef="#br0">35 647 356,'-13'366'2751,"2"-202"-1196,10 131-1555,2-142 712,-2-216-271,-2-7-609,3 0-1,8-51 169,16-66-312,37-248-220,-35 293 552,6 1 0,9-6-20,-40 143 5,12-36 56,1 0-1,7-11-60,-17 42 29,1-1-1,0 1 0,0 0 1,1 0-1,0 1 1,1 0-1,0 0 0,0 0 1,1 1-1,0 0 0,7-5-28,-12 11 18,0-1-1,-1 1 0,1 0 0,0 0 0,0 0 0,1 1 1,-1-1-1,0 0 0,0 1 0,0 0 0,0 0 0,0 0 0,0 0 1,1 1-1,-1-1 0,0 1 0,0 0 0,0-1 0,0 1 1,0 1-1,0-1 0,-1 0 0,1 1 0,0 0 0,-1-1 0,1 1 1,-1 0-1,2 1-17,5 6 41,1-1 0,-1 2 0,-1-1 0,0 1 1,0 0-1,2 5-41,-1 0 42,0 1 1,-1 0 0,-1 0-1,0 1 1,-1-1-1,-1 2 1,-1-1 0,0 5-43,2 18 73,-2-1 1,-2 1-1,-2 8-73,-1-26 29,-2 1-1,0-1 0,-1 0 0,-2 0 1,0 0-1,-2-1 0,0 0 1,-1 0-1,-1-1 0,-3 4-28,-6 8 31,-1-1 0,-1-1 0,-1-2 0,-1 0 0,-2-1 0,-3 1-31,13-15-78,0 0 0,-1 0 0,0-2 0,-1 0 0,-1-1 1,1-1-1,-2 0 0,1-1 0,-1-1 0,0-1 0,-1-1 0,1-1 0,-3 0 78,19-4-110,0 0 0,1 0 0,-1 0 0,0-1 0,0 1 0,0-1 1,0 0-1,1 0 0,-1 0 0,0 0 0,1-1 0,-1 1 0,1-1 0,-1 1 0,1-1 0,-1 0 0,1 0 0,0 0 0,0 0 0,0 0 0,1-1 0,-1 1 0,0-1 110,-10-18-1112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3.293"/>
    </inkml:context>
    <inkml:brush xml:id="br0">
      <inkml:brushProperty name="width" value="0.2" units="cm"/>
      <inkml:brushProperty name="height" value="0.2" units="cm"/>
      <inkml:brushProperty name="color" value="#FFC114"/>
    </inkml:brush>
  </inkml:definitions>
  <inkml:trace contextRef="#ctx0" brushRef="#br0">0 170 292,'445'-164'1749,"-428"160"-2817,-13 2 335</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183"/>
    </inkml:context>
    <inkml:brush xml:id="br0">
      <inkml:brushProperty name="width" value="0.2" units="cm"/>
      <inkml:brushProperty name="height" value="0.2" units="cm"/>
      <inkml:brushProperty name="color" value="#FFFF00"/>
    </inkml:brush>
  </inkml:definitions>
  <inkml:trace contextRef="#ctx0" brushRef="#br0">32 0 248,'-1'573'5054,"0"-1"-3608,-2-492-1078,-5 16-368,-2 34 179,2 42-882,10-163 145,-2-9 528,0 0 0,0 0-1,0 0 1,0 0 0,0 0-1,0 0 1,0 0 0,1 0-1,-1 0 1,0 0 0,0 0-1,0-1 1,0 1 0,0 0-1,0 0 1,0 0 0,0 0 0,0 0-1,0 0 1,1 0 0,-1 0-1,0 0 1,0 0 0,0 0-1,0 0 1,0 0 0,0 0-1,0 0 1,0 0 0,0 1-1,1-1 1,-1 0 0,0 0-1,0 0 1,0 0 0,0 0-1,0 0 1,0 0 0,0 0-1,0 0 1,0 0 0,0 0-1,0 0 1,0 0 0,0 0-1,1 1 1,-1-1 0,0 0-1,0 0 1,0 0 0,0 0-1,0 0 1,0 0 0,0 0-1,0 0 1,0 0 0,0 1-1,0-1 1,0 0 0,0 0-1,0 0 31,2-8-1076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533"/>
    </inkml:context>
    <inkml:brush xml:id="br0">
      <inkml:brushProperty name="width" value="0.2" units="cm"/>
      <inkml:brushProperty name="height" value="0.2" units="cm"/>
      <inkml:brushProperty name="color" value="#FFFF00"/>
    </inkml:brush>
  </inkml:definitions>
  <inkml:trace contextRef="#ctx0" brushRef="#br0">58 0 112,'0'0'640,"3"1"-64,-3 1-44,-3 3-76,1 2-8,-2 0-52,1 14-80,-8 1-88,3 0-160,-1 3-148,0 2-232,-2-2-492</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871"/>
    </inkml:context>
    <inkml:brush xml:id="br0">
      <inkml:brushProperty name="width" value="0.2" units="cm"/>
      <inkml:brushProperty name="height" value="0.2" units="cm"/>
      <inkml:brushProperty name="color" value="#FFFF00"/>
    </inkml:brush>
  </inkml:definitions>
  <inkml:trace contextRef="#ctx0" brushRef="#br0">54 1 280,'5'46'683,"-2"-1"0,-2 1 0,-1 0 0,-3 0 0,-2-1 0,-5 16-683,-6 18-203,4 1 1,3 0-1,1 77 203,8-145-942</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6.218"/>
    </inkml:context>
    <inkml:brush xml:id="br0">
      <inkml:brushProperty name="width" value="0.2" units="cm"/>
      <inkml:brushProperty name="height" value="0.2" units="cm"/>
      <inkml:brushProperty name="color" value="#FFFF00"/>
    </inkml:brush>
  </inkml:definitions>
  <inkml:trace contextRef="#ctx0" brushRef="#br0">170 0 228,'-17'21'361,"1"1"0,1 0 0,1 1 0,1 0 0,1 1 0,0 1-1,-1 8-360,0 6 412,1 1 0,1 1-1,3-1 1,-1 17-412,7-39 111,0 1-1,1 0 1,2 0 0,0 0-1,0 0 1,2-1 0,1 1-1,0-1 1,1 3-111,-2-13 29,0 0 1,0-1-1,1 1 0,0-1 1,0 1-1,0-1 0,1-1 1,0 1-1,1 0 0,-1-1 1,1 0-1,1-1 0,-1 1 1,1-1-1,0 0 0,0-1 1,0 0-1,0 0 1,1 0-1,0-1 0,6 2-29,1-1 39,1-1 0,-1-1-1,1 0 1,0-1 0,0 0 0,-1-2-1,14-1-38,18-4-644,45-13 644,-18-6-1473,-40 12 438</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7.170"/>
    </inkml:context>
    <inkml:brush xml:id="br0">
      <inkml:brushProperty name="width" value="0.2" units="cm"/>
      <inkml:brushProperty name="height" value="0.2" units="cm"/>
      <inkml:brushProperty name="color" value="#FFFF00"/>
    </inkml:brush>
  </inkml:definitions>
  <inkml:trace contextRef="#ctx0" brushRef="#br0">395 10 84,'0'0'207,"0"0"-24,0 0 40,0 0-17,0 0-41,0 0-66,0 0-17,0 1 1,0-1 0,0 0 0,0 1-1,0-1 1,0 0 0,0 1-1,0-1 1,0 0 0,0 1 0,0-1-1,0 1 1,0-1 0,0 0-1,0 1 1,0-1 0,0 0 0,-1 1-1,1-1 1,0 0 0,0 0-1,0 1 1,-1-1 0,1 0-1,0 1 1,0-1 0,-1 0 0,1 0-1,0 0 1,0 1 0,-1-1-1,1 0 1,0 0 0,-1 0 0,1 0-1,0 1 1,-1-1 0,1 0-1,0 0 1,-1 0-83,-2-3 25,-1 1 0,1 0 0,0 0 0,-1 0 0,0 0 0,0 1 0,1-1 0,-1 1 0,0 0 0,0 0-1,0 0 1,0 1 0,0 0 0,0-1 0,0 1 0,0 1 0,0-1 0,0 1 0,0-1 0,0 1 0,0 0 0,0 0 0,0 1 0,0-1 0,1 1 0,-1 0 0,-2 2-25,-12 6 92,0 2 0,1 0 1,1 0-1,-13 14-92,13-11 60,2 1 0,0 0 0,1 1 1,0 1-1,1 0 0,2 0 0,0 1 0,-4 12-60,1 0 72,1 0 0,2 1 1,2 0-1,0 0 0,1 7-72,4-16 43,1-1 0,0 1-1,2 0 1,2 13-43,-2-28 8,2 0-1,-1 0 1,1 0-1,0 0 0,1 0 1,-1 0-1,2 0 1,-1-1-1,1 0 1,0 1-1,1-1 0,-1-1 1,1 1-1,2 0-7,-4-4 5,-1 0 1,1 0-1,1 0 0,-1-1 0,0 0 1,1 1-1,-1-1 0,1-1 0,-1 1 0,1 0 1,0-1-1,0 0 0,0 0 0,0 0 1,0 0-1,0 0 0,0-1 0,2 0-5,0 0 6,1-1 0,0 0 0,-1 0 0,0-1 0,1 0 0,-1 0 0,0 0 0,0-1 0,0 0 0,5-3-6,5-5 4,0 0 0,-1-1 1,-1-1-1,0 0 0,-1-1 0,0 0 0,5-9-4,3-8-5,-1 0 0,-2-1 0,-1 0-1,-1-2 1,0-6 5,20-62-26,-3-11 26,-23 79 19,-10 35-14,0-1 0,0 0 0,0 0 1,0 0-1,0 0 0,0 0 0,1 0 0,-1 0 0,0 0 0,0 0 0,0 0 0,0 0 0,0 0 0,0 0 0,0 0 0,0 0 0,0 0 0,0 0 0,0 0 0,0 0 0,1 0 0,-1 0 1,0 0-1,0 0 0,0 0 0,0 0 0,0 0 0,0 0 0,0 0 0,0 0 0,0 0 0,0 0-5,0 17 57,-2 20-16,1 89 194,2-68-142,0-36-79,0 1 0,2 0 0,1-1 0,1 0 0,0 1-1,2-2 1,1 1-14,-3-8 6,0-1-1,1 0 0,1 0 0,0-1 1,1 1-1,0-2 0,1 1 0,0-1 1,1 0-1,0-1 0,9 6-5,-13-12-8,1 0 1,0 0-1,0-1 0,1 0 1,-1 0-1,1-1 0,-1 0 1,1-1-1,0 1 0,0-1 1,-1-1-1,1 0 0,0 0 1,0 0-1,0-1 0,0 0 1,-1-1-1,1 1 0,0-1 1,-1-1-1,1 0 0,4-2 8,3-2-387,0 0-1,0-1 1,-1 0-1,0-1 1,-1-1-1,0 0 1,0-1-1,-1-1 1,0 0-1,5-7 388,0-5-1164</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002"/>
    </inkml:context>
    <inkml:brush xml:id="br0">
      <inkml:brushProperty name="width" value="0.2" units="cm"/>
      <inkml:brushProperty name="height" value="0.2" units="cm"/>
      <inkml:brushProperty name="color" value="#FFFF00"/>
    </inkml:brush>
  </inkml:definitions>
  <inkml:trace contextRef="#ctx0" brushRef="#br0">1 0 196,'0'0'379,"5"2"9,-1 1-329,-1-1 0,1 0-1,-1 1 1,0 0 0,0 0-1,0 0 1,-1 0-1,1 0 1,-1 0 0,1 1-1,-1-1 1,0 1-1,0 0 1,-1-1 0,1 1-1,-1 0 1,0 0 0,0 1-59,20 90 883,-16-65-656,20 122 1859,4 150-2086,-18 155 1294,-12-398-1170,-4-1 0,-5 24-124,1-13 93,3-16-27,4-25-133,-1 1 0,-2-1 0,-8 27 67,13-56-44,0 1 1,0-1-1,0 1 1,0 0-1,0-1 1,-1 1-1,1-1 1,0 1-1,0 0 1,-1-1-1,1 1 0,0 0 1,0-1-1,-1 1 1,1 0-1,0 0 1,-1-1-1,1 1 1,0 0-1,-1 0 1,1-1-1,0 1 1,-1 0-1,1 0 1,-1 0-1,1 0 1,-1 0-1,1 0 1,0 0-1,-1 0 1,1-1-1,-1 2 1,1-1-1,0 0 1,-1 0-1,1 0 1,-1 0-1,1 0 1,-1 0-1,1 0 1,0 0-1,-1 1 1,1-1-1,0 0 1,-1 0-1,1 0 1,0 1-1,-1-1 1,1 0-1,0 1 1,-1-1-1,1 0 1,0 1-1,0-1 0,-1 0 1,1 1-1,0-1 1,0 0-1,0 1 1,0-1-1,-1 1 1,1-1-1,0 0 1,0 1-1,0-1 1,0 1-1,0-1 1,0 0-1,0 1 44,-4-9-1240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335"/>
    </inkml:context>
    <inkml:brush xml:id="br0">
      <inkml:brushProperty name="width" value="0.2" units="cm"/>
      <inkml:brushProperty name="height" value="0.2" units="cm"/>
      <inkml:brushProperty name="color" value="#FFFF00"/>
    </inkml:brush>
  </inkml:definitions>
  <inkml:trace contextRef="#ctx0" brushRef="#br0">0 14 236,'68'3'1833,"0"-4"0,34-6-1833,67-2 1338,-132 10-1136,0 1 0,0 1 0,0 3 0,-1 1 0,0 1 1,27 11-203,-48-14 64,-1 1 0,1 1 0,-1 0 0,-1 0 0,1 2 0,11 9-64,-19-13-207,0 0 0,0 1 1,0 0-1,0 0 0,-1 0 1,0 1-1,0 0 1,-1 0-1,0 0 0,0 1 1,-1-1-1,0 1 0,2 7 207,-2-5-1046</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666"/>
    </inkml:context>
    <inkml:brush xml:id="br0">
      <inkml:brushProperty name="width" value="0.2" units="cm"/>
      <inkml:brushProperty name="height" value="0.2" units="cm"/>
      <inkml:brushProperty name="color" value="#FFFF00"/>
    </inkml:brush>
  </inkml:definitions>
  <inkml:trace contextRef="#ctx0" brushRef="#br0">50 1 412,'0'10'408,"-3"18"-40,-3-2-60,6-11-116,-11 32-44,5-13-168,1 3-148,-4-4-272,0 2-368</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999"/>
    </inkml:context>
    <inkml:brush xml:id="br0">
      <inkml:brushProperty name="width" value="0.2" units="cm"/>
      <inkml:brushProperty name="height" value="0.2" units="cm"/>
      <inkml:brushProperty name="color" value="#FFFF00"/>
    </inkml:brush>
  </inkml:definitions>
  <inkml:trace contextRef="#ctx0" brushRef="#br0">122 0 212,'-41'145'3109,"16"-63"-1588,-14 84-1521,36-146-14,-2 10-588,1 1 1,0 29 601,4-48-753</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332"/>
    </inkml:context>
    <inkml:brush xml:id="br0">
      <inkml:brushProperty name="width" value="0.2" units="cm"/>
      <inkml:brushProperty name="height" value="0.2" units="cm"/>
      <inkml:brushProperty name="color" value="#FFFF00"/>
    </inkml:brush>
  </inkml:definitions>
  <inkml:trace contextRef="#ctx0" brushRef="#br0">113 136 196,'-3'75'2456,"0"-48"-1983,2 1-1,1-1 1,1 0-1,4 15-472,-4-34 48,0 0-1,1-1 1,1 1-1,-1-1 1,1 0-1,0 0 1,1 0-1,0 0 1,0-1-1,0 1 1,1-1-1,0 0 1,0 0-1,0-1 1,1 1-1,0-1 1,0-1-1,1 1-47,-2-2 25,1 0-1,0 0 0,0-1 1,0 0-1,1 0 1,-1 0-1,1-1 1,-1 0-1,0 0 0,1-1 1,0 0-1,-1 0 1,1 0-1,-1-1 1,0 0-1,1 0 0,-1-1 1,1 0-1,-1 0 1,3-2-25,4-1 17,0 0-1,0-2 1,-1 1 0,0-2 0,-1 1 0,1-2 0,-1 0-1,-1 0 1,2-2-17,-3 0-10,-1 0 0,0 0 0,0 0-1,-1-1 1,-1 0 0,0-1 0,0 0-1,-2 1 1,1-2 0,-2 1 0,0 0-1,0-1 1,-1 1 0,-1-1 10,0 4-6,0 1-1,-1 0 1,0 0 0,-1 0-1,0-1 1,0 1 0,-1 0 0,0 0-1,-1 0 1,0 1 0,0-1-1,-1 1 1,0-1 0,0 1 0,-1 0-1,0 1 1,-1-1 0,0 1-1,0 0 1,0 0 0,-5-3 6,5 6 25,-1-1 1,0 1-1,0 0 0,0 0 1,0 1-1,-1 0 0,1 0 1,-1 0-1,0 1 1,1 1-1,-1-1 0,0 1 1,-7 0-26,2 1 41,0 1 1,-1 0 0,1 1-1,0 0 1,0 1 0,1 1-1,-1 0 1,-5 2-42,0 2 31,0 1 0,1 0 0,0 1 0,0 1 0,1 0 0,0 1 0,1 1 0,1 1 0,0 0 0,1 0 0,-7 10-31,17-19-238,0 0-1,0 0 1,1 0 0,0 1 0,0-1-1,0 0 1,0 1 0,1-1-1,0 1 1,0 0 0,1-1 0,-1 1-1,1 4 239,0-8-956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3.754"/>
    </inkml:context>
    <inkml:brush xml:id="br0">
      <inkml:brushProperty name="width" value="0.2" units="cm"/>
      <inkml:brushProperty name="height" value="0.2" units="cm"/>
      <inkml:brushProperty name="color" value="#FFC114"/>
    </inkml:brush>
  </inkml:definitions>
  <inkml:trace contextRef="#ctx0" brushRef="#br0">6 5 216,'2'-1'420,"-4"0"-72,2 1-44,0-3-52,0 3-36,0 0 0,0 1-20,0 1-76,0 0-4,0-1-80,0 1-88,-4 0-36,4 2-88,0-1-64,-2-1-172,2 0-268</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671"/>
    </inkml:context>
    <inkml:brush xml:id="br0">
      <inkml:brushProperty name="width" value="0.2" units="cm"/>
      <inkml:brushProperty name="height" value="0.2" units="cm"/>
      <inkml:brushProperty name="color" value="#FFFF00"/>
    </inkml:brush>
  </inkml:definitions>
  <inkml:trace contextRef="#ctx0" brushRef="#br0">62 157 320,'-2'58'1577,"-3"0"0,-5 21-1577,-28 224 1620,33-251-1366,5-50-249,-1 21 244,3-17-75,6-13-39,43-81-29,-3-2-1,20-60-105,-29 61-39,3 2 0,4 2 0,8-4 39,-50 84 14,-1 0 1,1 1 0,1 0 0,-1-1-1,1 1 1,-1 1 0,1-1 0,0 1-1,0 0 1,1 0 0,-1 0 0,1 1-1,-1 0 1,3-1-15,-6 3 10,0 0 1,-1 1-1,1-1 0,0 0 0,-1 1 1,1 0-1,0-1 0,-1 1 0,1 0 1,-1 0-1,1-1 0,-1 1 0,1 0 1,-1 1-1,0-1 0,1 0 0,-1 0 0,0 1-10,1-1 26,2 3 7,0 1 0,0-1 0,0 0 0,-1 1 0,0 0 0,1 0 0,-2 0 0,1 0 0,-1 1 0,1-1 0,-1 3-33,17 63 222,-16-61-188,9 61 296,-3 0 0,-1 60-330,8 64-119,-16-189-91,1-1-1,0 0 0,0 0 1,0 0-1,0 0 0,1 0 1,0 0-1,0 0 1,0 0-1,1-1 0,-1 1 1,1-1-1,0 1 0,0-1 1,1 0-1,0-1 0,0 2 211,4-2-1336</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0.516"/>
    </inkml:context>
    <inkml:brush xml:id="br0">
      <inkml:brushProperty name="width" value="0.2" units="cm"/>
      <inkml:brushProperty name="height" value="0.2" units="cm"/>
      <inkml:brushProperty name="color" value="#FFFF00"/>
    </inkml:brush>
  </inkml:definitions>
  <inkml:trace contextRef="#ctx0" brushRef="#br0">454 1 4,'-24'8'688,"1"1"-1,0 0 1,0 2 0,1 1 0,1 1-1,0 1 1,-3 4-688,9-7 34,1 0-1,0 2 1,1-1-1,0 2 1,1 0-1,1 0 1,0 1-1,1 1 1,0 0-1,-5 14-33,12-24 13,1 0 1,0 1-1,0-1 0,1 1 0,0-1 0,0 1 0,0 0 1,1-1-1,0 1 0,0 0 0,1-1 0,0 1 0,0 0 1,0-1-1,1 1 0,0-1 0,0 0 0,1 0 1,0 0-1,0 0 0,0 0 0,1 0 0,0-1 0,0 0 1,0 1-1,5 3-13,10 11 34,1-1 1,24 17-35,-26-22 37,1 2 0,-2 0 1,15 17-38,-27-26 45,0 0 1,0 1-1,0-1 1,-1 1-1,0 0 1,-1 0 0,0 0-1,0 0 1,-1 1-1,1-1 1,-2 1-1,1 7-45,-1-2 63,-2 0 0,0 0 0,0 0-1,-1-1 1,-1 1 0,0-1 0,-1 1-1,0-1 1,-1 0 0,-1-1 0,0 1 0,-1-1-1,0 0 1,-2 2-63,-8 10 81,-1 0 0,-1-2 0,-1 0 0,-1-1 0,-1-1 0,-7 4-81,16-14-58,0-1 0,-1 0 0,0-1 0,-2 0 58,12-6-198,0 0 0,0 0 0,-1 0-1,1-1 1,-1 1 0,1-1 0,-1 0-1,0 0 1,1-1 0,-1 0 0,0 0-1,1 0 1,-1 0 0,0 0 0,1-1-1,-4-1 199,-20-12-1396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5.206"/>
    </inkml:context>
    <inkml:brush xml:id="br0">
      <inkml:brushProperty name="width" value="0.2" units="cm"/>
      <inkml:brushProperty name="height" value="0.2" units="cm"/>
      <inkml:brushProperty name="color" value="#FFFF00"/>
    </inkml:brush>
  </inkml:definitions>
  <inkml:trace contextRef="#ctx0" brushRef="#br0">53 0 252,'3'0'215,"44"8"273,-39-5-335,1-1 0,-1 0 0,1-1 0,0 0 0,-1 0 0,2-1-153,741 10 3276,-319-7-2449,-241-4-576,66 17-59,-67-6-64,-87-2-89,1178 17 371,-1127-25-396,291 7 2,-309-7 16,309 8-33,-301-4 50,304 17-37,272 0 73,265 41-48,-721-42 11,490 34-97,645 2 137,-624-32-158,140 36 58,-561-13 1,-46-4 99,-274-38-95,-1 2 0,-1 1 0,1 1-1,29 14 8,-55-20 5,-1 0-1,0 1 0,1 0 0,-1 0 1,-1 0-1,1 1 0,-1 0 1,1 0-1,-1 0 0,-1 1 0,1 0 1,-1 0-1,0 0 0,0 0 1,-1 1-1,0-1 0,0 1 0,1 5-4,5 16 12,-1 2 1,-2-1-1,-1 1 0,-1 0-12,1 3 3,4 59 29,-3 0 0,-8 89-32,1-57 57,-1-69-45,-7 37-12,0 13 45,2 484-70,8-366 70,-3-185-15,-1 0-1,-6 20-29,-3 29-52,-10 56 50,13-97-21,1 0-1,3 1 1,1 14 23,4-59 4,0 0-1,0 0 0,0 0 0,0 0 1,-1 1-1,1-1 0,-1 0 0,1 0 1,-1 0-1,0 0 0,0-1 0,0 1 0,0 0 1,0 0-1,0 0 0,0-1 0,-1 1 1,1 0-1,-1-1 0,1 1 0,-1-1 1,1 0-1,-1 0 0,0 1 0,0-1 1,-1 0-4,-5 2 8,0 0 0,0-1 0,0 0 0,0 0 0,0-1 0,-3 0-8,-4 1-5,-256 31 61,-183-5-56,-277-22 13,456-7 2,-1228 1 949,1200-14-646,220 9-278,-557-14 392,271 11-189,-700-2 503,842 10-618,68 9 5,13 0-41,-353-9 374,444 2-448,-33 6-18,-10 0 36,-644 72 225,588-58-198,-744 115 6,539-85-60,-139-7-9,328-32-47,-1225 47 100,1386-61-47,0 0 0,-1 0-1,1-1 1,0 0 0,-4-2-6,3 1-16,0 0 1,0 1-1,0 1 0,0-1 1,-6 1 15,-16 0-8,1-1 1,-1-2-1,1-2 1,0 0-1,-1-3 8,26 8 3,0-1-1,0 0 0,1-1 1,-1 1-1,0-1 0,1 0 1,0 0-1,0-1 0,-2-1-2,4 2-3,1 0-1,-1 0 0,1 0 0,0 0 0,0-1 0,0 1 0,1 0 0,-1-1 0,1 0 0,-1 1 0,1-1 0,0 0 0,1 0 0,-1 1 0,1-2 4,-11-103-39,6 0 0,5-67 39,1 61-19,-12-66-55,0-9 58,11 149 26,0-83 79,11-76-89,-6 140 22,-2 0 0,-4-22-22,0 13 37,0 58-32,0-1-1,0 1 1,-1 0 0,0 0-1,-3-5-4,-6-35-26,-29-246-96,35 252 114,-6-49-69,-8-20 77,9 16-39,4 25 117,-19-156-144,20 178 12,3-1 0,2 1-1,2-1 55,0-39-181,-2 85 173,1-1 1,0 1-1,0 0 0,0 0 0,1 0 0,0 0 0,1-3 8,8-34-59,-6-10 10,2 0-1,2 0 1,16-47 49,-17 47 38,-8 52-36,0 0 11,0 0-19,-2-40-2040,-10 33-754,7 9 791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3.647"/>
    </inkml:context>
    <inkml:brush xml:id="br0">
      <inkml:brushProperty name="width" value="0.2" units="cm"/>
      <inkml:brushProperty name="height" value="0.2" units="cm"/>
      <inkml:brushProperty name="color" value="#FFFF00"/>
    </inkml:brush>
  </inkml:definitions>
  <inkml:trace contextRef="#ctx0" brushRef="#br0">244 33 108,'-4'-16'452,"4"16"-426,0-1-1,0 1 1,0 0-1,-1-1 0,1 1 1,0 0-1,0 0 1,0 0-1,-1-1 1,1 1-1,0 0 1,0 0-1,-1 0 0,1-1 1,0 1-1,0 0 1,-1 0-1,1 0 1,0 0-1,-1 0 0,1 0 1,0 0-1,0-1 1,-1 1-1,1 0 1,0 0-1,-1 0 1,1 0-1,0 0 0,-1 0 1,1 1-1,0-1 1,-1 0-1,1 0 1,0 0-1,0 0 0,-1 0 1,1 0-1,0 0 1,0 1-1,-1-1 1,1 0-1,0 0 1,0 0-1,-1 1 0,1-1 1,0 0-1,0 0 1,0 1-1,-1-1-25,2-1 53,-1 1 0,0-1 0,0 1-1,0-1 1,0 1 0,0-1 0,0 1 0,1-1-1,-1 0 1,-1 1 0,1-1 0,0 1 0,0-1-1,0 1 1,0-1 0,0 1 0,0-1 0,-1 1-1,1-1 1,0 1 0,0-1 0,-1 1 0,1-1-1,0 1 1,-1-1 0,1 1 0,0 0 0,-1-1-1,1 1 1,-1-1 0,1 1-53,-2 1 10,1-1 0,-1 1 1,1 0-1,0 0 0,-1 0 0,1 0 1,0 0-1,-1 0 0,1 0 0,0 0 1,0 0-1,0 0 0,0 1 0,0-1 0,0 0 1,1 1-1,-1-1 0,0 1 0,0 1-10,-5 38 253,-6 138 774,-10 15-1027,16-131 163,3 0 0,5 38-163,-1-21-36,-11-12 60,0-17-10,3 4-32,-2 15 9,0 66 9,7-87-41,-8 40 41,1-13-37,4-1 33,1-20-2,-1 0 0,-3-1-1,-15 53 7,13-59 54,9-38-354,-1 1-1,0-1 1,0 0-1,-1-1 1,-1 1-1,0 0 1,-1 2 300,1-8-2080,-1-4 1214</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4.529"/>
    </inkml:context>
    <inkml:brush xml:id="br0">
      <inkml:brushProperty name="width" value="0.2" units="cm"/>
      <inkml:brushProperty name="height" value="0.2" units="cm"/>
      <inkml:brushProperty name="color" value="#FFFF00"/>
    </inkml:brush>
  </inkml:definitions>
  <inkml:trace contextRef="#ctx0" brushRef="#br0">1 1 28,'3'3'154,"0"0"0,-1 0 0,1 0 0,-1 1 0,0-1 0,0 1 0,0 0 0,0-1 0,0 1 0,-1 0 0,0 0 0,0 0 0,1 1-154,11 61 587,-11-57-535,6 38 242,4 34-14,4-1 0,4 0 0,3-2 0,17 37-280,-40-113 7,1 0-1,0 0 1,0 0-1,0-1 1,0 1 0,0 0-1,0 0 1,0-1-1,1 1 1,-1-1 0,1 1-1,-1-1 1,1 1-1,0-1 1,-1 0-1,1 0 1,0 0 0,0 0-1,0 0 1,0 0-1,-1 0 1,1-1 0,1 1-1,-1-1-6,2 0 9,-1 0 0,0 0 0,1-1 0,-1 1 0,0-1 0,0 0 0,1 0 0,-1 0 0,0 0 0,0-1 0,0 1 0,0-1-1,0 0 1,0 0-9,12-9 28,-1-1 0,0-1-1,0 0 1,11-15-28,114-133 243,-120 135-4062,-18 21 2958</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6.401"/>
    </inkml:context>
    <inkml:brush xml:id="br0">
      <inkml:brushProperty name="width" value="0.2" units="cm"/>
      <inkml:brushProperty name="height" value="0.2" units="cm"/>
      <inkml:brushProperty name="color" value="#FFFF00"/>
    </inkml:brush>
  </inkml:definitions>
  <inkml:trace contextRef="#ctx0" brushRef="#br0">76 1 52,'0'0'217,"0"0"-43,0 0 42,0 0-9,0 0-30,2 23 1306,2 9-1178,-2 0 0,-1 0 0,-1 0 0,-2 0 0,-1 0 1,-3 7-306,0 19 387,1 34-387,5-76 35,0 77 166,-3-1-1,-7 16-200,1-28 80,4 0-1,3 1 1,5 34-80,-1 16 60,-2-127-58,1 38 7,-2-1 0,-2 1 1,-5 21-10,2-34 10,3 0 0,0 0 0,1 15-10,-4 41 5,2-41-1123,1 0 0,2 1 1118,1-43-1068</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7.753"/>
    </inkml:context>
    <inkml:brush xml:id="br0">
      <inkml:brushProperty name="width" value="0.2" units="cm"/>
      <inkml:brushProperty name="height" value="0.2" units="cm"/>
      <inkml:brushProperty name="color" value="#FFFF00"/>
    </inkml:brush>
  </inkml:definitions>
  <inkml:trace contextRef="#ctx0" brushRef="#br0">338 0 164,'0'0'221,"0"0"8,0 0 11,0 0 9,0 0-1,0 0-8,0 0-14,0 0 13,0 0-4,0 0-30,-2 5 13,-37 71 288,-3-1 0,-3-3 0,-4-1 0,-13 11-506,46-60 106,-67 108 173,205-328-176,-104 165-85,2 2 0,2 0 1,0 1-1,2 1 0,21-19-18,-42 44 6,12-10-29,0-1 0,0 2-1,1 0 1,4-2 23,-17 14-1,0 0 1,0 0 0,0 0-1,0 0 1,0 1 0,0-1-1,0 1 1,0 0 0,0 0-1,0 0 1,0 0-1,0 0 1,0 1 0,0-1-1,0 1 1,0 0 0,0 0-1,0 0 1,0 0 0,0 0-1,-1 1 1,2 0 0,6 4-4,0 0 1,0 1-1,-1 0 1,0 0-1,2 3 4,36 40 28,-2 2-1,-2 2 0,27 47-27,-1-3 40,-45-61 20,-19-28-246,0 1 0,1-2 1,0 1-1,1-1 0,3 3 186,-9-10-749,2 0-343</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5:38.863"/>
    </inkml:context>
    <inkml:brush xml:id="br0">
      <inkml:brushProperty name="width" value="0.2" units="cm"/>
      <inkml:brushProperty name="height" value="0.2" units="cm"/>
      <inkml:brushProperty name="color" value="#FFFFFF"/>
    </inkml:brush>
  </inkml:definitions>
  <inkml:trace contextRef="#ctx0" brushRef="#br0">1 99 100,'0'0'119,"0"0"34,0 0-24,0 0-20,0 0-6,0 0 7,0 0-24,0 0 26,0 0 42,0 0-34,0 0-12,0 0-32,0 0 2,0 0 54,0 0-35,0 0-28,0 0 21,0 0 10,0 0 3,0 0-5,0 0-14,0 0-26,0 0-5,0 0 12,0 0 25,0 0-28,0 0 26,0 0-30,0 0 23,0 0-19,0 0-12,0 0-3,0 0-16,0 0-6,0 0 17,0 0 33,0 0 16,0 0-31,0 0-10,0 0-13,0 0-13,0 0-16,0 0 10,0 0-25,0 0 36,0 0-8,0 0-11,0 0-8,0 0 50,0 0-8,0 0-26,0 0-14,0 0-5,0 0 9,0 0-18,0 0 20,0 0 11,0 0 1,0 0-18,0 0 33,0 0-15,0 0 1,0 0-4,0 0 8,0 0-21,0 0 22,0 0 30,0 0-4,0 0-20,0 0-3,0 0-26,0 0 23,0 0 17,0 0 30,0 0-21,0 0-52,0 0 9,0 0-24,0 0 12,0 0 13,0 0 15,0 0-9,0 0 14,0 0-18,0 0 16,0 0 18,0 0-25,0 0-34,0 0 9,0 0 44,0 0-12,0 0-12,0 0-4,0 0 30,0 0 0,0 0-14,1 0-23,0 1 0,0-1 0,1 0 0,-1 0 0,0 0 0,0 0 0,0 0 0,1 0 0,-1 0 0,0 0 0,0-1 0,1 1 0,-1 0 0,0-1 0,0 1 0,0-1 0,0 1 0,0-1 0,1 0-7,10-5 76,1 0 1,0 1-1,0 0 0,5 0-76,53-18 165,18-10-165,-76 30-7,0 0 0,0 1 0,0 0 0,1 1 1,-1 0-1,0 1 0,2 1 7,3-1 41,-17 0-32,46 0-8,-21 0-30,-13-1 30,0 1 1,0 1 0,1 0 0,-1 0 0,0 1 0,9 3-2,6-3 16,-25-3-17,0 1 0,0 0 1,-1 0-1,1 0 0,0 0 0,0 1 0,0-1 0,0 1 1,0-1-1,1 2 1,13 3 6,0 0 1,1-1-1,0-1 1,0 0-1,0-1 0,0-2 1,8 0-7,-18 1-1,300 5 66,-306-6-64,1 0 1,-1 0-1,0 0 0,1 1 1,-1 0-1,0-1 0,0 1 1,0 0-1,0 0 0,0 0 1,0 0-1,2 1-1,0 0-1,0 0 0,-1 0 0,1 0 0,0-1 0,0 1 0,0-1 0,0 0 0,0 0 0,0-1 0,0 1 0,0-1 0,0 0 0,2 0 1,2 0-12,1-1 16,-1 1 0,0 0 0,0 1-1,1-1 1,-1 2 0,0-1 0,0 1 0,0 0-1,5 3-3,-5-2-2,0 0-1,0-1 0,1 0 0,-1 0 0,1-1 1,-1 0-1,1-1 0,6 0 3,13 2 48,148 9-159,143-9 111,-153-3-342,-92-10 209,-50 12 70,-17 0 19,-1-1 1,1 1-1,-1-1 0,1 0 1,0 0-1,-1-1 0,1 0 1,-1 0-1,0 0 1,1-1-1,4-2 44,-9 3-13,-1 0-1,1 1 0,-1-1 1,1 1-1,-1-1 1,1 1-1,-1 0 1,1-1-1,0 1 1,-1 0-1,1 0 1,-1 0-1,1 0 1,0 1-1,-1-1 0,1 0 1,0 1 13,1-1-20,-1 1-1,1-1 1,-1 0-1,0 0 1,1 0-1,-1 0 1,1 0 0,-1 0-1,1-1 1,-1 1-1,1-1 21,10-4-57,0 1-1,0 1 1,0 0-1,0 1 1,1 1-1,8-1 58,-21 2 22,-1 0-22,0 0 7,26 2-361,-17 17 411,-8-18-55,0 0 0,0 1 1,0-1-1,-1 0 1,1 1-1,0-1 1,-1 0-1,1 1 1,0-1-1,-1 1 1,0-1-1,1 1 0,-1 0 1,0-1-1,0 1 1,0-1-1,0 1 1,0-1-1,0 1 1,0 1-3,-13 110 274,4-62-26,-2 42-248,-3 20 154,7-59-25,3 0-1,2 50-128,-3 50 106,-18 269 119,-4 627 80,27-902-200,-9 36-131,9 1454 1251,9-1435-1210,-9 223 126,9-195-81,-8-210-62,1 1 0,1-1 1,0 0-1,3 4 2,-3-8-2,-1 0 1,0 1-1,-1-1 0,-1 0 1,-1 1-1,-1 3 2,0 29 15,2 338 15,0-376-26,1 1 0,1-1 0,0 1 0,3 7-4,6 46 16,21 386 433,-13-252-218,-7-85 143,-2 67-374,-1 223 158,8-237-120,-13 785-255,-17-777 168,13 577-473,1-723 478,2-1 1,6 29 43,-3-28-163,-2 1 0,0 30 163,-4 2122 79,0-2175-85,1-1-1,0 1 1,0-1-1,1 1 1,0-1-1,1 3 7,8 33-9,-5-11-22,3 42 95,-1 143-32,-8-88-105,13-67 55,-14-34 48,1-10-18,0 1 0,1 0 0,0-1 0,4 14-12,-2-12 39,-1 0 0,-1-1 1,-1 1-1,0 0 0,-2 0 1,-1 1-40,2-18 30,0 0 1,-1 0-1,1 0 0,-1 0 1,0 0-1,0-1 1,0 1-1,0 0 1,0-1-1,-1 0 1,1 0-1,-1 1 1,1-1-1,-1-1 1,0 1-1,0 0 0,0-1 1,0 1-1,0-1 1,0 0-1,0 0 1,0 0-1,-3 0-30,-19 6 455,1-2-1,-21 3-454,37-7 67,-71 7 660,-1-4-1,1-3 0,-9-4-726,-39 1 787,69-8-435,32-1-207,4 1 1,-196-34 442,-38-8-559,208 41-164,17 2 146,0 3 0,-1 0-1,-18 0-10,-80-11-673,91 16-803,37 1 1117,-22 0-4046,24 0 2504</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6.740"/>
    </inkml:context>
    <inkml:brush xml:id="br0">
      <inkml:brushProperty name="width" value="0.1" units="cm"/>
      <inkml:brushProperty name="height" value="0.1" units="cm"/>
      <inkml:brushProperty name="color" value="#FFFFFF"/>
    </inkml:brush>
  </inkml:definitions>
  <inkml:trace contextRef="#ctx0" brushRef="#br0">250 0 80,'-6'35'3643,"-19"58"-2750,-7 30-857,-12 43 431,-34 75-467,20-67-1727,52-156-607,6-15 1476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7.655"/>
    </inkml:context>
    <inkml:brush xml:id="br0">
      <inkml:brushProperty name="width" value="0.1" units="cm"/>
      <inkml:brushProperty name="height" value="0.1" units="cm"/>
      <inkml:brushProperty name="color" value="#FFFFFF"/>
    </inkml:brush>
  </inkml:definitions>
  <inkml:trace contextRef="#ctx0" brushRef="#br0">196 69 116,'0'0'252,"0"0"-3,0 0-1,0 0 24,0 0-28,0 0-29,0 0 3,0 0-24,0 0-23,0 0 4,0 0-2,0 0 16,0 0-31,0 0-18,0 0 4,0 0-16,0 0-36,0 0 30,0 0 14,0 0 25,0 0-1,5-5 6,3-2-60,1 0-1,0 0 1,1 1 0,-1 0 0,1 1-1,0 0 1,0 0 0,1 1-1,0 0 1,-1 1 0,11-2-106,-19 5 51,28 3 80,-19 1-119,0 0 0,-1 1 0,1 1 0,-1 0 0,0 0 0,-1 1 0,0 0-1,0 1 1,0 0 0,-1 0 0,1 2-12,-5-5 5,0 0 0,0 0 0,0 0 0,-1 0 0,0 0 0,0 1 1,0 0-1,-1-1 0,0 1 0,0 0 0,0 0 0,0 0 0,-1 1 0,0-1 0,-1 0 0,0 0 0,1 1 0,-2-1 0,1 0 0,-1 0 0,0 1 0,-1 3-5,-5 6-9,0-1 0,-1 1 0,0-2 1,-1 1-1,-1-1 0,0-1 0,-1 0 0,-1 0 0,0-1 1,0 0-1,-1-1 0,-1-1 0,0 0 0,-13 7 9,-33 17-86,-2-2 0,-1-3 1,-8-1 85,27-10-49,12-7-1537,26-11 508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4.276"/>
    </inkml:context>
    <inkml:brush xml:id="br0">
      <inkml:brushProperty name="width" value="0.2" units="cm"/>
      <inkml:brushProperty name="height" value="0.2" units="cm"/>
      <inkml:brushProperty name="color" value="#FFC114"/>
    </inkml:brush>
  </inkml:definitions>
  <inkml:trace contextRef="#ctx0" brushRef="#br0">12 0 68,'0'0'284,"0"0"19,0 0-35,0 0 14,0 0-5,0 0-8,3 7 6,0 2-188,-1 0-1,0 0 1,-1 0 0,0 0 0,0 0 0,-1 1 0,0-1 0,0 0 0,-1 0 0,-1 1 0,1-1 0,-2 0 0,1 0-87,-4 22-20,1 1 0,2 0 0,1 0 0,2 27 20,0-38-1264,1-19 353,1 4 98</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8.376"/>
    </inkml:context>
    <inkml:brush xml:id="br0">
      <inkml:brushProperty name="width" value="0.1" units="cm"/>
      <inkml:brushProperty name="height" value="0.1" units="cm"/>
      <inkml:brushProperty name="color" value="#FFFFFF"/>
    </inkml:brush>
  </inkml:definitions>
  <inkml:trace contextRef="#ctx0" brushRef="#br0">19 382 84,'-16'30'2465,"16"-30"-2440,0 0 0,0 0 0,0 0 0,0 0 0,0 0 0,0 0 0,0 0 0,0 0 0,0 0 0,0 0 0,0-1 0,0 1 0,0 0 0,0 0 0,0 0 0,0 0 0,0 0 0,0 0 0,0 0 0,0 0 0,0 0 0,0 0 0,0 0 0,0-1 0,0 1 0,0 0 0,0 0 0,0 0 0,0 0 1,0 0-1,0 0 0,0 0 0,-1 0 0,1 0 0,0 0 0,0 0 0,0 0 0,0 0 0,0 0 0,0 0 0,0 0 0,0 0 0,0 0 0,0 0 0,0 0 0,-1 0 0,1-1 0,0 1 0,0 0 0,0 1 0,0-1 0,0 0 0,0 0 0,0 0 0,0 0 0,0 0 0,0 0 0,0 0 0,-1 0 0,1 0 0,0 0 1,0 0-26,5-23 466,8-20 43,1-1 0,3 2-1,13-25-508,-22 53 150,0-1-1,1 1 1,0 1-1,1 0 1,1 0-1,0 1 1,1 0-1,0 1 1,0 1 0,1 0-1,14-8-149,-22 15 24,1-1 23,-1 0 1,1 1-1,0 0 1,0 0-1,0 1 1,1 0-1,-1 0 1,0 0-1,1 1 1,-1 0-1,7-1-47,-12 2-6,-1 0-33,0 0 17,1 0 1,-1-1 0,1 1-1,0-1 1,-1 1-1,1 0 1,0 0 0,-1-1-1,1 1 1,0 0-1,0 0 1,-1 0 0,1 0-1,0 0 1,-1 0-1,1 0 1,0 0 0,0 0-1,-1 0 1,1 0-1,0 1 1,-1-1 0,1 0-1,0 0 1,-1 1-1,1-1 1,-1 0 0,1 1-1,0-1 1,0 1 21,21 17-673,-9-8-1635,-10-7 1185,-1 0-42</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8.830"/>
    </inkml:context>
    <inkml:brush xml:id="br0">
      <inkml:brushProperty name="width" value="0.1" units="cm"/>
      <inkml:brushProperty name="height" value="0.1" units="cm"/>
      <inkml:brushProperty name="color" value="#FFFFFF"/>
    </inkml:brush>
  </inkml:definitions>
  <inkml:trace contextRef="#ctx0" brushRef="#br0">16 1 100,'5'41'2446,"-6"-31"-2720,0-1 0,0 1 0,-2-1 1,1 0-1,-1 1 0,-1 0 274,-2 4-867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9.176"/>
    </inkml:context>
    <inkml:brush xml:id="br0">
      <inkml:brushProperty name="width" value="0.1" units="cm"/>
      <inkml:brushProperty name="height" value="0.1" units="cm"/>
      <inkml:brushProperty name="color" value="#FFFFFF"/>
    </inkml:brush>
  </inkml:definitions>
  <inkml:trace contextRef="#ctx0" brushRef="#br0">104 0 136,'-12'51'919,"-4"18"1392,-19 44-2311,28-90 121,-9 21 408,0-17-3148,15-24 1650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19.695"/>
    </inkml:context>
    <inkml:brush xml:id="br0">
      <inkml:brushProperty name="width" value="0.1" units="cm"/>
      <inkml:brushProperty name="height" value="0.1" units="cm"/>
      <inkml:brushProperty name="color" value="#FFFFFF"/>
    </inkml:brush>
  </inkml:definitions>
  <inkml:trace contextRef="#ctx0" brushRef="#br0">3 108 56,'-3'239'4341,"4"-232"-4043,1 0 0,0 0 1,0 0-1,0 0 0,1-1 0,0 1 0,0-1 0,1 1 1,0-1-299,-3-6 52,0 0 1,0 1-1,-1-1 1,1 0-1,0 0 1,0 0-1,0 0 0,0 0 1,0 0-1,0 0 1,0 0-1,0 0 1,-1-1-1,1 1 1,0 0-1,0-1 1,0 1-1,0 0 1,-1-1-1,1 1 1,0-1-1,0 1 1,-1-1-1,1 1 1,0-1-53,22-19 384,-17 15-296,25-25 200,-1-1 0,-2-1-1,-1-2 1,18-28-288,45-56-404,-78 105-811,1 1 1,0 1-1,1 0 0,12-8 1215,-9 9-1585</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0.562"/>
    </inkml:context>
    <inkml:brush xml:id="br0">
      <inkml:brushProperty name="width" value="0.1" units="cm"/>
      <inkml:brushProperty name="height" value="0.1" units="cm"/>
      <inkml:brushProperty name="color" value="#FFFFFF"/>
    </inkml:brush>
  </inkml:definitions>
  <inkml:trace contextRef="#ctx0" brushRef="#br0">304 531 240,'0'-3'106,"-1"0"0,1 1 0,-1-1 0,0 1 0,0-1-1,0 1 1,0-1 0,-1 1 0,1 0 0,-1 0 0,1 0 0,-1-1 0,0 1 0,0 1 0,0-1 0,0 0 0,0 0-1,0 1 1,0-1 0,-1 1 0,1 0 0,-2-1-106,0 1 66,1 0-1,-1 1 1,1 0 0,-1 0-1,0 0 1,1 0 0,-1 0-1,1 1 1,-1-1 0,1 1-1,-1 0 1,1 0 0,0 0-1,-1 1 1,0 0-66,-9 4 111,1 1 0,0 1 0,1 0-1,0 1 1,0 0 0,1 0 0,0 1 0,-4 5-111,2-1 114,1 1 1,0 0-1,1 0 1,1 1-1,1 0 1,0 1-1,1 0 0,0 0 1,2 1-1,0-1 1,1 1-1,1 0 1,0 1-1,2-1 1,0 0-1,1 1-114,-1-18 11,1 1-1,0 0 0,0-1 1,0 1-1,1 0 0,-1-1 0,0 1 1,1-1-1,-1 1 0,0-1 1,1 1-1,0 0 0,-1-1 1,1 0-1,0 1 0,0-1 1,0 1-1,0-1 0,0 0 1,0 0-1,0 0 0,1 0 1,-1 1-1,0-1 0,0-1 0,1 1 1,-1 0-1,1 0 0,-1-1 1,1 1-1,-1 0 0,1-1 1,0 0-1,-1 1 0,1-1 1,-1 0-1,1 0 0,0 0 1,-1 0-1,1 0 0,0 0 1,-1 0-1,1-1-10,5 0 22,0 0-1,0 0 1,0-1 0,-1-1 0,1 1 0,0-1-1,-1 0 1,0 0 0,0-1 0,0 0-22,6-4 17,-1-1 0,-1-1-1,0 0 1,0 0 0,-1-1 0,-1 0 0,1-1 0,-2 0 0,0 0 0,4-9-17,7-21-51,-1-1 0,6-29 51,2-5-57,-25 77 26,0 0 22,6 33 111,-5-26-73,1 17 55,2 1 0,0-1 0,2 0 1,0 0-1,5 7-84,-9-25 51,0-1 0,1 1 0,0-1 0,0 0 0,1 1 1,0-1-1,-1-1 0,2 1 0,-1-1 0,0 1 0,3 0-51,-4-2 60,1-1-1,-1-1 0,1 1 0,-1 0 0,1-1 0,-1 0 0,1 0 0,0 0 0,0 0 0,-1-1 0,1 1 1,0-1-1,0 0 0,0 0 0,0 0 0,-1-1 0,1 1 0,0-1 0,2-1-59,8-1 107,0-2-1,0 0 1,0-1-1,0 0 1,-1-1-1,0 0 1,0-1-1,-1-1 1,0 0-1,-1-1 1,0 0-1,0 0 1,1-3-107,4-7 50,0-1 0,-1-1 0,-1-1 1,-2 1-1,0-2 0,-1 0 0,2-10-50,26-77-139,-5-2-1,-5-2 1,-4-11 139,-24 112-20,-8 38 39,-9 42-6,-2 58-47,5 1 0,5 1 0,7 44 34,1-159-36,1 0-1,0 0 0,1 0 1,0 0-1,1 0 1,0-1-1,1 1 0,0-1 1,0 0-1,1 0 1,4 7 36,-8-16-60,-1 0 0,1 0 0,-1 0 0,1 0-1,0 0 1,-1-1 0,1 1 0,0 0 0,0 0 0,0 0 0,-1-1 0,1 1 0,0 0 0,0-1 0,0 1 0,0-1 0,0 1 0,0-1 0,0 0 0,0 1 0,1-1 0,-1 0 0,0 0 0,0 0 0,0 1 0,0-1 0,0 0 0,0-1 0,1 1 0,-1 0 0,0 0 0,0 0 0,0-1 0,0 1 60,28-20-2366,-13 3 509</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0.888"/>
    </inkml:context>
    <inkml:brush xml:id="br0">
      <inkml:brushProperty name="width" value="0.1" units="cm"/>
      <inkml:brushProperty name="height" value="0.1" units="cm"/>
      <inkml:brushProperty name="color" value="#FFFFFF"/>
    </inkml:brush>
  </inkml:definitions>
  <inkml:trace contextRef="#ctx0" brushRef="#br0">0 97 520,'33'-2'584,"2"-2"4,-1-3-24,6-1-72,1-1-40,-2 1-24,2-1-72,1 0-40,-1 0-76,0 3-140,-1-4-172,4 3-180,-5 4-188,-3-1-308,-6 3-300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1.273"/>
    </inkml:context>
    <inkml:brush xml:id="br0">
      <inkml:brushProperty name="width" value="0.1" units="cm"/>
      <inkml:brushProperty name="height" value="0.1" units="cm"/>
      <inkml:brushProperty name="color" value="#FFFFFF"/>
    </inkml:brush>
  </inkml:definitions>
  <inkml:trace contextRef="#ctx0" brushRef="#br0">2 178 104,'3'5'156,"1"0"-1,-1-1 1,1 0 0,0 0 0,1 0-1,-1 0 1,1-1 0,0 0-1,0 0 1,0 0 0,0 0 0,0-1-1,0 0 1,1 0 0,-1-1-1,1 1 1,-1-1 0,1 0-1,0 0 1,0-1 0,-1 0 0,1 0-1,0 0 1,-1-1 0,1 0-1,0 0 1,1-1-156,9-1 153,0-1 0,0-1 0,0 0 0,-1-1 1,0-1-1,0-1 0,0 0 0,-1-1 0,1-1-153,-10 6 30,1 0 1,-1-1-1,1 0 1,-1-1-1,-1 1 1,1-1-1,1-2-30,-5 6 7,1-1 0,-1 1 0,0 0 0,0-1 0,0 1 0,0-1 0,0 1 0,0-1 0,-1 1 0,1-1 0,-1 0-1,1 1 1,-1-1 0,0 0 0,0 1 0,-1-1 0,1 0 0,0 1 0,-1-1 0,0 0 0,0 1 0,0-3-7,-1 1 15,-1 0 1,1 0 0,-1 0-1,1 0 1,-1 1 0,0-1-1,0 1 1,-1 0-1,1 0 1,-1 0 0,1 0-1,-1 1 1,0-1-1,0 1 1,0 0 0,-1 0-1,1 1 1,0-1-1,-1 1 1,1 0 0,-1 0-1,1 0 1,-1 1 0,1-1-1,-1 1 1,0 0-1,1 1 1,-1-1 0,-1 1-16,-6 3 67,-1 1 1,1 1 0,1 0 0,-1 1-1,1 0 1,0 0 0,0 1 0,1 1-1,0-1 1,1 2 0,0 0-1,0 0 1,1 0 0,-7 12-68,6-8 95,1 0 0,0 1 0,0 0-1,2 0 1,0 0 0,0 1 0,2 0 0,0 1 0,1-1 0,0 1 0,2-1-1,0 4-94,1-14 36,0 1-1,1 0 1,0 0-1,0-1 1,1 1-1,-1 0 1,2-1-1,-1 1 1,1-1-1,0 0 1,0 0-1,0 0 1,1-1-1,0 1 1,0-1-1,1 1 1,-1-2-1,1 1 1,0 0-1,1-1 1,-1 0-1,1 0 1,0 0-1,0-1 1,0 0-1,0 0 1,0-1-1,5 2-35,13 3-387,1 0-1,0-2 1,0 0 0,0-2-1,0-1 1,1-1-1,3-1 388,-11-3-1604,15-13-153</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2.819"/>
    </inkml:context>
    <inkml:brush xml:id="br0">
      <inkml:brushProperty name="width" value="0.1" units="cm"/>
      <inkml:brushProperty name="height" value="0.1" units="cm"/>
      <inkml:brushProperty name="color" value="#FFFFFF"/>
    </inkml:brush>
  </inkml:definitions>
  <inkml:trace contextRef="#ctx0" brushRef="#br0">39 684 148,'0'0'403,"0"0"-6,0 0-24,0 0-40,0 0-24,0 0 13,0 0-24,0 0-17,0 0-23,-4-1-20,2 0-218,0 0 0,0 0 0,0 0 0,0 0 0,0-1-1,0 1 1,0-1 0,1 1 0,-1-1 0,1 0 0,-1 1 0,1-1 0,0 0-1,-1 0 1,1 0 0,0 0 0,0 0 0,1 0 0,-1-1 0,0 1-1,1 0 1,-1 0 0,1-1 0,0 1 0,0 0 0,0 0 0,0-3-20,-2-86 334,3 63-233,-2-22 61,3 0 0,2 0 0,8-37-162,-1 5 95,-10 70-48,0-1 0,1 1 0,0-1 0,1 1 1,0-1-1,5-9-47,-8 21 3,1 0 1,-1 1-1,1-1 1,-1 0-1,1 0 0,0 1 1,-1-1-1,1 1 1,0-1-1,-1 0 1,1 1-1,0-1 0,0 1 1,-1 0-1,1-1 1,0 1-1,0 0 0,0-1 1,0 1-1,0 0 1,-1 0-1,1 0 1,0-1-1,0 1 0,0 0 1,0 0-1,0 1 1,0-1-1,0 0 1,0 0-1,-1 0 0,1 1 1,0-1-1,0 0 1,0 1-1,0-1 1,-1 1-1,1-1 0,0 1 1,0-1-1,-1 1 1,1-1-1,0 1 1,0 0-4,32 31 95,-21-15-81,0 2 0,-2 0 0,0 0 1,0 1-1,-2 0 0,-1 1 0,0 2-14,13 51 134,2 28-134,-12-50 44,6 38 52,-11-53 34,2-1 1,1 0-1,2-1 1,6 12-131,-16-47 9,0 0 0,0 1 0,0-1 0,0 0 0,0 0 0,0 0 0,0 1 0,0-1 1,1 0-1,-1 0 0,0 0 0,0 1 0,0-1 0,0 0 0,1 0 0,-1 0 1,0 0-1,0 0 0,0 1 0,1-1 0,-1 0 0,0 0 0,0 0 0,0 0 0,1 0 1,-1 0-1,0 0 0,0 0 0,1 0 0,-1 0 0,0 0 0,0 0 0,0 0 0,1 0 1,-1 0-1,0 0 0,0 0 0,1 0 0,-1 0 0,0 0 0,0 0 0,0 0 0,1-1 1,-1 1-1,0 0 0,0 0-9,12-12 99,7-20-70,11-45 89,-3-2 1,-4 0-1,4-38-118,0 5 44,-8 20 16,-15 64-313,1 1 1,1 1 0,1-1 0,2 1 0,7-16 252,-7 29-2545,-5 10 1612</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3.527"/>
    </inkml:context>
    <inkml:brush xml:id="br0">
      <inkml:brushProperty name="width" value="0.1" units="cm"/>
      <inkml:brushProperty name="height" value="0.1" units="cm"/>
      <inkml:brushProperty name="color" value="#FFFFFF"/>
    </inkml:brush>
  </inkml:definitions>
  <inkml:trace contextRef="#ctx0" brushRef="#br0">53 105 196,'-1'1'71,"1"-1"0,0 1 1,0-1-1,0 1 0,0 0 0,0-1 0,0 1 1,0-1-1,0 1 0,0 0 0,0-1 0,0 1 1,1-1-1,-1 1 0,0 0 0,0-1 0,0 1 1,1-1-1,-1 1 0,0-1 0,1 1 0,-1-1 1,0 1-1,1-1 0,-1 1 0,1-1 0,-1 0 1,1 1-1,-1-1 0,1 0 0,-1 1 0,1-1 1,-1 0-1,1 1 0,-1-1 0,1 0 0,0 0 1,-1 0-72,24-11 1384,18-32-266,-40 40-1058,0 1 0,0-1 0,-1 0 0,1 0 0,-1 0 0,0 0-1,0 0 1,0-1 0,0 1 0,0 0 0,-1 0 0,1-3-60,-1 5 98,-3-12 134,3 12-227,-1 0 0,0 0 0,0 0-1,0 0 1,0 0 0,0 0 0,0 1-1,0-1 1,0 0 0,0 1 0,0-1 0,0 1-1,0-1 1,0 1 0,-1-1 0,1 1-1,0 0 1,0-1 0,0 1 0,-1 0-1,1 0 1,0 0 0,0 0 0,-1 0 0,1 1-1,0-1 1,0 0 0,-1 0 0,1 1-1,0-1 1,0 1 0,0-1 0,0 1 0,0-1-1,-1 1 1,1 0 0,0 0 0,1-1-1,-1 1 1,0 0 0,0 0 0,0 0 0,0 0-1,0 1-4,-8 7 17,1 1 0,0 0 1,1 0-1,0 1 0,0 0 0,1 0 0,1 1 0,0-1 0,0 1 0,1 0 0,1 1-17,-3 11 58,1 1-1,1-1 1,1 1 0,2-1-1,0 8-57,1-27 27,0 0 1,1 0-1,0 1 0,0-1 0,0 0 0,0 0 0,1 0 0,-1 0 0,1 0 0,1-1 0,-1 1 0,1-1 1,0 1-1,0-1 0,0 0 0,0 0 0,1 0 0,-1 0 0,1-1 0,0 1 0,0-1 0,1 0 0,-1-1 1,1 1-1,-1-1 0,1 1 0,0-1 0,0-1 0,0 1 0,0-1 0,0 0 0,0 0 0,0 0 0,0-1 1,0 1-1,1-1 0,-1-1 0,0 1 0,0-1 0,0 0 0,3-1-27,5-2-54,-1-1-1,0 0 1,0-1-1,0 0 1,0-1 0,-1 0-1,0-1 1,-1-1-1,0 1 1,0-1-1,-1-1 1,3-4 54,2-3-596,-1-1 1,-1-1-1,0 0 1,-2 0-1,0-1 1,-1 0-1,2-9 596,1-9-1144</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3.858"/>
    </inkml:context>
    <inkml:brush xml:id="br0">
      <inkml:brushProperty name="width" value="0.1" units="cm"/>
      <inkml:brushProperty name="height" value="0.1" units="cm"/>
      <inkml:brushProperty name="color" value="#FFFFFF"/>
    </inkml:brush>
  </inkml:definitions>
  <inkml:trace contextRef="#ctx0" brushRef="#br0">0 0 104,'2'196'2836,"3"76"-1303,-2-225-1469,3 0 0,2 0 0,2-1 0,11 31-64,-19-73-41,-2-1-36,1-1 1,0 1 0,0-1-1,-1 1 1,1-1 0,1 0-1,-1 0 1,0 1 0,1-1 0,-1 0-1,1 0 1,-1 0 0,1 0-1,0-1 1,1 2 76,3-2-803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3:58.767"/>
    </inkml:context>
    <inkml:brush xml:id="br0">
      <inkml:brushProperty name="width" value="0.1" units="cm"/>
      <inkml:brushProperty name="height" value="0.1" units="cm"/>
      <inkml:brushProperty name="color" value="#FFFF00"/>
    </inkml:brush>
  </inkml:definitions>
  <inkml:trace contextRef="#ctx0" brushRef="#br0">29 0 328,'-7'19'202,"1"0"1,2 0-1,0 1 1,0-1-1,2 1 1,1 0-1,0 0 0,1 0 1,2-1-1,2 20-202,9 51 332,2 30 329,4-1 1,7-2 0,17 46-662,-41-157 34,21 47 228,-23-51-247,1-1 0,0 1 0,1 0 1,-1 0-1,0 0 0,1-1 0,-1 1 1,0-1-1,1 1 0,0-1 0,-1 0 1,1 1-1,0-1 0,0 0 0,0 0 0,0 0 1,0 0-1,0-1 0,0 1 0,0 0 1,0-1-1,0 0 0,0 1-15,0-2 8,0 1-1,-1 0 1,1-1 0,0 0-1,0 1 1,-1-1 0,1 0-1,0 0 1,-1 0 0,1 0-1,-1 0 1,1 0 0,-1 0-1,0 0 1,1-1 0,0 0-8,3-3 20,21-17 41,-2-1 1,-1-1-1,-1 0 1,-1-2-1,-1-1-61,8-8 150,1 1 0,11-8-150,-31 33 85,1-1-1,0 2 1,0-1-1,1 2 1,0-1 0,1 1-1,0 1 1,0 0-1,0 1 1,0 0-1,1 1 1,0 0-1,0 1 1,0 1-1,0 0 1,4 0-85,-12 2 35,0 1 0,0 0 1,-1-1-1,1 1 0,0 1 0,0-1 1,-1 1-1,1 0 0,-1 0 0,1 0 1,-1 0-1,0 1 0,0 0 0,0 0 1,0 0-1,-1 0 0,1 1 0,-1-1 0,0 1 1,0 0-1,0 0 0,0 0 0,-1 0 1,0 1-1,0-1 0,0 1 0,1 4-35,3 7 112,-1 0 0,-1 1-1,0 0 1,-1 0 0,-1 0-1,0 17-111,-3-12 64,0 1 0,-2 0-1,-1-1 1,0 0-1,-2 1 1,0-2 0,-2 1-1,0-1 1,-2 2-64,-5 8 91,-2 0 1,0-1-1,-2 0 0,-2-2 1,-12 14-92,22-30-19,1 0 1,-2 0-1,0-2 1,0 1-1,-1-1 0,0-1 1,-1 0-1,0-1 1,0-1-1,-1 0 1,0-1-1,0 0 0,0-1 1,-14 2 18,24-6-55,1-1 0,-1 1 0,0-1 0,0 0 0,1-1 0,-1 1 0,0-1 0,1 0 0,-1 0 0,1 0 0,-1-1 1,1 1-1,-1-1 0,1 0 0,0-1 0,0 1 0,0-1 0,0 1 0,1-1 0,-1 0 0,1-1 0,-1 1 0,1 0 0,0-1 0,0 0 0,1 0 0,-1 0 0,1 0 0,0 0 55,-4-8-396,1 0-1,1 0 1,0 0-1,0 0 0,1-1 1,1 1-1,0-1 0,0 0 1,2 0-1,-1-1 397,1-19-1417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4.708"/>
    </inkml:context>
    <inkml:brush xml:id="br0">
      <inkml:brushProperty name="width" value="0.2" units="cm"/>
      <inkml:brushProperty name="height" value="0.2" units="cm"/>
      <inkml:brushProperty name="color" value="#FFC114"/>
    </inkml:brush>
  </inkml:definitions>
  <inkml:trace contextRef="#ctx0" brushRef="#br0">99 1 156,'-2'74'1056,"-4"0"1,-11 54-1057,-36 256 1303,44-295-1846,9-89 483,0 1 0,0-1 1,0 1-1,0-1 0,0 1 0,0-1 0,0 0 1,0 1-1,0-1 0,0 1 0,0-1 0,-1 1 1,1-1-1,0 1 0,0-1 0,0 0 1,-1 1-1,1-1 0,0 1 0,-1-1 0,1 0 1,0 1-1,-1-1 0,1 0 0,-1 0 0,1 1 1,0-1-1,-1 0 0,1 0 0,-1 1 0,1-1 1,-1 0-1,1 0 0,-1 0 60,-2 1-912</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4.194"/>
    </inkml:context>
    <inkml:brush xml:id="br0">
      <inkml:brushProperty name="width" value="0.1" units="cm"/>
      <inkml:brushProperty name="height" value="0.1" units="cm"/>
      <inkml:brushProperty name="color" value="#FFFFFF"/>
    </inkml:brush>
  </inkml:definitions>
  <inkml:trace contextRef="#ctx0" brushRef="#br0">1 214 316,'7'1'492,"4"-5"-40,15-3-48,5-5-48,3-3 8,4-2-32,9-2-24,0-4-84,4 3-8,0-4-40,-4 8-168,0 2-148,-6 0-228,-3 2-236,2 2-356,-5 3 108</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5.190"/>
    </inkml:context>
    <inkml:brush xml:id="br0">
      <inkml:brushProperty name="width" value="0.1" units="cm"/>
      <inkml:brushProperty name="height" value="0.1" units="cm"/>
      <inkml:brushProperty name="color" value="#FFFFFF"/>
    </inkml:brush>
  </inkml:definitions>
  <inkml:trace contextRef="#ctx0" brushRef="#br0">1 58 108,'0'0'316,"0"0"-39,0 0-35,0 0-13,0 0-5,0 0 30,0 0-40,0 0-9,0 0-34,0 0 15,0 0-6,0 0-14,0 0-18,0 0-49,0 0-10,0 0 31,0 0 4,0 0-15,0 0 8,0 0-27,0 0-26,0 0-4,0 0 8,0 0-10,0 0 21,0 0-4,0 0-39,0 0 21,0 0 32,0 0 11,0 0-41,0 0 32,0 0-3,0 0 13,0 0 8,0 0 3,0 0-6,0 0 6,0 0-16,0 0-8,0 0-4,0 0 35,0 0-20,0 0-28,0 0 4,0 0-11,0 0 11,0 0 0,0 0-30,0 0 25,0 0-7,0 0-23,0 0 1,0 0 19,0 0-31,0 0 8,0 0 4,0 0 21,0 0-17,0 0-3,0 0-8,0 0 18,0 0-14,0 0-3,0 0 0,0 0-1,0 0-20,0 0 29,0 0 0,0 0 2,0 0 6,0 0 15,0 0 34,1 28 120,0 66 154,-3-63-293,3 0 1,0 1 0,2-1-1,5 17-81,-3-14 62,-5-29-52,1-1 0,-1 0 0,1 1 0,0-1 0,0 1 0,0-1 0,1 0 0,-1 0 0,1 0 0,0 0 0,0 0 0,3 3-10,-4-6 3,0-1 0,0 1 1,1-1-1,-1 0 0,0 1 1,0-1-1,1 0 1,-1 0-1,0 0 0,0 0 1,1 0-1,-1 0 0,0 0 1,0-1-1,0 1 0,1 0 1,-1-1-1,0 1 0,0-1 1,0 1-1,0-1 0,0 1 1,0-1-1,0 0 0,0 0 1,0 1-1,0-1 0,0 0 1,0-1-4,31-27-46,-16 8-4,-1-1 1,0-1-1,-1-2 50,35-51-140,-47 78 154,1 0 0,-1 1 0,0-1 0,-1 1-1,1 0 1,0-1 0,-1 1 0,1 0 0,-1 0 0,0 0 0,0 0 0,0 2-14,3 6 33,0 0 0,1-1 0,0 1 0,1-1 0,4 6-33,-8-12 33,1 0 1,0 0-1,0-1 0,0 1 0,1-1 0,-1 0 0,1 0 0,-1 0 0,1 0 0,0 0 0,0-1 1,1 0-1,-1 0 0,2 1-33,-1-3 28,-1 0 0,0 1 1,1-1-1,-1-1 0,0 1 1,1-1-1,-1 0 1,0 0-1,0 0 0,0 0 1,0-1-1,0 1 0,0-1 1,0 0-1,0-1 0,-1 1 1,1-1-1,-1 1 0,1-1 1,-1 0-1,0 0-28,9-6 109,1-2-70,-1 0 1,0-1-1,-1 0 1,0 0-1,-1-1 1,0-1-1,-1 0 1,-1 0-1,0 0 1,2-7-40,6-17-359,-1-2 0,-2 1 0,3-23 359,-15 52-855,0 1-2871,-1 2 2310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5.605"/>
    </inkml:context>
    <inkml:brush xml:id="br0">
      <inkml:brushProperty name="width" value="0.1" units="cm"/>
      <inkml:brushProperty name="height" value="0.1" units="cm"/>
      <inkml:brushProperty name="color" value="#FFFFFF"/>
    </inkml:brush>
  </inkml:definitions>
  <inkml:trace contextRef="#ctx0" brushRef="#br0">1 44 204,'8'21'470,"1"-1"-1,1 0 1,0-1-1,2 0 1,0-1 0,1 0-1,7 5-469,-18-19 73,2 0 0,-1-1 0,0 0 0,1 0 0,-1 0 0,1 0 0,0 0 0,0-1 0,0 1 0,0-1 0,0 0 0,1-1 0,-1 1 0,0-1 0,1 1 0,0-1 0,-1-1 0,1 1 0,-1-1 0,1 0 0,0 0 0,-1 0 0,1 0 0,0-1 0,-1 0 0,1 0 0,-1 0 0,1-1 0,-1 1 1,1-1-1,-1 0 0,0 0 0,0-1 0,0 1 0,0-1 0,-1 0 0,3-2-73,-2 2 24,0-1 1,0 0 0,0 0-1,-1 0 1,1-1 0,-1 1-1,0-1 1,0 0 0,-1 0 0,1 0-1,-1 0 1,-1 0 0,1-1-1,0 1 1,-1 0 0,0-1-1,-1 1 1,1-1 0,-1 0-1,0 1 1,0-1 0,-1 1 0,0-5-25,0 5 14,0 0 1,-1 1 0,1-1 0,-1 1 0,0-1 0,0 1-1,0-1 1,0 1 0,-1 0 0,0 0 0,0 0-1,0 1 1,0-1 0,-1 1 0,1-1 0,-1 1 0,0 0-1,0 0 1,0 1 0,0-1 0,0 1 0,-1 0 0,1 0-1,-1 1 1,0-1 0,-1 1-15,3 0 7,1 1 0,-1 0-1,0 0 1,1 0 0,-1 0 0,0 0-1,1 1 1,-1-1 0,1 1 0,-1 0 0,1 0-1,-1 0 1,1 0 0,-1 0 0,1 0 0,0 1-1,-1-1 1,1 1-7,-6 3 17,-2 1-82,0 0 1,0 1 0,1 0-1,0 1 1,0-1 0,0 2 0,1-1-1,1 1 1,-1 1 0,2-1-1,-1 1 1,1 0 0,1 1-1,0-1 1,0 1 0,1 0-1,0 0 1,1 1 0,1-1-1,-1 1 1,2-1 0,-1 9 64,2-18-79,0 1 0,1-1 0,-1 1 0,1-1 0,-1 0 0,1 1 0,0-1 0,0 1 0,0-1 0,0 0 0,0 0 0,0 1 0,1-1 0,-1 0 0,1 0 0,-1 0 0,1-1 0,0 1 0,0 0 0,0-1 0,0 1 0,0-1 0,0 1 0,0-1 0,1 0 0,0 0 79,10 3-944</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5.975"/>
    </inkml:context>
    <inkml:brush xml:id="br0">
      <inkml:brushProperty name="width" value="0.1" units="cm"/>
      <inkml:brushProperty name="height" value="0.1" units="cm"/>
      <inkml:brushProperty name="color" value="#FFFFFF"/>
    </inkml:brush>
  </inkml:definitions>
  <inkml:trace contextRef="#ctx0" brushRef="#br0">1 306 288,'3'21'800,"-3"-17"-545,0 0-1,0 0 0,1 0 0,-1-1 0,1 1 0,0 0 0,0 0 1,0-1-1,1 1 0,-1-1 0,1 1 0,0-1 0,0 1 0,1 0-254,-1-7 125,1 1-1,-1 0 0,0 0 1,0-1-1,0 1 0,0-1 1,-1 0-1,1 1 0,-1-1 1,0 0-1,1-1-124,-1 2 45,23-45 348,3 0 1,2 2-1,4-2-393,-19 28 27,1 1 1,1 0 0,0 1-1,1 1 1,1 1-1,1 0 1,0 2-1,6-4-27,-25 17-9,35-14-442,-20 17-2473,-3 10 1909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6.578"/>
    </inkml:context>
    <inkml:brush xml:id="br0">
      <inkml:brushProperty name="width" value="0.1" units="cm"/>
      <inkml:brushProperty name="height" value="0.1" units="cm"/>
      <inkml:brushProperty name="color" value="#FFFFFF"/>
    </inkml:brush>
  </inkml:definitions>
  <inkml:trace contextRef="#ctx0" brushRef="#br0">97 1 412,'2'4'301,"0"0"0,0 0 0,-1 1 0,1-1 0,-1 0 0,0 1 0,0 0 1,0-1-1,-1 1 0,0-1 0,0 2-301,-2 62 821,0-31-354,-2 18-76,-2 0-1,-3-1 1,-12 42-391,4-16 65,-26 105-1352,38-175-278,4-10 688</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27.073"/>
    </inkml:context>
    <inkml:brush xml:id="br0">
      <inkml:brushProperty name="width" value="0.1" units="cm"/>
      <inkml:brushProperty name="height" value="0.1" units="cm"/>
      <inkml:brushProperty name="color" value="#FFFFFF"/>
    </inkml:brush>
  </inkml:definitions>
  <inkml:trace contextRef="#ctx0" brushRef="#br0">236 1 272,'-28'38'2757,"-26"27"-2757,32-40 501,2 0 0,0 1 1,2 0-1,-15 30-501,28-47 147,-23 58 577,26-62-619,0 1 0,1-1 0,0 1 0,0-1 0,1 1 0,-1 0 0,1-1 0,0 1 0,1 0 0,0-1 0,-1 1 0,2 0-105,0 1 110,1 0-1,0 1 1,0-1 0,0-1 0,1 1 0,0 0 0,1-1 0,-1 0 0,1 0 0,0 0 0,1-1-1,-1 0 1,1 0 0,0 0 0,1 0 0,-1-1 0,1 0 0,0-1 0,0 1 0,3 0-110,19 6 468,0-1 0,1-2 0,1-1 0,21 2-468,65 15-472,-116-23 322,0 0-1,-1 1 1,1-1-1,0 0 1,-1 1 0,1-1-1,0 0 1,-1 1-1,1-1 1,-1 1 0,1-1-1,0 1 1,-1-1-1,1 1 1,-1 0 0,0-1-1,1 1 1,-1-1-1,0 1 1,1 0 0,-1-1-1,0 1 1,1 0-1,-1 0 1,0-1 0,0 1-1,0 0 1,0 0-1,0-1 1,0 1 0,0 0 150,0 0-2037</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4.271"/>
    </inkml:context>
    <inkml:brush xml:id="br0">
      <inkml:brushProperty name="width" value="0.1" units="cm"/>
      <inkml:brushProperty name="height" value="0.1" units="cm"/>
      <inkml:brushProperty name="color" value="#FFFFFF"/>
    </inkml:brush>
  </inkml:definitions>
  <inkml:trace contextRef="#ctx0" brushRef="#br0">325 90 268,'-2'-22'2450,"2"20"-2403,0 1-1,-1-1 0,1 1 1,-1-1-1,1 1 1,-1-1-1,0 1 0,0-1 1,1 1-1,-1 0 1,0-1-1,0 1 1,0 0-1,-1 0 0,1 0 1,0 0-47,-1 0 71,0 0 1,0 1 0,1-1-1,-1 1 1,0-1 0,0 1-1,0 0 1,0 0 0,0 0-1,0 0 1,0 0 0,0 0-1,1 1 1,-1-1 0,0 1-1,0-1 1,0 1 0,0 0-1,1 0-71,-14 5 179,1 0 0,0 2 0,0 0 0,1 0-1,0 1 1,0 1 0,1 0 0,0 1-1,1 0 1,1 1 0,-1 0 0,2 1 0,0 0-1,0 0 1,1 1 0,1 0 0,-4 12-179,-2 5 202,1 1 0,2 0 0,1 0 1,2 0-1,1 1 0,1 1 1,1 32-203,3-34 93,1 1 0,2-1 0,2 0 0,1 0 0,1 0 0,1 0 0,2-1 0,10 22-93,-13-39 33,0 0-1,2-1 1,-1 0-1,2-1 1,-1 1-1,2-2 1,0 1-1,6 5-32,-10-11 34,1-1-1,-1 0 0,1 0 1,0-1-1,0 0 0,1 0 1,-1 0-1,1-1 0,0 0 1,0-1-1,0 0 0,0 0 1,0 0-1,0-1 0,1-1 1,3 1-34,-2-2 16,0-1 0,0 1 0,0-2 0,-1 1-1,1-1 1,-1-1 0,1 0 0,-1 0 0,0-1 0,-1 0 0,1 0 0,-1-1 0,0 0 0,0-1 0,4-4-16,3-4 11,0-1 1,0 0-1,-2-2 0,0 1 1,-1-1-1,8-17-11,-10 15 9,-1 0 1,-2-1-1,0 0 1,-1 0-1,-1 0 1,3-22-10,-3-13-132,-2-1 0,-3-6 132,-1 48-7,-1 0-1,0 0 1,-1 0-1,-1 1 1,-3-9 7,-3-12-22,-3-8 9,-2 1 1,-2 0-1,-14-25 13,27 57 4,-1 1 0,-1 0 0,1 0 0,-2 0 0,1 1-1,-1 0 1,0 0 0,-1 0 0,0 1 0,0 0 0,0 1 0,-1 0 0,0 0 0,0 1 0,-1 0 0,1 0-1,-1 1 1,0 0 0,0 1 0,-1 1 0,1-1 0,-8 0-4,-14-1-4460,26 2 2311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4.975"/>
    </inkml:context>
    <inkml:brush xml:id="br0">
      <inkml:brushProperty name="width" value="0.1" units="cm"/>
      <inkml:brushProperty name="height" value="0.1" units="cm"/>
      <inkml:brushProperty name="color" value="#FFFFFF"/>
    </inkml:brush>
  </inkml:definitions>
  <inkml:trace contextRef="#ctx0" brushRef="#br0">7 1 152,'-1'2'175,"0"1"1,0 0-1,0 0 1,0 0-1,1 0 0,-1 0 1,1-1-1,0 1 1,0 0-1,0 0 0,0 0 1,1 0-1,-1 0 1,1 0-1,0 1-175,0 12 509,4 55 326,2 0 0,4 0 0,7 17-835,11 77 818,4 17-234,-15-93-1052,4 74 468,-21-125-3001,-1-28 2027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5.429"/>
    </inkml:context>
    <inkml:brush xml:id="br0">
      <inkml:brushProperty name="width" value="0.1" units="cm"/>
      <inkml:brushProperty name="height" value="0.1" units="cm"/>
      <inkml:brushProperty name="color" value="#FFFFFF"/>
    </inkml:brush>
  </inkml:definitions>
  <inkml:trace contextRef="#ctx0" brushRef="#br0">0 27 140,'91'-2'4264,"-48"0"-3664,43-8-600,-39 4 89,0 2 1,1 2 0,0 2 0,5 2-90,34 0-2341,-85-2 1479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6.475"/>
    </inkml:context>
    <inkml:brush xml:id="br0">
      <inkml:brushProperty name="width" value="0.1" units="cm"/>
      <inkml:brushProperty name="height" value="0.1" units="cm"/>
      <inkml:brushProperty name="color" value="#FFFFFF"/>
    </inkml:brush>
  </inkml:definitions>
  <inkml:trace contextRef="#ctx0" brushRef="#br0">10 0 292,'-1'1'101,"0"0"-1,1 0 1,-1 0-1,0-1 1,1 1-1,-1 0 1,0 0-1,1 0 1,-1 0-1,1 1 1,-1-1-1,1 0 1,0 0-1,0 0 1,-1 0-1,1 0 1,0 0 0,0 1-1,0-1 1,0 0-1,0 1-100,1 34 440,0-24-99,1 18-21,1 0 0,2-1 0,0 0-1,6 13-319,9 52 522,52 422 1770,-66-460-2113,-3-22 92,2-1-1,5 16-270,-7-40 85,-2-8-77,0 0 1,0 1 0,0-1-1,-1 0 1,1 1 0,-1-1-1,1 1 1,-1-1 0,1 1-1,-1-1 1,0 1 0,0 0-1,0-1 1,0 1 0,0-1-1,0 1 1,0 0-1,0-1 1,-1 1 0,1-1-1,-1 1-8,3 8 467,0-8-321,1-13-137,6-42-271,0-43 262,4-34-180,-12 126 182,3-22-27,2-1 1,0 2 0,7-16 24,-11 35-5,0 0 0,0 1 0,1-1 0,0 1 0,0-1 0,0 1 0,1 0 0,0 0 0,0 1-1,0-1 1,0 1 0,1 0 0,-1 0 0,1 0 0,0 1 0,0-1 0,1 1 0,3-1 5,-5 3 8,0 1 1,0-1 0,0 1-1,0 0 1,1 0-1,-1 1 1,0-1 0,0 1-1,0 0 1,0 0 0,0 0-1,0 1 1,0-1-1,0 1 1,0 0 0,-1 0-1,1 0 1,-1 1-1,1-1 1,-1 1 0,0 0-1,0 0 1,2 3-9,9 8 96,-1 0 0,-1 1-1,0 1 1,5 9-96,4 13 214,-1 1-1,-2 1 0,-2 1 1,-2 0-1,2 15-213,17 45 313,-29-85-291,-4-13-349,1 1 0,-1 0 1,1-1-1,0 1 0,0-1 1,1 1-1,-1-1 1,1 1-1,-1-1 0,1 0 1,2 3 326,-3-6-1567,-1 0-137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5.043"/>
    </inkml:context>
    <inkml:brush xml:id="br0">
      <inkml:brushProperty name="width" value="0.2" units="cm"/>
      <inkml:brushProperty name="height" value="0.2" units="cm"/>
      <inkml:brushProperty name="color" value="#FFC114"/>
    </inkml:brush>
  </inkml:definitions>
  <inkml:trace contextRef="#ctx0" brushRef="#br0">1 105 148,'242'-73'2776,"-220"68"-2644,-14 4-392,0-1 1,0 0-1,0 0 1,-1-1-1,1 0 1,-1 0-1,4-3 260,-5 2-839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7.034"/>
    </inkml:context>
    <inkml:brush xml:id="br0">
      <inkml:brushProperty name="width" value="0.1" units="cm"/>
      <inkml:brushProperty name="height" value="0.1" units="cm"/>
      <inkml:brushProperty name="color" value="#FFFFFF"/>
    </inkml:brush>
  </inkml:definitions>
  <inkml:trace contextRef="#ctx0" brushRef="#br0">0 356 36,'2'1'161,"-1"1"-1,1-1 1,0 1 0,0-1 0,0 1-1,-1-1 1,1 0 0,1 0-1,-1 0 1,0 0 0,0 0 0,0 0-1,0-1 1,1 1 0,-1-1-1,0 1 1,0-1 0,1 0 0,-1 0-1,0 0 1,1 0 0,-1 0-1,0-1 1,0 1 0,1-1 0,-1 0-1,0 1 1,0-1 0,2-1-161,9-3 213,0 0-1,0-2 1,-1 1 0,3-3-213,-14 8 35,9-6 81,0 0 0,0 0 1,-1-1-1,-1 0 1,1-1-1,-1 0 1,0 0-1,-1-1 1,0 0-1,-1 0 0,0-1 1,-1 1-1,0-1 1,1-4-117,-3 8 49,-1 0 1,0 0-1,0 0 0,-1-1 1,0 1-1,0 0 1,0 0-1,-1-1 0,0 1 1,-1 0-1,0-1 0,0 1 1,0 0-1,-1 0 1,0 0-1,-1 0 0,1 0 1,-1 0-1,0 1 1,-1-1-1,0 1 0,0 0 1,-4-5-50,6 9 33,1 0-1,-1 1 1,1-1 0,-1 1-1,0-1 1,1 1 0,-1 0 0,0-1-1,0 1 1,0 0 0,0 0 0,0 0-1,0 1 1,0-1 0,0 0 0,0 1-1,-1-1 1,1 1 0,0 0 0,0 0-1,0 0 1,-1 0 0,-1 0-33,1 1 21,-1 0-1,0 1 1,1-1 0,-1 1-1,1 0 1,0 0 0,-1 0 0,1 0-1,0 0 1,0 1 0,0-1-1,0 1 1,1 0-21,-6 7 34,0-1 0,1 1 0,0 0 0,1 0 0,0 1-1,1-1 1,0 1 0,-2 7-34,3 2 85,1 0-1,0 0 0,1 1 0,2-1 1,0 13-85,0-11 81,2-13-42,-1 0 0,2 0 0,-1 0 0,1 0 0,0 0 0,1-1 0,0 1-1,0-1 1,1 0 0,0 0 0,0-1 0,1 1 0,6 5-39,8 9 157,1 1 0,2-2 0,16 12-157,-15-16-181,0-2-1,0 0 0,2-2 0,0-1 1,0-1-1,1-1 0,0-1 0,18 3 182,-42-12-385,-1 1 0,1 0 0,0-1 0,0 0 0,0 1 0,0-1 0,0 0 0,0-1 0,0 1 0,0 0 0,-1-1 0,4-1 385,9-10-1684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7.444"/>
    </inkml:context>
    <inkml:brush xml:id="br0">
      <inkml:brushProperty name="width" value="0.1" units="cm"/>
      <inkml:brushProperty name="height" value="0.1" units="cm"/>
      <inkml:brushProperty name="color" value="#FFFFFF"/>
    </inkml:brush>
  </inkml:definitions>
  <inkml:trace contextRef="#ctx0" brushRef="#br0">1 478 332,'3'24'1381,"-2"-20"-1031,-1 1 0,1-1-1,0 1 1,0-1 0,0 1 0,0-1-1,1 0 1,0 0 0,0 1 0,0-1 0,1 0-350,8-37 1998,4-34-1383,4 1-1,7-10-614,-15 47 120,2 1 1,0 0-1,2 1 1,1 0-1,1 1 1,4-1-121,-13 18-10,1 1 0,1 0 0,0 1 0,0 0 0,0 0 0,1 1 0,-1 0 0,2 1 0,-1 0-1,0 1 1,1 1 0,12-3 10,59-25-3922,-66 23 2098</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9.259"/>
    </inkml:context>
    <inkml:brush xml:id="br0">
      <inkml:brushProperty name="width" value="0.1" units="cm"/>
      <inkml:brushProperty name="height" value="0.1" units="cm"/>
      <inkml:brushProperty name="color" value="#FFFFFF"/>
    </inkml:brush>
  </inkml:definitions>
  <inkml:trace contextRef="#ctx0" brushRef="#br0">1 112 92,'0'0'221,"0"0"31,0 0 58,0 0 34,0 0 37,0 0-14,0 0 12,0 0-20,0 0-23,0 0-13,0 0 14,0 0 5,0 0-9,0 0-320,0-1-1,0 1 0,1 0 0,-1 0 1,0 0-1,0 0 0,1 0 0,-1 0 1,0 0-1,0 0 0,1 0 0,-1 0 1,0 0-1,0 0 0,1 0 1,-1 0-1,0 0 0,1 0 0,-1 1 1,0-1-1,0 0 0,1 0 0,-1 0 1,0 0-1,0 0 0,0 1 0,1-1 1,-1 0-1,0 0 0,0 0 0,0 1 1,0-1-1,1 0 0,-1 0 0,0 1 1,0-1-1,0 0 0,0 0 0,0 1 1,0-1-1,0 0 0,0 0 0,0 1 1,0-1-1,0 0 0,0 0 1,0 1-1,0-1 0,0 0 0,0 1 1,0-1-1,0 0-12,5 18 293,-1 0 1,0 1 0,0 13-294,2 16 291,45 285 1938,-7 107-2229,-43-396-30,-4-34-320,-2-32-60,-42-218-598,16 86 406,0-43 602,23 71 550,5-64-550,4 151 569,-1 36-546,2-1 0,-1 1 0,0-1 1,1 1-1,-1-1 0,1 1 0,0 0 0,0 0 0,0 0 0,1 0 1,-1 0-1,1 0 0,0 1 0,0-1 0,-1 1 0,2-1 0,-1 1 1,0 0-1,0 1 0,1-1 0,-1 0 0,1 1-23,17-9 150,0 1 0,0 1 0,3 0-150,-13 4 42,1 1 1,-1 0-1,1 1 0,0 0 1,0 1-1,0 1 1,-1 0-1,1 0 1,0 1-1,0 1 0,0 0 1,6 2-43,-12-2 29,0 0-1,1 0 1,-1 1 0,0 0 0,0 0-1,-1 1 1,1 0 0,-1 0 0,1 0 0,-1 0-1,-1 1 1,1 0 0,-1 0 0,1 0-1,-1 1 1,-1 0 0,1-1 0,-1 1 0,0 0-1,-1 1 1,1-1 0,0 4-29,2 8 70,-2 1 0,0-1 0,-1 1 0,0 0 0,-2 0 0,0 0 0,-2-1 0,0 1 0,0 0 0,-2-1 0,0 0 0,-4 6-70,-13 39 165,-3-1 0,-29 50-165,12-25 135,-2 9-156,42-94 16,1-2 19,29 19 109,-6-15-86,0-2-1,0 0 1,0-1 0,1-1-1,3-2-36,0 1-127,0 0-1,0 2 1,0 1 0,10 3 127,-29-4-326,0 1 0,-1 0 1,1 1-1,-1 0 0,0 0 1,1 0-1,-2 1 0,1 0 1,0 1-1,-1-1 0,0 1 1,0 0-1,0 1 0,0-1 1,-1 1-1,0 0 0,0 1 326,1 2-1596</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09.781"/>
    </inkml:context>
    <inkml:brush xml:id="br0">
      <inkml:brushProperty name="width" value="0.1" units="cm"/>
      <inkml:brushProperty name="height" value="0.1" units="cm"/>
      <inkml:brushProperty name="color" value="#FFFFFF"/>
    </inkml:brush>
  </inkml:definitions>
  <inkml:trace contextRef="#ctx0" brushRef="#br0">6 208 276,'1'1'298,"0"0"1,1 0-1,-1 0 0,0 0 0,1 0 0,-1-1 1,1 1-1,-1 0 0,1-1 0,0 1 1,-1-1-1,1 0 0,0 1 0,-1-1 1,1 0-1,-1 0 0,1 0 0,0 0 1,0 0-299,43 1 1082,-40-2-1038,1 0 0,-1 0 0,0 0 0,1-1 0,-1 1 1,0-1-1,0-1 0,0 1 0,0-1 0,-1 0 0,1 0 0,-1 0 1,0-1-1,0 1 0,0-1 0,0 0 0,1-2-44,-1 2 20,0-1 0,0 0 0,0-1 1,-1 1-1,1-1 0,-1 1 0,-1-1 0,1 0 0,-1 0 0,0 0 0,0 0 1,-1-1-1,1 1 0,-1-6-20,-2 8 13,1 0 1,-1 1-1,0-1 1,0 0-1,-1 0 1,1 0-1,-1 1 1,0-1-1,0 1 1,0-1-1,-1 1 1,1 0-1,-1 0 1,1 0-1,-1 0 1,-2-1-14,3 2 34,0 0 0,0 0-1,-1 0 1,1 0 0,0 1 0,-1 0 0,1-1-1,-1 1 1,1 0 0,-1 0 0,0 0 0,1 0-1,-1 1 1,0-1 0,0 1 0,1 0 0,-1-1 0,0 1-1,0 1 1,1-1 0,-1 0 0,0 1 0,0-1-1,1 1 1,-4 1-34,-1 2 62,-1 0 0,1 1-1,0 0 1,1 1 0,-1-1 0,1 1-1,0 1 1,1-1 0,-1 1 0,1 0-1,0 0 1,1 0 0,0 1 0,0 0 0,1-1-1,0 1 1,0 1 0,1-1 0,0 0-1,0 1 1,1-1 0,0 1 0,0 8-62,1-5 76,-1 0 0,2 0 0,0 0 0,0 0 1,1 0-1,1 0 0,0 0 0,1-1 0,0 1 0,0-1 1,2 0-1,-1 0 0,1 0 0,1-1 0,-1 0 1,2-1-1,3 5-76,-4-7-34,0 0 0,1-1 0,0 1 0,0-1 0,0-1 0,1 1 1,0-2-1,0 1 0,0-1 0,1 0 0,-1-1 0,1 0 0,0-1 0,0 0 1,0-1-1,5 1 34,-10-4-327,1 1 0,-1-1-1,1-1 1,-1 1 0,1-1 0,-1 0 0,0 0 0,0 0 0,-1-1 0,1 1 0,-1-1 0,0-1 0,0 1 0,1-2 327,14-13-2241</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10.659"/>
    </inkml:context>
    <inkml:brush xml:id="br0">
      <inkml:brushProperty name="width" value="0.1" units="cm"/>
      <inkml:brushProperty name="height" value="0.1" units="cm"/>
      <inkml:brushProperty name="color" value="#FFFFFF"/>
    </inkml:brush>
  </inkml:definitions>
  <inkml:trace contextRef="#ctx0" brushRef="#br0">444 132 300,'0'0'80,"0"0"-1,1 1 1,-1-1 0,1 0-1,-1 0 1,0-1 0,1 1-1,-1 0 1,1 0 0,-1 0-1,0 0 1,1 0 0,-1 0-1,0 0 1,1-1-1,-1 1 1,0 0 0,1 0-1,-1 0 1,0-1 0,1 1-1,-1 0 1,0-1 0,0 1-1,1 0 1,-1-1 0,0 1-1,0 0 1,0-1 0,0 1-1,1 0 1,-1-1 0,0 1-1,0 0 1,0-1 0,0 1-1,0 0 1,0-1 0,0 1-1,0-1 1,0 1-1,0 0 1,0-1 0,0 1-1,0-1 1,0 1 0,0 0-1,0-1 1,-1 1-80,-13-29 944,-29-25-583,40 51-308,1 0 0,-1 0 1,0 0-1,1 1 0,-1-1 1,0 1-1,-1-1 0,1 1 1,0 0-1,-1 0 0,1 1 1,-1-1-1,0 1 0,1 0 1,-1 0-1,0 0 0,0 0 1,0 1-1,1-1 0,-1 1 1,0 0-1,0 0 0,0 1 1,0-1-1,0 1 0,0 0 1,1 0-1,-1 0 0,0 0 1,1 0-1,-1 1 0,1 0 1,-1 0-1,1 0 0,0 0 1,0 0-1,0 1 0,0 0 1,0 0-54,-4 4 51,0 0 0,1 0 1,0 1-1,1 0 1,-1 0-1,2 1 0,-1 0 1,1 0-1,0 0 1,1 0-1,0 0 1,1 0-1,0 1 0,0 0 1,1 5-52,0 1 58,1 1-1,0 0 1,2-1 0,0 1-1,1 0-57,-3-13 15,1 0-1,0 0 0,0 0 0,1 0 0,-1 1 0,1-2 1,0 1-1,0 0 0,0 0 0,0-1 0,0 1 0,1-1 0,0 1 1,0-1-1,0 0 0,0 0 0,0-1 0,1 1 0,-1 0 1,1-1-1,0 0 0,0 0-14,-1-1 9,0 0 0,0-1 0,-1 1-1,1-1 1,0 0 0,0 0 0,0 0 0,0 0 0,0 0 0,0-1 0,0 1 0,0-1 0,0 0 0,0 0-1,2-1-8,42-24 54,-30 16-1,-4 1-18,-9 6-12,0 0-1,0 1 0,0-1 1,1 1-1,-1 0 0,1 0 1,-1 1-1,1-1 0,0 1 1,2-1-23,-6 3 6,0-1 0,0 1 1,0-1-1,0 1 0,0-1 1,0 1-1,-1 0 1,1-1-1,0 1 0,0 0 1,0 0-1,-1 0 0,1 0 1,0 0-1,-1-1 1,1 1-1,-1 0 0,1 0 1,-1 0-1,0 0 1,1 1-1,-1-1-6,8 24 78,-4-5-62,-1 0 0,-1 0 0,-1 0 0,-1 1 0,0-1 0,-2 0 0,0 0-1,-2 0 1,0 0 0,-1 0 0,-5 13-16,-12 27-7,-3 0 1,-2-2-1,-4 2 7,6-12-9,-3-2-1,-10 12 10,28-44 8,0 0-1,-1-1 1,0-1 0,-1 0-1,-1-1 1,0 0 0,0 0-1,-1-2 1,-5 3-8,17-10-12,0-1 0,-1 0 1,1 0-1,0 0 0,0 0 1,-1 0-1,1-1 0,-1 1 0,1-1 1,0 1-1,-1-1 0,1 0 1,-1 0-1,1 0 0,-1 0 0,1-1 1,-1 1-1,1 0 0,0-1 1,-1 0-1,1 0 0,0 0 0,-1 0 1,-1-1 11,1 0-13,0-1 1,0 0 0,0-1-1,0 1 1,0 0 0,1-1 0,-1 1-1,1-1 1,0 0 0,0 0-1,0 0 1,1 0 0,-1-2 12,-4-13-21,2 0 1,0-1 0,1 1-1,1 0 1,1-1 0,1 0 20,1 6 19,1 0 0,0 0 0,1 0 1,1 0-1,0 0 0,1 1 1,1 0-1,-1 0 0,2 1 0,0-1 1,1 1-1,3-4-19,5-6 106,1 1 1,0 1-1,2 0 1,0 2-1,1 0 1,6-3-107,-2 5-51,1 0-1,0 2 1,1 1 0,1 1 0,0 2 0,0 0 0,1 2 0,0 1 0,0 1 0,1 1 0,0 2 0,0 1 0,0 1 0,2 2 51,-27-2-326,0 0 0,0 0 0,0 0 0,0-1 0,0 1 0,-1-1 0,1 0 0,0 0 0,2-3 326,-2 3-1363,1-1-365</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11.035"/>
    </inkml:context>
    <inkml:brush xml:id="br0">
      <inkml:brushProperty name="width" value="0.1" units="cm"/>
      <inkml:brushProperty name="height" value="0.1" units="cm"/>
      <inkml:brushProperty name="color" value="#FFFFFF"/>
    </inkml:brush>
  </inkml:definitions>
  <inkml:trace contextRef="#ctx0" brushRef="#br0">7 5 376,'-6'-5'2820,"6"9"-480,3 13-1911,-4 14-2368,1-29 957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11.366"/>
    </inkml:context>
    <inkml:brush xml:id="br0">
      <inkml:brushProperty name="width" value="0.1" units="cm"/>
      <inkml:brushProperty name="height" value="0.1" units="cm"/>
      <inkml:brushProperty name="color" value="#FFFFFF"/>
    </inkml:brush>
  </inkml:definitions>
  <inkml:trace contextRef="#ctx0" brushRef="#br0">6 0 832,'-3'203'6462,"1"-1"-5191,10-105-2186,-8-94 675,0 0 0,0 1 1,1-1-1,-1 0 0,1 0 0,0 0 0,-1 0 0,1 0 0,1 0 1,-1 0-1,0 0 0,1 0 0,0-1 0,-1 1 0,2 0 240,-1-1-1352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11.709"/>
    </inkml:context>
    <inkml:brush xml:id="br0">
      <inkml:brushProperty name="width" value="0.1" units="cm"/>
      <inkml:brushProperty name="height" value="0.1" units="cm"/>
      <inkml:brushProperty name="color" value="#FFFFFF"/>
    </inkml:brush>
  </inkml:definitions>
  <inkml:trace contextRef="#ctx0" brushRef="#br0">41 89 832,'-4'10'402,"0"0"-1,1 0 1,0 0 0,0 1-1,1-1 1,1 1 0,0-1-1,0 1 1,1 0 0,0-1-1,1 1 1,1 0 0,-1-1-1,2 1 1,-1-1 0,1 0-1,1 0 1,0 0 0,3 6-402,-3-9 69,-1 1 1,1-1-1,1 1 1,-1-1-1,1 0 1,1-1-1,-1 1 1,1-1-1,0-1 1,0 1 0,1-1-1,0 0 1,0 0-1,0 0 1,0-1-1,1-1 1,0 1-1,0-1 1,0 0 0,0-1-1,0 0 1,0 0-1,0-1 1,1 0-1,0 0-69,-7-2 7,0 1-1,0 0 0,0 0 0,0-1 1,0 1-1,0-1 0,0 1 0,0-1 1,0 0-1,0 0 0,0 0 1,-1 0-1,1 0 0,0 0 0,-1-1 1,1 1-1,-1 0 0,1-1 0,-1 1 1,1-2-7,1-1 3,0-1 1,-1 1 0,1-1 0,-1 0 0,0 0-1,0 0 1,-1 0 0,1-4-4,1-3-14,-2 1 0,1-1 1,-2 0-1,1 1 0,-2-1 0,1 0 0,-2 0 1,0 0 13,-2-3 57,0-1-1,-2 0 1,0 1 0,-1 0 0,0 0 0,-1 1 0,-1 0 0,0 1 0,-1-1 0,0 2 0,-1-1 0,-1 2 0,0-1 0,0 2 0,-1 0 0,0 0 0,-9-4-57,18 12 55,0 1 1,0-1 0,0 1-1,0 0 1,0 0 0,-1 0-1,1 1 1,0-1-1,0 1 1,-1 0 0,-2 1-56,1-1 60,4 0-54,1 0 0,-1 1 1,1-1-1,-1 1 0,1 0 1,0 0-1,-1-1 0,1 1 1,0 0-1,-1 0 0,1 0 1,0 0-1,0 0 0,0 1 0,0-1 1,0 0-1,0 0 0,0 1 1,1-1-1,-1 1 0,0-1 1,1 1-1,-1-1 0,1 1 1,-1-1-1,1 2-6,-8 42-568,5-12-11,-1 19-4105,4-41 2607</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12.182"/>
    </inkml:context>
    <inkml:brush xml:id="br0">
      <inkml:brushProperty name="width" value="0.1" units="cm"/>
      <inkml:brushProperty name="height" value="0.1" units="cm"/>
      <inkml:brushProperty name="color" value="#FFFFFF"/>
    </inkml:brush>
  </inkml:definitions>
  <inkml:trace contextRef="#ctx0" brushRef="#br0">1 140 680,'10'139'5445,"-4"-78"-4555,-1 30-890,-5-89 38,0 0 0,-1 1 1,1-1-1,0 0 1,1 0-1,-1 0 0,0 0 1,1 0-1,-1 0 1,1 0-1,0 0 0,-1 0 1,2 2-39,-2-4 6,1 0 1,-1-1 0,1 1-1,-1 0 1,1 0-1,-1 0 1,1 0 0,-1 0-1,1 0 1,-1-1-1,1 1 1,-1 0 0,0 0-1,1-1 1,-1 1 0,1 0-1,-1-1 1,0 1-1,1 0 1,-1-1 0,0 1-1,1-1 1,-1 1-1,0 0 1,0-1 0,0 1-1,1-1 1,-1 1 0,0-1-1,0 1 1,0-1-1,0 1-6,23-58-44,-4 0-90,0-4-284,22-48 418,-33 93 53,1 0-1,0 0 0,1 1 1,0 0-1,2 1 1,0 0-1,0 0 1,7-3-53,-18 16 33,1 1 1,-1-1 0,1 1-1,0-1 1,0 1 0,-1 0-1,1 0 1,0 0-1,0 0 1,0 0 0,1 0-1,-1 0 1,0 1 0,0-1-1,0 1 1,0 0 0,1 0-1,-1 0 1,0 0-1,0 0 1,1 0 0,-1 0-1,0 1 1,1-1-34,0 2 59,1-1 1,-1 1-1,1 0 0,-1 1 1,0-1-1,1 0 1,-1 1-1,-1 0 0,1-1 1,0 1-1,-1 0 0,1 1 1,-1-1-60,10 16 304,-2-1 0,0 1 0,-1 1 1,5 16-305,-13-35 15,42 127 1575,13 79-1590,-50-186-315,4 16-3,-8-11-4062,-2-18 2067</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33.498"/>
    </inkml:context>
    <inkml:brush xml:id="br0">
      <inkml:brushProperty name="width" value="0.1" units="cm"/>
      <inkml:brushProperty name="height" value="0.1" units="cm"/>
      <inkml:brushProperty name="color" value="#FFFFFF"/>
    </inkml:brush>
  </inkml:definitions>
  <inkml:trace contextRef="#ctx0" brushRef="#br0">10295 97 76,'0'0'209,"0"0"11,-13 1 58,11-7 3787,2 3-4053,1 1-1,0-1 0,0 0 0,1 1 0,-1 0 0,1-1 0,-1 1 0,1 0 0,-1-1 1,1 1-1,0 0 0,0 0 0,0 1 0,1-1 0,-1 0 0,0 1 0,1-1 0,-1 1 1,1 0-1,-1 0 0,1 0 0,-1 0 0,1 0 0,0 0 0,-1 1 0,1-1 0,1 1-11,70-19 256,-45 11-56,0 1-1,19-2-199,-44 8 9,0 1-1,0 0 1,0 0-1,0 0 1,0 0-1,0 1 0,0-1 1,0 1-1,0 0 1,-1 0-1,1 0 1,0 1-1,0 0 1,-1-1-1,1 1 1,-1 1-1,0-1 1,1 0-1,0 2-8,2 2-1,-1 0 0,0 0 0,0 1 0,0 0 1,-1 0-1,0 0 0,0 0 0,-1 1 0,1 0 1,2 13 14,-1 1 0,0-1 0,-1 1 1,-2 0-1,0 0 0,-2 0 0,0 0 0,-2 15-14,0 22 34,2-51-25,-1-1 1,0 1 0,-1 0 0,1 0-1,-2-1 1,-2 8-10,-7 35 44,4-8 5,0-1-1,-13 33-48,10-38 41,1 0-1,3 0 0,-4 31-40,7 165 158,4-158-121,-2-36-18,-2 1 1,-4 10-20,1-6 2,-9 62 100,-2 16-2,3 31-100,13 132 69,3-151-42,-1-124-28,-1-1 0,-1 1 0,0 0 1,0-1-1,-1 0 0,-1 5 1,-11 45-9,11 3 38,3 59-29,2-48 39,14 63-82,-15 154 118,-10-206-72,1-24-4,-26 256-98,19-192 46,15 183 17,3-283 46,1 1-1,1-1 0,1 1 1,3 4-10,11 62 25,10 63-37,-17-99 27,-2 1 0,0 23-15,-5 347-15,-7-238 53,-7-135-39,0-7-35,-39 215 118,45-227-5,-1 0 1,-3-1-1,0 0 0,-11 29-77,16-57 20,-1 1 0,0-1 1,0 0-1,0 0 0,0 0 0,0 0 0,-1-1 0,0 1 0,0-1 0,0 0 0,0 0 0,0 0 0,-1-1 0,1 1 1,-1-1-1,0 0 0,1 0 0,-1-1 0,0 0 0,-3 1-20,-20 4 9,0-1 1,1-2 0,-14 0-10,-1 0 7,-262 17 51,175-15 97,1 5 1,-69 17-156,-222 38 634,-13-19 427,108-14-360,-322 21 1055,-59-28-1756,280-22 432,404-4-376,1-1 0,-1-1 0,-12-4-56,-55-6 102,-668-51 311,699 57-404,-297-32-48,110 35 247,154 5-186,-8-11-126,42 3 76,-258-19 66,-387-26 339,527 41-96,-140 11-281,121 3-50,151-3 101,12 1-29,-1-1 0,1-2 0,-26-4-22,30 2-3,1 2 1,-1 1-1,0 1 1,-14 3 2,-23-1 34,-213 8 101,-18 14-135,160-12 25,-18-4 275,-12-7-300,99-2-38,32 3 52,-1 1 0,-12 3-14,-49 5 3,-317 11 57,241-12 160,170-10-160,-35-3 332,21-7-355,0-2-1,1 0 1,1-1-1,-1 0 1,2-1-1,0 0 1,1-1-1,0 0 1,1-1-1,1 0 1,1-1-1,0 0-36,-24-70 47,5-2 0,-14-79-47,-21-187-164,53 297 77,-22-102-398,-35-100 485,-76-355-466,128 511 270,4 0 0,5 0 0,6-37 196,-1 130-12,0 3 7,0 1 0,0-1 0,1 1 0,1-1 0,-1 1 0,1-1 0,1-1 5,8-41 23,41-236-347,-29 111 35,-15 81 93,49-444-624,-38 376 449,-6-2 0,-8-61 371,-5 221-13,1 0 0,0 0 0,0 0 0,1 0-1,-1 0 1,1 0 0,0 0 0,0 0-1,0 1 1,0-1 0,1 1 0,-1 0-1,1 0 1,0 0 0,0 0 0,0 0 0,1 0-1,-1 1 1,0 0 0,1-1 0,0 1-1,0 0 14,11-6-54,2 0 0,-1 0 0,1 2 0,10-4 54,138-36-174,-55 16-81,92-39 255,-123 40-18,23-3 18,25-8-37,-66 17 44,-36 11-47,1 3 1,1 0-1,0 1 1,24-3 39,-34 8-5,1-1 0,-1-1 0,15-6 5,32-8 43,-49 15-38,44-8 12,-1-2-1,30-14-16,-61 21-128,1 0-1,0 2 0,0 1 0,1 1 1,-1 1-1,1 2 0,22 2 129,6-1-4062,-55-1 2149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5.623"/>
    </inkml:context>
    <inkml:brush xml:id="br0">
      <inkml:brushProperty name="width" value="0.2" units="cm"/>
      <inkml:brushProperty name="height" value="0.2" units="cm"/>
      <inkml:brushProperty name="color" value="#FFC114"/>
    </inkml:brush>
  </inkml:definitions>
  <inkml:trace contextRef="#ctx0" brushRef="#br0">314 1 292,'-101'326'2553,"-29"82"-1338,101-320-1046,14-39 15,-2-1 1,-5 5-185,29-67-75,80-162-602,-69 144 668,1 1 0,2 1 0,1 0 0,14-13 9,-32 39 14,-1 0 0,1 0-1,1 1 1,-1-1 0,0 1-1,1 0 1,0 0-1,-1 0 1,1 1 0,0 0-1,6-2-13,-10 4 37,-1 0 16,3 5 15,3 6-35,0 0 0,-1 0 1,0 0-1,-1 1 0,-1-1 1,1 1-1,-2 0 0,0 0 1,0 4-34,30 230 657,-32-243-734,1-1 0,-1 0-1,1 1 1,-1-1 0,1 0-1,0 1 1,0-1 0,0 0-1,1 0 1,-1 0 0,0 0-1,1 0 1,-1 0 0,1-1 0,0 1-1,-1 0 1,1-1 0,0 1-1,0-1 78,1-1-754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55.712"/>
    </inkml:context>
    <inkml:brush xml:id="br0">
      <inkml:brushProperty name="width" value="0.2" units="cm"/>
      <inkml:brushProperty name="height" value="0.2" units="cm"/>
      <inkml:brushProperty name="color" value="#F6630D"/>
    </inkml:brush>
  </inkml:definitions>
  <inkml:trace contextRef="#ctx0" brushRef="#br0">26 1 128,'0'0'294,"0"0"55,0 0 10,0 0-18,0 0-46,0 0-33,0 0 4,0 0 32,0 0-27,0 0-26,0 0 4,0 0-24,0 0-4,0 0-3,0 0-3,0 0-25,0 0-24,0 0 12,-5 0 21,4 0-184,1 0-1,-1 0 1,0 0-1,0 0 0,0 0 1,1 0-1,-1 1 1,0-1-1,0 0 1,0 0-1,1 1 1,-1-1-1,0 0 1,1 1-1,-1-1 1,0 1-1,1-1 1,-1 1-1,0-1 0,1 1 1,-1 0-1,1-1 1,-1 1-1,1 0 1,-1-1-1,1 1 1,0 0-1,-1 0-14,1 2 50,-1 0-1,1 1 1,-1-1-1,1 0 0,0 1 1,1-1-1,-1 0 1,0 1-1,1-1 1,0 1-50,86 399 1382,-28-138-957,-25-81 414,2 100-839,-1 190 385,-11-121-336,-21-306-58,3 27 55,12 54-46,-14-96-35,-1 0 0,-2 1 0,-2-1 0,-1 14 35,-1 28-5005,3-73 3724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56.882"/>
    </inkml:context>
    <inkml:brush xml:id="br0">
      <inkml:brushProperty name="width" value="0.2" units="cm"/>
      <inkml:brushProperty name="height" value="0.2" units="cm"/>
      <inkml:brushProperty name="color" value="#F6630D"/>
    </inkml:brush>
  </inkml:definitions>
  <inkml:trace contextRef="#ctx0" brushRef="#br0">37 170 180,'-10'74'996,"4"0"0,2 6-996,5-47 292,0 27 364,-3-46-110,-1-23 220,-4-39-584,3-1 1,2 1-1,2-28-182,0 36 41,1 28-22,0 0-1,0 1 1,1-1-1,1 0 0,0 1 1,1-1-1,0 1 1,0 0-1,1 0 0,1 1 1,-1 0-1,5-6-18,-5 10 24,-1-1-1,2 1 0,-1 0 1,0 0-1,1 0 0,0 1 1,0 0-1,1 0 0,0 1 1,0-1-1,0 1 1,0 1-1,0 0 0,1 0 1,-1 0-1,1 1 0,0 0 1,2 0-24,-1 2 35,-1 0 0,1 0 0,-1 1 0,0 1 0,1 0 0,-1 0-1,0 0 1,0 1 0,0 0 0,-1 0 0,1 1 0,-1 0 0,0 1 0,0 0 0,0 0 0,5 5-35,15 13 199,-2 1 1,-1 1-1,6 10-199,6 10 416,-2 3-1,23 43-415,21 30-197,-65-114-3391,-13-7 2299</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4:57.897"/>
    </inkml:context>
    <inkml:brush xml:id="br0">
      <inkml:brushProperty name="width" value="0.2" units="cm"/>
      <inkml:brushProperty name="height" value="0.2" units="cm"/>
      <inkml:brushProperty name="color" value="#F6630D"/>
    </inkml:brush>
  </inkml:definitions>
  <inkml:trace contextRef="#ctx0" brushRef="#br0">29 72 200,'0'0'262,"0"0"12,0 0 12,0 0-20,0 0 3,0 0 38,1-1-229,-1 0 1,0 0-1,0 1 1,1-1 0,-1 0-1,0 0 1,0 0 0,0 0-1,0 1 1,0-1-1,0 0 1,0 0 0,-1 0-1,1 0 1,0 1 0,0-1-1,-1 0 1,1 0-1,0 0 1,-1 1 0,1-1-1,-1 0 1,1 1 0,-1-1-1,1 0 1,-1 1-1,0-1 1,1 1-79,-23-19 266,41 39 349,-2 0 0,0 1-1,-1 1 1,-1 0 0,-1 1 0,1 6-615,22 32 508,94 185 956,-129-246-1432,-1 1-26,0-1 0,0 0 1,0 0-1,0 0 0,0 1 1,0-1-1,0 0 0,1 0 1,-1 0-1,0 1 0,0-1 1,0 0-1,0 0 1,1 0-1,-1 0 0,0 0 1,0 1-1,0-1 0,1 0 1,-1 0-1,0 0 0,0 0 1,1 0-1,-1 0 0,0 0 1,0 0-1,1 0 0,-1 0 1,0 0-1,0 0 0,0 0 1,1 0-1,-1 0 0,0 0 1,0 0-1,1 0 0,-1 0 1,0 0-1,0 0 0,1 0 1,-1-1-1,0 1 0,0 0 1,0 0-1,0 0 0,1 0 1,-1 0-1,0-1 0,0 1 1,0 0-1,0 0 0,1 0 1,-1-1-1,0 1 1,0 0-1,0 0 0,0 0 1,0-1-1,0 1 0,0 0 1,0 0-1,0-1 0,0 1 1,0 0-1,0 0 0,0-1 1,0 1-1,0 0-6,15-27 119,-1 0 0,-2-1 0,-1 0-1,3-13-118,28-69 196,-5 39-1624,42-61 1428,-68 107-4706,-10 22 3042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7.253"/>
    </inkml:context>
    <inkml:brush xml:id="br0">
      <inkml:brushProperty name="width" value="0.2" units="cm"/>
      <inkml:brushProperty name="height" value="0.2" units="cm"/>
      <inkml:brushProperty name="color" value="#F6630D"/>
    </inkml:brush>
  </inkml:definitions>
  <inkml:trace contextRef="#ctx0" brushRef="#br0">6337 0 140,'0'0'125,"0"0"63,0 0 28,0 0-52,0 0 40,0 0-8,0 0 1,0 0-36,0 0-10,0 0 12,0 0 19,0 0-11,0 0-31,0 0 24,0 0 9,0 0 24,0 0-2,0 0-20,0 0-2,0 0-18,0 0-5,0 0-13,0 0 16,0 0 1,0 0-42,0 0-4,0 0-16,0 0-1,0 0 3,0 0-24,0 0-1,0 0-11,0 0 22,0 0 12,0 0 7,0 0 4,0 0-2,0 0-14,0 0-9,0 0-9,0 0 7,0 0 9,0 0-10,0 0 16,0 0-16,0 1-44,0 0 0,0 0 1,0 0-1,1 0 1,-1 0-1,0 0 1,0 0-1,0 0 0,0 0 1,0 0-1,-1 0 1,1 0-1,0 0 0,0 0 1,-1 0-1,1-1 1,0 1-1,-1 0 1,1 0-1,-1 0 0,1 0 1,-1-1-1,0 2-31,-2 1-11,0 1 54,0-1 0,0 0 0,0 1-1,0-1 1,-1-1 0,1 1-1,-1 0 1,0-1 0,0 0-1,0 0 1,0 0 0,-1 0-43,-32 9 382,12-3-57,0-1 1,-1-1 0,0-2-1,-2 0-325,-344 13 1281,-76-18-1281,156-1 196,272 2-201,-99 0 74,-97 13-69,80 0 70,-110-4-70,40-2 30,19-4-55,94-3-18,-62 10 43,-33 6-5,-27-7 5,-19 0-31,134-2 39,-488 40-4,326-9-85,-53 23 81,254-47-20,-259 57 14,-224 83 6,424-107-81,-62 37 81,11-5 54,118-56 57,-2-1-182,0 3 0,2 3 0,-2 4 71,35-22-334,-13 9-2782,32-19 1932,1 0-200,0 0-28</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8.188"/>
    </inkml:context>
    <inkml:brush xml:id="br0">
      <inkml:brushProperty name="width" value="0.2" units="cm"/>
      <inkml:brushProperty name="height" value="0.2" units="cm"/>
      <inkml:brushProperty name="color" value="#F6630D"/>
    </inkml:brush>
  </inkml:definitions>
  <inkml:trace contextRef="#ctx0" brushRef="#br0">848 1 192,'1'13'1583,"0"-11"-1501,-1-1-1,0 1 0,0 0 0,1-1 1,-1 1-1,0 0 0,-1-1 0,1 1 0,0 0 1,0-1-1,-1 1 0,1 0 0,-1-1 1,1 1-1,-1-1 0,0 1 0,1-1 1,-2 2-82,-13 21 243,0-1 0,-2 0 0,-1-1 0,0-1 1,-3 1-244,-107 98 654,20-32 201,-83 51-855,-57 43 520,207-142-470,38-37-45,1 0-1,0-1 1,0 1 0,0 0 0,0 1 0,0-1-1,0 0 1,1 1 0,0-1 0,0 0 0,0 1-1,0-1 1,0 1 0,0 1-5,2-3 1,0 0 0,0-1 0,0 1 0,0 0 0,0 0 0,1-1 0,-1 1 0,0-1 0,1 1 0,-1-1 0,1 1 0,0-1 0,-1 0 0,1 0 0,1 1-1,0 0 1,7 5 4,0 0 0,1 0 0,0-1-1,0 0 1,0-1 0,1 0 0,0-1 0,0-1 0,1 1-5,32 6 42,37 3-42,-52-9-6,152 19 43,-54-8 19,1 6 0,105 32-56,-229-52-35,-1 0 1,1 1-1,-1-1 1,0 1 0,1 0-1,-1 1 1,0-1 0,0 1-1,0-1 1,-1 1-1,1 0 1,-1 1 0,0-1-1,0 0 1,0 1 0,0 0-1,0 0 1,-1 0-1,1 0 1,-1 0 0,0 0-1,-1 1 1,2 3 34,2 8-2420,-5-13 1462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9.603"/>
    </inkml:context>
    <inkml:brush xml:id="br0">
      <inkml:brushProperty name="width" value="0.2" units="cm"/>
      <inkml:brushProperty name="height" value="0.2" units="cm"/>
      <inkml:brushProperty name="color" value="#F6630D"/>
    </inkml:brush>
  </inkml:definitions>
  <inkml:trace contextRef="#ctx0" brushRef="#br0">57 1 172,'17'9'85,"0"0"0,0-1-1,0-1 1,1 0 0,0-1-1,18 2-84,-14-2 163,0 0 0,-1 1 0,1 2 0,9 5-163,-28-13 54,-1 0-1,0 1 1,0-1 0,0 1 0,1-1-1,-1 1 1,-1 0 0,1 0-1,0 0 1,0 0 0,-1 0-1,1 0 1,-1 0 0,1 0-1,-1 1 1,0-1 0,0 0-1,0 1 1,0-1 0,-1 1-1,1 0 1,-1-1 0,1 1-1,-1-1 1,0 1 0,0 0 0,0-1-1,-1 1 1,1-1 0,0 1-1,-1 0 1,0-1 0,1 1-1,-1-1 1,-1 3-54,-28 61 500,-3 0 0,-2-3 0,-21 27-500,-35 61 515,78-127-517,-3 3-104,2 0 0,1 0 0,0 2 0,3-1 0,-8 29 106,16-52-768,1-4-322</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51.073"/>
    </inkml:context>
    <inkml:brush xml:id="br0">
      <inkml:brushProperty name="width" value="0.2" units="cm"/>
      <inkml:brushProperty name="height" value="0.2" units="cm"/>
      <inkml:brushProperty name="color" value="#F6630D"/>
    </inkml:brush>
  </inkml:definitions>
  <inkml:trace contextRef="#ctx0" brushRef="#br0">0 25 288,'0'0'283,"0"0"6,0 0-14,0 0-23,9-24 2275,25 37-2382,-1 3 0,0 0-1,-1 3 1,-1 0 0,-1 2-1,7 7-144,33 22 159,43 21-159,43 30 138,-150-96-120,0 1 0,0-1 0,-1 1 0,0 0-1,0 1 1,0-1 0,-1 1 0,0 0 0,0 0 0,-1 0-1,0 0 1,0 1 0,-1-1 0,1 1 0,-2 0 0,1 0-1,-1 0 1,0 0 0,-1 0 0,0 0 0,-1 5-18,1-12-20,0 1 22,1 5 15,-1 0 1,0 0 0,0 1-1,-1-1 1,0 0-1,0 0 1,0 0-1,-1 0 1,-1 0 0,1 0-1,-1 0 1,0-1-1,-1 2-17,1-2 24,-20 40-3,-1-1 1,-3-2-1,-2 0 0,-1-2 1,-17 16-22,-2 4-1815,41-52 671</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49.383"/>
    </inkml:context>
    <inkml:brush xml:id="br0">
      <inkml:brushProperty name="width" value="0.2" units="cm"/>
      <inkml:brushProperty name="height" value="0.2" units="cm"/>
      <inkml:brushProperty name="color" value="#FFFFFF"/>
    </inkml:brush>
  </inkml:definitions>
  <inkml:trace contextRef="#ctx0" brushRef="#br0">198 88 184,'0'0'20,"-1"0"-1,0 1 1,0-1 0,1 0 0,-1 0-1,0 0 1,0 0 0,1 0-1,-1 0 1,0 0 0,1 0 0,-1 0-1,0-1 1,0 1 0,1 0-1,-1 0 1,0-1 0,1 1 0,-1 0-1,0-1 1,1 1 0,-1-1-1,1 1-19,-1-2 20,1-1 0,0 1-1,-1 0 1,0 0 0,1 0 0,-1-1-1,0 1 1,0 0 0,0 0-1,0 0 1,0 0 0,-1 1-1,1-1 1,-1 0 0,1 0-1,-1 1 1,0-1 0,1 1-1,-1-1 1,0 1 0,-1 0-20,-22-27 654,25 27-607,0 1 1,-1-1 0,1 0-1,0 0 1,0 1-1,-1-1 1,1 0 0,0 1-1,-1-1 1,1 0-1,-1 1 1,1-1-1,-1 1 1,1-1 0,-1 1-1,1-1 1,-1 1-1,0-1 1,1 1 0,-1-1-1,0 1 1,1 0-1,-1-1 1,0 1-1,1 0 1,-1 0 0,0-1-1,0 1 1,1 0-1,-1 0 1,0 0 0,-1 0-48,1 1 58,0 0 0,0 0 1,0 1-1,0-1 0,0 0 0,1 1 1,-1-1-1,0 1 0,1-1 1,-1 1-1,1-1 0,-1 1 1,1-1-1,-1 1 0,1 0-58,-9 79 658,8-68-568,-20 556 1783,14-252-1233,-19 55-640,-10-66-858,38-293-2214,-1-17 1927</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0.317"/>
    </inkml:context>
    <inkml:brush xml:id="br0">
      <inkml:brushProperty name="width" value="0.2" units="cm"/>
      <inkml:brushProperty name="height" value="0.2" units="cm"/>
      <inkml:brushProperty name="color" value="#FFFFFF"/>
    </inkml:brush>
  </inkml:definitions>
  <inkml:trace contextRef="#ctx0" brushRef="#br0">0 99 308,'46'-51'2892,"-40"46"-2832,0 0 1,0 0-1,0 1 1,1 0-1,0 0 0,0 1 1,0-1-1,1 1 1,-1 1-1,1 0 1,-1 0-1,1 0 1,0 1-1,-1 0 1,1 0-1,0 1 1,0 0-1,0 1 1,0-1-1,-1 2 0,1-1 1,0 1-1,-1 0 1,1 1-1,-1-1 1,0 1-1,0 1 1,0 0-1,0 0 1,0 0-1,-1 1 1,0-1-1,0 2 1,0-1-1,-1 1 0,4 4-60,5 6 68,-2 1 0,0 1 0,-1 0-1,-1 1 1,-1 0 0,0 0-1,-2 1 1,0 0 0,-1 0-1,-1 0 1,-1 1 0,0 0-1,-2 0 1,-1 0 0,0 4-68,-1 13 39,-2 0 0,-1 0 1,-2-1-1,-2 1 1,-1-1-1,-2-1 0,-1 1 1,-3 1-40,-2 1-23,-1 0 0,-2-2 0,-3 2 23,16-27-39,-1-2 1,0 1-1,-1-1 1,0 0 0,-1-1-1,0 0 1,0 0-1,-1-1 1,0 0-1,-1-1 1,1 0 0,-4 0 38,-30 1-291,21-5 2,23-3 290,0 0 0,-1 0 0,1 0 0,0 0 0,0 0 0,0 0 0,-1 0 0,1 0 0,0 0 1,0 0-1,0 1 0,0-1 0,0 0 0,-1 0 0,1 0 0,0 0 0,0 0 0,0 1 0,0-1 0,0 0 0,0 0 0,0 0 0,0 1 0,-1-1 0,1 0 1,0 0-1,0 0 0,0 0 0,0 1 0,0-1 0,0 0 0,0 0 0,0 0 0,0 1 0,0-1 0,0 0 0,0 0 0,1 0 0,-1 1 0,0-1 0,0 0 1,0 0-1,0 0 0,0 0 0,0 1 0,0-1 0,0 0 0,1 0 0,-1 0 0,0 0 0,0 0 0,0 1 0,0-1 0,0 0 0,1 0 0,-1 0 0,0 0 1,0 0-1,0 0 0,1 0 0,-1 0 0,0 0 0,0 0 0,0 0 0,0 0 0,1 0 0,-1 0 0,0 0-1,48 41 243,-2 1 0,-3 2 0,-1 3 0,-2 0-1,22 37-242,6 4 174,12 15 45,-4 4 0,12 30-219,-84-129-103,-4-6 33,1-1-1,-1 1 1,1-1-1,0 1 1,-1-1-1,1 0 1,0 1-1,0-1 1,0 0-1,0 0 0,0 0 1,0 1-1,0-1 1,0 0-1,0 0 1,1-1-1,-1 1 1,0 0-1,1 0 1,-1-1-1,0 1 1,2 0 70,6-17-2209,2-4 997</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1.150"/>
    </inkml:context>
    <inkml:brush xml:id="br0">
      <inkml:brushProperty name="width" value="0.2" units="cm"/>
      <inkml:brushProperty name="height" value="0.2" units="cm"/>
      <inkml:brushProperty name="color" value="#FFFFFF"/>
    </inkml:brush>
  </inkml:definitions>
  <inkml:trace contextRef="#ctx0" brushRef="#br0">60 301 368,'-1'2'92,"0"-1"0,0 0 0,1 0 0,-1 0 0,0 0 1,1 1-1,-1-1 0,1 0 0,0 0 0,-1 1 0,1-1 0,0 0 0,-1 1 0,1-1 0,0 0 0,0 1 1,0-1-1,1 1 0,-1-1 0,0 0 0,0 1 0,1-1 0,-1 0 0,1 0 0,0 2-92,0-1 82,1 1-1,0-1 1,0 0 0,0 0-1,0 0 1,0 0-1,0 0 1,1 0-1,-1 0 1,1-1 0,-1 1-1,1-1-81,5 3 101,0 0 0,0-1 0,0-1-1,0 1 1,0-1 0,1-1 0,-1 1 0,5-1-101,3-3 94,0 0-1,0-1 1,0 0 0,-1-1 0,1-1-1,-1-1 1,0 0 0,-1-1 0,3-2-94,9-5 115,-1 0-1,-1-2 1,0-1 0,15-15-115,-32 26 5,0-1 0,-1 0-1,0 0 1,0-1 0,-1 0 0,0 0-1,0 0 1,-1 0 0,0-1 0,0 1-1,-1-1 1,-1 0 0,1 0 0,-1 0-1,-1-1 1,1 1 0,-2 0 0,1-2-5,-2 7-8,1 1 0,-1-1 0,0 1 0,0 0 0,0-1 0,-1 1 0,1 0 0,-1-1 0,1 1 0,-1 0 0,0 0 0,0 1 0,-1-1 0,1 0 1,-1 1-1,1-1 0,-1 1 0,0 0 0,0 0 0,0 0 0,0 0 0,0 0 0,0 1 0,0-1 0,-2 1 8,-2-2-16,1 0 0,-1 1 0,0 0 0,0 1 0,0-1 0,0 1 0,0 1 0,0-1 0,0 1 0,0 1 0,0-1 0,0 1 0,-6 1 16,-7 5 18,0 1 1,0 0 0,1 1-1,1 1 1,0 1-1,0 0 1,1 2-1,0 0 1,1 0-1,1 2 1,0 0 0,1 1-1,1 0 1,0 1-1,0 1-18,-1 4 52,1 0 0,1 0-1,1 1 1,1 1-1,1 0 1,1 0 0,1 1-1,1 0 1,1 0 0,1 0-1,2 1 1,0 12-52,2-27 8,0-1 1,1 0-1,1 1 0,0-1 1,0 0-1,1 0 0,0 0 0,1-1 1,0 1-1,0-1 0,1 0 1,0 0-1,5 6-8,-1-4 23,1 1-1,0-1 1,1-1 0,0 0 0,1-1-1,0 0 1,0-1 0,1 0-1,0 0-22,21 8-20,0-2-1,1-1 0,0-1 1,1-2-1,0-2 1,0-1-1,11-1 21,10 1-2374,50-2 2374,-89-5-1038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6.169"/>
    </inkml:context>
    <inkml:brush xml:id="br0">
      <inkml:brushProperty name="width" value="0.2" units="cm"/>
      <inkml:brushProperty name="height" value="0.2" units="cm"/>
      <inkml:brushProperty name="color" value="#FFC114"/>
    </inkml:brush>
  </inkml:definitions>
  <inkml:trace contextRef="#ctx0" brushRef="#br0">89 241 340,'17'-4'196,"0"-1"-1,0-1 1,0 0 0,-1-1-1,0-1 1,0 0 0,-1-1-1,0-1 1,0-1 0,-1 0-1,-1 0 1,0-2 0,0 1-1,-1-2 1,7-11-196,-17 24-13,-1-1 1,0 0-1,0 0 1,0 0-1,0 0 1,0 0-1,0 0 1,0 0-1,-1 0 1,1 0-1,-1 0 1,0 0-1,1 0 1,-1 0-1,0 0 1,0-1-1,0 1 1,-1 0-1,1 0 1,0 0-1,-1 0 1,0 0-1,1 0 1,-1 0-1,0 0 1,0 0-1,0 0 1,0 0-1,0 0 1,-1 1-1,0-2 13,0 1-12,-1 0 0,0 0-1,1 1 1,-1-1-1,0 1 1,1 0 0,-1 0-1,0 0 1,0 0-1,0 0 1,0 1 0,0-1-1,0 1 1,0 0-1,0 0 1,0 0 0,0 0-1,0 0 1,0 1-1,0-1 1,0 1 0,0 0-1,-3 1 13,-9 3 16,1 0 1,-1 1-1,1 1 0,0 0 0,1 0 0,0 2 0,0-1 1,1 2-1,0 0 0,0 0 0,1 1 0,-4 6-16,5-4 64,0 1-1,1 0 1,0 1 0,1 0-1,1 0 1,0 0-1,1 1 1,1 0 0,0 1-1,1-1 1,1 1-1,1 0 1,0 12-64,2-22 28,1-1-1,0 0 1,1 1 0,0-1 0,0 0-1,0 0 1,1 0 0,0 0 0,0 0-1,0-1 1,1 0 0,-1 1 0,2-1-1,-1 0 1,0-1 0,1 1-1,0-1 1,0 0 0,3 2-28,0 0 8,1 0 0,-1 0 0,1-1 1,1 0-1,-1-1 0,1 0 0,0 0 0,0-1 0,0 0 1,0-1-1,9 1-8,-14-2-203,0-1 1,0 1 0,0-1-1,0 0 1,0-1 0,0 1-1,0-1 1,0 0 0,0 0-1,0-1 1,-1 0-1,1 1 1,0-1 0,3-3 202,11-4-867</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2.501"/>
    </inkml:context>
    <inkml:brush xml:id="br0">
      <inkml:brushProperty name="width" value="0.2" units="cm"/>
      <inkml:brushProperty name="height" value="0.2" units="cm"/>
      <inkml:brushProperty name="color" value="#FFFFFF"/>
    </inkml:brush>
  </inkml:definitions>
  <inkml:trace contextRef="#ctx0" brushRef="#br0">596 109 84,'0'0'165,"0"0"-32,0 0-11,0 0 70,0 0-1,0 0-15,0 0 22,0 0 4,0 0 26,0 0 7,0 0-35,0 0-1,0 0 2,0 0-21,0 0-42,0 0 12,0 0 14,0 0-42,0-1-111,0 0-1,0 0 1,1 0-1,-1 0 1,0 0-1,0 1 1,0-1-1,0 0 1,0 0-1,0 0 1,-1 0-1,1 0 1,0 0-1,0 0 1,-1 0-1,1 1 1,0-1-1,-1 0 1,1 0-1,-1 0 1,1 0-1,-1 1 1,1-1-1,-1 0-10,-10-10 92,-1 0-1,0 0 0,-1 1 1,0 1-1,-1 0 0,-7-3-91,16 10 29,-1-1-1,0 1 1,0 1-1,0-1 1,0 1-1,0 0 1,0 0-1,0 1 1,0 0-1,0 0 0,0 0 1,-1 1-1,1-1 1,0 2-1,0-1 1,0 1-1,1 0 1,-1 0-1,-2 1-28,-6 4 27,1 0 0,-1 0 0,1 2-1,1-1 1,0 2 0,0 0 0,1 0 0,0 1 0,1 0-1,0 1 1,0 0 0,2 1 0,0 0 0,0 0-1,1 0 1,0 1 0,1 1-27,-4 13 49,1 1 1,1 1-1,2 0 0,0 0 1,2 0-1,2 0 0,0 30-49,3-52 3,0-1-1,0 1 0,1 0 0,0-1 1,0 0-1,0 1 0,1-1 0,0 0 1,1 0-1,0 0 0,0-1 0,0 1 1,1-1-1,0 0 0,0 0 0,0-1 0,5 4-1,-7-8 4,-1 1 0,1-1 0,0 0 0,0 0 1,0 0-1,0 0 0,0-1 0,0 1 1,0-1-1,1 0 0,-1 0 0,0 0 1,0 0-1,0 0 0,0-1 0,0 1 1,0-1-1,0 0 0,0 0 0,0 0 1,0 0-1,0-1 0,2-1-5,9-5 8,-1 0-1,0-1 1,0-1 0,1-2-8,-8 7-4,23-22 18,-1-1 0,-1-2 1,-1 0-1,-2-2 0,-1 0 1,-2-2-1,-1-1-14,-7 10 8,-11 19-6,1 1 0,-1 0 1,1-1-1,0 1 0,1 0 0,-1 1 0,1-1 1,0 1-1,0-1 0,3 0-2,-7 4 45,0 1 23,3 6 24,3 11-22,-2 1 1,0-1 0,-1 1 0,0 0-1,-2 1 1,0-1 0,-1 0 0,-2 18-71,2 7 97,-1-15-37,-1 0 0,-1 0 1,-6 24-61,-5 36 86,2 5-38,-5 0 1,-4 0-1,-4-2 0,-4-1 1,-4-2-1,-3 0 1,-5-3-1,-3-1 1,-38 52-49,69-117-25,0-1 1,-1-1-1,-1 0 1,-6 3 24,16-15-26,0 0 1,0-1 0,-1 1-1,0-1 1,0 0-1,0-1 1,0 0-1,-1 0 1,1 0-1,-1-1 1,1 1 0,-1-2-1,0 1 1,-7 0 25,11-2-20,0 0 1,0-1 0,0 0 0,0 1 0,1-1-1,-1 0 1,0 0 0,0 0 0,1-1-1,-1 1 1,1-1 0,-1 1 0,1-1 0,-1 0-1,1 0 1,0 0 0,0 0 0,0-1 0,0 1-1,1 0 1,-1-1 0,0 1 0,1-1-1,0 0 1,0 1 0,-1-1 0,1-1 19,-3-6-57,1-1 1,0 1 0,0-1 0,1 0-1,0 0 1,1-2 56,1 2-30,1-1 1,0 0-1,0 1 0,1-1 1,0 1-1,1-1 1,1 1-1,0 0 0,0 0 1,1 1-1,1-1 1,-1 1-1,2 0 0,-1 1 1,5-5 29,8-10 20,2 0 1,1 2-1,1 0 0,1 2 1,3-2-21,8-3-71,1 1 1,1 2-1,1 1 1,1 3-1,0 1 0,1 1 1,1 3-1,1 1 1,-1 2-1,2 2 1,-1 1-1,1 3 0,5 1 71,6-4-1506,-31 2 682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017"/>
    </inkml:context>
    <inkml:brush xml:id="br0">
      <inkml:brushProperty name="width" value="0.2" units="cm"/>
      <inkml:brushProperty name="height" value="0.2" units="cm"/>
      <inkml:brushProperty name="color" value="#FFFFFF"/>
    </inkml:brush>
  </inkml:definitions>
  <inkml:trace contextRef="#ctx0" brushRef="#br0">34 1 164,'0'2'484,"4"1"-28,-4 2-60,0 0-28,-4 2-36,4 1-16,0 2-24,0 14-28,0-12-132,0 7-48,0 1-160,-13 26-84,10-15-232,-3-2-292,0 0-272,1 1 184</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350"/>
    </inkml:context>
    <inkml:brush xml:id="br0">
      <inkml:brushProperty name="width" value="0.2" units="cm"/>
      <inkml:brushProperty name="height" value="0.2" units="cm"/>
      <inkml:brushProperty name="color" value="#FFFFFF"/>
    </inkml:brush>
  </inkml:definitions>
  <inkml:trace contextRef="#ctx0" brushRef="#br0">174 0 36,'-3'22'563,"0"-1"0,-1 1 0,-1-1 0,-1 0 0,-7 16-563,1 0 449,-89 361 1698,81-308-2210,14-34-1315,6-46 304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769"/>
    </inkml:context>
    <inkml:brush xml:id="br0">
      <inkml:brushProperty name="width" value="0.2" units="cm"/>
      <inkml:brushProperty name="height" value="0.2" units="cm"/>
      <inkml:brushProperty name="color" value="#FFFFFF"/>
    </inkml:brush>
  </inkml:definitions>
  <inkml:trace contextRef="#ctx0" brushRef="#br0">65 1 56,'-10'22'467,"1"1"-1,1 0 1,1 1 0,1 0 0,1 0-1,0 6-466,0 27 916,2 0-1,2 9-915,2-54 68,-1 0 0,2 0 0,0 0 0,0 0 0,1 0 0,1 0 0,0-1 0,1 1 1,0-1-1,0 0 0,1 0 0,3 2-68,-5-7 37,0 1 0,1-1 0,0 0 0,0-1 0,1 1 0,-1-1 0,1 0 0,0-1 0,1 1 0,-1-1 0,1-1 0,0 1 1,0-1-1,0 0 0,0-1 0,0 1 0,1-1 0,-1-1 0,8 1-37,-6-1 20,1-1 0,0-1-1,0 0 1,-1 0 0,1-1 0,0 0 0,-1 0-1,0-1 1,1-1 0,-1 0 0,-1 0 0,1 0 0,-1-1-1,1 0 1,-1-1 0,-1 0 0,1 0 0,-1-1-1,0 0 1,0 0 0,-1-1 0,0 0-20,3-4-5,-1 0 1,0-1 0,-1 0-1,0 0 1,-1-1-1,-1 0 1,0 0 0,-1 0-1,0 0 1,-1-1-1,-1 0 1,0 1 0,-1-12 4,-1 12-17,0 1 0,-1 0 1,-1-1-1,0 1 1,-1 0-1,-1 0 1,0 0-1,0 1 1,-1-1-1,-1 1 0,0 0 1,-1 1-1,-1-2 17,2 5-5,0 0 1,-1 0-1,-1 0 0,1 1 0,-1 0 1,0 0-1,0 1 0,-1 0 0,0 1 1,0 0-1,-1 0 0,1 1 0,-1 0 1,0 1-1,0 0 0,0 0 0,0 1 1,-1 1-1,1-1 0,0 2 0,-1-1 1,1 2-1,-1-1 0,1 1 0,0 1 1,-1 0-1,1 0 0,0 1 0,-6 3 5,7-3-195,0 0-1,0 0 0,1 1 1,0 0-1,0 0 0,0 1 0,0 0 1,1 0-1,-1 1 0,2 0 1,-1 1-1,1-1 0,-1 1 1,1 1 195,6-7-910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4.364"/>
    </inkml:context>
    <inkml:brush xml:id="br0">
      <inkml:brushProperty name="width" value="0.2" units="cm"/>
      <inkml:brushProperty name="height" value="0.2" units="cm"/>
      <inkml:brushProperty name="color" value="#FFFFFF"/>
    </inkml:brush>
  </inkml:definitions>
  <inkml:trace contextRef="#ctx0" brushRef="#br0">53 143 368,'1'1'98,"-1"-1"-1,1 1 0,0 0 1,-1 0-1,1 0 1,-1 0-1,1 0 1,-1 0-1,1 0 1,-1 0-1,0 0 1,0 1-1,1-1 1,-1 0-1,0 0 1,0 0-1,0 0 1,0 0-1,0 0 1,-1 1-98,1 27 398,0-28-314,-1 48 493,-1-1 0,-3 1 1,-2 1-578,-9 57 808,4 1 0,5 22-808,2-54 305,3 1 174,2-77-476,-1 0 0,1 1 0,0-1 0,0 0 0,0 0 0,0 1 0,0-1 0,0 0 0,0 1 0,0-1 0,0 0 0,0 1 0,0-1 0,0 0 0,0 0 0,0 1 0,0-1-1,0 0 1,0 1 0,0-1 0,0 0 0,0 1 0,0-1 0,1 0 0,-1 0 0,0 1 0,0-1 0,0 0 0,0 0 0,1 1 0,-1-1 0,0 0 0,0 0 0,1 0 0,-1 1 0,0-1 0,0 0 0,1 0 0,-1 0 0,0 0 0,1 0 0,-1 0 0,0 1 0,0-1 0,1 0 0,-1 0 0,0 0 0,1 0 0,-1 0 0,0 0 0,1 0-3,15-15 40,11-28-4,71-193-211,-53 119-273,30-51 448,-57 133-21,2 1 0,1 1 0,1 0 0,2 2 0,1 1 0,22-20 21,-39 42 20,1 0 0,-1 1 1,1 0-1,1 1 1,-1 0-1,1 0 1,0 1-1,0 1 1,1-1-1,-1 2 0,1-1 1,8 0-21,-13 3 20,0 1 0,0-1 0,0 1 0,0 1 0,1-1 0,-1 1 1,0 0-1,0 0 0,0 1 0,-1 0 0,1 0 0,0 0 0,-1 1 0,1 0 0,-1 0 0,0 0 0,0 1 0,0 0 1,0 0-1,-1 0 0,1 0 0,-1 1 0,0-1 0,0 2-20,10 13 87,-1 0-1,-1 1 1,-1 1 0,-1 0-1,0 1 1,-2 0 0,0 0-1,0 8-86,11 50 385,5 61-385,-14-78 103,-2 0 199,-1 35-302,3 30-1072,5-45-2525,-12-75 2277</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23.837"/>
    </inkml:context>
    <inkml:brush xml:id="br0">
      <inkml:brushProperty name="width" value="0.2" units="cm"/>
      <inkml:brushProperty name="height" value="0.2" units="cm"/>
      <inkml:brushProperty name="color" value="#FFFFFF"/>
    </inkml:brush>
  </inkml:definitions>
  <inkml:trace contextRef="#ctx0" brushRef="#br0">3547 39 332,'0'0'324,"0"0"3,0 0-35,0 0 38,0 0-16,0 0-13,0 0-5,0 0-13,0 0-3,0 0-33,0 0-7,0 0-14,-3 4-38,2-2-154,-1-1-1,0 1 1,0 0-1,1 0 0,-1-1 1,0 1-1,-1-1 0,1 0 1,0 1-1,0-1 1,-1 0-1,1 0 0,0-1 1,-1 1-1,1 0 0,-1-1 1,-1 1-34,-52 4 357,28-3-341,-120 10 548,-117-8-564,209-4 89,22-2-77,0-2 0,1-1 0,-1-2 0,-2-2-12,-11-1 79,-35-4-79,-29 0 42,31 3-29,1 4 0,-13 3-13,16 5-44,0 4-1,-15 5 45,3 1-66,-1-5-1,-5-3 67,-5 1 9,-183 2 296,281-6-319,-35 0-45,6 0 41,0 2 0,0 0 0,1 3 0,-3 1 18,14-3-19,-93 14-13,-1-5 1,0-5-1,-9-5 32,109-1 2,0 0 1,0 1 0,0 0-1,-10 3-2,-41 7 25,43-12-12,-1 1-1,0 1 1,1 1-1,-1 1 1,1 1-1,0 0 1,0 2-1,1 0 1,0 1 0,-2 2-13,14-6-1,0 0 1,0 0 0,0 0-1,1 1 1,0 0 0,0 1 0,0-1-1,0 1 1,1 0 0,0 1 0,0-1-1,1 1 1,0 0 0,0 0-1,0 0 1,1 1 0,-2 6 0,-11 35-1,2 1 1,2 0-1,3 2 0,2-1 1,1 9 0,-11 69 7,5 1-13,0-4 23,8-90-7,0 1 1,3-1 0,1 1 0,2 12-11,0 28 15,-1-61-10,1 0 0,0 0 1,1 0-1,3 10-5,6 32 6,17 200 7,-11 1-1,-11 36-12,-7 282 179,0-566-178,-1-1 0,0 1-1,0-1 1,-1 1 0,0-1 0,-3 9-1,-9 47 8,-8 84 33,-6 67 56,-2 138 50,-12 550 8,42-887-155,-2 1-1,0-1 1,-4 13 0,-5 36-28,-11 172 90,-23 362 56,32-346-59,13 628-12,1-865-57,0-1 0,2 1 0,3 13 10,-2-13 2,-1 0 0,-1 1-1,0 16-1,-1 12 1,1 1 0,2 0-1,4 2 0,4 25-57,3 56 57,-8-57-20,77 564 5,-55-277 24,-18-183-70,-2-60 31,24 117 30,-21-160-10,-1 19 10,-2-16 15,29 371-77,9 65-54,-23-301-33,-4 132 149,-17 216-41,-5-299-14,1-240 46,-1 0 1,-1 0 0,-3 11 8,1-11-3,1 0 1,2 0 0,0 13 2,-2 515-218,-4-474 213,-1-19 7,4 95-148,6-148 145,0 0 1,0 0-1,1 0 0,-1 0 1,1 0-1,0-1 1,0 1-1,1-1 0,-1 1 1,0-1-1,1 0 1,3 3 0,40 35-4,-34-33 6,1-1 1,0-1 0,0 0 0,1-1-1,-1 0 1,1-1 0,10 1-3,105 12-41,-12-2 13,-16 4 17,1-5 1,0-4-1,70-4 11,-119-8 2,-1-1 0,15-5-2,-15 3 18,1 1 0,0 3 0,33 4-18,14-1 12,-35-2-40,0 3-1,52 9 29,-36 1 5,0-3-1,9-4-4,-6 0-22,98 2 101,77-10-79,-64 0 3,408 2-15,-418-9-12,-135 7 51,37-6-27,11-1 8,957-25-46,-886 30 21,772-45-9,-670 31 40,927-5 126,-979 23-166,-101-6 48,57-11-22,40-1-57,1 10 1,5 10 56,-58-1 15,-122 0 8,-1 2 0,11 4-23,56 4 1,230 7 13,448 16-52,-57-34 73,-703 1-33,-1 1 0,1 1-1,3 2-1,52 6-24,642 13 10,-508-15 27,-51-12-109,6-7 96,465-10 27,-588 18-74,45-8 47,1 0 2,620-9 54,-671 17-51,0-2 1,36-8-6,45-5 37,456-18-104,-430 28 47,382-10 58,468 17 16,-976 1-57,0 1 0,1 1 0,7 3 3,-7-1-2,0-2-1,0 0 0,10-2 3,56 0 20,81 12-20,580 54-2,-363-29-32,-332-32 37,-19-3 8,0 2 0,27 8-11,-63-13-1,0 0 15,8 0 65,-8 1-67,1-1 1,-1 0-1,1 0 0,0 0 0,-1 0 0,1 0 1,-1 1-1,1-1 0,0 0 0,-1 0 0,1-1 1,0 1-1,-1 0 0,1 0 0,-1 0 1,1 0-1,0 0 0,-1-1 0,1 1 0,-1 0 1,1 0-1,-1-1 0,1 1 0,0-1-12,3-4 31,0-1 0,0 0 0,0 0 0,-1 0 0,0 0 0,0 0 0,0-1 0,-1 1 0,0-1 0,1-6-31,15-81 96,-15 72-43,20-105 41,12-86-64,-3 19-17,-17 119 13,-3-1 1,-4 0-1,-2-23-26,0-254-9,-8 325 11,-1 1 1,0-1-1,-7-18-2,-6-51-31,-33-254 57,29 192 21,-7 1 0,-6 1 0,-45-123-47,43 157-16,4-10 16,-31-111 21,30 120 33,6 0 0,-1-47-54,3 21 9,-26-182 24,-15-80 27,-8-122-4,55 371-50,-5-41 24,-87-602 32,83 667-27,-7-33 54,7-2-89,-15-95 84,-28-99-9,30 172-82,13 19 145,2-76-138,-6-49 74,-20-104 35,-5-86 124,21 246-121,12-1 0,7-105-112,16-363 94,8 577-79,-7 114-20,2 1-1,0 0 0,6-20 6,-4 20-10,-1 0 0,-1 0 0,0-22 10,1-493 67,0 432-39,7-28-28,-1 27-25,-4-30 25,-4 107-7,0-1-1,3 1 1,0 0-1,3-4 8,2-12-58,-4 11 89,-2-2 0,-2 1-1,-1-22-30,-2 56 6,1 0 0,0 0 0,-1 0 0,1 0 0,-1 0-1,0 0 1,1 0 0,-1 0 0,0 0 0,0 0 0,0 1 0,-1-1-1,1 0 1,0 1 0,-1-1 0,1 1 0,-1-1 0,1 1-1,-1 0 1,0-1 0,0 1 0,1 0 0,-1 0 0,-1 0-6,-1-1 7,-1 0 0,1 0 1,-1 0-1,0 1 0,1 0 1,-1 0-1,0 0 0,0 0 0,-3 1-7,-24 0 14,0 2 0,0 1 0,-23 6-14,15-2-6,0-1 0,-1-3 0,-17-1 6,-20 2 46,-1035 125-37,767-83 46,-53-4-26,-379-12-29,466-17 13,-533-9 24,448-7-42,-640 3-45,941-9 84,10 0-9,-713 0-53,764 9 7,-55-15 21,-149 12-532,237 3 302,-29 0-3935,31 0 3171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35.539"/>
    </inkml:context>
    <inkml:brush xml:id="br0">
      <inkml:brushProperty name="width" value="0.2" units="cm"/>
      <inkml:brushProperty name="height" value="0.2" units="cm"/>
      <inkml:brushProperty name="color" value="#66CC00"/>
    </inkml:brush>
  </inkml:definitions>
  <inkml:trace contextRef="#ctx0" brushRef="#br0">1889 1004 320,'0'0'431,"0"0"-32,0 0-56,0 0 0,0 0-29,0 0-9,0 0-18,0 0-8,0 0-24,0 0 7,0 0-10,0 0-10,0 0-2,0 0 21,0 0 15,0 0-13,0 0 40,0 0 1,0 0-24,0 0-10,0 0-4,0 0-18,0 0 17,0 0-10,0 0-9,0 0-57,0 0 4,0 0-9,0 0-16,0 0 6,0 0-48,0 0 4,0 0-26,0 0-13,0 0 23,-5-5-1,-14-19 38,1-1 1,2 0-1,-10-20-151,-31-47 78,44 72-56,-1 0 0,-1 1 0,-1 1 0,-1 0 0,-1 1 0,0 1 0,-1 1 0,0 1 0,-1 0 0,-1 1 0,0 2 0,-1 0 1,0 1-1,-22-6-22,3 5 8,-1 1 0,1 3 0,-1 1 1,-9 2-9,-169-1 4,192 5-1,-10 4 4,-1 1 0,0 2 0,1 1-1,1 2 1,0 2 0,-18 9-7,23-7 3,0 3 1,1 0 0,0 2-1,2 1 1,1 1-1,0 2 1,1 1-1,2 0 1,1 2-1,0 1 1,2 1 0,-2 6-4,-6 15 6,2 0 0,3 2 1,-8 24-7,24-56-6,-8 24 9,1 1 0,3 0-1,2 1 1,1 0 0,3 0 0,1 1 0,3 0 0,1 42-3,4-67 3,0-1 1,2 1 0,0-1 0,1 0 0,1 0 0,1-1-1,0 1 1,8 12-4,16 27-38,2-1 0,4 1 38,-13-25 18,2-1 1,2-1-1,29 26-18,-10-10-28,-29-31 30,1-1 0,0-1-1,1 0 1,0-2 0,2 0 0,-1-2-1,1 0 1,1-1 0,0-1 0,0-2 0,1 0-1,0-1 1,0-2 0,0 0 0,1-2 0,20 0-2,-30-2 18,-1 1 0,1 0 0,-1 1 0,1 1 1,-1 0-1,9 4-18,-35 11 109,0-7-101,1 0-1,-2 0 0,0-2 0,0 1 1,-8 3-8,-5 4 8,-56 35 19,-75 34-27,59-35-40,-15 17 40,82-48 11,1 2 0,1 1 0,1 1 0,1 1 0,-13 18-11,15-12 9,1 1 1,1 2-1,2 0 0,2 1 1,1 1-1,1 0 1,3 2-1,1 0 0,1 0 1,2 1-1,2 0 0,2 1 1,1 0-1,2 0 1,2 16-10,2-13-2,1 0 0,2 0 0,7 28 2,-1-21 25,3 0 0,1-1 0,3-1-1,2-1 1,2 0 0,1-2-1,3 0 1,2-2 0,2 0 0,9 8-25,8 1 68,1-1 1,3-3 0,2-2 0,2-3 0,2-1-1,51 27-68,-67-46 7,1-1 0,1-2 0,1-2-1,1-2 1,0-2 0,1-2-1,1-2 1,0-1 0,0-3 0,0-2-1,8-2-6,-16-3 20,-1-3-1,1-1 0,-1-2 0,0-1 0,18-7-19,1-4 56,-1-2 1,0-2-1,11-9-56,-40 17-5,-1-1 0,0-1 1,-1-1-1,-1-1 0,-1-2 0,-1 0 0,0-1 1,-2-1-1,3-5 5,9-17-34,-2-1 1,-1-2-1,-3 0 1,11-32 33,-15 27 0,-3-2 1,-1 0-1,-4 0 1,2-21-1,-13 49 93,0 1-1,-2-1 1,-2-10-93,1-13 806,1 48-714,0-16 248,0 13-200,0 17-119,2 27 3,1 1 1,3 0-1,1-1 1,2 0-1,13 36-24,0-13 60,2-2-1,3-1 0,13 20-59,27 27-90,4-3-1,82 92 91,-81-106-61,-35-48 43,1-2 1,2-2-1,1-1 0,43 27 18,-58-47 7,0-1 1,1-1 0,0-1-1,1-1 1,0-1 0,1-2-1,0-1 1,23 3-8,46 4-3,0-4 0,1-4 3,307 2 220,-355-9-243,-14-1-8,-1-2 0,1-2 0,27-7 31,-26 4 3,8 0 17,-1-3 1,0-1 0,-1-3-1,0-1 1,-1-3-1,-2-1 1,1-2-1,-2-2 1,-2-1-1,0-2 1,32-30-21,-21 11 18,-1-1 1,-3-3-1,-2-1 1,-2-3-1,-2-1 1,-3-1-1,-3-3 1,9-22-19,-29 45 18,-1 0-1,-2-1 1,-2 0 0,-1 0-1,0-11-17,-5 35 17,2-92 1135,-4 104-1038,0-11 420,0 11-494,1 0 0,-1 0 0,0 0 0,0 0 0,0 1-1,0-1 1,1 0 0,-2 0 0,1 0 0,0 0 0,0 0-1,0 0 1,0 0 0,0 0 0,-1 0 0,1 0 0,0 1-1,-1-1 1,1 0 0,-1 0-40,18 28 48,1 0-1,1-1 1,2-1-1,0-1-47,20 11 9,1-2-1,2-1 1,1-3-1,2-1 1,0-3-1,2-1 1,34 10-9,17 0 19,1-3 0,2-5 0,46 4-19,-76-17 12,2-2 0,-1-4 0,16-2-12,-68-5 20,53 1 36,1-4 0,-1-3 0,40-9-56,-21-4 83,28-12-83,-88 21 6,-1-2 1,0-2-1,-1 0 1,-1-3-1,9-6-6,41-30-66,-1-3-1,39-40 67,-82 63-36,-3-1 1,0-1-1,-3-2 0,-1-1 0,-1-1 0,2-10 36,-16 21-23,-2-1 0,0 0 1,-2-1-1,-2 0 0,0-1 0,-2 0 0,-2 0 0,0-11 23,4-61 275,-4-91-275,-6 184 41,-1 1 1,0-1-1,0 1 0,0 0 1,-1 0-1,-1 0 1,1 0-1,-2 1 1,1-1-1,-1 1 1,-3-3-42,1-1 105,-1 1 0,-1 0 0,0 1 0,-1 0 0,0 0 1,0 1-1,-9-6-105,-46-38 774,65 53-779,-1 0 0,1 0 0,-1-1-1,1 1 1,-1 0 0,1 0 0,0-1-1,-1 1 1,1 0 0,0-1 0,-1 1-1,1-1 1,0 1 0,-1-1 0,1 1-1,0 0 1,0-1 0,-1 1 0,1-1-1,0 1 1,0-1 0,0 1 0,0-1-1,0 0 1,0 1 0,0-1 0,0 1-1,0-1 1,0 1 0,0-1 0,0 0 5,14-8-488,8-4 490,71-56-108,-28 23 46,-7 1 19,-2-3 0,-2-2 0,8-14 41,-35 33-38,-1-1-1,-2-1 1,-1-1 0,-2-2-1,-1 0 1,7-20 38,13-35-155,-4-2 0,-4-1 0,-4-1 0,-4-1 0,0-32 155,-18 90-54,-2 1 1,-1-1 0,-2 0 0,-2 1-1,-2-1 1,-6-32 53,4 49-44,-3-21 2,-2 1 0,-2 1-1,-2 0 1,-1 0-1,-18-31 43,-17-22-59,-30-48 15,62 112 94,-2 0 0,-2 2 1,0 1-1,-25-22-50,33 34 4,-32-28 86,-2 1 0,-16-8-90,48 37 2,0 1 0,-1 1 0,0 1 0,-1 0 0,-15-4-2,27 11 2,0 0 0,0 1 0,0 0-1,-1 0 1,1 1 0,0-1 0,-1 1 0,1 1-1,0-1 1,-1 1 0,1 0 0,0 1 0,0-1-1,-3 2-1,-12 5 2,0 1 0,1 1 0,-10 7-2,5-3-21,-51 31 13,1 3 1,2 4 0,-40 39 7,69-50 175,43-39-200,1-2 26,0 0-3,0 0 9,0 0-18,0 0 10,-1-1-22,0-1 1,1 0-1,-1 1 1,0-1 0,1 0-1,-1 1 1,1-1-1,-1 0 1,1 0-1,0 0 1,0 1 0,0-1-1,0 0 1,0 0-1,0 0 1,0-1 22,2-55-316,-1 32 196,-1 3 15,0 0-1,-2 0 0,0 0 0,-1 0 0,-2 0 0,0 0 0,-5-10 106,2 10-84,-1 0 0,-1 1 0,-1 0 0,-1 0 0,-1 1 0,-1 1 0,-1 0 0,0 1 0,-2 0 0,-1 0 84,-9-7-31,-2 1 0,0 1 0,-1 2 0,-1 1 0,-1 1 0,-1 2 0,-1 1-1,0 1 1,-1 2 0,-1 2 0,0 1 0,-12 0 31,-36-3-8,0 5-1,0 3 1,-1 4-1,-10 4 9,10-1 49,76-1-55,0 1-1,0 1 1,0-1 0,0 2 0,1-1-1,-1 1 1,-7 3 6,-33 11 1,8-8 26,0 1-1,0 3 1,1 1-1,1 1 1,1 3 0,-23 14-27,44-19 18,0 0 1,1 1-1,0 1 1,1 0-1,1 2 1,1-1-1,0 2 0,1 0 1,1 0-1,-9 19-18,8-10 39,0 1-1,2 0 1,1 1-1,1 0 1,2 0-1,0 1 1,1 13-39,3 14 230,2 34-230,2-25 188,-2-64-142,-1 2 79,-3 7-85,2-9-21,-1-8 45,-3-14-65,-2 1-1,0 0 0,-2 1 1,0 0-1,0 0 0,-2 1 1,-2-2 1,-9-15 26,-5-4-88,-2 1 0,-1 2 1,-1 1-1,-2 1 0,-2 2 0,0 1 0,-2 2 0,-17-8 62,-2 1-41,-2 2-1,0 3 0,-2 3 0,-2 2 1,0 2-1,-1 4 0,-1 3 0,0 2 1,-2 3-1,-45-1 42,84 11 2,-13-2 5,0 1 0,0 2 0,0 2 0,0 2 0,-24 6-7,20 1 0,0 2 0,2 2-1,-1 2 1,2 2 0,-22 14 0,43-20 4,1 1 0,0 0 0,1 2 0,0 0 0,2 1 0,0 1 0,1 1 0,0 0 0,2 1 0,0 1 0,1 1-4,-14 23 18,2 1 0,2 1 0,2 1 0,2 0 0,2 2-1,2 0 1,-6 45-18,10-1 15,8-73 106,-4-33-80,-8-42-42,13 49 7,-5-20-30,-1 0-1,-2 1 1,0 0 0,-2 0 0,0 1 0,-2 1 0,-13-18 24,2 9-114,0 1-1,-2 2 1,-1 0 0,-30-22 114,32 28-26,-1 2 1,-1 1-1,0 1 1,-2 2-1,0 0 0,0 2 1,-2 2-1,0 1 1,0 1-1,0 1 1,-2 2-1,1 2 1,0 1-1,-33 0 26,51 5 7,0 1 0,0 1-1,0 0 1,0 1 0,1 1-1,-1 0 1,0 1-7,2-1-31,-1 1 23,1 0 1,-1 1-1,1 1 0,0 0 0,1 1 0,0 1 0,0 0 0,1 0 1,-8 10 7,0 2 23,1 1 0,1 1 1,1 0-1,-8 17-23,8-7 29,0 0 1,3 1-1,1 0 0,-5 28-29,-32 145-130,26-62 129,23-100-98,1-26-7671,-1-23 4897</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299"/>
    </inkml:context>
    <inkml:brush xml:id="br0">
      <inkml:brushProperty name="width" value="0.2" units="cm"/>
      <inkml:brushProperty name="height" value="0.2" units="cm"/>
      <inkml:brushProperty name="color" value="#FFFF00"/>
    </inkml:brush>
  </inkml:definitions>
  <inkml:trace contextRef="#ctx0" brushRef="#br0">629 23 44,'0'0'181,"0"0"16,0 0-4,0 0-6,0 0 8,0 0 8,0 0 14,0 0-15,0 0-26,11 0-132,-5 0 380,-7-1 2201,-38-7-2511,27 4-87,0 1-1,-1 1 0,0 0 0,1 0 1,-1 1-1,0 1 0,0 0 1,0 1-1,1 0 0,-2 1-26,-12 6 32,1 0 1,0 2-1,1 1 0,0 1 1,0 1-1,1 1 1,1 0-1,0 2 0,1 1 1,1 1-1,1 0 0,0 1 1,2 2-1,0-1 0,1 2 1,1 0-1,1 1 0,2 1 1,0 0-1,1 0 0,1 1 1,2 0-1,0 1 0,2 1-32,-5 42 109,3 1-1,3 0 1,4 66-109,1-128 4,0 16 7,1 0-1,1-1 0,1 1 0,6 21-10,1 9 16,-3-20-4,1-1 0,1 0 0,2-1 0,1 0 0,2 0 0,1-2 0,1 0 0,7 8-12,-13-22 2,1-1 0,1-1 0,0 0 0,1-1 0,0 0 0,1-1 0,1 0 0,0-1 0,0-1 0,1 0 0,0-1-1,1-1 1,0-1 0,0 0 0,18 4-2,3-3 5,-1-2-1,1-2 1,0-1-1,0-1 1,0-3-1,21-3-4,66-11 40,42-14-40,19-3 69,-181 31-125,3 1-270,0-1 1,0-1-1,0 0 0,0 0 1,0 0-1,0-1 1,3-2 325,-9 3-1054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918"/>
    </inkml:context>
    <inkml:brush xml:id="br0">
      <inkml:brushProperty name="width" value="0.2" units="cm"/>
      <inkml:brushProperty name="height" value="0.2" units="cm"/>
      <inkml:brushProperty name="color" value="#FFFF00"/>
    </inkml:brush>
  </inkml:definitions>
  <inkml:trace contextRef="#ctx0" brushRef="#br0">157 203 452,'-3'-2'136,"1"0"0,-1 1-1,0 0 1,1-1 0,-1 1 0,0 0-1,0 1 1,0-1 0,0 0 0,0 1-1,0 0 1,0-1 0,0 1 0,0 1-1,-1-1 1,1 0 0,0 1 0,0-1-1,0 1 1,0 0 0,1 0 0,-1 0-1,-1 1-135,-1 1 97,1 0-1,0 0 0,0 1 0,0 0 0,0-1 0,1 2 1,-1-1-1,1 0 0,0 1 0,0-1 0,1 1 1,-3 4-97,-2 8 114,0 0 0,2 1 0,0 0 0,1 0 0,0 0 0,2 1 0,-1 10-114,2-8 80,2 0-1,0 0 0,1 0 1,1 0-1,1 0 0,1-1 1,0 0-1,2 0 0,0 0 1,2-1-1,1 3-79,-6-14 16,1 1 1,1-1-1,-1 0 0,1-1 1,1 1-1,-1-1 1,1 0-1,1-1 0,-1 0 1,1 0-1,0 0 1,0-1-1,1 0 0,-1-1 1,1 0-1,0 0 1,0-1-1,1 0 0,-1-1 1,1 0-1,-1 0 1,1-1-1,0 0 0,6-1-16,-6-1 9,1 0-1,0-1 0,-1 0 0,1-1 0,-1 0 1,0-1-1,0 0 0,0 0 0,-1-1 1,1 0-1,-1-1 0,0 0 0,-1-1 1,1 0-1,-1 0 0,-1 0 0,6-8-8,0 1 11,-1-1-1,-1 0 0,-1 0 0,0-1 0,-1-1 1,-1 1-1,0-2 0,-1 1 0,3-16-10,-3 4 20,-2-1 1,0 0-1,-3 0 0,0-25-20,-2 45 1,-1 0 0,0 0 0,0 0 0,-1 0 0,-1 0 0,1 0 0,-2-2-1,-9-29 0,10 29 3,-2-1-1,0 1 0,0 0 1,-1 0-1,-1 1 0,0 0 1,0 0-1,-1 1 0,-1 0 1,0 0-1,0 0 0,0 2 1,-2-1-1,1 1 0,-1 0 1,0 1-1,0 1 0,-3-2-2,1 3-1,7 1-3,0 1 0,0 1-1,0-1 1,0 1 0,0 0-1,-1 0 1,1 1 0,-1 0-1,1 0 1,-1 0-1,1 1 1,-1 0 0,0 1-1,1-1 1,-1 1 0,-5 2 4,-8 4-380,-1 1 0,2 1 0,-1 1 0,1 1-1,1 1 1,0 0 0,1 1 0,-1 2 380,8-3-1020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7.715"/>
    </inkml:context>
    <inkml:brush xml:id="br0">
      <inkml:brushProperty name="width" value="0.2" units="cm"/>
      <inkml:brushProperty name="height" value="0.2" units="cm"/>
      <inkml:brushProperty name="color" value="#FFFF00"/>
    </inkml:brush>
  </inkml:definitions>
  <inkml:trace contextRef="#ctx0" brushRef="#br0">435 16 132,'-5'-2'111,"0"-1"0,0 1 0,0 0-1,0 1 1,0-1 0,0 1 0,0 0 0,0 0 0,0 1 0,-1 0 0,1 0-1,0 0 1,0 0 0,-1 1 0,1 0 0,0 0 0,0 0 0,0 1 0,-4 1-111,-8 3 95,0 2 0,0 0 0,1 1 1,-14 10-96,-1 1 206,2 1 1,0 2-1,2 1 1,-1 3-207,19-18 56,0 1 1,0 0-1,1 0 1,0 1-1,1 0 0,1 1 1,-1 0-1,2 0 0,0 0 1,0 1-1,1-1 0,-1 8-56,5-18 8,0 0-1,0 1 1,0-1-1,1 0 1,-1 0-1,1 1 1,-1-1-1,1 0 1,0 0-1,0 0 1,0 0 0,0 0-1,0 0 1,0 0-1,0 0 1,1 0-1,-1 0 1,1-1-1,0 1 1,-1 0-1,1-1 1,0 0-1,0 1 1,0-1-1,0 0 1,0 0-1,0 0 1,0 0-1,0 0 1,0-1-1,1 1-7,14 5 19,-1-1-1,1-1 1,16 3-19,-16-4 45,47 10-34,-26-6 23,-1 1 0,1 1-1,-2 2 1,0 2 0,30 15-34,-58-23 45,1-1-1,-1 2 1,0-1-1,0 1 1,-1 0 0,1 1-1,-2 0 1,1 0-1,-1 0 1,0 1 0,0 0-1,-1 0 1,0 0-1,0 1 1,-1 0 0,0 0-1,-1 0 1,0 0 0,-1 1-1,1-1 1,-2 1-1,1-1 1,-1 1 0,-1 0-1,0 3-44,-1-2 36,-1 0 1,0-1-1,0 1 0,-1-1 0,-1 0 0,1 0 1,-2 0-1,1 0 0,-1-1 0,-1 1 0,0-1 0,0-1 1,-1 1-1,0-1 0,-2 2-36,-4 4 11,-1 0-1,-1-1 1,0-1 0,0 0-1,-1-1 1,0-1 0,-1-1-1,-3 1-10,9-5-294,1 0-1,-1-1 1,-1-1 0,1 0-1,0-1 1,-1 0-1,1 0 1,-1-1 0,-1-1 294,-3 0-962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6.574"/>
    </inkml:context>
    <inkml:brush xml:id="br0">
      <inkml:brushProperty name="width" value="0.2" units="cm"/>
      <inkml:brushProperty name="height" value="0.2" units="cm"/>
      <inkml:brushProperty name="color" value="#FFC114"/>
    </inkml:brush>
  </inkml:definitions>
  <inkml:trace contextRef="#ctx0" brushRef="#br0">0 450 116,'0'63'2438,"37"-107"-857,-1-14-1309,-9 13-123,1 1-1,2 2 0,3 0 1,0 3-1,15-12-148,-33 37 20,14-13 191,1 1 0,12-6-211,-33 25-29,0 1 1,0 1 0,0 0 0,1 0 0,0 1 0,0 0 0,0 1-1,0 0 1,1 0 0,10 0 28,-20 3-255,22 0-1571,-15 0 1010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103"/>
    </inkml:context>
    <inkml:brush xml:id="br0">
      <inkml:brushProperty name="width" value="0.2" units="cm"/>
      <inkml:brushProperty name="height" value="0.2" units="cm"/>
      <inkml:brushProperty name="color" value="#FFFF00"/>
    </inkml:brush>
  </inkml:definitions>
  <inkml:trace contextRef="#ctx0" brushRef="#br0">0 72 56,'0'4'32,"0"0"1,0 1-1,1-1 0,0 0 0,-1 0 1,1 0-1,1 1 0,-1-1 0,0 0 1,1 0-1,0-1 0,0 1 0,3 3-32,-2-1 51,0 0-1,0-1 0,0 1 0,-1 0 0,1 1 1,-1-1-1,0 3-50,18 99 1049,-4 0 1,1 88-1050,-10 220 1223,-7-391-1130,-3-17-38,3-22-40,35-142-449,-7-3 434,0-3-273,8 1 273,-22 109-26,2 2 0,2 0 0,2 1 1,3 1-1,6-7 26,-27 49 7,1 0 1,0 0-1,1 1 0,-1-1 1,1 1-1,0 0 1,0 0-1,1 1 1,-1-1-1,1 1 0,0 0 1,0 0-1,1 1 1,-1-1-1,1 1 1,0 1-1,0-1 0,0 1 1,0 0-1,6-2-7,-8 5 12,-1-1-1,1 1 1,0 0 0,-1 0-1,1 0 1,-1 1-1,1-1 1,-1 1-1,0 0 1,1 0-1,-1 0 1,0 0 0,0 0-1,-1 1 1,1-1-1,0 1 1,1 2-12,42 53 123,-22-17-52,-1 1 0,-1 2 0,-3 0 0,-2 0 0,5 24-71,-2 5 90,-3 0-1,-4 1 1,-1 12-90,-6-39 55,0-2 111,-1 40-166,-4-99-63,1 1 0,1-1 1,0 1-1,5-13 63,4-24-133,11-71-738,15-38 871,-21 103-34,2 0 1,2 2-1,26-47 34,-39 86 32,1 0 0,0 0 1,2 1-1,-1 1 0,6-5-32,-11 12 23,0 1 0,1 0 0,0 0 1,0 1-1,0 0 0,1 0 0,-1 0 0,1 1 0,0 0 0,0 0 1,0 0-1,7-1-23,-12 4 9,1 0 1,-1 0 0,1 0 0,-1 0-1,1 0 1,-1 0 0,1 0 0,-1 1-1,1 0 1,-1-1 0,0 1 0,1 0-1,-1 0 1,0 0 0,1 0 0,-1 1-1,0-1 1,0 1 0,0-1 0,0 1-1,0 0 1,0 0-10,3 3 29,2 1 1,0 1-1,0 0 1,-1 0 0,0 1-1,0 0 1,-1 0 0,0 0-1,-1 1 1,1-1-1,0 7-29,29 89 221,-34-101-218,13 51 135,-3 0-1,-3 1 1,1 35-138,-5 168 63,-4-165-426,1-89 241,0 1 0,-1 0 0,0-1 0,0 1 0,0 0 0,0-1 1,-1 1-1,0-1 0,0 1 0,0-1 122,1-3-52,-1 5-1089</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535"/>
    </inkml:context>
    <inkml:brush xml:id="br0">
      <inkml:brushProperty name="width" value="0.2" units="cm"/>
      <inkml:brushProperty name="height" value="0.2" units="cm"/>
      <inkml:brushProperty name="color" value="#FFFF00"/>
    </inkml:brush>
  </inkml:definitions>
  <inkml:trace contextRef="#ctx0" brushRef="#br0">153 149 28,'-21'148'1847,"18"-120"-1616,1 0-1,1 1 1,1 0 0,2-1 0,1 0 0,1 1 0,1-1-1,1-1 1,6 14-231,-8-28 43,0 3 47,1 0 1,1 0-1,0 0 0,1-1 1,1 0-1,1 0 0,0-1 0,0 0 1,9 8-91,-14-17 22,1 1 1,0-1 0,0-1-1,0 1 1,1-1 0,0 0 0,0 0-1,0 0 1,0-1 0,0 0-1,1 0 1,-1-1 0,1 1-1,0-1 1,0-1 0,0 0 0,0 0-1,0 0 1,0-1 0,0 1-1,0-2 1,0 1 0,0-1-1,0 0 1,1-1-23,8-3 16,-1-1 0,0 0-1,-1-1 1,1 0 0,-1-1 0,-1-1-1,1 0 1,-2-1 0,1 0 0,-1-1-1,-1-1 1,0 0 0,-1 0 0,0-1-1,0 0 1,-2-1 0,0 0 0,0 0-1,-1-1 1,-1 0 0,0-1-16,1-5-7,0 0 1,-1 0-1,-2-1 0,0 0 1,-1 0-1,-1 0 1,-1 0-1,-1 0 0,-1 0 1,-1 0-1,-1 0 0,0 0 1,-2 0-1,-1 1 1,-5-12 6,5 16 16,-2 0 0,0 1 0,0 0 0,-2 0 0,0 1 0,-1 0 0,0 1 0,-7-6-16,10 13 10,0-1 0,-1 1 0,1 1 0,-2 0-1,1 0 1,-1 0 0,0 1 0,0 1 0,0 0 0,-1 0 0,1 1 0,-1 1 0,0-1 0,-7 1-10,-9-1-50,1 2 0,-1 1 0,0 1 0,0 1 0,1 2 0,0 0 0,-1 2 0,1 1 0,1 0 0,0 3 0,0 0 0,-2 2 50,-27 12-1397,33-11 428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0.532"/>
    </inkml:context>
    <inkml:brush xml:id="br0">
      <inkml:brushProperty name="width" value="0.2" units="cm"/>
      <inkml:brushProperty name="height" value="0.2" units="cm"/>
      <inkml:brushProperty name="color" value="#FFFF00"/>
    </inkml:brush>
  </inkml:definitions>
  <inkml:trace contextRef="#ctx0" brushRef="#br0">376 20 196,'0'0'247,"0"0"1,13 0 102,-10-2 2183,-4 0-2521,0 1 0,0 0 0,0 0 0,0 0 0,0-1 0,0 1 0,-1 0 0,1 0 0,0 1 0,0-1-1,-1 0 1,1 0 0,-1 1 0,1-1 0,0 0 0,-1 1 0,0 0 0,1-1 0,-1 1 0,1 0 0,-1 0 0,1 0 0,-1 0 0,1 0 0,-1 0 0,0 0 0,1 0 0,-1 1 0,1-1 0,-1 1 0,1-1 0,-1 1-12,-56 14 95,55-14-96,-20 7 55,0 1 0,1 1-1,0 0 1,1 2 0,0 1 0,1 0 0,-7 8-54,17-13 14,1 0 0,-1 1 0,2 0 0,-1 1 1,2 0-1,-1 0 0,1 1 0,1 0 0,0 0 1,0 0-1,1 1 0,1 0 0,0 0 0,-1 6-14,4-14 3,1-1-1,0 1 0,0 0 0,0 0 0,1-1 0,-1 1 0,1 0 0,0-1 0,0 1 0,0-1 0,0 1 1,1-1-1,-1 0 0,1 1 0,0-1 0,0 0 0,0 0 0,0 0 0,1 0 0,-1-1 0,1 1 1,0-1-1,0 1 0,0-1 0,0 0 0,1 0-2,13 9 9,0 0 0,1-2-1,0 0 1,7 2-9,-10-5 31,68 28-12,-33-14 30,0 2 1,5 5-50,-42-20 40,-1 1 1,1 0-1,-1 1 1,-1 0-1,1 1 1,-1 0-1,-1 1 1,0 0-1,7 11-40,-12-13 74,-1-1 0,-1 1 1,1 0-1,-1 0 0,-1 1 0,0-1 0,0 0 1,-1 1-1,0 0 0,-1-1 0,0 1 0,0 4-74,-1-6 53,-1 0-1,1 1 1,-1-1 0,0-1-1,-1 1 1,0 0-1,0-1 1,-1 1-1,0-1 1,0 0 0,-4 4-53,-4 6 110,-1 0 1,-1-1-1,0 0 1,-2 0-111,-4 2 26,0-1 1,-2 0-1,0-2 0,-1-1 1,0 0-1,-1-2 0,-16 6-26,20-10-479,0-2-1,0 0 0,-1-1 1,1-1-1,-1-1 0,-5-1 480,6-1-1122</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4.467"/>
    </inkml:context>
    <inkml:brush xml:id="br0">
      <inkml:brushProperty name="width" value="0.2" units="cm"/>
      <inkml:brushProperty name="height" value="0.2" units="cm"/>
      <inkml:brushProperty name="color" value="#FFFF00"/>
    </inkml:brush>
  </inkml:definitions>
  <inkml:trace contextRef="#ctx0" brushRef="#br0">259 271 128,'28'-19'379,"1"1"0,1 1 0,1 2 0,0 1 0,1 1 0,1 2 0,17-3-379,56-11 1530,77-6-1530,-51 17 880,96 3-880,-100 7 294,209-12 249,1181-31 280,-1371 45-767,218 7-7,-113 12-68,1190 78-19,-1194-72 27,108 7-6,146 2 14,308 12-8,132-32-128,-797-21 113,-84 3 9,29 2 17,260 4 26,-331 0-24,0 2 0,-1 0 0,9 3-2,47 4 8,2-7-12,207 15-31,-282-16 38,0-1 0,0 1 0,0 0 0,0 0 0,0 0 0,0 0 0,0 0 1,0 0-1,-1 0 0,1 0 0,0 0 0,-1 0 0,1 1 0,-1-1 0,1 0 0,-1 0 0,0 1 0,1-1 0,-1 0 0,0 1 1,0-1-1,0 0 0,0 1 0,0-1 0,0 0 0,0 0 0,-1 1-3,-2 46 38,-19 70-32,6 1-1,4 14-5,1 546-74,12-594 115,0-33-36,3 0-1,3 4-4,5 68-20,-4 84-1,9 149-82,9-48 24,-14-148 73,-7 76 6,-5-231 2,-1-1-1,0 1 0,0-1 0,-1 0 0,1 1 1,-1-1-1,0 0 0,-1 1-1,0 1 1,0-1-1,1 1 1,0 0-1,0 0 0,0 0 1,1 3-1,-2 10 5,-2 0-1,0 0 1,0-1 0,-9 19-5,4-11 14,7-16-10,-1-1 0,0 0 0,0 0 0,-1-1 0,0 1 0,0-1 0,-1 0 0,-1 0 0,1-1-1,-2 0 1,1 0 0,-1-1 0,0 1 0,0-2 0,-1 1 0,0-1 0,0-1 0,0 0 0,-1 0 0,0 0 0,0-2 0,0 1-1,0-1 1,-1 0 0,-3-1-4,-96 16 130,-2-6-1,-85-2-129,92-5 105,-452 3 423,399-8-392,114-1-46,-41-6-90,-35-1 63,-315-4 450,-256-3 213,638 15-706,-509-13 279,302-5-110,-123-12 70,-552-54 127,813 74-286,-449-14 110,-19 25-210,217 1 18,-707-6 58,903-13-41,111 17-53,0 3 0,-25 6 18,66-5 11,0-2 1,0 0 0,0-2-1,-1-1 1,0-1-12,-38 0-64,22 4 70,0 2 0,0 1 0,-10 5-6,9-2-16,0-2 1,-41 0 15,-176 0-12,249-7 0,1 0-1,0-1 1,-1 0-1,1-1 1,-1 0 12,-31-8 28,4 4 33,-1-2 0,2-1 0,-8-5-61,43 14 9,-1-1-1,1 1 1,0-1 0,0 1-1,0-1 1,0 0-1,0 0 1,0 0 0,1 0-1,-1 0 1,1 0 0,-1 0-1,1 0 1,0-1-1,0 1 1,0-1 0,0 1-1,0-1 1,0 1 0,1-1-1,-1 1 1,1-1-1,0 0 1,0-1-9,-2-15-30,2 0 1,0 1-1,2-9 30,-1-6 13,1-66-64,0 17 92,-4 0-1,-9-59-40,-3 31 143,6-1-143,-1 5 21,-30-291-70,28 229-7,11-151 56,2 130-9,18-8 104,-20 181-106,1 0 0,0 0 0,1 0 0,1 0-1,1 0 1,0 0 11,8-27-16,-1 1-1,-3-2 1,0-4 16,6-34-38,-4 34-29,0 4 38,-2 0-1,-2-1 1,1-42 29,-7 85-3,0 0 0,1 1 0,-1-1 0,1 0 0,-1 1 0,1-1 0,0 1 0,0-1 0,0 1 0,0 0 0,0-1 0,0 1 0,0 0 0,0-1 3,12-20 37,-8-24-62,-2 0 0,-2-20 25,14 26-511,-15 40 425,0-1 0,0 1 0,0-1-1,0 1 1,0-1 0,0 1 0,0-1-1,0 1 1,0-1 0,0 1 0,0 0 0,0-1-1,1 1 1,-1-1 0,0 1 0,0-1-1,1 1 1,-1 0 0,0-1 0,1 1 0,-1-1-1,0 1 1,1 0 0,-1 0 0,1-1-1,-1 1 1,0 0 0,1 0 0,-1-1-1,1 1 1,-1 0 0,1 0 0,-1 0 0,1 0-1,-1 0 1,1-1 0,-1 1 0,1 0-1,-1 0 1,1 0 0,-1 0 0,1 1 0,-1-1-1,0 0 1,1 0 0,-1 0 0,1 0-1,-1 0 1,1 1 0,-1-1 0,1 0 0,-1 0-1,0 1 1,1-1 0,-1 0 86,19 1-3817,-17 0 2892</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402"/>
    </inkml:context>
    <inkml:brush xml:id="br0">
      <inkml:brushProperty name="width" value="0.2" units="cm"/>
      <inkml:brushProperty name="height" value="0.2" units="cm"/>
      <inkml:brushProperty name="color" value="#FFFF00"/>
    </inkml:brush>
  </inkml:definitions>
  <inkml:trace contextRef="#ctx0" brushRef="#br0">584 59 116,'0'0'131,"0"-1"-91,-1 0-1,1 0 1,0 0-1,0 0 1,0 0-1,0 0 1,0 0 0,0 0-1,0 0 1,0 0-1,0 0 1,0 0-1,0 0 1,1 1-1,-1-1 1,0 0-1,1 0 1,-1 0-1,1 0 1,-1 0-1,1 0 1,-1 1-1,1-1 1,0 0-1,0 0-39,29-34 332,-56 123 1426,5-10-1472,-51 117 407,-9-2 1,-63 105-694,5-14 426,111-218-439,2 1 0,3 1 0,3 2 1,3 0-1,-3 40 13,17-66-1504,3-43 420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937"/>
    </inkml:context>
    <inkml:brush xml:id="br0">
      <inkml:brushProperty name="width" value="0.2" units="cm"/>
      <inkml:brushProperty name="height" value="0.2" units="cm"/>
      <inkml:brushProperty name="color" value="#FFFF00"/>
    </inkml:brush>
  </inkml:definitions>
  <inkml:trace contextRef="#ctx0" brushRef="#br0">0 0 148,'25'20'1620,"-12"-1"-1350,-1 0 1,-1 1-1,-1 0 0,0 1 0,-2 0 0,0 1 0,-2 0 1,1 5-271,10 54 1090,3 53-1090,-11-68 226,37 273 519,64 370 107,-100-643-1113,-8-47-2816,-2-22 1908</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267"/>
    </inkml:context>
    <inkml:brush xml:id="br0">
      <inkml:brushProperty name="width" value="0.2" units="cm"/>
      <inkml:brushProperty name="height" value="0.2" units="cm"/>
      <inkml:brushProperty name="color" value="#FFFF00"/>
    </inkml:brush>
  </inkml:definitions>
  <inkml:trace contextRef="#ctx0" brushRef="#br0">1 215 64,'1'-3'114,"2"0"1,-1 0-1,0 1 0,1-1 1,-1 0-1,1 1 0,0 0 1,0-1-1,-1 1 0,2 0 1,-1 1-1,0-1 0,0 1 1,1-1-1,1 0-114,-3 1 65,55-24 706,1 3 0,1 2 0,53-9-771,189-29-15,-202 42-910,-57 8-96</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982"/>
    </inkml:context>
    <inkml:brush xml:id="br0">
      <inkml:brushProperty name="width" value="0.2" units="cm"/>
      <inkml:brushProperty name="height" value="0.2" units="cm"/>
      <inkml:brushProperty name="color" value="#FFFF00"/>
    </inkml:brush>
  </inkml:definitions>
  <inkml:trace contextRef="#ctx0" brushRef="#br0">1 694 268,'2'50'473,"3"-1"1,2 1-1,6 18-473,-2-7 742,3 50-742,-1 18 486,-5-58 538,-1 56-1024,-7-50 809,0-77-806,0 1 1,0-1-1,0 0 0,-1 1 0,1-1 1,0 1-1,0-1 0,-1 0 0,1 1 1,0-1-1,0 0 0,-1 1 0,1-1 1,0 0-1,-1 1 0,1-1 0,0 0 1,-1 0-1,1 1 0,0-1 0,-1 0 1,1 0-1,-1 0 0,1 0 0,-1 0 1,1 1-1,0-1 0,-1 0 0,1 0 1,-1 0-1,1 0 0,-1 0 0,1 0 1,0 0-1,-1-1 0,1 1 0,-1 0 1,1 0-1,-1 0 0,1 0 0,0 0 0,-1-1 1,1 1-1,0 0 0,-1 0 0,1-1 1,-1 1-1,1 0 0,0-1 0,0 1 1,-1 0-1,1-1 0,0 1 0,0 0 1,-1-1-1,1 1 0,0-1 0,0 1 1,0 0-1,0-1 0,-1 1 0,1-1-3,-6-71-197,4 0 0,4-51 197,1 8-163,1 9-31,5-3 194,-8 98-5,9-191-5,-8 124 150,3 1 0,12-56-140,-10 98 55,1 0-1,2 0 1,1 1-1,2 1 1,14-25-55,-22 47 12,1 0-1,0 0 1,1 1 0,0 0 0,1 0-1,0 0 1,1 1 0,0 0-1,0 1 1,1 0 0,0 1 0,0 0-1,1 0 1,0 1 0,0 0-1,0 1 1,1 0 0,2 1-12,-11 3 14,1 0 1,0 0 0,0 1-1,0 0 1,0-1 0,0 2 0,0-1-1,0 0 1,0 1 0,0 0-1,-1 0 1,1 0 0,0 0-1,0 0 1,-1 1 0,1 0-1,-1 0 1,1 0 0,-1 0-1,0 0 1,0 1 0,0-1-1,0 1 1,0 0 0,-1 0-1,1 0 1,-1 0 0,0 0-1,0 1 1,0-1 0,0 1-1,-1-1 1,1 1 0,-1 0-1,1 1-14,1 7 48,1-1-1,-1 1 1,-1 0-1,0-1 1,-1 1-1,0 0 0,-1 0 1,0 0-1,-1 0 1,0 0-1,-1 0 1,-1 3-48,-5 13 77,-2-1 0,0 0 0,-2-1 0,-1 0 0,-1-1 0,-2 0 0,0-2 0,-14 16-77,8-12 49,-1-2 0,-1 0 0,-2-2 0,0 0 0,-1-2 1,-2-1-1,-10 4-49,39-24-4,-53 26-105,50-24-41,0-1-1,0 0 1,0 0 0,0 0 0,-1 0-1,1-1 1,0 1 0,0-1 0,-1 0-1,1 0 1,0 0 0,-1-1 0,1 1-1,0-1 1,0 1 0,-1-1 0,0-1 150,-11-9-1048</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4.666"/>
    </inkml:context>
    <inkml:brush xml:id="br0">
      <inkml:brushProperty name="width" value="0.2" units="cm"/>
      <inkml:brushProperty name="height" value="0.2" units="cm"/>
      <inkml:brushProperty name="color" value="#FFFF00"/>
    </inkml:brush>
  </inkml:definitions>
  <inkml:trace contextRef="#ctx0" brushRef="#br0">35 647 356,'-13'366'2751,"2"-202"-1196,10 131-1555,2-142 712,-2-216-271,-2-7-609,3 0-1,8-51 169,16-66-312,37-248-220,-35 293 552,6 1 0,9-6-20,-40 143 5,12-36 56,1 0-1,7-11-60,-17 42 29,1-1-1,0 1 0,0 0 1,1 0-1,0 1 1,1 0-1,0 0 0,0 0 1,1 1-1,0 0 0,7-5-28,-12 11 18,0-1-1,-1 1 0,1 0 0,0 0 0,0 0 0,1 1 1,-1-1-1,0 0 0,0 1 0,0 0 0,0 0 0,0 0 0,0 0 1,1 1-1,-1-1 0,0 1 0,0 0 0,0-1 0,0 1 1,0 1-1,0-1 0,-1 0 0,1 1 0,0 0 0,-1-1 0,1 1 1,-1 0-1,2 1-17,5 6 41,1-1 0,-1 2 0,-1-1 0,0 1 1,0 0-1,2 5-41,-1 0 42,0 1 1,-1 0 0,-1 0-1,0 1 1,-1-1-1,-1 2 1,-1-1 0,0 5-43,2 18 73,-2-1 1,-2 1-1,-2 8-73,-1-26 29,-2 1-1,0-1 0,-1 0 0,-2 0 1,0 0-1,-2-1 0,0 0 1,-1 0-1,-1-1 0,-3 4-28,-6 8 31,-1-1 0,-1-1 0,-1-2 0,-1 0 0,-2-1 0,-3 1-31,13-15-78,0 0 0,-1 0 0,0-2 0,-1 0 0,-1-1 1,1-1-1,-2 0 0,1-1 0,-1-1 0,0-1 0,-1-1 0,1-1 0,-3 0 78,19-4-110,0 0 0,1 0 0,-1 0 0,0-1 0,0 1 0,0-1 1,0 0-1,1 0 0,-1 0 0,0 0 0,1-1 0,-1 1 0,1-1 0,-1 1 0,1-1 0,-1 0 0,1 0 0,0 0 0,0 0 0,0 0 0,1-1 0,-1 1 0,0-1 110,-10-18-1112</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183"/>
    </inkml:context>
    <inkml:brush xml:id="br0">
      <inkml:brushProperty name="width" value="0.2" units="cm"/>
      <inkml:brushProperty name="height" value="0.2" units="cm"/>
      <inkml:brushProperty name="color" value="#FFFF00"/>
    </inkml:brush>
  </inkml:definitions>
  <inkml:trace contextRef="#ctx0" brushRef="#br0">32 0 248,'-1'573'5054,"0"-1"-3608,-2-492-1078,-5 16-368,-2 34 179,2 42-882,10-163 145,-2-9 528,0 0 0,0 0-1,0 0 1,0 0 0,0 0-1,0 0 1,0 0 0,1 0-1,-1 0 1,0 0 0,0 0-1,0-1 1,0 1 0,0 0-1,0 0 1,0 0 0,0 0 0,0 0-1,0 0 1,1 0 0,-1 0-1,0 0 1,0 0 0,0 0-1,0 0 1,0 0 0,0 0-1,0 0 1,0 0 0,0 1-1,1-1 1,-1 0 0,0 0-1,0 0 1,0 0 0,0 0-1,0 0 1,0 0 0,0 0-1,0 0 1,0 0 0,0 0-1,0 0 1,0 0 0,0 0-1,1 1 1,-1-1 0,0 0-1,0 0 1,0 0 0,0 0-1,0 0 1,0 0 0,0 0-1,0 0 1,0 0 0,0 1-1,0-1 1,0 0 0,0 0-1,0 0 31,2-8-1076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38.323"/>
    </inkml:context>
    <inkml:brush xml:id="br0">
      <inkml:brushProperty name="width" value="0.2" units="cm"/>
      <inkml:brushProperty name="height" value="0.2" units="cm"/>
      <inkml:brushProperty name="color" value="#FFC114"/>
    </inkml:brush>
  </inkml:definitions>
  <inkml:trace contextRef="#ctx0" brushRef="#br0">35 40 136,'0'0'214,"0"0"-2,0 1-193,-1-1 0,1 1 0,0 0 1,0-1-1,0 1 0,0 0 0,0-1 0,0 1 0,0 0 0,0-1 1,0 1-1,0 0 0,0-1 0,1 1 0,-1-1 0,0 1 0,0 0 1,1-1-1,-1 1 0,0-1 0,1 1 0,-1-1 0,1 1 0,-1 0-19,10 7 110,-7-6-46,-1 0 1,0-1-1,0 1 1,0 0-1,0 0 0,0 0 1,-1 0-1,1 0 1,-1 1-1,1-1 0,-1 0 1,0 1-1,1-1 1,-1 1-1,-1-1 0,1 1 1,0 0-1,-1-1 1,1 1-1,-1 0 0,0 0 1,0-1-1,0 2-64,0-3 120,0 40 564,-3 16-416,-3 0 0,-2 0 0,-8 22-268,-8 56 262,16-40 18,6-103-250,-1 0 1,1 0-1,0 0 0,1 0 1,0 0-1,0 0 0,1 0 1,0-1-1,1 1 0,-1 0 1,3-8-31,39-89-88,-12 29-43,11-15 131,-28 69-23,1 1 0,0 0 0,2 1 0,1 1 0,0 0 0,1 2 0,1 0 1,1 1-1,0 0 0,1 2 0,0 1 0,22-10 23,-34 18-60,1 1 0,0 0 0,-1 0 0,1 1 0,0 1 0,4-1 60,20 0-3055,-28 3 2172</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533"/>
    </inkml:context>
    <inkml:brush xml:id="br0">
      <inkml:brushProperty name="width" value="0.2" units="cm"/>
      <inkml:brushProperty name="height" value="0.2" units="cm"/>
      <inkml:brushProperty name="color" value="#FFFF00"/>
    </inkml:brush>
  </inkml:definitions>
  <inkml:trace contextRef="#ctx0" brushRef="#br0">58 0 112,'0'0'640,"3"1"-64,-3 1-44,-3 3-76,1 2-8,-2 0-52,1 14-80,-8 1-88,3 0-160,-1 3-148,0 2-232,-2-2-492</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871"/>
    </inkml:context>
    <inkml:brush xml:id="br0">
      <inkml:brushProperty name="width" value="0.2" units="cm"/>
      <inkml:brushProperty name="height" value="0.2" units="cm"/>
      <inkml:brushProperty name="color" value="#FFFF00"/>
    </inkml:brush>
  </inkml:definitions>
  <inkml:trace contextRef="#ctx0" brushRef="#br0">54 1 280,'5'46'683,"-2"-1"0,-2 1 0,-1 0 0,-3 0 0,-2-1 0,-5 16-683,-6 18-203,4 1 1,3 0-1,1 77 203,8-145-942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6.218"/>
    </inkml:context>
    <inkml:brush xml:id="br0">
      <inkml:brushProperty name="width" value="0.2" units="cm"/>
      <inkml:brushProperty name="height" value="0.2" units="cm"/>
      <inkml:brushProperty name="color" value="#FFFF00"/>
    </inkml:brush>
  </inkml:definitions>
  <inkml:trace contextRef="#ctx0" brushRef="#br0">170 0 228,'-17'21'361,"1"1"0,1 0 0,1 1 0,1 0 0,1 1 0,0 1-1,-1 8-360,0 6 412,1 1 0,1 1-1,3-1 1,-1 17-412,7-39 111,0 1-1,1 0 1,2 0 0,0 0-1,0 0 1,2-1 0,1 1-1,0-1 1,1 3-111,-2-13 29,0 0 1,0-1-1,1 1 0,0-1 1,0 1-1,0-1 0,1-1 1,0 1-1,1 0 0,-1-1 1,1 0-1,1-1 0,-1 1 1,1-1-1,0 0 0,0-1 1,0 0-1,0 0 1,1 0-1,0-1 0,6 2-29,1-1 39,1-1 0,-1-1-1,1 0 1,0-1 0,0 0 0,-1-2-1,14-1-38,18-4-644,45-13 644,-18-6-1473,-40 12 438</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7.170"/>
    </inkml:context>
    <inkml:brush xml:id="br0">
      <inkml:brushProperty name="width" value="0.2" units="cm"/>
      <inkml:brushProperty name="height" value="0.2" units="cm"/>
      <inkml:brushProperty name="color" value="#FFFF00"/>
    </inkml:brush>
  </inkml:definitions>
  <inkml:trace contextRef="#ctx0" brushRef="#br0">395 10 84,'0'0'207,"0"0"-24,0 0 40,0 0-17,0 0-41,0 0-66,0 0-17,0 1 1,0-1 0,0 0 0,0 1-1,0-1 1,0 0 0,0 1-1,0-1 1,0 0 0,0 1 0,0-1-1,0 1 1,0-1 0,0 0-1,0 1 1,0-1 0,0 0 0,-1 1-1,1-1 1,0 0 0,0 0-1,0 1 1,-1-1 0,1 0-1,0 1 1,0-1 0,-1 0 0,1 0-1,0 0 1,0 1 0,-1-1-1,1 0 1,0 0 0,-1 0 0,1 0-1,0 1 1,-1-1 0,1 0-1,0 0 1,-1 0-83,-2-3 25,-1 1 0,1 0 0,0 0 0,-1 0 0,0 0 0,0 1 0,1-1 0,-1 1 0,0 0 0,0 0-1,0 0 1,0 1 0,0 0 0,0-1 0,0 1 0,0 1 0,0-1 0,0 1 0,0-1 0,0 1 0,0 0 0,0 0 0,0 1 0,0-1 0,1 1 0,-1 0 0,-2 2-25,-12 6 92,0 2 0,1 0 1,1 0-1,-13 14-92,13-11 60,2 1 0,0 0 0,1 1 1,0 1-1,1 0 0,2 0 0,0 1 0,-4 12-60,1 0 72,1 0 0,2 1 1,2 0-1,0 0 0,1 7-72,4-16 43,1-1 0,0 1-1,2 0 1,2 13-43,-2-28 8,2 0-1,-1 0 1,1 0-1,0 0 0,1 0 1,-1 0-1,2 0 1,-1-1-1,1 0 1,0 1-1,1-1 0,-1-1 1,1 1-1,2 0-7,-4-4 5,-1 0 1,1 0-1,1 0 0,-1-1 0,0 0 1,1 1-1,-1-1 0,1-1 0,-1 1 0,1 0 1,0-1-1,0 0 0,0 0 0,0 0 1,0 0-1,0 0 0,0-1 0,2 0-5,0 0 6,1-1 0,0 0 0,-1 0 0,0-1 0,1 0 0,-1 0 0,0 0 0,0-1 0,0 0 0,5-3-6,5-5 4,0 0 0,-1-1 1,-1-1-1,0 0 0,-1-1 0,0 0 0,5-9-4,3-8-5,-1 0 0,-2-1 0,-1 0-1,-1-2 1,0-6 5,20-62-26,-3-11 26,-23 79 19,-10 35-14,0-1 0,0 0 0,0 0 1,0 0-1,0 0 0,0 0 0,1 0 0,-1 0 0,0 0 0,0 0 0,0 0 0,0 0 0,0 0 0,0 0 0,0 0 0,0 0 0,0 0 0,0 0 0,0 0 0,0 0 0,1 0 0,-1 0 1,0 0-1,0 0 0,0 0 0,0 0 0,0 0 0,0 0 0,0 0 0,0 0 0,0 0 0,0 0-5,0 17 57,-2 20-16,1 89 194,2-68-142,0-36-79,0 1 0,2 0 0,1-1 0,1 0 0,0 1-1,2-2 1,1 1-14,-3-8 6,0-1-1,1 0 0,1 0 0,0-1 1,1 1-1,0-2 0,1 1 0,0-1 1,1 0-1,0-1 0,9 6-5,-13-12-8,1 0 1,0 0-1,0-1 0,1 0 1,-1 0-1,1-1 0,-1 0 1,1-1-1,0 1 0,0-1 1,-1-1-1,1 0 0,0 0 1,0 0-1,0-1 0,0 0 1,-1-1-1,1 1 0,0-1 1,-1-1-1,1 0 0,4-2 8,3-2-387,0 0-1,0-1 1,-1 0-1,0-1 1,-1-1-1,0 0 1,0-1-1,-1-1 1,0 0-1,5-7 388,0-5-1164</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002"/>
    </inkml:context>
    <inkml:brush xml:id="br0">
      <inkml:brushProperty name="width" value="0.2" units="cm"/>
      <inkml:brushProperty name="height" value="0.2" units="cm"/>
      <inkml:brushProperty name="color" value="#FFFF00"/>
    </inkml:brush>
  </inkml:definitions>
  <inkml:trace contextRef="#ctx0" brushRef="#br0">1 0 196,'0'0'379,"5"2"9,-1 1-329,-1-1 0,1 0-1,-1 1 1,0 0 0,0 0-1,0 0 1,-1 0-1,1 0 1,-1 0 0,1 1-1,-1-1 1,0 1-1,0 0 1,-1-1 0,1 1-1,-1 0 1,0 0 0,0 1-59,20 90 883,-16-65-656,20 122 1859,4 150-2086,-18 155 1294,-12-398-1170,-4-1 0,-5 24-124,1-13 93,3-16-27,4-25-133,-1 1 0,-2-1 0,-8 27 67,13-56-44,0 1 1,0-1-1,0 1 1,0 0-1,0-1 1,-1 1-1,1-1 1,0 1-1,0 0 1,-1-1-1,1 1 0,0 0 1,0-1-1,-1 1 1,1 0-1,0 0 1,-1-1-1,1 1 1,0 0-1,-1 0 1,1-1-1,0 1 1,-1 0-1,1 0 1,-1 0-1,1 0 1,-1 0-1,1 0 1,0 0-1,-1 0 1,1-1-1,-1 2 1,1-1-1,0 0 1,-1 0-1,1 0 1,-1 0-1,1 0 1,-1 0-1,1 0 1,0 0-1,-1 1 1,1-1-1,0 0 1,-1 0-1,1 0 1,0 1-1,-1-1 1,1 0-1,0 1 1,-1-1-1,1 0 1,0 1-1,0-1 0,-1 0 1,1 1-1,0-1 1,0 0-1,0 1 1,0-1-1,-1 1 1,1-1-1,0 0 1,0 1-1,0-1 1,0 1-1,0-1 1,0 0-1,0 1 44,-4-9-1240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335"/>
    </inkml:context>
    <inkml:brush xml:id="br0">
      <inkml:brushProperty name="width" value="0.2" units="cm"/>
      <inkml:brushProperty name="height" value="0.2" units="cm"/>
      <inkml:brushProperty name="color" value="#FFFF00"/>
    </inkml:brush>
  </inkml:definitions>
  <inkml:trace contextRef="#ctx0" brushRef="#br0">0 14 236,'68'3'1833,"0"-4"0,34-6-1833,67-2 1338,-132 10-1136,0 1 0,0 1 0,0 3 0,-1 1 0,0 1 1,27 11-203,-48-14 64,-1 1 0,1 1 0,-1 0 0,-1 0 0,1 2 0,11 9-64,-19-13-207,0 0 0,0 1 1,0 0-1,0 0 0,-1 0 1,0 1-1,0 0 1,-1 0-1,0 0 0,0 1 1,-1-1-1,0 1 0,2 7 207,-2-5-1046</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666"/>
    </inkml:context>
    <inkml:brush xml:id="br0">
      <inkml:brushProperty name="width" value="0.2" units="cm"/>
      <inkml:brushProperty name="height" value="0.2" units="cm"/>
      <inkml:brushProperty name="color" value="#FFFF00"/>
    </inkml:brush>
  </inkml:definitions>
  <inkml:trace contextRef="#ctx0" brushRef="#br0">50 1 412,'0'10'408,"-3"18"-40,-3-2-60,6-11-116,-11 32-44,5-13-168,1 3-148,-4-4-272,0 2-368</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999"/>
    </inkml:context>
    <inkml:brush xml:id="br0">
      <inkml:brushProperty name="width" value="0.2" units="cm"/>
      <inkml:brushProperty name="height" value="0.2" units="cm"/>
      <inkml:brushProperty name="color" value="#FFFF00"/>
    </inkml:brush>
  </inkml:definitions>
  <inkml:trace contextRef="#ctx0" brushRef="#br0">122 0 212,'-41'145'3109,"16"-63"-1588,-14 84-1521,36-146-14,-2 10-588,1 1 1,0 29 601,4-48-753</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332"/>
    </inkml:context>
    <inkml:brush xml:id="br0">
      <inkml:brushProperty name="width" value="0.2" units="cm"/>
      <inkml:brushProperty name="height" value="0.2" units="cm"/>
      <inkml:brushProperty name="color" value="#FFFF00"/>
    </inkml:brush>
  </inkml:definitions>
  <inkml:trace contextRef="#ctx0" brushRef="#br0">113 136 196,'-3'75'2456,"0"-48"-1983,2 1-1,1-1 1,1 0-1,4 15-472,-4-34 48,0 0-1,1-1 1,1 1-1,-1-1 1,1 0-1,0 0 1,1 0-1,0 0 1,0-1-1,0 1 1,1-1-1,0 0 1,0 0-1,0-1 1,1 1-1,0-1 1,0-1-1,1 1-47,-2-2 25,1 0-1,0 0 0,0-1 1,0 0-1,1 0 1,-1 0-1,1-1 1,-1 0-1,0 0 0,1-1 1,0 0-1,-1 0 1,1 0-1,-1-1 1,0 0-1,1 0 0,-1-1 1,1 0-1,-1 0 1,3-2-25,4-1 17,0 0-1,0-2 1,-1 1 0,0-2 0,-1 1 0,1-2 0,-1 0-1,-1 0 1,2-2-17,-3 0-10,-1 0 0,0 0 0,0 0-1,-1-1 1,-1 0 0,0-1 0,0 0-1,-2 1 1,1-2 0,-2 1 0,0 0-1,0-1 1,-1 1 0,-1-1 10,0 4-6,0 1-1,-1 0 1,0 0 0,-1 0-1,0-1 1,0 1 0,-1 0 0,0 0-1,-1 0 1,0 1 0,0-1-1,-1 1 1,0-1 0,0 1 0,-1 0-1,0 1 1,-1-1 0,0 1-1,0 0 1,0 0 0,-5-3 6,5 6 25,-1-1 1,0 1-1,0 0 0,0 0 1,0 1-1,-1 0 0,1 0 1,-1 0-1,0 1 1,1 1-1,-1-1 0,0 1 1,-7 0-26,2 1 41,0 1 1,-1 0 0,1 1-1,0 0 1,0 1 0,1 1-1,-1 0 1,-5 2-42,0 2 31,0 1 0,1 0 0,0 1 0,0 1 0,1 0 0,0 1 0,1 1 0,1 1 0,0 0 0,1 0 0,-7 10-31,17-19-238,0 0-1,0 0 1,1 0 0,0 1 0,0-1-1,0 0 1,0 1 0,1-1-1,0 1 1,0 0 0,1-1 0,-1 1-1,1 4 239,0-8-956</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671"/>
    </inkml:context>
    <inkml:brush xml:id="br0">
      <inkml:brushProperty name="width" value="0.2" units="cm"/>
      <inkml:brushProperty name="height" value="0.2" units="cm"/>
      <inkml:brushProperty name="color" value="#FFFF00"/>
    </inkml:brush>
  </inkml:definitions>
  <inkml:trace contextRef="#ctx0" brushRef="#br0">62 157 320,'-2'58'1577,"-3"0"0,-5 21-1577,-28 224 1620,33-251-1366,5-50-249,-1 21 244,3-17-75,6-13-39,43-81-29,-3-2-1,20-60-105,-29 61-39,3 2 0,4 2 0,8-4 39,-50 84 14,-1 0 1,1 1 0,1 0 0,-1-1-1,1 1 1,-1 1 0,1-1 0,0 1-1,0 0 1,1 0 0,-1 0 0,1 1-1,-1 0 1,3-1-15,-6 3 10,0 0 1,-1 1-1,1-1 0,0 0 0,-1 1 1,1 0-1,0-1 0,-1 1 0,1 0 1,-1 0-1,1-1 0,-1 1 0,1 0 1,-1 1-1,0-1 0,1 0 0,-1 0 0,0 1-10,1-1 26,2 3 7,0 1 0,0-1 0,0 0 0,-1 1 0,0 0 0,1 0 0,-2 0 0,1 0 0,-1 1 0,1-1 0,-1 3-33,17 63 222,-16-61-188,9 61 296,-3 0 0,-1 60-330,8 64-119,-16-189-91,1-1-1,0 0 0,0 0 1,0 0-1,0 0 0,1 0 1,0 0-1,0 0 1,0 0-1,1-1 0,-1 1 1,1-1-1,0 1 0,0-1 1,1 0-1,0-1 0,0 2 211,4-2-1336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1.259"/>
    </inkml:context>
    <inkml:brush xml:id="br0">
      <inkml:brushProperty name="width" value="0.2" units="cm"/>
      <inkml:brushProperty name="height" value="0.2" units="cm"/>
      <inkml:brushProperty name="color" value="#FFC114"/>
    </inkml:brush>
  </inkml:definitions>
  <inkml:trace contextRef="#ctx0" brushRef="#br0">3 16 144,'0'0'159,"0"0"46,0 0-33,-1-9-14,0 9-135,1 0 0,0 0 0,0-1 0,0 1 0,0 0-1,0 0 1,0 0 0,0 0 0,0-1 0,0 1 0,0 0 0,0 0 0,0 0 0,0-1 0,0 1 0,0 0-1,0 0 1,0 0 0,0 0 0,0-1 0,0 1 0,0 0 0,0 0 0,1 0 0,-1 0 0,0-1 0,0 1 0,0 0-1,0 0 1,0 0 0,0 0 0,1 0 0,-1 0 0,0 0 0,0-1 0,0 1 0,0 0 0,0 0 0,1 0-1,-1 0 1,0 0 0,0 0 0,0 0 0,0 0 0,1 0 0,-1 0 0,0 0 0,0 0 0,0 0 0,0 0-1,1 0 1,-1 0 0,0 0 0,0 0 0,0 0 0,1 0 0,-1 0 0,0 0-23,1 1 19,1 0-1,-1 0 1,1 0 0,-1 1 0,0-1 0,0 0-1,0 0 1,1 1 0,-1-1 0,0 1 0,-1-1-1,1 1 1,0-1 0,0 1 0,-1 0 0,1-1-1,-1 1 1,1 0 0,-1 1-19,2 41 363,-2-30-334,0 801 1882,0-777-1875,2 0 0,1-1-1,2 1 1,2-1 0,2 5-36,-7-34 11,0 0-1,1 0 1,0 0 0,0 0 0,1-1 0,-1 1 0,2-1 0,-1 0-1,4 4-10,-6-9 6,1 1 0,-1-1 0,1 0 0,-1 0-1,1 0 1,0 0 0,0-1 0,0 1-1,0-1 1,0 0 0,0 0 0,0 0 0,0 0-1,1 0 1,-1 0 0,0-1 0,1 0 0,-1 0-1,0 0 1,0 0 0,1 0 0,-1-1-1,0 1 1,1-1 0,-1 0 0,2-1-6,62-21 76,-1-2 1,8-8-77,4-2 179,38-8-179,-35 18 27,1 3-1,16 2-26,-55 11-2221,-35 9 1339</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0.516"/>
    </inkml:context>
    <inkml:brush xml:id="br0">
      <inkml:brushProperty name="width" value="0.2" units="cm"/>
      <inkml:brushProperty name="height" value="0.2" units="cm"/>
      <inkml:brushProperty name="color" value="#FFFF00"/>
    </inkml:brush>
  </inkml:definitions>
  <inkml:trace contextRef="#ctx0" brushRef="#br0">454 1 4,'-24'8'688,"1"1"-1,0 0 1,0 2 0,1 1 0,1 1-1,0 1 1,-3 4-688,9-7 34,1 0-1,0 2 1,1-1-1,0 2 1,1 0-1,1 0 1,0 1-1,1 1 1,0 0-1,-5 14-33,12-24 13,1 0 1,0 1-1,0-1 0,1 1 0,0-1 0,0 1 0,0 0 1,1-1-1,0 1 0,0 0 0,1-1 0,0 1 0,0 0 1,0-1-1,1 1 0,0-1 0,0 0 0,1 0 1,0 0-1,0 0 0,0 0 0,1 0 0,0-1 0,0 0 1,0 1-1,5 3-13,10 11 34,1-1 1,24 17-35,-26-22 37,1 2 0,-2 0 1,15 17-38,-27-26 45,0 0 1,0 1-1,0-1 1,-1 1-1,0 0 1,-1 0 0,0 0-1,0 0 1,-1 1-1,1-1 1,-2 1-1,1 7-45,-1-2 63,-2 0 0,0 0 0,0 0-1,-1-1 1,-1 1 0,0-1 0,-1 1-1,0-1 1,-1 0 0,-1-1 0,0 1 0,-1-1-1,0 0 1,-2 2-63,-8 10 81,-1 0 0,-1-2 0,-1 0 0,-1-1 0,-1-1 0,-7 4-81,16-14-58,0-1 0,-1 0 0,0-1 0,-2 0 58,12-6-198,0 0 0,0 0 0,-1 0-1,1-1 1,-1 1 0,1-1 0,-1 0-1,0 0 1,1-1 0,-1 0 0,0 0-1,1 0 1,-1 0 0,0 0 0,1-1-1,-4-1 199,-20-12-1396</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5.206"/>
    </inkml:context>
    <inkml:brush xml:id="br0">
      <inkml:brushProperty name="width" value="0.2" units="cm"/>
      <inkml:brushProperty name="height" value="0.2" units="cm"/>
      <inkml:brushProperty name="color" value="#FFFF00"/>
    </inkml:brush>
  </inkml:definitions>
  <inkml:trace contextRef="#ctx0" brushRef="#br0">53 0 252,'3'0'215,"44"8"273,-39-5-335,1-1 0,-1 0 0,1-1 0,0 0 0,-1 0 0,2-1-153,741 10 3276,-319-7-2449,-241-4-576,66 17-59,-67-6-64,-87-2-89,1178 17 371,-1127-25-396,291 7 2,-309-7 16,309 8-33,-301-4 50,304 17-37,272 0 73,265 41-48,-721-42 11,490 34-97,645 2 137,-624-32-158,140 36 58,-561-13 1,-46-4 99,-274-38-95,-1 2 0,-1 1 0,1 1-1,29 14 8,-55-20 5,-1 0-1,0 1 0,1 0 0,-1 0 1,-1 0-1,1 1 0,-1 0 1,1 0-1,-1 0 0,-1 1 0,1 0 1,-1 0-1,0 0 0,0 0 1,-1 1-1,0-1 0,0 1 0,1 5-4,5 16 12,-1 2 1,-2-1-1,-1 1 0,-1 0-12,1 3 3,4 59 29,-3 0 0,-8 89-32,1-57 57,-1-69-45,-7 37-12,0 13 45,2 484-70,8-366 70,-3-185-15,-1 0-1,-6 20-29,-3 29-52,-10 56 50,13-97-21,1 0-1,3 1 1,1 14 23,4-59 4,0 0-1,0 0 0,0 0 0,0 0 1,-1 1-1,1-1 0,-1 0 0,1 0 1,-1 0-1,0 0 0,0-1 0,0 1 0,0 0 1,0 0-1,0 0 0,0-1 0,-1 1 1,1 0-1,-1-1 0,1 1 0,-1-1 1,1 0-1,-1 0 0,0 1 0,0-1 1,-1 0-4,-5 2 8,0 0 0,0-1 0,0 0 0,0 0 0,0-1 0,-3 0-8,-4 1-5,-256 31 61,-183-5-56,-277-22 13,456-7 2,-1228 1 949,1200-14-646,220 9-278,-557-14 392,271 11-189,-700-2 503,842 10-618,68 9 5,13 0-41,-353-9 374,444 2-448,-33 6-18,-10 0 36,-644 72 225,588-58-198,-744 115 6,539-85-60,-139-7-9,328-32-47,-1225 47 100,1386-61-47,0 0 0,-1 0-1,1-1 1,0 0 0,-4-2-6,3 1-16,0 0 1,0 1-1,0 1 0,0-1 1,-6 1 15,-16 0-8,1-1 1,-1-2-1,1-2 1,0 0-1,-1-3 8,26 8 3,0-1-1,0 0 0,1-1 1,-1 1-1,0-1 0,1 0 1,0 0-1,0-1 0,-2-1-2,4 2-3,1 0-1,-1 0 0,1 0 0,0 0 0,0-1 0,0 1 0,1 0 0,-1-1 0,1 0 0,-1 1 0,1-1 0,0 0 0,1 0 0,-1 1 0,1-2 4,-11-103-39,6 0 0,5-67 39,1 61-19,-12-66-55,0-9 58,11 149 26,0-83 79,11-76-89,-6 140 22,-2 0 0,-4-22-22,0 13 37,0 58-32,0-1-1,0 1 1,-1 0 0,0 0-1,-3-5-4,-6-35-26,-29-246-96,35 252 114,-6-49-69,-8-20 77,9 16-39,4 25 117,-19-156-144,20 178 12,3-1 0,2 1-1,2-1 55,0-39-181,-2 85 173,1-1 1,0 1-1,0 0 0,0 0 0,1 0 0,0 0 0,1-3 8,8-34-59,-6-10 10,2 0-1,2 0 1,16-47 49,-17 47 38,-8 52-36,0 0 11,0 0-19,-2-40-2040,-10 33-754,7 9 791</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3.647"/>
    </inkml:context>
    <inkml:brush xml:id="br0">
      <inkml:brushProperty name="width" value="0.2" units="cm"/>
      <inkml:brushProperty name="height" value="0.2" units="cm"/>
      <inkml:brushProperty name="color" value="#FFFF00"/>
    </inkml:brush>
  </inkml:definitions>
  <inkml:trace contextRef="#ctx0" brushRef="#br0">244 33 108,'-4'-16'452,"4"16"-426,0-1-1,0 1 1,0 0-1,-1-1 0,1 1 1,0 0-1,0 0 1,0 0-1,-1-1 1,1 1-1,0 0 1,0 0-1,-1 0 0,1-1 1,0 1-1,0 0 1,-1 0-1,1 0 1,0 0-1,-1 0 0,1 0 1,0 0-1,0-1 1,-1 1-1,1 0 1,0 0-1,-1 0 1,1 0-1,0 0 0,-1 0 1,1 1-1,0-1 1,-1 0-1,1 0 1,0 0-1,0 0 0,-1 0 1,1 0-1,0 0 1,0 1-1,-1-1 1,1 0-1,0 0 1,0 0-1,-1 1 0,1-1 1,0 0-1,0 0 1,0 1-1,-1-1-25,2-1 53,-1 1 0,0-1 0,0 1-1,0-1 1,0 1 0,0-1 0,0 1 0,1-1-1,-1 0 1,-1 1 0,1-1 0,0 1 0,0-1-1,0 1 1,0-1 0,0 1 0,0-1 0,-1 1-1,1-1 1,0 1 0,0-1 0,-1 1 0,1-1-1,0 1 1,-1-1 0,1 1 0,0 0 0,-1-1-1,1 1 1,-1-1 0,1 1-53,-2 1 10,1-1 0,-1 1 1,1 0-1,0 0 0,-1 0 0,1 0 1,0 0-1,-1 0 0,1 0 0,0 0 1,0 0-1,0 0 0,0 1 0,0-1 0,0 0 1,1 1-1,-1-1 0,0 1 0,0 1-10,-5 38 253,-6 138 774,-10 15-1027,16-131 163,3 0 0,5 38-163,-1-21-36,-11-12 60,0-17-10,3 4-32,-2 15 9,0 66 9,7-87-41,-8 40 41,1-13-37,4-1 33,1-20-2,-1 0 0,-3-1-1,-15 53 7,13-59 54,9-38-354,-1 1-1,0-1 1,0 0-1,-1-1 1,-1 1-1,0 0 1,-1 2 300,1-8-2080,-1-4 1214</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4.529"/>
    </inkml:context>
    <inkml:brush xml:id="br0">
      <inkml:brushProperty name="width" value="0.2" units="cm"/>
      <inkml:brushProperty name="height" value="0.2" units="cm"/>
      <inkml:brushProperty name="color" value="#FFFF00"/>
    </inkml:brush>
  </inkml:definitions>
  <inkml:trace contextRef="#ctx0" brushRef="#br0">1 1 28,'3'3'154,"0"0"0,-1 0 0,1 0 0,-1 1 0,0-1 0,0 1 0,0 0 0,0-1 0,0 1 0,-1 0 0,0 0 0,0 0 0,1 1-154,11 61 587,-11-57-535,6 38 242,4 34-14,4-1 0,4 0 0,3-2 0,17 37-280,-40-113 7,1 0-1,0 0 1,0 0-1,0-1 1,0 1 0,0 0-1,0 0 1,0-1-1,1 1 1,-1-1 0,1 1-1,-1-1 1,1 1-1,0-1 1,-1 0-1,1 0 1,0 0 0,0 0-1,0 0 1,0 0-1,-1 0 1,1-1 0,1 1-1,-1-1-6,2 0 9,-1 0 0,0 0 0,1-1 0,-1 1 0,0-1 0,0 0 0,1 0 0,-1 0 0,0 0 0,0-1 0,0 1 0,0-1-1,0 0 1,0 0-9,12-9 28,-1-1 0,0-1-1,0 0 1,11-15-28,114-133 243,-120 135-4062,-18 21 2958</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6.401"/>
    </inkml:context>
    <inkml:brush xml:id="br0">
      <inkml:brushProperty name="width" value="0.2" units="cm"/>
      <inkml:brushProperty name="height" value="0.2" units="cm"/>
      <inkml:brushProperty name="color" value="#FFFF00"/>
    </inkml:brush>
  </inkml:definitions>
  <inkml:trace contextRef="#ctx0" brushRef="#br0">76 1 52,'0'0'217,"0"0"-43,0 0 42,0 0-9,0 0-30,2 23 1306,2 9-1178,-2 0 0,-1 0 0,-1 0 0,-2 0 0,-1 0 1,-3 7-306,0 19 387,1 34-387,5-76 35,0 77 166,-3-1-1,-7 16-200,1-28 80,4 0-1,3 1 1,5 34-80,-1 16 60,-2-127-58,1 38 7,-2-1 0,-2 1 1,-5 21-10,2-34 10,3 0 0,0 0 0,1 15-10,-4 41 5,2-41-1123,1 0 0,2 1 1118,1-43-1068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7.753"/>
    </inkml:context>
    <inkml:brush xml:id="br0">
      <inkml:brushProperty name="width" value="0.2" units="cm"/>
      <inkml:brushProperty name="height" value="0.2" units="cm"/>
      <inkml:brushProperty name="color" value="#FFFF00"/>
    </inkml:brush>
  </inkml:definitions>
  <inkml:trace contextRef="#ctx0" brushRef="#br0">338 0 164,'0'0'221,"0"0"8,0 0 11,0 0 9,0 0-1,0 0-8,0 0-14,0 0 13,0 0-4,0 0-30,-2 5 13,-37 71 288,-3-1 0,-3-3 0,-4-1 0,-13 11-506,46-60 106,-67 108 173,205-328-176,-104 165-85,2 2 0,2 0 1,0 1-1,2 1 0,21-19-18,-42 44 6,12-10-29,0-1 0,0 2-1,1 0 1,4-2 23,-17 14-1,0 0 1,0 0 0,0 0-1,0 0 1,0 1 0,0-1-1,0 1 1,0 0 0,0 0-1,0 0 1,0 0-1,0 0 1,0 1 0,0-1-1,0 1 1,0 0 0,0 0-1,0 0 1,0 0 0,0 0-1,-1 1 1,2 0 0,6 4-4,0 0 1,0 1-1,-1 0 1,0 0-1,2 3 4,36 40 28,-2 2-1,-2 2 0,27 47-27,-1-3 40,-45-61 20,-19-28-246,0 1 0,1-2 1,0 1-1,1-1 0,3 3 186,-9-10-749,2 0-343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7.253"/>
    </inkml:context>
    <inkml:brush xml:id="br0">
      <inkml:brushProperty name="width" value="0.2" units="cm"/>
      <inkml:brushProperty name="height" value="0.2" units="cm"/>
      <inkml:brushProperty name="color" value="#F6630D"/>
    </inkml:brush>
  </inkml:definitions>
  <inkml:trace contextRef="#ctx0" brushRef="#br0">6337 0 140,'0'0'125,"0"0"63,0 0 28,0 0-52,0 0 40,0 0-8,0 0 1,0 0-36,0 0-10,0 0 12,0 0 19,0 0-11,0 0-31,0 0 24,0 0 9,0 0 24,0 0-2,0 0-20,0 0-2,0 0-18,0 0-5,0 0-13,0 0 16,0 0 1,0 0-42,0 0-4,0 0-16,0 0-1,0 0 3,0 0-24,0 0-1,0 0-11,0 0 22,0 0 12,0 0 7,0 0 4,0 0-2,0 0-14,0 0-9,0 0-9,0 0 7,0 0 9,0 0-10,0 0 16,0 0-16,0 1-44,0 0 0,0 0 1,0 0-1,1 0 1,-1 0-1,0 0 1,0 0-1,0 0 0,0 0 1,0 0-1,-1 0 1,1 0-1,0 0 0,0 0 1,-1 0-1,1-1 1,0 1-1,-1 0 1,1 0-1,-1 0 0,1 0 1,-1-1-1,0 2-31,-2 1-11,0 1 54,0-1 0,0 0 0,0 1-1,0-1 1,-1-1 0,1 1-1,-1 0 1,0-1 0,0 0-1,0 0 1,0 0 0,-1 0-43,-32 9 382,12-3-57,0-1 1,-1-1 0,0-2-1,-2 0-325,-344 13 1281,-76-18-1281,156-1 196,272 2-201,-99 0 74,-97 13-69,80 0 70,-110-4-70,40-2 30,19-4-55,94-3-18,-62 10 43,-33 6-5,-27-7 5,-19 0-31,134-2 39,-488 40-4,326-9-85,-53 23 81,254-47-20,-259 57 14,-224 83 6,424-107-81,-62 37 81,11-5 54,118-56 57,-2-1-182,0 3 0,2 3 0,-2 4 71,35-22-334,-13 9-2782,32-19 1932,1 0-200,0 0-28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8.188"/>
    </inkml:context>
    <inkml:brush xml:id="br0">
      <inkml:brushProperty name="width" value="0.2" units="cm"/>
      <inkml:brushProperty name="height" value="0.2" units="cm"/>
      <inkml:brushProperty name="color" value="#F6630D"/>
    </inkml:brush>
  </inkml:definitions>
  <inkml:trace contextRef="#ctx0" brushRef="#br0">848 1 192,'1'13'1583,"0"-11"-1501,-1-1-1,0 1 0,0 0 0,1-1 1,-1 1-1,0 0 0,-1-1 0,1 1 0,0 0 1,0-1-1,-1 1 0,1 0 0,-1-1 1,1 1-1,-1-1 0,0 1 0,1-1 1,-2 2-82,-13 21 243,0-1 0,-2 0 0,-1-1 0,0-1 1,-3 1-244,-107 98 654,20-32 201,-83 51-855,-57 43 520,207-142-470,38-37-45,1 0-1,0-1 1,0 1 0,0 0 0,0 1 0,0-1-1,0 0 1,1 1 0,0-1 0,0 0 0,0 1-1,0-1 1,0 1 0,0 1-5,2-3 1,0 0 0,0-1 0,0 1 0,0 0 0,0 0 0,1-1 0,-1 1 0,0-1 0,1 1 0,-1-1 0,1 1 0,0-1 0,-1 0 0,1 0 0,1 1-1,0 0 1,7 5 4,0 0 0,1 0 0,0-1-1,0 0 1,0-1 0,1 0 0,0-1 0,0-1 0,1 1-5,32 6 42,37 3-42,-52-9-6,152 19 43,-54-8 19,1 6 0,105 32-56,-229-52-35,-1 0 1,1 1-1,-1-1 1,0 1 0,1 0-1,-1 1 1,0-1 0,0 1-1,0-1 1,-1 1-1,1 0 1,-1 1 0,0-1-1,0 0 1,0 1 0,0 0-1,0 0 1,-1 0-1,1 0 1,-1 0 0,0 0-1,-1 1 1,2 3 34,2 8-2420,-5-13 1462</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9.603"/>
    </inkml:context>
    <inkml:brush xml:id="br0">
      <inkml:brushProperty name="width" value="0.2" units="cm"/>
      <inkml:brushProperty name="height" value="0.2" units="cm"/>
      <inkml:brushProperty name="color" value="#F6630D"/>
    </inkml:brush>
  </inkml:definitions>
  <inkml:trace contextRef="#ctx0" brushRef="#br0">57 1 172,'17'9'85,"0"0"0,0-1-1,0-1 1,1 0 0,0-1-1,18 2-84,-14-2 163,0 0 0,-1 1 0,1 2 0,9 5-163,-28-13 54,-1 0-1,0 1 1,0-1 0,0 1 0,1-1-1,-1 1 1,-1 0 0,1 0-1,0 0 1,0 0 0,-1 0-1,1 0 1,-1 0 0,1 0-1,-1 1 1,0-1 0,0 0-1,0 1 1,0-1 0,-1 1-1,1 0 1,-1-1 0,1 1-1,-1-1 1,0 1 0,0 0 0,0-1-1,-1 1 1,1-1 0,0 1-1,-1 0 1,0-1 0,1 1-1,-1-1 1,-1 3-54,-28 61 500,-3 0 0,-2-3 0,-21 27-500,-35 61 515,78-127-517,-3 3-104,2 0 0,1 0 0,0 2 0,3-1 0,-8 29 106,16-52-768,1-4-322</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51.073"/>
    </inkml:context>
    <inkml:brush xml:id="br0">
      <inkml:brushProperty name="width" value="0.2" units="cm"/>
      <inkml:brushProperty name="height" value="0.2" units="cm"/>
      <inkml:brushProperty name="color" value="#F6630D"/>
    </inkml:brush>
  </inkml:definitions>
  <inkml:trace contextRef="#ctx0" brushRef="#br0">0 25 288,'0'0'283,"0"0"6,0 0-14,0 0-23,9-24 2275,25 37-2382,-1 3 0,0 0-1,-1 3 1,-1 0 0,-1 2-1,7 7-144,33 22 159,43 21-159,43 30 138,-150-96-120,0 1 0,0-1 0,-1 1 0,0 0-1,0 1 1,0-1 0,-1 1 0,0 0 0,0 0 0,-1 0-1,0 0 1,0 1 0,-1-1 0,1 1 0,-2 0 0,1 0-1,-1 0 1,0 0 0,-1 0 0,0 0 0,-1 5-18,1-12-20,0 1 22,1 5 15,-1 0 1,0 0 0,0 1-1,-1-1 1,0 0-1,0 0 1,0 0-1,-1 0 1,-1 0 0,1 0-1,-1 0 1,0-1-1,-1 2-17,1-2 24,-20 40-3,-1-1 1,-3-2-1,-2 0 0,-1-2 1,-17 16-22,-2 4-1815,41-52 671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2.340"/>
    </inkml:context>
    <inkml:brush xml:id="br0">
      <inkml:brushProperty name="width" value="0.2" units="cm"/>
      <inkml:brushProperty name="height" value="0.2" units="cm"/>
      <inkml:brushProperty name="color" value="#FFC114"/>
    </inkml:brush>
  </inkml:definitions>
  <inkml:trace contextRef="#ctx0" brushRef="#br0">397 1003 8,'8'6'2497,"-8"-10"-821,-6-12-1540,-1-7-54,-1 1 0,-2 0-1,0 0 1,-1 1 0,-10-13-82,16 27 13,1 0 1,-1 1 0,-1-1 0,1 1-1,-1 0 1,-1 0 0,1 1 0,-1 0-1,1 0 1,-1 1 0,-1-1-1,1 1 1,-1 1 0,1 0 0,-1 0-1,0 0 1,-6 0-14,7 3 1,1 0 0,-1 0 0,1 1 0,0 0 0,0 0 0,0 0 0,-1 1-1,1 0 1,0 1 0,1-1 0,-1 1 0,0 0 0,1 0 0,0 1 0,0-1 0,0 1 0,0 1 0,0-1 0,1 1-1,0-1 1,0 1 0,-3 5-1,-2 2 2,0 1-1,1-1 0,0 1 1,2 1-1,-1-1 1,2 1-1,-1 0 0,2 1 1,-1 2-2,0 15 32,2 0-1,0 0 1,2 16-32,2-45 3,0 0 0,0 0-1,0 0 1,1-1 0,-1 1 0,1-1-1,-1 1 1,1-1 0,0 1 0,0-1-1,0 0 1,0 0 0,0 0 0,0 0-1,1 0 1,-1-1 0,1 1 0,-1-1-1,1 1 1,-1-1 0,1 0-1,0 0 1,0 0 0,0 0 0,0-1-1,-1 1 1,1-1 0,0 0 0,0 0-1,0 0 1,0 0 0,0 0 0,0-1-1,0 1 1,2-2-3,7-4 2,-1-2 1,-1 1-1,1-2 0,-1 1 0,-1-1 1,0-1-1,0 0 0,-1 0 0,0 0 1,-1-1-1,0-1 0,-1 1 0,4-9-2,-8 16 1,17-29 14,-19 33-15,0-1 0,1 1 1,-1 0-1,0 0 0,0 0 1,0 0-1,0 0 0,1 0 1,-1-1-1,0 1 0,0 0 1,0 0-1,1 0 1,-1 0-1,0 0 0,0 0 1,1 0-1,-1 0 0,0 0 1,0 0-1,0 0 0,1 0 1,-1 0-1,0 0 0,0 0 1,1 0-1,-1 0 0,0 1 1,0-1-1,0 0 0,0 0 1,1 0-1,-1 0 0,0 0 1,0 0-1,0 1 0,0-1 1,1 0-1,-1 0 0,0 0 1,0 0-1,0 1 0,0-1 0,7 22 18,-3 1 5,2 0 1,0 0-1,1 0 1,1-1-1,2 0-23,-7-14 12,0-2 0,0 1 0,1 0 0,0-1 0,0 1 0,1-1 0,0 0 0,0-1 0,0 1 0,1-1 0,0 0 0,0 0 0,0-1 0,1 0 0,-1 0 0,1 0 0,5 1-12,-7-4 16,-1 0 1,1-1 0,0 0 0,-1 0 0,1 0 0,-1-1 0,1 1 0,0-1-1,-1 0 1,1 0 0,-1-1 0,0 1 0,1-1 0,-1 0 0,0 0 0,0-1 0,0 1-1,0-1 1,-1 0 0,1 0 0,-1 0 0,2-2-17,7-7 26,0 0 1,-1-1 0,0 0-1,-1-1 1,5-8-27,4-12-13,-2 0 0,-1-2 0,-2 0 0,-1-1 0,-2 0 0,2-20 13,10-68-515,-1-42 515,-17 133-49,23-301-292,-17 169 562,-9 151-121,1 14-39,5 27-20,3 45 7,18 254 313,-14-129-75,8-1 1,16 38-287,-12-118-464,-17-131-2162,-4-7 1741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0:09.485"/>
    </inkml:context>
    <inkml:brush xml:id="br0">
      <inkml:brushProperty name="width" value="0.2" units="cm"/>
      <inkml:brushProperty name="height" value="0.2" units="cm"/>
      <inkml:brushProperty name="color" value="#E71224"/>
    </inkml:brush>
  </inkml:definitions>
  <inkml:trace contextRef="#ctx0" brushRef="#br0">553 38 12,'0'0'166,"0"0"21,0 0 11,0 0 51,0 0-24,0 0-33,0-1-44,0-1 0,1 1 0,-1 0 1,0 0-1,0-1 0,0 1 0,-1 0 0,1-1 1,0 1-1,0 0 0,-1 0 0,1-1 0,0 1 0,-1 0 1,0-1-149,0 0 83,1 1-54,-1 0 1,1 0-1,-1 0 1,0 1-1,1-1 0,-1 0 1,0 0-1,0 0 1,1 0-1,-1 1 0,0-1 1,0 0-1,0 1 1,0-1-1,0 1 0,0-1 1,0 1-1,0-1 1,0 1-1,-1-1-29,-1 3 244,0-1-1,1 1 1,-1 0-1,0-1 1,1 1-1,-1 1 1,1-1 0,0 0-1,0 0 1,-1 1-1,2 0 1,-1-1-1,0 1 1,0 0-1,1 0 1,-1 2-244,-27 55 194,4 12 153,4 2 0,3 0 1,3 1-1,1 28-347,-19 90 349,-59 174 733,-27 33-1082,46-160 248,20-21-1239,52-214-227,2-9-1770,-1-1 959</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0:10.437"/>
    </inkml:context>
    <inkml:brush xml:id="br0">
      <inkml:brushProperty name="width" value="0.2" units="cm"/>
      <inkml:brushProperty name="height" value="0.2" units="cm"/>
      <inkml:brushProperty name="color" value="#E71224"/>
    </inkml:brush>
  </inkml:definitions>
  <inkml:trace contextRef="#ctx0" brushRef="#br0">602 15 320,'0'0'393,"0"0"-3,0 0-35,0-13 139,0 11 3407,-168 533-1422,-33 116-1383,-1 164-512,197-782-1347,4-20 214,0-1 1,-1 0-1,0 0 0,0 1 1,-1-1-1,1-1 1,-2 1-1,-1 4 549,2-10-1620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16.162"/>
    </inkml:context>
    <inkml:brush xml:id="br0">
      <inkml:brushProperty name="width" value="0.2" units="cm"/>
      <inkml:brushProperty name="height" value="0.2" units="cm"/>
      <inkml:brushProperty name="color" value="#FFC114"/>
    </inkml:brush>
  </inkml:definitions>
  <inkml:trace contextRef="#ctx0" brushRef="#br0">41 24 4,'0'0'211,"0"0"1,0 0 14,0 0 11,0 0-46,0 0-3,0 0-22,0 0-13,0 0-3,0 0-8,0 0-1,0 0 7,0 0 19,0 0 8,0 0 6,0 0-17,0 0 4,0 0 26,-5-4-8,-16-16-35,21 20-112,-1 0-1,1 0 1,0 0 0,-1 0-1,1 0 1,0 0 0,-1 0-1,1 0 1,0 0-1,-1 0 1,1 0 0,0 0-1,0 1 1,-1-1 0,1 0-1,0 0 1,-1 0 0,1 0-1,0 0 1,0 1 0,-1-1-1,1 0 1,0 0 0,0 0-1,0 1 1,-1-1-1,1 0 1,0 0 0,0 1-1,0-1 1,0 0 0,-1 0-1,1 1 1,0-1 0,0 0-1,0 1 1,0-1 0,0 0-1,0 0 1,0 1 0,0-1-1,0 0 1,0 1-1,0-1 1,0 0 0,0 1-1,0-1 1,0 0 0,0 1-1,0-1 1,1 0-39,-6 38 462,4 54-737,1-84 400,0 36-104,3-1-1,1 1 1,9 38-21,-9-62-9,1 1 1,0 0-1,2-1 1,0 0-1,1-1 1,7 13 8,-11-26-11,-1-1 0,1 0 1,0 0-1,1 0 0,-1 0 0,1 0 1,0-1-1,0 0 0,0 0 1,1-1-1,-1 1 0,1-1 1,0 0-1,0 0 0,0-1 0,0 0 1,0 0-1,1-1 0,-1 1 1,0-1-1,1-1 0,-1 1 1,1-1-1,0 0 11,1-1-14,1-1 1,-1 1-1,0-1 0,-1-1 1,1 0-1,0 0 0,-1 0 1,1-1-1,-1 0 0,0 0 1,-1-1-1,1 0 0,-1 0 1,1-1-1,-2 1 0,3-3 14,2-3-26,-1 1 0,0-2 0,0 1 0,-1-1 0,-1 0 0,0-1 0,0 1 0,-1-2 0,0-2 26,8-25-119,-2-2-1,-2 0 1,-2 0 0,0-23 119,0-1-62,0-28-40,4 168 290,-9-20-170,2-1 0,2 0 0,3 0 0,2-1-18,-6-22-4,2-1-1,1 0 1,10 23 4,-17-45-1,1 0 1,0 0-1,0 0 1,0 0-1,1-1 0,0 1 1,0-1-1,0 0 1,1 0-1,-1 0 0,1-1 1,0 0-1,1 0 1,-1 0-1,1-1 0,-1 1 1,1-1-1,0 0 1,0-1-1,2 1 1,-4-3 3,1 0-1,-1 0 1,0-1-1,0 0 1,1 1 0,-1-1-1,0 0 1,0-1-1,0 1 1,0-1 0,0 0-1,0 0 1,-1 0-1,1-1 1,-1 1-1,1-1 1,-1 1 0,0-1-1,1-2-2,10-8-4,0-1 0,-1-1 0,7-11 4,-10 12-18,0-1 0,-1 0 0,0-1 0,-2 0 0,1 0 0,-2 0 0,0-1 0,-1 0 0,-1 0 0,-1-2 18,24-90-1614,-23 90 850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16.967"/>
    </inkml:context>
    <inkml:brush xml:id="br0">
      <inkml:brushProperty name="width" value="0.2" units="cm"/>
      <inkml:brushProperty name="height" value="0.2" units="cm"/>
      <inkml:brushProperty name="color" value="#FFC114"/>
    </inkml:brush>
  </inkml:definitions>
  <inkml:trace contextRef="#ctx0" brushRef="#br0">6 1 216,'-1'7'198,"-1"0"1,1 1-1,0-1 0,1 1 0,0-1 1,0 1-1,1-1 0,0 5-198,0 13 356,2 37 660,7 41-1016,3 52 648,-2 488 1343,-11-643-1991,0 0 1,1-1-1,-1 1 1,0 0 0,0 0-1,1-1 1,-1 1-1,0 0 1,1 0 0,-1 0-1,0-1 1,0 1-1,1 0 1,-1 0 0,0 0-1,1 0 1,-1 0-1,0 0 1,1 0 0,-1 0-1,1 0 1,-1 0-1,0 0 1,1 0 0,-1 0-1,0 0 1,1 0-1,-1 0 1,0 0 0,1 0-1,-1 0 1,0 0-1,1 1 1,-1-1 0,0 0-1,0 0 1,1 0-1,-1 1 1,0-1-1,0 0 1,1 0 0,-1 1-1,0-1 1,0 0-1,0 1 1,1-1 0,-1 0-1,0 0 1,0 1-1,0-1 1,0 0 0,0 1-1,0-1 1,1 0-1,-1 1 1,0-1 0,0 0-1,0 1 1,0-1-1,0 1 1,0-1-1,16-24-45,4-24-178,-2-1 1,-3-1 0,-1-1-1,1-20 223,0 0-344,21-55 344,-6 55-134,-28 68 143,0-1 0,1 0 1,-1 1-1,0 0 0,1-1 0,0 1 1,0 0-1,0 1 0,0-1 1,0 0-1,1 1 0,-1 0 1,1-1-1,-1 2 0,1-1 0,2-1-9,-4 3 9,0 0 0,0 0-1,0 0 1,0 0-1,0 1 1,0-1 0,0 0-1,0 1 1,-1-1-1,1 1 1,0 0 0,0 0-1,0 0 1,-1 0-1,1 0 1,-1 0 0,1 0-1,0 0 1,-1 1-1,0-1 1,1 1-9,29 34 121,-28-32-92,8 12 14,0 1-1,-1 1 1,-1-1-1,-1 2 0,0-1 1,-2 1-1,1 2-42,9 41 121,4 36-121,5 23-115,-18-98-1125,-6-19 362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17.583"/>
    </inkml:context>
    <inkml:brush xml:id="br0">
      <inkml:brushProperty name="width" value="0.2" units="cm"/>
      <inkml:brushProperty name="height" value="0.2" units="cm"/>
      <inkml:brushProperty name="color" value="#FFC114"/>
    </inkml:brush>
  </inkml:definitions>
  <inkml:trace contextRef="#ctx0" brushRef="#br0">0 290 432,'0'2'80,"0"1"1,1-1-1,-1 1 1,0-1-1,1 1 0,-1-1 1,1 1-1,0-1 1,0 0-1,0 1 0,0-1 1,0 0-1,0 0 1,1 1-1,-1-1 0,1 0 1,-1 0-1,1-1 1,0 1-1,0 0 0,0-1 1,0 1-1,0-1 1,0 1-1,0-1 0,1 0 1,-1 0-1,0 0 0,1 0 1,-1-1-1,0 1 1,1 0-1,-1-1 0,1 0 1,-1 0-1,1 1 1,1-2-81,4 2 105,0-2 0,-1 1 0,1-1 1,-1 0-1,1-1 0,-1 1 0,1-2 1,-1 1-1,0-1 0,0 0 0,0 0 1,0-1-106,8-6 107,0-1-1,0-1 1,-1 0 0,-1 0 0,0-2 0,-1 0 0,0 0 0,-1-1-1,3-7-106,-10 17 17,-1 0 0,0-1 0,0 1 0,-1-1 0,1 1 0,-1-1 0,-1 0 0,1 0 0,-1 0 0,0 0 0,0 0 0,-1 0 0,1 0 0,-2-1 0,1 1 0,0 0 0,-1 0 0,-1 0 0,1 0 0,-1 0 0,0 0 0,0 1-1,0-1 1,-1 0 0,0 1 0,0 0 0,0 0 0,-1 0 0,-3-4-17,6 8 8,-1-1-1,0 1 1,1-1-1,-1 1 1,0 0-1,0 0 1,0 0-1,0 0 1,0 0-1,0 0 1,0 1-1,-1-1 0,1 1 1,0-1-1,0 1 1,0 0-1,-1 0 1,1 0-1,0 0 1,0 0-1,0 0 1,-1 1-1,1-1 1,0 1-1,0-1 1,0 1-1,0 0 1,0 0-1,0 0 1,0 0-1,0 0 1,0 1-1,0-1 1,1 0-1,-1 1 1,0-1-1,0 2-7,-9 7 47,1 0 0,-1 1 0,2 0 0,0 0 0,-1 3-47,-7 12 74,1 1 0,2 1 1,1 0-1,1 1 0,1 0 0,2 1 1,0 0-1,3 0 0,0 1 1,2 0-1,1 0 0,2 0 1,1 12-75,0-33 19,0 0 0,1 0 0,0-1 0,1 1 0,0 0 0,0-1 1,1 0-1,0 1 0,1-1 0,0-1 0,0 1 0,1 0 0,0-1 0,1 0 1,-1 0-1,2-1 0,-1 1 0,1-1 0,0-1 0,0 1 0,1-1 0,0 0 1,0-1-1,1 0 0,-1 0 0,1-1 0,0 0 0,0-1 0,0 0 1,1 0-1,-1-1 0,6 1-19,7-1-85,1-1 1,0-1-1,0-1 1,0 0-1,-1-2 1,1-1-1,-1-1 1,16-5 84,11-2-3768,-33 5 2511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18.664"/>
    </inkml:context>
    <inkml:brush xml:id="br0">
      <inkml:brushProperty name="width" value="0.2" units="cm"/>
      <inkml:brushProperty name="height" value="0.2" units="cm"/>
      <inkml:brushProperty name="color" value="#FFC114"/>
    </inkml:brush>
  </inkml:definitions>
  <inkml:trace contextRef="#ctx0" brushRef="#br0">23 296 264,'0'0'331,"0"0"-7,0 0-22,0-1-225,0 1-1,1-1 1,-1 1-1,0-1 1,0 1-1,0-1 0,0 0 1,0 1-1,0-1 1,0 1-1,0-1 0,0 1 1,0-1-1,0 0 1,0 1-1,0-1 1,0 1-1,-1-1 0,1 1 1,0-1-1,0 1 1,-1-1-1,1 1 1,0-1-1,-1 1 0,1-1 1,0 1-1,-1 0 1,1-1-77,-2 3 26,0 0 1,0 1-1,0-1 1,1 0 0,-1 1-1,1-1 1,-1 1-1,1 0 1,0-1-1,0 1 1,0 0 0,1 0-1,-1-1 1,1 1-1,-1 0 1,1 0-1,0 0 1,0 0 0,0 0-27,2 77 449,-1-47-344,-1 276 967,1-300-1026,2-16 12,5-10-1,13-25-12,-1-2 0,-2-1 0,-3 0 0,8-36-45,-8 28 8,1 2-1,3 0 0,18-33-7,-30 70-5,9-18 15,1 0 0,1 2 0,2 0 0,1 2 0,17-19-10,-36 45 9,1-1 0,0 0 0,0 1 0,0-1-1,0 1 1,0 0 0,0 0 0,1 0 0,-1 0 0,1 1 0,-1-1-1,1 1 1,-1 0 0,1 0 0,0 1 0,0-1 0,0 1 0,-1-1-1,1 1 1,2 1-9,-1 0 8,-1 0-1,1 0 0,0 1 0,0 0 1,-1 0-1,1 0 0,-1 0 1,1 1-1,-1 0 0,0 0 1,0 0-1,0 0 0,-1 1 1,1-1-8,9 12 28,-1 1 1,0 0 0,-1 1-1,-1 0 1,0 0 0,-1 1-1,2 7-28,2 11 71,-1 0-1,-2 2 1,-2-1-1,-1 1 1,-2 0-1,-1 12-70,1 80 205,-6 27-205,-1-36-575,2-89-1894,0-20 1428</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19.947"/>
    </inkml:context>
    <inkml:brush xml:id="br0">
      <inkml:brushProperty name="width" value="0.2" units="cm"/>
      <inkml:brushProperty name="height" value="0.2" units="cm"/>
      <inkml:brushProperty name="color" value="#FFC114"/>
    </inkml:brush>
  </inkml:definitions>
  <inkml:trace contextRef="#ctx0" brushRef="#br0">497 13 192,'0'0'296,"0"0"1,0 0 4,0 0 16,0 0 23,0 0-11,0 0-7,0 0-16,0 0-26,0 0-28,0 0 24,0 0-34,0 0-5,-3-3-13,0 1-199,0 1 0,0 0 0,0 0 0,-1 0 0,1 0 0,0 0 0,0 0 0,0 1 0,-1 0 0,1-1 0,0 1 0,-1 1 0,1-1 0,0 0 0,-1 1 1,1-1-1,0 1 0,0 0 0,0 0 0,0 1 0,0-1 0,0 1-25,-79 38 286,70-33-214,-37 19 196,1 3-1,1 2 0,1 1 0,2 3 0,-24 25-267,44-24 149,23-35-115,4 2-1,1 1-28,0 0 1,0-1-1,1 0 1,0 0-1,-1 0 1,1 0-1,0-1 1,1 0-1,-1 0 1,0 0-1,0-1 1,1 1-1,2-1-5,86 11 44,-53-8-10,49 5-26,-45-7 0,-1 3 1,0 2-1,0 1-8,-32-5 5,0 1 0,0 0 0,0 0-1,-1 1 1,0 0 0,0 1 0,0 0-1,-1 1 1,0 0 0,0 1 0,-1 0-1,8 9-4,-13-13 11,-1 1-1,1-1 0,-1 1 0,0 0 1,0 0-1,-1 0 0,0 1 1,1-1-1,-2 1 0,1-1 1,-1 1-1,0 0 0,0-1 0,0 1 1,-1 0-1,0 0-10,0 5 11,-1-1 1,-1 0-1,0 0 0,0 1 1,-1-1-1,0 0 0,-1-1 1,-4 10-12,-3 2 17,-1-1 0,0 0-1,-2-1 1,0-1 0,-1 0 0,-1-1 0,0-1 0,-5 3-17,-8 6 8,-1-1-1,-26 14-7,46-32-185,0 0 0,-1-1 0,1 0 0,-1 0-1,-1-2 1,1 1 0,0-1 0,-1-1 0,1 0 0,-1-1-1,-5 0 186,-8-4-1036,-17-16-32</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0.600"/>
    </inkml:context>
    <inkml:brush xml:id="br0">
      <inkml:brushProperty name="width" value="0.2" units="cm"/>
      <inkml:brushProperty name="height" value="0.2" units="cm"/>
      <inkml:brushProperty name="color" value="#FFC114"/>
    </inkml:brush>
  </inkml:definitions>
  <inkml:trace contextRef="#ctx0" brushRef="#br0">83 1 260,'1'124'1823,"0"86"345,-19 128-2168,-48 123 1229,65-433-1131,2-28-98,-1 0 0,1 0-1,-1 0 1,1 0-1,-1-1 1,0 1-1,1 0 1,-1 0-1,1 0 1,-1 0-1,0 0 1,1-1 0,-1 1-1,1 0 1,-1 0-1,0-1 1,1 1-1,-1 0 1,0 0-1,1-1 1,-1 1 0,0 0-1,0-1 1,1 1-1,-1-1 1,0 1-1,0 0 1,0-1-1,1 1 1,-1-1-1,0 1 1,26-51-142,17-57-179,29-65-17,-59 145 374,2 2 1,1 0-1,1 0 0,1 2 0,3-3-36,-20 26 17,0 0-1,0-1 0,0 1 1,0 0-1,1 0 0,-1 0 1,0 0-1,1 0 0,-1 0 1,1 0-1,-1 0 0,1 0 1,-1 1-1,1-1 0,0 1 1,-1-1-1,1 1 0,0 0 1,-1-1-1,1 1-16,0 0 129,3 4-13,4 5-63,0-1 0,-1 2 0,0-1 0,-1 1 0,0 0 0,-1 1 0,0 0 0,0 0 1,-1 0-1,-1 0 0,0 1 0,2 9-53,8 33 228,-3 1 0,0 18-228,-1-11 138,5 43-491,-10-95-2260,-5-10 1648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1.035"/>
    </inkml:context>
    <inkml:brush xml:id="br0">
      <inkml:brushProperty name="width" value="0.2" units="cm"/>
      <inkml:brushProperty name="height" value="0.2" units="cm"/>
      <inkml:brushProperty name="color" value="#FFC114"/>
    </inkml:brush>
  </inkml:definitions>
  <inkml:trace contextRef="#ctx0" brushRef="#br0">32 190 364,'0'17'437,"0"1"-1,1-1 1,1 1-1,1-1 1,1 0 0,1 4-437,1-4 219,-1-1 0,2-1 1,0 1-1,1-1 0,1 0 1,0-1-1,8 9-219,-12-18 61,0 0 0,0 0 0,0 0 0,0-1 0,1 0 0,0 0 0,0-1 0,0 1 0,0-1 0,0-1 0,1 1 0,-1-1 0,1 0 0,-1 0 0,1-1 0,0 0 0,0 0 1,0-1-1,3 0-61,-1 0 40,0-1 1,-1-1-1,1 1 1,-1-2 0,0 1-1,1-1 1,-1 0 0,0 0-1,0-1 1,-1-1-1,1 1 1,-1-1 0,0 0-1,0-1 1,-1 1 0,1-1-1,-1-1 1,0 0-41,3-4 41,0 0-1,-1 0 1,0 0-1,-1-1 1,-1 0 0,0-1-1,0 1 1,-1-1-1,-1 0 1,0 0 0,-1-4-41,-1 3 21,0 0-1,-2 0 1,1 0 0,-2 0 0,0 0 0,-1-1 0,0 1 0,-1 1 0,-1-1 0,-4-10-21,6 17 16,0 0 1,-1 0-1,0 0 1,-1 0 0,0 1-1,0 0 1,0 0 0,0 0-1,-1 0 1,0 1-1,-1 0 1,1 0 0,-1 0-1,0 0 1,0 1 0,0 0-1,0 0 1,-1 1-1,0 0 1,0 0 0,-3 0-17,2 2 26,0 0 1,-1 1 0,1 0 0,0 0 0,-1 1 0,1 0-1,0 1 1,0 0 0,0 0 0,0 1 0,0 0-1,1 0 1,-1 1 0,1-1 0,0 2 0,0-1 0,0 1-1,-5 5-26,-8 6 29,1 0 0,1 2 0,1 0 0,0 1-1,-9 15-28,17-24-282,2 1 0,0 1 0,0 0 0,1-1-1,0 2 1,1-1 0,0 1 0,-2 11 282,5-15-2232,2-9 1048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1.553"/>
    </inkml:context>
    <inkml:brush xml:id="br0">
      <inkml:brushProperty name="width" value="0.2" units="cm"/>
      <inkml:brushProperty name="height" value="0.2" units="cm"/>
      <inkml:brushProperty name="color" value="#FFC114"/>
    </inkml:brush>
  </inkml:definitions>
  <inkml:trace contextRef="#ctx0" brushRef="#br0">0 22 316,'5'-13'2188,"-5"13"-2132,0 0 0,1 0 0,-1 1 0,0-1 0,1 0 0,-1 0 0,0 1 0,1-1 0,-1 1 0,0-1 0,0 0 0,1 1 0,-1-1 0,0 0 0,0 1 0,0-1 0,1 1 0,-1-1 0,0 1 0,0-1 0,0 0 0,0 1 0,0-1 0,0 1 0,0-1 0,0 1 0,0-1 0,0 1 0,0-1 0,0 0 0,-1 1 0,1-1 0,0 1-56,0 50 1008,-2-21-752,2 0 1,1-1-1,1 1 1,2 0-1,1-1 1,1 0-1,8 23-256,-9-39 96,-1-1-1,2 1 0,0-1 1,0 0-1,1-1 1,4 5-96,-9-13 20,0 0 1,1-1-1,-1 1 1,1-1-1,-1 1 1,1-1 0,0 0-1,0 0 1,0 0-1,0-1 1,0 1-1,0-1 1,0 1 0,1-1-1,-1 0 1,0 0-1,1-1 1,-1 1-1,1-1 1,-1 1-1,1-1 1,-1 0 0,1-1-1,-1 1 1,1-1-1,-1 1 1,0-1-1,3-1-20,6-2 29,-1-1 0,0 0 0,0-1 0,0 0 0,-1-1 0,0 0 0,0-1 0,0 0 0,-1-1 0,0 0 0,-1 0 0,0 0 0,-1-1 0,0-1 0,6-10-29,1-4 33,-2-1-1,0-1 1,-2 1-1,-1-2 1,-1 1-1,1-15-32,7-34 54,-12 55-578,-2 3-3763,0 21 2895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2.822"/>
    </inkml:context>
    <inkml:brush xml:id="br0">
      <inkml:brushProperty name="width" value="0.2" units="cm"/>
      <inkml:brushProperty name="height" value="0.2" units="cm"/>
      <inkml:brushProperty name="color" value="#FFC114"/>
    </inkml:brush>
  </inkml:definitions>
  <inkml:trace contextRef="#ctx0" brushRef="#br0">0 240 196,'34'8'2114,"13"-13"-1537,-1-1 0,0-3-1,34-10-576,138-50 1103,-106 31-665,66-24 33,-75 24-2902,-100 37 1594</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1.900"/>
    </inkml:context>
    <inkml:brush xml:id="br0">
      <inkml:brushProperty name="width" value="0.2" units="cm"/>
      <inkml:brushProperty name="height" value="0.2" units="cm"/>
      <inkml:brushProperty name="color" value="#FFC114"/>
    </inkml:brush>
  </inkml:definitions>
  <inkml:trace contextRef="#ctx0" brushRef="#br0">59 0 524,'9'25'3329,"1"22"-2873,-3 51 1563,-6 82-2019,-2-84 445,0-57-284,-1 0 0,-4 15-161,-3 33 202,-29 203 509,9-95-797,29-196 28,0 1-1,0 0 1,1 0-1,-1-1 1,0 1 0,0 0-1,0 0 1,0-1-1,0 1 1,1 0-1,-1 0 1,0-1 0,0 1-1,1 0 1,-1 0-1,0 0 1,0-1-1,1 1 1,-1 0 0,0 0-1,0 0 1,1 0-1,-1 0 1,0 0-1,1 0 1,-1 0 0,0-1-1,0 1 1,1 0-1,-1 0 1,0 0-1,1 0 1,-1 1 0,0-1-1,1 0 1,-1 0-1,0 0 1,0 0 0,1 0-1,-1 0 1,0 0-1,1 0 1,-1 1-1,0-1 1,0 0 0,0 0-1,1 0 1,-1 1-1,0-1 1,0 0-1,1 0 1,-1 1 0,0-1-1,0 0 1,0 0-1,0 1 1,0-1-1,0 0 1,1 0 0,-1 1-1,0-1 1,0 0-1,0 1 1,0-1-1,0 0 1,0 1 0,0-1-1,0 0 1,0 0-1,0 1 59,5-8-1280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2.682"/>
    </inkml:context>
    <inkml:brush xml:id="br0">
      <inkml:brushProperty name="width" value="0.2" units="cm"/>
      <inkml:brushProperty name="height" value="0.2" units="cm"/>
      <inkml:brushProperty name="color" value="#FFC114"/>
    </inkml:brush>
  </inkml:definitions>
  <inkml:trace contextRef="#ctx0" brushRef="#br0">237 1106 160,'0'-1'115,"0"-1"0,0 0 0,1 1 0,-1-1 1,-1 0-1,1 0 0,0 1 0,0-1 0,-1 0 0,1 1 0,0-1 0,-1 0 0,0 1 0,1-1 1,-1 1-1,0-1 0,0 1 0,0-1 0,0 1 0,0 0 0,0-1 0,0 1 0,-1-1-115,0 2 66,1 0 0,-1 0 0,1-1 0,-1 1 0,1 0 0,0 0-1,-1 0 1,1 0 0,-1 1 0,1-1 0,-1 0 0,1 1 0,0-1-1,-1 1 1,1-1 0,0 1 0,-1 0 0,1-1 0,0 1 0,0 0 0,-1 0-66,-7 6 155,0 1 1,0-1 0,1 1 0,0 1-1,0 0 1,-2 4-156,-8 14 166,2 1 0,0 1-1,2 0 1,1 1 0,2 0-1,0 1 1,3 0 0,0 1 0,2 0-1,1 0 1,2 0 0,1 1-1,2 22-165,0-54 7,0 0-1,0 0 1,0 0-1,0 1 1,0-1-1,0 0 1,0 0-1,0 0 1,0 0-1,0 1 1,1-1-1,-1 0 1,0 0-1,1 0 1,-1 0-1,1 0 1,0 0-1,-1 0 1,1 0-1,0 0 1,-1 0-1,1 0 1,0-1-1,0 1 1,0 0-1,0 0 1,0-1-1,0 1 1,0 0-1,0-1 1,0 1-1,0-1 1,0 0-1,0 1 1,0-1-1,0 0 1,0 0-1,1 1 1,-1-1 0,0 0-1,0 0 1,0 0-1,0 0 1,1-1-1,-1 1 1,0 0-1,0 0 1,0-1-1,0 1 1,0-1-1,0 1 1,0-1-1,0 1 1,0-1-1,0 0-6,6-2 29,0 0 0,0-1-1,-1 0 1,1 0 0,-1-1 0,0 0 0,0 0-1,-1 0-28,20-24 101,-2-1-1,-2-1 1,0-1-1,-2 0 0,0-6-100,75-174 210,-54 114-154,38-98-67,23-104 11,38-209 384,-136 498-301,-1-1 0,1 1 0,-2-1 0,1-10-83,-2 22 6,-1 0 0,1 0 0,0 0 0,-1 0 0,1 0 1,0 0-1,0 0 0,-1 0 0,1 0 0,0 0 0,-1 0 1,1 0-1,0 0 0,-1 0 0,1 0 0,0 0 1,-1 0-1,1 0 0,0 0 0,0 1 0,-1-1 0,1 0 1,0 0-1,0 0 0,-1 0 0,1 1 0,0-1 0,0 0 1,-1 0-1,1 1 0,0-1 0,0 0 0,0 0 1,0 1-7,-12 17 65,2 0 1,0 1-1,1 0 1,1 1 0,1 0-1,0 0 1,-2 20-66,-4 4 58,-29 105-25,7 2-1,7 1 1,6 1 0,7 1-1,4 123-32,13-206-482,8 63 482,3-64-367,-8-46-830,-1 0 0,-1 1 0,-1 17 1197,-2-41-1390,0-1-78</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4.283"/>
    </inkml:context>
    <inkml:brush xml:id="br0">
      <inkml:brushProperty name="width" value="0.2" units="cm"/>
      <inkml:brushProperty name="height" value="0.2" units="cm"/>
      <inkml:brushProperty name="color" value="#FFC114"/>
    </inkml:brush>
  </inkml:definitions>
  <inkml:trace contextRef="#ctx0" brushRef="#br0">613 179 300,'0'0'235,"0"0"3,0 0 34,0 0-11,0 0-36,1 0-189,0 0 0,0 1 1,0-1-1,0 0 0,0 0 1,0 0-1,0 0 0,0 0 0,0 0 1,0-1-1,0 1 0,0 0 0,0 0 1,0-1-1,0 1 0,-1 0 1,1-1-1,0 1 0,0-1-36,5-24 329,-6 24-301,1-1 1,0 1-1,-1-1 1,1 1-1,-1-1 1,0 1-1,1-1 1,-1 1 0,0-1-1,0 0 1,0 1-1,0-1 1,0 1-1,-1-1 1,1 0-1,0 1 1,-1-1-1,1 1 1,-1-1-1,1 1 1,-1-1-1,0 1 1,0 0-1,1-1 1,-1 1-1,0 0 1,-1 0-29,-4-9 89,-1 1 1,0 1-1,-1 0 1,0 0-1,0 0 1,-1 1-1,0 0 0,0 1 1,-1 0-1,1 0 1,-1 1-1,-1 0 1,-4-1-90,6 3 41,0 1 0,1 0 0,-1 1 0,0-1 0,0 2 0,0-1 0,0 1 0,0 1 0,0-1 0,0 2 0,0-1 0,1 1 0,-1 0 0,0 1 0,1 0 0,-5 3-41,-6 4 53,0 1 1,0 1-1,1 0 1,0 2 0,1 0-1,1 0 1,0 2-1,1 0 1,1 1-1,1 1 1,0 0-1,1 0 1,1 1-1,1 1 1,0 0-1,0 4-53,-11 32 59,3 1-1,2 0 0,3 2 0,2 0 0,0 20-58,4 7 68,3 1 0,4 9-68,0-64 39,2 15-21,2 0 0,2 0 0,2-1 0,2 1-18,-5-25 9,1 10-5,2 0 1,1 0 0,1 0 0,2-1 0,1-1-1,4 6-4,-12-28-20,-1 0 0,1-1 0,0 1 0,1-1-1,-1 0 1,1 0 0,1-1 0,-1 1 0,1-2-1,1 1 1,-1-1 0,1 0 0,-1 0 0,1-1-1,1 0 1,-1-1 0,1 1 0,-1-2 0,1 1-1,0-1 1,0 0 0,0-1 0,0 0 0,3-1 20,-1-1-204,-1-1 0,1 0 0,0-1 0,-1 0 0,1 0 0,-1-1 0,0-1 0,0 1 0,-1-2 1,1 1-1,2-4 204,18-8-954</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4.712"/>
    </inkml:context>
    <inkml:brush xml:id="br0">
      <inkml:brushProperty name="width" value="0.2" units="cm"/>
      <inkml:brushProperty name="height" value="0.2" units="cm"/>
      <inkml:brushProperty name="color" value="#FFC114"/>
    </inkml:brush>
  </inkml:definitions>
  <inkml:trace contextRef="#ctx0" brushRef="#br0">88 45 160,'-4'19'220,"1"0"1,1 1-1,1-1 0,1 0 1,0 1-1,2-1 0,0 0 0,1 1 1,1-1-1,1-1 0,0 1 1,8 15-221,-5-12 133,1 0 0,1-1 1,1 0-1,1 0 0,1-1 1,2 2-134,-7-13 62,-1 1 0,2-2 0,-1 1 0,1-1 0,1 0 0,-1-1 0,1 0 0,1 0 0,-1-1 0,1-1 0,0 0 0,7 2-62,-16-6 12,1-1 0,-1 0 1,1 1-1,0-1 0,-1 0 1,1-1-1,0 1 0,-1 0 1,1-1-1,-1 0 1,1 1-1,-1-1 0,1 0 1,-1 0-1,0-1 0,1 1 1,-1 0-1,0-1 0,2-1-12,0 0 26,2 0-11,-1-1 1,-1 1-1,1-1 1,-1-1-1,1 1 1,-1-1-1,0 1 1,-1-1-1,1 0 1,-1-1-1,0 1 1,0 0-1,-1-1 1,0 0-1,0 0 1,0 1-1,0-5-15,1-2 22,-1 0-1,0 0 0,-1 0 0,-1 0 0,0 0 1,0 0-1,-1 0 0,-3-9-21,-1-4 22,-1 0-1,-2 1 1,0-1 0,-2 2-1,0 0 1,-2 0-1,-11-17-21,17 31 21,0 0-1,0 1 1,-1-1-1,0 1 1,0 0-1,-1 1 0,0 0 1,0 0-1,-1 1 1,0 0-1,0 0 1,0 1-1,-1 0 1,0 1-1,0 0 0,0 0 1,0 1-1,-1 1 1,1 0-1,-2 0-20,5 2 6,0 1-1,1 0 0,-1 0 1,0 0-1,0 1 1,1 0-1,-1 0 0,1 1 1,0 0-1,0 0 0,0 0 1,0 1-1,0 0 1,1 0-1,0 0 0,-1 2-5,-2 0-52,2 0-1,-1 0 0,1 1 1,0 1-1,0-1 0,1 1 1,0-1-1,0 2 0,1-1 0,0 0 1,-1 5 52,1 31-1668,4-29 504</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5.403"/>
    </inkml:context>
    <inkml:brush xml:id="br0">
      <inkml:brushProperty name="width" value="0.2" units="cm"/>
      <inkml:brushProperty name="height" value="0.2" units="cm"/>
      <inkml:brushProperty name="color" value="#FFC114"/>
    </inkml:brush>
  </inkml:definitions>
  <inkml:trace contextRef="#ctx0" brushRef="#br0">364 17 156,'-2'-2'95,"0"0"0,-1 1 0,1-1 0,-1 1 0,1-1 0,-1 1 0,1 0 0,-1 0 0,0 0 0,0 0-1,0 1 1,1-1 0,-1 1 0,0-1 0,0 1 0,0 0 0,0 0 0,0 1 0,0-1 0,0 0 0,1 1 0,-1 0 0,0 0 0,0 0 0,1 0 0,-1 0 0,0 0-95,-16 6 132,0 1 0,1 1 0,-6 4-132,0 0 167,0 2-1,0 1 0,2 1 1,-6 7-167,19-16 54,0 0-1,1 1 1,0 0 0,0 0 0,1 1 0,0 0 0,1 0 0,0 0 0,1 1 0,0 0-1,0 3-53,4-11 9,1 0 0,-1 0 0,1 0 0,0 0 0,0 0 0,0 0 0,0 0 0,1 0 0,-1 0 0,1 1 0,0-1-1,0 0 1,0-1 0,0 1 0,0 0 0,1 0 0,-1 0 0,1-1 0,0 1 0,0-1 0,0 1 0,0-1 0,0 0 0,0 0-1,1 0 1,-1 0 0,1 0 0,-1 0 0,3 0-9,10 7 35,1 0 0,-1-1 0,2-1 0,11 3-35,-18-6 33,21 7 5,-2-1-35,-1 1 0,-1 1 0,0 2 0,0 0-3,-21-10 35,0-1 0,-1 1 1,1 0-1,-1 1 0,0-1 0,0 1 1,-1 0-1,1 0 0,-1 1 1,0-1-1,0 1 0,-1 0 1,0 0-1,0 0 0,0 0 1,-1 1-1,0-1 0,0 1 1,0 4-36,-1-6 25,-1 0 0,-1 1 0,1-1 1,-1 0-1,0 0 0,0 0 0,-1 0 1,1 0-1,-1 0 0,0 0 0,0 0 1,-1-1-1,0 1 0,1-1 0,-1 1 1,-1-1-1,1 0 0,-1 0 0,0-1 1,-2 3-26,-6 8 91,4-6-91,1 0 0,-1-1 0,0 0-1,0-1 1,-1 0 0,1 0 0,-2-1-1,1 0 1,0 0 0,-1-1 0,-4 1 0,9-3-118,-1 0 0,1-1 1,0 0-1,-1 0 0,1 0 1,-1-1-1,1 1 0,-1-1 0,1-1 1,-1 1-1,1-1 0,-1 0 1,1 0-1,0-1 0,-1 1 1,1-1-1,0 0 0,0-1 0,0 1 1,0-1-1,0-1 118,-17-14-909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26.235"/>
    </inkml:context>
    <inkml:brush xml:id="br0">
      <inkml:brushProperty name="width" value="0.2" units="cm"/>
      <inkml:brushProperty name="height" value="0.2" units="cm"/>
      <inkml:brushProperty name="color" value="#FFC114"/>
    </inkml:brush>
  </inkml:definitions>
  <inkml:trace contextRef="#ctx0" brushRef="#br0">37 129 436,'0'48'672,"2"17"-39,-3 0-1,-4 0 0,-1 0 1,-10 33-633,5-40 404,11-51-290,6-34-172,15-82-504,5 2 0,32-85 562,-50 171 53,1 0 0,0 1 0,1 1 0,3-3-53,-10 17 27,-1 1 0,1 0 0,0 0 0,0 0 0,0 0 0,1 1 0,-1-1 0,1 1 0,0 0 0,0 0 0,0 0 0,0 0 0,0 1-1,1 0 1,-1 0 0,1 0 0,0 0 0,-1 1 0,1 0 0,0 0 0,3-1-27,-5 3 15,0-1-1,-1 0 0,1 1 0,0 0 0,-1-1 1,1 1-1,0 0 0,-1 1 0,1-1 1,-1 0-1,0 1 0,1-1 0,-1 1 0,0 0 1,0-1-1,0 1 0,0 1-14,4 3 35,0 1 0,-1 0 1,0 0-1,-1 0 0,1 1 0,-1 0-35,6 14 76,0 1-1,-2 0 1,4 20-76,-5-4 167,-1-1 0,-2 1 0,-3 0 0,-1 34-167,-1-27 122,1-42-116,0 0-1,0 1 0,-1-1 0,0 0 0,0 0 0,0 0 0,0 0 0,-1 0 0,1 0 0,-1 0 0,0 0 0,-2 2-5,10-19-266,-1-1 1,0 0-1,-1-1 0,-1 1 1,1-4 265,5-21-425,5-14-175,-1 3 96,2 1 0,5-8 504,-14 43 0,0 0-1,1 1 1,1 0-1,0 0 1,1 0 0,0 1-1,0 1 1,1-1-1,7-4 1,-15 14 19,0 1 1,-1 0-1,1 0 0,0-1 1,0 1-1,-1 0 0,1 1 1,0-1-1,0 0 0,0 0 1,0 1-1,0-1 0,1 1 1,-1 0-1,0 0 0,0 0 0,0 0 1,0 0-1,0 0 0,0 0 1,0 1-1,0-1 0,0 1 1,0-1-1,0 1 0,0 0 1,0 0-1,0 0 0,0 0 1,0 0-1,-1 0 0,1 1 0,0-1 1,-1 0-1,1 1 0,-1-1 1,0 1-1,1 0 0,0 0-19,3 6 63,1-1 0,-1 1-1,0-1 1,-1 2-1,0-1 1,0 0 0,0 1-1,0 4-62,8 29 329,-1 1 0,-2 0-1,-2 1 1,-1 18-329,0 120-596,-5-175-138,4 1-367</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0.552"/>
    </inkml:context>
    <inkml:brush xml:id="br0">
      <inkml:brushProperty name="width" value="0.2" units="cm"/>
      <inkml:brushProperty name="height" value="0.2" units="cm"/>
      <inkml:brushProperty name="color" value="#FFC114"/>
    </inkml:brush>
  </inkml:definitions>
  <inkml:trace contextRef="#ctx0" brushRef="#br0">207 16 256,'-17'0'328,"14"0"-8,-6 0-33,2 2-199,-1-1 0,1 1 0,0 0-1,0 0 1,0 1 0,0 0 0,1 0 0,-1 1-1,1 0 1,0 0 0,0 0 0,0 1-1,0 0 1,1 0 0,0 0 0,0 1-1,1 0 1,-1 0 0,0 1-88,-2 5 108,0 0 0,1 1 0,0 0 0,1 0 0,0 0 1,1 0-1,1 1 0,0-1 0,0 10-108,-2 24 314,3 0-1,2 10-313,0-36 83,1-1-39,1-1 0,1 1-1,0-1 1,2 0 0,0 0-1,1 0 1,1-1-1,8 16-43,-9-21 22,1 0 0,0-1 0,1 0 0,0 0 0,1 0 0,0-1 0,1-1 0,0 1 0,0-2 0,1 1 0,1-2-1,8 6-21,-15-11 12,0-1-1,-1 1 0,2-1 1,-1 0-1,0-1 0,0 1 0,1-1 1,-1 0-1,0-1 0,1 1 1,-1-1-1,1 0 0,-1 0 0,1-1 1,-1 1-1,0-1 0,1-1-11,2 0 6,-1-1 0,0 0 0,0 0-1,0-1 1,-1 0 0,1 0-1,-1 0 1,0-1 0,0 0 0,-1 0-1,2-3-5,8-8 16,-2-1-1,0-1 0,-1 0 1,-1-1-1,-1 0 0,0-1 1,-2 0-1,0-1-15,0-5 24,-1-1 0,-1 1 1,-2-1-1,-1 0 0,0-1 1,-2 1-1,-2-9-24,0 22 3,0 0 0,-1 0 0,-1 0 0,0 0 0,-1 0 0,-1 1 0,0-1-3,-5-18 10,5 19 4,0 1-1,-1 0 1,0-1-1,0 2 1,-1-1-1,-1 1 0,-5-6-13,8 11 13,0 0-1,0 1 0,0-1 0,-1 1 0,0 1 0,0-1 0,-1 1 0,1 0 1,-1 0-1,0 0 0,0 1 0,0 0 0,0 1 0,-2-1-12,7 2 1,-1 1 0,0-1 0,0 0-1,0 1 1,0 0 0,0 0 0,0 0 0,0 0 0,0 0-1,0 0 1,1 1 0,-1 0 0,0-1 0,0 1 0,0 0-1,1 0 1,-1 1 0,0-1 0,0 1-1,-5 2 0,-1 0-247,0 0 0,0 0 0,0 1 0,1 0 0,0 1 0,0 0 0,0 0 0,1 0 0,0 1 0,0 0 0,-3 5 247,7-7-848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1.368"/>
    </inkml:context>
    <inkml:brush xml:id="br0">
      <inkml:brushProperty name="width" value="0.2" units="cm"/>
      <inkml:brushProperty name="height" value="0.2" units="cm"/>
      <inkml:brushProperty name="color" value="#FFC114"/>
    </inkml:brush>
  </inkml:definitions>
  <inkml:trace contextRef="#ctx0" brushRef="#br0">338 2 56,'-1'0'135,"-1"0"0,1-1 0,0 1 0,0 0 0,-1-1 0,1 1 0,0 0 0,-1 0 0,1 0 0,0 0 0,0 0 0,-1 1 0,1-1 0,0 0 1,-1 1-1,1-1 0,0 1 0,0-1 0,0 1 0,-1-1 0,1 1 0,0 0 0,0-1 0,0 2-135,-42 18 126,16-3 20,0 1 0,0 2 0,2 0 0,1 2 0,0 0 1,2 2-1,1 0 0,-11 17-146,28-35 32,0 0-1,0 1 1,0-1 0,1 1 0,0 0 0,0 0 0,1 0-1,0 0 1,0 0 0,1 1 0,0-1 0,0 3-32,1-8 5,1 1 0,-1-1 0,1 1 0,0-1 0,0 1 0,0-1 0,0 1 0,0-1 0,0 0 0,1 0 0,-1 0 0,1 0 0,0 0 0,0 0 0,-1 0 0,1 0 0,0-1 0,0 1 0,1 0 0,-1-1 0,0 0 0,0 0 0,2 1-5,66 27 92,-38-18-57,-12-3-27,-1 1-1,1 1 1,-2 1 0,1 0 0,12 12-8,-23-16 8,-1-1 1,0 2 0,-1-1-1,0 1 1,0 0 0,-1 0 0,0 0-1,0 1 1,-1 0 0,0 0-1,-1 0 1,1 1 0,-2-1-1,1 1-8,0 6 47,-1-1-1,0 1 0,-1-1 0,-1 1 0,0 0 1,-2-1-1,1 1 0,-2-1 0,0 1 0,-1-1 0,0 0 1,-1 0-1,-1-1 0,0 1 0,-1-1 0,-1-1 0,0 1 1,0-1-1,-2-1 0,0 0 0,0 0 0,-1-1 0,0 0 1,-1-1-1,0 0 0,-1-1 0,0 0 0,-1 0-46,11-8-130,0 0 0,1 1-1,-1-1 1,0-1 0,0 1 0,0 0-1,0-1 1,0 1 0,0-1 0,0 0-1,0 0 1,1 0 0,-1-1-1,0 1 1,0-1 0,0 1 0,0-1-1,-1 0 131,-29-18-1048</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2.435"/>
    </inkml:context>
    <inkml:brush xml:id="br0">
      <inkml:brushProperty name="width" value="0.2" units="cm"/>
      <inkml:brushProperty name="height" value="0.2" units="cm"/>
      <inkml:brushProperty name="color" value="#FFC114"/>
    </inkml:brush>
  </inkml:definitions>
  <inkml:trace contextRef="#ctx0" brushRef="#br0">572 54 124,'0'-2'37,"0"0"0,0 0 0,-1 0 0,1 0 0,0 0 1,-1 0-1,1 0 0,-1 0 0,0 0 0,1 0 0,-1 0 0,0 1 0,0-1 0,0 0 0,0 0 0,-1 1 1,1-1-1,0 1 0,-1-1 0,1 1 0,-1 0 0,0-1-37,-2 0 86,1 0 0,-1 1-1,1-1 1,-1 1 0,0 0-1,1 0 1,-1 0 0,0 0 0,0 1-1,0 0 1,-2-1-86,-6 2 152,0-1 0,0 2 0,0-1 0,0 2 1,1-1-1,-10 5-152,-18 8 199,2 1 0,0 3 1,1 0-1,1 3 0,0 1 1,2 1-1,1 2 0,1 1 1,1 2-1,-9 13-199,36-39 18,0-1 0,1 1 0,-1 0 0,1 1 0,0-1 0,0 0 0,0 1 0,0-1 0,0 1 0,1 0 0,0-1 0,0 1 0,0 0 0,-1 3-18,3-5 7,-1 0 0,1 0 0,-1 0 0,1 0 1,0 0-1,0 0 0,0 0 0,0 0 0,0-1 0,0 1 0,1 0 1,-1-1-1,0 1 0,1-1 0,-1 1 0,1-1 0,0 0 0,-1 0 1,1 0-1,0 0 0,0 0 0,0 0 0,0 0 0,0 0 1,0-1-1,0 1 0,1-1-7,17 6 38,1-1 0,0-1 0,0-1 0,1-1 0,-1-1 0,12-1-38,62 5 17,-67-1 6,1 1 1,-2 1-1,1 2 1,-1 0 0,0 2-1,-1 1 1,0 1-1,-1 2 1,3 2-24,-18-10 33,0 1 0,-1 1 0,1-1 0,-2 2 0,1-1 0,-1 1 0,0 1 0,-1-1 0,0 1-1,-1 0 1,0 1 0,0 0 0,-1 0 0,-1 0 0,0 0 0,0 1 0,-1 0 0,0-1 0,-1 1 0,-1 0 0,0 0 0,0 8-33,-3-7 33,0 1 1,0-1-1,-1 0 1,-1 1-1,0-2 0,-1 1 1,-1 0-1,0-1 1,0 0-1,-7 9-33,0 0 39,-2 0 1,0-1-1,-1-1 1,-1 0-1,-11 8-39,13-14-104,0-1 0,-1 0-1,-1-1 1,0-1-1,-1 0 1,0-1 0,0-1-1,-1-1 1,0-1-1,0 0 1,0-2 0,-1 0-1,0-1 1,0-1 0,0 0-1,0-2 105,13 0-178,0-1 0,0 0 0,1 0 0,-1-1 1,0 1-1,1-2 0,-1 1 0,1-1 0,-3-1 178,-4-2-296,-26-9-832</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3.066"/>
    </inkml:context>
    <inkml:brush xml:id="br0">
      <inkml:brushProperty name="width" value="0.2" units="cm"/>
      <inkml:brushProperty name="height" value="0.2" units="cm"/>
      <inkml:brushProperty name="color" value="#FFC114"/>
    </inkml:brush>
  </inkml:definitions>
  <inkml:trace contextRef="#ctx0" brushRef="#br0">1 0 36,'13'209'2279,"-9"-105"-1802,19 643 499,-26-736-1701,-9 1-298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3.477"/>
    </inkml:context>
    <inkml:brush xml:id="br0">
      <inkml:brushProperty name="width" value="0.2" units="cm"/>
      <inkml:brushProperty name="height" value="0.2" units="cm"/>
      <inkml:brushProperty name="color" value="#FFC114"/>
    </inkml:brush>
  </inkml:definitions>
  <inkml:trace contextRef="#ctx0" brushRef="#br0">1 306 48,'4'1'143,"1"1"-1,0-1 1,-1 1 0,1-1-1,0 0 1,0-1 0,-1 0-1,1 1 1,0-1 0,0-1-1,0 1 1,-1-1 0,1 0 0,0 0-1,4-1-142,13-6 165,-1-1-1,0-1 1,-1-1-1,0-1 1,-1 0 0,0-2-1,-1 0 1,-1-1-1,0-1 1,-1 0-1,0-1 1,8-14-165,-21 25 3,0 1-1,-1 0 1,0-1-1,0 0 1,0 1-1,-1-1 1,1 0-1,-2 0 1,1 0-1,-1 0 1,0 0-1,0-3-2,-4 3-9,-1 1 10,3 2 0,1 0-1,-1 1 1,-1-1 0,1 1 0,0 0 0,0 0-1,-1 0 1,1 0 0,-1 0 0,0 0-1,1 1 1,-1-1 0,0 1 0,0 0 0,0 0-1,0 0 1,0 0 0,0 0 0,-1 1 0,1-1-1,0 1 1,0 0 0,0 0 0,0 0-1,-1 1 1,1-1 0,0 1 0,0-1 0,0 1-1,-1 1 0,-8 3 23,1 0-1,0 1 1,1 1-1,0 0 1,0 1-1,0-1 1,1 2-1,0-1 1,1 1-1,0 1 1,0 0-1,1 0 1,0 0-1,1 1 1,0 0-1,1 0 1,-4 10-23,0 4 66,0 1 0,2 0 1,0 0-1,2 0 0,1 1 1,1 0-1,1 24-66,3-42 18,0 0 0,1-1 0,0 0 0,0 1 0,1-1 0,0 0 0,1 0 1,-1 0-1,1-1 0,1 1 0,0-1 0,0 0 0,0 0 0,1-1 0,0 0 0,0 0 0,0 0 0,1 0 0,0-1 0,0 0 0,0-1 0,1 0 0,0 0 0,0 0 0,0-1 0,0 0 0,0-1 1,6 1-19,-5 0-123,1-1 1,-1-1 0,0 0 0,1 0-1,-1-1 1,0 0 0,1-1 0,-1 0-1,0 0 1,1-1 0,-1 0 0,0-1-1,0 0 1,-1 0 0,1-1 0,0 0 0,-1 0-1,4-4 123,5-3-836</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3.400"/>
    </inkml:context>
    <inkml:brush xml:id="br0">
      <inkml:brushProperty name="width" value="0.2" units="cm"/>
      <inkml:brushProperty name="height" value="0.2" units="cm"/>
      <inkml:brushProperty name="color" value="#FFC114"/>
    </inkml:brush>
  </inkml:definitions>
  <inkml:trace contextRef="#ctx0" brushRef="#br0">1 43 468,'143'-20'2485,"1"6"0,87 5-2485,-203 11 22,0 1 0,0 0 0,-1 3 0,2 0-22,77 13-1639,-86-18 784</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4.264"/>
    </inkml:context>
    <inkml:brush xml:id="br0">
      <inkml:brushProperty name="width" value="0.2" units="cm"/>
      <inkml:brushProperty name="height" value="0.2" units="cm"/>
      <inkml:brushProperty name="color" value="#FFC114"/>
    </inkml:brush>
  </inkml:definitions>
  <inkml:trace contextRef="#ctx0" brushRef="#br0">121 49 52,'0'0'360,"-7"3"-11,2-1-283,0 1-1,0 0 0,0 0 0,1 0 1,-1 0-1,1 1 0,0-1 1,0 1-1,0 1 0,1-1 0,-1 0 1,1 1-1,0-1 0,1 1 0,-1 0 1,1 0-1,0 0 0,0 1 1,-1 2-66,-8 31 348,2-1 0,1 1 0,2 1 0,2 0 0,1-1 0,2 1 0,3 12-348,-2-37 62,2-1 0,0 0 0,0 0 0,1-1 0,1 1 0,0 0 0,1-1-1,1 0 1,0 0 0,3 3-62,-6-10 32,0 0 0,0-1 0,1 1 0,0-1 0,0 0 0,0 0 0,0 0 0,1-1 0,0 0 0,0 0 0,0 0-1,1 0 1,-1-1 0,1 0 0,0 0 0,0 0 0,0-1 0,0 0 0,0 0 0,0 0 0,1-1 0,-1 0 0,2 0-32,-2-2 16,0 0 0,0 0-1,0-1 1,0 0 0,0 0 0,-1 0 0,1 0-1,-1-1 1,1 0 0,-1 0 0,0-1 0,0 0 0,0 0-1,-1 0 1,3-2-16,6-8 47,0 1 0,-1-2 0,0 0 0,4-8-47,-6 3 29,0 0 0,-1-1 1,-1 0-1,-1 0 1,-1-1-1,-1 0 0,-1 0 1,-1 0-1,-1-1 0,-1 1 1,0-1-1,-2 0-29,0 4 43,-1 1 0,-1 0-1,0-1 1,-1 1 0,-1 0 0,-1 1-1,-1-1 1,0 1 0,-3-4-43,5 11 44,-1 0 0,0 1 1,-1 0-1,1 0 0,-2 1 1,1 0-1,-9-7-44,12 11 22,-1 1-1,0-1 1,0 1 0,0 0 0,0 0-1,-1 1 1,1 0 0,-1 0-1,0 0 1,0 0 0,1 1 0,-1 0-1,0 0 1,-3 1-22,-2-1-26,0 0 0,0 1-1,0 1 1,0-1 0,0 2 0,1 0-1,-1 0 1,1 1 0,-1 0 0,1 1 0,0 0-1,0 1 1,0 0 0,1 0 0,-6 5 26,13-9-226,1 0 0,0 1 0,0-1 0,0 1 0,0-1 0,0 1 0,0-1-1,1 1 1,-1-1 0,0 1 0,1 0 0,-1-1 0,1 2 226,0-2-1092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5.185"/>
    </inkml:context>
    <inkml:brush xml:id="br0">
      <inkml:brushProperty name="width" value="0.2" units="cm"/>
      <inkml:brushProperty name="height" value="0.2" units="cm"/>
      <inkml:brushProperty name="color" value="#FFC114"/>
    </inkml:brush>
  </inkml:definitions>
  <inkml:trace contextRef="#ctx0" brushRef="#br0">120 409 176,'-4'83'2180,"3"-53"-1800,-1 0-1,-6 23-379,-3 37 440,9-59-312,-1 47 292,-4 1 0,-3-1 0,-4 0-1,-15 48-419,29-126 1,-11 26 577,7-30-231,1-19-259,-5-71-81,5-1 0,4 1 0,12-83-7,-4 107 67,4 0-1,2 1 0,4 1 1,22-55-67,-32 102 40,1 1 1,0 1-1,1 0 0,1 0 1,1 1-1,0 0 1,2 1-1,0 1 1,1 0-1,0 1 0,1 1 1,1 1-1,0 0 1,1 1-1,0 1 1,1 1-1,1 0-40,-10 5 41,0 1 0,0 1 0,0 0 0,0 0 0,1 1 0,-1 1 0,1 0 0,-1 0 0,1 1-1,-1 1 1,1 0 0,-1 0 0,0 1 0,1 0 0,-1 1 0,1 1-41,-4-1 26,0 1 0,0 0 0,0 0 0,-1 0 0,0 1 0,0 0 0,0 1 1,0 0-1,-1 0 0,0 0 0,0 0 0,-1 1 0,1 0 0,-2 1 0,1-1 0,-1 1 0,0-1 0,0 1 0,-1 1 0,0-1 0,1 7-26,-1-2 34,-1 0 1,-1 0-1,1 0 0,-2 0 0,0 0 0,-1 0 1,0 0-1,-1 0 0,0 0 0,-1-1 0,0 1 1,-1-1-1,-1 1 0,0-1 0,-1-1 1,-5 9-35,0 1-24,-2 0 0,-1-2 0,0 0 1,-2 0-1,0-1 0,0-1 1,-2-1-1,0-1 0,-1 0 1,-1-1-1,0-1 0,-1-1 1,0-1-1,0-1 0,-1 0 1,-1-2-1,0-1 0,0 0 0,0-2 1,-1-1-1,-16 1 24,-43-3-3186,62-2 1378</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7.953"/>
    </inkml:context>
    <inkml:brush xml:id="br0">
      <inkml:brushProperty name="width" value="0.2" units="cm"/>
      <inkml:brushProperty name="height" value="0.2" units="cm"/>
      <inkml:brushProperty name="color" value="#FFC114"/>
    </inkml:brush>
  </inkml:definitions>
  <inkml:trace contextRef="#ctx0" brushRef="#br0">26 20 156,'0'0'19,"0"-1"0,1 1 0,-1-1 1,0 1-1,0-1 0,0 0 0,0 1 0,0-1 0,0 1 0,0-1 0,0 1 1,0-1-1,0 0 0,0 1 0,0-1 0,0 1 0,0-1 0,-1 0 1,1 1-1,0-1 0,0 1 0,-1-1 0,1 1 0,0-1 0,-1 1 0,1-1 1,0 1-1,-1 0 0,1-1 0,-1 1 0,1-1 0,-1 1 0,1 0 1,-1-1-1,1 1 0,-1 0 0,1 0 0,-1 0 0,1-1 0,-1 1 0,0 0 1,1 0-1,-1 0 0,1 0 0,-1 0 0,1 0 0,-1 0 0,0 0 0,1 0 1,-1 0-1,0 0-19,0 0-20,-2 0 245,3 0 3,0 0-10,0 0-17,0 0 1,0 0-28,0 0 9,0 0-41,0 0-48,0 0 21,0 0 29,-6 16 131,7 0-198,1-1 0,0 1 0,1-1 0,1 0 0,5 13-77,5 30 109,31 152 161,6 45-75,-33-143-1235,-4 2 1,-4 73 1039,-10-186-889,0-1-59</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8.329"/>
    </inkml:context>
    <inkml:brush xml:id="br0">
      <inkml:brushProperty name="width" value="0.2" units="cm"/>
      <inkml:brushProperty name="height" value="0.2" units="cm"/>
      <inkml:brushProperty name="color" value="#FFC114"/>
    </inkml:brush>
  </inkml:definitions>
  <inkml:trace contextRef="#ctx0" brushRef="#br0">1 58 332,'40'1'585,"0"-2"-1,0-2 1,39-7-585,22-8 495,1 5 1,1 4 0,-1 5-1,20 4-495,-91 2-199,0 1-1,0 2 1,0 1-1,-1 1 0,5 3 200,7 1-258,-15-4-510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9.197"/>
    </inkml:context>
    <inkml:brush xml:id="br0">
      <inkml:brushProperty name="width" value="0.2" units="cm"/>
      <inkml:brushProperty name="height" value="0.2" units="cm"/>
      <inkml:brushProperty name="color" value="#FFC114"/>
    </inkml:brush>
  </inkml:definitions>
  <inkml:trace contextRef="#ctx0" brushRef="#br0">388 114 132,'-36'-27'581,"27"20"-370,-1-1 1,1 1-1,-2 1 1,1-1-1,-3 1-211,9 4 72,-1 0 0,1 1 0,0 0 0,-1 0 0,1 0 0,-1 0 0,1 1 0,-1-1 0,1 1 0,-1 1 0,1-1 0,-1 0 0,1 1 0,-1 0 0,1 0 0,-3 2-72,-7 2 63,2 0 0,-1 2 0,1-1 1,0 2-1,0-1 0,1 2 1,0-1-1,1 2 0,-1-1 0,2 1 1,-1 1-1,2 0 0,-1 0 1,2 1-1,-1 0 0,2 0 1,-1 0-1,2 1 0,0 0 0,0 1 1,1-1-1,1 1 0,0-1 1,1 1-1,1 0 0,0 0 0,1 11-63,0-12 21,1 1-1,1-1 1,0 0-1,1-1 1,0 1-1,1 0 0,0-1 1,1 0-1,1 0 1,0 1-21,-3-7 12,0-1 0,1 1 0,0-1 0,-1 1 0,2-1 0,-1 0 0,1 0 0,-1-1 0,1 1 0,0-1 0,1 0 0,-1-1 0,1 1 0,0-1 0,0 0 1,0-1-1,0 1 0,0-1 0,1 0 0,-1-1 0,2 1-12,-5-2 6,0 1 1,0 0-1,1-1 1,-1 0-1,0 0 0,0 0 1,1 0-1,-1 0 1,0-1-1,0 1 1,0-1-1,0 0 0,1 0 1,-1 0-1,0-1 1,-1 1-1,1-1 1,0 1-1,0-1 1,0 0-7,5-4 18,1 0-2,0-1 0,0 0-1,-1 0 1,0-1 0,-1 0 0,1 0 0,-2-1-1,1 0 1,-1 0 0,2-5-16,7-14 56,-1 0 0,8-28-56,-10 20 61,-3 0-1,5-37-60,-9 49 26,-2 1-7,-2-1 0,0 1 1,-1-1-1,-2-8-19,0-21 221,2 51-185,0 2-14,0-2 44,1-2 0,6 17 1,3 16 40,-1 1 0,3 21-107,13 43 172,-9-48-68,2-2 0,19 34-104,-32-68-13,0 1 1,1-2-1,1 1 1,-1-1 0,2 0-1,-1 0 1,1-1-1,1 0 1,-1 0-1,1-1 1,0 0-1,1-1 1,0 0 0,6 3 12,-14-8-159,0 0 0,0 0 0,0-1 0,0 1 0,0-1 0,0 1 0,1-1 0,-1 1 0,0-1 0,0 0 0,0 0 0,1 0 0,-1-1 0,0 1 0,0 0 0,0-1 0,2 0 159,21-14-960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39.599"/>
    </inkml:context>
    <inkml:brush xml:id="br0">
      <inkml:brushProperty name="width" value="0.2" units="cm"/>
      <inkml:brushProperty name="height" value="0.2" units="cm"/>
      <inkml:brushProperty name="color" value="#FFC114"/>
    </inkml:brush>
  </inkml:definitions>
  <inkml:trace contextRef="#ctx0" brushRef="#br0">0 1 312,'3'3'184,"-1"1"0,0 0 0,0 0 0,0 0 0,-1 0 0,1 0 0,-1 0 0,0 0 0,0 1 0,-1-1 0,1 2-184,2 7 278,53 242 3740,18 208-4018,-61-366 315,-10-74-371,2 12-314,1 1-1,1-1 0,7 16 371,-12-49-1514,-2-2 473</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0.136"/>
    </inkml:context>
    <inkml:brush xml:id="br0">
      <inkml:brushProperty name="width" value="0.2" units="cm"/>
      <inkml:brushProperty name="height" value="0.2" units="cm"/>
      <inkml:brushProperty name="color" value="#FFC114"/>
    </inkml:brush>
  </inkml:definitions>
  <inkml:trace contextRef="#ctx0" brushRef="#br0">96 0 136,'-5'32'603,"-1"0"0,-2-1 0,-1 0 0,-9 19-603,8-24 415,0 1 1,2 0-1,2 0 1,0 0 0,2 1-1,-1 27-415,6-47 48,0-1-1,1 1 0,-1-1 1,2 0-1,-1 0 0,1 1 1,1-2-1,-1 1 1,1 0-1,0-1 0,0 1 1,1-1-1,2 1-47,5 8 139,0-1-1,1-1 1,1 0-1,1-1 1,1 1-139,54 33 858,1-4-1,73 32-857,-131-68 39,-1 1-24,1-1 0,0 0 0,0-1 0,0 0 0,0-1 0,1-1 0,0 0-1,8 0-14,-21-3-113,26-3-1473,3-16-701,-25 16 1238</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0.599"/>
    </inkml:context>
    <inkml:brush xml:id="br0">
      <inkml:brushProperty name="width" value="0.2" units="cm"/>
      <inkml:brushProperty name="height" value="0.2" units="cm"/>
      <inkml:brushProperty name="color" value="#FFC114"/>
    </inkml:brush>
  </inkml:definitions>
  <inkml:trace contextRef="#ctx0" brushRef="#br0">0 1 36,'2'0'272,"2"0"0,-1 2-68,-1-2-52,-2 0-24,4 1 16,-2 2-56,1 0-176,-1-1-100,-2 0-192</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0.951"/>
    </inkml:context>
    <inkml:brush xml:id="br0">
      <inkml:brushProperty name="width" value="0.2" units="cm"/>
      <inkml:brushProperty name="height" value="0.2" units="cm"/>
      <inkml:brushProperty name="color" value="#FFC114"/>
    </inkml:brush>
  </inkml:definitions>
  <inkml:trace contextRef="#ctx0" brushRef="#br0">1 0 252,'9'60'412,"-13"-27"-8,4-15-52,0 8-16,0 7-60,0-1 76,0 1-104,0-1 12,0 2-28,0-3-52,0-3-52,0-1-84,0-6-56,0-6-212,0-4-124,0-1-172,0-10-252,0 11-144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4:05.193"/>
    </inkml:context>
    <inkml:brush xml:id="br0">
      <inkml:brushProperty name="width" value="0.1" units="cm"/>
      <inkml:brushProperty name="height" value="0.1" units="cm"/>
      <inkml:brushProperty name="color" value="#FFFF00"/>
    </inkml:brush>
  </inkml:definitions>
  <inkml:trace contextRef="#ctx0" brushRef="#br0">426 370 28,'0'0'497,"0"13"158,3-9 2821,-3-4-3448,0 0 0,1 0 1,-1 0-1,0 0 0,0 0 0,1 0 0,-1 0 0,0 0 0,0 0 0,0 0 0,1 0 0,-1 0 0,0 0 0,0 0 0,0 0 0,1 0 0,-1-1 0,0 1 0,0 0 0,0 0 0,1 0 0,-1 0 0,0-1 0,0 1 0,0 0 0,0 0 0,0 0 0,0 0 0,1-1 0,-1 1 0,0 0 0,0 0 0,0-1 0,0 1 0,0 0 1,0 0-1,0 0 0,0-1 0,0 1 0,0 0 0,0 0 0,0-1 0,0 1 0,0 0 0,0 0 0,0 0 0,0-1 0,0 1 0,-1 0 0,1 0 0,0 0 0,0-1 0,0 1 0,0 0 0,0 0 0,0 0 0,-1 0 0,1-1 0,0 1 0,0 0 0,0 0 0,0 0 0,-1 0 0,1 0 0,0 0 0,0-1-28,-23-21 512,-37-21-201,52 38-260,0 1 1,-1 0-1,1 1 1,-1 0-1,1 0 1,-1 1 0,0 0-1,0 1 1,0 0-1,0 0 1,0 1-1,0 0 1,0 1-1,0-1 1,0 2-1,0-1 1,0 1 0,0 1-1,1 0 1,-1 0-1,1 1 1,-1-1-1,1 2 1,1-1-1,-1 1 1,1 1-1,0-1 1,0 1 0,0 0-1,1 1 1,0 0-1,0 0 1,0 0-1,1 1 1,1-1-1,-1 1 1,1 0 0,-1 5-52,-5 10 91,1 1 1,1 1 0,2-1 0,0 1 0,2 0-1,1 0 1,0 6-92,2-15 27,1-1 1,1 1-1,0-1 0,1 1 0,1-1 0,0 0 0,1 0 1,1 0-1,0 0 0,1-1 0,0 0 0,4 5-27,-8-16 5,-1-1-1,1 1 1,0 0-1,0-1 1,0 1-1,1-1 0,-1 0 1,0 1-1,1-1 1,0 0-1,-1-1 1,1 1-1,0 0 1,0-1-1,0 0 1,0 1-1,0-1 0,0 0 1,0-1-1,0 1 1,4 0-5,-1-1 0,0 0 0,0-1 1,0 0-1,1 0 0,-1 0 0,0 0 1,0-1-1,-1 0 0,1-1 0,0 1 1,1-2-1,16-9-28,-1-2 1,-1 0-1,-1-1 1,0-1 0,1-2 27,-7 5-13,-1 0 0,-1 0 0,0-1 0,-1-1 0,0 0-1,-2-1 1,0 1 0,5-13 13,4-20 134,-1 0-1,3-27-133,-19 74 85,-2 2-79,1 0 0,0 0 0,-1 0 0,1 0 0,-1 0 0,1 0 0,0 0 0,-1 0 0,1 0 0,-1 0 0,1 0 0,0 0 0,-1 0 0,1 1 0,-1-1 0,1 0 0,0 0 0,-1 0 0,1 1 0,0-1 0,-1 0 0,1 0 0,0 1 0,0-1 0,-1 0 0,1 0 0,0 1 0,0-1 0,-1 0 1,1 1-1,0-1 0,0 1 0,0-1 0,0 0 0,-1 1 0,1-1 0,0 0 0,0 1-6,-5 17 75,1 1 0,1 0 0,0 0 0,1 0 0,1 0 0,1 0 0,1 1 0,1-1 0,0 0 0,2 0 0,0-1 0,1 1 0,0-1 0,2 0 0,0 0 0,1-1 0,1 0 0,9 13-75,-8-16 0,0 0 0,1-1 0,1 0 0,0-1 0,1 0 0,8 5 0,-16-13-245,0-1 0,0 1-1,0-1 1,0 0 0,0-1 0,1 1 0,0-1-1,-1 0 1,1-1 0,0 1 0,0-1 0,0 0-1,-1-1 1,1 1 0,0-1 0,0 0-1,0-1 1,0 0 0,0 0 0,0 0 0,3-1 245,33-17-2301</inkml:trace>
  <inkml:trace contextRef="#ctx0" brushRef="#br0" timeOffset="691.117">1663 14 248,'10'-8'1421,"-5"2"1060,-29 9-1841,-12 4-352,0 2 0,1 1 0,0 2 0,0 1 0,1 2 0,1 1 0,1 2 0,0 1 0,-10 10-288,35-24 62,1 0 1,0 0-1,0 1 1,0-1-1,1 1 1,0 1-1,0-1 1,1 1-1,0 0 1,0 0-1,0 0 1,-1 6-63,4-10 26,0 1 1,0 0 0,0 0-1,1 0 1,0 0-1,0 0 1,0-1 0,0 1-1,0 0 1,1 0 0,0 0-1,0 0 1,0-1 0,0 1-1,0 0 1,1-1-1,0 1 1,0-1 0,0 1-1,0-1 1,0 0 0,0 0-1,1 0 1,0 0 0,-1-1-1,4 3-26,16 12 114,0 0-1,1-2 1,1 0-1,0-2 1,14 5-114,-5-2 119,-1 1 1,22 17-120,-47-29 15,0 1 1,0-1-1,-1 1 0,0 1 1,-1-1-1,1 2-15,-4-6 7,0 0-1,-1 0 0,1 0 0,-1 1 1,0-1-1,1 1 0,-1-1 0,-1 1 1,1-1-1,0 1 0,0-1 1,-1 1-1,0 0 0,1-1 0,-1 1 1,0 0-1,0 0 0,-1-1 0,1 1 1,-1 0-1,1-1 0,-1 1 1,0 1-7,-6 8 18,0 0 0,0-1 0,-1 0 0,0 0 0,-1-1 0,-1 0 0,1 0 0,-2-1 0,1 0 0,-1-1 0,0 0 0,-1-1 0,0 0 0,-8 3-18,0-1-199,0-1 1,0-1-1,-1 0 0,0-2 0,-1 0 1,1-1-1,-1-1 0,1-2 0,-6 0 199,18-1-345,1-1 0,0 0 0,0-1-1,0 1 1,0-2 0,0 1-1,1-1 1,-3-1 345,-19-11-1857</inkml:trace>
  <inkml:trace contextRef="#ctx0" brushRef="#br0" timeOffset="1078.649">1830 513 60,'10'3'326,"0"-2"-1,0 1 1,0-1-1,1-1 1,-1 0 0,0-1-1,0 1 1,0-2 0,1 0-1,-1 0 1,1-1-326,2 0 179,32-7 160,-1-2 0,0-2-1,-1-2 1,0-2 0,-2-1 0,33-22-339,-31 10 13,-41 29-17,0 0 0,0 0 1,0 0-1,0 0 0,0 0 0,-1 0 0,1-1 1,-1 1-1,1-1 0,-1 1 0,0-1 0,0 1 1,0-1-1,-1 0 0,1 0 0,-1 1 1,1-3 3,-2 5-2,1-1 0,-1 0 0,1 0 1,-1 0-1,1 1 0,-1-1 0,0 0 1,1 1-1,-1-1 0,0 0 0,0 1 1,0-1-1,1 1 0,-1-1 0,0 1 1,0 0-1,0-1 0,0 1 0,0 0 1,0 0-1,0-1 0,0 1 0,0 0 1,0 0 1,-21-3 26,9 2 63,-1 2-1,1 0 1,-1 0-1,1 1 1,0 1-1,0 0 1,0 1-1,0 0 1,0 1 0,1 1-1,0 0 1,0 0-1,1 1 1,-1 1-1,1 0 1,1 0-1,-9 9-88,-1 3 284,1 0 0,1 1 0,0 1 0,2 1-1,1 0 1,1 1 0,0 1 0,1 3-284,9-19 113,0 1 0,1-1 0,0 1 0,1 0 1,0 0-1,0 0 0,1 0 0,0 0 0,1 0 0,0 0 0,1 1 1,0-1-1,0 0 0,4 9-113,-3-11 74,0-1 0,1 1 0,1-1 0,-1 0 0,1 0 0,0 0 0,1-1 1,-1 1-1,1-1 0,0 0 0,1 0 0,0-1 0,0 0 0,0 0 0,0 0 0,1-1 0,0 0 0,0 0 0,4 2-74,12 1 105,1 0 0,-1-1 0,1-2-1,0 0 1,0-2 0,0 0-1,1-2 1,16-1-105,-17 1-47,15-1-212,0-1 0,-1-2 0,1-1 1,2-3 258,-12 2-307,109-27-4263,-103 23 2690,16-3-897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3.992"/>
    </inkml:context>
    <inkml:brush xml:id="br0">
      <inkml:brushProperty name="width" value="0.2" units="cm"/>
      <inkml:brushProperty name="height" value="0.2" units="cm"/>
      <inkml:brushProperty name="color" value="#FFC114"/>
    </inkml:brush>
  </inkml:definitions>
  <inkml:trace contextRef="#ctx0" brushRef="#br0">7 274 316,'-6'239'2709,"6"-199"-2082,0-39-422,4 8 362,2-18-500,-1 0-1,0 0 0,0-1 0,-1 1 0,0-1 1,0 0-1,-2-1 0,1 1 0,1-10-66,7-26 58,21-49-189,5-1 131,-23 63 10,1 0 0,2 2 0,2 0 0,14-19-10,-31 47 24,1 0 0,-1-1-1,1 1 1,-1 1 0,1-1 0,0 0-1,0 1 1,0-1 0,1 1 0,-1 0 0,0 0-1,1 0 1,0 1 0,-1-1 0,1 1-1,0 0 1,2-1-24,-3 3 11,-1-1 1,0 1-1,0 0 0,0 0 1,0 0-1,0 0 0,0 0 0,0 0 1,-1 1-1,1-1 0,0 1 0,-1-1 1,2 2-12,1 1 24,6 5 11,-1 1 0,-1 1 0,0 0-1,0 0 1,-1 0 0,0 1 0,-1 0 0,-1 1 0,0-1 0,2 7-35,0 0 36,41 88-953,55 90 917,-79-163-1250,-17-21 298</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1.403"/>
    </inkml:context>
    <inkml:brush xml:id="br0">
      <inkml:brushProperty name="width" value="0.2" units="cm"/>
      <inkml:brushProperty name="height" value="0.2" units="cm"/>
      <inkml:brushProperty name="color" value="#FFC114"/>
    </inkml:brush>
  </inkml:definitions>
  <inkml:trace contextRef="#ctx0" brushRef="#br0">0 80 176,'5'121'1984,"-5"-81"-1271,1 0 0,8 39-713,-6-52 254,-4-25-229,1 1 0,1 0 1,-1-1-1,0 1 0,1-1 0,-1 1 0,1 0 0,0-1 0,-1 1 0,1-1 0,1 0 0,-1 1 0,0-1-25,13-37 88,9-82-98,-16 68-7,3 2 0,7-18 17,-14 56 34,0 0 1,0 1 0,1-1-1,0 1 1,1 0 0,0 0 0,0 0-1,1 1 1,4-5-35,-8 10 11,0 0 0,0 0-1,1 0 1,-1 0 0,1 1 0,-1-1 0,1 1-1,-1-1 1,1 1 0,0 0 0,-1 0 0,1 0-1,0 1 1,0-1 0,0 1 0,0-1 0,0 1 0,0 0-1,0 0 1,0 0 0,-1 0 0,1 1 0,0-1-1,0 1 1,0 0 0,0 0 0,0 0 0,-1 0-1,1 0 1,-1 1 0,1-1-11,10 7 64,-1 1 1,1 0-1,-2 1 0,0 0 1,0 0-1,0 1 0,-2 1 1,1 0-1,-2 0 0,1 1 0,-2 0 1,1 0-1,-2 1 0,3 7-64,7 25 416,-1 0-1,-3 1 0,6 40-415,-16-75-102,3 10-89,-4-8-3074,-1-15 2116</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5.898"/>
    </inkml:context>
    <inkml:brush xml:id="br0">
      <inkml:brushProperty name="width" value="0.2" units="cm"/>
      <inkml:brushProperty name="height" value="0.2" units="cm"/>
      <inkml:brushProperty name="color" value="#FFC114"/>
    </inkml:brush>
  </inkml:definitions>
  <inkml:trace contextRef="#ctx0" brushRef="#br0">428 53 60,'0'0'183,"0"0"-8,0 0-49,0 0 42,0 0-53,0 0 21,0 0 33,0 0-50,0 0 0,0 0 14,0 0 19,0 0 29,0 0-14,0 0-6,0 0 19,0 0 19,0 0 6,0 0 17,0 0-49,0 0-1,0 0 9,0 0-23,-1 0-148,0 0 1,0 0-1,1 1 0,-1-1 1,0 0-1,0 0 1,0 0-1,0-1 1,1 1-1,-1 0 1,0 0-1,0 0 1,0 0-1,0-1 1,1 1-1,-1 0 0,0-1 1,0 1-1,0-1-10,-9-12 130,9 11-115,0 0 1,-1 0 0,0 0 0,1 0-1,-1 0 1,0 0 0,0 0-1,0 0 1,0 1 0,0-1 0,-1 1-1,1-1 1,0 1 0,-2-1-16,-5 0 25,1 0-1,0 0 1,-1 0 0,1 1 0,-1 0 0,0 1 0,1 0 0,-1 0-1,0 1 1,1 0 0,-1 1 0,1 0 0,-1 0 0,1 1 0,0 0-1,0 0 1,0 1 0,1 0 0,-1 0 0,1 1 0,0 0 0,0 0 0,0 0-1,-5 7-24,3-3 5,0 0-1,1 0 1,0 1-1,1 0 1,0 0-1,0 1 1,1-1-1,1 2 1,0-1 0,0 0-1,1 1 1,1 0-1,0 0 1,0 0-1,1 1 1,1-1-1,0 2-4,2-2 2,0 0 1,1 1-1,0-1 1,1-1-1,0 1 0,1 0 1,0-1-1,4 8-2,-4-12 13,0 1 0,0 0-1,1-1 1,0 0 0,0 0 0,0 0 0,1-1 0,0 1-1,0-1 1,1-1 0,0 1 0,5 2-13,-8-6 8,0 0 1,-1-1 0,1 1-1,0-1 1,0 0-1,-1 0 1,1-1 0,0 1-1,0-1 1,0 0-1,0 0 1,0 0 0,0 0-1,0-1 1,0 1-1,0-1 1,0 0 0,-1-1-1,1 1 1,0-1-1,-1 1 1,1-1 0,-1 0-1,1 0 1,0-1-9,5-4 8,-1 0 0,1 0 0,-2-1 0,1 0 0,-1 0 0,0-1 0,4-6-8,1-9-11,-1 0-1,-1-1 0,-1 0 1,-1 0-1,-1-1 1,-1 0-1,2-26 12,-8 52-1,6-65 3,-6 64 0,-1 0-1,1 1 1,0-1-1,0 1 1,0-1-1,0 0 1,-1 1-1,1-1 1,0 0-1,0 1 1,0-1-1,0 1 1,1-1-1,-1 0 1,0 1-1,0-1 1,0 0-1,0 1 1,1-1-1,-1 1 1,0-1 0,1 1-1,-1-1 1,0 1-1,1-1 1,-1 1-1,1-1 1,-1 1-1,0-1 1,1 1-2,9 16 101,7 36 54,0 24-124,-3 1 0,-3 0-1,-4 1 1,-2 76-31,-7-123-3,-1-1 1,-2 1 0,-1-1-1,-1 1 1,-10 23 2,5-14-2,-2-2 0,-2 1-1,-1-2 1,-2-1 0,-1 1 2,10-21-8,-1 0-1,0 0 1,-1-2 0,0 1-1,-2-1 1,1-1 0,-2 0-1,0-1 1,0-1 0,-1 0-1,-14 7 9,25-16-13,1-1 0,0 1 0,-1-1-1,1 0 1,-1 0 0,0 0 0,1 0 0,-1-1 0,0 0-1,1 0 1,-1 0 0,0-1 0,1 0 0,-1 1 0,1-2-1,-1 1 1,1 0 0,-1-1 0,1 0 0,0 0 0,0 0-1,0-1 1,0 1 0,0-1 0,0 0 0,1 0-1,-1 0 1,1-1 0,0 1 0,0-1 0,-1-1 13,-3-3-10,1-1 0,1 0 0,-1 1 1,1-2-1,1 1 0,0 0 0,0-1 0,1 0 0,0 0 1,1 0-1,0 0 0,0-1 0,1-7 10,1 10-13,0 1 0,1 0 0,0 0 0,0-1-1,1 1 1,0 0 0,0 0 0,1 0 0,0 1 0,0-1 0,0 1 0,1-1-1,0 1 1,1 0 0,0 0 13,3-3-13,1 0 0,0 0-1,0 1 1,1 0 0,0 1-1,1 0 1,0 1 0,8-4 13,11-2-326,1 0 0,0 2 0,0 1 0,1 2 0,1 1 0,14-1 326,21 2-1651,-33 2 728</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7.830"/>
    </inkml:context>
    <inkml:brush xml:id="br0">
      <inkml:brushProperty name="width" value="0.2" units="cm"/>
      <inkml:brushProperty name="height" value="0.2" units="cm"/>
      <inkml:brushProperty name="color" value="#FFC114"/>
    </inkml:brush>
  </inkml:definitions>
  <inkml:trace contextRef="#ctx0" brushRef="#br0">38 134 208,'0'0'231,"0"0"-12,-15 0 167,11-3 2381,3 3-2752,1 1 0,0-1 0,0 0 0,0 0 0,-1 0 0,1 0-1,0 1 1,0-1 0,-1 0 0,1 0 0,0 0 0,0 0 0,-1 0 0,1 0 0,0 0 0,0 0 0,-1 0 0,1 0 0,0 0-1,0 0 1,-1 0 0,1 0 0,0 0 0,0 0 0,-1 0 0,1 0 0,0 0 0,0 0 0,-1-1 0,1 1 0,0 0 0,0 0 0,0 0-1,-1 0 1,1 0 0,0-1 0,0 1 0,0 0 0,-1 0 0,1 0 0,0-1 0,0 1 0,0 0 0,0 0 0,0-1 0,0 1-1,0 0 1,-1 0 0,1-1 0,0 1 0,0 0 0,0 0 0,0-1 0,0 1 0,0 0 0,0 0 0,0-1 0,0 1 0,0 0-1,1-1-14,-3 3 19,1 0-1,0-1 0,1 1 0,-1 0 0,0 0 1,0-1-1,1 1 0,-1 0 0,1 0 0,0 0 0,-1 0 1,1 0-1,0 0 0,0 0 0,0 0-18,15 81 93,4-1 1,28 78-94,-36-123 50,95 257-3,-85-239-5,-21-55-42,0 1 0,1-1 0,-1 0 0,0 1 0,0-1-1,0 1 1,0-1 0,0 0 0,1 1 0,-1-1 0,0 0 0,0 1 0,1-1 0,-1 0-1,0 1 1,1-1 0,-1 0 0,0 1 0,1-1 0,-1 0 0,0 0 0,1 0 0,-1 1 0,0-1-1,1 0 1,-1 0 0,1 0 0,-1 0 0,0 0 0,1 0 0,-1 0 0,1 0 0,-1 0-1,1 0 1,-1 0 0,0 0 0,1 0 0,-1 0 0,1 0 0,-1 0 0,0 0 0,1 0-1,-1-1 1,1 1 0,-1 0 0,0 0 0,1 0 0,-1-1 0,0 1 0,1 0 0,-1-1-1,0 1 1,0 0 0,1-1 0,-1 1 0,0 0 0,0-1 0,1 1 0,-1 0 0,0-1-1,0 1 1,0-1 0,0 1 0,0 0 0,1-1 0,-1 1 0,0-1 0,0 1 0,14-31-11,-3-9 3,-2 0 0,-2 0 0,2-40 8,-7 68-3,-1 4-5,0 0-1,1 1 0,0-1 1,0 1-1,1-1 0,-1 1 0,2 0 1,-1 0-1,1 0 9,-3 7 4,-1 0 4,24 27-12,-2 1 1,0 2 0,12 22 3,2 2-16,-8-10 22,-14-21-8,2 0-1,11 13 3,-22-30 20,1 0 1,0 0-1,0-1 0,0 0 1,0 0-1,1-1 1,0 1-1,0-1 0,0-1 1,0 1-1,2-1-20,-6-2 9,1-1 0,-1 0 0,1 0 0,-1 0 0,1 0-1,-1 0 1,0-1 0,1 0 0,-1 1 0,1-1 0,-1-1 0,0 1 0,0 0-1,0-1 1,1 1 0,-2-1 0,1 0 0,0 0 0,0 0 0,0-1 0,-1 1-1,0-1 1,1 1 0,-1-1 0,0 0 0,2-3-9,6-7 46,0-2 1,-1 1-1,-1-1 0,6-14-46,10-34 94,-4-1 0,-2-1 0,-3 0 0,5-58-94,5-17 72,-12 67-452,-7 34-313,2 1 1,1 0-1,12-29 693,-13 47-935</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8.950"/>
    </inkml:context>
    <inkml:brush xml:id="br0">
      <inkml:brushProperty name="width" value="0.2" units="cm"/>
      <inkml:brushProperty name="height" value="0.2" units="cm"/>
      <inkml:brushProperty name="color" value="#FFC114"/>
    </inkml:brush>
  </inkml:definitions>
  <inkml:trace contextRef="#ctx0" brushRef="#br0">15 190 212,'0'0'372,"0"0"-49,0 0-19,-3 3-20,2 0-240,-1 0 1,1-1-1,-1 1 0,1 0 1,0 0-1,0 0 0,1 0 1,-1 0-1,0 0 1,1 0-1,0 0 0,0 0 1,0 0-1,0 1-44,7 54 597,-2-15-259,-5-38-279,2 34 666,1 1 1,2 0-1,8 29-725,-13-69 30,0 0 0,0-1-1,0 1 1,0 0-1,0 0 1,0 0-1,0 0 1,0 0 0,0 0-1,0 0 1,0-1-1,0 1 1,1 0-1,-1 0 1,0 0 0,0 0-1,0 0 1,0 0-1,0 0 1,0 0-1,0 0 1,1 0-1,-1-1 1,0 1 0,0 0-1,0 0 1,0 0-1,0 0 1,0 0-1,1 0 1,-1 0 0,0 0-1,0 0 1,0 0-1,0 0 1,0 0-1,0 0 1,1 0 0,-1 0-1,0 0 1,0 1-1,0-1 1,0 0-1,0 0 1,0 0-1,1 0 1,-1 0-30,5-29 469,3-53-474,-7 66 167,1-9-96,2-15 94,0 2 1,8-25-161,-10 53 15,1 0 0,0 0 0,1 0 1,0 1-1,0-1 0,1 1 0,0 0 1,1 0-1,0 1 0,0-1 0,1 1 0,2-1-15,0 2 12,1 1 0,0 0-1,0 0 1,1 1 0,0 0-1,0 1 1,0 0 0,0 1-1,6-1-11,49-18-179,31-18-2786,-93 37 1542,-2 2 570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49.771"/>
    </inkml:context>
    <inkml:brush xml:id="br0">
      <inkml:brushProperty name="width" value="0.2" units="cm"/>
      <inkml:brushProperty name="height" value="0.2" units="cm"/>
      <inkml:brushProperty name="color" value="#FFC114"/>
    </inkml:brush>
  </inkml:definitions>
  <inkml:trace contextRef="#ctx0" brushRef="#br0">45 0 268,'0'0'267,"0"0"-15,0 0 28,0 0 14,0 0-31,0 0-13,0 0 30,0 0-14,0 0-1,0 0-22,0 0 5,0 0-10,0 0-44,0 0-29,0 0-21,0 0-21,-2 4-21,-7 12-7,4-10-114,2 0 1,-1 0-1,1 0 1,-1 1-1,2-1 1,-3 7 18,0-10-2785,2-1 1876</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0.151"/>
    </inkml:context>
    <inkml:brush xml:id="br0">
      <inkml:brushProperty name="width" value="0.2" units="cm"/>
      <inkml:brushProperty name="height" value="0.2" units="cm"/>
      <inkml:brushProperty name="color" value="#FFC114"/>
    </inkml:brush>
  </inkml:definitions>
  <inkml:trace contextRef="#ctx0" brushRef="#br0">23 0 500,'-11'208'2967,"0"2"-1135,11-130-3928,0-79 1237</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0.744"/>
    </inkml:context>
    <inkml:brush xml:id="br0">
      <inkml:brushProperty name="width" value="0.2" units="cm"/>
      <inkml:brushProperty name="height" value="0.2" units="cm"/>
      <inkml:brushProperty name="color" value="#FFC114"/>
    </inkml:brush>
  </inkml:definitions>
  <inkml:trace contextRef="#ctx0" brushRef="#br0">5 0 56,'-1'3'104,"0"-1"0,0 0 0,1 0 1,-1 1-1,1-1 0,0 0 0,0 1 0,0-1 0,0 0 0,0 1 0,0-1 1,1 0-1,-1 1 0,1-1 0,-1 0 0,2 3-104,1 14 354,14 114 818,1 294 1080,-16-144-3572,-2-282 504,0-1-28</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1.082"/>
    </inkml:context>
    <inkml:brush xml:id="br0">
      <inkml:brushProperty name="width" value="0.2" units="cm"/>
      <inkml:brushProperty name="height" value="0.2" units="cm"/>
      <inkml:brushProperty name="color" value="#FFC114"/>
    </inkml:brush>
  </inkml:definitions>
  <inkml:trace contextRef="#ctx0" brushRef="#br0">0 75 124,'284'-51'3965,"-186"39"-3177,44 2-788,-37 8-4016,-97 2 3171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1.652"/>
    </inkml:context>
    <inkml:brush xml:id="br0">
      <inkml:brushProperty name="width" value="0.2" units="cm"/>
      <inkml:brushProperty name="height" value="0.2" units="cm"/>
      <inkml:brushProperty name="color" value="#FFC114"/>
    </inkml:brush>
  </inkml:definitions>
  <inkml:trace contextRef="#ctx0" brushRef="#br0">30 291 232,'5'2'154,"1"-1"0,-1 0-1,1 0 1,0-1 0,0 0 0,-1 0-1,1 0 1,0 0 0,-1-1 0,1 0-1,0 0 1,-1-1 0,0 0 0,1 0 0,-1 0-1,3-2-153,17-8 335,-1 0 1,20-16-336,-35 22 126,-1 1-82,0 0 0,0-1 0,-1-1 0,0 1 0,0-1 0,-1 0 0,1 0 0,-1-1 0,-1 0 0,1 0-44,-5 5 2,1-1 1,0 1-1,-1-1 0,1 1 0,-1-1 1,0 0-1,-1 1 0,1-1 0,0 0 1,-1 1-1,0-1 0,0 0 1,0 0-1,0 0 0,-1 1 0,0-1 1,1 0-1,-1 1 0,0-1 0,-1 0 1,1 1-1,-1 0 0,0-1 0,1 1 1,-2-2-3,0 1 32,1 0 0,-1 1 0,0-1 1,0 0-1,0 1 0,-1 0 0,1 0 0,-1 0 1,0 0-1,0 0 0,0 1 0,0 0 0,0 0 1,0 0-1,0 0 0,-1 1 0,1-1 0,-1 1 1,0 0-1,1 0 0,-1 1 0,1 0 0,-1 0 1,0 0-1,1 0 0,-1 0 0,0 1 1,1 0-1,-1 0 0,1 0 0,-1 1 0,1 0 1,0 0-1,-1 0 0,-1 1-32,-3 2 39,-1 1 0,1 0 1,0 1-1,0 0 0,0 0 0,1 0 1,1 1-1,-1 1 0,1-1 1,0 1-1,1 1 0,0-1 0,1 1 1,-2 5-40,-2 11 106,2 1 0,0 0 1,2 1-1,1-1 1,2 1-1,0 0 1,3 26-107,1-40 69,0 0 1,1 0-1,1 0 1,1 0-1,0-1 1,0 0-1,1 0 1,1 0-1,0-1 1,1 0-1,0 0 1,1-1-1,0 0 1,8 7-70,-9-12 39,0-1 0,1 0-1,0 0 1,-1 0 0,2-1 0,-1 0 0,0-1 0,1 0 0,0-1 0,8 2-39,13 0 45,-1-2 1,31 0-46,-38-4-159,0-1 0,0-1 0,-1-1 1,1-1-1,10-5 159,11-2-650,52-24-2359,-66 28 1873</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2.582"/>
    </inkml:context>
    <inkml:brush xml:id="br0">
      <inkml:brushProperty name="width" value="0.2" units="cm"/>
      <inkml:brushProperty name="height" value="0.2" units="cm"/>
      <inkml:brushProperty name="color" value="#FFC114"/>
    </inkml:brush>
  </inkml:definitions>
  <inkml:trace contextRef="#ctx0" brushRef="#br0">309 0 196,'0'0'262,"0"0"27,0 0 23,0 0 14,0 0 6,0 0 1,0 0-23,0 0-12,0 0-22,0 0-35,0 0 16,0 0 3,-7 7 180,-46 32 193,38-30-482,2 1 0,-1 0 0,1 1 0,1 1 0,-6 6-151,-1 3 178,13-16-123,1 1 0,-1 0 0,1 0 0,0 0 0,0 0 0,1 1 0,0 0 0,0 0 1,0 0-1,1 0 0,0 1 0,1-1 0,0 1 0,0 0 0,-1 4-55,4-8 11,-1-1-1,1 1 1,0-1-1,-1 0 1,2 1 0,-1-1-1,0 0 1,1 0 0,-1 1-1,1-1 1,0 0-1,0-1 1,0 1 0,0 0-1,1-1 1,-1 1-1,1-1 1,-1 1 0,1-1-1,0 0 1,0 0 0,0-1-1,3 2-10,11 6 38,1-1-1,1-1 1,-1 0-1,2-2-37,19 8 39,-29-9-16,0 1-1,0 0 0,0 0 1,-1 0-1,0 1 0,4 4-22,-10-8 21,-1 0 0,0 0-1,0 0 1,0 1 0,0-1-1,0 0 1,0 1 0,-1-1-1,1 1 1,-1-1 0,1 1-1,-1 0 1,0 0 0,0 0-1,-1-1 1,1 1 0,-1 0-1,1 0 1,-1 0 0,0 0-1,0 0 1,0 0 0,0 0-1,-1 0 1,1 0 0,-1 0-1,0 1-20,-4 9 51,0-1 0,-1 0 0,0 0 0,0-1 0,-2 1 0,1-1 0,-2-1 0,1 0-1,-1 0 1,-2 1-51,-17 13 123,0 0 0,-1-2 0,-6 2-123,29-21-185,1 0 0,0 0-1,-1-1 1,1 0-1,-1 0 1,0 0 0,0-1-1,0 0 1,0 0-1,0 0 1,0-1 0,0 0-1,0 0 1,0-1-1,0 1 1,0-1-1,0-1 1,0 1 0,1-1-1,-1 0 1,0 0-1,-2-2 186,-12-9-1484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44.607"/>
    </inkml:context>
    <inkml:brush xml:id="br0">
      <inkml:brushProperty name="width" value="0.2" units="cm"/>
      <inkml:brushProperty name="height" value="0.2" units="cm"/>
      <inkml:brushProperty name="color" value="#FFC114"/>
    </inkml:brush>
  </inkml:definitions>
  <inkml:trace contextRef="#ctx0" brushRef="#br0">275 6 204,'-3'-1'84,"-1"0"0,1 0 0,-1 0 0,1 0-1,-1 1 1,0-1 0,1 1 0,-1 0 0,0 1 0,1-1 0,-1 0 0,0 1-1,1 0 1,-1 0 0,1 0 0,-1 0 0,1 1 0,0-1 0,-1 1 0,1 0 0,0 0-1,-3 2-83,-6 5 204,-1 0 0,1 1 1,1 0-1,-11 11-204,9-6 145,1 0 1,0 1-1,1 1 1,0 0 0,2 0-1,0 1 1,1 0 0,0 0-1,2 1 1,0 0-1,1 0 1,1 0 0,1 1-1,1 0 1,0 18-146,2-31 37,1 1-1,0-1 1,1 0 0,-1 0 0,1 0-1,1 0 1,-1 0 0,1-1 0,1 1 0,-1-1-1,1 0 1,0 0 0,0 0 0,1 0-1,0-1 1,0 0 0,0 0 0,0 0 0,1 0-1,0-1 1,0 0 0,0 0 0,1-1-1,-1 0 1,1 0 0,-1 0 0,1-1-1,0 0 1,0 0 0,0-1 0,1 0 0,3 0-37,15 1-145,0-2 1,0 0 0,0-2 0,0-1 0,0-1-1,-1-1 1,0-2 0,0 0 0,0-1-1,21-12 145,-31 11-1428,-10 5 588</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4.067"/>
    </inkml:context>
    <inkml:brush xml:id="br0">
      <inkml:brushProperty name="width" value="0.2" units="cm"/>
      <inkml:brushProperty name="height" value="0.2" units="cm"/>
      <inkml:brushProperty name="color" value="#FFC114"/>
    </inkml:brush>
  </inkml:definitions>
  <inkml:trace contextRef="#ctx0" brushRef="#br0">4 94 124,'0'0'133,"0"0"-27,0 0 2,0 0 40,0 0-8,0 0 14,0 0 24,0 0 4,0 0 5,0 0 13,0 0-18,0 0-26,0 0 2,0 0-31,0 0 19,0 0-37,0 0-16,0 0 18,0 0-21,0 0-17,-2-22 153,2 21-222,0 0 1,-1 0-1,1 0 1,0 0-1,0 0 0,-1 0 1,1 0-1,0 0 1,0 0-1,0 0 1,0-1-1,0 1 0,1 0 1,-1 0-1,0 0 1,1 0-1,-1 0 0,0 0 1,1 0-1,-1 0 1,1 0-1,-1 0 1,1 0-1,0 0 0,-1 1 1,1-1-1,0 0 1,0 0-1,0 0-4,35-20 97,-32 19-95,3-1 27,-1 0 0,1 0 1,0 1-1,1 0 0,-1 0 1,0 1-1,0 0 0,1 0 1,-1 1-1,1 0 0,-1 0 1,1 0-1,-1 1 0,0 1 1,0-1-1,1 1 0,-1 0 1,0 1-1,0-1 0,-1 2 1,1-1-1,-1 1 0,1-1 1,3 5-30,-4-3 37,-1 1 1,0 0-1,0 0 1,0 1 0,-1 0-1,1 0 1,-2 0-1,1 0 1,-1 0-1,0 1 1,-1-1-1,1 1 1,-2 0 0,1 0-1,-1 0-37,3 23 116,-1 0-1,-2 0 1,-1 5-116,0-36 2,-2 15 17,-2-1-1,1 0 0,-2 0 1,0 0-1,-1-1 0,0 1 1,-1-1-1,0-1 0,-5 7-18,-7 14 30,2-3 75,-1-1-1,-1-1 1,-1 0-1,-2-2 1,-4 3-105,3-5-2057,21-22 1230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2:54.649"/>
    </inkml:context>
    <inkml:brush xml:id="br0">
      <inkml:brushProperty name="width" value="0.2" units="cm"/>
      <inkml:brushProperty name="height" value="0.2" units="cm"/>
      <inkml:brushProperty name="color" value="#FFC114"/>
    </inkml:brush>
  </inkml:definitions>
  <inkml:trace contextRef="#ctx0" brushRef="#br0">35 35 208,'-6'14'493,"10"-16"-139,-3 0-293,0-1 0,1 1 0,-1-1 0,0 1 0,0-1 0,-1 1 0,1-1 0,-1 1 0,1-1 0,-1 0 0,0-1-61,-1-9 1089,-2 11-298,-7 23 132,-3 44-110,14-48-529,2-32-291,-2-7 282,-1 22-246,0 0 0,0 0 0,0 0 0,0 0 0,-1 0 0,1 0 0,0 0 0,0 0 0,0 0 0,0 0-1,0 0 1,0 0 0,-1 0 0,1 0 0,0 0 0,0 0 0,0 0 0,0 0 0,0 0 0,0 0 0,0 0 0,0 0 0,-1 0 0,1 0 0,0 0 0,0 0 0,0 0 0,0 0 0,0-1 0,0 1 0,0 0 0,0 0 0,0 0 0,0 0-1,0 0 1,0 0 0,-1 0 0,1 0 0,0-1-29,-1 7 49,-5 11-325,0-10-2668,3-7 1660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5:18.916"/>
    </inkml:context>
    <inkml:brush xml:id="br0">
      <inkml:brushProperty name="width" value="0.2" units="cm"/>
      <inkml:brushProperty name="height" value="0.2" units="cm"/>
      <inkml:brushProperty name="color" value="#FFFFFF"/>
    </inkml:brush>
  </inkml:definitions>
  <inkml:trace contextRef="#ctx0" brushRef="#br0">1 99 100,'0'0'119,"0"0"34,0 0-24,0 0-20,0 0-6,0 0 7,0 0-24,0 0 26,0 0 42,0 0-34,0 0-12,0 0-32,0 0 2,0 0 54,0 0-35,0 0-28,0 0 21,0 0 10,0 0 3,0 0-5,0 0-14,0 0-26,0 0-5,0 0 12,0 0 25,0 0-28,0 0 26,0 0-30,0 0 23,0 0-19,0 0-12,0 0-3,0 0-16,0 0-6,0 0 17,0 0 33,0 0 16,0 0-31,0 0-10,0 0-13,0 0-13,0 0-16,0 0 10,0 0-25,0 0 36,0 0-8,0 0-11,0 0-8,0 0 50,0 0-8,0 0-26,0 0-14,0 0-5,0 0 9,0 0-18,0 0 20,0 0 11,0 0 1,0 0-18,0 0 33,0 0-15,0 0 1,0 0-4,0 0 8,0 0-21,0 0 22,0 0 30,0 0-4,0 0-20,0 0-3,0 0-26,0 0 23,0 0 17,0 0 30,0 0-21,0 0-52,0 0 9,0 0-24,0 0 12,0 0 13,0 0 15,0 0-9,0 0 14,0 0-18,0 0 16,0 0 18,0 0-25,0 0-34,0 0 9,0 0 44,0 0-12,0 0-12,0 0-4,0 0 30,0 0 0,0 0-14,1 0-23,0 1 0,0-1 0,1 0 0,-1 0 0,0 0 0,0 0 0,0 0 0,1 0 0,-1 0 0,0 0 0,0-1 0,1 1 0,-1 0 0,0-1 0,0 1 0,0-1 0,0 1 0,0-1 0,1 0-7,10-5 76,1 0 1,0 1-1,0 0 0,5 0-76,53-18 165,18-10-165,-76 30-7,0 0 0,0 1 0,0 0 0,1 1 1,-1 0-1,0 1 0,2 1 7,3-1 41,-17 0-32,46 0-8,-21 0-30,-13-1 30,0 1 1,0 1 0,1 0 0,-1 0 0,0 1 0,9 3-2,6-3 16,-25-3-17,0 1 0,0 0 1,-1 0-1,1 0 0,0 0 0,0 1 0,0-1 0,0 1 1,0-1-1,1 2 1,13 3 6,0 0 1,1-1-1,0-1 1,0 0-1,0-1 0,0-2 1,8 0-7,-18 1-1,300 5 66,-306-6-64,1 0 1,-1 0-1,0 0 0,1 1 1,-1 0-1,0-1 0,0 1 1,0 0-1,0 0 0,0 0 1,0 0-1,2 1-1,0 0-1,0 0 0,-1 0 0,1 0 0,0-1 0,0 1 0,0-1 0,0 0 0,0 0 0,0-1 0,0 1 0,0-1 0,0 0 0,2 0 1,2 0-12,1-1 16,-1 1 0,0 0 0,0 1-1,1-1 1,-1 2 0,0-1 0,0 1 0,0 0-1,5 3-3,-5-2-2,0 0-1,0-1 0,1 0 0,-1 0 0,1-1 1,-1 0-1,1-1 0,6 0 3,13 2 48,148 9-159,143-9 111,-153-3-342,-92-10 209,-50 12 70,-17 0 19,-1-1 1,1 1-1,-1-1 0,1 0 1,0 0-1,-1-1 0,1 0 1,-1 0-1,0 0 1,1-1-1,4-2 44,-9 3-13,-1 0-1,1 1 0,-1-1 1,1 1-1,-1-1 1,1 1-1,-1 0 1,1-1-1,0 1 1,-1 0-1,1 0 1,-1 0-1,1 0 1,0 1-1,-1-1 0,1 0 1,0 1 13,1-1-20,-1 1-1,1-1 1,-1 0-1,0 0 1,1 0-1,-1 0 1,1 0 0,-1 0-1,1-1 1,-1 1-1,1-1 21,10-4-57,0 1-1,0 1 1,0 0-1,0 1 1,1 1-1,8-1 58,-21 2 22,-1 0-22,0 0 7,26 2-361,-17 17 411,-8-18-55,0 0 0,0 1 1,0-1-1,-1 0 1,1 1-1,0-1 1,-1 0-1,1 1 1,0-1-1,-1 1 1,0-1-1,1 1 0,-1 0 1,0-1-1,0 1 1,0-1-1,0 1 1,0-1-1,0 1 1,0 1-3,-13 110 274,4-62-26,-2 42-248,-3 20 154,7-59-25,3 0-1,2 50-128,-3 50 106,-18 269 119,-4 627 80,27-902-200,-9 36-131,9 1454 1251,9-1435-1210,-9 223 126,9-195-81,-8-210-62,1 1 0,1-1 1,0 0-1,3 4 2,-3-8-2,-1 0 1,0 1-1,-1-1 0,-1 0 1,-1 1-1,-1 3 2,0 29 15,2 338 15,0-376-26,1 1 0,1-1 0,0 1 0,3 7-4,6 46 16,21 386 433,-13-252-218,-7-85 143,-2 67-374,-1 223 158,8-237-120,-13 785-255,-17-777 168,13 577-473,1-723 478,2-1 1,6 29 43,-3-28-163,-2 1 0,0 30 163,-4 2122 79,0-2175-85,1-1-1,0 1 1,0-1-1,1 1 1,0-1-1,1 3 7,8 33-9,-5-11-22,3 42 95,-1 143-32,-8-88-105,13-67 55,-14-34 48,1-10-18,0 1 0,1 0 0,0-1 0,4 14-12,-2-12 39,-1 0 0,-1-1 1,-1 1-1,0 0 0,-2 0 1,-1 1-40,2-18 30,0 0 1,-1 0-1,1 0 0,-1 0 1,0 0-1,0-1 1,0 1-1,0 0 1,0-1-1,-1 0 1,1 0-1,-1 1 1,1-1-1,-1-1 1,0 1-1,0 0 0,0-1 1,0 1-1,0-1 1,0 0-1,0 0 1,0 0-1,-3 0-30,-19 6 455,1-2-1,-21 3-454,37-7 67,-71 7 660,-1-4-1,1-3 0,-9-4-726,-39 1 787,69-8-435,32-1-207,4 1 1,-196-34 442,-38-8-559,208 41-164,17 2 146,0 3 0,-1 0-1,-18 0-10,-80-11-673,91 16-803,37 1 1117,-22 0-4046,24 0 2504</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37"/>
    </inkml:context>
    <inkml:brush xml:id="br0">
      <inkml:brushProperty name="width" value="0.1" units="cm"/>
      <inkml:brushProperty name="height" value="0.1" units="cm"/>
      <inkml:brushProperty name="color" value="#FFFFFF"/>
    </inkml:brush>
  </inkml:definitions>
  <inkml:trace contextRef="#ctx0" brushRef="#br0">250 0 80,'-6'35'3643,"-19"58"-2750,-7 30-857,-12 43 431,-34 75-467,20-67-1727,52-156-607,6-15 1476</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38"/>
    </inkml:context>
    <inkml:brush xml:id="br0">
      <inkml:brushProperty name="width" value="0.1" units="cm"/>
      <inkml:brushProperty name="height" value="0.1" units="cm"/>
      <inkml:brushProperty name="color" value="#FFFFFF"/>
    </inkml:brush>
  </inkml:definitions>
  <inkml:trace contextRef="#ctx0" brushRef="#br0">196 69 116,'0'0'252,"0"0"-3,0 0-1,0 0 24,0 0-28,0 0-29,0 0 3,0 0-24,0 0-23,0 0 4,0 0-2,0 0 16,0 0-31,0 0-18,0 0 4,0 0-16,0 0-36,0 0 30,0 0 14,0 0 25,0 0-1,5-5 6,3-2-60,1 0-1,0 0 1,1 1 0,-1 0 0,1 1-1,0 0 1,0 0 0,1 1-1,0 0 1,-1 1 0,11-2-106,-19 5 51,28 3 80,-19 1-119,0 0 0,-1 1 0,1 1 0,-1 0 0,0 0 0,-1 1 0,0 0-1,0 1 1,0 0 0,-1 0 0,1 2-12,-5-5 5,0 0 0,0 0 0,0 0 0,-1 0 0,0 0 0,0 1 1,0 0-1,-1-1 0,0 1 0,0 0 0,0 0 0,0 0 0,-1 1 0,0-1 0,-1 0 0,0 0 0,1 1 0,-2-1 0,1 0 0,-1 0 0,0 1 0,-1 3-5,-5 6-9,0-1 0,-1 1 0,0-2 1,-1 1-1,-1-1 0,0-1 0,-1 0 0,-1 0 0,0-1 1,0 0-1,-1-1 0,-1-1 0,0 0 0,-13 7 9,-33 17-86,-2-2 0,-1-3 1,-8-1 85,27-10-49,12-7-1537,26-11 508</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39"/>
    </inkml:context>
    <inkml:brush xml:id="br0">
      <inkml:brushProperty name="width" value="0.1" units="cm"/>
      <inkml:brushProperty name="height" value="0.1" units="cm"/>
      <inkml:brushProperty name="color" value="#FFFFFF"/>
    </inkml:brush>
  </inkml:definitions>
  <inkml:trace contextRef="#ctx0" brushRef="#br0">19 382 84,'-16'30'2465,"16"-30"-2440,0 0 0,0 0 0,0 0 0,0 0 0,0 0 0,0 0 0,0 0 0,0 0 0,0 0 0,0 0 0,0-1 0,0 1 0,0 0 0,0 0 0,0 0 0,0 0 0,0 0 0,0 0 0,0 0 0,0 0 0,0 0 0,0 0 0,0 0 0,0-1 0,0 1 0,0 0 0,0 0 0,0 0 0,0 0 1,0 0-1,0 0 0,0 0 0,-1 0 0,1 0 0,0 0 0,0 0 0,0 0 0,0 0 0,0 0 0,0 0 0,0 0 0,0 0 0,0 0 0,0 0 0,0 0 0,-1 0 0,1-1 0,0 1 0,0 0 0,0 1 0,0-1 0,0 0 0,0 0 0,0 0 0,0 0 0,0 0 0,0 0 0,0 0 0,-1 0 0,1 0 0,0 0 1,0 0-26,5-23 466,8-20 43,1-1 0,3 2-1,13-25-508,-22 53 150,0-1-1,1 1 1,0 1-1,1 0 1,1 0-1,0 1 1,1 0-1,0 1 1,0 1 0,1 0-1,14-8-149,-22 15 24,1-1 23,-1 0 1,1 1-1,0 0 1,0 0-1,0 1 1,1 0-1,-1 0 1,0 0-1,1 1 1,-1 0-1,7-1-47,-12 2-6,-1 0-33,0 0 17,1 0 1,-1-1 0,1 1-1,0-1 1,-1 1-1,1 0 1,0 0 0,-1-1-1,1 1 1,0 0-1,0 0 1,-1 0 0,1 0-1,0 0 1,-1 0-1,1 0 1,0 0 0,0 0-1,-1 0 1,1 0-1,0 1 1,-1-1 0,1 0-1,0 0 1,-1 1-1,1-1 1,-1 0 0,1 1-1,0-1 1,0 1 21,21 17-673,-9-8-1635,-10-7 1185,-1 0-42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0"/>
    </inkml:context>
    <inkml:brush xml:id="br0">
      <inkml:brushProperty name="width" value="0.1" units="cm"/>
      <inkml:brushProperty name="height" value="0.1" units="cm"/>
      <inkml:brushProperty name="color" value="#FFFFFF"/>
    </inkml:brush>
  </inkml:definitions>
  <inkml:trace contextRef="#ctx0" brushRef="#br0">16 1 100,'5'41'2446,"-6"-31"-2720,0-1 0,0 1 0,-2-1 1,1 0-1,-1 1 0,-1 0 274,-2 4-867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1"/>
    </inkml:context>
    <inkml:brush xml:id="br0">
      <inkml:brushProperty name="width" value="0.1" units="cm"/>
      <inkml:brushProperty name="height" value="0.1" units="cm"/>
      <inkml:brushProperty name="color" value="#FFFFFF"/>
    </inkml:brush>
  </inkml:definitions>
  <inkml:trace contextRef="#ctx0" brushRef="#br0">104 0 136,'-12'51'919,"-4"18"1392,-19 44-2311,28-90 121,-9 21 408,0-17-3148,15-24 1650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2"/>
    </inkml:context>
    <inkml:brush xml:id="br0">
      <inkml:brushProperty name="width" value="0.1" units="cm"/>
      <inkml:brushProperty name="height" value="0.1" units="cm"/>
      <inkml:brushProperty name="color" value="#FFFFFF"/>
    </inkml:brush>
  </inkml:definitions>
  <inkml:trace contextRef="#ctx0" brushRef="#br0">3 108 56,'-3'239'4341,"4"-232"-4043,1 0 0,0 0 1,0 0-1,0 0 0,1-1 0,0 1 0,0-1 0,1 1 1,0-1-299,-3-6 52,0 0 1,0 1-1,-1-1 1,1 0-1,0 0 1,0 0-1,0 0 0,0 0 1,0 0-1,0 0 1,0 0-1,0 0 1,-1-1-1,1 1 1,0 0-1,0-1 1,0 1-1,0 0 1,-1-1-1,1 1 1,0-1-1,0 1 1,-1-1-1,1 1 1,0-1-53,22-19 384,-17 15-296,25-25 200,-1-1 0,-2-1-1,-1-2 1,18-28-288,45-56-404,-78 105-811,1 1 1,0 1-1,1 0 0,12-8 1215,-9 9-1585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3"/>
    </inkml:context>
    <inkml:brush xml:id="br0">
      <inkml:brushProperty name="width" value="0.1" units="cm"/>
      <inkml:brushProperty name="height" value="0.1" units="cm"/>
      <inkml:brushProperty name="color" value="#FFFFFF"/>
    </inkml:brush>
  </inkml:definitions>
  <inkml:trace contextRef="#ctx0" brushRef="#br0">304 531 240,'0'-3'106,"-1"0"0,1 1 0,-1-1 0,0 1 0,0-1-1,0 1 1,0-1 0,-1 1 0,1 0 0,-1 0 0,1 0 0,-1-1 0,0 1 0,0 1 0,0-1 0,0 0 0,0 0-1,0 1 1,0-1 0,-1 1 0,1 0 0,-2-1-106,0 1 66,1 0-1,-1 1 1,1 0 0,-1 0-1,0 0 1,1 0 0,-1 0-1,1 1 1,-1-1 0,1 1-1,-1 0 1,1 0 0,0 0-1,-1 1 1,0 0-66,-9 4 111,1 1 0,0 1 0,1 0-1,0 1 1,0 0 0,1 0 0,0 1 0,-4 5-111,2-1 114,1 1 1,0 0-1,1 0 1,1 1-1,1 0 1,0 1-1,1 0 0,0 0 1,2 1-1,0-1 1,1 1-1,1 0 1,0 1-1,2-1 1,0 0-1,1 1-114,-1-18 11,1 1-1,0 0 0,0-1 1,0 1-1,1 0 0,-1-1 0,0 1 1,1-1-1,-1 1 0,0-1 1,1 1-1,0 0 0,-1-1 1,1 0-1,0 1 0,0-1 1,0 1-1,0-1 0,0 0 1,0 0-1,0 0 0,1 0 1,-1 1-1,0-1 0,0-1 0,1 1 1,-1 0-1,1 0 0,-1-1 1,1 1-1,-1 0 0,1-1 1,0 0-1,-1 1 0,1-1 1,-1 0-1,1 0 0,0 0 1,-1 0-1,1 0 0,0 0 1,-1 0-1,1-1-10,5 0 22,0 0-1,0 0 1,0-1 0,-1-1 0,1 1 0,0-1-1,-1 0 1,0 0 0,0-1 0,0 0-22,6-4 17,-1-1 0,-1-1-1,0 0 1,0 0 0,-1-1 0,-1 0 0,1-1 0,-2 0 0,0 0 0,4-9-17,7-21-51,-1-1 0,6-29 51,2-5-57,-25 77 26,0 0 22,6 33 111,-5-26-73,1 17 55,2 1 0,0-1 0,2 0 1,0 0-1,5 7-84,-9-25 51,0-1 0,1 1 0,0-1 0,0 0 0,1 1 1,0-1-1,-1-1 0,2 1 0,-1-1 0,0 1 0,3 0-51,-4-2 60,1-1-1,-1-1 0,1 1 0,-1 0 0,1-1 0,-1 0 0,1 0 0,0 0 0,0 0 0,-1-1 0,1 1 1,0-1-1,0 0 0,0 0 0,0 0 0,-1-1 0,1 1 0,0-1 0,2-1-59,8-1 107,0-2-1,0 0 1,0-1-1,0 0 1,-1-1-1,0 0 1,0-1-1,-1-1 1,0 0-1,-1-1 1,0 0-1,0 0 1,1-3-107,4-7 50,0-1 0,-1-1 0,-1-1 1,-2 1-1,0-2 0,-1 0 0,2-10-50,26-77-139,-5-2-1,-5-2 1,-4-11 139,-24 112-20,-8 38 39,-9 42-6,-2 58-47,5 1 0,5 1 0,7 44 34,1-159-36,1 0-1,0 0 0,1 0 1,0 0-1,1 0 1,0-1-1,1 1 0,0-1 1,0 0-1,1 0 1,4 7 36,-8-16-60,-1 0 0,1 0 0,-1 0 0,1 0-1,0 0 1,-1-1 0,1 1 0,0 0 0,0 0 0,0 0 0,-1-1 0,1 1 0,0 0 0,0-1 0,0 1 0,0-1 0,0 1 0,0-1 0,0 0 0,0 1 0,1-1 0,-1 0 0,0 0 0,0 0 0,0 1 0,0-1 0,0 0 0,0-1 0,1 1 0,-1 0 0,0 0 0,0 0 0,0-1 0,0 1 60,28-20-2366,-13 3 509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50.872"/>
    </inkml:context>
    <inkml:brush xml:id="br0">
      <inkml:brushProperty name="width" value="0.2" units="cm"/>
      <inkml:brushProperty name="height" value="0.2" units="cm"/>
      <inkml:brushProperty name="color" value="#FFC114"/>
    </inkml:brush>
  </inkml:definitions>
  <inkml:trace contextRef="#ctx0" brushRef="#br0">239 11 12,'0'0'122,"0"0"17,0 0-21,0 0-16,0 0-18,-2 1-61,0-1 0,0 0 0,0 0 0,0 0 0,1 0 0,-1 0 0,0-1 0,0 1 0,0 0 0,0-1 0,0 1 0,0-1 0,0 0-23,0 0 6,0 0 0,0 0-1,0 0 1,0 0 0,0 1 0,0-1-1,0 1 1,-1-1 0,1 1 0,0 0-1,0 0 1,-1 0 0,1 0 0,0 0-1,0 0 1,-2 1-6,0 1 12,0 0 0,0 0 0,1 0 0,-1 0 0,0 1 1,1 0-1,0 0 0,-1 0 0,1 0 0,-2 2-12,-9 11 44,1 0-1,0 0 1,1 2 0,1-1 0,0 2-1,2-1 1,0 1 0,1 1 0,1 0-1,0 0 1,2 0 0,0 0 0,2 1-1,0 0 1,1 0 0,1 10-44,2-27 12,-1 0 1,1-1-1,0 1 0,0-1 1,0 1-1,0-1 0,1 0 1,0 1-1,-1-1 0,1 0 1,0 0-1,0 0 0,1 0 1,-1-1-1,1 1 0,-1 0 1,1-1-1,0 0 0,0 0 1,0 0-1,0 0 0,0 0 1,1 0-1,-1-1 0,0 0 1,1 0-1,-1 0 0,1 0 1,-1 0-1,1 0 0,0-1 1,-1 0-1,1 0 1,0 0-1,-1 0 0,1-1 1,0 1-13,12-6 24,1-1 1,-2 0 0,1-1 0,-1-1 0,0 0 0,-1-1 0,0-1 0,0 0-1,-1-1 1,-1 0 0,0-1 0,-1-1 0,0 0 0,-1 0 0,-1-1 0,0 0-1,-1 0 1,0-1 0,-1 0 0,-1-1 0,-1 1 0,-1-1 0,0 0 0,-1-1-1,0 1 1,-1-14-25,-2 29 0,0 0-1,0-1 1,0 1-1,0 0 0,-1 0 1,1 0-1,-1 0 1,1 0-1,-1 0 1,0 0-1,0 0 0,0 0 1,0 0-1,0 0 1,0 0-1,0 1 1,-1-1-1,1 0 0,-1 1 1,1-1-1,-1 1 1,0 0-1,1-1 1,-1 1-1,0 0 0,0 0 1,0 0-1,0 0 1,0 1-1,0-1 1,0 0-1,0 1 0,0-1 1,0 1-1,0 0 1,-1 0-1,1 0 1,0 0 0,-7 0 0,1 0 0,1 1 1,-1 0-1,0 1 0,0-1 0,0 1 1,1 1-1,-1 0 0,1 0 1,-4 2-1,-2 1-202,2 1 1,-1 0 0,1 1 0,0 0 0,1 1 0,0 0 0,0 0 0,1 1-1,-2 3 202,4-3-815</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4"/>
    </inkml:context>
    <inkml:brush xml:id="br0">
      <inkml:brushProperty name="width" value="0.1" units="cm"/>
      <inkml:brushProperty name="height" value="0.1" units="cm"/>
      <inkml:brushProperty name="color" value="#FFFFFF"/>
    </inkml:brush>
  </inkml:definitions>
  <inkml:trace contextRef="#ctx0" brushRef="#br0">0 97 520,'33'-2'584,"2"-2"4,-1-3-24,6-1-72,1-1-40,-2 1-24,2-1-72,1 0-40,-1 0-76,0 3-140,-1-4-172,4 3-180,-5 4-188,-3-1-308,-6 3-300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5"/>
    </inkml:context>
    <inkml:brush xml:id="br0">
      <inkml:brushProperty name="width" value="0.1" units="cm"/>
      <inkml:brushProperty name="height" value="0.1" units="cm"/>
      <inkml:brushProperty name="color" value="#FFFFFF"/>
    </inkml:brush>
  </inkml:definitions>
  <inkml:trace contextRef="#ctx0" brushRef="#br0">2 178 104,'3'5'156,"1"0"-1,-1-1 1,1 0 0,0 0 0,1 0-1,-1 0 1,1-1 0,0 0-1,0 0 1,0 0 0,0 0 0,0-1-1,0 0 1,1 0 0,-1-1-1,1 1 1,-1-1 0,1 0-1,0 0 1,0-1 0,-1 0 0,1 0-1,0 0 1,-1-1 0,1 0-1,0 0 1,1-1-156,9-1 153,0-1 0,0-1 0,0 0 0,-1-1 1,0-1-1,0-1 0,0 0 0,-1-1 0,1-1-153,-10 6 30,1 0 1,-1-1-1,1 0 1,-1-1-1,-1 1 1,1-1-1,1-2-30,-5 6 7,1-1 0,-1 1 0,0 0 0,0-1 0,0 1 0,0-1 0,0 1 0,0-1 0,-1 1 0,1-1 0,-1 0-1,1 1 1,-1-1 0,0 0 0,0 1 0,-1-1 0,1 0 0,0 1 0,-1-1 0,0 0 0,0 1 0,0-3-7,-1 1 15,-1 0 1,1 0 0,-1 0-1,1 0 1,-1 1 0,0-1-1,0 1 1,-1 0-1,1 0 1,-1 0 0,1 0-1,-1 1 1,0-1-1,0 1 1,0 0 0,-1 0-1,1 1 1,0-1-1,-1 1 1,1 0 0,-1 0-1,1 0 1,-1 1 0,1-1-1,-1 1 1,0 0-1,1 1 1,-1-1 0,-1 1-16,-6 3 67,-1 1 1,1 1 0,1 0 0,-1 1-1,1 0 1,0 0 0,0 1 0,1 1-1,0-1 1,1 2 0,0 0-1,0 0 1,1 0 0,-7 12-68,6-8 95,1 0 0,0 1 0,0 0-1,2 0 1,0 0 0,0 1 0,2 0 0,0 1 0,1-1 0,0 1 0,2-1-1,0 4-94,1-14 36,0 1-1,1 0 1,0 0-1,0-1 1,1 1-1,-1 0 1,2-1-1,-1 1 1,1-1-1,0 0 1,0 0-1,0 0 1,1-1-1,0 1 1,0-1-1,1 1 1,-1-2-1,1 1 1,0 0-1,1-1 1,-1 0-1,1 0 1,0 0-1,0-1 1,0 0-1,0 0 1,0-1-1,5 2-35,13 3-387,1 0-1,0-2 1,0 0 0,0-2-1,0-1 1,1-1-1,3-1 388,-11-3-1604,15-13-153</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6"/>
    </inkml:context>
    <inkml:brush xml:id="br0">
      <inkml:brushProperty name="width" value="0.1" units="cm"/>
      <inkml:brushProperty name="height" value="0.1" units="cm"/>
      <inkml:brushProperty name="color" value="#FFFFFF"/>
    </inkml:brush>
  </inkml:definitions>
  <inkml:trace contextRef="#ctx0" brushRef="#br0">39 684 148,'0'0'403,"0"0"-6,0 0-24,0 0-40,0 0-24,0 0 13,0 0-24,0 0-17,0 0-23,-4-1-20,2 0-218,0 0 0,0 0 0,0 0 0,0 0 0,0-1-1,0 1 1,0-1 0,1 1 0,-1-1 0,1 0 0,-1 1 0,1-1 0,0 0-1,-1 0 1,1 0 0,0 0 0,0 0 0,1 0 0,-1-1 0,0 1-1,1 0 1,-1 0 0,1-1 0,0 1 0,0 0 0,0 0 0,0-3-20,-2-86 334,3 63-233,-2-22 61,3 0 0,2 0 0,8-37-162,-1 5 95,-10 70-48,0-1 0,1 1 0,0-1 0,1 1 1,0-1-1,5-9-47,-8 21 3,1 0 1,-1 1-1,1-1 1,-1 0-1,1 0 0,0 1 1,-1-1-1,1 1 1,0-1-1,-1 0 1,1 1-1,0-1 0,0 1 1,-1 0-1,1-1 1,0 1-1,0 0 0,0-1 1,0 1-1,0 0 1,-1 0-1,1 0 1,0-1-1,0 1 0,0 0 1,0 0-1,0 1 1,0-1-1,0 0 1,0 0-1,-1 0 0,1 1 1,0-1-1,0 0 1,0 1-1,0-1 1,-1 1-1,1-1 0,0 1 1,0-1-1,-1 1 1,1-1-1,0 1 1,0 0-4,32 31 95,-21-15-81,0 2 0,-2 0 0,0 0 1,0 1-1,-2 0 0,-1 1 0,0 2-14,13 51 134,2 28-134,-12-50 44,6 38 52,-11-53 34,2-1 1,1 0-1,2-1 1,6 12-131,-16-47 9,0 0 0,0 1 0,0-1 0,0 0 0,0 0 0,0 0 0,0 1 0,0-1 1,1 0-1,-1 0 0,0 0 0,0 1 0,0-1 0,0 0 0,1 0 0,-1 0 1,0 0-1,0 0 0,0 1 0,1-1 0,-1 0 0,0 0 0,0 0 0,0 0 0,1 0 1,-1 0-1,0 0 0,0 0 0,1 0 0,-1 0 0,0 0 0,0 0 0,0 0 0,1 0 1,-1 0-1,0 0 0,0 0 0,1 0 0,-1 0 0,0 0 0,0 0 0,0 0 0,1-1 1,-1 1-1,0 0 0,0 0-9,12-12 99,7-20-70,11-45 89,-3-2 1,-4 0-1,4-38-118,0 5 44,-8 20 16,-15 64-313,1 1 1,1 1 0,1-1 0,2 1 0,7-16 252,-7 29-2545,-5 10 1612</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7"/>
    </inkml:context>
    <inkml:brush xml:id="br0">
      <inkml:brushProperty name="width" value="0.1" units="cm"/>
      <inkml:brushProperty name="height" value="0.1" units="cm"/>
      <inkml:brushProperty name="color" value="#FFFFFF"/>
    </inkml:brush>
  </inkml:definitions>
  <inkml:trace contextRef="#ctx0" brushRef="#br0">53 105 196,'-1'1'71,"1"-1"0,0 1 1,0-1-1,0 1 0,0 0 0,0-1 0,0 1 1,0-1-1,0 1 0,0 0 0,0-1 0,0 1 1,1-1-1,-1 1 0,0 0 0,0-1 0,0 1 1,1-1-1,-1 1 0,0-1 0,1 1 0,-1-1 1,0 1-1,1-1 0,-1 1 0,1-1 0,-1 0 1,1 1-1,-1-1 0,1 0 0,-1 1 0,1-1 1,-1 0-1,1 1 0,-1-1 0,1 0 0,0 0 1,-1 0-72,24-11 1384,18-32-266,-40 40-1058,0 1 0,0-1 0,-1 0 0,1 0 0,-1 0 0,0 0-1,0 0 1,0-1 0,0 1 0,0 0 0,-1 0 0,1-3-60,-1 5 98,-3-12 134,3 12-227,-1 0 0,0 0 0,0 0-1,0 0 1,0 0 0,0 0 0,0 1-1,0-1 1,0 0 0,0 1 0,0-1 0,0 1-1,0-1 1,0 1 0,-1-1 0,1 1-1,0 0 1,0-1 0,0 1 0,-1 0-1,1 0 1,0 0 0,0 0 0,-1 0 0,1 1-1,0-1 1,0 0 0,-1 0 0,1 1-1,0-1 1,0 1 0,0-1 0,0 1 0,0-1-1,-1 1 1,1 0 0,0 0 0,1-1-1,-1 1 1,0 0 0,0 0 0,0 0 0,0 0-1,0 1-4,-8 7 17,1 1 0,0 0 1,1 0-1,0 1 0,0 0 0,1 0 0,1 1 0,0-1 0,0 1 0,1 0 0,1 1-17,-3 11 58,1 1-1,1-1 1,1 1 0,2-1-1,0 8-57,1-27 27,0 0 1,1 0-1,0 1 0,0-1 0,0 0 0,0 0 0,1 0 0,-1 0 0,1 0 0,1-1 0,-1 1 0,1-1 1,0 1-1,0-1 0,0 0 0,0 0 0,1 0 0,-1 0 0,1-1 0,0 1 0,0-1 0,1 0 0,-1-1 1,1 1-1,-1-1 0,1 1 0,0-1 0,0-1 0,0 1 0,0-1 0,0 0 0,0 0 0,0 0 0,0-1 1,0 1-1,1-1 0,-1-1 0,0 1 0,0-1 0,0 0 0,3-1-27,5-2-54,-1-1-1,0 0 1,0-1-1,0 0 1,0-1 0,-1 0-1,0-1 1,-1-1-1,0 1 1,0-1-1,-1-1 1,3-4 54,2-3-596,-1-1 1,-1-1-1,0 0 1,-2 0-1,0-1 1,-1 0-1,2-9 596,1-9-1144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8"/>
    </inkml:context>
    <inkml:brush xml:id="br0">
      <inkml:brushProperty name="width" value="0.1" units="cm"/>
      <inkml:brushProperty name="height" value="0.1" units="cm"/>
      <inkml:brushProperty name="color" value="#FFFFFF"/>
    </inkml:brush>
  </inkml:definitions>
  <inkml:trace contextRef="#ctx0" brushRef="#br0">0 0 104,'2'196'2836,"3"76"-1303,-2-225-1469,3 0 0,2 0 0,2-1 0,11 31-64,-19-73-41,-2-1-36,1-1 1,0 1 0,0-1-1,-1 1 1,1-1 0,1 0-1,-1 0 1,0 1 0,1-1 0,-1 0-1,1 0 1,-1 0 0,1 0-1,0-1 1,1 2 76,3-2-803</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49"/>
    </inkml:context>
    <inkml:brush xml:id="br0">
      <inkml:brushProperty name="width" value="0.1" units="cm"/>
      <inkml:brushProperty name="height" value="0.1" units="cm"/>
      <inkml:brushProperty name="color" value="#FFFFFF"/>
    </inkml:brush>
  </inkml:definitions>
  <inkml:trace contextRef="#ctx0" brushRef="#br0">1 214 316,'7'1'492,"4"-5"-40,15-3-48,5-5-48,3-3 8,4-2-32,9-2-24,0-4-84,4 3-8,0-4-40,-4 8-168,0 2-148,-6 0-228,-3 2-236,2 2-356,-5 3 108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50"/>
    </inkml:context>
    <inkml:brush xml:id="br0">
      <inkml:brushProperty name="width" value="0.1" units="cm"/>
      <inkml:brushProperty name="height" value="0.1" units="cm"/>
      <inkml:brushProperty name="color" value="#FFFFFF"/>
    </inkml:brush>
  </inkml:definitions>
  <inkml:trace contextRef="#ctx0" brushRef="#br0">1 58 108,'0'0'316,"0"0"-39,0 0-35,0 0-13,0 0-5,0 0 30,0 0-40,0 0-9,0 0-34,0 0 15,0 0-6,0 0-14,0 0-18,0 0-49,0 0-10,0 0 31,0 0 4,0 0-15,0 0 8,0 0-27,0 0-26,0 0-4,0 0 8,0 0-10,0 0 21,0 0-4,0 0-39,0 0 21,0 0 32,0 0 11,0 0-41,0 0 32,0 0-3,0 0 13,0 0 8,0 0 3,0 0-6,0 0 6,0 0-16,0 0-8,0 0-4,0 0 35,0 0-20,0 0-28,0 0 4,0 0-11,0 0 11,0 0 0,0 0-30,0 0 25,0 0-7,0 0-23,0 0 1,0 0 19,0 0-31,0 0 8,0 0 4,0 0 21,0 0-17,0 0-3,0 0-8,0 0 18,0 0-14,0 0-3,0 0 0,0 0-1,0 0-20,0 0 29,0 0 0,0 0 2,0 0 6,0 0 15,0 0 34,1 28 120,0 66 154,-3-63-293,3 0 1,0 1 0,2-1-1,5 17-81,-3-14 62,-5-29-52,1-1 0,-1 0 0,1 1 0,0-1 0,0 1 0,0-1 0,1 0 0,-1 0 0,1 0 0,0 0 0,0 0 0,3 3-10,-4-6 3,0-1 0,0 1 1,1-1-1,-1 0 0,0 1 1,0-1-1,1 0 1,-1 0-1,0 0 0,0 0 1,1 0-1,-1 0 0,0 0 1,0-1-1,0 1 0,1 0 1,-1-1-1,0 1 0,0-1 1,0 1-1,0-1 0,0 1 1,0-1-1,0 0 0,0 0 1,0 1-1,0-1 0,0 0 1,0-1-4,31-27-46,-16 8-4,-1-1 1,0-1-1,-1-2 50,35-51-140,-47 78 154,1 0 0,-1 1 0,0-1 0,-1 1-1,1 0 1,0-1 0,-1 1 0,1 0 0,-1 0 0,0 0 0,0 0 0,0 2-14,3 6 33,0 0 0,1-1 0,0 1 0,1-1 0,4 6-33,-8-12 33,1 0 1,0 0-1,0-1 0,0 1 0,1-1 0,-1 0 0,1 0 0,-1 0 0,1 0 0,0 0 0,0-1 1,1 0-1,-1 0 0,2 1-33,-1-3 28,-1 0 0,0 1 1,1-1-1,-1-1 0,0 1 1,1-1-1,-1 0 1,0 0-1,0 0 0,0 0 1,0-1-1,0 1 0,0-1 1,0 0-1,0-1 0,-1 1 1,1-1-1,-1 1 0,1-1 1,-1 0-1,0 0-28,9-6 109,1-2-70,-1 0 1,0-1-1,-1 0 1,0 0-1,-1-1 1,0-1-1,-1 0 1,-1 0-1,0 0 1,2-7-40,6-17-359,-1-2 0,-2 1 0,3-23 359,-15 52-855,0 1-2871,-1 2 2310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51"/>
    </inkml:context>
    <inkml:brush xml:id="br0">
      <inkml:brushProperty name="width" value="0.1" units="cm"/>
      <inkml:brushProperty name="height" value="0.1" units="cm"/>
      <inkml:brushProperty name="color" value="#FFFFFF"/>
    </inkml:brush>
  </inkml:definitions>
  <inkml:trace contextRef="#ctx0" brushRef="#br0">1 44 204,'8'21'470,"1"-1"-1,1 0 1,0-1-1,2 0 1,0-1 0,1 0-1,7 5-469,-18-19 73,2 0 0,-1-1 0,0 0 0,1 0 0,-1 0 0,1 0 0,0 0 0,0-1 0,0 1 0,0-1 0,0 0 0,1-1 0,-1 1 0,0-1 0,1 1 0,0-1 0,-1-1 0,1 1 0,-1-1 0,1 0 0,0 0 0,-1 0 0,1 0 0,0-1 0,-1 0 0,1 0 0,-1 0 0,1-1 0,-1 1 1,1-1-1,-1 0 0,0 0 0,0-1 0,0 1 0,0-1 0,-1 0 0,3-2-73,-2 2 24,0-1 1,0 0 0,0 0-1,-1 0 1,1-1 0,-1 1-1,0-1 1,0 0 0,-1 0 0,1 0-1,-1 0 1,-1 0 0,1-1-1,0 1 1,-1 0 0,0-1-1,-1 1 1,1-1 0,-1 0-1,0 1 1,0-1 0,-1 1 0,0-5-25,0 5 14,0 0 1,-1 1 0,1-1 0,-1 1 0,0-1 0,0 1-1,0-1 1,0 1 0,-1 0 0,0 0 0,0 0-1,0 1 1,0-1 0,-1 1 0,1-1 0,-1 1 0,0 0-1,0 0 1,0 1 0,0-1 0,0 1 0,-1 0 0,1 0-1,-1 1 1,0-1 0,-1 1-15,3 0 7,1 1 0,-1 0-1,0 0 1,1 0 0,-1 0 0,0 0-1,1 1 1,-1-1 0,1 1 0,-1 0 0,1 0-1,-1 0 1,1 0 0,-1 0 0,1 0 0,0 1-1,-1-1 1,1 1-7,-6 3 17,-2 1-82,0 0 1,0 1 0,1 0-1,0 1 1,0-1 0,0 2 0,1-1-1,1 1 1,-1 1 0,2-1-1,-1 1 1,1 0 0,1 1-1,0-1 1,0 1 0,1 0-1,0 0 1,1 1 0,1-1-1,-1 1 1,2-1 0,-1 9 64,2-18-79,0 1 0,1-1 0,-1 1 0,1-1 0,-1 0 0,1 1 0,0-1 0,0 1 0,0-1 0,0 0 0,0 0 0,0 1 0,1-1 0,-1 0 0,1 0 0,-1 0 0,1-1 0,0 1 0,0 0 0,0-1 0,0 1 0,0-1 0,0 1 0,0-1 0,1 0 0,0 0 79,10 3-944</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52"/>
    </inkml:context>
    <inkml:brush xml:id="br0">
      <inkml:brushProperty name="width" value="0.1" units="cm"/>
      <inkml:brushProperty name="height" value="0.1" units="cm"/>
      <inkml:brushProperty name="color" value="#FFFFFF"/>
    </inkml:brush>
  </inkml:definitions>
  <inkml:trace contextRef="#ctx0" brushRef="#br0">1 306 288,'3'21'800,"-3"-17"-545,0 0-1,0 0 0,1 0 0,-1-1 0,1 1 0,0 0 0,0 0 1,0-1-1,1 1 0,-1-1 0,1 1 0,0-1 0,0 1 0,1 0-254,-1-7 125,1 1-1,-1 0 0,0 0 1,0-1-1,0 1 0,0-1 1,-1 0-1,1 1 0,-1-1 1,0 0-1,1-1-124,-1 2 45,23-45 348,3 0 1,2 2-1,4-2-393,-19 28 27,1 1 1,1 0 0,0 1-1,1 1 1,1 1-1,1 0 1,0 2-1,6-4-27,-25 17-9,35-14-442,-20 17-2473,-3 10 1909</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53"/>
    </inkml:context>
    <inkml:brush xml:id="br0">
      <inkml:brushProperty name="width" value="0.1" units="cm"/>
      <inkml:brushProperty name="height" value="0.1" units="cm"/>
      <inkml:brushProperty name="color" value="#FFFFFF"/>
    </inkml:brush>
  </inkml:definitions>
  <inkml:trace contextRef="#ctx0" brushRef="#br0">97 1 412,'2'4'301,"0"0"0,0 0 0,-1 1 0,1-1 0,-1 0 0,0 1 0,0 0 1,0-1-1,-1 1 0,0-1 0,0 2-301,-2 62 821,0-31-354,-2 18-76,-2 0-1,-3-1 1,-12 42-391,4-16 65,-26 105-1352,38-175-278,4-10 688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2:56.723"/>
    </inkml:context>
    <inkml:brush xml:id="br0">
      <inkml:brushProperty name="width" value="0.2" units="cm"/>
      <inkml:brushProperty name="height" value="0.2" units="cm"/>
      <inkml:brushProperty name="color" value="#FFC114"/>
    </inkml:brush>
  </inkml:definitions>
  <inkml:trace contextRef="#ctx0" brushRef="#br0">2 235 20,'0'0'247,"0"0"19,0 0-18,0 0-12,0 0-47,0 0-18,0 0 7,0 0 9,0 0-13,-1-9-52,1 9-104,0-1 0,0 1 0,-1 0 0,1 0 0,0 0 0,0 0 0,0-1 0,0 1-1,0 0 1,0 0 0,0 0 0,0-1 0,1 1 0,-1 0 0,0 0 0,0 0 0,0-1 0,0 1-1,0 0 1,0 0 0,0 0 0,0 0 0,0-1 0,0 1 0,1 0 0,-1 0 0,0 0 0,0 0-1,0 0 1,0-1 0,1 1 0,-1 0 0,0 0 0,0 0 0,0 0 0,0 0 0,1 0 0,-1 0-1,0 0 1,0 0 0,0 0 0,1 0 0,-1 0 0,0 0 0,0 0 0,0 0 0,1 0 0,-1 0-1,0 0 1,0 0 0,0 0 0,1 0 0,-1 0 0,0 0 0,0 0 0,0 0 0,0 0-1,1 0 1,-1 1 0,0-1-18,2 1 16,0 0 0,1 1 0,-1-1 0,0 1 0,0-1 0,-1 1 0,1 0 0,0-1 1,0 1-1,-1 0 0,1 1 0,-1-1 0,0 0 0,0 0 0,1 2-16,11 44 336,-11-40-309,7 25 132,1-1 0,2 0 0,2 0 1,0-2-1,4 5-159,-16-32 19,14 32 211,-11-23 305,-8-21 482,-7-17-965,2 0 1,1 0-1,1-1 0,1 0 1,1-1-1,2 1 1,1-27-53,-1 23-24,1 23 24,0 0-1,1 0 1,0-1 0,0 1-1,1 0 1,0-1 0,1 1-1,-1 0 1,2 0 0,-1-1 0,3 0-6,0 0 1,0 0-1,1 1 1,0-1-1,1 1 1,2-2 5,0-1-25,-5 6-28,52-55 140,-51 56-223,-1 0 0,1 1 0,0 0 0,1-1 0,-1 2 0,1-1 0,-1 1 0,1-1 0,0 2 0,0-1 0,0 0 0,1 1 136,4-3-1279,-6 1 157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37.654"/>
    </inkml:context>
    <inkml:brush xml:id="br0">
      <inkml:brushProperty name="width" value="0.1" units="cm"/>
      <inkml:brushProperty name="height" value="0.1" units="cm"/>
      <inkml:brushProperty name="color" value="#FFFFFF"/>
    </inkml:brush>
  </inkml:definitions>
  <inkml:trace contextRef="#ctx0" brushRef="#br0">236 1 272,'-28'38'2757,"-26"27"-2757,32-40 501,2 0 0,0 1 1,2 0-1,-15 30-501,28-47 147,-23 58 577,26-62-619,0 1 0,1-1 0,0 1 0,0-1 0,1 1 0,-1 0 0,1-1 0,0 1 0,1 0 0,0-1 0,-1 1 0,2 0-105,0 1 110,1 0-1,0 1 1,0-1 0,0-1 0,1 1 0,0 0 0,1-1 0,-1 0 0,1 0 0,0 0 0,1-1-1,-1 0 1,1 0 0,0 0 0,1 0 0,-1-1 0,1 0 0,0-1 0,0 1 0,3 0-110,19 6 468,0-1 0,1-2 0,1-1 0,21 2-468,65 15-472,-116-23 322,0 0-1,-1 1 1,1-1-1,0 0 1,-1 1 0,1-1-1,0 0 1,-1 1-1,1-1 1,-1 1 0,1-1-1,0 1 1,-1-1-1,1 1 1,-1 0 0,0-1-1,1 1 1,-1-1-1,0 1 1,1 0 0,-1-1-1,0 1 1,1 0-1,-1 0 1,0-1 0,0 1-1,0 0 1,0 0-1,0-1 1,0 1 0,0 0 150,0 0-2037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49.383"/>
    </inkml:context>
    <inkml:brush xml:id="br0">
      <inkml:brushProperty name="width" value="0.2" units="cm"/>
      <inkml:brushProperty name="height" value="0.2" units="cm"/>
      <inkml:brushProperty name="color" value="#FFFFFF"/>
    </inkml:brush>
  </inkml:definitions>
  <inkml:trace contextRef="#ctx0" brushRef="#br0">198 88 184,'0'0'20,"-1"0"-1,0 1 1,0-1 0,1 0 0,-1 0-1,0 0 1,0 0 0,1 0-1,-1 0 1,0 0 0,1 0 0,-1 0-1,0-1 1,0 1 0,1 0-1,-1 0 1,0-1 0,1 1 0,-1 0-1,0-1 1,1 1 0,-1-1-1,1 1-19,-1-2 20,1-1 0,0 1-1,-1 0 1,0 0 0,1 0 0,-1-1-1,0 1 1,0 0 0,0 0-1,0 0 1,0 0 0,-1 1-1,1-1 1,-1 0 0,1 0-1,-1 1 1,0-1 0,1 1-1,-1-1 1,0 1 0,-1 0-20,-22-27 654,25 27-607,0 1 1,-1-1 0,1 0-1,0 0 1,0 1-1,-1-1 1,1 0 0,0 1-1,-1-1 1,1 0-1,-1 1 1,1-1-1,-1 1 1,1-1 0,-1 1-1,1-1 1,-1 1-1,0-1 1,1 1 0,-1-1-1,0 1 1,1 0-1,-1-1 1,0 1-1,1 0 1,-1 0 0,0-1-1,0 1 1,1 0-1,-1 0 1,0 0 0,-1 0-48,1 1 58,0 0 0,0 0 1,0 1-1,0-1 0,0 0 0,1 1 1,-1-1-1,0 1 0,1-1 1,-1 1-1,1-1 0,-1 1 1,1-1-1,-1 1 0,1 0-58,-9 79 658,8-68-568,-20 556 1783,14-252-1233,-19 55-640,-10-66-858,38-293-2214,-1-17 1927</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0.317"/>
    </inkml:context>
    <inkml:brush xml:id="br0">
      <inkml:brushProperty name="width" value="0.2" units="cm"/>
      <inkml:brushProperty name="height" value="0.2" units="cm"/>
      <inkml:brushProperty name="color" value="#FFFFFF"/>
    </inkml:brush>
  </inkml:definitions>
  <inkml:trace contextRef="#ctx0" brushRef="#br0">0 99 308,'46'-51'2892,"-40"46"-2832,0 0 1,0 0-1,0 1 1,1 0-1,0 0 0,0 1 1,0-1-1,1 1 1,-1 1-1,1 0 1,-1 0-1,1 0 1,0 1-1,-1 0 1,1 0-1,0 1 1,0 0-1,0 1 1,0-1-1,-1 2 0,1-1 1,0 1-1,-1 0 1,1 1-1,-1-1 1,0 1-1,0 1 1,0 0-1,0 0 1,0 0-1,-1 1 1,0-1-1,0 2 1,0-1-1,-1 1 0,4 4-60,5 6 68,-2 1 0,0 1 0,-1 0-1,-1 1 1,-1 0 0,0 0-1,-2 1 1,0 0 0,-1 0-1,-1 0 1,-1 1 0,0 0-1,-2 0 1,-1 0 0,0 4-68,-1 13 39,-2 0 0,-1 0 1,-2-1-1,-2 1 1,-1-1-1,-2-1 0,-1 1 1,-3 1-40,-2 1-23,-1 0 0,-2-2 0,-3 2 23,16-27-39,-1-2 1,0 1-1,-1-1 1,0 0 0,-1-1-1,0 0 1,0 0-1,-1-1 1,0 0-1,-1-1 1,1 0 0,-4 0 38,-30 1-291,21-5 2,23-3 290,0 0 0,-1 0 0,1 0 0,0 0 0,0 0 0,0 0 0,-1 0 0,1 0 0,0 0 1,0 0-1,0 1 0,0-1 0,0 0 0,-1 0 0,1 0 0,0 0 0,0 0 0,0 1 0,0-1 0,0 0 0,0 0 0,0 0 0,0 1 0,-1-1 0,1 0 1,0 0-1,0 0 0,0 0 0,0 1 0,0-1 0,0 0 0,0 0 0,0 0 0,0 1 0,0-1 0,0 0 0,0 0 0,1 0 0,-1 1 0,0-1 0,0 0 1,0 0-1,0 0 0,0 0 0,0 1 0,0-1 0,0 0 0,1 0 0,-1 0 0,0 0 0,0 0 0,0 1 0,0-1 0,0 0 0,1 0 0,-1 0 0,0 0 1,0 0-1,0 0 0,1 0 0,-1 0 0,0 0 0,0 0 0,0 0 0,0 0 0,1 0 0,-1 0 0,0 0-1,48 41 243,-2 1 0,-3 2 0,-1 3 0,-2 0-1,22 37-242,6 4 174,12 15 45,-4 4 0,12 30-219,-84-129-103,-4-6 33,1-1-1,-1 1 1,1-1-1,0 1 1,-1-1-1,1 0 1,0 1-1,0-1 1,0 0-1,0 0 0,0 0 1,0 1-1,0-1 1,0 0-1,0 0 1,1-1-1,-1 1 1,0 0-1,1 0 1,-1-1-1,0 1 1,2 0 70,6-17-2209,2-4 997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1.150"/>
    </inkml:context>
    <inkml:brush xml:id="br0">
      <inkml:brushProperty name="width" value="0.2" units="cm"/>
      <inkml:brushProperty name="height" value="0.2" units="cm"/>
      <inkml:brushProperty name="color" value="#FFFFFF"/>
    </inkml:brush>
  </inkml:definitions>
  <inkml:trace contextRef="#ctx0" brushRef="#br0">60 301 368,'-1'2'92,"0"-1"0,0 0 0,1 0 0,-1 0 0,0 0 1,1 1-1,-1-1 0,1 0 0,0 0 0,-1 1 0,1-1 0,0 0 0,-1 1 0,1-1 0,0 0 0,0 1 1,0-1-1,1 1 0,-1-1 0,0 0 0,0 1 0,1-1 0,-1 0 0,1 0 0,0 2-92,0-1 82,1 1-1,0-1 1,0 0 0,0 0-1,0 0 1,0 0-1,0 0 1,1 0-1,-1 0 1,1-1 0,-1 1-1,1-1-81,5 3 101,0 0 0,0-1 0,0-1-1,0 1 1,0-1 0,1-1 0,-1 1 0,5-1-101,3-3 94,0 0-1,0-1 1,0 0 0,-1-1 0,1-1-1,-1-1 1,0 0 0,-1-1 0,3-2-94,9-5 115,-1 0-1,-1-2 1,0-1 0,15-15-115,-32 26 5,0-1 0,-1 0-1,0 0 1,0-1 0,-1 0 0,0 0-1,0 0 1,-1 0 0,0-1 0,0 1-1,-1-1 1,-1 0 0,1 0 0,-1 0-1,-1-1 1,1 1 0,-2 0 0,1-2-5,-2 7-8,1 1 0,-1-1 0,0 1 0,0 0 0,0-1 0,-1 1 0,1 0 0,-1-1 0,1 1 0,-1 0 0,0 0 0,0 1 0,-1-1 0,1 0 1,-1 1-1,1-1 0,-1 1 0,0 0 0,0 0 0,0 0 0,0 0 0,0 0 0,0 1 0,0-1 0,-2 1 8,-2-2-16,1 0 0,-1 1 0,0 0 0,0 1 0,0-1 0,0 1 0,0 1 0,0-1 0,0 1 0,0 1 0,0-1 0,0 1 0,-6 1 16,-7 5 18,0 1 1,0 0 0,1 1-1,1 1 1,0 1-1,0 0 1,1 2-1,0 0 1,1 0-1,1 2 1,0 0 0,1 1-1,1 0 1,0 1-1,0 1-18,-1 4 52,1 0 0,1 0-1,1 1 1,1 1-1,1 0 1,1 0 0,1 1-1,1 0 1,1 0 0,1 0-1,2 1 1,0 12-52,2-27 8,0-1 1,1 0-1,1 1 0,0-1 1,0 0-1,1 0 0,0 0 0,1-1 1,0 1-1,0-1 0,1 0 1,0 0-1,5 6-8,-1-4 23,1 1-1,0-1 1,1-1 0,0 0 0,1-1-1,0 0 1,0-1 0,1 0-1,0 0-22,21 8-20,0-2-1,1-1 0,0-1 1,1-2-1,0-2 1,0-1-1,11-1 21,10 1-2374,50-2 2374,-89-5-1038</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2.501"/>
    </inkml:context>
    <inkml:brush xml:id="br0">
      <inkml:brushProperty name="width" value="0.2" units="cm"/>
      <inkml:brushProperty name="height" value="0.2" units="cm"/>
      <inkml:brushProperty name="color" value="#FFFFFF"/>
    </inkml:brush>
  </inkml:definitions>
  <inkml:trace contextRef="#ctx0" brushRef="#br0">596 109 84,'0'0'165,"0"0"-32,0 0-11,0 0 70,0 0-1,0 0-15,0 0 22,0 0 4,0 0 26,0 0 7,0 0-35,0 0-1,0 0 2,0 0-21,0 0-42,0 0 12,0 0 14,0 0-42,0-1-111,0 0-1,0 0 1,1 0-1,-1 0 1,0 0-1,0 1 1,0-1-1,0 0 1,0 0-1,0 0 1,-1 0-1,1 0 1,0 0-1,0 0 1,-1 0-1,1 1 1,0-1-1,-1 0 1,1 0-1,-1 0 1,1 0-1,-1 1 1,1-1-1,-1 0-10,-10-10 92,-1 0-1,0 0 0,-1 1 1,0 1-1,-1 0 0,-7-3-91,16 10 29,-1-1-1,0 1 1,0 1-1,0-1 1,0 1-1,0 0 1,0 0-1,0 1 1,0 0-1,0 0 0,0 0 1,-1 1-1,1-1 1,0 2-1,0-1 1,0 1-1,1 0 1,-1 0-1,-2 1-28,-6 4 27,1 0 0,-1 0 0,1 2-1,1-1 1,0 2 0,0 0 0,1 0 0,0 1 0,1 0-1,0 1 1,0 0 0,2 1 0,0 0 0,0 0-1,1 0 1,0 1 0,1 1-27,-4 13 49,1 1 1,1 1-1,2 0 0,0 0 1,2 0-1,2 0 0,0 30-49,3-52 3,0-1-1,0 1 0,1 0 0,0-1 1,0 0-1,0 1 0,1-1 0,0 0 1,1 0-1,0 0 0,0-1 0,0 1 1,1-1-1,0 0 0,0 0 0,0-1 0,5 4-1,-7-8 4,-1 1 0,1-1 0,0 0 0,0 0 1,0 0-1,0 0 0,0-1 0,0 1 1,0-1-1,1 0 0,-1 0 0,0 0 1,0 0-1,0 0 0,0-1 0,0 1 1,0-1-1,0 0 0,0 0 0,0 0 1,0 0-1,0-1 0,2-1-5,9-5 8,-1 0-1,0-1 1,0-1 0,1-2-8,-8 7-4,23-22 18,-1-1 0,-1-2 1,-1 0-1,-2-2 0,-1 0 1,-2-2-1,-1-1-14,-7 10 8,-11 19-6,1 1 0,-1 0 1,1-1-1,0 1 0,1 0 0,-1 1 0,1-1 1,0 1-1,0-1 0,3 0-2,-7 4 45,0 1 23,3 6 24,3 11-22,-2 1 1,0-1 0,-1 1 0,0 0-1,-2 1 1,0-1 0,-1 0 0,-2 18-71,2 7 97,-1-15-37,-1 0 0,-1 0 1,-6 24-61,-5 36 86,2 5-38,-5 0 1,-4 0-1,-4-2 0,-4-1 1,-4-2-1,-3 0 1,-5-3-1,-3-1 1,-38 52-49,69-117-25,0-1 1,-1-1-1,-1 0 1,-6 3 24,16-15-26,0 0 1,0-1 0,-1 1-1,0-1 1,0 0-1,0-1 1,0 0-1,-1 0 1,1 0-1,-1-1 1,1 1 0,-1-2-1,0 1 1,-7 0 25,11-2-20,0 0 1,0-1 0,0 0 0,0 1 0,1-1-1,-1 0 1,0 0 0,0 0 0,1-1-1,-1 1 1,1-1 0,-1 1 0,1-1 0,-1 0-1,1 0 1,0 0 0,0 0 0,0-1 0,0 1-1,1 0 1,-1-1 0,0 1 0,1-1-1,0 0 1,0 1 0,-1-1 0,1-1 19,-3-6-57,1-1 1,0 1 0,0-1 0,1 0-1,0 0 1,1-2 56,1 2-30,1-1 1,0 0-1,0 1 0,1-1 1,0 1-1,1-1 1,1 1-1,0 0 0,0 0 1,1 1-1,1-1 1,-1 1-1,2 0 0,-1 1 1,5-5 29,8-10 20,2 0 1,1 2-1,1 0 0,1 2 1,3-2-21,8-3-71,1 1 1,1 2-1,1 1 1,1 3-1,0 1 0,1 1 1,1 3-1,1 1 1,-1 2-1,2 2 1,-1 1-1,1 3 0,5 1 71,6-4-1506,-31 2 682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017"/>
    </inkml:context>
    <inkml:brush xml:id="br0">
      <inkml:brushProperty name="width" value="0.2" units="cm"/>
      <inkml:brushProperty name="height" value="0.2" units="cm"/>
      <inkml:brushProperty name="color" value="#FFFFFF"/>
    </inkml:brush>
  </inkml:definitions>
  <inkml:trace contextRef="#ctx0" brushRef="#br0">34 1 164,'0'2'484,"4"1"-28,-4 2-60,0 0-28,-4 2-36,4 1-16,0 2-24,0 14-28,0-12-132,0 7-48,0 1-160,-13 26-84,10-15-232,-3-2-292,0 0-272,1 1 184</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350"/>
    </inkml:context>
    <inkml:brush xml:id="br0">
      <inkml:brushProperty name="width" value="0.2" units="cm"/>
      <inkml:brushProperty name="height" value="0.2" units="cm"/>
      <inkml:brushProperty name="color" value="#FFFFFF"/>
    </inkml:brush>
  </inkml:definitions>
  <inkml:trace contextRef="#ctx0" brushRef="#br0">174 0 36,'-3'22'563,"0"-1"0,-1 1 0,-1-1 0,-1 0 0,-7 16-563,1 0 449,-89 361 1698,81-308-2210,14-34-1315,6-46 304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3.769"/>
    </inkml:context>
    <inkml:brush xml:id="br0">
      <inkml:brushProperty name="width" value="0.2" units="cm"/>
      <inkml:brushProperty name="height" value="0.2" units="cm"/>
      <inkml:brushProperty name="color" value="#FFFFFF"/>
    </inkml:brush>
  </inkml:definitions>
  <inkml:trace contextRef="#ctx0" brushRef="#br0">65 1 56,'-10'22'467,"1"1"-1,1 0 1,1 1 0,1 0 0,1 0-1,0 6-466,0 27 916,2 0-1,2 9-915,2-54 68,-1 0 0,2 0 0,0 0 0,0 0 0,1 0 0,1 0 0,0-1 0,1 1 1,0-1-1,0 0 0,1 0 0,3 2-68,-5-7 37,0 1 0,1-1 0,0 0 0,0-1 0,1 1 0,-1-1 0,1 0 0,0-1 0,1 1 0,-1-1 0,1-1 0,0 1 1,0-1-1,0 0 0,0-1 0,0 1 0,1-1 0,-1-1 0,8 1-37,-6-1 20,1-1 0,0-1-1,0 0 1,-1 0 0,1-1 0,0 0 0,-1 0-1,0-1 1,1-1 0,-1 0 0,-1 0 0,1 0 0,-1-1-1,1 0 1,-1-1 0,-1 0 0,1 0 0,-1-1-1,0 0 1,0 0 0,-1-1 0,0 0-20,3-4-5,-1 0 1,0-1 0,-1 0-1,0 0 1,-1-1-1,-1 0 1,0 0 0,-1 0-1,0 0 1,-1-1-1,-1 0 1,0 1 0,-1-12 4,-1 12-17,0 1 0,-1 0 1,-1-1-1,0 1 1,-1 0-1,-1 0 1,0 0-1,0 1 1,-1-1-1,-1 1 0,0 0 1,-1 1-1,-1-2 17,2 5-5,0 0 1,-1 0-1,-1 0 0,1 1 0,-1 0 1,0 0-1,0 1 0,-1 0 0,0 1 1,0 0-1,-1 0 0,1 1 0,-1 0 1,0 1-1,0 0 0,0 0 0,0 1 1,-1 1-1,1-1 0,0 2 0,-1-1 1,1 2-1,-1-1 0,1 1 0,0 1 1,-1 0-1,1 0 0,0 1 0,-6 3 5,7-3-195,0 0-1,0 0 0,1 1 1,0 0-1,0 0 0,0 1 0,0 0 1,1 0-1,-1 1 0,2 0 1,-1 1-1,1-1 0,-1 1 1,1 1 195,6-7-910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7:54.364"/>
    </inkml:context>
    <inkml:brush xml:id="br0">
      <inkml:brushProperty name="width" value="0.2" units="cm"/>
      <inkml:brushProperty name="height" value="0.2" units="cm"/>
      <inkml:brushProperty name="color" value="#FFFFFF"/>
    </inkml:brush>
  </inkml:definitions>
  <inkml:trace contextRef="#ctx0" brushRef="#br0">53 143 368,'1'1'98,"-1"-1"-1,1 1 0,0 0 1,-1 0-1,1 0 1,-1 0-1,1 0 1,-1 0-1,1 0 1,-1 0-1,0 0 1,0 1-1,1-1 1,-1 0-1,0 0 1,0 0-1,0 0 1,0 0-1,0 0 1,-1 1-98,1 27 398,0-28-314,-1 48 493,-1-1 0,-3 1 1,-2 1-578,-9 57 808,4 1 0,5 22-808,2-54 305,3 1 174,2-77-476,-1 0 0,1 1 0,0-1 0,0 0 0,0 0 0,0 1 0,0-1 0,0 0 0,0 1 0,0-1 0,0 0 0,0 1 0,0-1 0,0 0 0,0 0 0,0 1 0,0-1-1,0 0 1,0 1 0,0-1 0,0 0 0,0 1 0,0-1 0,1 0 0,-1 0 0,0 1 0,0-1 0,0 0 0,0 0 0,1 1 0,-1-1 0,0 0 0,0 0 0,1 0 0,-1 1 0,0-1 0,0 0 0,1 0 0,-1 0 0,0 0 0,1 0 0,-1 0 0,0 1 0,0-1 0,1 0 0,-1 0 0,0 0 0,1 0 0,-1 0 0,0 0 0,1 0-3,15-15 40,11-28-4,71-193-211,-53 119-273,30-51 448,-57 133-21,2 1 0,1 1 0,1 0 0,2 2 0,1 1 0,22-20 21,-39 42 20,1 0 0,-1 1 1,1 0-1,1 1 1,-1 0-1,1 0 1,0 1-1,0 1 1,1-1-1,-1 2 0,1-1 1,8 0-21,-13 3 20,0 1 0,0-1 0,0 1 0,0 1 0,1-1 0,-1 1 1,0 0-1,0 0 0,0 1 0,-1 0 0,1 0 0,0 0 0,-1 1 0,1 0 0,-1 0 0,0 0 0,0 1 0,0 0 1,0 0-1,-1 0 0,1 0 0,-1 1 0,0-1 0,0 2-20,10 13 87,-1 0-1,-1 1 1,-1 1 0,-1 0-1,0 1 1,-2 0 0,0 0-1,0 8-86,11 50 385,5 61-385,-14-78 103,-2 0 199,-1 35-302,3 30-1072,5-45-2525,-12-75 2277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23.837"/>
    </inkml:context>
    <inkml:brush xml:id="br0">
      <inkml:brushProperty name="width" value="0.2" units="cm"/>
      <inkml:brushProperty name="height" value="0.2" units="cm"/>
      <inkml:brushProperty name="color" value="#FFFFFF"/>
    </inkml:brush>
  </inkml:definitions>
  <inkml:trace contextRef="#ctx0" brushRef="#br0">3547 39 332,'0'0'324,"0"0"3,0 0-35,0 0 38,0 0-16,0 0-13,0 0-5,0 0-13,0 0-3,0 0-33,0 0-7,0 0-14,-3 4-38,2-2-154,-1-1-1,0 1 1,0 0-1,1 0 0,-1-1 1,0 1-1,-1-1 0,1 0 1,0 1-1,0-1 1,-1 0-1,1 0 0,0-1 1,-1 1-1,1 0 0,-1-1 1,-1 1-34,-52 4 357,28-3-341,-120 10 548,-117-8-564,209-4 89,22-2-77,0-2 0,1-1 0,-1-2 0,-2-2-12,-11-1 79,-35-4-79,-29 0 42,31 3-29,1 4 0,-13 3-13,16 5-44,0 4-1,-15 5 45,3 1-66,-1-5-1,-5-3 67,-5 1 9,-183 2 296,281-6-319,-35 0-45,6 0 41,0 2 0,0 0 0,1 3 0,-3 1 18,14-3-19,-93 14-13,-1-5 1,0-5-1,-9-5 32,109-1 2,0 0 1,0 1 0,0 0-1,-10 3-2,-41 7 25,43-12-12,-1 1-1,0 1 1,1 1-1,-1 1 1,1 1-1,0 0 1,0 2-1,1 0 1,0 1 0,-2 2-13,14-6-1,0 0 1,0 0 0,0 0-1,1 1 1,0 0 0,0 1 0,0-1-1,0 1 1,1 0 0,0 1 0,0-1-1,1 1 1,0 0 0,0 0-1,0 0 1,1 1 0,-2 6 0,-11 35-1,2 1 1,2 0-1,3 2 0,2-1 1,1 9 0,-11 69 7,5 1-13,0-4 23,8-90-7,0 1 1,3-1 0,1 1 0,2 12-11,0 28 15,-1-61-10,1 0 0,0 0 1,1 0-1,3 10-5,6 32 6,17 200 7,-11 1-1,-11 36-12,-7 282 179,0-566-178,-1-1 0,0 1-1,0-1 1,-1 1 0,0-1 0,-3 9-1,-9 47 8,-8 84 33,-6 67 56,-2 138 50,-12 550 8,42-887-155,-2 1-1,0-1 1,-4 13 0,-5 36-28,-11 172 90,-23 362 56,32-346-59,13 628-12,1-865-57,0-1 0,2 1 0,3 13 10,-2-13 2,-1 0 0,-1 1-1,0 16-1,-1 12 1,1 1 0,2 0-1,4 2 0,4 25-57,3 56 57,-8-57-20,77 564 5,-55-277 24,-18-183-70,-2-60 31,24 117 30,-21-160-10,-1 19 10,-2-16 15,29 371-77,9 65-54,-23-301-33,-4 132 149,-17 216-41,-5-299-14,1-240 46,-1 0 1,-1 0 0,-3 11 8,1-11-3,1 0 1,2 0 0,0 13 2,-2 515-218,-4-474 213,-1-19 7,4 95-148,6-148 145,0 0 1,0 0-1,1 0 0,-1 0 1,1 0-1,0-1 1,0 1-1,1-1 0,-1 1 1,0-1-1,1 0 1,3 3 0,40 35-4,-34-33 6,1-1 1,0-1 0,0 0 0,1-1-1,-1 0 1,1-1 0,10 1-3,105 12-41,-12-2 13,-16 4 17,1-5 1,0-4-1,70-4 11,-119-8 2,-1-1 0,15-5-2,-15 3 18,1 1 0,0 3 0,33 4-18,14-1 12,-35-2-40,0 3-1,52 9 29,-36 1 5,0-3-1,9-4-4,-6 0-22,98 2 101,77-10-79,-64 0 3,408 2-15,-418-9-12,-135 7 51,37-6-27,11-1 8,957-25-46,-886 30 21,772-45-9,-670 31 40,927-5 126,-979 23-166,-101-6 48,57-11-22,40-1-57,1 10 1,5 10 56,-58-1 15,-122 0 8,-1 2 0,11 4-23,56 4 1,230 7 13,448 16-52,-57-34 73,-703 1-33,-1 1 0,1 1-1,3 2-1,52 6-24,642 13 10,-508-15 27,-51-12-109,6-7 96,465-10 27,-588 18-74,45-8 47,1 0 2,620-9 54,-671 17-51,0-2 1,36-8-6,45-5 37,456-18-104,-430 28 47,382-10 58,468 17 16,-976 1-57,0 1 0,1 1 0,7 3 3,-7-1-2,0-2-1,0 0 0,10-2 3,56 0 20,81 12-20,580 54-2,-363-29-32,-332-32 37,-19-3 8,0 2 0,27 8-11,-63-13-1,0 0 15,8 0 65,-8 1-67,1-1 1,-1 0-1,1 0 0,0 0 0,-1 0 0,1 0 1,-1 1-1,1-1 0,0 0 0,-1 0 0,1-1 1,0 1-1,-1 0 0,1 0 0,-1 0 1,1 0-1,0 0 0,-1-1 0,1 1 0,-1 0 1,1 0-1,-1-1 0,1 1 0,0-1-12,3-4 31,0-1 0,0 0 0,0 0 0,-1 0 0,0 0 0,0 0 0,0-1 0,-1 1 0,0-1 0,1-6-31,15-81 96,-15 72-43,20-105 41,12-86-64,-3 19-17,-17 119 13,-3-1 1,-4 0-1,-2-23-26,0-254-9,-8 325 11,-1 1 1,0-1-1,-7-18-2,-6-51-31,-33-254 57,29 192 21,-7 1 0,-6 1 0,-45-123-47,43 157-16,4-10 16,-31-111 21,30 120 33,6 0 0,-1-47-54,3 21 9,-26-182 24,-15-80 27,-8-122-4,55 371-50,-5-41 24,-87-602 32,83 667-27,-7-33 54,7-2-89,-15-95 84,-28-99-9,30 172-82,13 19 145,2-76-138,-6-49 74,-20-104 35,-5-86 124,21 246-121,12-1 0,7-105-112,16-363 94,8 577-79,-7 114-20,2 1-1,0 0 0,6-20 6,-4 20-10,-1 0 0,-1 0 0,0-22 10,1-493 67,0 432-39,7-28-28,-1 27-25,-4-30 25,-4 107-7,0-1-1,3 1 1,0 0-1,3-4 8,2-12-58,-4 11 89,-2-2 0,-2 1-1,-1-22-30,-2 56 6,1 0 0,0 0 0,-1 0 0,1 0 0,-1 0-1,0 0 1,1 0 0,-1 0 0,0 0 0,0 0 0,0 1 0,-1-1-1,1 0 1,0 1 0,-1-1 0,1 1 0,-1-1 0,1 1-1,-1 0 1,0-1 0,0 1 0,1 0 0,-1 0 0,-1 0-6,-1-1 7,-1 0 0,1 0 1,-1 0-1,0 1 0,1 0 1,-1 0-1,0 0 0,0 0 0,-3 1-7,-24 0 14,0 2 0,0 1 0,-23 6-14,15-2-6,0-1 0,-1-3 0,-17-1 6,-20 2 46,-1035 125-37,767-83 46,-53-4-26,-379-12-29,466-17 13,-533-9 24,448-7-42,-640 3-45,941-9 84,10 0-9,-713 0-53,764 9 7,-55-15 21,-149 12-532,237 3 302,-29 0-3935,31 0 3171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9.656"/>
    </inkml:context>
    <inkml:brush xml:id="br0">
      <inkml:brushProperty name="width" value="0.2" units="cm"/>
      <inkml:brushProperty name="height" value="0.2" units="cm"/>
      <inkml:brushProperty name="color" value="#FFC114"/>
    </inkml:brush>
  </inkml:definitions>
  <inkml:trace contextRef="#ctx0" brushRef="#br0">1110 135 80,'0'0'190,"0"0"1,0 0-23,0 0 3,0 0 24,0 0 22,0 0-28,-1-1-134,1 1 1,0-1 0,0 0-1,0 0 1,0 0 0,0 1-1,0-1 1,0 0-1,0 0 1,0 0 0,0 1-1,0-1 1,0 0 0,1 0-1,-1 1 1,0-1-1,1 0 1,-1 0 0,0 1-1,1-1 1,-1 0-56,1 2 6,-1-1 0,1 0 0,-1 0 0,1 0 0,-1 0 0,1 0 0,-1 0 1,1 0-1,-1 0 0,1 0 0,-1-1 0,1 1 0,-1 0 0,1 0 0,-1 0 0,1 0 0,-1-1 0,0 1 0,1 0 1,-1 0-1,1-1 0,-1 1 0,0 0 0,1-1 0,-1 1 0,0 0 0,1-1 0,-1 1 0,0-1 0,1 1 0,-1-1 1,0 1-1,0-1 0,0 1 0,1 0 0,-1-1 0,0 1 0,0-1 0,0 1 0,0-1 0,0 1 0,0-1 1,0 1-1,0-1 0,0 1 0,0-1 0,0 1 0,-1-1-6,1-2 32,5-2 27,95-80 1256,-89 75-389,-15 14-511,-41 42-196,-435 498 1101,298-348-952,128-131-212,-44 68-156,64-82 49,-2-1 0,-3-3 0,-2 0 0,-26 21-49,41-44-35,0 1 0,2 1-1,-6 10 36,-9 17-2709,28-42 1057,5-5 784</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35.539"/>
    </inkml:context>
    <inkml:brush xml:id="br0">
      <inkml:brushProperty name="width" value="0.2" units="cm"/>
      <inkml:brushProperty name="height" value="0.2" units="cm"/>
      <inkml:brushProperty name="color" value="#66CC00"/>
    </inkml:brush>
  </inkml:definitions>
  <inkml:trace contextRef="#ctx0" brushRef="#br0">1889 1004 320,'0'0'431,"0"0"-32,0 0-56,0 0 0,0 0-29,0 0-9,0 0-18,0 0-8,0 0-24,0 0 7,0 0-10,0 0-10,0 0-2,0 0 21,0 0 15,0 0-13,0 0 40,0 0 1,0 0-24,0 0-10,0 0-4,0 0-18,0 0 17,0 0-10,0 0-9,0 0-57,0 0 4,0 0-9,0 0-16,0 0 6,0 0-48,0 0 4,0 0-26,0 0-13,0 0 23,-5-5-1,-14-19 38,1-1 1,2 0-1,-10-20-151,-31-47 78,44 72-56,-1 0 0,-1 1 0,-1 1 0,-1 0 0,-1 1 0,0 1 0,-1 1 0,0 1 0,-1 0 0,-1 1 0,0 2 0,-1 0 1,0 1-1,-22-6-22,3 5 8,-1 1 0,1 3 0,-1 1 1,-9 2-9,-169-1 4,192 5-1,-10 4 4,-1 1 0,0 2 0,1 1-1,1 2 1,0 2 0,-18 9-7,23-7 3,0 3 1,1 0 0,0 2-1,2 1 1,1 1-1,0 2 1,1 1-1,2 0 1,1 2-1,0 1 1,2 1 0,-2 6-4,-6 15 6,2 0 0,3 2 1,-8 24-7,24-56-6,-8 24 9,1 1 0,3 0-1,2 1 1,1 0 0,3 0 0,1 1 0,3 0 0,1 42-3,4-67 3,0-1 1,2 1 0,0-1 0,1 0 0,1 0 0,1-1-1,0 1 1,8 12-4,16 27-38,2-1 0,4 1 38,-13-25 18,2-1 1,2-1-1,29 26-18,-10-10-28,-29-31 30,1-1 0,0-1-1,1 0 1,0-2 0,2 0 0,-1-2-1,1 0 1,1-1 0,0-1 0,0-2 0,1 0-1,0-1 1,0-2 0,0 0 0,1-2 0,20 0-2,-30-2 18,-1 1 0,1 0 0,-1 1 0,1 1 1,-1 0-1,9 4-18,-35 11 109,0-7-101,1 0-1,-2 0 0,0-2 0,0 1 1,-8 3-8,-5 4 8,-56 35 19,-75 34-27,59-35-40,-15 17 40,82-48 11,1 2 0,1 1 0,1 1 0,1 1 0,-13 18-11,15-12 9,1 1 1,1 2-1,2 0 0,2 1 1,1 1-1,1 0 1,3 2-1,1 0 0,1 0 1,2 1-1,2 0 0,2 1 1,1 0-1,2 0 1,2 16-10,2-13-2,1 0 0,2 0 0,7 28 2,-1-21 25,3 0 0,1-1 0,3-1-1,2-1 1,2 0 0,1-2-1,3 0 1,2-2 0,2 0 0,9 8-25,8 1 68,1-1 1,3-3 0,2-2 0,2-3 0,2-1-1,51 27-68,-67-46 7,1-1 0,1-2 0,1-2-1,1-2 1,0-2 0,1-2-1,1-2 1,0-1 0,0-3 0,0-2-1,8-2-6,-16-3 20,-1-3-1,1-1 0,-1-2 0,0-1 0,18-7-19,1-4 56,-1-2 1,0-2-1,11-9-56,-40 17-5,-1-1 0,0-1 1,-1-1-1,-1-1 0,-1-2 0,-1 0 0,0-1 1,-2-1-1,3-5 5,9-17-34,-2-1 1,-1-2-1,-3 0 1,11-32 33,-15 27 0,-3-2 1,-1 0-1,-4 0 1,2-21-1,-13 49 93,0 1-1,-2-1 1,-2-10-93,1-13 806,1 48-714,0-16 248,0 13-200,0 17-119,2 27 3,1 1 1,3 0-1,1-1 1,2 0-1,13 36-24,0-13 60,2-2-1,3-1 0,13 20-59,27 27-90,4-3-1,82 92 91,-81-106-61,-35-48 43,1-2 1,2-2-1,1-1 0,43 27 18,-58-47 7,0-1 1,1-1 0,0-1-1,1-1 1,0-1 0,1-2-1,0-1 1,23 3-8,46 4-3,0-4 0,1-4 3,307 2 220,-355-9-243,-14-1-8,-1-2 0,1-2 0,27-7 31,-26 4 3,8 0 17,-1-3 1,0-1 0,-1-3-1,0-1 1,-1-3-1,-2-1 1,1-2-1,-2-2 1,-2-1-1,0-2 1,32-30-21,-21 11 18,-1-1 1,-3-3-1,-2-1 1,-2-3-1,-2-1 1,-3-1-1,-3-3 1,9-22-19,-29 45 18,-1 0-1,-2-1 1,-2 0 0,-1 0-1,0-11-17,-5 35 17,2-92 1135,-4 104-1038,0-11 420,0 11-494,1 0 0,-1 0 0,0 0 0,0 0 0,0 1-1,0-1 1,1 0 0,-2 0 0,1 0 0,0 0 0,0 0-1,0 0 1,0 0 0,0 0 0,-1 0 0,1 0 0,0 1-1,-1-1 1,1 0 0,-1 0-40,18 28 48,1 0-1,1-1 1,2-1-1,0-1-47,20 11 9,1-2-1,2-1 1,1-3-1,2-1 1,0-3-1,2-1 1,34 10-9,17 0 19,1-3 0,2-5 0,46 4-19,-76-17 12,2-2 0,-1-4 0,16-2-12,-68-5 20,53 1 36,1-4 0,-1-3 0,40-9-56,-21-4 83,28-12-83,-88 21 6,-1-2 1,0-2-1,-1 0 1,-1-3-1,9-6-6,41-30-66,-1-3-1,39-40 67,-82 63-36,-3-1 1,0-1-1,-3-2 0,-1-1 0,-1-1 0,2-10 36,-16 21-23,-2-1 0,0 0 1,-2-1-1,-2 0 0,0-1 0,-2 0 0,-2 0 0,0-11 23,4-61 275,-4-91-275,-6 184 41,-1 1 1,0-1-1,0 1 0,0 0 1,-1 0-1,-1 0 1,1 0-1,-2 1 1,1-1-1,-1 1 1,-3-3-42,1-1 105,-1 1 0,-1 0 0,0 1 0,-1 0 0,0 0 1,0 1-1,-9-6-105,-46-38 774,65 53-779,-1 0 0,1 0 0,-1-1-1,1 1 1,-1 0 0,1 0 0,0-1-1,-1 1 1,1 0 0,0-1 0,-1 1-1,1-1 1,0 1 0,-1-1 0,1 1-1,0 0 1,0-1 0,-1 1 0,1-1-1,0 1 1,0-1 0,0 1 0,0-1-1,0 0 1,0 1 0,0-1 0,0 1-1,0-1 1,0 1 0,0-1 0,0 0 5,14-8-488,8-4 490,71-56-108,-28 23 46,-7 1 19,-2-3 0,-2-2 0,8-14 41,-35 33-38,-1-1-1,-2-1 1,-1-1 0,-2-2-1,-1 0 1,7-20 38,13-35-155,-4-2 0,-4-1 0,-4-1 0,-4-1 0,0-32 155,-18 90-54,-2 1 1,-1-1 0,-2 0 0,-2 1-1,-2-1 1,-6-32 53,4 49-44,-3-21 2,-2 1 0,-2 1-1,-2 0 1,-1 0-1,-18-31 43,-17-22-59,-30-48 15,62 112 94,-2 0 0,-2 2 1,0 1-1,-25-22-50,33 34 4,-32-28 86,-2 1 0,-16-8-90,48 37 2,0 1 0,-1 1 0,0 1 0,-1 0 0,-15-4-2,27 11 2,0 0 0,0 1 0,0 0-1,-1 0 1,1 1 0,0-1 0,-1 1 0,1 1-1,0-1 1,-1 1 0,1 0 0,0 1 0,0-1-1,-3 2-1,-12 5 2,0 1 0,1 1 0,-10 7-2,5-3-21,-51 31 13,1 3 1,2 4 0,-40 39 7,69-50 175,43-39-200,1-2 26,0 0-3,0 0 9,0 0-18,0 0 10,-1-1-22,0-1 1,1 0-1,-1 1 1,0-1 0,1 0-1,-1 1 1,1-1-1,-1 0 1,1 0-1,0 0 1,0 1 0,0-1-1,0 0 1,0 0-1,0 0 1,0-1 22,2-55-316,-1 32 196,-1 3 15,0 0-1,-2 0 0,0 0 0,-1 0 0,-2 0 0,0 0 0,-5-10 106,2 10-84,-1 0 0,-1 1 0,-1 0 0,-1 0 0,-1 1 0,-1 1 0,-1 0 0,0 1 0,-2 0 0,-1 0 84,-9-7-31,-2 1 0,0 1 0,-1 2 0,-1 1 0,-1 1 0,-1 2 0,-1 1-1,0 1 1,-1 2 0,-1 2 0,0 1 0,-12 0 31,-36-3-8,0 5-1,0 3 1,-1 4-1,-10 4 9,10-1 49,76-1-55,0 1-1,0 1 1,0-1 0,0 2 0,1-1-1,-1 1 1,-7 3 6,-33 11 1,8-8 26,0 1-1,0 3 1,1 1-1,1 1 1,1 3 0,-23 14-27,44-19 18,0 0 1,1 1-1,0 1 1,1 0-1,1 2 1,1-1-1,0 2 0,1 0 1,1 0-1,-9 19-18,8-10 39,0 1-1,2 0 1,1 1-1,1 0 1,2 0-1,0 1 1,1 13-39,3 14 230,2 34-230,2-25 188,-2-64-142,-1 2 79,-3 7-85,2-9-21,-1-8 45,-3-14-65,-2 1-1,0 0 0,-2 1 1,0 0-1,0 0 0,-2 1 1,-2-2 1,-9-15 26,-5-4-88,-2 1 0,-1 2 1,-1 1-1,-2 1 0,-2 2 0,0 1 0,-2 2 0,-17-8 62,-2 1-41,-2 2-1,0 3 0,-2 3 0,-2 2 1,0 2-1,-1 4 0,-1 3 0,0 2 1,-2 3-1,-45-1 42,84 11 2,-13-2 5,0 1 0,0 2 0,0 2 0,0 2 0,-24 6-7,20 1 0,0 2 0,2 2-1,-1 2 1,2 2 0,-22 14 0,43-20 4,1 1 0,0 0 0,1 2 0,0 0 0,2 1 0,0 1 0,1 1 0,0 0 0,2 1 0,0 1 0,1 1-4,-14 23 18,2 1 0,2 1 0,2 1 0,2 0 0,2 2-1,2 0 1,-6 45-18,10-1 15,8-73 106,-4-33-80,-8-42-42,13 49 7,-5-20-30,-1 0-1,-2 1 1,0 0 0,-2 0 0,0 1 0,-2 1 0,-13-18 24,2 9-114,0 1-1,-2 2 1,-1 0 0,-30-22 114,32 28-26,-1 2 1,-1 1-1,0 1 1,-2 2-1,0 0 0,0 2 1,-2 2-1,0 1 1,0 1-1,0 1 1,-2 2-1,1 2 1,0 1-1,-33 0 26,51 5 7,0 1 0,0 1-1,0 0 1,0 1 0,1 1-1,-1 0 1,0 1-7,2-1-31,-1 1 23,1 0 1,-1 1-1,1 1 0,0 0 0,1 1 0,0 1 0,0 0 0,1 0 1,-8 10 7,0 2 23,1 1 0,1 1 1,1 0-1,-8 17-23,8-7 29,0 0 1,3 1-1,1 0 0,-5 28-29,-32 145-130,26-62 129,23-100-98,1-26-7671,-1-23 4897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299"/>
    </inkml:context>
    <inkml:brush xml:id="br0">
      <inkml:brushProperty name="width" value="0.2" units="cm"/>
      <inkml:brushProperty name="height" value="0.2" units="cm"/>
      <inkml:brushProperty name="color" value="#FFFF00"/>
    </inkml:brush>
  </inkml:definitions>
  <inkml:trace contextRef="#ctx0" brushRef="#br0">629 23 44,'0'0'181,"0"0"16,0 0-4,0 0-6,0 0 8,0 0 8,0 0 14,0 0-15,0 0-26,11 0-132,-5 0 380,-7-1 2201,-38-7-2511,27 4-87,0 1-1,-1 1 0,0 0 0,1 0 1,-1 1-1,0 1 0,0 0 1,0 1-1,1 0 0,-2 1-26,-12 6 32,1 0 1,0 2-1,1 1 0,0 1 1,0 1-1,1 1 1,1 0-1,0 2 0,1 1 1,1 1-1,1 0 0,0 1 1,2 2-1,0-1 0,1 2 1,1 0-1,1 1 0,2 1 1,0 0-1,1 0 0,1 1 1,2 0-1,0 1 0,2 1-32,-5 42 109,3 1-1,3 0 1,4 66-109,1-128 4,0 16 7,1 0-1,1-1 0,1 1 0,6 21-10,1 9 16,-3-20-4,1-1 0,1 0 0,2-1 0,1 0 0,2 0 0,1-2 0,1 0 0,7 8-12,-13-22 2,1-1 0,1-1 0,0 0 0,1-1 0,0 0 0,1-1 0,1 0 0,0-1 0,0-1 0,1 0 0,0-1-1,1-1 1,0-1 0,0 0 0,18 4-2,3-3 5,-1-2-1,1-2 1,0-1-1,0-1 1,0-3-1,21-3-4,66-11 40,42-14-40,19-3 69,-181 31-125,3 1-270,0-1 1,0-1-1,0 0 0,0 0 1,0 0-1,0-1 1,3-2 325,-9 3-1054</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6.918"/>
    </inkml:context>
    <inkml:brush xml:id="br0">
      <inkml:brushProperty name="width" value="0.2" units="cm"/>
      <inkml:brushProperty name="height" value="0.2" units="cm"/>
      <inkml:brushProperty name="color" value="#FFFF00"/>
    </inkml:brush>
  </inkml:definitions>
  <inkml:trace contextRef="#ctx0" brushRef="#br0">157 203 452,'-3'-2'136,"1"0"0,-1 1-1,0 0 1,1-1 0,-1 1 0,0 0-1,0 1 1,0-1 0,0 0 0,0 1-1,0 0 1,0-1 0,0 1 0,0 1-1,-1-1 1,1 0 0,0 1 0,0-1-1,0 1 1,0 0 0,1 0 0,-1 0-1,-1 1-135,-1 1 97,1 0-1,0 0 0,0 1 0,0 0 0,0-1 0,1 2 1,-1-1-1,1 0 0,0 1 0,0-1 0,1 1 1,-3 4-97,-2 8 114,0 0 0,2 1 0,0 0 0,1 0 0,0 0 0,2 1 0,-1 10-114,2-8 80,2 0-1,0 0 0,1 0 1,1 0-1,1 0 0,1-1 1,0 0-1,2 0 0,0 0 1,2-1-1,1 3-79,-6-14 16,1 1 1,1-1-1,-1 0 0,1-1 1,1 1-1,-1-1 1,1 0-1,1-1 0,-1 0 1,1 0-1,0 0 1,0-1-1,1 0 0,-1-1 1,1 0-1,0 0 1,0-1-1,1 0 0,-1-1 1,1 0-1,-1 0 1,1-1-1,0 0 0,6-1-16,-6-1 9,1 0-1,0-1 0,-1 0 0,1-1 0,-1 0 1,0-1-1,0 0 0,0 0 0,-1-1 1,1 0-1,-1-1 0,0 0 0,-1-1 1,1 0-1,-1 0 0,-1 0 0,6-8-8,0 1 11,-1-1-1,-1 0 0,-1 0 0,0-1 0,-1-1 1,-1 1-1,0-2 0,-1 1 0,3-16-10,-3 4 20,-2-1 1,0 0-1,-3 0 0,0-25-20,-2 45 1,-1 0 0,0 0 0,0 0 0,-1 0 0,-1 0 0,1 0 0,-2-2-1,-9-29 0,10 29 3,-2-1-1,0 1 0,0 0 1,-1 0-1,-1 1 0,0 0 1,0 0-1,-1 1 0,-1 0 1,0 0-1,0 0 0,0 2 1,-2-1-1,1 1 0,-1 0 1,0 1-1,0 1 0,-3-2-2,1 3-1,7 1-3,0 1 0,0 1-1,0-1 1,0 1 0,0 0-1,-1 0 1,1 1 0,-1 0-1,1 0 1,-1 0-1,1 1 1,-1 0 0,0 1-1,1-1 1,-1 1 0,-5 2 4,-8 4-380,-1 1 0,2 1 0,-1 1 0,1 1-1,1 1 1,0 0 0,1 1 0,-1 2 380,8-3-1020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7.715"/>
    </inkml:context>
    <inkml:brush xml:id="br0">
      <inkml:brushProperty name="width" value="0.2" units="cm"/>
      <inkml:brushProperty name="height" value="0.2" units="cm"/>
      <inkml:brushProperty name="color" value="#FFFF00"/>
    </inkml:brush>
  </inkml:definitions>
  <inkml:trace contextRef="#ctx0" brushRef="#br0">435 16 132,'-5'-2'111,"0"-1"0,0 1 0,0 0-1,0 1 1,0-1 0,0 1 0,0 0 0,0 0 0,0 1 0,-1 0 0,1 0-1,0 0 1,0 0 0,-1 1 0,1 0 0,0 0 0,0 0 0,0 1 0,-4 1-111,-8 3 95,0 2 0,0 0 0,1 1 1,-14 10-96,-1 1 206,2 1 1,0 2-1,2 1 1,-1 3-207,19-18 56,0 1 1,0 0-1,1 0 1,0 1-1,1 0 0,1 1 1,-1 0-1,2 0 0,0 0 1,0 1-1,1-1 0,-1 8-56,5-18 8,0 0-1,0 1 1,0-1-1,1 0 1,-1 0-1,1 1 1,-1-1-1,1 0 1,0 0-1,0 0 1,0 0 0,0 0-1,0 0 1,0 0-1,0 0 1,1 0-1,-1 0 1,1-1-1,0 1 1,-1 0-1,1-1 1,0 0-1,0 1 1,0-1-1,0 0 1,0 0-1,0 0 1,0 0-1,0 0 1,0-1-1,1 1-7,14 5 19,-1-1-1,1-1 1,16 3-19,-16-4 45,47 10-34,-26-6 23,-1 1 0,1 1-1,-2 2 1,0 2 0,30 15-34,-58-23 45,1-1-1,-1 2 1,0-1-1,0 1 1,-1 0 0,1 1-1,-2 0 1,1 0-1,-1 0 1,0 1 0,0 0-1,-1 0 1,0 0-1,0 1 1,-1 0 0,0 0-1,-1 0 1,0 0 0,-1 1-1,1-1 1,-2 1-1,1-1 1,-1 1 0,-1 0-1,0 3-44,-1-2 36,-1 0 1,0-1-1,0 1 0,-1-1 0,-1 0 0,1 0 1,-2 0-1,1 0 0,-1-1 0,-1 1 0,0-1 0,0-1 1,-1 1-1,0-1 0,-2 2-36,-4 4 11,-1 0-1,-1-1 1,0-1 0,0 0-1,-1-1 1,0-1 0,-1-1-1,-3 1-10,9-5-294,1 0-1,-1-1 1,-1-1 0,1 0-1,0-1 1,-1 0-1,1 0 1,-1-1 0,-1-1 294,-3 0-962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103"/>
    </inkml:context>
    <inkml:brush xml:id="br0">
      <inkml:brushProperty name="width" value="0.2" units="cm"/>
      <inkml:brushProperty name="height" value="0.2" units="cm"/>
      <inkml:brushProperty name="color" value="#FFFF00"/>
    </inkml:brush>
  </inkml:definitions>
  <inkml:trace contextRef="#ctx0" brushRef="#br0">0 72 56,'0'4'32,"0"0"1,0 1-1,1-1 0,0 0 0,-1 0 1,1 0-1,1 1 0,-1-1 0,0 0 1,1 0-1,0-1 0,0 1 0,3 3-32,-2-1 51,0 0-1,0-1 0,0 1 0,-1 0 0,1 1 1,-1-1-1,0 3-50,18 99 1049,-4 0 1,1 88-1050,-10 220 1223,-7-391-1130,-3-17-38,3-22-40,35-142-449,-7-3 434,0-3-273,8 1 273,-22 109-26,2 2 0,2 0 0,2 1 1,3 1-1,6-7 26,-27 49 7,1 0 1,0 0-1,1 1 0,-1-1 1,1 1-1,0 0 1,0 0-1,1 1 1,-1-1-1,1 1 0,0 0 1,0 0-1,1 1 1,-1-1-1,1 1 1,0 1-1,0-1 0,0 1 1,0 0-1,6-2-7,-8 5 12,-1-1-1,1 1 1,0 0 0,-1 0-1,1 0 1,-1 1-1,1-1 1,-1 1-1,0 0 1,1 0-1,-1 0 1,0 0 0,0 0-1,-1 1 1,1-1-1,0 1 1,1 2-12,42 53 123,-22-17-52,-1 1 0,-1 2 0,-3 0 0,-2 0 0,5 24-71,-2 5 90,-3 0-1,-4 1 1,-1 12-90,-6-39 55,0-2 111,-1 40-166,-4-99-63,1 1 0,1-1 1,0 1-1,5-13 63,4-24-133,11-71-738,15-38 871,-21 103-34,2 0 1,2 2-1,26-47 34,-39 86 32,1 0 0,0 0 1,2 1-1,-1 1 0,6-5-32,-11 12 23,0 1 0,1 0 0,0 0 1,0 1-1,0 0 0,1 0 0,-1 0 0,1 1 0,0 0 0,0 0 1,0 0-1,7-1-23,-12 4 9,1 0 1,-1 0 0,1 0 0,-1 0-1,1 0 1,-1 0 0,1 0 0,-1 1-1,1 0 1,-1-1 0,0 1 0,1 0-1,-1 0 1,0 0 0,1 0 0,-1 1-1,0-1 1,0 1 0,0-1 0,0 1-1,0 0 1,0 0-10,3 3 29,2 1 1,0 1-1,0 0 1,-1 0 0,0 1-1,0 0 1,-1 0 0,0 0-1,-1 1 1,1-1-1,0 7-29,29 89 221,-34-101-218,13 51 135,-3 0-1,-3 1 1,1 35-138,-5 168 63,-4-165-426,1-89 241,0 1 0,-1 0 0,0-1 0,0 1 0,0 0 0,0-1 1,-1 1-1,0-1 0,0 1 0,0-1 122,1-3-52,-1 5-1089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8:59.535"/>
    </inkml:context>
    <inkml:brush xml:id="br0">
      <inkml:brushProperty name="width" value="0.2" units="cm"/>
      <inkml:brushProperty name="height" value="0.2" units="cm"/>
      <inkml:brushProperty name="color" value="#FFFF00"/>
    </inkml:brush>
  </inkml:definitions>
  <inkml:trace contextRef="#ctx0" brushRef="#br0">153 149 28,'-21'148'1847,"18"-120"-1616,1 0-1,1 1 1,1 0 0,2-1 0,1 0 0,1 1 0,1-1-1,1-1 1,6 14-231,-8-28 43,0 3 47,1 0 1,1 0-1,0 0 0,1-1 1,1 0-1,1 0 0,0-1 0,0 0 1,9 8-91,-14-17 22,1 1 1,0-1 0,0-1-1,0 1 1,1-1 0,0 0 0,0 0-1,0 0 1,0-1 0,0 0-1,1 0 1,-1-1 0,1 1-1,0-1 1,0-1 0,0 0 0,0 0-1,0 0 1,0-1 0,0 1-1,0-2 1,0 1 0,0-1-1,0 0 1,1-1-23,8-3 16,-1-1 0,0 0-1,-1-1 1,1 0 0,-1-1 0,-1-1-1,1 0 1,-2-1 0,1 0 0,-1-1-1,-1-1 1,0 0 0,-1 0 0,0-1-1,0 0 1,-2-1 0,0 0 0,0 0-1,-1-1 1,-1 0 0,0-1-16,1-5-7,0 0 1,-1 0-1,-2-1 0,0 0 1,-1 0-1,-1 0 1,-1 0-1,-1 0 0,-1 0 1,-1 0-1,-1 0 0,0 0 1,-2 0-1,-1 1 1,-5-12 6,5 16 16,-2 0 0,0 1 0,0 0 0,-2 0 0,0 1 0,-1 0 0,0 1 0,-7-6-16,10 13 10,0-1 0,-1 1 0,1 1 0,-2 0-1,1 0 1,-1 0 0,0 1 0,0 1 0,0 0 0,-1 0 0,1 1 0,-1 1 0,0-1 0,-7 1-10,-9-1-50,1 2 0,-1 1 0,0 1 0,0 1 0,1 2 0,0 0 0,-1 2 0,1 1 0,1 0 0,0 3 0,0 0 0,-2 2 50,-27 12-1397,33-11 428</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0.532"/>
    </inkml:context>
    <inkml:brush xml:id="br0">
      <inkml:brushProperty name="width" value="0.2" units="cm"/>
      <inkml:brushProperty name="height" value="0.2" units="cm"/>
      <inkml:brushProperty name="color" value="#FFFF00"/>
    </inkml:brush>
  </inkml:definitions>
  <inkml:trace contextRef="#ctx0" brushRef="#br0">376 20 196,'0'0'247,"0"0"1,13 0 102,-10-2 2183,-4 0-2521,0 1 0,0 0 0,0 0 0,0 0 0,0-1 0,0 1 0,-1 0 0,1 0 0,0 1 0,0-1-1,-1 0 1,1 0 0,-1 1 0,1-1 0,0 0 0,-1 1 0,0 0 0,1-1 0,-1 1 0,1 0 0,-1 0 0,1 0 0,-1 0 0,1 0 0,-1 0 0,0 0 0,1 0 0,-1 1 0,1-1 0,-1 1 0,1-1 0,-1 1-12,-56 14 95,55-14-96,-20 7 55,0 1 0,1 1-1,0 0 1,1 2 0,0 1 0,1 0 0,-7 8-54,17-13 14,1 0 0,-1 1 0,2 0 0,-1 1 1,2 0-1,-1 0 0,1 1 0,1 0 0,0 0 1,0 0-1,1 1 0,1 0 0,0 0 0,-1 6-14,4-14 3,1-1-1,0 1 0,0 0 0,0 0 0,1-1 0,-1 1 0,1 0 0,0-1 0,0 1 0,0-1 0,0 1 1,1-1-1,-1 0 0,1 1 0,0-1 0,0 0 0,0 0 0,0 0 0,1 0 0,-1-1 0,1 1 1,0-1-1,0 1 0,0-1 0,0 0 0,1 0-2,13 9 9,0 0 0,1-2-1,0 0 1,7 2-9,-10-5 31,68 28-12,-33-14 30,0 2 1,5 5-50,-42-20 40,-1 1 1,1 0-1,-1 1 1,-1 0-1,1 1 1,-1 0-1,-1 1 1,0 0-1,7 11-40,-12-13 74,-1-1 0,-1 1 1,1 0-1,-1 0 0,-1 1 0,0-1 0,0 0 1,-1 1-1,0 0 0,-1-1 0,0 1 0,0 4-74,-1-6 53,-1 0-1,1 1 1,-1-1 0,0-1-1,-1 1 1,0 0-1,0-1 1,-1 1-1,0-1 1,0 0 0,-4 4-53,-4 6 110,-1 0 1,-1-1-1,0 0 1,-2 0-111,-4 2 26,0-1 1,-2 0-1,0-2 0,-1-1 1,0 0-1,-1-2 0,-16 6-26,20-10-479,0-2-1,0 0 0,-1-1 1,1-1-1,-1-1 0,-5-1 480,6-1-1122</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04.467"/>
    </inkml:context>
    <inkml:brush xml:id="br0">
      <inkml:brushProperty name="width" value="0.2" units="cm"/>
      <inkml:brushProperty name="height" value="0.2" units="cm"/>
      <inkml:brushProperty name="color" value="#FFFF00"/>
    </inkml:brush>
  </inkml:definitions>
  <inkml:trace contextRef="#ctx0" brushRef="#br0">259 271 128,'28'-19'379,"1"1"0,1 1 0,1 2 0,0 1 0,1 1 0,1 2 0,17-3-379,56-11 1530,77-6-1530,-51 17 880,96 3-880,-100 7 294,209-12 249,1181-31 280,-1371 45-767,218 7-7,-113 12-68,1190 78-19,-1194-72 27,108 7-6,146 2 14,308 12-8,132-32-128,-797-21 113,-84 3 9,29 2 17,260 4 26,-331 0-24,0 2 0,-1 0 0,9 3-2,47 4 8,2-7-12,207 15-31,-282-16 38,0-1 0,0 1 0,0 0 0,0 0 0,0 0 0,0 0 0,0 0 1,0 0-1,-1 0 0,1 0 0,0 0 0,-1 0 0,1 1 0,-1-1 0,1 0 0,-1 0 0,0 1 0,1-1 0,-1 0 0,0 1 1,0-1-1,0 0 0,0 1 0,0-1 0,0 0 0,0 0 0,-1 1-3,-2 46 38,-19 70-32,6 1-1,4 14-5,1 546-74,12-594 115,0-33-36,3 0-1,3 4-4,5 68-20,-4 84-1,9 149-82,9-48 24,-14-148 73,-7 76 6,-5-231 2,-1-1-1,0 1 0,0-1 0,-1 0 0,1 1 1,-1-1-1,0 0 0,-1 1-1,0 1 1,0-1-1,1 1 1,0 0-1,0 0 0,0 0 1,1 3-1,-2 10 5,-2 0-1,0 0 1,0-1 0,-9 19-5,4-11 14,7-16-10,-1-1 0,0 0 0,0 0 0,-1-1 0,0 1 0,0-1 0,-1 0 0,-1 0 0,1-1-1,-2 0 1,1 0 0,-1-1 0,0 1 0,0-2 0,-1 1 0,0-1 0,0-1 0,0 0 0,-1 0 0,0 0 0,0-2 0,0 1-1,0-1 1,-1 0 0,-3-1-4,-96 16 130,-2-6-1,-85-2-129,92-5 105,-452 3 423,399-8-392,114-1-46,-41-6-90,-35-1 63,-315-4 450,-256-3 213,638 15-706,-509-13 279,302-5-110,-123-12 70,-552-54 127,813 74-286,-449-14 110,-19 25-210,217 1 18,-707-6 58,903-13-41,111 17-53,0 3 0,-25 6 18,66-5 11,0-2 1,0 0 0,0-2-1,-1-1 1,0-1-12,-38 0-64,22 4 70,0 2 0,0 1 0,-10 5-6,9-2-16,0-2 1,-41 0 15,-176 0-12,249-7 0,1 0-1,0-1 1,-1 0-1,1-1 1,-1 0 12,-31-8 28,4 4 33,-1-2 0,2-1 0,-8-5-61,43 14 9,-1-1-1,1 1 1,0-1 0,0 1-1,0-1 1,0 0-1,0 0 1,0 0 0,1 0-1,-1 0 1,1 0 0,-1 0-1,1 0 1,0-1-1,0 1 1,0-1 0,0 1-1,0-1 1,0 1 0,1-1-1,-1 1 1,1-1-1,0 0 1,0-1-9,-2-15-30,2 0 1,0 1-1,2-9 30,-1-6 13,1-66-64,0 17 92,-4 0-1,-9-59-40,-3 31 143,6-1-143,-1 5 21,-30-291-70,28 229-7,11-151 56,2 130-9,18-8 104,-20 181-106,1 0 0,0 0 0,1 0 0,1 0-1,1 0 1,0 0 11,8-27-16,-1 1-1,-3-2 1,0-4 16,6-34-38,-4 34-29,0 4 38,-2 0-1,-2-1 1,1-42 29,-7 85-3,0 0 0,1 1 0,-1-1 0,1 0 0,-1 1 0,1-1 0,0 1 0,0-1 0,0 1 0,0 0 0,0-1 0,0 1 0,0 0 0,0-1 3,12-20 37,-8-24-62,-2 0 0,-2-20 25,14 26-511,-15 40 425,0-1 0,0 1 0,0-1-1,0 1 1,0-1 0,0 1 0,0-1-1,0 1 1,0-1 0,0 1 0,0 0 0,0-1-1,1 1 1,-1-1 0,0 1 0,0-1-1,1 1 1,-1 0 0,0-1 0,1 1 0,-1-1-1,0 1 1,1 0 0,-1 0 0,1-1-1,-1 1 1,0 0 0,1 0 0,-1-1-1,1 1 1,-1 0 0,1 0 0,-1 0 0,1 0-1,-1 0 1,1-1 0,-1 1 0,1 0-1,-1 0 1,1 0 0,-1 0 0,1 1 0,-1-1-1,0 0 1,1 0 0,-1 0 0,1 0-1,-1 0 1,1 1 0,-1-1 0,1 0 0,-1 0-1,0 1 1,1-1 0,-1 0 86,19 1-3817,-17 0 2892</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402"/>
    </inkml:context>
    <inkml:brush xml:id="br0">
      <inkml:brushProperty name="width" value="0.2" units="cm"/>
      <inkml:brushProperty name="height" value="0.2" units="cm"/>
      <inkml:brushProperty name="color" value="#FFFF00"/>
    </inkml:brush>
  </inkml:definitions>
  <inkml:trace contextRef="#ctx0" brushRef="#br0">584 59 116,'0'0'131,"0"-1"-91,-1 0-1,1 0 1,0 0-1,0 0 1,0 0-1,0 0 1,0 0 0,0 0-1,0 0 1,0 0-1,0 0 1,0 0-1,0 0 1,1 1-1,-1-1 1,0 0-1,1 0 1,-1 0-1,1 0 1,-1 0-1,1 0 1,-1 1-1,1-1 1,0 0-1,0 0-39,29-34 332,-56 123 1426,5-10-1472,-51 117 407,-9-2 1,-63 105-694,5-14 426,111-218-439,2 1 0,3 1 0,3 2 1,3 0-1,-3 40 13,17-66-1504,3-43 420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2.937"/>
    </inkml:context>
    <inkml:brush xml:id="br0">
      <inkml:brushProperty name="width" value="0.2" units="cm"/>
      <inkml:brushProperty name="height" value="0.2" units="cm"/>
      <inkml:brushProperty name="color" value="#FFFF00"/>
    </inkml:brush>
  </inkml:definitions>
  <inkml:trace contextRef="#ctx0" brushRef="#br0">0 0 148,'25'20'1620,"-12"-1"-1350,-1 0 1,-1 1-1,-1 0 0,0 1 0,-2 0 0,0 1 0,-2 0 1,1 5-271,10 54 1090,3 53-1090,-11-68 226,37 273 519,64 370 107,-100-643-1113,-8-47-2816,-2-22 1908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11.072"/>
    </inkml:context>
    <inkml:brush xml:id="br0">
      <inkml:brushProperty name="width" value="0.2" units="cm"/>
      <inkml:brushProperty name="height" value="0.2" units="cm"/>
      <inkml:brushProperty name="color" value="#FFC114"/>
    </inkml:brush>
  </inkml:definitions>
  <inkml:trace contextRef="#ctx0" brushRef="#br0">136 1 28,'0'3'183,"-2"6"-47,0-1-1,-1 1 0,0-1 1,-1 0-1,0 0 0,0 0 1,-1 0-1,0-1 0,-1 2-135,-6 10 848,12-19-830,0 0 1,0 0-1,0 0 0,1 0 1,-1 0-1,0 0 1,0 0-1,1 0 1,-1 0-1,0 0 0,1 0 1,-1 0-1,0 0 1,0 0-1,1 0 0,-1 0 1,0 0-1,0 0 1,1 0-1,-1 0 0,0 0 1,0 0-1,0 0 1,1 0-1,-1 1 0,0-1 1,0 0-1,1 0 1,-1 0-1,0 0 0,0 1 1,0-1-1,0 0 1,1 0-1,-1 1 0,0-1 1,0 0-1,0 0 1,0 0-1,0 1 0,0-1 1,0 0-1,0 0 1,0 1-1,0-1 1,0 0-1,0 0 0,0 1 1,0-1-1,0 0 1,0 1-1,0-1 0,0 0 1,0 0-1,0 1 1,0-1-1,0 0 0,0 0 1,0 0-1,0 1 1,-1-1-1,1 0 0,0 0 1,0 1-1,0-1 1,0 0-1,-1 0 0,1 0 1,0 0-1,0 1-18,4 0 801,-6 17-663,-1 1-1,-1-1 0,0 0 0,-2 0 0,0 0 0,-1-1 1,-1 1-138,-20 59 145,20-49-87,2 1 1,1-1-1,1 1 0,1 0 1,1 20-59,2-47 2,0 0 1,0 1-1,0-1 1,1 0-1,-1 0 1,1 0-1,-1 1 0,1-1 1,0 0-1,0 0 1,0 0-1,0 0 1,0 0-1,0 0 1,1 0-1,-1-1 1,0 1-1,1 0 0,0-1 1,-1 1-1,1-1 1,0 1-1,0-1-2,3 2 6,-1-1 1,1 0-1,0 0 0,0-1 1,-1 1-1,1-1 0,0 0 0,0-1 1,1 1-1,1-1-6,11 0 10,-1 0 1,1-2-1,-1 0 1,1-1-1,3-2-10,103-33 110,-96 28-172,1 0-1,1 2 0,0 1 0,0 1 0,0 2 1,21-1 62,-45 6-105,-1 1 1,1-1-1,-1 1 1,0 0-1,0 0 1,0 1-1,0-1 1,0 1-1,3 2 105,25 13-1579,-23-14 550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267"/>
    </inkml:context>
    <inkml:brush xml:id="br0">
      <inkml:brushProperty name="width" value="0.2" units="cm"/>
      <inkml:brushProperty name="height" value="0.2" units="cm"/>
      <inkml:brushProperty name="color" value="#FFFF00"/>
    </inkml:brush>
  </inkml:definitions>
  <inkml:trace contextRef="#ctx0" brushRef="#br0">1 215 64,'1'-3'114,"2"0"1,-1 0-1,0 1 0,1-1 1,-1 0-1,1 1 0,0 0 1,0-1-1,-1 1 0,2 0 1,-1 1-1,0-1 0,0 1 1,1-1-1,1 0-114,-3 1 65,55-24 706,1 3 0,1 2 0,53-9-771,189-29-15,-202 42-910,-57 8-96</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3.982"/>
    </inkml:context>
    <inkml:brush xml:id="br0">
      <inkml:brushProperty name="width" value="0.2" units="cm"/>
      <inkml:brushProperty name="height" value="0.2" units="cm"/>
      <inkml:brushProperty name="color" value="#FFFF00"/>
    </inkml:brush>
  </inkml:definitions>
  <inkml:trace contextRef="#ctx0" brushRef="#br0">1 694 268,'2'50'473,"3"-1"1,2 1-1,6 18-473,-2-7 742,3 50-742,-1 18 486,-5-58 538,-1 56-1024,-7-50 809,0-77-806,0 1 1,0-1-1,0 0 0,-1 1 0,1-1 1,0 1-1,0-1 0,-1 0 0,1 1 1,0-1-1,0 0 0,-1 1 0,1-1 1,0 0-1,-1 1 0,1-1 0,0 0 1,-1 0-1,1 1 0,0-1 0,-1 0 1,1 0-1,-1 0 0,1 0 0,-1 0 1,1 1-1,0-1 0,-1 0 0,1 0 1,-1 0-1,1 0 0,-1 0 0,1 0 1,0 0-1,-1-1 0,1 1 0,-1 0 1,1 0-1,-1 0 0,1 0 0,0 0 0,-1-1 1,1 1-1,0 0 0,-1 0 0,1-1 1,-1 1-1,1 0 0,0-1 0,0 1 1,-1 0-1,1-1 0,0 1 0,0 0 1,-1-1-1,1 1 0,0-1 0,0 1 1,0 0-1,0-1 0,-1 1 0,1-1-3,-6-71-197,4 0 0,4-51 197,1 8-163,1 9-31,5-3 194,-8 98-5,9-191-5,-8 124 150,3 1 0,12-56-140,-10 98 55,1 0-1,2 0 1,1 1-1,2 1 1,14-25-55,-22 47 12,1 0-1,0 0 1,1 1 0,0 0 0,1 0-1,0 0 1,1 1 0,0 0-1,0 1 1,1 0 0,0 1 0,0 0-1,1 0 1,0 1 0,0 0-1,0 1 1,1 0 0,2 1-12,-11 3 14,1 0 1,0 0 0,0 1-1,0 0 1,0-1 0,0 2 0,0-1-1,0 0 1,0 1 0,0 0-1,-1 0 1,1 0 0,0 0-1,0 0 1,-1 1 0,1 0-1,-1 0 1,1 0 0,-1 0-1,0 0 1,0 1 0,0-1-1,0 1 1,0 0 0,-1 0-1,1 0 1,-1 0 0,0 0-1,0 1 1,0-1 0,0 1-1,-1-1 1,1 1 0,-1 0-1,1 1-14,1 7 48,1-1-1,-1 1 1,-1 0-1,0-1 1,-1 1-1,0 0 0,-1 0 1,0 0-1,-1 0 1,0 0-1,-1 0 1,-1 3-48,-5 13 77,-2-1 0,0 0 0,-2-1 0,-1 0 0,-1-1 0,-2 0 0,0-2 0,-14 16-77,8-12 49,-1-2 0,-1 0 0,-2-2 0,0 0 0,-1-2 1,-2-1-1,-10 4-49,39-24-4,-53 26-105,50-24-41,0-1-1,0 0 1,0 0 0,0 0 0,-1 0-1,1-1 1,0 1 0,0-1 0,-1 0-1,1 0 1,0 0 0,-1-1 0,1 1-1,0-1 1,0 1 0,-1-1 0,0-1 150,-11-9-1048</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4.666"/>
    </inkml:context>
    <inkml:brush xml:id="br0">
      <inkml:brushProperty name="width" value="0.2" units="cm"/>
      <inkml:brushProperty name="height" value="0.2" units="cm"/>
      <inkml:brushProperty name="color" value="#FFFF00"/>
    </inkml:brush>
  </inkml:definitions>
  <inkml:trace contextRef="#ctx0" brushRef="#br0">35 647 356,'-13'366'2751,"2"-202"-1196,10 131-1555,2-142 712,-2-216-271,-2-7-609,3 0-1,8-51 169,16-66-312,37-248-220,-35 293 552,6 1 0,9-6-20,-40 143 5,12-36 56,1 0-1,7-11-60,-17 42 29,1-1-1,0 1 0,0 0 1,1 0-1,0 1 1,1 0-1,0 0 0,0 0 1,1 1-1,0 0 0,7-5-28,-12 11 18,0-1-1,-1 1 0,1 0 0,0 0 0,0 0 0,1 1 1,-1-1-1,0 0 0,0 1 0,0 0 0,0 0 0,0 0 0,0 0 1,1 1-1,-1-1 0,0 1 0,0 0 0,0-1 0,0 1 1,0 1-1,0-1 0,-1 0 0,1 1 0,0 0 0,-1-1 0,1 1 1,-1 0-1,2 1-17,5 6 41,1-1 0,-1 2 0,-1-1 0,0 1 1,0 0-1,2 5-41,-1 0 42,0 1 1,-1 0 0,-1 0-1,0 1 1,-1-1-1,-1 2 1,-1-1 0,0 5-43,2 18 73,-2-1 1,-2 1-1,-2 8-73,-1-26 29,-2 1-1,0-1 0,-1 0 0,-2 0 1,0 0-1,-2-1 0,0 0 1,-1 0-1,-1-1 0,-3 4-28,-6 8 31,-1-1 0,-1-1 0,-1-2 0,-1 0 0,-2-1 0,-3 1-31,13-15-78,0 0 0,-1 0 0,0-2 0,-1 0 0,-1-1 1,1-1-1,-2 0 0,1-1 0,-1-1 0,0-1 0,-1-1 0,1-1 0,-3 0 78,19-4-110,0 0 0,1 0 0,-1 0 0,0-1 0,0 1 0,0-1 1,0 0-1,1 0 0,-1 0 0,0 0 0,1-1 0,-1 1 0,1-1 0,-1 1 0,1-1 0,-1 0 0,1 0 0,0 0 0,0 0 0,0 0 0,1-1 0,-1 1 0,0-1 110,-10-18-1112</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183"/>
    </inkml:context>
    <inkml:brush xml:id="br0">
      <inkml:brushProperty name="width" value="0.2" units="cm"/>
      <inkml:brushProperty name="height" value="0.2" units="cm"/>
      <inkml:brushProperty name="color" value="#FFFF00"/>
    </inkml:brush>
  </inkml:definitions>
  <inkml:trace contextRef="#ctx0" brushRef="#br0">32 0 248,'-1'573'5054,"0"-1"-3608,-2-492-1078,-5 16-368,-2 34 179,2 42-882,10-163 145,-2-9 528,0 0 0,0 0-1,0 0 1,0 0 0,0 0-1,0 0 1,0 0 0,1 0-1,-1 0 1,0 0 0,0 0-1,0-1 1,0 1 0,0 0-1,0 0 1,0 0 0,0 0 0,0 0-1,0 0 1,1 0 0,-1 0-1,0 0 1,0 0 0,0 0-1,0 0 1,0 0 0,0 0-1,0 0 1,0 0 0,0 1-1,1-1 1,-1 0 0,0 0-1,0 0 1,0 0 0,0 0-1,0 0 1,0 0 0,0 0-1,0 0 1,0 0 0,0 0-1,0 0 1,0 0 0,0 0-1,1 1 1,-1-1 0,0 0-1,0 0 1,0 0 0,0 0-1,0 0 1,0 0 0,0 0-1,0 0 1,0 0 0,0 1-1,0-1 1,0 0 0,0 0-1,0 0 31,2-8-1076</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533"/>
    </inkml:context>
    <inkml:brush xml:id="br0">
      <inkml:brushProperty name="width" value="0.2" units="cm"/>
      <inkml:brushProperty name="height" value="0.2" units="cm"/>
      <inkml:brushProperty name="color" value="#FFFF00"/>
    </inkml:brush>
  </inkml:definitions>
  <inkml:trace contextRef="#ctx0" brushRef="#br0">58 0 112,'0'0'640,"3"1"-64,-3 1-44,-3 3-76,1 2-8,-2 0-52,1 14-80,-8 1-88,3 0-160,-1 3-148,0 2-232,-2-2-492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5.871"/>
    </inkml:context>
    <inkml:brush xml:id="br0">
      <inkml:brushProperty name="width" value="0.2" units="cm"/>
      <inkml:brushProperty name="height" value="0.2" units="cm"/>
      <inkml:brushProperty name="color" value="#FFFF00"/>
    </inkml:brush>
  </inkml:definitions>
  <inkml:trace contextRef="#ctx0" brushRef="#br0">54 1 280,'5'46'683,"-2"-1"0,-2 1 0,-1 0 0,-3 0 0,-2-1 0,-5 16-683,-6 18-203,4 1 1,3 0-1,1 77 203,8-145-942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6.218"/>
    </inkml:context>
    <inkml:brush xml:id="br0">
      <inkml:brushProperty name="width" value="0.2" units="cm"/>
      <inkml:brushProperty name="height" value="0.2" units="cm"/>
      <inkml:brushProperty name="color" value="#FFFF00"/>
    </inkml:brush>
  </inkml:definitions>
  <inkml:trace contextRef="#ctx0" brushRef="#br0">170 0 228,'-17'21'361,"1"1"0,1 0 0,1 1 0,1 0 0,1 1 0,0 1-1,-1 8-360,0 6 412,1 1 0,1 1-1,3-1 1,-1 17-412,7-39 111,0 1-1,1 0 1,2 0 0,0 0-1,0 0 1,2-1 0,1 1-1,0-1 1,1 3-111,-2-13 29,0 0 1,0-1-1,1 1 0,0-1 1,0 1-1,0-1 0,1-1 1,0 1-1,1 0 0,-1-1 1,1 0-1,1-1 0,-1 1 1,1-1-1,0 0 0,0-1 1,0 0-1,0 0 1,1 0-1,0-1 0,6 2-29,1-1 39,1-1 0,-1-1-1,1 0 1,0-1 0,0 0 0,-1-2-1,14-1-38,18-4-644,45-13 644,-18-6-1473,-40 12 438</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7.170"/>
    </inkml:context>
    <inkml:brush xml:id="br0">
      <inkml:brushProperty name="width" value="0.2" units="cm"/>
      <inkml:brushProperty name="height" value="0.2" units="cm"/>
      <inkml:brushProperty name="color" value="#FFFF00"/>
    </inkml:brush>
  </inkml:definitions>
  <inkml:trace contextRef="#ctx0" brushRef="#br0">395 10 84,'0'0'207,"0"0"-24,0 0 40,0 0-17,0 0-41,0 0-66,0 0-17,0 1 1,0-1 0,0 0 0,0 1-1,0-1 1,0 0 0,0 1-1,0-1 1,0 0 0,0 1 0,0-1-1,0 1 1,0-1 0,0 0-1,0 1 1,0-1 0,0 0 0,-1 1-1,1-1 1,0 0 0,0 0-1,0 1 1,-1-1 0,1 0-1,0 1 1,0-1 0,-1 0 0,1 0-1,0 0 1,0 1 0,-1-1-1,1 0 1,0 0 0,-1 0 0,1 0-1,0 1 1,-1-1 0,1 0-1,0 0 1,-1 0-83,-2-3 25,-1 1 0,1 0 0,0 0 0,-1 0 0,0 0 0,0 1 0,1-1 0,-1 1 0,0 0 0,0 0-1,0 0 1,0 1 0,0 0 0,0-1 0,0 1 0,0 1 0,0-1 0,0 1 0,0-1 0,0 1 0,0 0 0,0 0 0,0 1 0,0-1 0,1 1 0,-1 0 0,-2 2-25,-12 6 92,0 2 0,1 0 1,1 0-1,-13 14-92,13-11 60,2 1 0,0 0 0,1 1 1,0 1-1,1 0 0,2 0 0,0 1 0,-4 12-60,1 0 72,1 0 0,2 1 1,2 0-1,0 0 0,1 7-72,4-16 43,1-1 0,0 1-1,2 0 1,2 13-43,-2-28 8,2 0-1,-1 0 1,1 0-1,0 0 0,1 0 1,-1 0-1,2 0 1,-1-1-1,1 0 1,0 1-1,1-1 0,-1-1 1,1 1-1,2 0-7,-4-4 5,-1 0 1,1 0-1,1 0 0,-1-1 0,0 0 1,1 1-1,-1-1 0,1-1 0,-1 1 0,1 0 1,0-1-1,0 0 0,0 0 0,0 0 1,0 0-1,0 0 0,0-1 0,2 0-5,0 0 6,1-1 0,0 0 0,-1 0 0,0-1 0,1 0 0,-1 0 0,0 0 0,0-1 0,0 0 0,5-3-6,5-5 4,0 0 0,-1-1 1,-1-1-1,0 0 0,-1-1 0,0 0 0,5-9-4,3-8-5,-1 0 0,-2-1 0,-1 0-1,-1-2 1,0-6 5,20-62-26,-3-11 26,-23 79 19,-10 35-14,0-1 0,0 0 0,0 0 1,0 0-1,0 0 0,0 0 0,1 0 0,-1 0 0,0 0 0,0 0 0,0 0 0,0 0 0,0 0 0,0 0 0,0 0 0,0 0 0,0 0 0,0 0 0,0 0 0,0 0 0,1 0 0,-1 0 1,0 0-1,0 0 0,0 0 0,0 0 0,0 0 0,0 0 0,0 0 0,0 0 0,0 0 0,0 0-5,0 17 57,-2 20-16,1 89 194,2-68-142,0-36-79,0 1 0,2 0 0,1-1 0,1 0 0,0 1-1,2-2 1,1 1-14,-3-8 6,0-1-1,1 0 0,1 0 0,0-1 1,1 1-1,0-2 0,1 1 0,0-1 1,1 0-1,0-1 0,9 6-5,-13-12-8,1 0 1,0 0-1,0-1 0,1 0 1,-1 0-1,1-1 0,-1 0 1,1-1-1,0 1 0,0-1 1,-1-1-1,1 0 0,0 0 1,0 0-1,0-1 0,0 0 1,-1-1-1,1 1 0,0-1 1,-1-1-1,1 0 0,4-2 8,3-2-387,0 0-1,0-1 1,-1 0-1,0-1 1,-1-1-1,0 0 1,0-1-1,-1-1 1,0 0-1,5-7 388,0-5-1164</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002"/>
    </inkml:context>
    <inkml:brush xml:id="br0">
      <inkml:brushProperty name="width" value="0.2" units="cm"/>
      <inkml:brushProperty name="height" value="0.2" units="cm"/>
      <inkml:brushProperty name="color" value="#FFFF00"/>
    </inkml:brush>
  </inkml:definitions>
  <inkml:trace contextRef="#ctx0" brushRef="#br0">1 0 196,'0'0'379,"5"2"9,-1 1-329,-1-1 0,1 0-1,-1 1 1,0 0 0,0 0-1,0 0 1,-1 0-1,1 0 1,-1 0 0,1 1-1,-1-1 1,0 1-1,0 0 1,-1-1 0,1 1-1,-1 0 1,0 0 0,0 1-59,20 90 883,-16-65-656,20 122 1859,4 150-2086,-18 155 1294,-12-398-1170,-4-1 0,-5 24-124,1-13 93,3-16-27,4-25-133,-1 1 0,-2-1 0,-8 27 67,13-56-44,0 1 1,0-1-1,0 1 1,0 0-1,0-1 1,-1 1-1,1-1 1,0 1-1,0 0 1,-1-1-1,1 1 0,0 0 1,0-1-1,-1 1 1,1 0-1,0 0 1,-1-1-1,1 1 1,0 0-1,-1 0 1,1-1-1,0 1 1,-1 0-1,1 0 1,-1 0-1,1 0 1,-1 0-1,1 0 1,0 0-1,-1 0 1,1-1-1,-1 2 1,1-1-1,0 0 1,-1 0-1,1 0 1,-1 0-1,1 0 1,-1 0-1,1 0 1,0 0-1,-1 1 1,1-1-1,0 0 1,-1 0-1,1 0 1,0 1-1,-1-1 1,1 0-1,0 1 1,-1-1-1,1 0 1,0 1-1,0-1 0,-1 0 1,1 1-1,0-1 1,0 0-1,0 1 1,0-1-1,-1 1 1,1-1-1,0 0 1,0 1-1,0-1 1,0 1-1,0-1 1,0 0-1,0 1 44,-4-9-1240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335"/>
    </inkml:context>
    <inkml:brush xml:id="br0">
      <inkml:brushProperty name="width" value="0.2" units="cm"/>
      <inkml:brushProperty name="height" value="0.2" units="cm"/>
      <inkml:brushProperty name="color" value="#FFFF00"/>
    </inkml:brush>
  </inkml:definitions>
  <inkml:trace contextRef="#ctx0" brushRef="#br0">0 14 236,'68'3'1833,"0"-4"0,34-6-1833,67-2 1338,-132 10-1136,0 1 0,0 1 0,0 3 0,-1 1 0,0 1 1,27 11-203,-48-14 64,-1 1 0,1 1 0,-1 0 0,-1 0 0,1 2 0,11 9-64,-19-13-207,0 0 0,0 1 1,0 0-1,0 0 0,-1 0 1,0 1-1,0 0 1,-1 0-1,0 0 0,0 1 1,-1-1-1,0 1 0,2 7 207,-2-5-1046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19.271"/>
    </inkml:context>
    <inkml:brush xml:id="br0">
      <inkml:brushProperty name="width" value="0.2" units="cm"/>
      <inkml:brushProperty name="height" value="0.2" units="cm"/>
      <inkml:brushProperty name="color" value="#FFC114"/>
    </inkml:brush>
  </inkml:definitions>
  <inkml:trace contextRef="#ctx0" brushRef="#br0">0 0 208,'0'0'201,"0"0"34,0 0 4,0 0-23,0 0-5,0 0 12,0 0-39,0 0-7,0 0 11,0 0 12,0 0-39,0 0-36,0 0-15,0 0 32,0 0-11,0 0-6,0 0 15,0 0 14,0 0-4,0 0-1,0 0 5,7 7 5,11 13 9,-1 0 0,0 1 0,-2 0 0,-1 2 0,8 15-168,5 16 172,-4 0 0,-1 2-1,-4 0 1,-1 1 0,-1 13-172,-16-70-6,9 39 162,-8-37-299,-1 1 1,1-1 0,-1 0 0,1 0-1,0 1 1,0-1 0,0 0 0,0 0-1,1 0 1,-1 0 0,0-1 0,1 1-1,0 0 1,1 1 142,-3-3-689,0 0-281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666"/>
    </inkml:context>
    <inkml:brush xml:id="br0">
      <inkml:brushProperty name="width" value="0.2" units="cm"/>
      <inkml:brushProperty name="height" value="0.2" units="cm"/>
      <inkml:brushProperty name="color" value="#FFFF00"/>
    </inkml:brush>
  </inkml:definitions>
  <inkml:trace contextRef="#ctx0" brushRef="#br0">50 1 412,'0'10'408,"-3"18"-40,-3-2-60,6-11-116,-11 32-44,5-13-168,1 3-148,-4-4-272,0 2-368</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8.999"/>
    </inkml:context>
    <inkml:brush xml:id="br0">
      <inkml:brushProperty name="width" value="0.2" units="cm"/>
      <inkml:brushProperty name="height" value="0.2" units="cm"/>
      <inkml:brushProperty name="color" value="#FFFF00"/>
    </inkml:brush>
  </inkml:definitions>
  <inkml:trace contextRef="#ctx0" brushRef="#br0">122 0 212,'-41'145'3109,"16"-63"-1588,-14 84-1521,36-146-14,-2 10-588,1 1 1,0 29 601,4-48-753</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332"/>
    </inkml:context>
    <inkml:brush xml:id="br0">
      <inkml:brushProperty name="width" value="0.2" units="cm"/>
      <inkml:brushProperty name="height" value="0.2" units="cm"/>
      <inkml:brushProperty name="color" value="#FFFF00"/>
    </inkml:brush>
  </inkml:definitions>
  <inkml:trace contextRef="#ctx0" brushRef="#br0">113 136 196,'-3'75'2456,"0"-48"-1983,2 1-1,1-1 1,1 0-1,4 15-472,-4-34 48,0 0-1,1-1 1,1 1-1,-1-1 1,1 0-1,0 0 1,1 0-1,0 0 1,0-1-1,0 1 1,1-1-1,0 0 1,0 0-1,0-1 1,1 1-1,0-1 1,0-1-1,1 1-47,-2-2 25,1 0-1,0 0 0,0-1 1,0 0-1,1 0 1,-1 0-1,1-1 1,-1 0-1,0 0 0,1-1 1,0 0-1,-1 0 1,1 0-1,-1-1 1,0 0-1,1 0 0,-1-1 1,1 0-1,-1 0 1,3-2-25,4-1 17,0 0-1,0-2 1,-1 1 0,0-2 0,-1 1 0,1-2 0,-1 0-1,-1 0 1,2-2-17,-3 0-10,-1 0 0,0 0 0,0 0-1,-1-1 1,-1 0 0,0-1 0,0 0-1,-2 1 1,1-2 0,-2 1 0,0 0-1,0-1 1,-1 1 0,-1-1 10,0 4-6,0 1-1,-1 0 1,0 0 0,-1 0-1,0-1 1,0 1 0,-1 0 0,0 0-1,-1 0 1,0 1 0,0-1-1,-1 1 1,0-1 0,0 1 0,-1 0-1,0 1 1,-1-1 0,0 1-1,0 0 1,0 0 0,-5-3 6,5 6 25,-1-1 1,0 1-1,0 0 0,0 0 1,0 1-1,-1 0 0,1 0 1,-1 0-1,0 1 1,1 1-1,-1-1 0,0 1 1,-7 0-26,2 1 41,0 1 1,-1 0 0,1 1-1,0 0 1,0 1 0,1 1-1,-1 0 1,-5 2-42,0 2 31,0 1 0,1 0 0,0 1 0,0 1 0,1 0 0,0 1 0,1 1 0,1 1 0,0 0 0,1 0 0,-7 10-31,17-19-238,0 0-1,0 0 1,1 0 0,0 1 0,0-1-1,0 0 1,0 1 0,1-1-1,0 1 1,0 0 0,1-1 0,-1 1-1,1 4 239,0-8-956</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19.671"/>
    </inkml:context>
    <inkml:brush xml:id="br0">
      <inkml:brushProperty name="width" value="0.2" units="cm"/>
      <inkml:brushProperty name="height" value="0.2" units="cm"/>
      <inkml:brushProperty name="color" value="#FFFF00"/>
    </inkml:brush>
  </inkml:definitions>
  <inkml:trace contextRef="#ctx0" brushRef="#br0">62 157 320,'-2'58'1577,"-3"0"0,-5 21-1577,-28 224 1620,33-251-1366,5-50-249,-1 21 244,3-17-75,6-13-39,43-81-29,-3-2-1,20-60-105,-29 61-39,3 2 0,4 2 0,8-4 39,-50 84 14,-1 0 1,1 1 0,1 0 0,-1-1-1,1 1 1,-1 1 0,1-1 0,0 1-1,0 0 1,1 0 0,-1 0 0,1 1-1,-1 0 1,3-1-15,-6 3 10,0 0 1,-1 1-1,1-1 0,0 0 0,-1 1 1,1 0-1,0-1 0,-1 1 0,1 0 1,-1 0-1,1-1 0,-1 1 0,1 0 1,-1 1-1,0-1 0,1 0 0,-1 0 0,0 1-10,1-1 26,2 3 7,0 1 0,0-1 0,0 0 0,-1 1 0,0 0 0,1 0 0,-2 0 0,1 0 0,-1 1 0,1-1 0,-1 3-33,17 63 222,-16-61-188,9 61 296,-3 0 0,-1 60-330,8 64-119,-16-189-91,1-1-1,0 0 0,0 0 1,0 0-1,0 0 0,1 0 1,0 0-1,0 0 1,0 0-1,1-1 0,-1 1 1,1-1-1,0 1 0,0-1 1,1 0-1,0-1 0,0 2 211,4-2-1336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0.516"/>
    </inkml:context>
    <inkml:brush xml:id="br0">
      <inkml:brushProperty name="width" value="0.2" units="cm"/>
      <inkml:brushProperty name="height" value="0.2" units="cm"/>
      <inkml:brushProperty name="color" value="#FFFF00"/>
    </inkml:brush>
  </inkml:definitions>
  <inkml:trace contextRef="#ctx0" brushRef="#br0">454 1 4,'-24'8'688,"1"1"-1,0 0 1,0 2 0,1 1 0,1 1-1,0 1 1,-3 4-688,9-7 34,1 0-1,0 2 1,1-1-1,0 2 1,1 0-1,1 0 1,0 1-1,1 1 1,0 0-1,-5 14-33,12-24 13,1 0 1,0 1-1,0-1 0,1 1 0,0-1 0,0 1 0,0 0 1,1-1-1,0 1 0,0 0 0,1-1 0,0 1 0,0 0 1,0-1-1,1 1 0,0-1 0,0 0 0,1 0 1,0 0-1,0 0 0,0 0 0,1 0 0,0-1 0,0 0 1,0 1-1,5 3-13,10 11 34,1-1 1,24 17-35,-26-22 37,1 2 0,-2 0 1,15 17-38,-27-26 45,0 0 1,0 1-1,0-1 1,-1 1-1,0 0 1,-1 0 0,0 0-1,0 0 1,-1 1-1,1-1 1,-2 1-1,1 7-45,-1-2 63,-2 0 0,0 0 0,0 0-1,-1-1 1,-1 1 0,0-1 0,-1 1-1,0-1 1,-1 0 0,-1-1 0,0 1 0,-1-1-1,0 0 1,-2 2-63,-8 10 81,-1 0 0,-1-2 0,-1 0 0,-1-1 0,-1-1 0,-7 4-81,16-14-58,0-1 0,-1 0 0,0-1 0,-2 0 58,12-6-198,0 0 0,0 0 0,-1 0-1,1-1 1,-1 1 0,1-1 0,-1 0-1,0 0 1,1-1 0,-1 0 0,0 0-1,1 0 1,-1 0 0,0 0 0,1-1-1,-4-1 199,-20-12-1396</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25.206"/>
    </inkml:context>
    <inkml:brush xml:id="br0">
      <inkml:brushProperty name="width" value="0.2" units="cm"/>
      <inkml:brushProperty name="height" value="0.2" units="cm"/>
      <inkml:brushProperty name="color" value="#FFFF00"/>
    </inkml:brush>
  </inkml:definitions>
  <inkml:trace contextRef="#ctx0" brushRef="#br0">53 0 252,'3'0'215,"44"8"273,-39-5-335,1-1 0,-1 0 0,1-1 0,0 0 0,-1 0 0,2-1-153,741 10 3276,-319-7-2449,-241-4-576,66 17-59,-67-6-64,-87-2-89,1178 17 371,-1127-25-396,291 7 2,-309-7 16,309 8-33,-301-4 50,304 17-37,272 0 73,265 41-48,-721-42 11,490 34-97,645 2 137,-624-32-158,140 36 58,-561-13 1,-46-4 99,-274-38-95,-1 2 0,-1 1 0,1 1-1,29 14 8,-55-20 5,-1 0-1,0 1 0,1 0 0,-1 0 1,-1 0-1,1 1 0,-1 0 1,1 0-1,-1 0 0,-1 1 0,1 0 1,-1 0-1,0 0 0,0 0 1,-1 1-1,0-1 0,0 1 0,1 5-4,5 16 12,-1 2 1,-2-1-1,-1 1 0,-1 0-12,1 3 3,4 59 29,-3 0 0,-8 89-32,1-57 57,-1-69-45,-7 37-12,0 13 45,2 484-70,8-366 70,-3-185-15,-1 0-1,-6 20-29,-3 29-52,-10 56 50,13-97-21,1 0-1,3 1 1,1 14 23,4-59 4,0 0-1,0 0 0,0 0 0,0 0 1,-1 1-1,1-1 0,-1 0 0,1 0 1,-1 0-1,0 0 0,0-1 0,0 1 0,0 0 1,0 0-1,0 0 0,0-1 0,-1 1 1,1 0-1,-1-1 0,1 1 0,-1-1 1,1 0-1,-1 0 0,0 1 0,0-1 1,-1 0-4,-5 2 8,0 0 0,0-1 0,0 0 0,0 0 0,0-1 0,-3 0-8,-4 1-5,-256 31 61,-183-5-56,-277-22 13,456-7 2,-1228 1 949,1200-14-646,220 9-278,-557-14 392,271 11-189,-700-2 503,842 10-618,68 9 5,13 0-41,-353-9 374,444 2-448,-33 6-18,-10 0 36,-644 72 225,588-58-198,-744 115 6,539-85-60,-139-7-9,328-32-47,-1225 47 100,1386-61-47,0 0 0,-1 0-1,1-1 1,0 0 0,-4-2-6,3 1-16,0 0 1,0 1-1,0 1 0,0-1 1,-6 1 15,-16 0-8,1-1 1,-1-2-1,1-2 1,0 0-1,-1-3 8,26 8 3,0-1-1,0 0 0,1-1 1,-1 1-1,0-1 0,1 0 1,0 0-1,0-1 0,-2-1-2,4 2-3,1 0-1,-1 0 0,1 0 0,0 0 0,0-1 0,0 1 0,1 0 0,-1-1 0,1 0 0,-1 1 0,1-1 0,0 0 0,1 0 0,-1 1 0,1-2 4,-11-103-39,6 0 0,5-67 39,1 61-19,-12-66-55,0-9 58,11 149 26,0-83 79,11-76-89,-6 140 22,-2 0 0,-4-22-22,0 13 37,0 58-32,0-1-1,0 1 1,-1 0 0,0 0-1,-3-5-4,-6-35-26,-29-246-96,35 252 114,-6-49-69,-8-20 77,9 16-39,4 25 117,-19-156-144,20 178 12,3-1 0,2 1-1,2-1 55,0-39-181,-2 85 173,1-1 1,0 1-1,0 0 0,0 0 0,1 0 0,0 0 0,1-3 8,8-34-59,-6-10 10,2 0-1,2 0 1,16-47 49,-17 47 38,-8 52-36,0 0 11,0 0-19,-2-40-2040,-10 33-754,7 9 791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3.647"/>
    </inkml:context>
    <inkml:brush xml:id="br0">
      <inkml:brushProperty name="width" value="0.2" units="cm"/>
      <inkml:brushProperty name="height" value="0.2" units="cm"/>
      <inkml:brushProperty name="color" value="#FFFF00"/>
    </inkml:brush>
  </inkml:definitions>
  <inkml:trace contextRef="#ctx0" brushRef="#br0">244 33 108,'-4'-16'452,"4"16"-426,0-1-1,0 1 1,0 0-1,-1-1 0,1 1 1,0 0-1,0 0 1,0 0-1,-1-1 1,1 1-1,0 0 1,0 0-1,-1 0 0,1-1 1,0 1-1,0 0 1,-1 0-1,1 0 1,0 0-1,-1 0 0,1 0 1,0 0-1,0-1 1,-1 1-1,1 0 1,0 0-1,-1 0 1,1 0-1,0 0 0,-1 0 1,1 1-1,0-1 1,-1 0-1,1 0 1,0 0-1,0 0 0,-1 0 1,1 0-1,0 0 1,0 1-1,-1-1 1,1 0-1,0 0 1,0 0-1,-1 1 0,1-1 1,0 0-1,0 0 1,0 1-1,-1-1-25,2-1 53,-1 1 0,0-1 0,0 1-1,0-1 1,0 1 0,0-1 0,0 1 0,1-1-1,-1 0 1,-1 1 0,1-1 0,0 1 0,0-1-1,0 1 1,0-1 0,0 1 0,0-1 0,-1 1-1,1-1 1,0 1 0,0-1 0,-1 1 0,1-1-1,0 1 1,-1-1 0,1 1 0,0 0 0,-1-1-1,1 1 1,-1-1 0,1 1-53,-2 1 10,1-1 0,-1 1 1,1 0-1,0 0 0,-1 0 0,1 0 1,0 0-1,-1 0 0,1 0 0,0 0 1,0 0-1,0 0 0,0 1 0,0-1 0,0 0 1,1 1-1,-1-1 0,0 1 0,0 1-10,-5 38 253,-6 138 774,-10 15-1027,16-131 163,3 0 0,5 38-163,-1-21-36,-11-12 60,0-17-10,3 4-32,-2 15 9,0 66 9,7-87-41,-8 40 41,1-13-37,4-1 33,1-20-2,-1 0 0,-3-1-1,-15 53 7,13-59 54,9-38-354,-1 1-1,0-1 1,0 0-1,-1-1 1,-1 1-1,0 0 1,-1 2 300,1-8-2080,-1-4 1214</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4.529"/>
    </inkml:context>
    <inkml:brush xml:id="br0">
      <inkml:brushProperty name="width" value="0.2" units="cm"/>
      <inkml:brushProperty name="height" value="0.2" units="cm"/>
      <inkml:brushProperty name="color" value="#FFFF00"/>
    </inkml:brush>
  </inkml:definitions>
  <inkml:trace contextRef="#ctx0" brushRef="#br0">1 1 28,'3'3'154,"0"0"0,-1 0 0,1 0 0,-1 1 0,0-1 0,0 1 0,0 0 0,0-1 0,0 1 0,-1 0 0,0 0 0,0 0 0,1 1-154,11 61 587,-11-57-535,6 38 242,4 34-14,4-1 0,4 0 0,3-2 0,17 37-280,-40-113 7,1 0-1,0 0 1,0 0-1,0-1 1,0 1 0,0 0-1,0 0 1,0-1-1,1 1 1,-1-1 0,1 1-1,-1-1 1,1 1-1,0-1 1,-1 0-1,1 0 1,0 0 0,0 0-1,0 0 1,0 0-1,-1 0 1,1-1 0,1 1-1,-1-1-6,2 0 9,-1 0 0,0 0 0,1-1 0,-1 1 0,0-1 0,0 0 0,1 0 0,-1 0 0,0 0 0,0-1 0,0 1 0,0-1-1,0 0 1,0 0-9,12-9 28,-1-1 0,0-1-1,0 0 1,11-15-28,114-133 243,-120 135-4062,-18 21 2958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6.401"/>
    </inkml:context>
    <inkml:brush xml:id="br0">
      <inkml:brushProperty name="width" value="0.2" units="cm"/>
      <inkml:brushProperty name="height" value="0.2" units="cm"/>
      <inkml:brushProperty name="color" value="#FFFF00"/>
    </inkml:brush>
  </inkml:definitions>
  <inkml:trace contextRef="#ctx0" brushRef="#br0">76 1 52,'0'0'217,"0"0"-43,0 0 42,0 0-9,0 0-30,2 23 1306,2 9-1178,-2 0 0,-1 0 0,-1 0 0,-2 0 0,-1 0 1,-3 7-306,0 19 387,1 34-387,5-76 35,0 77 166,-3-1-1,-7 16-200,1-28 80,4 0-1,3 1 1,5 34-80,-1 16 60,-2-127-58,1 38 7,-2-1 0,-2 1 1,-5 21-10,2-34 10,3 0 0,0 0 0,1 15-10,-4 41 5,2-41-1123,1 0 0,2 1 1118,1-43-1068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37.753"/>
    </inkml:context>
    <inkml:brush xml:id="br0">
      <inkml:brushProperty name="width" value="0.2" units="cm"/>
      <inkml:brushProperty name="height" value="0.2" units="cm"/>
      <inkml:brushProperty name="color" value="#FFFF00"/>
    </inkml:brush>
  </inkml:definitions>
  <inkml:trace contextRef="#ctx0" brushRef="#br0">338 0 164,'0'0'221,"0"0"8,0 0 11,0 0 9,0 0-1,0 0-8,0 0-14,0 0 13,0 0-4,0 0-30,-2 5 13,-37 71 288,-3-1 0,-3-3 0,-4-1 0,-13 11-506,46-60 106,-67 108 173,205-328-176,-104 165-85,2 2 0,2 0 1,0 1-1,2 1 0,21-19-18,-42 44 6,12-10-29,0-1 0,0 2-1,1 0 1,4-2 23,-17 14-1,0 0 1,0 0 0,0 0-1,0 0 1,0 1 0,0-1-1,0 1 1,0 0 0,0 0-1,0 0 1,0 0-1,0 0 1,0 1 0,0-1-1,0 1 1,0 0 0,0 0-1,0 0 1,0 0 0,0 0-1,-1 1 1,2 0 0,6 4-4,0 0 1,0 1-1,-1 0 1,0 0-1,2 3 4,36 40 28,-2 2-1,-2 2 0,27 47-27,-1-3 40,-45-61 20,-19-28-246,0 1 0,1-2 1,0 1-1,1-1 0,3 3 186,-9-10-749,2 0-343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19.673"/>
    </inkml:context>
    <inkml:brush xml:id="br0">
      <inkml:brushProperty name="width" value="0.2" units="cm"/>
      <inkml:brushProperty name="height" value="0.2" units="cm"/>
      <inkml:brushProperty name="color" value="#FFC114"/>
    </inkml:brush>
  </inkml:definitions>
  <inkml:trace contextRef="#ctx0" brushRef="#br0">541 0 36,'-88'191'2060,"-30"64"690,-36 41-2750,76-149 679,-20 59-679,94-193-153,4-13 121,0 0 1,0 0-1,0 0 0,0 0 1,0 0-1,0 0 0,-1 1 0,1-1 1,0 0-1,0 0 0,0 0 1,0 0-1,0 0 0,0 1 0,0-1 1,0 0-1,0 0 0,0 0 1,0 0-1,0 0 0,0 1 0,0-1 1,0 0-1,0 0 0,0 0 0,0 0 1,0 0-1,0 1 0,1-1 1,-1 0-1,0 0 0,0 0 0,0 0 1,0 0-1,0 0 0,0 1 1,0-1-1,0 0 0,0 0 0,1 0 1,-1 0-1,0 0 0,0 0 1,0 0-1,0 0 0,0 0 0,1 0 1,-1 0-1,0 0 0,0 0 0,0 0 1,0 0-1,0 0 0,1 0 1,-1 0-1,0 0 0,0 0 0,0 0 1,0 0-1,0 0 32,4-3-1009</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7.253"/>
    </inkml:context>
    <inkml:brush xml:id="br0">
      <inkml:brushProperty name="width" value="0.2" units="cm"/>
      <inkml:brushProperty name="height" value="0.2" units="cm"/>
      <inkml:brushProperty name="color" value="#F6630D"/>
    </inkml:brush>
  </inkml:definitions>
  <inkml:trace contextRef="#ctx0" brushRef="#br0">6337 0 140,'0'0'125,"0"0"63,0 0 28,0 0-52,0 0 40,0 0-8,0 0 1,0 0-36,0 0-10,0 0 12,0 0 19,0 0-11,0 0-31,0 0 24,0 0 9,0 0 24,0 0-2,0 0-20,0 0-2,0 0-18,0 0-5,0 0-13,0 0 16,0 0 1,0 0-42,0 0-4,0 0-16,0 0-1,0 0 3,0 0-24,0 0-1,0 0-11,0 0 22,0 0 12,0 0 7,0 0 4,0 0-2,0 0-14,0 0-9,0 0-9,0 0 7,0 0 9,0 0-10,0 0 16,0 0-16,0 1-44,0 0 0,0 0 1,0 0-1,1 0 1,-1 0-1,0 0 1,0 0-1,0 0 0,0 0 1,0 0-1,-1 0 1,1 0-1,0 0 0,0 0 1,-1 0-1,1-1 1,0 1-1,-1 0 1,1 0-1,-1 0 0,1 0 1,-1-1-1,0 2-31,-2 1-11,0 1 54,0-1 0,0 0 0,0 1-1,0-1 1,-1-1 0,1 1-1,-1 0 1,0-1 0,0 0-1,0 0 1,0 0 0,-1 0-43,-32 9 382,12-3-57,0-1 1,-1-1 0,0-2-1,-2 0-325,-344 13 1281,-76-18-1281,156-1 196,272 2-201,-99 0 74,-97 13-69,80 0 70,-110-4-70,40-2 30,19-4-55,94-3-18,-62 10 43,-33 6-5,-27-7 5,-19 0-31,134-2 39,-488 40-4,326-9-85,-53 23 81,254-47-20,-259 57 14,-224 83 6,424-107-81,-62 37 81,11-5 54,118-56 57,-2-1-182,0 3 0,2 3 0,-2 4 71,35-22-334,-13 9-2782,32-19 1932,1 0-200,0 0-28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8.188"/>
    </inkml:context>
    <inkml:brush xml:id="br0">
      <inkml:brushProperty name="width" value="0.2" units="cm"/>
      <inkml:brushProperty name="height" value="0.2" units="cm"/>
      <inkml:brushProperty name="color" value="#F6630D"/>
    </inkml:brush>
  </inkml:definitions>
  <inkml:trace contextRef="#ctx0" brushRef="#br0">848 1 192,'1'13'1583,"0"-11"-1501,-1-1-1,0 1 0,0 0 0,1-1 1,-1 1-1,0 0 0,-1-1 0,1 1 0,0 0 1,0-1-1,-1 1 0,1 0 0,-1-1 1,1 1-1,-1-1 0,0 1 0,1-1 1,-2 2-82,-13 21 243,0-1 0,-2 0 0,-1-1 0,0-1 1,-3 1-244,-107 98 654,20-32 201,-83 51-855,-57 43 520,207-142-470,38-37-45,1 0-1,0-1 1,0 1 0,0 0 0,0 1 0,0-1-1,0 0 1,1 1 0,0-1 0,0 0 0,0 1-1,0-1 1,0 1 0,0 1-5,2-3 1,0 0 0,0-1 0,0 1 0,0 0 0,0 0 0,1-1 0,-1 1 0,0-1 0,1 1 0,-1-1 0,1 1 0,0-1 0,-1 0 0,1 0 0,1 1-1,0 0 1,7 5 4,0 0 0,1 0 0,0-1-1,0 0 1,0-1 0,1 0 0,0-1 0,0-1 0,1 1-5,32 6 42,37 3-42,-52-9-6,152 19 43,-54-8 19,1 6 0,105 32-56,-229-52-35,-1 0 1,1 1-1,-1-1 1,0 1 0,1 0-1,-1 1 1,0-1 0,0 1-1,0-1 1,-1 1-1,1 0 1,-1 1 0,0-1-1,0 0 1,0 1 0,0 0-1,0 0 1,-1 0-1,1 0 1,-1 0 0,0 0-1,-1 1 1,2 3 34,2 8-2420,-5-13 1462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49.603"/>
    </inkml:context>
    <inkml:brush xml:id="br0">
      <inkml:brushProperty name="width" value="0.2" units="cm"/>
      <inkml:brushProperty name="height" value="0.2" units="cm"/>
      <inkml:brushProperty name="color" value="#F6630D"/>
    </inkml:brush>
  </inkml:definitions>
  <inkml:trace contextRef="#ctx0" brushRef="#br0">57 1 172,'17'9'85,"0"0"0,0-1-1,0-1 1,1 0 0,0-1-1,18 2-84,-14-2 163,0 0 0,-1 1 0,1 2 0,9 5-163,-28-13 54,-1 0-1,0 1 1,0-1 0,0 1 0,1-1-1,-1 1 1,-1 0 0,1 0-1,0 0 1,0 0 0,-1 0-1,1 0 1,-1 0 0,1 0-1,-1 1 1,0-1 0,0 0-1,0 1 1,0-1 0,-1 1-1,1 0 1,-1-1 0,1 1-1,-1-1 1,0 1 0,0 0 0,0-1-1,-1 1 1,1-1 0,0 1-1,-1 0 1,0-1 0,1 1-1,-1-1 1,-1 3-54,-28 61 500,-3 0 0,-2-3 0,-21 27-500,-35 61 515,78-127-517,-3 3-104,2 0 0,1 0 0,0 2 0,3-1 0,-8 29 106,16-52-768,1-4-322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39:51.073"/>
    </inkml:context>
    <inkml:brush xml:id="br0">
      <inkml:brushProperty name="width" value="0.2" units="cm"/>
      <inkml:brushProperty name="height" value="0.2" units="cm"/>
      <inkml:brushProperty name="color" value="#F6630D"/>
    </inkml:brush>
  </inkml:definitions>
  <inkml:trace contextRef="#ctx0" brushRef="#br0">0 25 288,'0'0'283,"0"0"6,0 0-14,0 0-23,9-24 2275,25 37-2382,-1 3 0,0 0-1,-1 3 1,-1 0 0,-1 2-1,7 7-144,33 22 159,43 21-159,43 30 138,-150-96-120,0 1 0,0-1 0,-1 1 0,0 0-1,0 1 1,0-1 0,-1 1 0,0 0 0,0 0 0,-1 0-1,0 0 1,0 1 0,-1-1 0,1 1 0,-2 0 0,1 0-1,-1 0 1,0 0 0,-1 0 0,0 0 0,-1 5-18,1-12-20,0 1 22,1 5 15,-1 0 1,0 0 0,0 1-1,-1-1 1,0 0-1,0 0 1,0 0-1,-1 0 1,-1 0 0,1 0-1,-1 0 1,0-1-1,-1 2-17,1-2 24,-20 40-3,-1-1 1,-3-2-1,-2 0 0,-1-2 1,-17 16-22,-2 4-1815,41-52 671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0:09.485"/>
    </inkml:context>
    <inkml:brush xml:id="br0">
      <inkml:brushProperty name="width" value="0.2" units="cm"/>
      <inkml:brushProperty name="height" value="0.2" units="cm"/>
      <inkml:brushProperty name="color" value="#E71224"/>
    </inkml:brush>
  </inkml:definitions>
  <inkml:trace contextRef="#ctx0" brushRef="#br0">553 38 12,'0'0'166,"0"0"21,0 0 11,0 0 51,0 0-24,0 0-33,0-1-44,0-1 0,1 1 0,-1 0 1,0 0-1,0-1 0,0 1 0,-1 0 0,1-1 1,0 1-1,0 0 0,-1 0 0,1-1 0,0 1 0,-1 0 1,0-1-149,0 0 83,1 1-54,-1 0 1,1 0-1,-1 0 1,0 1-1,1-1 0,-1 0 1,0 0-1,0 0 1,1 0-1,-1 1 0,0-1 1,0 0-1,0 1 1,0-1-1,0 1 0,0-1 1,0 1-1,0-1 1,0 1-1,-1-1-29,-1 3 244,0-1-1,1 1 1,-1 0-1,0-1 1,1 1-1,-1 1 1,1-1 0,0 0-1,0 0 1,-1 1-1,2 0 1,-1-1-1,0 1 1,0 0-1,1 0 1,-1 2-244,-27 55 194,4 12 153,4 2 0,3 0 1,3 1-1,1 28-347,-19 90 349,-59 174 733,-27 33-1082,46-160 248,20-21-1239,52-214-227,2-9-1770,-1-1 959</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40:10.437"/>
    </inkml:context>
    <inkml:brush xml:id="br0">
      <inkml:brushProperty name="width" value="0.2" units="cm"/>
      <inkml:brushProperty name="height" value="0.2" units="cm"/>
      <inkml:brushProperty name="color" value="#E71224"/>
    </inkml:brush>
  </inkml:definitions>
  <inkml:trace contextRef="#ctx0" brushRef="#br0">602 15 320,'0'0'393,"0"0"-3,0 0-35,0-13 139,0 11 3407,-168 533-1422,-33 116-1383,-1 164-512,197-782-1347,4-20 214,0-1 1,-1 0-1,0 0 0,0 1 1,-1-1-1,1-1 1,-2 1-1,-1 4 549,2-10-1620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4:18.897"/>
    </inkml:context>
    <inkml:brush xml:id="br0">
      <inkml:brushProperty name="width" value="0.1" units="cm"/>
      <inkml:brushProperty name="height" value="0.1" units="cm"/>
      <inkml:brushProperty name="color" value="#FFC114"/>
    </inkml:brush>
  </inkml:definitions>
  <inkml:trace contextRef="#ctx0" brushRef="#br0">280 41 48,'-4'-15'921,"-3"17"1378,5 0-2197,1-1-1,0 1 1,0 0 0,-1 0 0,1 0-1,0 0 1,1-1 0,-1 1 0,0 0 0,1 1-1,-1-1 1,1 0 0,-1 1-102,-53 337 680,29-207-545,-59 482 552,56-431-378,-26 78-309,43-222-2350,11-43 1294</inkml:trace>
  <inkml:trace contextRef="#ctx0" brushRef="#br0" timeOffset="1200.736">325 19 48,'0'0'176,"0"0"-14,0 0 8,0 0 6,0 0-43,0 0-11,0 0-2,0 0 43,0 0-31,0 0-21,0 0 46,0 0 0,0 0-33,0 0-23,0 0 65,0 0 10,0 0-9,0 0-53,0 0 13,0 0 14,0 0-15,0 0-41,0 0 11,0 0 15,0 0 1,0 0-14,4-3-5,1 1-26,-1 0 0,1 0 0,-1 0 0,1 0 0,0 1-1,0-1 1,0 1 0,0 1 0,5-1-67,-9 1 80,34 3 270,-18 3-287,-1 1 1,1 1 0,-2 1 0,1 0-1,-1 1 1,-1 0 0,0 1-1,0 1 1,-1 0 0,-1 1 0,0 0-1,-1 1 1,0 0 0,-1 1-1,0 0 1,-2 1 0,0 0-1,0 0 1,-2 1 0,1 2-64,0 2 62,0 1 0,-2 0 1,0 0-1,-2 1 0,0-1 1,-2 1-1,0 0 0,-2-1 1,0 1-1,-2-1 0,0 1 0,-1-1 1,-2 0-1,-4 13-62,-2-5 34,0-1-1,-2-1 1,-1 0-1,-17 23-33,21-37 4,0-1 0,-1 1 0,0-2 0,-1 0-1,-1 0 1,1-1 0,-2-1 0,0 0 0,-8 3-4,6-4-22,-1-1 0,1-1 0,-1 0 0,-1-2 1,1 0-1,-1-1 0,0-1 0,0 0 0,0-2 0,0 0 1,-19-2 21,37 1-12,-10-6 1,10 6 11,1 0 0,0 0-1,-1 0 1,1-1 0,0 1 0,-1 0-1,1 0 1,0 0 0,0 0 0,-1 0-1,1-1 1,0 1 0,0 0 0,-1 0-1,1 0 1,0-1 0,0 1 0,0 0 0,-1 0-1,1-1 1,0 1 0,0 0 0,0-1-1,0 1 1,0 0 0,0 0 0,0-1-1,-1 1 1,1 0 0,0-1 0,0 1-1,0 0 1,0-1 0,0 1 0,0 0-1,0-1 1,1 1 0,-1 0 0,0-1-1,0 1 1,0 0 0,0 0 0,0-1-1,0 1 1,1 0 0,-1 0 0,0-1 0,10 2-4,0 0 0,0 1 0,0 0 0,0 0 0,-1 1 0,1 0 0,-1 1 0,1 0 0,-1 1 0,0 0 4,88 58 60,-81-51-38,10 9 31,-1 2-1,-1 0 0,-2 2 1,0 0-1,18 29-52,7 6 100,-2 0 129,9 21-229,14 20 188,72 75 129,-72-94-183,-51-67-428,-10-14-3665,8-14 2707</inkml:trace>
  <inkml:trace contextRef="#ctx0" brushRef="#br0" timeOffset="2105.709">1473 168 28,'0'0'213,"0"0"-34,-2-9-116,2 8-28,0 1 1,0 0-1,0 0 0,0 0 0,0-1 0,0 1 0,0 0 0,0 0 1,0 0-1,0-1 0,0 1 0,0 0 0,0 0 0,0 0 0,0-1 0,0 1 1,0 0-1,0 0 0,1 0 0,-1-1 0,0 1 0,0 0 0,0 0 1,0 0-1,0 0 0,0-1 0,1 1 0,-1 0 0,0 0 0,0 0 1,0 0-1,0 0 0,1 0 0,-1-1 0,0 1 0,0 0 0,0 0 0,1 0 1,-1 0-1,0 0 0,0 0 0,0 0 0,1 0 0,-1 0 0,0 0 1,0 0-1,1 0 0,-1 0 0,0 0 0,0 0 0,0 0 0,1 0 0,-1 1 1,0-1-1,0 0 0,0 0-35,2 1 22,0-1 0,-1 1 1,1 0-1,-1 0 0,1 0 0,-1 0 0,1 0 1,-1 0-1,0 0 0,1 1 0,-1-1 0,0 0 1,0 1-1,0-1 0,0 1 0,0-1 0,-1 1 1,1 0-1,0 0-22,5 39 441,-5-28-400,13 459 2031,-7-109-1404,-4-150-219,-4-127-249,0-30 38,-10 51-238,0 13 158,11-119-160,-5 99-687,-17 84 689,22-184-47,0 0-1,0 0 0,-1 0 0,1 0 1,0 0-1,0 0 0,0 0 0,0 0 1,0-1-1,0 1 0,0 0 1,-1 0-1,1 0 0,0 0 0,0 0 1,0 0-1,0 0 0,0 0 1,0 0-1,0 0 0,-1 0 0,1 0 1,0 0-1,0 0 0,0 0 1,0 0-1,0 0 0,0 0 0,0 1 1,-1-1-1,1 0 0,0 0 0,0 0 1,0 0-1,0 0 0,0 0 1,0 0-1,0 0 0,0 0 0,0 0 1,-1 0-1,1 1 0,0-1 1,0 0-1,0 0 0,0 0 0,0 0 1,0 0-1,0 0 0,0 0 1,0 1-1,0-1 0,0 0 0,0 0 48,-2-7-1292</inkml:trace>
  <inkml:trace contextRef="#ctx0" brushRef="#br0" timeOffset="2807.883">1459 146 304,'27'-17'1555,"4"4"-1318,1 1-1,0 1 1,0 1 0,1 2-1,0 2 1,1 1 0,-1 1-1,1 2 1,0 1-237,-18 2 66,-1 1 0,1 0 0,-1 1 0,0 1 0,0 1 0,0 0 0,0 0 0,8 6-66,-1 0 126,-1 0-1,0 2 1,-1 0 0,0 2-1,6 6-125,-15-10 79,0 0 0,0 1 1,-1 0-1,-1 0 0,0 1 0,-1 1 0,0 0 0,-1 0 0,0 0 1,-1 1-1,-1 0 0,-1 0 0,2 8-79,2 20 202,-3 0 0,-1 1 0,-2-1 0,-2 12-202,-1-32 29,-2 0 0,0-1 0,-1 0 0,-1 0 0,-1 0 0,-1 0-1,-1-1 1,0 0 0,-2 0 0,-1-1 0,0-1 0,-1 0 0,-2 0 0,0-1 0,0-1 0,-2 0 0,0-2 0,-1 1 0,0-2 0,-1 0 0,-1-1-1,0-1 1,-8 3-29,-14 3-210,-1-1 0,-1-2-1,0-2 1,-1-2 0,0-1-1,-1-3 1,0-2 0,0-1 0,-45-3 210,86-1-139,0 0 1,-1-1 0,1 1 0,0-1 0,0 0 0,-1 0 0,1 0 0,0 0-1,0-1 1,0 0 0,0 0 0,1 0 0,-1 0 0,1 0 0,-1-1 0,1 0-1,-1 1 1,0-3 138,-7-8-1092</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4:23.572"/>
    </inkml:context>
    <inkml:brush xml:id="br0">
      <inkml:brushProperty name="width" value="0.1" units="cm"/>
      <inkml:brushProperty name="height" value="0.1" units="cm"/>
      <inkml:brushProperty name="color" value="#FFC114"/>
    </inkml:brush>
  </inkml:definitions>
  <inkml:trace contextRef="#ctx0" brushRef="#br0">372 452 128,'69'-41'232,"-36"33"52,-2 4-120,2 1-56,-4 2-52,-1 0-136,-19 1-68,4 0-208</inkml:trace>
  <inkml:trace contextRef="#ctx0" brushRef="#br0" timeOffset="341.154">6 886 232,'0'0'52,"-1"0"-1,1 0 1,0 0-1,0 1 1,-1-1-1,1 0 1,0 0 0,-1 0-1,1 1 1,0-1-1,0 0 1,-1 0-1,1 1 1,0-1-1,0 0 1,0 0 0,0 1-1,-1-1 1,1 0-1,0 1 1,0-1-1,0 0 1,0 1 0,0-1-1,0 0 1,0 1-1,0-1 1,0 0-1,0 1 1,0-1 0,0 0-1,0 1 1,0-1-1,0 0 1,0 1-1,0-1 1,0 0-1,0 1 1,1-1-52,12 8 998,20 1-433,-33-9-564,51 5 336,-1-2-1,1-3 1,-1-1 0,0-3-1,15-4-336,19 0 524,33 2-524,-65 6 25,-28-2-191,1 1-1,-1 1 1,1 2-1,-1 0 0,0 2 1,0 1-1,0 0 0,20 8 167,-28-4-1428,-10-6 598</inkml:trace>
  <inkml:trace contextRef="#ctx0" brushRef="#br0" timeOffset="932.631">191 424 52,'270'6'4436,"-194"-3"-4090,-35-1-169,-1-2-1,1-2 1,22-4-177,43-7 549,69 1-549,-42 8-1922,-131 4 975</inkml:trace>
  <inkml:trace contextRef="#ctx0" brushRef="#br0" timeOffset="1964.743">2177 104 88,'-131'16'3606,"98"-18"-3494,0-1 0,0-2 0,1-1 0,0-2 0,0-1 0,1-1 0,0-2 0,0-1 0,-11-8-112,24 10 58,15 8-42,0 1 0,0 0-1,0 0 1,0 0 0,0 1-1,-1-1 1,1 1 0,0-1 0,-1 1-1,0 0 1,-2 0-16,5 2 3,0 0 1,0 0-1,0 0 1,0 1-1,1-1 0,-1 0 1,0 0-1,1 1 1,-1-1-1,0 0 0,1 1 1,0-1-1,-1 0 0,1 1 1,0-1-1,0 1 1,0-1-1,-1 2-3,-2 32 57,2-32-63,-10 261 115,2-31-84,4-78-4,6-153-20,-1-1-1,1 0 0,-1 0 0,1 0 1,-1 1-1,1-1 0,0 0 1,0 0-1,-1 0 0,1 0 0,0 0 1,0 0-1,0 0 0,0 0 0,0-1 1,0 1-1,1 0 0,-1 0 0,0-1 1,0 1-1,0-1 0,1 1 0,-1-1 1,0 0-1,1 1 0,-1-1 0,0 0 1,0 0-1,1 0 0,-1 0 0,1 0 0,48 2 45,-42-2-57,32-1 22,0 0-11,1 2 0,-1 1 1,0 2-1,30 7 1,-61-9 15,0 0 0,0 1 0,0 0 0,0 0 1,0 1-1,-1 0 0,1 1 0,-1 0 0,0 0 1,0 1-1,-1-1 0,0 2 0,0-1 0,0 1 0,-1 0 1,0 1-1,0-1 0,-1 1 0,0 0 0,0 1 1,-1-1-1,2 6-15,-4-7 25,0 0 0,0 0 0,0 0 0,-1 1 0,0-1 0,-1 0 1,1 0-1,-1 0 0,-1 1 0,1-1 0,-1 0 0,-1 0 0,1 0 0,-1 0 0,-2 3-25,0 0 34,-1 0-1,0-1 1,0 0 0,-1 0-1,0 0 1,-1-1-1,0 0 1,0 0-1,-1-1 1,0 1-34,-10 6 61,-1 0 0,1-2 0,-2 0 0,0-1 0,0-1 0,-1 0 0,0-2 0,-1-1 0,-16 3-61,-8 1-52,-2-3 0,-44 3 52,72-10-315,1-1 0,-1 0 0,0-2 0,0 0-1,1-1 1,0-1 0,-1-1 0,-6-3 315,1-3-1042</inkml:trace>
  <inkml:trace contextRef="#ctx0" brushRef="#br0" timeOffset="3270.236">2472 948 192,'0'0'288,"0"0"-91,0 0 4,0 0 22,0 0-23,0 0-14,0 0-44,0 0-40,0 0 25,0 0-2,2 4 42,2 5-54,0 1 0,-1 1 0,-1-1 1,0 0-1,0 1 0,-1-1 1,0 1-1,-1-1 0,0 1 1,-2 9-114,-1 14 230,-1-1 1,-6 20-231,-21 114 696,29-149-539,2-13-87,-1 0 0,1 0-1,-1 0 1,0 0 0,0 0 0,-1 0-1,0 0 1,1-1 0,-2 1-1,1 0-69,18-72 192,0 14-251,7-20-289,13-25 348,-27 77-44,1 0-1,1 0 1,1 1 0,1 0-1,1 1 1,9-10 44,-21 26 15,1 0-1,-1 1 1,0-1-1,1 1 1,-1 0-1,1 0 1,0 0 0,0 0-1,0 1 1,0-1-1,0 1 1,0 0-1,0-1 1,0 1-1,0 1 1,1-1 0,-1 0-1,0 1 1,1 0-1,-1-1 1,0 2-1,1-1 1,-1 0-1,0 0 1,1 1 0,-1 0-1,0 0 1,0 0-1,1 0 1,-1 0-1,0 1 1,0-1-1,-1 1 1,2 0-15,3 3 35,1 1-1,-1 0 1,0 1-1,0-1 1,-1 1 0,0 0-1,0 1 1,-1 0-1,0 0 1,0 0 0,2 6-35,7 17 117,-1 1 1,-1 1 0,-2 0-1,-1 1 1,-2 0 0,-1 0-1,-2 0 1,0 25-118,-4-59 37,0 0 2,1 12-6,1-9-81,1-12 7,3-22-54,2 0 0,2 1 0,1 0 0,1 0 0,1 1 1,3-2 94,-13 27-12,32-60-111,-31 59 106,0-1-1,0 1 0,0 0 0,0 0 1,1 0-1,0 0 0,0 1 0,0 0 1,3-2 17,-6 6 12,0 0 1,-1 0 0,1 0 0,0 0 0,0 0-1,0 0 1,-1 1 0,1-1 0,0 0 0,-1 1-1,1 0 1,0-1 0,-1 1 0,1 0 0,0 0-1,-1 0 1,0 0 0,1 0 0,-1 0 0,1 1-1,-1-1 1,0 0 0,0 1 0,1 0-13,0 0-8,5 5 51,-1 1 1,0 0-1,0 0 1,-1 0-1,0 1 1,0-1 0,-1 1-1,3 9-43,22 78 242,-15-42-82,-8-31-104,-2 0 1,0 0-1,-2 0 1,0 2-57,8 62 19,-6-73-464,-3-11-2511,-1-3 1728</inkml:trace>
  <inkml:trace contextRef="#ctx0" brushRef="#br0" timeOffset="3722.793">3601 454 140,'8'-12'3424,"-7"14"-1449,-1 15-1762,-3 45-2200,3-52 1050</inkml:trace>
  <inkml:trace contextRef="#ctx0" brushRef="#br0" timeOffset="4099.82">3553 1066 96,'6'204'4966,"-6"78"-4883,0-280-895,-3 7-237</inkml:trace>
  <inkml:trace contextRef="#ctx0" brushRef="#br0" timeOffset="4629.95">3915 1053 52,'0'259'4826,"-1"-240"-4643,0 0 0,-1 0 0,-4 10-183,-2 27 410,7-49-402,-5 52 652,4-38-373,2-17-266,1-6-127,15-50-130,2 0-1,2 1 1,27-48 236,-31 68-58,3 0-1,0 2 1,2 0 0,1 1 0,2 1 0,19-18 58,-37 40 45,0 0 1,0 0 0,0 0 0,0 1 0,1-1 0,0 2 0,0-1 0,0 1 0,1 0 0,-1 0-1,1 1 1,-1 0 0,1 1 0,6-1-46,-9 2 54,0 0 0,0 0 0,1 1 0,-1 0 0,0 0 0,0 1 0,0-1-1,0 1 1,0 0 0,-1 0 0,1 1 0,0-1 0,-1 1 0,0 0 0,0 0 0,0 1 0,0-1 0,0 1 0,0 0 0,-1 0-1,0 0 1,1 2-54,5 7 129,-2 0 0,1 1-1,-2 0 1,1 1 0,-2-1-1,0 1 1,-1 0 0,-1 1-1,2 9-128,2 32 709,1 54-709,-8-101 36,1 166-1265,-8-162-1425,8-13 821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4:42.827"/>
    </inkml:context>
    <inkml:brush xml:id="br0">
      <inkml:brushProperty name="width" value="0.1" units="cm"/>
      <inkml:brushProperty name="height" value="0.1" units="cm"/>
      <inkml:brushProperty name="color" value="#FFC114"/>
    </inkml:brush>
  </inkml:definitions>
  <inkml:trace contextRef="#ctx0" brushRef="#br0">684 149 36,'0'0'22,"0"-1"0,0 1-1,1-1 1,-1 1 0,0-1 0,0 0 0,0 1 0,0-1-1,0 1 1,0-1 0,0 1 0,0-1 0,-1 1 0,1-1-1,0 0 1,0 1 0,0-1 0,-1 1 0,1-1-1,0 1 1,0-1 0,-1 1 0,1 0 0,0-1 0,-1 1-1,0-1-21,-46-19 688,44 19-593,0-1-1,0 1 0,-1 0 0,1 0 0,-1 0 0,1 0 0,-1 1 0,1-1 0,-1 1 1,1 0-1,-1 0 0,1 0 0,-1 0 0,0 1 0,1 0 0,-1-1 0,1 1 0,0 1 1,-3 0-95,-5 3 76,1 1 0,-1 0 0,1 1 1,1 0-1,-2 1-76,-7 6 174,-26 20 15,2 2-1,1 2 1,2 2-1,2 1 1,2 2 0,1 2-1,-18 33-188,29-38 64,2 2 0,1 0 0,3 1 0,1 0 0,2 2 0,0 9-64,3-1 97,2 0 1,3 1-1,1 0 0,4 34-97,2-74 8,1 0 1,0 0-1,1 0 1,1 0-1,0-1 1,2 2-9,9 36 38,-1 7-13,3-1 0,2-1 0,2 0 0,4 0-25,-16-40-3,1-1-1,0 0 1,1-1 0,0 0-1,1-1 1,0 0-1,2-1 1,-1 0 0,1-1-1,3 1 4,2-1 1,1 0 0,1-2-1,-1 0 1,1-2 0,1 0 0,0-1-1,-1-2 1,2 0 0,15 1-1,-20-5-5,0-1 0,0-1-1,-1 0 1,1-1 0,-1-1 0,1 0 0,-1-2 0,0 0 0,-1-1-1,0 0 1,0-1 0,0-1 0,-1-1 0,0 0 0,-1-1 0,0-1-1,1-2 6,9-9-12,-1 0 1,-2-2-1,0 0 0,-2-2 0,0 0 0,-2-1 0,-1-1 0,-2 0 0,-1-1 12,-3 6-30,26-62-283,16-61 313,-47 129-11,24-84-167,14-96 178,-33 107 31,-3 0 1,-4-43-32,-4 130 3,1-1 0,-1 1 0,0-1 0,0 1 0,0 0 0,0 0 0,-1-1 0,0 1 1,0-1-4,-10-29 47,1-11 10,-2 1 0,-3-2-57,-6-22 117,16 52-36,-2-1 0,0 1 0,0 1 0,-2 0 0,0 0 0,0 0 0,-2 2 0,0-1 0,-1 0-81,4 6 18,0-1 1,0 1 0,-1 1 0,0 0-1,0 0 1,0 1 0,-1 1 0,0-1-1,-7-1-18,11 5 15,-1 0 0,0 0 0,0 1-1,0-1 1,0 2 0,0-1-1,0 1 1,0 1 0,-1-1-1,1 1 1,0 1 0,1 0 0,-1 0-1,-2 1-14,9-3 1,-15 5-277,0 1 0,0 0 0,0 1 0,1 1 0,-8 5 276,5-6-1824,13-5 920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5:29.820"/>
    </inkml:context>
    <inkml:brush xml:id="br0">
      <inkml:brushProperty name="width" value="0.2" units="cm"/>
      <inkml:brushProperty name="height" value="0.2" units="cm"/>
      <inkml:brushProperty name="color" value="#FFFFFF"/>
    </inkml:brush>
  </inkml:definitions>
  <inkml:trace contextRef="#ctx0" brushRef="#br0">1 99 100,'0'0'119,"0"0"34,0 0-24,0 0-20,0 0-6,0 0 7,0 0-24,0 0 26,0 0 42,0 0-34,0 0-12,0 0-32,0 0 2,0 0 54,0 0-35,0 0-28,0 0 21,0 0 10,0 0 3,0 0-5,0 0-14,0 0-26,0 0-5,0 0 12,0 0 25,0 0-28,0 0 26,0 0-30,0 0 23,0 0-19,0 0-12,0 0-3,0 0-16,0 0-6,0 0 17,0 0 33,0 0 16,0 0-31,0 0-10,0 0-13,0 0-13,0 0-16,0 0 10,0 0-25,0 0 36,0 0-8,0 0-11,0 0-8,0 0 50,0 0-8,0 0-26,0 0-14,0 0-5,0 0 9,0 0-18,0 0 20,0 0 11,0 0 1,0 0-18,0 0 33,0 0-15,0 0 1,0 0-4,0 0 8,0 0-21,0 0 22,0 0 30,0 0-4,0 0-20,0 0-3,0 0-26,0 0 23,0 0 17,0 0 30,0 0-21,0 0-52,0 0 9,0 0-24,0 0 12,0 0 13,0 0 15,0 0-9,0 0 14,0 0-18,0 0 16,0 0 18,0 0-25,0 0-34,0 0 9,0 0 44,0 0-12,0 0-12,0 0-4,0 0 30,0 0 0,0 0-14,1 0-23,0 1 0,0-1 0,1 0 0,-1 0 0,0 0 0,0 0 0,0 0 0,1 0 0,-1 0 0,0 0 0,0-1 0,1 1 0,-1 0 0,0-1 0,0 1 0,0-1 0,0 1 0,0-1 0,1 0-7,10-5 76,1 0 1,0 1-1,0 0 0,5 0-76,53-18 165,18-10-165,-76 30-7,0 0 0,0 1 0,0 0 0,1 1 1,-1 0-1,0 1 0,2 1 7,3-1 41,-17 0-32,46 0-8,-21 0-30,-13-1 30,0 1 1,0 1 0,1 0 0,-1 0 0,0 1 0,9 3-2,6-3 16,-25-3-17,0 1 0,0 0 1,-1 0-1,1 0 0,0 0 0,0 1 0,0-1 0,0 1 1,0-1-1,1 2 1,13 3 6,0 0 1,1-1-1,0-1 1,0 0-1,0-1 0,0-2 1,8 0-7,-18 1-1,300 5 66,-306-6-64,1 0 1,-1 0-1,0 0 0,1 1 1,-1 0-1,0-1 0,0 1 1,0 0-1,0 0 0,0 0 1,0 0-1,2 1-1,0 0-1,0 0 0,-1 0 0,1 0 0,0-1 0,0 1 0,0-1 0,0 0 0,0 0 0,0-1 0,0 1 0,0-1 0,0 0 0,2 0 1,2 0-12,1-1 16,-1 1 0,0 0 0,0 1-1,1-1 1,-1 2 0,0-1 0,0 1 0,0 0-1,5 3-3,-5-2-2,0 0-1,0-1 0,1 0 0,-1 0 0,1-1 1,-1 0-1,1-1 0,6 0 3,13 2 48,148 9-159,143-9 111,-153-3-342,-92-10 209,-50 12 70,-17 0 19,-1-1 1,1 1-1,-1-1 0,1 0 1,0 0-1,-1-1 0,1 0 1,-1 0-1,0 0 1,1-1-1,4-2 44,-9 3-13,-1 0-1,1 1 0,-1-1 1,1 1-1,-1-1 1,1 1-1,-1 0 1,1-1-1,0 1 1,-1 0-1,1 0 1,-1 0-1,1 0 1,0 1-1,-1-1 0,1 0 1,0 1 13,1-1-20,-1 1-1,1-1 1,-1 0-1,0 0 1,1 0-1,-1 0 1,1 0 0,-1 0-1,1-1 1,-1 1-1,1-1 21,10-4-57,0 1-1,0 1 1,0 0-1,0 1 1,1 1-1,8-1 58,-21 2 22,-1 0-22,0 0 7,26 2-361,-17 17 411,-8-18-55,0 0 0,0 1 1,0-1-1,-1 0 1,1 1-1,0-1 1,-1 0-1,1 1 1,0-1-1,-1 1 1,0-1-1,1 1 0,-1 0 1,0-1-1,0 1 1,0-1-1,0 1 1,0-1-1,0 1 1,0 1-3,-13 110 274,4-62-26,-2 42-248,-3 20 154,7-59-25,3 0-1,2 50-128,-3 50 106,-18 269 119,-4 627 80,27-902-200,-9 36-131,9 1454 1251,9-1435-1210,-9 223 126,9-195-81,-8-210-62,1 1 0,1-1 1,0 0-1,3 4 2,-3-8-2,-1 0 1,0 1-1,-1-1 0,-1 0 1,-1 1-1,-1 3 2,0 29 15,2 338 15,0-376-26,1 1 0,1-1 0,0 1 0,3 7-4,6 46 16,21 386 433,-13-252-218,-7-85 143,-2 67-374,-1 223 158,8-237-120,-13 785-255,-17-777 168,13 577-473,1-723 478,2-1 1,6 29 43,-3-28-163,-2 1 0,0 30 163,-4 2122 79,0-2175-85,1-1-1,0 1 1,0-1-1,1 1 1,0-1-1,1 3 7,8 33-9,-5-11-22,3 42 95,-1 143-32,-8-88-105,13-67 55,-14-34 48,1-10-18,0 1 0,1 0 0,0-1 0,4 14-12,-2-12 39,-1 0 0,-1-1 1,-1 1-1,0 0 0,-2 0 1,-1 1-40,2-18 30,0 0 1,-1 0-1,1 0 0,-1 0 1,0 0-1,0-1 1,0 1-1,0 0 1,0-1-1,-1 0 1,1 0-1,-1 1 1,1-1-1,-1-1 1,0 1-1,0 0 0,0-1 1,0 1-1,0-1 1,0 0-1,0 0 1,0 0-1,-3 0-30,-19 6 455,1-2-1,-21 3-454,37-7 67,-71 7 660,-1-4-1,1-3 0,-9-4-726,-39 1 787,69-8-435,32-1-207,4 1 1,-196-34 442,-38-8-559,208 41-164,17 2 146,0 3 0,-1 0-1,-18 0-10,-80-11-673,91 16-803,37 1 1117,-22 0-4046,24 0 2504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0.840"/>
    </inkml:context>
    <inkml:brush xml:id="br0">
      <inkml:brushProperty name="width" value="0.2" units="cm"/>
      <inkml:brushProperty name="height" value="0.2" units="cm"/>
      <inkml:brushProperty name="color" value="#FFC114"/>
    </inkml:brush>
  </inkml:definitions>
  <inkml:trace contextRef="#ctx0" brushRef="#br0">139 0 256,'0'0'284,"0"0"-40,0 0 19,1 4 6,-1 8-159,-1-1 0,0 1-1,0 0 1,-1-1 0,-1 1 0,0-1-1,-1 0 1,0 0 0,-3 5-110,-1 9 167,-17 49 263,8-29-188,1 1-1,3 1 1,2 0-1,2 0 1,2 1-1,0 33-241,7-77 21,0 1 0,0 0 0,1-1 0,-1 1-1,1-1 1,0 1 0,1-1 0,-1 1 0,1-1-1,0 0 1,0 1 0,0-1 0,0 0 0,1 0-1,0-1 1,-1 1 0,1-1 0,1 1 0,-1-1-1,1 0 1,-1 0 0,1 0 0,0-1 0,0 1-1,0-1 1,0 0 0,0 0 0,1 0 0,-1-1-1,0 1 1,1-1-21,18 4 148,-1-1-1,1-1 1,0-1-1,-1-1 1,21-2-148,-23 1 38,-14-1-234,-1-1 1,1 0 0,-1 0 0,0 0 0,0-1 0,0 0-1,0 0 1,-1 0 0,1 0 0,-1-1 195,2-1-779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76"/>
    </inkml:context>
    <inkml:brush xml:id="br0">
      <inkml:brushProperty name="width" value="0.1" units="cm"/>
      <inkml:brushProperty name="height" value="0.1" units="cm"/>
      <inkml:brushProperty name="color" value="#FFFFFF"/>
    </inkml:brush>
  </inkml:definitions>
  <inkml:trace contextRef="#ctx0" brushRef="#br0">250 0 80,'-6'35'3643,"-19"58"-2750,-7 30-857,-12 43 431,-34 75-467,20-67-1727,52-156-607,6-15 1476</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77"/>
    </inkml:context>
    <inkml:brush xml:id="br0">
      <inkml:brushProperty name="width" value="0.1" units="cm"/>
      <inkml:brushProperty name="height" value="0.1" units="cm"/>
      <inkml:brushProperty name="color" value="#FFFFFF"/>
    </inkml:brush>
  </inkml:definitions>
  <inkml:trace contextRef="#ctx0" brushRef="#br0">196 69 116,'0'0'252,"0"0"-3,0 0-1,0 0 24,0 0-28,0 0-29,0 0 3,0 0-24,0 0-23,0 0 4,0 0-2,0 0 16,0 0-31,0 0-18,0 0 4,0 0-16,0 0-36,0 0 30,0 0 14,0 0 25,0 0-1,5-5 6,3-2-60,1 0-1,0 0 1,1 1 0,-1 0 0,1 1-1,0 0 1,0 0 0,1 1-1,0 0 1,-1 1 0,11-2-106,-19 5 51,28 3 80,-19 1-119,0 0 0,-1 1 0,1 1 0,-1 0 0,0 0 0,-1 1 0,0 0-1,0 1 1,0 0 0,-1 0 0,1 2-12,-5-5 5,0 0 0,0 0 0,0 0 0,-1 0 0,0 0 0,0 1 1,0 0-1,-1-1 0,0 1 0,0 0 0,0 0 0,0 0 0,-1 1 0,0-1 0,-1 0 0,0 0 0,1 1 0,-2-1 0,1 0 0,-1 0 0,0 1 0,-1 3-5,-5 6-9,0-1 0,-1 1 0,0-2 1,-1 1-1,-1-1 0,0-1 0,-1 0 0,-1 0 0,0-1 1,0 0-1,-1-1 0,-1-1 0,0 0 0,-13 7 9,-33 17-86,-2-2 0,-1-3 1,-8-1 85,27-10-49,12-7-1537,26-11 508</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78"/>
    </inkml:context>
    <inkml:brush xml:id="br0">
      <inkml:brushProperty name="width" value="0.1" units="cm"/>
      <inkml:brushProperty name="height" value="0.1" units="cm"/>
      <inkml:brushProperty name="color" value="#FFFFFF"/>
    </inkml:brush>
  </inkml:definitions>
  <inkml:trace contextRef="#ctx0" brushRef="#br0">19 382 84,'-16'30'2465,"16"-30"-2440,0 0 0,0 0 0,0 0 0,0 0 0,0 0 0,0 0 0,0 0 0,0 0 0,0 0 0,0 0 0,0-1 0,0 1 0,0 0 0,0 0 0,0 0 0,0 0 0,0 0 0,0 0 0,0 0 0,0 0 0,0 0 0,0 0 0,0 0 0,0-1 0,0 1 0,0 0 0,0 0 0,0 0 0,0 0 1,0 0-1,0 0 0,0 0 0,-1 0 0,1 0 0,0 0 0,0 0 0,0 0 0,0 0 0,0 0 0,0 0 0,0 0 0,0 0 0,0 0 0,0 0 0,0 0 0,-1 0 0,1-1 0,0 1 0,0 0 0,0 1 0,0-1 0,0 0 0,0 0 0,0 0 0,0 0 0,0 0 0,0 0 0,0 0 0,-1 0 0,1 0 0,0 0 1,0 0-26,5-23 466,8-20 43,1-1 0,3 2-1,13-25-508,-22 53 150,0-1-1,1 1 1,0 1-1,1 0 1,1 0-1,0 1 1,1 0-1,0 1 1,0 1 0,1 0-1,14-8-149,-22 15 24,1-1 23,-1 0 1,1 1-1,0 0 1,0 0-1,0 1 1,1 0-1,-1 0 1,0 0-1,1 1 1,-1 0-1,7-1-47,-12 2-6,-1 0-33,0 0 17,1 0 1,-1-1 0,1 1-1,0-1 1,-1 1-1,1 0 1,0 0 0,-1-1-1,1 1 1,0 0-1,0 0 1,-1 0 0,1 0-1,0 0 1,-1 0-1,1 0 1,0 0 0,0 0-1,-1 0 1,1 0-1,0 1 1,-1-1 0,1 0-1,0 0 1,-1 1-1,1-1 1,-1 0 0,1 1-1,0-1 1,0 1 21,21 17-673,-9-8-1635,-10-7 1185,-1 0-42</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79"/>
    </inkml:context>
    <inkml:brush xml:id="br0">
      <inkml:brushProperty name="width" value="0.1" units="cm"/>
      <inkml:brushProperty name="height" value="0.1" units="cm"/>
      <inkml:brushProperty name="color" value="#FFFFFF"/>
    </inkml:brush>
  </inkml:definitions>
  <inkml:trace contextRef="#ctx0" brushRef="#br0">16 1 100,'5'41'2446,"-6"-31"-2720,0-1 0,0 1 0,-2-1 1,1 0-1,-1 1 0,-1 0 274,-2 4-867</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0"/>
    </inkml:context>
    <inkml:brush xml:id="br0">
      <inkml:brushProperty name="width" value="0.1" units="cm"/>
      <inkml:brushProperty name="height" value="0.1" units="cm"/>
      <inkml:brushProperty name="color" value="#FFFFFF"/>
    </inkml:brush>
  </inkml:definitions>
  <inkml:trace contextRef="#ctx0" brushRef="#br0">104 0 136,'-12'51'919,"-4"18"1392,-19 44-2311,28-90 121,-9 21 408,0-17-3148,15-24 1650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1"/>
    </inkml:context>
    <inkml:brush xml:id="br0">
      <inkml:brushProperty name="width" value="0.1" units="cm"/>
      <inkml:brushProperty name="height" value="0.1" units="cm"/>
      <inkml:brushProperty name="color" value="#FFFFFF"/>
    </inkml:brush>
  </inkml:definitions>
  <inkml:trace contextRef="#ctx0" brushRef="#br0">3 108 56,'-3'239'4341,"4"-232"-4043,1 0 0,0 0 1,0 0-1,0 0 0,1-1 0,0 1 0,0-1 0,1 1 1,0-1-299,-3-6 52,0 0 1,0 1-1,-1-1 1,1 0-1,0 0 1,0 0-1,0 0 0,0 0 1,0 0-1,0 0 1,0 0-1,0 0 1,-1-1-1,1 1 1,0 0-1,0-1 1,0 1-1,0 0 1,-1-1-1,1 1 1,0-1-1,0 1 1,-1-1-1,1 1 1,0-1-53,22-19 384,-17 15-296,25-25 200,-1-1 0,-2-1-1,-1-2 1,18-28-288,45-56-404,-78 105-811,1 1 1,0 1-1,1 0 0,12-8 1215,-9 9-1585</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2"/>
    </inkml:context>
    <inkml:brush xml:id="br0">
      <inkml:brushProperty name="width" value="0.1" units="cm"/>
      <inkml:brushProperty name="height" value="0.1" units="cm"/>
      <inkml:brushProperty name="color" value="#FFFFFF"/>
    </inkml:brush>
  </inkml:definitions>
  <inkml:trace contextRef="#ctx0" brushRef="#br0">304 531 240,'0'-3'106,"-1"0"0,1 1 0,-1-1 0,0 1 0,0-1-1,0 1 1,0-1 0,-1 1 0,1 0 0,-1 0 0,1 0 0,-1-1 0,0 1 0,0 1 0,0-1 0,0 0 0,0 0-1,0 1 1,0-1 0,-1 1 0,1 0 0,-2-1-106,0 1 66,1 0-1,-1 1 1,1 0 0,-1 0-1,0 0 1,1 0 0,-1 0-1,1 1 1,-1-1 0,1 1-1,-1 0 1,1 0 0,0 0-1,-1 1 1,0 0-66,-9 4 111,1 1 0,0 1 0,1 0-1,0 1 1,0 0 0,1 0 0,0 1 0,-4 5-111,2-1 114,1 1 1,0 0-1,1 0 1,1 1-1,1 0 1,0 1-1,1 0 0,0 0 1,2 1-1,0-1 1,1 1-1,1 0 1,0 1-1,2-1 1,0 0-1,1 1-114,-1-18 11,1 1-1,0 0 0,0-1 1,0 1-1,1 0 0,-1-1 0,0 1 1,1-1-1,-1 1 0,0-1 1,1 1-1,0 0 0,-1-1 1,1 0-1,0 1 0,0-1 1,0 1-1,0-1 0,0 0 1,0 0-1,0 0 0,1 0 1,-1 1-1,0-1 0,0-1 0,1 1 1,-1 0-1,1 0 0,-1-1 1,1 1-1,-1 0 0,1-1 1,0 0-1,-1 1 0,1-1 1,-1 0-1,1 0 0,0 0 1,-1 0-1,1 0 0,0 0 1,-1 0-1,1-1-10,5 0 22,0 0-1,0 0 1,0-1 0,-1-1 0,1 1 0,0-1-1,-1 0 1,0 0 0,0-1 0,0 0-22,6-4 17,-1-1 0,-1-1-1,0 0 1,0 0 0,-1-1 0,-1 0 0,1-1 0,-2 0 0,0 0 0,4-9-17,7-21-51,-1-1 0,6-29 51,2-5-57,-25 77 26,0 0 22,6 33 111,-5-26-73,1 17 55,2 1 0,0-1 0,2 0 1,0 0-1,5 7-84,-9-25 51,0-1 0,1 1 0,0-1 0,0 0 0,1 1 1,0-1-1,-1-1 0,2 1 0,-1-1 0,0 1 0,3 0-51,-4-2 60,1-1-1,-1-1 0,1 1 0,-1 0 0,1-1 0,-1 0 0,1 0 0,0 0 0,0 0 0,-1-1 0,1 1 1,0-1-1,0 0 0,0 0 0,0 0 0,-1-1 0,1 1 0,0-1 0,2-1-59,8-1 107,0-2-1,0 0 1,0-1-1,0 0 1,-1-1-1,0 0 1,0-1-1,-1-1 1,0 0-1,-1-1 1,0 0-1,0 0 1,1-3-107,4-7 50,0-1 0,-1-1 0,-1-1 1,-2 1-1,0-2 0,-1 0 0,2-10-50,26-77-139,-5-2-1,-5-2 1,-4-11 139,-24 112-20,-8 38 39,-9 42-6,-2 58-47,5 1 0,5 1 0,7 44 34,1-159-36,1 0-1,0 0 0,1 0 1,0 0-1,1 0 1,0-1-1,1 1 0,0-1 1,0 0-1,1 0 1,4 7 36,-8-16-60,-1 0 0,1 0 0,-1 0 0,1 0-1,0 0 1,-1-1 0,1 1 0,0 0 0,0 0 0,0 0 0,-1-1 0,1 1 0,0 0 0,0-1 0,0 1 0,0-1 0,0 1 0,0-1 0,0 0 0,0 1 0,1-1 0,-1 0 0,0 0 0,0 0 0,0 1 0,0-1 0,0 0 0,0-1 0,1 1 0,-1 0 0,0 0 0,0 0 0,0-1 0,0 1 60,28-20-2366,-13 3 509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3"/>
    </inkml:context>
    <inkml:brush xml:id="br0">
      <inkml:brushProperty name="width" value="0.1" units="cm"/>
      <inkml:brushProperty name="height" value="0.1" units="cm"/>
      <inkml:brushProperty name="color" value="#FFFFFF"/>
    </inkml:brush>
  </inkml:definitions>
  <inkml:trace contextRef="#ctx0" brushRef="#br0">0 97 520,'33'-2'584,"2"-2"4,-1-3-24,6-1-72,1-1-40,-2 1-24,2-1-72,1 0-40,-1 0-76,0 3-140,-1-4-172,4 3-180,-5 4-188,-3-1-308,-6 3-300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4"/>
    </inkml:context>
    <inkml:brush xml:id="br0">
      <inkml:brushProperty name="width" value="0.1" units="cm"/>
      <inkml:brushProperty name="height" value="0.1" units="cm"/>
      <inkml:brushProperty name="color" value="#FFFFFF"/>
    </inkml:brush>
  </inkml:definitions>
  <inkml:trace contextRef="#ctx0" brushRef="#br0">2 178 104,'3'5'156,"1"0"-1,-1-1 1,1 0 0,0 0 0,1 0-1,-1 0 1,1-1 0,0 0-1,0 0 1,0 0 0,0 0 0,0-1-1,0 0 1,1 0 0,-1-1-1,1 1 1,-1-1 0,1 0-1,0 0 1,0-1 0,-1 0 0,1 0-1,0 0 1,-1-1 0,1 0-1,0 0 1,1-1-156,9-1 153,0-1 0,0-1 0,0 0 0,-1-1 1,0-1-1,0-1 0,0 0 0,-1-1 0,1-1-153,-10 6 30,1 0 1,-1-1-1,1 0 1,-1-1-1,-1 1 1,1-1-1,1-2-30,-5 6 7,1-1 0,-1 1 0,0 0 0,0-1 0,0 1 0,0-1 0,0 1 0,0-1 0,-1 1 0,1-1 0,-1 0-1,1 1 1,-1-1 0,0 0 0,0 1 0,-1-1 0,1 0 0,0 1 0,-1-1 0,0 0 0,0 1 0,0-3-7,-1 1 15,-1 0 1,1 0 0,-1 0-1,1 0 1,-1 1 0,0-1-1,0 1 1,-1 0-1,1 0 1,-1 0 0,1 0-1,-1 1 1,0-1-1,0 1 1,0 0 0,-1 0-1,1 1 1,0-1-1,-1 1 1,1 0 0,-1 0-1,1 0 1,-1 1 0,1-1-1,-1 1 1,0 0-1,1 1 1,-1-1 0,-1 1-16,-6 3 67,-1 1 1,1 1 0,1 0 0,-1 1-1,1 0 1,0 0 0,0 1 0,1 1-1,0-1 1,1 2 0,0 0-1,0 0 1,1 0 0,-7 12-68,6-8 95,1 0 0,0 1 0,0 0-1,2 0 1,0 0 0,0 1 0,2 0 0,0 1 0,1-1 0,0 1 0,2-1-1,0 4-94,1-14 36,0 1-1,1 0 1,0 0-1,0-1 1,1 1-1,-1 0 1,2-1-1,-1 1 1,1-1-1,0 0 1,0 0-1,0 0 1,1-1-1,0 1 1,0-1-1,1 1 1,-1-2-1,1 1 1,0 0-1,1-1 1,-1 0-1,1 0 1,0 0-1,0-1 1,0 0-1,0 0 1,0-1-1,5 2-35,13 3-387,1 0-1,0-2 1,0 0 0,0-2-1,0-1 1,1-1-1,3-1 388,-11-3-1604,15-13-153</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5"/>
    </inkml:context>
    <inkml:brush xml:id="br0">
      <inkml:brushProperty name="width" value="0.1" units="cm"/>
      <inkml:brushProperty name="height" value="0.1" units="cm"/>
      <inkml:brushProperty name="color" value="#FFFFFF"/>
    </inkml:brush>
  </inkml:definitions>
  <inkml:trace contextRef="#ctx0" brushRef="#br0">39 684 148,'0'0'403,"0"0"-6,0 0-24,0 0-40,0 0-24,0 0 13,0 0-24,0 0-17,0 0-23,-4-1-20,2 0-218,0 0 0,0 0 0,0 0 0,0 0 0,0-1-1,0 1 1,0-1 0,1 1 0,-1-1 0,1 0 0,-1 1 0,1-1 0,0 0-1,-1 0 1,1 0 0,0 0 0,0 0 0,1 0 0,-1-1 0,0 1-1,1 0 1,-1 0 0,1-1 0,0 1 0,0 0 0,0 0 0,0-3-20,-2-86 334,3 63-233,-2-22 61,3 0 0,2 0 0,8-37-162,-1 5 95,-10 70-48,0-1 0,1 1 0,0-1 0,1 1 1,0-1-1,5-9-47,-8 21 3,1 0 1,-1 1-1,1-1 1,-1 0-1,1 0 0,0 1 1,-1-1-1,1 1 1,0-1-1,-1 0 1,1 1-1,0-1 0,0 1 1,-1 0-1,1-1 1,0 1-1,0 0 0,0-1 1,0 1-1,0 0 1,-1 0-1,1 0 1,0-1-1,0 1 0,0 0 1,0 0-1,0 1 1,0-1-1,0 0 1,0 0-1,-1 0 0,1 1 1,0-1-1,0 0 1,0 1-1,0-1 1,-1 1-1,1-1 0,0 1 1,0-1-1,-1 1 1,1-1-1,0 1 1,0 0-4,32 31 95,-21-15-81,0 2 0,-2 0 0,0 0 1,0 1-1,-2 0 0,-1 1 0,0 2-14,13 51 134,2 28-134,-12-50 44,6 38 52,-11-53 34,2-1 1,1 0-1,2-1 1,6 12-131,-16-47 9,0 0 0,0 1 0,0-1 0,0 0 0,0 0 0,0 0 0,0 1 0,0-1 1,1 0-1,-1 0 0,0 0 0,0 1 0,0-1 0,0 0 0,1 0 0,-1 0 1,0 0-1,0 0 0,0 1 0,1-1 0,-1 0 0,0 0 0,0 0 0,0 0 0,1 0 1,-1 0-1,0 0 0,0 0 0,1 0 0,-1 0 0,0 0 0,0 0 0,0 0 0,1 0 1,-1 0-1,0 0 0,0 0 0,1 0 0,-1 0 0,0 0 0,0 0 0,0 0 0,1-1 1,-1 1-1,0 0 0,0 0-9,12-12 99,7-20-70,11-45 89,-3-2 1,-4 0-1,4-38-118,0 5 44,-8 20 16,-15 64-313,1 1 1,1 1 0,1-1 0,2 1 0,7-16 252,-7 29-2545,-5 10 1612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1.177"/>
    </inkml:context>
    <inkml:brush xml:id="br0">
      <inkml:brushProperty name="width" value="0.2" units="cm"/>
      <inkml:brushProperty name="height" value="0.2" units="cm"/>
      <inkml:brushProperty name="color" value="#FFC114"/>
    </inkml:brush>
  </inkml:definitions>
  <inkml:trace contextRef="#ctx0" brushRef="#br0">0 113 172,'3'-6'187,"0"0"-1,0 0 1,0 0 0,1 0 0,0 0-1,0 1 1,1 0 0,-1-1 0,1 2-1,0-1 1,0 1 0,1-1-1,-1 1 1,1 1 0,3-2-187,0 0 99,0 0 0,0 2 0,0-1 0,0 1 0,1 0 0,-1 1 0,1 0-1,0 0 1,0 1 0,5 1-99,-13 0 23,40 0-2728,-42 0 1889</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6"/>
    </inkml:context>
    <inkml:brush xml:id="br0">
      <inkml:brushProperty name="width" value="0.1" units="cm"/>
      <inkml:brushProperty name="height" value="0.1" units="cm"/>
      <inkml:brushProperty name="color" value="#FFFFFF"/>
    </inkml:brush>
  </inkml:definitions>
  <inkml:trace contextRef="#ctx0" brushRef="#br0">53 105 196,'-1'1'71,"1"-1"0,0 1 1,0-1-1,0 1 0,0 0 0,0-1 0,0 1 1,0-1-1,0 1 0,0 0 0,0-1 0,0 1 1,1-1-1,-1 1 0,0 0 0,0-1 0,0 1 1,1-1-1,-1 1 0,0-1 0,1 1 0,-1-1 1,0 1-1,1-1 0,-1 1 0,1-1 0,-1 0 1,1 1-1,-1-1 0,1 0 0,-1 1 0,1-1 1,-1 0-1,1 1 0,-1-1 0,1 0 0,0 0 1,-1 0-72,24-11 1384,18-32-266,-40 40-1058,0 1 0,0-1 0,-1 0 0,1 0 0,-1 0 0,0 0-1,0 0 1,0-1 0,0 1 0,0 0 0,-1 0 0,1-3-60,-1 5 98,-3-12 134,3 12-227,-1 0 0,0 0 0,0 0-1,0 0 1,0 0 0,0 0 0,0 1-1,0-1 1,0 0 0,0 1 0,0-1 0,0 1-1,0-1 1,0 1 0,-1-1 0,1 1-1,0 0 1,0-1 0,0 1 0,-1 0-1,1 0 1,0 0 0,0 0 0,-1 0 0,1 1-1,0-1 1,0 0 0,-1 0 0,1 1-1,0-1 1,0 1 0,0-1 0,0 1 0,0-1-1,-1 1 1,1 0 0,0 0 0,1-1-1,-1 1 1,0 0 0,0 0 0,0 0 0,0 0-1,0 1-4,-8 7 17,1 1 0,0 0 1,1 0-1,0 1 0,0 0 0,1 0 0,1 1 0,0-1 0,0 1 0,1 0 0,1 1-17,-3 11 58,1 1-1,1-1 1,1 1 0,2-1-1,0 8-57,1-27 27,0 0 1,1 0-1,0 1 0,0-1 0,0 0 0,0 0 0,1 0 0,-1 0 0,1 0 0,1-1 0,-1 1 0,1-1 1,0 1-1,0-1 0,0 0 0,0 0 0,1 0 0,-1 0 0,1-1 0,0 1 0,0-1 0,1 0 0,-1-1 1,1 1-1,-1-1 0,1 1 0,0-1 0,0-1 0,0 1 0,0-1 0,0 0 0,0 0 0,0 0 0,0-1 1,0 1-1,1-1 0,-1-1 0,0 1 0,0-1 0,0 0 0,3-1-27,5-2-54,-1-1-1,0 0 1,0-1-1,0 0 1,0-1 0,-1 0-1,0-1 1,-1-1-1,0 1 1,0-1-1,-1-1 1,3-4 54,2-3-596,-1-1 1,-1-1-1,0 0 1,-2 0-1,0-1 1,-1 0-1,2-9 596,1-9-1144</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7"/>
    </inkml:context>
    <inkml:brush xml:id="br0">
      <inkml:brushProperty name="width" value="0.1" units="cm"/>
      <inkml:brushProperty name="height" value="0.1" units="cm"/>
      <inkml:brushProperty name="color" value="#FFFFFF"/>
    </inkml:brush>
  </inkml:definitions>
  <inkml:trace contextRef="#ctx0" brushRef="#br0">0 0 104,'2'196'2836,"3"76"-1303,-2-225-1469,3 0 0,2 0 0,2-1 0,11 31-64,-19-73-41,-2-1-36,1-1 1,0 1 0,0-1-1,-1 1 1,1-1 0,1 0-1,-1 0 1,0 1 0,1-1 0,-1 0-1,1 0 1,-1 0 0,1 0-1,0-1 1,1 2 76,3-2-803</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8"/>
    </inkml:context>
    <inkml:brush xml:id="br0">
      <inkml:brushProperty name="width" value="0.1" units="cm"/>
      <inkml:brushProperty name="height" value="0.1" units="cm"/>
      <inkml:brushProperty name="color" value="#FFFFFF"/>
    </inkml:brush>
  </inkml:definitions>
  <inkml:trace contextRef="#ctx0" brushRef="#br0">1 214 316,'7'1'492,"4"-5"-40,15-3-48,5-5-48,3-3 8,4-2-32,9-2-24,0-4-84,4 3-8,0-4-40,-4 8-168,0 2-148,-6 0-228,-3 2-236,2 2-356,-5 3 108</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89"/>
    </inkml:context>
    <inkml:brush xml:id="br0">
      <inkml:brushProperty name="width" value="0.1" units="cm"/>
      <inkml:brushProperty name="height" value="0.1" units="cm"/>
      <inkml:brushProperty name="color" value="#FFFFFF"/>
    </inkml:brush>
  </inkml:definitions>
  <inkml:trace contextRef="#ctx0" brushRef="#br0">1 58 108,'0'0'316,"0"0"-39,0 0-35,0 0-13,0 0-5,0 0 30,0 0-40,0 0-9,0 0-34,0 0 15,0 0-6,0 0-14,0 0-18,0 0-49,0 0-10,0 0 31,0 0 4,0 0-15,0 0 8,0 0-27,0 0-26,0 0-4,0 0 8,0 0-10,0 0 21,0 0-4,0 0-39,0 0 21,0 0 32,0 0 11,0 0-41,0 0 32,0 0-3,0 0 13,0 0 8,0 0 3,0 0-6,0 0 6,0 0-16,0 0-8,0 0-4,0 0 35,0 0-20,0 0-28,0 0 4,0 0-11,0 0 11,0 0 0,0 0-30,0 0 25,0 0-7,0 0-23,0 0 1,0 0 19,0 0-31,0 0 8,0 0 4,0 0 21,0 0-17,0 0-3,0 0-8,0 0 18,0 0-14,0 0-3,0 0 0,0 0-1,0 0-20,0 0 29,0 0 0,0 0 2,0 0 6,0 0 15,0 0 34,1 28 120,0 66 154,-3-63-293,3 0 1,0 1 0,2-1-1,5 17-81,-3-14 62,-5-29-52,1-1 0,-1 0 0,1 1 0,0-1 0,0 1 0,0-1 0,1 0 0,-1 0 0,1 0 0,0 0 0,0 0 0,3 3-10,-4-6 3,0-1 0,0 1 1,1-1-1,-1 0 0,0 1 1,0-1-1,1 0 1,-1 0-1,0 0 0,0 0 1,1 0-1,-1 0 0,0 0 1,0-1-1,0 1 0,1 0 1,-1-1-1,0 1 0,0-1 1,0 1-1,0-1 0,0 1 1,0-1-1,0 0 0,0 0 1,0 1-1,0-1 0,0 0 1,0-1-4,31-27-46,-16 8-4,-1-1 1,0-1-1,-1-2 50,35-51-140,-47 78 154,1 0 0,-1 1 0,0-1 0,-1 1-1,1 0 1,0-1 0,-1 1 0,1 0 0,-1 0 0,0 0 0,0 0 0,0 2-14,3 6 33,0 0 0,1-1 0,0 1 0,1-1 0,4 6-33,-8-12 33,1 0 1,0 0-1,0-1 0,0 1 0,1-1 0,-1 0 0,1 0 0,-1 0 0,1 0 0,0 0 0,0-1 1,1 0-1,-1 0 0,2 1-33,-1-3 28,-1 0 0,0 1 1,1-1-1,-1-1 0,0 1 1,1-1-1,-1 0 1,0 0-1,0 0 0,0 0 1,0-1-1,0 1 0,0-1 1,0 0-1,0-1 0,-1 1 1,1-1-1,-1 1 0,1-1 1,-1 0-1,0 0-28,9-6 109,1-2-70,-1 0 1,0-1-1,-1 0 1,0 0-1,-1-1 1,0-1-1,-1 0 1,-1 0-1,0 0 1,2-7-40,6-17-359,-1-2 0,-2 1 0,3-23 359,-15 52-855,0 1-2871,-1 2 2310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90"/>
    </inkml:context>
    <inkml:brush xml:id="br0">
      <inkml:brushProperty name="width" value="0.1" units="cm"/>
      <inkml:brushProperty name="height" value="0.1" units="cm"/>
      <inkml:brushProperty name="color" value="#FFFFFF"/>
    </inkml:brush>
  </inkml:definitions>
  <inkml:trace contextRef="#ctx0" brushRef="#br0">1 44 204,'8'21'470,"1"-1"-1,1 0 1,0-1-1,2 0 1,0-1 0,1 0-1,7 5-469,-18-19 73,2 0 0,-1-1 0,0 0 0,1 0 0,-1 0 0,1 0 0,0 0 0,0-1 0,0 1 0,0-1 0,0 0 0,1-1 0,-1 1 0,0-1 0,1 1 0,0-1 0,-1-1 0,1 1 0,-1-1 0,1 0 0,0 0 0,-1 0 0,1 0 0,0-1 0,-1 0 0,1 0 0,-1 0 0,1-1 0,-1 1 1,1-1-1,-1 0 0,0 0 0,0-1 0,0 1 0,0-1 0,-1 0 0,3-2-73,-2 2 24,0-1 1,0 0 0,0 0-1,-1 0 1,1-1 0,-1 1-1,0-1 1,0 0 0,-1 0 0,1 0-1,-1 0 1,-1 0 0,1-1-1,0 1 1,-1 0 0,0-1-1,-1 1 1,1-1 0,-1 0-1,0 1 1,0-1 0,-1 1 0,0-5-25,0 5 14,0 0 1,-1 1 0,1-1 0,-1 1 0,0-1 0,0 1-1,0-1 1,0 1 0,-1 0 0,0 0 0,0 0-1,0 1 1,0-1 0,-1 1 0,1-1 0,-1 1 0,0 0-1,0 0 1,0 1 0,0-1 0,0 1 0,-1 0 0,1 0-1,-1 1 1,0-1 0,-1 1-15,3 0 7,1 1 0,-1 0-1,0 0 1,1 0 0,-1 0 0,0 0-1,1 1 1,-1-1 0,1 1 0,-1 0 0,1 0-1,-1 0 1,1 0 0,-1 0 0,1 0 0,0 1-1,-1-1 1,1 1-7,-6 3 17,-2 1-82,0 0 1,0 1 0,1 0-1,0 1 1,0-1 0,0 2 0,1-1-1,1 1 1,-1 1 0,2-1-1,-1 1 1,1 0 0,1 1-1,0-1 1,0 1 0,1 0-1,0 0 1,1 1 0,1-1-1,-1 1 1,2-1 0,-1 9 64,2-18-79,0 1 0,1-1 0,-1 1 0,1-1 0,-1 0 0,1 1 0,0-1 0,0 1 0,0-1 0,0 0 0,0 0 0,0 1 0,1-1 0,-1 0 0,1 0 0,-1 0 0,1-1 0,0 1 0,0 0 0,0-1 0,0 1 0,0-1 0,0 1 0,0-1 0,1 0 0,0 0 79,10 3-944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91"/>
    </inkml:context>
    <inkml:brush xml:id="br0">
      <inkml:brushProperty name="width" value="0.1" units="cm"/>
      <inkml:brushProperty name="height" value="0.1" units="cm"/>
      <inkml:brushProperty name="color" value="#FFFFFF"/>
    </inkml:brush>
  </inkml:definitions>
  <inkml:trace contextRef="#ctx0" brushRef="#br0">1 306 288,'3'21'800,"-3"-17"-545,0 0-1,0 0 0,1 0 0,-1-1 0,1 1 0,0 0 0,0 0 1,0-1-1,1 1 0,-1-1 0,1 1 0,0-1 0,0 1 0,1 0-254,-1-7 125,1 1-1,-1 0 0,0 0 1,0-1-1,0 1 0,0-1 1,-1 0-1,1 1 0,-1-1 1,0 0-1,1-1-124,-1 2 45,23-45 348,3 0 1,2 2-1,4-2-393,-19 28 27,1 1 1,1 0 0,0 1-1,1 1 1,1 1-1,1 0 1,0 2-1,6-4-27,-25 17-9,35-14-442,-20 17-2473,-3 10 1909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92"/>
    </inkml:context>
    <inkml:brush xml:id="br0">
      <inkml:brushProperty name="width" value="0.1" units="cm"/>
      <inkml:brushProperty name="height" value="0.1" units="cm"/>
      <inkml:brushProperty name="color" value="#FFFFFF"/>
    </inkml:brush>
  </inkml:definitions>
  <inkml:trace contextRef="#ctx0" brushRef="#br0">97 1 412,'2'4'301,"0"0"0,0 0 0,-1 1 0,1-1 0,-1 0 0,0 1 0,0 0 1,0-1-1,-1 1 0,0-1 0,0 2-301,-2 62 821,0-31-354,-2 18-76,-2 0-1,-3-1 1,-12 42-391,4-16 65,-26 105-1352,38-175-278,4-10 688</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53:42.993"/>
    </inkml:context>
    <inkml:brush xml:id="br0">
      <inkml:brushProperty name="width" value="0.1" units="cm"/>
      <inkml:brushProperty name="height" value="0.1" units="cm"/>
      <inkml:brushProperty name="color" value="#FFFFFF"/>
    </inkml:brush>
  </inkml:definitions>
  <inkml:trace contextRef="#ctx0" brushRef="#br0">236 1 272,'-28'38'2757,"-26"27"-2757,32-40 501,2 0 0,0 1 1,2 0-1,-15 30-501,28-47 147,-23 58 577,26-62-619,0 1 0,1-1 0,0 1 0,0-1 0,1 1 0,-1 0 0,1-1 0,0 1 0,1 0 0,0-1 0,-1 1 0,2 0-105,0 1 110,1 0-1,0 1 1,0-1 0,0-1 0,1 1 0,0 0 0,1-1 0,-1 0 0,1 0 0,0 0 0,1-1-1,-1 0 1,1 0 0,0 0 0,1 0 0,-1-1 0,1 0 0,0-1 0,0 1 0,3 0-110,19 6 468,0-1 0,1-2 0,1-1 0,21 2-468,65 15-472,-116-23 322,0 0-1,-1 1 1,1-1-1,0 0 1,-1 1 0,1-1-1,0 0 1,-1 1-1,1-1 1,-1 1 0,1-1-1,0 1 1,-1-1-1,1 1 1,-1 0 0,0-1-1,1 1 1,-1-1-1,0 1 1,1 0 0,-1-1-1,0 1 1,1 0-1,-1 0 1,0-1 0,0 1-1,0 0 1,0 0-1,0-1 1,0 1 0,0 0 150,0 0-2037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5:42.497"/>
    </inkml:context>
    <inkml:brush xml:id="br0">
      <inkml:brushProperty name="width" value="0.1" units="cm"/>
      <inkml:brushProperty name="height" value="0.1" units="cm"/>
      <inkml:brushProperty name="color" value="#FFFFFF"/>
    </inkml:brush>
  </inkml:definitions>
  <inkml:trace contextRef="#ctx0" brushRef="#br0">0 623 56,'0'0'316,"0"0"20,0 0 11,0 0-33,0 0-26,0 0-11,0 0-3,0 0-21,0 0-26,0 0-25,0 0 26,0 0-22,0 0-17,0 0 14,0 0 1,0 0-24,0 0-20,0 0 12,0 0-7,0 0-32,0 0-10,0 0 14,0 0-7,0 0-6,0 0 7,0 0 43,0 0 8,0 0-13,0 0-18,0 0 4,0 0-4,0 0 12,7 4 5,-3-1-85,1 0 1,-1-1-1,1 1 1,0-1-1,0 0 1,0-1-1,0 1 1,0-1-1,0 0 0,1 0 1,-1-1-1,3 1-83,-7-1 164,43 0 532,-24 0-542,0-2 0,0 0 0,0-1 1,9-2-155,-5-1 166,1 2 1,0 1-1,0 1 1,0 1-167,33-2 286,137-11 2347,145 10-2633,-203 5 552,-37-10-222,-30 0-34,590-19 1288,403 28-1281,-916 6-312,7 8 9,-114-10-1,344 17-51,-168-13 143,225 18-65,811 31 51,-669-38-66,288 3-125,-668-23 80,279 4 45,-301 6-10,333-4-57,-289-7 62,234 2-68,924-7 65,-376-9 8,-785 16-57,97-3 25,35-11 40,-125 15 4,190-5 5,-73-9-46,394-2-12,737-7 114,-1031 23-47,789-10-3,-481 3-97,-516 6 12,3254 0 59,-3270 7-30,-16 1 45,1319 39 4,-1330-39-32,1608 75 16,-1387-60-15,823 41-55,660-24 25,-1768-37 56,2 6-22,-53-2 59,1-3 1,8-4-60,-88 0 38,34-3 15,-35 3-46,1-1-1,-1 1 0,0-1 1,1 1-1,-1-1 0,1 1 1,-1-1-1,1 1 1,-1-1-1,1 1 0,-1-1 1,1 1-1,-1 0 0,1-1 1,0 1-1,-1 0 1,1 0-1,0-1 0,-1 1 1,1 0-1,0 0 1,-1 0-1,1 0 0,0 0 1,-1 0-1,1 0 0,0 0 1,0 0-7,31 1-35,96-12 2,-60 2-33,1 2-1,0 4 0,23 4 67,79-5-136,232-35-450,-206 38-4,-196 1 569,0 0 0,0 0 0,0 0 1,0-1-1,0 1 0,0-1 0,0 1 1,0-1-1,0 1 0,0-1 0,-1 1 1,1-1-1,0 0 0,0 1 0,0-1 1,-1 0-1,1 0 0,0 0 0,-1 0 21,5-10-6609,-5 7 4108</inkml:trace>
  <inkml:trace contextRef="#ctx0" brushRef="#br0" timeOffset="892.632">30303 0 324,'0'0'308,"0"0"-2,0 0-8,0 0 0,0 0 6,0 0-12,0 0-16,0 0-28,0 0-3,0 0-22,0 0-14,0 0 8,4 5 5,77 117 762,6-5 0,5-4-1,64 59-983,-16-34 195,74 79 94,-208-210-269,-4-6-1,0 1 1,0-1-1,0 1 0,0 0 1,0 0-1,0 0 1,-1 0-1,1 0 0,-1 0 1,0 0-1,1 1 0,-1-1 1,0 0-1,0 1 1,-1-1-1,1 1 0,0-1 1,-1 1-1,0-1 0,1 1 1,-1 0-1,0-1 1,0 1-1,0-1 0,-1 1 1,0 1-20,-10 14 82,0-1 1,-2 0 0,0-1 0,-1-1 0,-1 0-1,0-1 1,-7 5-83,-38 38 85,-76 73 74,-3 5-671,112-113-3312,23-20 2416</inkml:trace>
  <inkml:trace contextRef="#ctx0" brushRef="#br0" timeOffset="2999.31">28257 1714 48,'0'0'303,"0"0"-77,0 0-29,0 0 48,0 0-47,0 0 16,0 0 40,1-9-372,-3 4 1691,-4 7 3464,4-1-5013,0 1 0,0 0 0,0-1 0,0 1 0,0 0 0,0 0 0,0 1 0,1-1 0,-1 0 0,1 1 1,-1-1-1,1 0 0,0 1 0,0 0 0,0 2-24,-4 52 334,5 684 991,0-703-1305,-2 0 1,-1 0-1,-2 0 0,-7 24-20,9-46-50,3-10-114,-1-1-1,0 1 0,-1 0 0,1-1 0,-1 0 0,0 1 0,-1-1 0,-2 4 165,1-24-3453,0-4 1633</inkml:trace>
  <inkml:trace contextRef="#ctx0" brushRef="#br0" timeOffset="3333.273">27829 1829 232,'5'3'207,"0"0"0,0-1 0,0 0 0,1 1 0,-1-2 0,1 1 0,0-1 0,-1 0 0,1 0 0,4 0-207,64-1 743,-41-1-328,13-1 20,0-2-1,40-10-434,46-5 580,77 7-305,-68 10-4112,-132 2 2990</inkml:trace>
  <inkml:trace contextRef="#ctx0" brushRef="#br0" timeOffset="4159.746">29075 1909 448,'0'0'494,"2"-11"338,-2 10 3551,-1 6-4300,0-1 0,0 0 0,0 0 0,0 0 0,-1 0 0,1 0 0,-1 0 0,0-1 0,-1 1 0,1-1 0,-2 3-83,1-3-283,1 0 0,0 1 0,0 0 0,0-1-1,0 1 1,0 0 0,1 0 0,-1 0 0,1 0 0,0 0 0,0 2 283,1-8-1040</inkml:trace>
  <inkml:trace contextRef="#ctx0" brushRef="#br0" timeOffset="4506.052">29040 2355 428,'-17'77'5075,"-8"71"-5075,17-67 1608,3 65-1608,5-145-268,0-1-155,5 15-2261,-2-16 1436</inkml:trace>
  <inkml:trace contextRef="#ctx0" brushRef="#br0" timeOffset="5240.045">29572 2376 316,'-15'144'2611,"-22"63"273,43-242-2823,2 1 1,1 0 0,1 1-1,2 0 1,8-13-62,-15 34 7,1 0-1,1 0 0,-1 1 1,2-1-1,0 2 1,0-1-1,1 1 1,0 0-1,0 1 0,1 0 1,1 1-1,-1 0 1,1 0-1,1 1 1,-1 1-1,1 0 1,13-4-7,-21 9 16,0 0 0,0 1 1,0-1-1,0 1 1,1 0-1,-1 1 1,0-1-1,0 1 1,0 0-1,0 0 1,0 0-1,0 0 0,0 1 1,3 1-17,1 0 18,-1 1 0,1 1 0,-1-1 1,0 1-1,-1 0 0,5 5-18,0 2 72,0 1 1,-2 0-1,1 1 1,-2 0-1,0 1 0,0 0 1,-1 0-1,-1 1 1,-1-1-1,0 1 1,-1 0-1,-1 1 0,0-1 1,-1 1-1,-1-1 1,-1 8-73,0-23 76,1 16 135,-1-18-210,0 1 0,0 0-1,0 0 1,1 0-1,-1 0 1,0-1 0,0 1-1,0 0 1,0 0 0,1 0-1,-1 0 1,0-1-1,0 1 1,0 0 0,1 0-1,-1 0 1,0 0-1,0 0 1,0 0 0,1 0-1,-1 0 1,0 0-1,0 0 1,1 0 0,-1 0-1,0 0 1,0 0-1,0 0 1,1 0 0,-1 0-1,0 0 1,0 0-1,1 0 1,-1 0 0,0 0-1,0 0 1,0 0 0,1 1-1,-1-1 1,0 0-1,0 0 1,0 0 0,1 0-1,-1 0 1,0 1-1,0-1 1,0 0 0,0 0-1,0 0 1,0 1-1,1-1 1,-1 0 0,0 0-1,0 0 1,0 1-1,0-1 1,0 0 0,0 0-1,0 1 1,0-1 0,0 0-1,0 0 1,0 1-1,14-27-58,9-20-70,2 1-1,3 1 1,1 1 0,1 2-1,31-31 129,-57 68 31,0 0 0,0 1 0,1-1 0,-1 1 0,1 0-1,0 1 1,-1-1 0,1 1 0,0 0 0,1 0 0,-1 0-1,1 1-30,-3 2 28,1 0-1,-1 0 0,1 0 0,-1 1 1,1 0-1,-1 0 0,0 0 1,1 0-1,-1 0 0,0 0 0,-1 1 1,1-1-1,0 1 0,-1 0 0,1 0 1,-1 0-1,0 0 0,0 0 1,1 3-28,4 6 104,0 1 1,-1 0-1,-1 0 0,3 10-104,4 20 667,5 43-667,7 30-449,-23-115 405,-1-1-1,0 1 1,0-1 0,1 1-1,-1-1 1,0 1 0,1-1 0,-1 0-1,1 1 1,-1-1 0,0 1-1,1-1 1,-1 0 0,1 1 0,-1-1-1,1 0 1,-1 0 0,1 0 0,-1 1-1,1-1 1,-1 0 0,1 0-1,0 0 1,-1 0 0,1 0 44,9-3-3082,16-14 1518</inkml:trace>
  <inkml:trace contextRef="#ctx0" brushRef="#br0" timeOffset="5716.348">30840 2424 44,'1'5'162,"1"0"0,-1 0 0,1-1-1,0 1 1,1 0 0,-1-1 0,1 1 0,0-1 0,0 0 0,0 0-1,0 0 1,1 0 0,0 0 0,0-1 0,0 0 0,0 0-1,0 0 1,0 0 0,1 0 0,0-1 0,-1 0 0,1 0 0,0 0-1,0-1 1,0 0 0,0 0 0,0 0 0,1 0 0,-1-1 0,0 0-1,0 0 1,2 0-162,9-2 129,0 1 0,0-2-1,0 0 1,0-1 0,-1 0 0,1-2-1,-1 1 1,0-2 0,11-7-129,-14 7 17,-1 0 1,0-1-1,-1 0 1,1-1-1,-2 0 0,1-1 1,-1 0-1,-1 0 1,0-1-1,0 0 1,-1 0-1,-1-1 0,1-1-17,-4 6 11,0 0 0,0 0-1,-1-1 1,0 1-1,0 0 1,0-1 0,-1 0-1,0 1 1,-1-1-1,0 0 1,0 0-1,0 1 1,-1-1 0,-1 0-1,1 1 1,-1-1-1,0 1 1,-1 0 0,0-1-1,0 1 1,0 0-1,-1 1 1,-1-3-11,2 6 50,1-1 0,-1 1 1,1 0-1,-1 0 0,0 1 0,0-1 1,0 0-1,-1 1 0,1 0 0,0 0 1,-1 0-1,0 0 0,1 0 0,-1 1 1,0 0-1,0 0 0,0 0 0,0 0 1,0 0-1,0 1 0,0 0 0,0 0 1,0 0-1,0 0 0,0 0 0,-3 2-50,-4 0 143,0 1 0,0 1 0,1-1 0,0 2 0,-1 0 0,1 0 0,1 0 1,-1 2-1,-1 1-143,-5 4 214,1 1 1,1 1 0,0 0 0,0 1 0,2 0 0,0 1 0,1 1-1,0 0 1,1 0 0,1 1 0,1 0 0,1 0 0,-5 20-215,7-20 81,0-1-1,2 1 1,0 0 0,1 0 0,1 0 0,1 0 0,0 0-1,1 0 1,1 0 0,1 0 0,1 0 0,0-1 0,1 1-1,1-1 1,4 8-81,-2-9-19,0 1 0,1-1 0,1 0-1,1-1 1,0 0 0,1 0 0,1-2 0,0 1 0,1-2-1,0 0 1,1 0 0,0-1 0,1-1 0,0-1-1,0 0 1,1-1 0,0-1 0,1-1 0,0 0 0,0-1-1,0-1 1,1 0 19,27 2-3443,42 0 3443,-70-5-1889,-15-1-680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6:05.267"/>
    </inkml:context>
    <inkml:brush xml:id="br0">
      <inkml:brushProperty name="width" value="0.1" units="cm"/>
      <inkml:brushProperty name="height" value="0.1" units="cm"/>
      <inkml:brushProperty name="color" value="#FFC114"/>
    </inkml:brush>
  </inkml:definitions>
  <inkml:trace contextRef="#ctx0" brushRef="#br0">346 42 96,'0'0'231,"0"0"9,-1 1-206,0-1 0,0 0 1,0 0-1,0 1 1,0-1-1,0 0 0,0 0 1,0 0-1,1 0 1,-1 0-1,0 0 0,0-1 1,0 1-1,0 0 1,0 0-1,0-1 0,0 1 1,0 0-1,1-1 0,-1 1 1,0-1-1,0 1 1,0-1-1,1 0 0,-1 1 1,0-2-35,-21-21 159,21 22-15,0-1-1,-1 1 1,1 0 0,0 0-1,-1 0 1,1 0-1,-1 1 1,1-1-1,-1 0 1,0 1 0,1-1-1,-1 1 1,0-1-1,1 1 1,-1 0 0,0 0-1,0-1 1,1 1-1,-1 1 1,0-1 0,0 0-1,1 0 1,-1 1-1,0-1 1,1 1 0,-1-1-1,0 1-143,-10 38 208,2 1 0,1 1 0,3-1 0,1 1-1,1 1 1,3 5-208,-1-12 99,-19 331 435,-41 487 212,47-714-554,-84 978 480,92-867-783,6-85-3433,1-164 2264,0-1-72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5:33.588"/>
    </inkml:context>
    <inkml:brush xml:id="br0">
      <inkml:brushProperty name="width" value="0.1" units="cm"/>
      <inkml:brushProperty name="height" value="0.1" units="cm"/>
      <inkml:brushProperty name="color" value="#33CCFF"/>
    </inkml:brush>
  </inkml:definitions>
  <inkml:trace contextRef="#ctx0" brushRef="#br0">2 1342 120,'0'0'247,"0"0"-36,0 0-14,0 0 5,0 0-14,0 0 31,0 0 23,0 1-190,-1-1-1,1 1 1,0 0-1,0 0 1,0 0 0,-1 0-1,1 0 1,0 0-1,0 0 1,1-1-1,-1 1 1,0 0-1,0 0 1,0 0 0,1 0-1,-1 0 1,0-1-1,1 1 1,-1 0-1,0 0 1,1 0-1,-1-1 1,1 1 0,-1 0-1,1-1 1,0 1-1,0 0-51,22 22 300,-22-20-137,1 0 1,-1 0 0,0 1 0,0-1-1,0 0 1,0 0 0,-1 1 0,1-1-1,-1 0 1,0 1 0,0-1 0,0 1-1,0-1 1,-1 0 0,1 1 0,-2 0-164,1 7 585,1-10-390,3 12 641,3-23-334,4-23-108,9-87 246,-5-1-1,-4-57-639,-8-246 1130,-4 214-217,3 201-870,-1 1-1,-1 0 0,1 0 0,-1-1 0,-1 1 0,1 0 0,-2 0 1,1 0-1,-1 0 0,-1-1-42,0-9 84,12 13-85,-6 5 0,-1 0-1,1 0 1,0 0 0,0 0 0,-1 1 0,1-1 0,0 1-1,-1-1 1,1 1 0,0-1 0,-1 1 0,1 0 0,-1 0-1,2 1 2,9 9-14,0 2-1,0-1 0,-1 2 1,0-1-1,-2 1 0,3 5 15,50 96 2,-35-63 25,74 167 48,-36-72-16,17 32-4,7 14-116,61 92 61,-145-277 4,19 28-50,-23-34 58,0-1-1,1 1 0,-1-1 0,1 1 1,-1-1-1,1 0 0,-1 0 1,1 1-1,0-1 0,0 0 0,0 0 1,0-1-1,0 1 0,-1 0 1,1-1-1,1 1 0,-1-1 0,1 1-11,-1-2 8,0 0 0,0 0-1,0 0 1,0 0 0,0 0-1,-1 0 1,1 0-1,0-1 1,-1 1 0,1-1-1,0 1 1,-1-1-1,0 1 1,1-1 0,-1 0-1,0 0 1,0 0 0,0 0-1,0 0 1,0 0-1,0-1-7,18-48 89,-6-14-39,-2-1 0,-3 0 1,-2 0-1,-4-37-50,3-21 32,40-785-226,-44 881 140,-2 19-19,1 1 0,0 0 0,1-1 0,-1 1 0,2-1 0,-1 1-1,1 0 1,1 0 0,-1 0 0,4-6 73,-6 14-135,0-1-1,1 0 0,-1 1 1,1-1-1,-1 1 1,1-1-1,0 1 0,-1-1 1,1 1-1,0-1 1,-1 1-1,1-1 0,0 1 1,-1 0-1,1-1 1,0 1-1,0 0 0,-1 0 1,1 0-1,0-1 1,0 1-1,0 0 0,-1 0 1,1 0-1,0 0 1,0 0-1,0 1 1,-1-1-1,1 0 0,0 0 1,0 0-1,-1 1 1,1-1-1,0 0 0,0 1 1,-1-1-1,1 1 1,0-1 135,24 19-2281</inkml:trace>
  <inkml:trace contextRef="#ctx0" brushRef="#br0" timeOffset="562.7">1533 878 392,'-5'3'170,"1"1"-1,-1 0 1,1 0 0,0 0 0,0 0-1,1 1 1,-1-1 0,1 1-1,0 0 1,0 0 0,1 0-1,0 0 1,-1 1 0,2-1 0,-1 1-1,0 1-169,-3 16 407,0 1 0,1 0 0,1 4-407,0 2 253,1-1 0,1 0 1,2 0-1,1 1 1,1-1-1,2 0 0,1 0 1,1-1-1,4 8-253,-8-27 51,0 1 0,1-1 1,1-1-1,-1 1 0,1-1 0,1 1 1,-1-1-1,2-1 0,-1 1 0,1-1 1,0 0-1,0-1 0,2 2-51,-4-6 23,-1 1 1,0-1-1,0 1 1,1-1-1,-1-1 1,1 1-1,0-1 1,0 1-1,-1-2 1,1 1-1,0 0 1,0-1-1,0 0 0,0 0 1,0 0-1,0-1 1,-1 1-1,1-1 1,0 0-1,0-1 1,-1 1-1,1-1 1,0 0-1,-1 0 1,0-1-1,2 0-23,5-4 32,-1 0 0,0-1 0,0 0-1,-1 0 1,0-1 0,-1 0 0,0-1 0,0 0 0,-1 0-1,0-1 1,-1 0 0,0 0 0,0 0 0,-2-1 0,1 0 0,-2 0-1,1-2-31,4-22 127,-1 0 0,-2-1 0,-2 0 0,-1 0 0,-2-10-127,-1 22 72,-1-1 1,-1 0-1,-1 1 0,-1 0 0,-6-14-72,6 22 55,0 1 1,-2-1-1,0 1 0,-1 1 0,0 0 1,-2 0-1,0 0 0,-9-10-55,15 21 19,-1-1 0,0 0 0,0 1 0,0 0 1,-1 0-1,1 1 0,-1-1 0,0 1 0,0 0 0,0 1 0,0 0 0,-1 0 0,1 0 1,-1 1-1,1-1 0,-1 2 0,0-1 0,1 1 0,-1 0 0,-1 0-19,-4 1 18,1 1-1,-1 1 1,1-1-1,-1 2 1,1-1-1,0 2 1,0-1-1,0 2 1,1-1-1,0 1 1,-4 4-18,-10 7-230,0 1 0,2 2 0,0 0 0,1 1 0,1 1-1,-5 10 231,17-19-868,8-13 824,0 0 1,0 1-1,0-1 0,0 0 0,0 0 1,-1 0-1,1 0 0,0 1 0,0-1 0,0 0 1,0 0-1,0 0 0,0 0 0,0 1 1,0-1-1,0 0 0,0 0 0,0 0 0,0 0 1,0 1-1,0-1 0,1 0 0,-1 0 0,0 0 1,0 0-1,0 0 0,0 1 0,0-1 1,0 0-1,0 0 0,0 0 0,0 0 0,1 0 1,-1 0-1,0 1 0,0-1 0,0 0 1,0 0-1,0 0 0,1 0 0,-1 0 0,0 0 1,0 0-1,0 0 0,0 0 0,1 0 0,-1 0 1,0 0-1,0 0 0,0 0 0,0 0 1,1 0-1,-1 0 0,0 0 0,0 0 0,0 0 1,0 0-1,0 0 0,1 0 0,-1 0 0,0 0 1,0 0-1,0 0 0,0 0 0,0-1 1,1 1-1,-1 0 0,0 0 0,0 0 0,0 0 44,6-3-1708</inkml:trace>
  <inkml:trace contextRef="#ctx0" brushRef="#br0" timeOffset="921.339">2330 865 360,'2'3'150,"0"0"0,0 0 0,0 0 0,1-1 0,-1 1 0,1-1 0,0 1 0,0-1 0,0 0 0,0 0 0,0 0 0,0-1 0,0 1 1,1-1-1,-1 1 0,0-1 0,1 0 0,-1 0 0,1-1 0,0 1-150,14 1 456,-1 0 0,0-1 0,11-1-456,-25 0 87,24-1 278,1-2 1,-1-2-1,26-6-365,40-7 248,23 7-2318,-105 11 1040</inkml:trace>
  <inkml:trace contextRef="#ctx0" brushRef="#br0" timeOffset="1831.922">3747 168 260,'14'-3'577,"-8"2"-125,1-1 0,0 1 0,0 0-1,0 1 1,0-1 0,0 1 0,2 1-452,-8-1 482,-1 0-12,0-12 1124,-9 8-1428,-1 0 0,1 1 1,-1 0-1,0 1 0,0 0 0,0 1 1,0 0-1,0 1 0,0-1 0,0 2 1,0 0-1,-3 0-166,-5 2 130,1 0 0,0 1-1,0 1 1,0 1 0,0 0 0,-7 5-130,13-6 79,1 0-1,0 1 1,1 0-1,-1 0 1,1 1-1,1 0 1,-1 1-1,1 0 1,0 0 0,1 1-1,0 0 1,1 0-1,-1 1 1,2 0-1,-1 0 1,2 0-1,-1 0 1,1 1-1,1 0 1,0 0-1,0 0 1,1 0-1,1 0 1,0 0 0,0 1-1,1-1 1,0 1-1,1-1 1,1 0-1,0 0 1,0 0-1,1 0 1,1 1-79,3 6 71,0 0 0,2 0 0,0-1 0,2 0 0,-1-1 0,2 0-1,0-1 1,1 0 0,14 12-71,17 13 195,3-3 0,30 18-195,-35-26 122,0 3 0,-2 1 0,14 17-122,-46-42 19,-1 0-1,0 1 1,0 0-1,-1 0 1,-1 1 0,1 0-1,-1 2-18,-2-7 7,-1 1 0,0 0 0,-1 0 1,1 0-1,-1-1 0,0 1 0,-1 0 0,1 1 0,-1-1 0,-1 0 0,1 0 0,-1 0 0,0 0 0,0 0 1,-1 1-8,-4 8 5,0-1 0,-1 1 0,-1-1 0,0-1 0,-1 1 0,0-1 0,-1-1 0,-1 0 0,0 0 0,0-1 0,-1 0 0,-1-1 0,-9 6-5,7-6-83,0-1 0,0 0-1,-1 0 1,0-2 0,-1 0-1,1-1 1,-2-1 0,1 0-1,0-1 1,-1-1 0,0-1-1,-13 0 84,27-2-115,-1 0 0,1-1 0,-1 1 0,1-1 0,0 0-1,-1 0 1,1-1 0,0 0 0,-1 1 0,1-1-1,0-1 1,1 1 0,-1-1 0,0 1 0,1-1 0,-1 0-1,1 0 1,0-1 0,0 1 0,0 0 0,-2-5 115,1 3-487,1-1 0,0 0 0,1 1 0,-1-1 0,1 0 0,0-1 0,0 1 0,1 0 0,0 0 0,0-3 487,0-31-2660</inkml:trace>
  <inkml:trace contextRef="#ctx0" brushRef="#br0" timeOffset="2599.158">4749 267 448,'-23'27'417,"1"0"0,1 2 0,1 1-1,2 0 1,1 1 0,2 1 0,0 0 0,3 2 0,-6 21-417,4 1 445,2 1 0,3 1 0,2-1 0,3 1 0,2 31-445,2-74 63,0-1 0,1 0 0,1 1 0,0-1 0,1 0 0,1 0-1,0 0 1,0-1 0,2 1 0,0-1 0,0 0 0,1-1 0,7 10-63,-10-17 29,0 0 1,0 0 0,0-1-1,1 1 1,0-1 0,0 0-1,0 0 1,0-1 0,0 0-1,1 0 1,0 0 0,-1 0-1,1-1 1,0 0 0,0-1-1,1 1 1,-1-1 0,0 0-1,0 0 1,1-1 0,-1 0-1,0 0 1,0 0 0,1-1-1,-1 0 1,5-2-30,7-5 61,0-1 0,0 0 0,-1-2 0,-1 0 0,0-1 0,0 0 0,-1-2 0,-1 0 0,0 0 0,-1-1 0,-1-1-1,2-3-60,13-20 223,-1-1-1,-3-1 1,-1-1-1,12-35-222,-22 44 152,-1-1 1,-1 0-1,-3 0 1,0-1-1,-3 0 1,0 0-1,-2-27-152,-2 46 37,1-1 0,-2 0 1,-1 0-1,0 1 0,-1-1 0,0 1 0,-2-1 0,0 1 0,0 1 0,-6-10-37,8 19 7,0-1 0,-1 0 0,0 1 1,0 0-1,0 0 0,-1 0 0,0 1 0,0-1 0,-1 1 0,1 0 1,-1 1-1,0 0 0,0 0 0,-1 0 0,1 0 0,-1 1 0,0 0 0,0 0 1,0 1-1,0 0 0,0 0 0,-1 1 0,1 0 0,0 0 0,-1 1 1,1 0-1,-1 0-7,1 1-17,-1-1 1,1 1 0,-1 1 0,1 0 0,0 0-1,-1 0 1,1 1 0,0 0 0,1 0-1,-1 1 1,0 0 0,1 0 0,0 0-1,0 1 1,0 0 0,0 1 16,-12 7-73,-7 7-131,1 0 0,0 2-1,2 0 1,0 2 0,-4 8 204,15-18-442,1 0-1,1 0 1,0 1 0,1 0-1,1 1 1,1 0 0,0 0-1,0 0 1,2 1 0,-2 12 442,1 11-1833</inkml:trace>
  <inkml:trace contextRef="#ctx0" brushRef="#br0" timeOffset="3004.877">4815 847 320,'1'0'124,"-1"0"0,1 0-1,-1 0 1,1 0 0,0 0 0,-1 1 0,1-1-1,-1 0 1,1 0 0,-1 1 0,1-1 0,-1 0-1,1 1 1,-1-1 0,1 0 0,-1 1 0,1-1-1,-1 1 1,1-1 0,-1 1 0,0-1 0,1 1-1,-1-1 1,0 1 0,0-1 0,1 1 0,-1-1-1,0 1 1,0 0 0,0-1 0,0 1-124,16 28 498,-1 24 340,2-1 0,2 0 0,3-1 0,6 8-838,-11-27 283,1-1 0,1-1 0,2 0 1,1-2-1,2 0 0,24 22-283,-30-33 142,2-1 0,0 0 0,4 0-142,-18-11-212,1-1 0,0 0 0,1-1 0,-1 0 0,1 0 0,-1 0 0,1-1 0,0 0 0,0-1 0,0 0 0,7 0 212,1-4-1808,11-12-193</inkml:trace>
  <inkml:trace contextRef="#ctx0" brushRef="#br0" timeOffset="3444.253">5519 196 668,'-1'141'2991,"4"159"-167,2-234-2278,4 0-1,1-1 0,16 46-545,-22-94 155,2-1 0,0 0 0,0 0 0,2 0 0,0-1 0,0 0 1,1-1-1,1 0 0,1 0 0,0-1 0,1-1 0,0 0 0,1 0 0,0-1 0,0-1 0,2 0 0,-1-1 0,1 0 0,0-1 0,1-1 0,0-1 0,0 0 0,0-1 0,1-1 0,0 0 0,12 1-155,37 1 705,2-3 1,35-3-706,-36-1 18,29-8-370,-4-1-2317,-66 9-2456,-17 0 2408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1.521"/>
    </inkml:context>
    <inkml:brush xml:id="br0">
      <inkml:brushProperty name="width" value="0.2" units="cm"/>
      <inkml:brushProperty name="height" value="0.2" units="cm"/>
      <inkml:brushProperty name="color" value="#FFC114"/>
    </inkml:brush>
  </inkml:definitions>
  <inkml:trace contextRef="#ctx0" brushRef="#br0">1 76 208,'24'-8'140,"5"1"12,-3 0 32,0-1-56,-4-1-56,6 1-40,-2 0-44,-1 2 24,-2-2-144,0 2-172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6:29.444"/>
    </inkml:context>
    <inkml:brush xml:id="br0">
      <inkml:brushProperty name="width" value="0.1" units="cm"/>
      <inkml:brushProperty name="height" value="0.1" units="cm"/>
      <inkml:brushProperty name="color" value="#FFC114"/>
    </inkml:brush>
  </inkml:definitions>
  <inkml:trace contextRef="#ctx0" brushRef="#br0">1086 10 164,'0'0'199,"0"0"1,13 0 114,-11 2 2289,-6-1-2556,0 0-1,-1-1 1,1 1-1,0-1 1,0 1-1,0-2 1,0 1-1,0 0 1,0-1-1,-1 1 1,1-1-1,0 0 1,0-1-1,-1 0-46,-21-3 128,0 3-48,0 1 0,0 1 0,0 2 1,0 0-1,1 2 0,-1 0 0,1 2 0,0 1 0,0 1 0,0 1 1,1 2-1,1 0 0,-4 3-80,-2 3 43,1 2-1,1 0 1,1 2 0,0 1-1,2 1 1,1 1 0,0 1-1,2 0 1,1 2 0,0 3-43,-7 12 51,2 0 0,2 2 0,2 1 0,2 0 0,2 2 0,2 0 0,2 1 0,2 0 0,2 1 0,2 0 0,3 0 0,1 14-51,2-52 5,2 0 1,-1 0-1,1 0 1,1 0-1,0 0 1,0 0-1,1 0 1,1-1-1,-1 0 1,2 1-1,-1-2 1,2 1-1,-1 0 1,1-1 0,1 0-1,-1 0 1,1-1-1,1 0 1,0 0-1,0-1 1,1 0-1,-1 0 1,1-1-1,1 0 1,-1-1-1,1 0 1,0 0-1,0-1 1,1 0-1,-1-1 1,4 0-6,35 5-26,-1-2 1,2-3-1,-1-1 0,17-4 26,-2 1-133,-28 0-54,1-2 0,8-3 187,-8 1-520,1 2 1,9 1 519,24 2-1738,-49 0 846</inkml:trace>
  <inkml:trace contextRef="#ctx0" brushRef="#br0" timeOffset="601.901">1589 612 216,'-10'2'129,"0"0"-1,0 0 1,0 1 0,1 1 0,-1-1-1,1 2 1,0-1 0,0 1-1,1 0 1,-1 1 0,1 0-1,0 1 1,1-1 0,0 1 0,0 1-1,0 0 1,1 0 0,0 0-1,1 0 1,-1 1 0,2 0-1,-1 0 1,0 5-129,-5 11 164,2 1-1,0 0 0,2 0 1,1 0-1,1 1 1,1 0-1,2 0 1,0 8-164,2-25 34,1 0-1,0 0 1,0 0 0,1 0 0,0-1 0,1 0 0,0 1 0,0-1 0,1-1-1,0 1 1,0-1 0,6 7-34,-8-11 16,0 1 0,1-1-1,-1 0 1,1 0 0,0 0-1,0-1 1,0 0 0,0 1-1,1-1 1,-1 0 0,1-1-1,0 1 1,0-1 0,0 0-1,0-1 1,0 1 0,0-1-1,1 0 1,-1 0-1,0 0 1,1-1 0,-1 0-1,0 0 1,1 0 0,4-1-16,4-4 18,-1-1 0,1 0 0,-1 0 0,0-1 0,-1-1 0,1-1 0,-1 1 0,-1-2 0,0 0 0,0 0 0,-1-1 0,-1 0 0,0 0 0,0-1 0,-1-1 0,0 1 0,4-13-18,-6 14 7,0 0-1,-1-1 0,-1 1 0,0-1 0,0 0 0,-1 0 0,-1-1 0,0 1 0,0 0 0,-2-1 1,1 1-1,-2-1 0,1 1 0,-2-1 0,0 1 0,0-1 0,-1 1 0,-1 0 0,0 0 0,0 1 1,-6-9-7,6 13-4,0 1 0,0 1 1,-1-1-1,0 1 0,0 0 1,-1 0-1,1 0 0,-1 0 1,0 1-1,0 0 0,-1 1 1,1-1-1,-1 1 0,0 0 1,1 1-1,-1 0 0,0 0 1,-1 0-1,1 1 0,0 0 1,0 1-1,-1-1 1,1 1-1,0 1 0,-4 0 4,-7 1-78,-1 0 0,1 2 1,0 0-1,0 2 0,0-1 0,1 2 0,0 1 0,0 0 0,-9 6 78,-9 15-1308,29-25 528</inkml:trace>
  <inkml:trace contextRef="#ctx0" brushRef="#br0" timeOffset="1380.325">2643 496 40,'0'-1'72,"0"0"-1,-1 0 1,1 0 0,0 0 0,-1 0-1,1 0 1,-1 0 0,0 0-1,1 0 1,-1 0 0,0 1 0,1-1-1,-1 0 1,0 0 0,0 1-1,0-1 1,1 1 0,-1-1-1,0 0 1,0 1 0,0 0 0,0-1-1,0 1 1,0 0 0,0-1-1,0 1 1,0 0 0,0 0 0,0 0-1,-1 0 1,1 0 0,0 0-72,-44-1 132,35 1 63,-27 4 14,0 2-1,1 2 0,0 1 0,0 1 1,-23 12-209,6-4 245,-32 18 190,78-33-387,0 1-1,1 0 0,-1 0 0,1 1 0,0-1 1,0 2-1,0-1 0,1 0 0,0 1 0,-4 5-47,9-9 9,-1-1 0,1 1 0,-1-1-1,1 0 1,0 1 0,0-1 0,0 1-1,0-1 1,0 1 0,0-1 0,0 1 0,1-1-1,-1 1 1,0-1 0,1 0 0,-1 1-1,1-1 1,-1 1 0,1-1 0,0 0-1,0 0 1,0 1 0,-1-1 0,1 0-1,0 0 1,0 0 0,1 0 0,-1 0-1,0 0 1,0 0 0,0-1 0,1 1-1,-1 0 1,0-1 0,1 1 0,-1 0-9,61 28 94,-49-24-60,62 24 66,48 21-9,-108-43-56,-1 1 0,1 1 0,-2 0 0,1 0 0,-1 2 0,8 8-35,-17-16 39,0 1 1,-1 0-1,0 1 1,1-1 0,-1 0-1,-1 1 1,1 0 0,-1 0-1,0-1 1,0 1 0,0 1-1,-1-1 1,1 0-1,-1 0 1,-1 0 0,1 1-1,-1-1 1,0 5-40,-1-3 60,0 1 0,-1 0 0,0 0 0,0 0 0,-1-1 0,0 1 0,0-1 0,0 0 0,-1 0 0,-1 0 0,-3 5-60,-6 5 112,-1 0 0,0-1 0,-1-1 0,-1 0 1,0-1-1,-1-1 0,-1-1 0,-12 7-112,14-9-61,0-2 0,0 0-1,-1 0 1,0-2-1,0 0 1,0-1 0,-1-1-1,0-1 1,-18 1 61,34-4-150,-1 0 0,1-1 0,0 1 0,-1-1 0,1 0 1,0 0-1,0 0 0,0-1 0,0 1 0,0-1 0,0 1 1,0-1-1,0 0 0,1 0 0,-1 0 0,1-1 0,-1 1 1,1-1-1,0 1 0,0-1 0,0 0 0,0 0 0,0 0 150,0-11-1324</inkml:trace>
  <inkml:trace contextRef="#ctx0" brushRef="#br0" timeOffset="2581.467">3116 690 116,'-2'12'278,"0"0"0,-1 0 0,-1 0-1,0-1 1,0 1 0,-1-1 0,-1 0 0,0 1-278,-8 17 252,-156 397 1738,162-407-1651,5-16-68,6-14-130,25-65-136,3 1 0,3 2-1,43-67-4,-58 110-7,1 0-1,2 2 0,3-4 8,-19 25-3,1 0 0,-1 1-1,1 0 1,0 0 0,0 0-1,1 1 1,-1 0 0,1 0-1,1 1 1,-1 0 0,1 0-1,-1 1 1,1 0-1,5-1 4,-11 4 3,1 0-1,0 1 1,0-1-1,0 1 1,0-1-1,0 1 1,-1 0-1,1 1 1,0-1-1,-1 1 1,1-1-1,-1 1 1,1 0-1,-1 0 0,0 1 1,0-1-1,0 1 1,0-1-1,-1 1 1,1 0-1,-1 0 1,1 0-1,-1 1 1,0-1-1,0 0 1,0 1-1,0 2-2,6 9 16,-2 1 0,0-1 0,-1 1 0,0 0-1,1 14-15,1 21 47,-2 1 0,-3 1 0,-2 14-47,0-45 41,-12 11 4,6-15 9,6-16-30,2-5-8,17-27-159,-2-1-1,-1-1 0,-2 0 1,1-6 143,34-72-383,-23 56 213,-12 24 84,1 1 0,1 1 0,5-5 86,-16 26-5,0 0 1,0 0 0,1 1 0,0 0 0,0 0 0,0 0 0,1 1 0,0 0 0,0 1 0,0-1 0,1 1 0,0 0-1,-1 1 1,4-1 4,-10 4 46,5 2 8,0 1-35,-1 0-1,0 0 0,0 1 0,0-1 0,0 1 1,-1 0-1,0 1 0,1-1 0,-2 1 0,1 0 0,0 0 1,-1 0-1,0 0 0,0 0 0,0 1 0,-1 0 1,0-1-1,0 2-18,7 38 98,-2 0 1,-2 1 0,-2-1-1,-2 1 1,-3 23-99,1 0 59,1-67-55,0-1-1,0 1 0,0 0 1,-1 0-1,1-1 0,-1 1 0,1 0 1,-1-1-1,1 1 0,-1-1 1,0 1-1,0 0 0,0-1 0,1 1 1,-2-1-1,1 0-3,0 1-72,0-1 1,0 0-1,0 1 1,1-1-1,-1 1 1,0-1-1,1 1 1,-1-1-1,0 1 0,1 0 1,0-1-1,-1 1 1,1 0-1,0-1 1,0 3 71,1-3-573,1 6-250</inkml:trace>
  <inkml:trace contextRef="#ctx0" brushRef="#br0" timeOffset="2967.657">4137 846 268,'-5'46'1112,"2"0"0,2 40-1112,1-71 94,1-1 0,0 0 0,2 0 0,-1 0 0,2-1 0,0 1 0,0-1 0,1 0 0,1 0 0,0 0 0,4 5-94,-7-14 32,1 1 0,-1-1 1,1 1-1,0-1 0,0-1 1,0 1-1,1 0 0,-1-1 1,1 0-1,0 0 0,0 0 0,0-1 1,0 0-1,0 0 0,0 0 1,1 0-1,0-1-32,3 0 27,-1 0 0,0 0 0,0-1 0,0-1 0,0 1 0,0-1 0,0-1 0,0 1 1,0-1-1,0-1 0,2 0-27,6-4 39,-1 0 0,0 0 0,0-2 0,-1 0 0,0 0 0,0-2 0,-1 1 0,-1-2 0,0 0 0,0 0 0,3-6-39,-3 0 36,-1 1 0,-1-2 0,0 0 0,-2 0-1,0 0 1,-1-1 0,-1 0 0,-1-1 0,2-16-36,-5 26 21,0 0 1,-1 0 0,0-1-1,-1 1 1,0 0 0,-1 0 0,0 0-1,-1-1 1,0 1 0,-1 1-1,0-1 1,-1 0 0,0 1-1,0-1 1,-1 1 0,-1 1-1,1-1 1,-8-7-22,10 13 19,-1 0 0,0 0 0,0 1 0,-1-1 0,1 1 0,-1 0 0,1 1 0,-1-1 0,0 1 0,0 0 0,0 0 0,0 0 0,-1 1 0,1 0 0,0 0 0,-1 0 0,1 1 0,0 0 0,-5 0-19,-2 1 26,0 0 1,0 2-1,0-1 0,0 1 1,0 1-1,0 0 0,1 1 1,-3 2-27,-8 4 34,0 0-1,2 2 1,-1 1 0,2 0 0,-17 16-34,26-21-194,1 0 0,1 0 0,-1 1-1,2 0 1,-1 0 0,1 1-1,1 0 1,0 0 0,0 1 0,2-1-1,-1 1 1,1 1 194,4-11-1101</inkml:trace>
  <inkml:trace contextRef="#ctx0" brushRef="#br0" timeOffset="3614.332">5582 415 20,'0'-1'75,"0"0"1,0 1-1,0-1 0,0 0 0,0 1 1,-1-1-1,1 0 0,0 1 0,0-1 1,-1 1-1,1-1 0,-1 0 1,1 1-1,0-1 0,-1 1 0,1-1 1,-1 1-1,1-1 0,-1 1 0,1 0 1,-1-1-1,0 1 0,1 0 1,-1-1-1,1 1 0,-1 0 0,0 0 1,0-1-76,-27-3 733,-32 11-186,26 0-200,1 2-1,0 2 0,-30 13-346,52-19 80,1 0-1,0 0 0,0 1 0,0 0 0,1 0 0,0 1 1,0 1-1,1 0 0,0 0 0,0 0 0,1 1 0,0 0 1,0 0-1,-1 5-79,6-9 23,0 0 0,0-1 0,1 1 1,0 0-1,0 0 0,0 0 0,1 1 0,-1-1 0,1 0 1,0 0-1,1 0 0,-1 0 0,1 0 0,0 0 0,1 0 1,-1 0-1,1 0 0,0 0 0,0-1 0,0 1 0,1 0 1,-1-1-1,1 0 0,0 0 0,0 0 0,1 0 0,0 0-23,13 14 61,1 0 0,1-1-1,1-1 1,20 12-61,-33-23 17,-6-4-12,22 14 146,-1 2 0,-1 1 0,15 16-151,-30-29 86,-1 1-1,0 0 1,-1 0-1,1 0 1,-1 1-1,0-1 1,-1 1-1,0 0 1,0 0-1,0 0 1,-1 1-1,0-1 1,-1 1-1,1-1 1,-1 1-1,-1 2-85,-1-2 65,0 0 0,-1 0 0,0 0 0,0-1 0,-1 0 0,0 1-1,-1-1 1,1 0 0,-1 0 0,-1-1 0,1 1 0,-1-1 0,0 0 0,-1 0-1,1 0 1,-1-1 0,-4 3-65,-11 10 155,-1-1 1,-1-1-1,-1-1 1,-11 5-156,10-7-193,-1-2 0,0 0 1,0-2-1,-13 3 193,15-6-1184,-1-2 0,1 0 0,-4-1 1184,-4-2-1893</inkml:trace>
  <inkml:trace contextRef="#ctx0" brushRef="#br0" timeOffset="5234.026">1344 1735 180,'0'0'251,"0"0"-61,0 0 0,0 0 4,0 0-2,0 0-8,0 0-10,-1-5-32,1 5-135,0-1 1,0 0-1,0 0 1,-1 0 0,1 0-1,0 0 1,0 1-1,0-1 1,-1 0-1,1 0 1,0 0-1,-1 1 1,1-1-1,-1 0 1,1 1-1,-1-1 1,1 0 0,-1 1-1,0-1 1,1 1-1,-1-1 1,0 0-1,1 1 1,-1 0-1,0-1 1,0 1-1,1-1 1,-1 1 0,0 0-1,-1-1-7,-29 7 281,14-1-202,-81 18 513,2 5 0,1 4 0,1 4 0,-84 46-592,126-54 160,23-15-82,1 2 0,1 2 0,1 0 0,0 2 1,1 0-1,-9 11-78,31-27-2,1 0 0,-1 1 0,1-1 0,-1 1 1,1 0-1,0-1 0,1 1 0,-1 0 0,0 4 2,1-6-13,6 9-24,4-5 22,0 0 0,0 0 0,0-1 0,1 0-1,0-1 1,0 0 0,0-1 0,8 2 15,97 20-85,-55-13 66,-26-4 35,19 3-7,0 2 0,-2 3-1,19 9-8,-57-20-5,0 1 0,0 0 0,0 1 0,-1 1 0,0 0 0,-1 1 0,0 0 0,0 0 0,-1 1 0,0 1 0,0 0 0,-1 0 0,-1 1 0,7 12 5,-11-14 3,0 1-1,0 0 1,-1 1 0,-1-1 0,0 1-1,-1-1 1,0 1 0,0-1 0,-1 1-1,-1 0 1,0-1 0,-1 1 0,0-1 0,0 1-1,-1-1 1,-1 0 0,0 0 0,-1 0-1,-4 7-2,-3 7 3,-1-1-1,-2 0 1,0-1-1,-2-1 0,0 0 1,-1-2-1,-21 19-2,18-20-46,-1-1-1,-2-1 1,1-1-1,-20 9 47,30-18-286,0-1-1,-1 0 0,0-1 1,0 0-1,0-1 1,-1-1-1,1 0 1,-1-1-1,0-1 1,-1 0 286,-7-5-950,-18-18 162</inkml:trace>
  <inkml:trace contextRef="#ctx0" brushRef="#br0" timeOffset="5673.449">1884 1799 288,'3'11'291,"-1"0"0,0 1 0,0 0 0,-1 0 0,-1-1 0,0 1-1,0 0 1,-2 6-291,1 17 356,-5 49 224,-4 1 0,-4-1 1,-16 53-581,23-109 92,-99 372 717,100-379-922,4-11-118,0 0-1,-1 0 0,-1 0 1,1-1-1,-2 1 0,1-1 1,-1 0-1,-3 3 232,5-10-1147</inkml:trace>
  <inkml:trace contextRef="#ctx0" brushRef="#br0" timeOffset="9128.349">1411 2204 176,'0'0'363,"-4"0"-31,-66 8 2089,103-11-2123,1-2 0,-1-1 0,0-1 0,0-3 1,-1 0-1,10-6-298,15-3 232,128-45 69,-29 9 27,2 7-1,92-13-327,-227 62-691,-22-1 660,-1 0-1,1 0 0,-1 1 1,0-1-1,1 0 0,-1 0 1,1 0-1,-1 0 0,1 0 1,-1 0-1,0 1 0,1-1 1,-1 0-1,0 0 0,1 1 0,-1-1 1,0 0-1,1 0 0,-1 1 1,0-1-1,1 0 0,-1 1 1,0-1-1,0 0 0,0 1 1,1-1-1,-1 1 0,0-1 0,0 0 1,0 1-1,0-1 0,0 1 1,0-1-1,1 1 0,-1-1 1,0 0-1,0 1 0,0-1 1,-1 1-1,1-1 0,0 1 1,0-1-1,0 0 0,0 1 0,0-1 1,0 1-1,-1-1 0,1 0 1,0 1 31,-3 4-1190</inkml:trace>
  <inkml:trace contextRef="#ctx0" brushRef="#br0" timeOffset="9677.164">2383 2308 372,'-13'14'213,"1"0"0,0 0 0,1 1 1,1 1-1,1 0 0,0 0 0,1 1 0,1 0 0,-5 15-213,4-5 201,2 1 0,1 0 0,1 0-1,1 0 1,2 1 0,1 2-201,0-24 29,1 0 1,0-1-1,0 1 0,1 0 1,-1-1-1,1 1 1,1-1-1,-1 0 0,1 0 1,1 0-1,1 3-29,-4-6 10,1-1 1,-1 0-1,1 0 1,-1 0-1,1 0 1,0-1-1,0 1 0,0 0 1,0-1-1,0 1 1,0-1-1,0 0 0,0 1 1,1-1-1,-1 0 1,0-1-1,1 1 1,-1 0-1,1-1 0,-1 1 1,1-1-1,-1 0 1,1 1-1,-1-2 1,1 1-1,-1 0 0,1 0 1,0-1-1,-1 1 1,0-1-1,1 0 1,-1 1-1,1-1 0,-1-1-10,16-7 29,0-1-1,-1-1 1,0-1-1,-1 0 1,-1-2-1,0 1 1,2-5-29,13-14 139,-1-1 0,22-36-139,-41 53 54,-1 1-1,0-1 0,-1-1 0,-1 1 1,-1-1-1,0-1 0,-1 1 0,-1-1 0,-1 0 1,0 0-1,-1-16-53,-2 30 21,-1-1 1,0 1 0,0 0-1,0 0 1,0 0 0,-1 0-1,1 0 1,-1 0 0,0 0-1,-1 0 1,1 1-1,-1-1 1,1 1 0,-1 0-1,0-1 1,0 1 0,-1 1-1,1-1 1,0 0 0,-1 1-1,0 0 1,1-1 0,-1 2-1,0-1 1,0 0-1,0 1 1,-1 0 0,1 0-1,0 0 1,0 0 0,-1 1-1,1-1 1,0 1 0,-1 0-1,0 1-21,-4-1 25,-1 1 0,1 1 0,0 0 0,0 0-1,0 0 1,0 1 0,0 1 0,-5 2-25,-68 40 8,57-32-105,22-12-59,0 0 0,0 0 0,0 0 1,0 0-1,1 0 0,-1 0 0,1 1 1,-1-1-1,1 1 0,0 0 0,0 0 1,0 0-1,0 0 0,1 0 0,-1 0 1,1 0-1,-1 2 156,2-5-871</inkml:trace>
  <inkml:trace contextRef="#ctx0" brushRef="#br0" timeOffset="10460.883">3247 2436 88,'-2'3'99,"0"0"1,0 0-1,1 0 0,-1 0 1,1 1-1,0-1 0,0 0 1,0 1-1,0-1 0,1 0 1,-1 1-1,1-1 0,0 1 0,0-1 1,0 1-100,-1 17 226,-9 78 936,3 55-1162,4-69 483,-3 0 0,-11 50-483,14-107 182,2-21-66,1 0 1,-1 0 0,0 0-1,-1 0 1,0 0-1,0 0 1,0 0 0,-1-1-1,-1 4-116,3-10 15,1 0 0,-1-1 0,1 1 0,-1 0 0,1-1 0,-1 1-1,1 0 1,0 0 0,-1-1 0,1 1 0,0-1 0,-1 1 0,1 0 0,0-1 0,-1 1 0,1-1 0,0 1-1,0-1 1,0 1 0,-1-1 0,1 1 0,0-1 0,0 1 0,0-1 0,0 1 0,0-1 0,0 1 0,0-1-1,0 1 1,0-1 0,0 1 0,0-1 0,0 1 0,1-1 0,-1 1 0,0-1-15,-1-25 3,8-50-209,3 1-1,5-8 207,-1 21-91,2 0 0,3 1 0,3 1-1,2 0 1,3 2 0,2 2 0,3 0-1,22-27 92,-46 71 15,1 0 0,0 1 0,0 1-1,1 0 1,0 0 0,1 0 0,0 2 0,1-1-1,0 1 1,0 1 0,0 0 0,1 1-1,0 0 1,0 1 0,1 1 0,0 0-1,-1 1 1,1 0 0,1 1 0,-1 0-1,10 1-14,-17 2 14,0 0-1,0 1 1,-1-1-1,1 1 0,-1 0 1,1 1-1,-1 0 0,0 0 1,0 0-1,0 1 1,0 0-1,-1 0 0,1 0 1,0 1-14,-3-2 19,0 0 1,0 0 0,0 0-1,0 0 1,0 0 0,0 1-1,-1-1 1,0 1 0,1 0-1,-1 0 1,-1 0 0,1 0-1,-1 0 1,1 0 0,-1 0-1,0 0 1,-1 0 0,1 1-1,-1-1 1,0 0 0,0 1-1,0-1 1,0 0 0,-1 3-20,-4 7 30,0-1 0,-1 0-1,0-1 1,-1 0 0,-1 0 0,0 0 0,0-1 0,-1 0 0,0-1-1,-1 1 1,0-2 0,-1 0 0,-3 2-30,-15 11 53,-2-1 1,0-2-1,-2-1 1,-20 8-54,28-16-345,0-2 1,0 0 0,-1-2-1,1-1 1,-1-1-1,-1-1 1,1-2-1,-6 0 345,14-1-876</inkml:trace>
  <inkml:trace contextRef="#ctx0" brushRef="#br0" timeOffset="13156.435">73 3736 156,'-21'0'323,"21"0"-235,0 0 35,0 0 24,-1 0-114,-1 0 0,1 1 1,-1-1-1,1 0 0,-1 0 0,1 0 1,-1-1-1,1 1 0,-1 0 1,1-1-1,-1 1 0,1 0 0,0-1 1,-2 0-34,1 0 20,0 0 1,0 0-1,0 0 1,0 0-1,0-1 1,0 1 0,1-1-1,-1 1 1,0-1-1,-1-1-20,3 3 18,-6 40 628,17 55-215,5 0 1,22 65-432,-9-36 235,-5-14-83,6-2-1,4 0 0,34 69-151,-67-174 6,0-1-1,0 0 0,1 1 0,-1-1 0,0 0 1,1 0-1,-1 0 0,1 0 0,0 0 1,0 0-1,1 1-5,-3-3 1,1 0 1,-1 0-1,1 1 1,0-1-1,-1 0 1,1 0-1,-1 0 1,1 0-1,-1 0 0,1 1 1,-1-1-1,1 0 1,-1 0-1,1 0 1,0-1-1,-1 1 1,1 0-1,-1 0 1,1 0-1,-1 0 1,1 0-1,-1-1 0,1 1 1,-1 0-1,1 0 1,-1-1-1,1 1 1,-1 0-1,0-1 1,1 1-2,3-6 6,0 1 0,-1 0 0,1-1 0,-1 1 1,0-1-1,-1 0 0,2-5-6,40-111-48,4-34 48,16-46 29,-58 184 16,-6 15-41,1 0-1,0-1 1,0 1 0,0 0-1,1 0 1,-1 0-1,1 0 1,0 0-1,-1 0 1,3-2-4,-1 10 30,20 36 54,-1 0 0,3 15-84,-14-28 24,1-1 0,1 0 0,2-1 0,0-1-1,2 0 1,1-1 0,1-1 0,6 5-24,-20-23 4,0-1 1,0 0 0,1 0 0,0 0-1,0-1 1,0 0 0,0 0-1,1 0 1,-1-1 0,1 0 0,-1 0-1,1-1 1,0 0 0,0 0-1,0-1 1,0 1-5,-4-2 5,-1 1-1,1-1 1,0 1 0,0-1-1,0 0 1,0 0-1,-1-1 1,1 1 0,0 0-1,-1-1 1,1 0 0,-1 1-1,0-1 1,1 0-1,-1 0 1,0 0 0,0-1-1,1 0-4,33-50 107,-31 46-91,15-29 37,-1-2 0,-2 0-1,-1-1 1,-2 0 0,7-36-53,2-31 105,6-72-105,12-197 277,-41 373-378,1 0-1,-1 0 0,0 0 1,0 0-1,1 0 1,-1 0-1,1 0 0,0 0 1,-1 0-1,1 0 1,0 0-1,0 1 1,0-1-1,0 0 0,1 0 1,-1 1-1,0-1 1,1 1-1,1-1 102,0-1-1001</inkml:trace>
  <inkml:trace contextRef="#ctx0" brushRef="#br0" timeOffset="13916.05">1307 4407 36,'-3'48'909,"1"-1"1,3 4-910,0 0 441,9 69 669,-10-108-984,0-10-84,-1 0-1,1 1 1,0-1 0,0 0 0,0 1-1,1-1 1,-1 0 0,0 0 0,1 1-1,-1-1 1,1 0 0,0 0 0,0 0-1,0 1 1,0-1 0,0 0 0,1 1-42,5 11 172,-1-2 614,0-29-345,19-108-75,4 1 0,44-113-366,-63 209 21,0 1-1,2 1 0,1 0 1,1 0-1,1 2 1,1 0-1,1 0 0,1 2 1,1 0-1,2 0-20,-17 18-115,1 1-1,0 0 0,0 0 0,0 0 1,0 0-1,0 1 0,1 0 0,-1 0 1,1 1-1,0-1 0,-1 1 1,1 0-1,0 1 0,3-1 116,-5 4-897,10 10-111</inkml:trace>
  <inkml:trace contextRef="#ctx0" brushRef="#br0" timeOffset="14356.43">2072 3545 480,'7'-23'2534,"-7"22"-2492,0 1-1,0 0 0,0-1 1,0 1-1,0 0 0,0-1 1,0 1-1,0-1 0,0 1 1,0 0-1,1-1 1,-1 1-1,0 0 0,0-1 1,0 1-1,0 0 0,1-1 1,-1 1-1,0 0 0,0-1 1,1 1-1,-1 0 0,0 0 1,1-1-1,-1 1 0,0 0 1,1 0-1,-1 0 0,0-1 1,1 1-1,-1 0 0,0 0 1,1 0-1,-1 0 1,0 0-1,1 0 0,-1 0 1,1 0-1,-1 0 0,0 0 1,1 0-1,-1 0 0,0 0 1,1 0-1,-1 0 0,1 0 1,-1 0-1,0 0 0,1 0 1,-1 1-1,0-1-41,-2 25-1813,0-19 983</inkml:trace>
  <inkml:trace contextRef="#ctx0" brushRef="#br0" timeOffset="14726.587">2184 4351 196,'-2'121'1924,"3"-85"-1320,-2 1 0,-1-2 0,-3 16-604,2-13 411,4-35-380,-1 1-1,0 0 0,0-1 0,0 1 0,-1-1 0,1 1 0,-1-1 0,0 1 0,0-1 1,0 1-1,0-1 0,0 0 0,-1 1 0,0-1 0,-1 2-30,3-5-101,-1 1 0,1-1 0,-1 1-1,1 0 1,0-1 0,-1 1 0,1-1 0,0 1-1,-1 0 1,1-1 0,0 1 0,0 0 0,0-1-1,-1 1 1,1 0 0,0-1 0,0 1 0,0 0 0,0 0-1,0-1 1,1 1 0,-1 0 0,0-1 0,0 1-1,0 0 1,0-1 0,1 1 0,-1 0 0,0-1-1,1 1 1,-1-1 0,1 1 0,-1-1 0,0 1 0,1-1-1,-1 1 1,1-1 0,-1 1 0,1-1 101,3 0-781</inkml:trace>
  <inkml:trace contextRef="#ctx0" brushRef="#br0" timeOffset="15113.862">2880 3458 104,'1'307'4414,"1"-1"-3256,6-153-805,0-65-103,2 85-707,-11-167-817,-1-8 39,0-4 130</inkml:trace>
  <inkml:trace contextRef="#ctx0" brushRef="#br0" timeOffset="15432.864">2548 4035 92,'34'4'863,"1"0"1,-1-3-1,1 0 1,-1-3-1,1-1 1,11-3-864,64-14 1529,32-13-1529,-33 6 891,-12 5-551,161-33-2274,-239 50-317,-13 2 967</inkml:trace>
  <inkml:trace contextRef="#ctx0" brushRef="#br0" timeOffset="15758.181">3691 3402 320,'0'-2'572,"0"1"-76,2 1-80,-2 0 20,0 2-36,0 1-56,0-1-56,0 3-60,0-1-44,0 2-180,3 2-128,-3-1-204,0 0-320,0 1-408,0 4 188</inkml:trace>
  <inkml:trace contextRef="#ctx0" brushRef="#br0" timeOffset="16091.278">3701 4104 212,'-9'77'1233,"3"-32"520,0 44-1753,6-29 779,-2-1 1,-8 36-780,0-18-994,10-77 51</inkml:trace>
  <inkml:trace contextRef="#ctx0" brushRef="#br0" timeOffset="16623.526">4238 3930 440,'-2'382'5147,"1"-376"-5107,1-1 1,-1 1-1,0 0 0,0-1 0,-1 1 0,1 0 1,-2-1-41,1 1 113,1-1 1,-1 1-1,1 0 1,0 0 0,0-1-1,0 1 1,1 1-114,-1 1 444,0-11-160,4-20-155,33-71-453,4 2 1,8-5 323,-28 59-95,2 2 1,2 0-1,1 2 1,1 0 0,2 2-1,10-7 95,-36 37 0,-1 0-1,1 0 1,0 0-1,0 1 1,0-1-1,0 1 1,1-1-1,-1 1 1,0 0-1,1 0 1,-1 0-1,0 0 1,1 0 0,-1 1-1,1-1 1,-1 1-1,1-1 1,0 1-1,-1 0 1,1 0-1,-1 0 1,3 1 0,-3 0 10,1 0 1,0 0 0,0 1-1,-1-1 1,1 1-1,0 0 1,-1 0 0,0 0-1,1 0 1,-1 0-1,0 0 1,0 1 0,0-1-1,-1 1 1,1-1-1,0 2-10,6 11 62,-1 1 0,0-1 0,-2 2-1,0-1 1,0 0 0,-1 5-62,41 193 522,-39-179-513,-1 0 0,-2 0 0,-1 0 1,-3 30-10,0-15-993,1-50 962,0 3-803,2-6-480,1-4-94</inkml:trace>
  <inkml:trace contextRef="#ctx0" brushRef="#br0" timeOffset="17995.405">5511 3867 292,'0'1'91,"0"0"1,0-1-1,1 1 0,-1 0 0,0 0 1,0 0-1,1-1 0,-1 1 1,0 0-1,1 0 0,-1-1 0,1 1 1,-1 0-1,1-1 0,-1 1 0,1 0 1,-1-1-1,1 1 0,-1-1 1,1 1-1,0-1 0,0 1-91,-1-1 23,0 0 0,1 0 1,-1 0-1,1 0 0,-1 0 0,0 0 0,1 0 0,-1 0 0,1 0 0,-1 0 1,0-1-1,1 1 0,-1 0 0,0 0 0,1 0 0,-1 0 0,0-1 1,1 1-1,-1 0 0,0 0 0,1-1 0,-1 1 0,0 0 0,1-1 0,-1 1 1,0 0-1,0-1 0,0 1 0,1 0 0,-1-1 0,0 1 0,0 0 0,0-1 1,0 1-1,0 0 0,0-1 0,0 1 0,0-1 0,1 1 0,-2 0 1,1-1-1,0 1 0,0-1 0,0 1 0,0 0 0,0-1 0,0 1 0,0-1 1,0 1-1,0 0 0,-1-1 0,1 1-23,0-8 93,-1 1 0,0 0 0,0-1 0,-1 1-1,0 0 1,0 0 0,-1 0 0,0 0 0,0 1 0,-1-1 0,1 1 0,-1 0-1,-1 0 1,1 0 0,-1 0 0,0 1 0,-1-1 0,1 2 0,-1-1 0,0 0 0,0 1-1,0 0 1,-1 1 0,1-1 0,-1 1 0,0 1 0,0-1 0,0 1 0,-4-1-93,10 3 65,-53 3 224,17 17-250,1 2 0,2 1 1,0 2-1,1 2 0,-7 9-39,35-32 3,1 1-1,0-1 0,0 1 0,0 0 1,1 0-1,-1 1 0,1-1 0,1 1 1,-1 0-1,1-1 0,0 1 0,0 0 1,0 0-1,1 1 0,0-1 0,0 5-2,1 2 5,0 0 0,1 0 0,0 0 0,1 0 1,1-1-1,0 1 0,2 3-5,5 21-14,-7-23 13,0 0 0,1-1-1,1 1 1,0-1 0,5 8 1,-8-17 2,0-1 0,0 0 0,0-1 0,0 1 0,1 0 0,-1-1 0,1 1 0,0-1 0,-1 0 0,1 0 0,0 0 0,0 0 0,0 0-1,1-1 1,-1 1 0,0-1 0,1 0 0,-1 0 0,0 0 0,1 0 0,-1-1 0,1 0 0,0 1 0,1-1-2,6-1-4,1 0-1,-1-1 1,0 0-1,0 0 1,0-1-1,0-1 1,0 1 0,-1-2-1,1 0 1,-1 0-1,0-1 1,-1 0-1,1-1 1,-1 1 0,-1-2-1,7-6 5,-2 0 30,1-1 0,-2 0 0,0-1 0,-1 0 0,-1-1 0,0 0 0,-2 0 0,0-1 0,2-8-30,-9 25 17,15-35 217,-16 35-233,0 1 1,0 0-1,1 0 0,-1 0 1,0 0-1,0-1 0,0 1 1,0 0-1,0 0 0,1 0 1,-1 0-1,0 0 0,0-1 1,0 1-1,0 0 0,1 0 1,-1 0-1,0 0 0,0 0 1,0 0-1,1 0 0,-1 0 1,0 0-1,0 0 0,1 0 1,-1 0-1,0 0 0,0 0 1,0 0-1,1 0 0,-1 0 1,0 0-1,0 0 1,0 0-1,1 0 0,-1 0 1,0 0-1,0 1 0,0-1 1,0 0-1,1 0 0,-1 0 1,0 0-1,0 0 0,0 1 1,0-1-1,1 0-1,6 24 65,-4 11 27,-1 0-1,-2 31-91,-1-19 38,0-18-16,-2 0-1,-2 0 1,0 0-1,-2-1 1,-1 0-1,-8 18-21,0-4 32,-2-1 1,-2-1-1,-1-1 0,-6 5-32,-6 4 4,-1-1 0,-3-1 0,-1-2 0,-3-2 0,-3 0-4,26-25-5,-1-1 1,-1-1-1,0-1 0,-1-1 1,-1-1-1,0 0 1,0-2-1,-1-1 0,0 0 1,-1-2-1,0-1 0,0 0 1,-2-2 4,25-3-1,0-1 0,0 0 1,0 0-1,0 0 0,-1 1 1,1-1-1,0 0 0,0 0 1,0-1-1,0 1 0,0 0 1,0 0-1,0 0 0,0-1 1,0 1-1,0-1 0,0 1 1,0-1-1,0 1 0,0-1 0,0 1 1,0-1-1,0 0 0,1 1 1,-1-1-1,0 0 0,0 0 1,0 0 0,1-1-1,0 1 0,-1-1 0,1 0 0,0 0 1,0 1-1,0-1 0,0 0 0,0 1 0,0-1 0,1 0 1,-1 1-1,1-1 0,-1 0 0,1 1 0,-1-1 0,1 0 1,4-8-4,0 0 0,1 0 0,0 1-1,6-7 5,18-19-29,2 1-1,1 1 0,1 2 0,2 1 0,1 2 0,1 2 0,2 1 0,7-1 30,49-23-2082,2 4 0,100-30 2082,-172 66-1006</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6:53.133"/>
    </inkml:context>
    <inkml:brush xml:id="br0">
      <inkml:brushProperty name="width" value="0.1" units="cm"/>
      <inkml:brushProperty name="height" value="0.1" units="cm"/>
      <inkml:brushProperty name="color" value="#FFC114"/>
    </inkml:brush>
  </inkml:definitions>
  <inkml:trace contextRef="#ctx0" brushRef="#br0">160 37 176,'0'-16'244,"0"12"-67,0 4 22,0 0-9,0 0 13,0 0-128,0-1 0,0 0-1,1 0 1,-1 1 0,0-1-1,0 0 1,0 0 0,0 0-1,0 1 1,0-1 0,-1 0-1,1 0 1,0 1-1,0-1 1,0 0 0,-1 0-1,1 1 1,0-1 0,-1 0-1,1 1 1,-1-2-75,-1 2 39,1 0 1,-1 0-1,0 0 0,1 0 1,-1 0-1,0 1 1,1-1-1,-1 0 0,0 1 1,1-1-1,-1 1 0,1-1 1,-1 1-1,1 0 0,-1 0 1,1 0-1,-1 0 1,1 0-1,0 0 0,0 0 1,-1 0-1,1 0 0,0 1 1,0-1-1,0 0 1,0 1-1,0-1 0,1 1-39,-2 3 26,1 1-1,-1-1 0,2 1 1,-1 0-1,1-1 0,-1 1 1,2 4-26,-2 18 172,-1 53 145,4 0-1,3 0 0,11 53-316,-5-39 128,13 182 413,-13 8-541,-8 280 351,-4-318-265,2-207-76,2-1 1,4 15-11,4 44 33,-2 43-18,10 292-17,-21-427-3,1 1 1,-1-1 0,-1 1 0,1-1-1,-1 0 1,-1 1 0,-2 4 4,1-2-29,4-8 20,1-1 1,0 1-1,0 0 1,0-1-1,0 1 1,-1-1-1,1 1 1,0 0-1,0-1 1,-1 1-1,1-1 1,-1 1-1,1-1 1,0 1-1,-1-1 1,1 1-1,-1-1 1,1 1-1,-1-1 1,1 0-1,-1 1 1,1-1-1,-1 0 0,0 1 1,1-1-1,-1 0 1,1 0-1,-1 0 1,0 0-1,1 1 1,-1-1-1,0 0 1,1 0-1,-1 0 1,0 0-1,1 0 1,-1-1-1,0 1 1,0 0 8,0-1-25,-1-1 1,1 0 0,0 0-1,0 1 1,-1-1-1,1 0 1,0 0 0,1 0-1,-1 0 1,0 0 0,1 0-1,-1-2 25,-11-66-537,8-32-1122,5-16 1659,1 14-466,-2 72 318,2-1 0,4-19 148,3-60-218,20-899-666,-19 483 1619,-9 487-476,-2-48 507,-3 77-650,-2 24-50,0 21 0,-26 564 475,17-243-114,13-135-89,3-119-194,1-45-17,8 49-127,2 33 165,-6 476 484,-6-612-640,0 10-19,0-8-10,0-13-6,3-158-973,9-17 999,1 3-940,-10-174 940,-5 163-197,1 142 178,-2 0 0,-6-30 19,-5-61 36,0-57 127,-17-488 136,30 634-298,0 4 8,2 1-1,2-1 1,8-40-9,-10 85 11,0-1-1,0 0 1,0 0 0,-1 0 0,1 1 0,-1-1 0,0 0 0,-1 0 0,0-3-11,1 8 1,0 0 0,0 0 0,0 0 0,0 0 0,0 0 0,0 0 0,0-1 0,-1 1 1,1 0-1,0 0 0,0 0 0,0 0 0,0 0 0,0 0 0,0 0 0,0 0 1,-1 0-1,1 0 0,0 0 0,0 0 0,0 0 0,0 0 0,0 0 0,0 0 0,-1 0 1,1 0-1,0 0 0,0 0 0,0 0 0,0 0 0,0 0 0,0 0 0,0 0 1,-1 0-1,1 0 0,0 0 0,0 0 0,0 0 0,0 0 0,0 0 0,0 0 0,0 0 1,0 1-1,-1-1 0,1 0 0,0 0 0,0 0 0,0 0 0,0 0 0,0 0 1,0 0-1,0 0 0,0 1 0,0-1 0,0 0 0,0 0 0,0 0 0,0 0 0,0 0 1,0 0-1,0 1 0,0-1 0,0 0 0,0 0 0,0 0 0,0 0 0,0 0-1,-6 26-6,-23 196 152,3 177-146,21 230 214,6-395-132,-1 155 126,0-362-191,-1-1 0,-2 1 0,-2 6-17,1-5 6,1 1 0,0 18-6,-4 79 168,-6-1 0,-16 62-168,22-160 253,4-40-156,2-53-142,1 55 26,1-18-47,2-1 0,1 1 0,2-3 66,6-51-227,37-635-1283,-8 71 1040,-13 380 65,14-17 405,-2 33-220,-90 618 673,3 522-93,40-1 498,7-757-626,0-129-191,0-2-23,0 7-72,-13-263-210,13-1193-1463,-9 1248 1792,2 91 38,4 61-82,-4-96 425,6-22-446,0 289 156,2-77-73,-2 0 0,-4 33-83,3-63 15,-8 67 141,1 61-156,4 1448 2027,5-1564-2037,-1-1 0,-2 1 0,-4 18 10,7-43-35,-2 3-2461,2 5 1660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10.804"/>
    </inkml:context>
    <inkml:brush xml:id="br0">
      <inkml:brushProperty name="width" value="0.1" units="cm"/>
      <inkml:brushProperty name="height" value="0.1" units="cm"/>
      <inkml:brushProperty name="color" value="#FFC114"/>
    </inkml:brush>
  </inkml:definitions>
  <inkml:trace contextRef="#ctx0" brushRef="#br0">805 150 48,'1'0'47,"10"0"53,-9-4 57,7-16 908,-9 20-1020,6-7 463,-1 0 0,0 0 0,0 0-1,-1-1 1,0 0 0,1 0-508,-48 9 1101,14-2-1002,0-1 1,-1-1 0,-17-5-100,-31-11 77,-1 4 0,0 3 0,-1 4 0,-54 2-77,118 8 6,1 1 0,0 0-1,-1 1 1,1 1-1,1 0 1,-1 1 0,1 1-1,0 0 1,0 1 0,1 0-1,0 1 1,1 1 0,0 0-1,0 1 1,1 0-6,8-4 0,1-1 1,0 0 0,0 1-1,1-1 1,0 1-1,0 0 1,0 0-1,1-1 1,0 1-1,0 0 1,2 5-1,-2 1-3,0 29 48,0 136 358,14 69-403,7 4 152,-12-115-18,19 81-134,-16-149 41,22 109 70,-26-148-89,0-2-1,2 1 1,0-2 0,2 1-1,3 1-21,-12-23 7,1-1 0,-1 1 0,1-1 0,1 0-1,-1-1 1,0 1 0,1-1 0,0 0 0,-1 0 0,1 0-1,1 0 1,-1-1 0,0 0 0,0 0 0,1-1 0,-1 1-1,1-1 1,0 0 0,-1-1 0,1 1 0,0-1 0,-1 0-1,1-1 1,2 0-7,24-1 19,0-3-1,-1 0 1,29-10-19,-34 9 4,50-12 11,20-7-28,2 5 1,0 4-1,98-4 13,-183 20 41,-9-1-135,0 1 0,-1-1-1,1 1 1,0 0 0,-1 0 0,1 1 0,0-1 0,-1 1-1,1-1 1,0 1 0,-1 0 0,1 1 0,-1-1 0,1 1-1,-1-1 1,0 1 0,0 0 0,3 2 94,-6-4-1538,-3-1 478</inkml:trace>
  <inkml:trace contextRef="#ctx0" brushRef="#br0" timeOffset="464.304">76 1068 112,'19'-1'478,"-1"-2"-1,0-1 1,-1 0-1,1-1 1,-1-1-1,0 0 1,1-1-478,149-70 451,-72 31-50,227-90-628,-317 134-96,1-1 1,-1 1-1,1-2 1,-1 1-1,0 0 0,0-1 1,0 0-1,-1 0 1,5-5 322,0-3-901</inkml:trace>
  <inkml:trace contextRef="#ctx0" brushRef="#br0" timeOffset="1115.708">1119 809 84,'-3'-3'824,"5"4"-153,10 10-50,18 55 215,-3 1 0,4 19-836,31 80 484,-29-90-334,-4-8 135,2 0 0,36 54-285,-66-120 13,0-1-1,-1 1 1,1 0-1,0-1 1,0 1-1,0-1 1,0 0-1,1 1 1,-1-1-1,0 0 1,0 1-1,1-1 0,-1 0 1,1 0-1,-1 0 1,1 0-1,-1-1 1,1 1-1,0 0 1,-1-1-1,1 1 1,0-1-1,0 1 1,-1-1-1,1 0 0,0 0 1,0 0-1,0 0 1,0 0-13,1-1 11,0-1 1,0 0-1,-1 1 1,1-1-1,-1-1 1,1 1-1,-1 0 1,0 0-1,0-1 1,0 1-1,0-1 1,0 0-1,-1 0 1,1 1-1,-1-1 1,1-2-12,15-36 41,-3-2-1,-1 0 1,-1 0 0,-3-1 0,-2 0-1,0-15-40,9-49 15,-2 15-239,-4-1 1,-4 0 0,-4-5 223,-3 98-70,1 1 0,-1-1 0,1 0 1,-1 0-1,0 0 0,0 0 0,1 1 0,-1-1 0,0 0 0,0 1 0,0-1 1,0 1-1,0-1 0,0 1 0,0-1 0,0 1 0,0-1 0,0 1 0,0 0 0,0 0 1,0 0-1,0 0 70,-2 2-1006</inkml:trace>
  <inkml:trace contextRef="#ctx0" brushRef="#br0" timeOffset="1638.249">1849 1089 28,'6'5'184,"-4"-3"-107,1 1 1,-1-1-1,1 1 1,0-1-1,0 0 0,0 0 1,0 0-1,0 0 1,0-1-1,0 1 0,1-1 1,-1 0-1,0 0 1,1 0-1,-1-1 0,1 1 1,-1-1-1,1 1 1,-1-1-1,1 0 0,0-1 1,-1 1-1,1-1 1,-1 1-78,11-6 177,0 0 1,0-1-1,-1 0 1,0-1 0,0 0-1,-1-1 1,0-1-1,-1 0 1,6-6-178,-11 9 80,0 0 0,0 0 0,-1-1 0,0 0-1,0 0 1,-1 0 0,0 0 0,0-1 0,-1 0 0,0 0 0,0 0 0,-1 0 0,0 0 0,-1 0 0,0-1-1,-1-2-79,0 10 7,0 0-1,-1 0 1,1 0-1,-1 0 1,1 1-1,-1-1 1,0 0-1,0 1 1,0-1-1,0 0 1,0 1-1,0-1 1,0 1-1,-1 0 1,1-1-1,0 1 1,-1 0-1,1 0 1,-1 0-1,1 0 1,-1 0-1,0 0 1,1 0-1,-1 0 1,0 1-1,0-1-6,-1 0 7,0 0 1,-1 0-1,1 0 0,0 0 0,0 1 0,-1-1 0,1 1 1,0 0-1,-1 0 0,1 1 0,0-1 0,0 0 0,-1 1 0,1 0 1,0 0-1,-2 0-7,-9 7 14,0 1-1,1 0 1,0 1 0,1 0 0,0 1 0,1 1 0,0 0-1,0 0 1,1 1 0,1 0 0,0 0 0,1 1 0,1 1-1,-5 11-13,-6 14 65,2 2 1,3 0-1,0 0 0,-5 42-65,14-62 29,1 1-1,1-1 1,0 1-1,2 1-28,1-15 11,0 1-1,0-1 1,1 0-1,0 0 0,0 0 1,1 0-1,0 0 0,1-1 1,0 1-1,0-1 1,2 1-11,-3-4 5,1 0 0,0 0 1,1 0-1,-1-1 1,1 0-1,0 0 0,0 0 1,0 0-1,1-1 1,-1 0-1,1 0 0,0 0 1,0-1-1,0 0 1,0 0-1,0-1 0,0 1 1,1-1-1,-1-1 1,0 1-1,1-1 0,-1 0 1,0-1-1,1 1 1,3-2-6,18-2-33,0-2 0,0-1 0,-1-1 1,27-11 32,-18 5-1011,0-1 1,13-10 1010,-37 17-956</inkml:trace>
  <inkml:trace contextRef="#ctx0" brushRef="#br0" timeOffset="2224.779">2421 975 8,'4'118'1837,"6"-1"-1,18 86-1836,-27-197-4,6 22 520,-1-25-181,2-17-145,6-28-160,-1-2-1,-3 1 1,-2-2 0,3-36-30,10-53-202,-17 109 168,2-6-8,2-1 1,0 1 0,3-1 41,-9 25-6,0 1 1,1-1 0,0 1 0,0 0 0,1 0 0,-1 0 0,1 1 0,0-1 0,1 1 0,0 0 0,0 0-1,0 0 1,0 1 0,1 0 0,-1 0 0,5-2 5,-5 5 15,-1 0-1,0 0 1,1 1-1,-1-1 1,1 1-1,-1 0 1,0 0 0,1 1-1,-1 0 1,0-1-1,1 1 1,-1 1-1,0-1 1,0 1 0,0-1-1,0 1 1,0 0-1,0 1 1,-1-1-1,1 1 1,-1-1 0,1 1-1,-1 0-14,11 9 60,0 0 0,-1 1 0,-1 0 0,0 1 0,-1 1-60,14 17 93,-2 1 0,-1 2 0,-2 0 0,-2 2 0,-1 0 0,-1 0 0,-3 2 0,-1 0 0,-2 0 0,-1 1 0,-2 0 0,-2 0 0,-1 26-93,-4 4-1941,0-63 899</inkml:trace>
  <inkml:trace contextRef="#ctx0" brushRef="#br0" timeOffset="2689.079">3460 110 68,'1'5'175,"-1"-1"-1,1 1 1,0-1-1,0 1 1,1-1-1,-1 0 1,1 1 0,0 0-175,8 21 287,34 221 2124,-8 21-2411,9 60 881,-19-127-377,9 47 115,-30-231-743,1-17-753,1-32-752,-6 4 716</inkml:trace>
  <inkml:trace contextRef="#ctx0" brushRef="#br0" timeOffset="3012.011">3072 719 544,'49'-3'760,"-1"-2"-1,0-3 1,-1-2 0,15-5-760,188-66 1441,-143 44-1009,173-62-2021,-246 86 494</inkml:trace>
  <inkml:trace contextRef="#ctx0" brushRef="#br0" timeOffset="4391.63">1350 2021 140,'0'-14'272,"1"13"3112,6 20-3257,0 0-1,-2 0 0,0 0 0,-1 1 0,-1 0 1,0 19-127,2 3 136,63 360 538,-52-305-513,-5 1 0,-4 5-161,4 42 161,-1-20-1128,-6 40 967,-13-155-1135,5-9 258</inkml:trace>
  <inkml:trace contextRef="#ctx0" brushRef="#br0" timeOffset="4970.451">1238 2981 196,'3'1'104,"0"0"0,-1 0 0,1 0 0,0 0 1,0 0-1,-1 1 0,1-1 0,-1 1 0,0 0 0,1 0 0,-1 0 0,0 0 0,0 0 0,0 0 0,0 1 1,0-1-1,-1 0 0,1 1 0,-1 0 0,0-1 0,1 1 0,0 2-104,25 70 385,-25-69-277,12 40 178,2 10-16,2-1 0,2 0 0,3-2 0,25 43-270,-47-94 13,0 0-1,0-1 1,0 1-1,0-1 1,0 1-1,0-1 1,1 1-1,-1-1 1,0 1-1,1-1 1,0 0-1,-1 0 0,1 0 1,0 0-1,-1 0 1,1 0-1,0-1 1,0 1-1,0 0 1,-1-1-1,1 1 1,0-1-1,0 0 1,0 0-1,0 0 1,0 0-1,0 0 1,0 0-1,0 0 1,0-1-1,0 1 1,0-1-1,0 1 1,-1-1-1,1 0 1,0 0-1,0 1 1,-1-1-1,1 0 1,0-1-13,9-6 25,0 0-1,-1-1 1,0 0 0,-1-1 0,7-8-25,-2 3 54,95-113 85,-62 71 5,52-49-144,-82 91-33,-10 9-413,0 1-1,0-1 1,-1-1-1,0 1 0,3-6 447,-7 10-1032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18.455"/>
    </inkml:context>
    <inkml:brush xml:id="br0">
      <inkml:brushProperty name="width" value="0.1" units="cm"/>
      <inkml:brushProperty name="height" value="0.1" units="cm"/>
      <inkml:brushProperty name="color" value="#FFC114"/>
    </inkml:brush>
  </inkml:definitions>
  <inkml:trace contextRef="#ctx0" brushRef="#br0">4056 127 4,'0'0'241,"8"-1"-313,-2 2 1226,-7 2 2544,-1-2-3675,0 0 0,1 0 0,-1 0-1,0 0 1,0 0 0,0-1 0,0 1 0,0 0-1,0-1 1,0 0 0,0 1 0,0-1 0,0 0-1,0 0 1,0 0 0,0-1 0,0 1 0,0 0-1,0-1 1,0 1 0,0-1 0,-2 0-23,-61-23 345,33 12-190,-34-11 15,0 3-1,-1 3 0,0 3 1,-1 4-1,-1 2 0,-37 1-169,72 9 32,0 1-1,1 2 0,-1 2 0,-2 1-31,-83 14 125,117-22-124,0 1 1,-1-1-1,1 0 1,0 1 0,0-1-1,0 1 1,0-1-1,-1 1 1,1 0-1,0 0 1,1 0 0,-1 0-1,0 1 1,0-1-1,0 0 1,1 1-1,-1-1 1,0 1 0,1 0-1,0-1 1,-1 1-2,0 3-5,0-1 1,0 1 0,1 0 0,0 0-1,0 0 1,0-1 0,0 1-1,1 1 5,-3 15 4,-14 98 31,6 1 0,5-1 0,6 4-35,-1-121 1,1-1-1,0 1 1,0 0-1,0 0 1,1 0-1,-1 0 1,0 0-1,1-1 1,-1 1 0,1 0-1,0 0 1,-1-1-1,1 1 1,0 0-1,0-1 1,0 1 0,0-1-1,0 1 1,0-1-1,1 1 1,-1-1-1,0 0 1,1 0-1,-1 0 1,1 0 0,0 1-1,1-1 0,0-1 0,0 1 1,0 0-1,0-1 1,0 1-1,0-1 1,0 0-1,0 0 1,0 0-1,0-1 1,0 1-1,0-1 0,0 0 1,0 1-1,2-2 0,44-14 7,-5-1-18,1 3 1,0 2-1,0 2 0,1 2 0,1 2 0,26 0 11,-63 6 0,1 1 1,0 0-1,0 1 0,-1 0 0,1 1 0,-1 0 0,0 0 0,0 1 0,0 1 1,0-1-1,-1 2 0,4 2 0,0 1 2,0 1 0,0 1 0,-1 0 0,-1 1 0,0 0 0,0 0 0,-2 1 0,2 3-2,1 3 25,0 1-1,-1 1 1,-2 0-1,0 0 1,-1 1 0,-1 0-1,-1 0 1,-1 1-1,-1 0 1,-1 0-1,0 21-24,-4-24 38,-1 0-1,-1 0 1,-1 0-1,0-1 1,-1 1-1,-2-1 1,0 0-1,-1 0 1,0-1-1,-2 0 1,0-1-1,-1 0 1,-1-1-1,0 0 1,-1 0-1,-1-2 1,0 1-1,-1-2 1,-12 8-38,5-3 2,-1-2 0,-1-1 1,-1-1-1,0-1 0,-1 0 1,0-3-1,0 0 0,-1-1 1,-1-2-1,1-1 0,-1-1 1,0-1-1,-24 0-2,32-4-420,-1 0-1,1-1 1,-1-1-1,1-1 1,0 0-1,-1-2 1,2 0-1,-1-2 1,1 0-1,0-1 1,-7-5 420,-2-3-1257</inkml:trace>
  <inkml:trace contextRef="#ctx0" brushRef="#br0" timeOffset="1293.244">4358 875 144,'-1'50'4179,"-2"34"-3894,-7 24-285,-4 3 161,-3 11 52,13-99-110,1-1 0,1 1 1,1 16-104,-5-29-7,6-10 6,0-1-1,-1 1 1,1 0 0,0-1-1,0 1 1,-1-1 0,1 1-1,0-1 1,0 1-1,0-1 1,0 1 0,-1-1-1,1 1 1,0-1 0,0 1-1,0-1 1,0 1-1,0-1 1,0 1 0,1 0-1,-1-1 1,0 1 0,0-1-1,0 1 1,0-1 0,1 1-1,-1-1 1,0 1-1,0-1 1,1 1 0,-1 0-1,0-1 1,0 1 0,1-1-1,-1 1 2,30-99-162,9-27-181,-38 123 339,21-54-226,2 1-1,27-44 231,-42 85-5,0 1 0,0 0 0,1 0 0,1 1 0,0 0 0,1 1 0,1 1 0,0 0 0,0 0 0,1 1-1,0 1 1,13-6 5,-24 13 10,0 1 0,0 0 0,0 0 0,0 0-1,0 0 1,0 0 0,0 1 0,0 0-1,0-1 1,1 1 0,-1 0 0,0 0 0,0 1-1,0-1 1,0 1 0,1 0 0,-1 0 0,0 0-1,0 0 1,2 1-10,0 1 14,0 1 0,0-1-1,-1 1 1,0 0 0,0 0-1,0 0 1,0 0 0,0 1 0,-1 0-1,0-1 1,1 3-14,6 13 49,-1 0 0,-1 1 1,0-1-1,-2 1 0,3 17-49,-1 5 198,-3 0 0,-2 1-1,-1-1 1,-3 8-198,1-50 11,0 1-22,3-1-31,-3 0 40,0-1 1,0 0-1,0 0 0,0 0 0,0 1 0,0-1 0,0 0 0,0 0 0,1 0 0,-1 1 0,0-1 0,0 0 0,0 0 1,0 0-1,0 0 0,1 0 0,-1 0 0,0 1 0,0-1 0,0 0 0,1 0 0,-1 0 0,0 0 0,0 0 0,0 0 1,1 0-1,-1 0 0,0 0 0,0 0 0,0 0 0,1 0 0,-1 0 0,0 0 0,0 0 0,0 0 0,1 0 0,-1 0 1,0 0-1,0 0 0,0 0 0,1-1 0,-1 1 0,0 0 0,0 0 0,0 0 0,1 0 0,-1 0 0,0-1 0,0 1 1,0 0-1,0 0 0,0 0 0,0 0 0,1-1 0,-1 1 0,0 0 0,0 0 0,0 0 0,0-1 0,0 1 0,0 0 1,0 0-1,0 0 0,0-1 0,0 1 2,67-124-729,-46 80 331,2 1 0,3 1 1,17-21 397,-42 61-18,60-68-236,-57 65 275,0 1 1,0 0-1,1 1 0,-1-1 0,1 1 0,0-1 0,0 1 0,1 1 0,-1-1 0,1 1 0,-1 0 0,1 0 0,3 0-21,-6 2 30,0 0-1,0 1 1,0-1-1,0 1 1,0 0-1,0 0 1,0 0-1,-1 0 1,1 0 0,0 1-1,-1-1 1,1 1-1,-1 0 1,1-1-1,-1 1 1,0 0-1,0 1 1,0-1-1,0 0 1,0 1-1,0-1 1,-1 1-1,1-1 1,-1 1-1,0 0 1,1 1-30,6 13 151,-1 1 1,-1 0-1,4 15-151,-6-19 89,9 39 68,-2 1 0,-2 0 0,-2 1 0,-3 0 0,-3 23-157,-1-77-508,0-1-272,0 2-277,-2 11 190</inkml:trace>
  <inkml:trace contextRef="#ctx0" brushRef="#br0" timeOffset="1794.23">5722 303 416,'0'0'352,"0"1"-32,0 0 48,3-2-88,-3 3 12,0-1 16,0 2-64,2-1 28,-2 2-36,0-2-20,0 2-64,-2-1-92,2 2-72,0 0-108,0 1-188,-3-2-372,3 1-316,-2 0 96</inkml:trace>
  <inkml:trace contextRef="#ctx0" brushRef="#br0" timeOffset="2145.71">5671 952 56,'0'367'3530,"0"-346"-3378,-2-1 1,-1 0-1,-3 13-152,2-8 71,0 0-1,1 0 1,1 19-71,7-38-1222,-1-11 205</inkml:trace>
  <inkml:trace contextRef="#ctx0" brushRef="#br0" timeOffset="2889.06">6110 813 200,'-3'69'3670,"-10"52"-3670,0 14 906,-16 131 754,27-227-1088,5-34-96,4-23-329,13-51-59,43-131-266,-51 169 135,1 0-1,2 1 1,0 1-1,3 0 1,3-4 43,-16 26 3,1 1 1,-1 0-1,1 0 0,0 0 1,0 1-1,1 0 1,-1 0-1,1 0 0,1 1 1,-1 0-1,0 0 0,1 1 1,0 0-1,0 0 0,0 1 1,0 0-1,0 1 1,0-1-1,0 1 0,1 1 1,1 0-4,-4 1 17,0 0 0,0 0 0,0 1 0,0 0 0,-1 0 0,1 0 0,-1 1 1,1-1-1,-1 1 0,0 1 0,0-1 0,0 1 0,-1 0 0,1 0 0,-1 0 1,0 1-1,3 3-17,9 12 54,0 1 0,-2 1 1,5 8-55,4 9 85,-2 0 0,-2 2 1,-2 0-1,-1 1 0,-2 1 1,7 41-86,-15-49-783,-1-1 1,-2 2-1,-2 13 783,-4-42-1417,-13 1-115</inkml:trace>
  <inkml:trace contextRef="#ctx0" brushRef="#br0" timeOffset="3660.241">5746 326 292,'-8'-12'2194,"8"11"-2160,0 0 0,0 0 1,0 0-1,-1 0 0,1 0 1,0 0-1,0 0 0,-1 1 1,1-1-1,0 0 0,-1 0 1,1 0-1,-1 0 0,0 0 0,1 1 1,-1-1-1,1 0 0,-1 1 1,0-1-1,0 0 0,1 1 1,-1-1-1,0 1 0,0-1 1,0 1-1,0-1 0,0 1 1,1 0-1,-1-1 0,0 1 1,0 0-1,0 0 0,0 0 1,0-1-1,0 1 0,0 0 1,0 1-1,0-1 0,0 0 0,0 0 1,0 0-1,0 0 0,0 1 1,0-1-1,0 0 0,0 1-34,-6 3 46,0 1-1,1 0 1,-1 0-1,1 0 1,1 1-1,-1-1 0,1 2 1,0-1-1,0 0 1,1 1-1,-1 0 1,2 0-1,-3 4-45,2 0 49,-1 0 0,1 0 0,1 1 0,0-1 0,1 1 0,0 0 0,0-1-1,1 12-48,1-21 5,0-1-1,0 0 0,0 0 0,0 0 1,0 0-1,0 1 0,0-1 0,1 0 0,-1 0 1,0 0-1,1 0 0,-1 0 0,1 0 1,-1 0-1,1 0 0,-1 0 0,1 0 1,0 0-1,-1 0 0,1 0 0,0 0 0,0 0 1,0-1-1,0 1 0,0 0 0,0 0 1,0-1-1,0 1 0,0-1 0,0 1 0,0-1 1,0 0-1,0 1 0,0-1 0,0 0 1,1 0-1,-1 0 0,0 1 0,0-1 0,0 0 1,0-1-1,1 1 0,-1 0 0,0 0-4,3-1 3,0 0 0,0 0 0,0 0 0,0 0 0,0-1 0,0 0 0,0 1 0,-1-1 0,1-1 0,-1 1 0,1 0 0,-1-1-3,4-4 9,-1-1 0,0 1 0,-1-1 0,1 0 0,-2-1 0,1 1 0,-1-1 0,0 0 0,-1 0 0,0 0 0,0 0 0,-1-1 0,-1 1 0,1-1 0,-1 1 0,-1-1 0,0 0 0,0 0-9,0 8 2,0 0 1,0 0 0,0 0-1,0 0 1,0 0 0,0 0-1,-1 0 1,1 0 0,-1 0-1,1 0 1,-1 0 0,0 0-1,0 0 1,0 0 0,0 1-1,0-1 1,0 0 0,0 1-1,0-1 1,-1 1 0,1-1-1,-1 1 1,1-1 0,-1 1-1,0 0 1,1 0-1,-1 0 1,0 0 0,0 0-1,0 0 1,0 0 0,0 1-1,0-1 1,0 1 0,0 0-1,0-1 1,0 1 0,0 0-1,0 0 1,0 0 0,0 0-1,0 1 1,0-1 0,0 0-1,0 1 1,0-1 0,0 1-1,0 0 1,0 0 0,1 0-1,-1 0-2,-54 42 220,53-41-258,0 1 0,0 0 0,1 0 0,-1 0 0,1 0 0,0 0 0,0 1 0,0-1 0,0 1 0,0-1 0,1 1 0,-1 0 0,1 0 0,0-1 0,1 1 0,-1 2 38,18 4-1479,-8-10 545</inkml:trace>
  <inkml:trace contextRef="#ctx0" brushRef="#br0" timeOffset="4706.735">7415 1076 252,'0'0'259,"0"0"-7,0 0 6,0 0 30,0 0-54,0 0 20,0 0-8,0 0 19,0 0 13,0 0 8,0 0-42,0 0-17,0 0-12,0 0-20,0 0 9,0 0-6,0 0-4,0 0-41,0 0 4,0 0 29,0 0 3,0 0-15,0 0 22,0 0 1,0 0-11,4 2 26,10 1-45,0 0 0,0-1-1,0-1 1,0 0 0,0-1 0,1-1 0,-1 0 0,0-1 0,0 0 0,0-1-167,67-6 219,13 7 157,1 3 0,83 13-376,-62 1 159,0-6-1,1-4 1,4-6-159,-90 1 63,79-3 184,21-6-247,103-7 178,-192 13-161,1 2 1,26 3-18,-3-1 252,-64-1-230,11 0-747,0 0-3354,-13 0 2375</inkml:trace>
  <inkml:trace contextRef="#ctx0" brushRef="#br0" timeOffset="5199.007">9153 758 164,'15'11'1924,"27"14"-439,40 16-1485,-51-27 221,-1 1 0,-1 1 0,0 2 0,-1 1 0,1 3-221,-27-21 29,0 1-1,-1 0 1,1 0 0,0 0 0,-1 0-1,1 0 1,-1 0 0,0 0 0,0 1 0,0-1-1,0 0 1,0 1 0,0-1 0,-1 0-1,1 1 1,-1-1 0,0 1 0,1-1 0,-1 1-1,0-1 1,-1 1 0,1-1 0,0 1-1,-1-1 1,1 1 0,-1-1 0,0 1 0,0-1-1,0 0 1,0 1 0,0-1 0,-1 0-29,-5 11 116,-1 0 1,-1-1-1,0 0 0,-1 0 1,-3 1-117,-5 8 321,-43 55 305,-15 18 47,-12 7-673,85-96-247,1-4-3303,4-5 2214</inkml:trace>
  <inkml:trace contextRef="#ctx0" brushRef="#br0" timeOffset="6450.529">2244 900 256,'0'0'307,"-6"-5"-44,-3-1-163,0 0 1,0 1-1,0 1 0,-1-1 0,0 1 0,0 1 1,0 0-1,0 0 0,0 1 0,-1 1 1,1-1-1,-1 2-100,-56-7 661,0 3 1,-1 2-1,-19 5-661,-31 0 490,-273-13 634,345 10-976,0 2 0,1 1 0,-10 5-148,-381 53 662,265-51-577,-118-9-85,124-3 13,111-27-2420,52 27 1545,-1 0-36</inkml:trace>
  <inkml:trace contextRef="#ctx0" brushRef="#br0" timeOffset="7146.302">359 475 120,'-211'242'2946,"172"-202"-2761,28-30-118,1 0 0,0 0 1,1 1-1,0 0 1,1 1-1,0 0 0,-4 9-67,11-19 13,1 0-1,-1 0 1,0 0-1,1 1 1,-1-1-1,1 0 1,0 0-1,0 0 1,0 0-1,0 0 1,0 1-1,0-1 1,1 0-1,-1 0 1,1 0 0,-1 0-1,1 0 1,0 0-1,0 0 1,0 0-1,0 0 1,0 1-13,3 1 6,-1 1 1,1-1 0,0 0 0,0 0-1,0 0 1,1-1 0,-1 1 0,1-1-1,1 0-6,13 7 7,0 0 0,1-1 0,0-2 0,9 3-7,86 28-25,-2 5 0,76 41 25,-144-70-1390,-44-14 679,-1 0-150,0 0 15</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0.519"/>
    </inkml:context>
    <inkml:brush xml:id="br0">
      <inkml:brushProperty name="width" value="0.1" units="cm"/>
      <inkml:brushProperty name="height" value="0.1" units="cm"/>
      <inkml:brushProperty name="color" value="#66CC00"/>
    </inkml:brush>
  </inkml:definitions>
  <inkml:trace contextRef="#ctx0" brushRef="#br0">16 16 40,'0'0'100,"0"0"8,0 0 43,0 0 46,0 0-15,0 0 1,0 0-57,0 0-5,0 0 46,0 0-9,0 0-72,0 0 10,0 0-10,0 0-28,-1-10-27,1 10-15,0 0 0,0 0-1,0-1 1,0 1-1,0 0 1,0 0 0,0 0-1,0 0 1,0-1 0,0 1-1,0 0 1,0 0-1,0 0 1,0 0 0,0 0-1,0-1 1,0 1-1,0 0 1,0 0 0,0 0-1,0 0 1,0-1-1,0 1 1,0 0 0,0 0-1,0 0 1,0 0 0,0 0-1,1 0 1,-1-1-1,0 1 1,0 0 0,0 0-1,0 0 1,0 0-1,0 0 1,0 0 0,1 0-1,-1 0 1,0-1-1,0 1 1,0 0 0,0 0-1,1 0 1,-1 0-1,0 0 1,0 0 0,0 0-1,0 0 1,0 0 0,1 0-1,-1 0 1,0 0-1,0 0 1,0 0 0,0 0-1,1 0 1,-1 1-1,0-1 1,0 0 0,0 0-1,0 0 1,0 0-1,1 0 1,-1 0 0,0 0-1,0 0-15,2 2 8,-1-1 0,1 1 1,0-1-1,-1 1 0,1 0 0,-1 0 0,0 0 0,0 0 0,1 0 0,-1 0 0,-1 0 0,1 0 0,0 0 0,0 0 1,-1 0-1,1 2-8,2 44 155,-3-42-145,-2 105 362,-8 55-372,-10 93 355,19-231-345,1-27-9,4 2-16,2-13-14,14-45-76,-3-1 0,-2-1 1,7-54 104,8-30-161,-9 53-13,5-50 174,-39 308 116,-31 267 204,43-493-76,-1-11-217,5-59-27,12-145 104,-17 264-33,-3 17-38,-3 18-38,-7 144 34,-4 36 118,16-167-67,3-30-20,-1 0 1,0 0-1,-1 0 0,-3 10-60,8-35 31,-2 0 0,0 0 0,-1-1 0,0 1 0,-2-10-31,0-21-12,2-317-244,-9 452 244,0-14 88,3 32-76,0 224 307,4-816-634,2 485 327,0-1-1,0 0 1,0 1 0,0-1 0,0 0-1,0 1 1,0-1 0,0 0 0,0 0 0,0 1-1,0-1 1,-1 0 0,1 0 0,0 1-1,0-1 1,0 0 0,0 0 0,-1 1 0,1-1-1,0 0 1,0 0 0,-1 0 0,1 1-1,0-1 1,0 0 0,-1 0 0,1 0 0,0 0-1,0 0 1,-1 0 0,1 0 0,0 1-1,-1-1 1,1 0 0,0 0 0,-1 0 0,1 0-1,0 0 1,0 0 0,-1 0 0,1-1-1,0 1 1,-1 0 0,1 0 0,0 0 0,0 0-1,-1 0 1,1 0 0,0 0 0,0-1-1,-1 1 1,1 0 0,0 0 0,0 0 0,-1-1-1,1 1 1,0 0 0,0 0 0,0-1-1,-1 1 1,1 0 0,0 0 0,0-1 0,0 1-1,0 0 1,0 0 0,0-1 0,0 1-1,0-1 1,-12 82-699,5-1 0,2 74 699,5-149-185,0 0-1,1 0 0,0-1 1,0 1-1,0 0 0,1 0 1,-1-1-1,2 3 186,-2-4-108,3 8-747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2"/>
    </inkml:context>
    <inkml:brush xml:id="br0">
      <inkml:brushProperty name="width" value="0.1" units="cm"/>
      <inkml:brushProperty name="height" value="0.1" units="cm"/>
      <inkml:brushProperty name="color" value="#66CC00"/>
    </inkml:brush>
  </inkml:definitions>
  <inkml:trace contextRef="#ctx0" brushRef="#br0">12 1 36,'-8'56'2600,"7"67"-1824,-1-13-264,5 1-1,7 25-511,-9-95 110,-1-36-85,0-1 0,0 1 0,0 0 0,0 0 0,1 0 0,0 0 0,0-1 1,0 1-1,1 0 0,-1-1-25,0-4 3,-1 1 1,1-1-1,-1 0 1,0 0-1,1 0 1,-1 0-1,1 0 0,-1 0 1,1 0-1,-1 0 1,0 0-1,1 0 1,-1-1-1,1 1 1,-1 0-1,0 0 1,1 0-1,-1 0 0,0-1 1,1 1-1,-1 0 1,0 0-1,1-1 1,-1 1-1,0 0 1,1 0-1,-1-1 1,0 1-1,0 0 0,1-1 1,-1 1-1,0-1 1,0 1-1,0 0 1,0-1-1,1 1 1,-1-1-1,0 1 1,0 0-1,0-1 0,0 1 1,0-1-1,0 1 1,0 0-1,0-1-3,9-21 23,21-101-350,-6 0-1,4-75 328,-20 140-112,1-23 50,-28 173 182,-1 91 552,5 112-672,31-338 71,0-65-82,-5-1-1,-5-1 1,-5-37 11,-5 143 15,-3 13 10,-15 120 184,5 0 0,2 62-209,11-121 159,4-70-127,2-1-25,-1 0 0,0-1 0,0 1 0,0 0 0,0-1 0,0 0 1,0 1-1,0-1 0,-1 1 0,1-1 0,-1 0 0,1 1 0,-1-1 1,1 0-1,-1 0 0,0 0 0,0 1 0,0-2-7,1-2 6,13-85-89,-5 0 0,-3-1 0,-6-67 83,0 137-28,0 16 22,0 0 0,0-1-1,-1 1 1,0 0-1,0 0 1,-1 0 0,1 0-1,-1 0 1,0 0-1,0 0 1,-1 0 0,0 0-1,-1-2 7,4 7 1,-1 0-1,1-1 0,0 1 1,0 0-1,0-1 1,0 1-1,0 0 0,-1-1 1,1 1-1,0 0 1,0 0-1,-1-1 0,1 1 1,0 0-1,0 0 1,-1 0-1,1-1 0,0 1 1,0 0-1,-1 0 1,1 0-1,0 0 0,-1 0 1,1-1-1,0 1 1,-1 0-1,1 0 0,0 0 1,-1 0-1,1 0 1,0 0-1,-1 0 0,1 0 1,0 0-1,-1 0 1,1 0-1,0 1 0,-1-1 1,1 0-1,0 0 1,-1 0-1,1 0 0,0 0 0,-11 18 20,-2 28 15,13-43-33,-20 113 110,6 0 1,5 2-1,5-1 0,6 5-112,-2-120 15,6 1 30,-6-2-44,0-1-1,0 0 1,0 0-1,0 0 0,1 1 1,-1-1-1,0 0 1,0 0-1,0 0 1,0 0-1,1 0 0,-1 1 1,0-1-1,0 0 1,0 0-1,1 0 1,-1 0-1,0 0 0,0 0 1,0 0-1,1 0 1,-1 0-1,0 1 1,0-1-1,1 0 0,-1 0 1,0 0-1,0 0 1,0 0-1,1-1 1,-1 1-1,0 0 0,0 0 1,1 0-1,-1 0 1,0 0-1,0 0 1,0 0-1,1 0 0,-1 0 1,0-1-1,0 1 1,0 0-1,1 0 1,-1 0-1,0 0 0,0-1 1,0 1-1,0 0 1,0 0-1,0 0 1,1-1-1,-1 1 0,0 0 1,0 0-1,0 0 1,0-1-1,0 1 1,0 0-1,0 0 0,0-1 1,0 1-1,0 0 1,0 0-1,0 0 1,0-1-1,0 1 0,0 0 1,0-1-1,10-43 4,-2 0-1,-2-1 1,1-43-4,-7-144-147,-2 105 140,-10 95 50,3 24-19,3 22 2,4 25 1,1 0 1,3 1 0,1-1-1,1 0 1,3 2-28,18 74 90,5 1-90,-13-54 31,-17-61-31,0 0 0,0 0 1,0 0-1,0 0 1,0 0-1,1 0 1,-1 0-1,0 0 0,1-1 1,-1 1-1,0 0 1,1 0-1,-1 0 1,1-1-1,0 1 1,-1 0-1,1-1 0,-1 1 1,1 0-1,0-1 1,0 1-1,-1-1 1,1 1-1,1 0 0,-2-1 1,1-1-1,0 1 1,0-1 0,0 1-1,-1 0 1,1-1-1,0 1 1,-1-1 0,1 0-1,0 1 1,-1-1 0,1 1-1,-1-1 1,1 0 0,-1 0-1,1 1 1,-1-1 0,0 0-1,1 0 1,-1 0-1,19-51 13,-19 51-13,17-79-100,-3-1 1,-4 0 0,-3-1 0,-4 0 0,-4-9 99,1 85 15,-3 9 4,-4 20 27,-7 36 39,-6 56-1089,6 2 0,0 110 1004,14-225-964</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4.107"/>
    </inkml:context>
    <inkml:brush xml:id="br0">
      <inkml:brushProperty name="width" value="0.1" units="cm"/>
      <inkml:brushProperty name="height" value="0.1" units="cm"/>
      <inkml:brushProperty name="color" value="#66CC00"/>
    </inkml:brush>
  </inkml:definitions>
  <inkml:trace contextRef="#ctx0" brushRef="#br0">11 134 88,'0'0'88,"0"0"40,4-6-14,3-5 295,-1 0-1,-1 0 1,0 0-1,0-1 1,-1-2-409,-28 307 1183,2-9-295,22-273-678,6-18-95,5-20-58,19-85-49,-4 0 1,-6-2 0,-2-26-9,-30 284 141,5-59-55,3 1 1,5 11-87,-1-30 154,4-60-123,4-15-2,4-14-7,1-23-30,-1 0 0,-3-1 1,-2 0-1,-1-1 0,-2-35 8,5-30 7,-2 40 32,-2-21-39,-5 93 0,-1 0 1,1 0 0,0 0 0,0 0 0,0 0 0,0 0 0,0 0 0,0 0 0,0 0 0,0 0 0,0 0 0,0 0 0,0 0 0,-1 0 0,1 0 0,0 0 0,0 0 0,0-1 0,0 1 0,0 0 0,0 0 0,0 0 0,0 0 0,0 0 0,0 0 0,0 0 0,0 0 0,0 0 0,0 0 0,0 0-1,0 0 1,0 0-1,-5 17 20,-4 29 4,-12 325 687,16 34-711,8-390 31,5-14-6,-7-3-22,1 1 0,-1-1 1,1 1-1,-1-1 0,0 1 0,0-1 0,0 0 0,0 0 0,0 1 0,0-1 0,0 0 0,0-2-3,16-56 4,-4-1-1,-1 0 1,-4-1-1,-1-20-3,0-252-185,-7 254 146,0 71 34,-1 1 1,0 0 0,0 0 0,-1 0 0,0-1 0,-1 2 0,1-1 0,-3-3 4,5 11-1,0 0 1,0 1-1,0-1 1,0 0-1,-1 1 1,1-1-1,0 0 1,0 1-1,0-1 0,-1 0 1,1 0-1,0 0 1,0 1-1,-1-1 1,1 0-1,0 0 1,-1 0-1,1 1 1,0-1-1,0 0 1,-1 0-1,1 0 0,0 0 1,-1 0-1,1 0 1,0 0-1,-1 0 1,1 0-1,0 0 1,-1 0-1,1 0 1,0 0-1,-1 0 0,1 0 1,0 0-1,-1 0 1,1 0-1,0 0 1,-1 0-1,1-1 1,0 1-1,0 0 1,-1 0-1,1 0 1,0-1-1,-1 1 0,1 0 1,0 0-1,0-1 1,0 1-1,-1 0 1,1 0-1,0-1 1,0 1-1,0 0 1,0-1-1,0 1 0,-1 0 1,1-1-1,0 1 1,0 0-1,0-1 1,0 1-1,0 0 1,-7 28 12,7-25-10,-17 115 63,6 1 0,5 0 0,7 70-65,0-91 112,-2-78-91,1 24 17,0-42-37,0 0 0,0 0 0,1 0-1,-1 0 1,0 0 0,1 0-1,0-1 1,-1 1 0,1 0-1,0 0 1,0-1 0,0 1-1,0-1 1,0 1 0,0-1 0,0 1-1,2 0 0,-2-3 4,0-1-1,0 0 1,0 0-1,0 0 1,0 0 0,0 0-1,0 0 1,-1 0-1,1-1 1,-1 1-1,1 0 1,-1 0-1,0 0 1,0-2-4,0 3 4,8-73-29,-4 0 1,-4-55 24,-1 53-110,0 36 63,-2 1 0,-2 0-1,-3-7 48,-2-20-3,9 55 7,0 6-4,1 0 1,-1 0-1,0 0 1,0 1-1,0-1 1,0 0-1,-1 1 1,0-1-1,0 1 1,0-1-1,0 1 1,-1 0-1,2 3 0,1 1 0,0 0 1,0 0-1,0 0 0,0 0 1,-1-1-1,1 1 0,0 0 1,0 0-1,0 0 0,-1 0 0,1 0 1,0 0-1,0 0 0,0 0 1,-1 0-1,1 0 0,0 0 1,0 0-1,-1 0 0,1 0 1,0 0-1,0 0 0,0 0 1,-1 0-1,1 0 0,0 0 1,0 0-1,-1 0 0,1 0 1,0 0-1,0 0 0,0 0 1,-1 0-1,1 1 0,0-1 1,0 0-1,0 0 0,0 0 1,-1 0-1,1 1 0,0-1 1,0 0-1,0 0 0,0 0 1,0 1-1,-8 15 0,-2 18-5,10-34 5,-37 177 350,-12 179-350,44-288 67,8-65-17,2-9-45,5-9-31,-3-10-73,-1 0 0,-2-1 0,0 0 0,-1 0 1,-2-17 98,1 13-192,6-162-1270,-8 189 1434,0 1 1,0-1-1,0 1 0,0-1 0,-1 1 1,1-1-1,-1 1 0,0-1 0,1 1 1,-1-1-1,0 1 0,-1 0 0,1-1 0,0 1 1,-1 0-1,1 0 0,-1 0 0,0 0 1,-1-1 27,2 3-25,0 0 1,0 1-1,1-1 1,-1 1-1,0-1 1,0 1 0,0-1-1,1 1 1,-1-1-1,0 1 1,1 0-1,-1-1 1,0 1-1,1 0 1,-1 0 0,1-1-1,-1 1 1,1 0-1,0 0 1,-1 0-1,1 0 1,0 0-1,-1 0 1,1 0 24,-9 25-404,-12 50-1664,16-50 1245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5.658"/>
    </inkml:context>
    <inkml:brush xml:id="br0">
      <inkml:brushProperty name="width" value="0.1" units="cm"/>
      <inkml:brushProperty name="height" value="0.1" units="cm"/>
      <inkml:brushProperty name="color" value="#66CC00"/>
    </inkml:brush>
  </inkml:definitions>
  <inkml:trace contextRef="#ctx0" brushRef="#br0">1 91 156,'0'0'287,"0"0"-45,0 0-34,0 0 39,0 0-40,0 0 16,0 0 10,0 0-20,0 0-15,0 0 22,0 0 11,2 10-14,6 46 200,-2 0-1,-4 1 0,-2 44-416,-1-30 203,3-1-1,4 8-202,-1-39 71,21 122 240,-26-160-307,0-1-1,0 1 1,0 0 0,0-1 0,0 1 0,0 0-1,0-1 1,0 1 0,0-1 0,0 1-1,0 0 1,0-1 0,1 1 0,-1-1 0,0 1-1,1 0 1,-1-1 0,0 1 0,1-1 0,-1 1-1,0-1 1,1 1 0,-1-1 0,1 1-1,-1-1 1,1 0 0,-1 1 0,1-1 0,-1 0-1,1 1 1,0-1 0,-1 0 0,1 0 0,-1 0-1,1 1-3,12-21 64,7-46-7,-18 61-41,24-96-78,-5-1 0,3-48 62,18-145 144,-56 569 382,0-58-220,3-41 13,9-151-174,3-31-83,2-39-9,-3-10-64,0-129-872,-12-51 883,5 166-194,6 49 145,-1-1 0,0 1 0,-2 0 0,-1 0 0,0 0 0,-6-10 49,11 31-1,0 1 1,0-1-1,0 1 1,0-1-1,0 0 1,0 1 0,0-1-1,0 0 1,0 1-1,0-1 1,0 0-1,-1 1 1,1-1-1,0 0 1,0 1-1,-1-1 1,1 0-1,0 1 1,0-1-1,-1 0 1,1 0-1,0 1 1,0-1 0,-1 0-1,1 0 1,0 0-1,-1 1 1,1-1-1,-1 0 1,1 0-1,0 0 1,-1 0-1,1 0 1,0 0-1,-1 0 1,1 0-1,-1 0 1,1 0 0,0 0-1,-1 0 1,1 0-1,0 0 1,-1 0-1,1 0 1,-1 0-1,1 0 1,0-1-1,-1 1 1,1 0-1,0 0 1,-1 0-1,1-1 1,0 1-1,0 0 1,-1 0 0,1-1-1,0 1 1,0 0-1,-1-1 1,1 1-1,0 0 1,0-1-1,0 1 1,-1 0-1,1-1 1,0 1-1,0 0 1,0-1-1,0 1 1,-10 29 25,-8 66 129,4 0 0,5 1-1,4 1 1,4 1-154,-1 152 648,6-230-546,3-37-25,6-37-25,-2-38-208,-5 0 1,-5-73 155,-1 114-249,-1 21 152,-1 0 0,-2 1-1,-4-16 98,-6-39-163,4 46 71,10 38 91,0 0 1,0 0-1,-1-1 1,1 1-1,0 0 1,0 0-1,0-1 1,0 1-1,-1 0 1,1 0-1,0 0 1,0-1 0,0 1-1,-1 0 1,1 0-1,0 0 1,0 0-1,-1 0 1,1-1-1,0 1 1,0 0-1,-1 0 1,1 0-1,0 0 1,0 0-1,-1 0 1,1 0-1,0 0 1,-1 0-1,1 0 1,0 0-1,0 0 1,-1 0 0,1 0-1,0 0 1,0 0-1,-1 0 1,1 1 0,-10 18 17,0 24 30,2 1 1,1 0 0,3 1-1,2-1 1,1 2-48,-2 28 91,1 161 317,2-151-278,0-83-128,0-1-1,0 1 0,-1-1 0,1 1 1,0-1-1,0 1 0,0-1 1,0 1-1,0-1 0,0 1 0,0 0 1,0-1-1,0 1 0,0-1 1,1 1-1,-1-1 0,0 1 1,0-1-1,0 1 0,1-1 0,-1 0 1,0 1-1,0-1 0,1 1 1,-1-1-1,0 1 0,1-1 1,-1 0-1,1 1 0,-1-1-1,9-12 37,7-28 1,1-42-255,-4-2-1,-4 0 0,-4 0 1,-4-58 217,-3 123-70,-2 33 50,-3 33-2,-1 253-321,8-294 309,0 11-222,1 0 0,1 1 0,0-1 0,1 0 1,1 0-1,4 11 256,-3-11-469,2 5-375</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7.483"/>
    </inkml:context>
    <inkml:brush xml:id="br0">
      <inkml:brushProperty name="width" value="0.1" units="cm"/>
      <inkml:brushProperty name="height" value="0.1" units="cm"/>
      <inkml:brushProperty name="color" value="#66CC00"/>
    </inkml:brush>
  </inkml:definitions>
  <inkml:trace contextRef="#ctx0" brushRef="#br0">1 0 108,'0'0'301,"0"0"-25,0 0-54,18 0 163,-18 0-366,1 0-1,0 0 1,0 1 0,-1-1 0,1 0-1,0 0 1,-1 0 0,1 1-1,0-1 1,-1 0 0,1 1-1,0-1 1,-1 0 0,1 1-1,-1-1 1,1 1 0,-1-1 0,1 1-1,-1-1 1,1 1 0,-1 0-1,1-1 1,-1 1 0,0-1-1,1 1 1,-1 0 0,0 0-19,7 28 425,-7 46 170,-1-51-454,2 51 728,9 60-869,-2-69 459,-4 0 0,-2 33-459,-2-98 43,0-1-22,5 7-7,-5-7-13,0 0 0,0 0-1,0 0 1,0-1-1,0 1 1,0 0-1,1 0 1,-1 0-1,0 0 1,0-1 0,0 1-1,0 0 1,0 0-1,1 0 1,-1 0-1,0 0 1,0 0 0,0 0-1,0-1 1,1 1-1,-1 0 1,0 0-1,0 0 1,0 0-1,0 0 1,1 0 0,-1 0-1,0 0 1,0 0-1,0 0 1,1 0-1,-1 0 1,0 0 0,0 0-1,0 0 1,1 0-1,-1 0 1,0 0-1,0 1 1,0-1-1,0 0 1,1 0 0,-1 0-1,0 0 1,0 0-1,0 0 1,0 0-1,0 1 1,1-1 0,-1 0-1,0 0 1,0 0-1,0 0 1,0 1-1,0-1 1,0 0-1,0 0 1,0 0 0,0 0-1,0 1 1,0-1-1,0 0 1,0 0-1,0 0 1,0 1 0,0-1-1,0 0 0,16-28 4,-2-1 1,-1 0-1,-2-1 1,4-14-5,30-128-46,-41 152 45,4-12 19,36-173 100,-95 588 509,16 8-627,33-363 13,2-20-1,0-18 7,15-518 82,-14 523-99,-1-1 1,0 1 0,0-1-1,-1 1 1,1 0-1,-1-1 1,-1 1-1,1 0 1,-1 0 0,0 0-1,0 0 1,0 0-1,-2-2-2,4 7 1,-1 0 0,1 0 0,-1 0 0,1 0-1,-1 0 1,1 0 0,-1 0 0,1 1 0,-1-1 0,1 0-1,-1 0 1,1 1 0,-1-1 0,1 0 0,0 1 0,-1-1 0,1 0-1,-1 1 1,1-1 0,0 1 0,0-1 0,-1 0 0,1 1-1,0-1 1,0 1 0,-1-1 0,1 1 0,0-1 0,0 1-1,0-1 1,0 1 0,0-1 0,0 1 0,0-1 0,0 1 0,0 0-1,0-1 0,-7 23 1,-4 47-22,4 0-1,3 1 0,2 0 1,4 2 21,-1 11-34,3-64 23,4-23 9,9-27 14,-15 26-7,10-22 14,0 0 0,-2-1 0,-1 0 0,-1-1 0,-2 0 0,3-21-19,-2-18-139,-3 0 0,-3-21 139,-1 76-15,-1 0 0,0 0 0,0 1-1,-2-1 1,1 1 0,-1-1 0,-1 1-1,0 0 1,0 0 0,-1 1 0,-1-1-1,0 0 16,5 10-2,0-1 0,1 1-1,-1 0 1,0-1 0,0 1-1,1 0 1,-1 0-1,0 0 1,0 0 0,0 0-1,-1 0 1,1 0-1,0 0 1,0 0 0,0 0-1,-1 1 1,1-1-1,0 0 1,-1 1 0,1-1-1,0 1 1,-1 0-1,1-1 1,-1 1 0,-1 0 2,2 1 0,-1-1 1,0 1 0,1 0-1,-1 0 1,1 0-1,-1 0 1,1 0 0,0 0-1,-1 0 1,1 0-1,0 1 1,0-1 0,0 0-1,0 1 1,0-1 0,0 1-1,0 0 1,0 0-1,-6 13 20,0 1 0,1 0 1,1 0-1,0 7-20,2-14 4,-10 46 40,2 0 1,3 1-1,-1 46-44,5 172 146,4-186-83,0-84-63,1 0 0,-1 0 0,1 0 0,0 1-1,0-1 1,0 0 0,0 0 0,1 0 0,0-1 0,-1 1-1,2 0 1,-1 0 0,0 0 0,-1-4 1,-1 0-1,0 1 1,0-1 0,0 0-1,1 1 1,-1-1-1,0 0 1,0 1 0,1-1-1,-1 0 1,0 1-1,1-1 1,-1 0 0,0 0-1,1 0 1,-1 1-1,0-1 1,1 0-1,-1 0 1,1 0 0,-1 0-1,0 0 1,1 1-1,-1-1 1,1 0 0,-1 0-1,0 0 1,1 0-1,-1 0 1,1 0 0,-1 0-1,1-1 1,-1 1-1,0 0 1,1 0 0,-1 0-1,1 0 0,11-15 15,2-20 16,-14 35-31,8-29 1,-1-1-1,-1 0 1,-2 0-1,0-21 0,-2-126-305,-3 106 111,0 29 108,-3 0 0,-1 0 0,-6-22 86,-1-4-62,12 64 65,-12-52-14,12 52 10,-1 1 1,0-1-1,0 1 0,-1 0 1,1-1-1,-1 1 1,0 0-1,0 0 0,0 0 1,0 0-1,0 0 0,0 1 1,-2-2 0,4 4 2,-1 0-1,1 0 1,-1 0 0,1 0 0,-1 0 0,1-1 0,-1 1-1,1 0 1,-1 0 0,1 0 0,-1 0 0,1 1 0,-1-1-1,1 0 1,-1 0 0,1 0 0,0 0 0,-1 0 0,1 1-1,-1-1 1,1 0 0,-1 0 0,1 1 0,-1-1 0,1 0-1,0 1 1,-1-1 0,1 0 0,0 1 0,-1-1 0,1 1-1,0-1 1,0 0 0,-1 1 0,1-1 0,0 1-1,0 0-1,-10 18 14,10-18-7,-7 17 21,1 1 0,1-1 0,1 1 0,0 0 0,2 0 0,0 10-28,0 118 90,2-94-68,0-33-6,-1 15-23,1-1 0,2 1 0,1 0 0,2-1 0,1 0 0,1 0 0,4 6 7,-10-37-89,0 1 0,0 0-1,0-1 1,1 1 0,-1-1-1,1 1 1,0-1 0,0 0-1,0 0 1,0 1 0,0-1 0,1-1-1,-1 1 1,1 0 0,0-1-1,0 1 1,1-1 89,9 3-1155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49.440"/>
    </inkml:context>
    <inkml:brush xml:id="br0">
      <inkml:brushProperty name="width" value="0.1" units="cm"/>
      <inkml:brushProperty name="height" value="0.1" units="cm"/>
      <inkml:brushProperty name="color" value="#66CC00"/>
    </inkml:brush>
  </inkml:definitions>
  <inkml:trace contextRef="#ctx0" brushRef="#br0">104 64 16,'-2'0'40,"-1"0"0,1 1 0,0-1 0,0 1 0,0-1 0,0 1-1,-1-1 1,1 1 0,0 0 0,0 0 0,0 0 0,0 0 0,1 1 0,-1-1 0,0 0 0,0 1 0,1-1 0,-1 1-1,1 0 1,-1-1 0,1 1 0,0 0 0,0 0 0,0 0 0,0 0 0,0 0 0,0 0 0,0 0 0,1 0 0,-1 2-40,-2 10 124,0-1 1,1 1-1,1-1 0,0 14-124,0 2 183,-33 364 1693,25-239-1106,9-152-715,8 2 16,-6-4-60,3-12 4,15-55 21,-3 0-1,-3 0 0,2-39-35,9-206 64,-25 187 160,0 125-222,0 0-1,1 0 0,-1-1 0,0 1 0,0 0 1,0-1-1,0 1 0,0-1 0,0 1 0,0 0 0,1-1 1,-1 1-1,0 0 0,0-1 0,0 1 0,-1-1 0,1 1 1,0 0-1,0-1 0,0 1 0,0 0 0,0-1 0,0 1 1,0 0-1,-1-1 0,1 1 0,0 0 0,0-1 1,-1 1-1,1 0 0,0 0 0,0-1 0,-1 1 0,1 0 1,0 0-1,0-1 0,-1 1 0,1 0 0,0 0 0,-1 0 1,1 0-1,-1-1 0,1 1 0,0 0 0,-1 0 1,1 0-1,0 0 0,-1 0 0,1 0 0,0 0 0,-1 0 1,1 0-1,-1 0 0,1 0 0,0 0 0,-1 0 0,1 1 1,0-1-1,-1 0 0,1 0 0,0 0-1,-2 1 2,1 0 1,0 1-1,-1-1 1,1 0-1,0 0 0,0 1 1,0-1-1,0 1 0,0-1 1,0 0-1,1 1 0,-1 0 1,0-1-1,1 2-2,-11 57 95,3 1 0,2 0 0,3 1 0,5 54-95,-1-36 58,0-42-37,2-1 0,1 0 1,4 9-22,3 26 10,-8-43-9,-2-16-2,0-1-1,1 0 1,0 1-1,1-1 1,0 0-1,1-1 1,3 7 1,-7-17-1,0-1 1,0 0-1,0 0 0,0 1 1,0-1-1,1 0 1,-1 0-1,0 0 0,0 1 1,0-1-1,0 0 1,0 0-1,0 0 0,1 0 1,-1 1-1,0-1 1,0 0-1,0 0 0,1 0 1,-1 0-1,0 0 1,0 1-1,0-1 0,1 0 1,-1 0-1,0 0 1,0 0-1,0 0 0,1 0 1,-1 0-1,0 0 1,0 0-1,1 0 0,-1 0 1,0 0-1,0 0 1,1 0-1,-1 0 0,0 0 1,0 0-1,0 0 0,1 0 1,-1-1-1,0 1 1,0 0-1,0 0 0,1 0 1,-1 0-1,0 0 1,8-15 6,2-21 5,-3-2-11,-3 0-1,-1-1 1,-2 0-1,-1 1 1,-3-14 0,-10-61-117,-9-21 117,20 122-2,1 6 4,1 1-1,-1-1 1,0 1 0,0-1 0,0 1 0,-1 0 0,0 0 0,0-1-1,0 1 1,-1 1 0,1-1 0,-1 0 0,-2-1-2,4 7 5,-1 1-1,1 0 1,0 0 0,0 0-1,0 0 1,0 0 0,0 0-1,0 0 1,1 0 0,-1 0-1,1 0 1,-1 0 0,1 0-1,0 0 1,0 2-5,0-3 1,-9 89 137,3 1 1,6 63-139,1-70 75,0-54-54,2 1 0,1-1 0,1 0 0,2 1-21,2 12 8,-2-15 19,0-23-8,1-19-7,8-43-32,-2-1 1,-3 0-1,-2-1 1,-1-29 19,0-241-299,-8 314 292,-3-3 2,-4 32 28,-4 36 18,-6 217 674,12 95-715,5-339 30,1-23-30,-1 0 0,0 0 1,1 1-1,-1-1 0,1 0 1,-1 0-1,1 1 1,-1-1-1,1 0 0,-1 0 1,1 0-1,-1 0 0,1 0 1,-1 0-1,1 1 1,-1-1-1,1 0 0,-1-1 1,1 1-1,-1 0 0,1 0 1,-1 0-1,1 0 1,-1 0-1,1 0 0,-1-1 1,1 1-1,-1 0 0,1 0 0,1-3 1,0 0 0,0 0-1,0 0 1,0-1 0,0 1 0,0 0-1,-1-1 1,0 1 0,0-1 0,0 0-1,0 1 1,0-1 0,-1 0 0,1 1-1,-1-2 0,3-12 7,12-66-39,-2 0 1,-1-67 31,-6-171-273,-6 305 267,0 8-1,-1-1 0,1 1-1,-2 0 1,1-1 0,-1 1 0,0 0-1,-1 0 1,-1-1 7,4 9 1,0-1-1,0 1 0,0 0 0,0 0 1,0-1-1,0 1 0,0 0 1,0-1-1,0 1 0,0 0 0,0-1 1,-1 1-1,1 0 0,0 0 1,0-1-1,0 1 0,-1 0 1,1 0-1,0 0 0,0-1 0,-1 1 1,1 0-1,0 0 0,0 0 1,-1 0-1,1-1 0,0 1 1,-1 0-1,1 0 0,0 0 0,0 0 1,-1 0-1,1 0 0,0 0 1,-1 0-1,1 0 0,0 0 0,-1 0 1,1 0-1,-7 12 15,0 21 5,7-32-19,-15 152 160,6 0 0,9 81-161,0-130 50,1-97-46,-1 0 0,1 0-1,0-1 1,1 1 0,0 0-1,0-1 1,0 1 0,3 5-4,-5-12 0,0 0 0,0 1 0,0-1 0,0 0 0,0 1 0,0-1 0,0 0 0,0 0 0,0 1 0,0-1 0,0 0 0,1 0 0,-1 1 0,0-1 0,0 0 0,0 0 0,0 1 0,0-1 0,0 0 0,1 0 0,-1 1 0,0-1 0,0 0 0,0 0 0,1 0 0,-1 1 0,0-1 0,0 0 0,1 0 0,-1 0 0,0 0 0,0 0 0,1 0 0,-1 0 0,0 1 0,0-1 0,1 0 0,-1 0 0,0 0 0,0 0 0,1 0 0,-1 0 0,0 0 0,1 0 0,-1 0 0,0 0 0,0-1 0,1 1 0,-1 0 0,0 0 0,0 0 0,1 0 0,-1 0 0,0 0 0,0-1 0,1 1 0,-1 0 0,0 0 0,0 0 0,0 0 0,1-1 0,-1 1 0,0 0 0,0 0 0,0-1 0,0 1 0,0 0 0,1 0 0,-1-1 0,0 1 0,7-20 6,-6 17-5,14-53 3,-2 0 0,-3-1-1,1-36-3,4-178 55,-13 205-24,-1-35 65,-1 101-96,0 0 0,-1 0 0,1 0 0,0 0 0,0 1 0,0-1 0,0 0 1,-1 0-1,1 0 0,0 0 0,0 0 0,0 0 0,-1 0 0,1 0 0,0 0 1,0 0-1,0 0 0,0 0 0,-1 0 0,1 0 0,0-1 0,0 1 0,0 0 1,0 0-1,-1 0 0,1 0 0,0 0 0,0 0 0,0 0 0,0 0 0,0-1 1,-1 1-1,1 0 0,0 0 0,0 0 0,0 0 0,0 0 0,0-1 0,0 1 0,0 0 1,0 0-1,0 0 0,0 0 0,-1-1 0,1 1 0,0 0 0,0 0 0,0 0 1,0 0-1,0-1 0,0 1 0,0 0 0,0 0 0,1 0 0,-1-1 0,0 1 0,-8 16 10,-7 67 6,5 0 0,3 1 0,3-1 0,4 12-16,-3 74-272,2-93-2323,1-66 1551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2.291"/>
    </inkml:context>
    <inkml:brush xml:id="br0">
      <inkml:brushProperty name="width" value="0.2" units="cm"/>
      <inkml:brushProperty name="height" value="0.2" units="cm"/>
      <inkml:brushProperty name="color" value="#FFC114"/>
    </inkml:brush>
  </inkml:definitions>
  <inkml:trace contextRef="#ctx0" brushRef="#br0">491 5 8,'-10'-2'133,"-1"1"1,1 0-1,-1 0 1,0 1-1,1 1 1,-1 0-1,0 0 1,1 1-1,-1 0 1,1 1-1,0 0 1,-5 2-134,-7 3 104,1 2 0,0 0 1,1 1-1,0 1 1,-7 5-105,22-13 23,-1-1 0,1 1 0,0 0 0,1 1 1,-1-1-1,1 1 0,0 0 0,0 0 1,0 0-1,1 0 0,-1 1 0,1-1 1,1 1-1,-1 0 0,1 0 0,0 0 1,0 0-1,1 1 0,0-1 0,0 0 1,0 1-1,1-1 0,0 0 0,0 1 0,1-1 1,-1 0-1,2 1 0,-1-1 0,0 0 1,1 0-1,1 0 0,-1 0 0,1 0 1,0 0-24,8 12 113,1-1 1,0 0-1,1-1 0,1 0 1,11 9-114,-2-2 185,-14-13-46,0 0-1,-1 0 1,-1 0-1,6 9-138,-11-15 83,0 0-1,0 0 1,0 0-1,-1 0 1,1 0-1,-1 1 1,0-1-1,0 0 1,0 1-1,-1-1 1,1 0-1,-1 1 0,0-1 1,-1 1-1,1-1 1,-1 4-83,-5 7 128,0 0 0,-1 0 0,0-1 0,-1 1 0,-1-2 0,0 0-1,-1 0 1,0 0 0,-1-1 0,0-1 0,-13 10-128,-26 21 242,-2-4-1,-21 12-241,71-49-5,-38 18-1957,39-19 667,1 0-97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50.986"/>
    </inkml:context>
    <inkml:brush xml:id="br0">
      <inkml:brushProperty name="width" value="0.1" units="cm"/>
      <inkml:brushProperty name="height" value="0.1" units="cm"/>
      <inkml:brushProperty name="color" value="#66CC00"/>
    </inkml:brush>
  </inkml:definitions>
  <inkml:trace contextRef="#ctx0" brushRef="#br0">231 9 44,'0'-1'13,"-1"1"1,1 0-1,-1 0 0,1 0 1,-1 0-1,1 0 1,-1-1-1,1 1 0,-1 0 1,1 0-1,-1 0 0,1 0 1,-1 0-1,0 1 1,1-1-1,-1 0 0,1 0 1,-1 0-1,1 0 0,-1 1 1,1-1-1,-1 0 1,1 0-1,0 1 0,-1-1 1,1 0-1,-1 1 0,1-1 1,0 0-1,-1 1 1,1-1-1,-1 1 0,1-1 1,0 1-1,0-1 0,-1 1 1,1-1-1,0 1 1,0-1-1,0 1 0,0-1 1,-1 1-1,1-1 0,0 1 1,0-1-1,0 1 1,0-1-1,0 1 0,0-1 1,0 1-1,1 0-13,-1-1 4,0 0 1,-1 0-1,1 0 1,0 1-1,0-1 0,0 0 1,0 0-1,0 0 1,0 0-1,0 1 0,0-1 1,0 0-1,-1 0 1,1 0-1,0 0 0,0 0 1,0 0-1,0 1 1,0-1-1,-1 0 0,1 0 1,0 0-1,0 0 1,0 0-1,0 0 0,-1 0 1,1 0-1,0 0 1,0 0-1,0 0 0,-1 0 1,1 0-1,0 0 1,0 0-1,0 0 0,-1 0 1,1 0-1,0 0 1,0 0-1,0 0 0,0 0 1,-1 0-1,1 0 1,0 0-1,0 0 0,0-1-4,-1 1 10,0 0-1,0 0 0,1 0 0,-1 0 0,0-1 0,1 1 0,-1 0 0,0 1 0,0-1 0,1 0 0,-1 0 0,0 0 0,0 0 0,1 0 0,-1 1 1,0-1-1,1 0 0,-1 1 0,1-1 0,-1 0 0,0 1 0,1-1 0,-1 1 0,1-1 0,-1 1 0,1-1 0,-1 1 0,1-1 0,-1 1-9,-11 22 189,0 1 0,2-1 1,0 2-1,2-1 0,1 2 0,-2 11-189,-26 166 877,32-185-811,-5 43 244,-2 0 0,-4-1 1,-5 13-311,47-150 198,-9-24-145,-4-1-1,-4 0 0,-4-90-52,-7 189 25,0 3-24,0 0-1,-1 0 1,1-1-1,0 1 1,0 0-1,-1 0 1,1 0-1,0 0 1,0-1-1,-1 1 1,1 0-1,0 0 1,-1 0-1,1 0 1,0 0-1,-1 0 1,1 0-1,0 0 1,0 0-1,-1 0 1,1 0-1,0 0 1,-1 0-1,1 0 1,0 0-1,-1 0 1,1 0-1,0 0 1,0 1-1,-1-1 1,1 0-1,0 0 1,0 0-1,-1 0 1,1 1-1,0-1 1,0 0-1,-1 0 1,1 0-1,0 1 1,0-1-1,0 0 1,-1 1-1,-9 20 40,-7 42 38,13-48-69,-16 78 105,3 1 0,5 0 0,3 19-114,0 286 189,13-380-173,6-18 8,-8-3-21,0 0 0,0 0 0,0 0 0,0 0 0,0 0 0,0 0 0,-1 0 0,1 0 0,-1-1 0,0 1-1,1-1-2,10-31 19,0 0-1,-3-2 0,0 1 1,-3-1-1,2-22-18,-7 46 0,11-103 22,-4-62-22,-5 81-11,2-112 115,-5 201-101,0 0 1,-1 1 0,0-1 0,0 1 0,-1-1 0,0 1 0,0 0 0,-3-6-4,5 12 1,0-1 0,0 1 0,0 0 0,0 0 0,0 0 1,0-1-1,-1 1 0,1 0 0,0 0 0,0 0 0,0 0 0,0-1 0,0 1 0,0 0 1,0 0-1,0 0 0,0 0 0,-1 0 0,1-1 0,0 1 0,0 0 0,0 0 0,0 0 1,0 0-1,-1 0 0,1 0 0,0 0 0,0 0 0,0 0 0,0 0 0,-1-1 0,1 1 1,0 0-1,0 0 0,0 0 0,-1 0 0,1 0 0,0 0 0,0 0 0,0 0 0,0 1 1,-1-1-1,1 0 0,0 0 0,0 0 0,0 0 0,0 0 0,-1 0 0,1 0 0,0 0 1,0 0-1,0 0 0,0 1 0,0-1 0,-1 0 0,1 0 0,0 0-1,-7 15 39,-1 18 0,-9 81 40,6 0 0,4 1 0,5 31-79,3-131 0,0 0 0,1-1 0,0 1 0,1-1 0,1 1-1,0-1 1,3 4 0,1 6 30,-8-23-30,0 0 1,0-1 0,0 1-1,0 0 1,0-1 0,0 1 0,0-1-1,1 1 1,-1 0 0,0-1-1,0 1 1,1-1 0,-1 1 0,0 0-1,1-1 1,-1 1 0,1-1 0,-1 0-1,1 1 1,-1-1 0,1 1-1,-1-1 1,1 0 0,-1 1 0,1-1-1,-1 0 1,1 1 0,0-1-1,-1 0 1,1 0 0,-1 0 0,1 0-1,0 1 1,-1-1 0,1 0-1,16-17 22,5-34 15,3-34-72,-4-2 0,-3 0-1,1-46 36,-7-177-245,-12 309 245,0 1 1,1-1 0,-1 0-1,0 1 1,0-1-1,0 0 1,0 1 0,0-1-1,-1 0 1,1 0-1,0 1 1,0-1-1,0 0 1,-1 1 0,1-1-1,0 1 1,0-1-1,-1 0 1,1 1 0,-1-1-1,1 1 1,-1-1-1,1 1 1,-1-1 0,1 1-1,-1-1 1,1 1-1,-1-1 1,1 1-1,-1 0 1,0 0 0,1-1-1,-1 1 0,0 0 2,0 0 0,0 0 0,1 1 0,-1-1-1,0 0 1,0 1 0,1-1 0,-1 0 0,0 1 0,1-1 0,-1 1-1,0-1 1,1 1 0,-1-1 0,1 1 0,-1-1 0,0 1 0,1 0-1,0-1 1,-1 1 0,1 0 0,-1 0 0,1-1 0,0 1-1,0 0 1,-1 0 0,1 0-2,-10 33 28,1 0 0,2 0 0,1 0 0,1 17-28,-4 144 95,7-147-80,0 261 110,2-305-124,0 0 0,0-1 0,1 1 0,0 0 0,-1 0 0,1-1 0,1 1 1,-1 0-1,0-1 0,1 1 0,0-1 0,0 0 0,0 2-1,-1-5 0,-1 0 1,0 1-1,0-1 1,0 0-1,1 0 1,-1 1-1,0-1 1,0 0-1,1 0 1,-1 0-1,0 1 0,1-1 1,-1 0-1,0 0 1,1 0-1,-1 0 1,0 1-1,1-1 1,-1 0-1,0 0 1,1 0-1,-1 0 0,0 0 1,1 0-1,-1 0 1,0 0-1,1 0 1,-1 0-1,0 0 1,1 0-1,-1-1 1,0 1-1,1 0 1,-1 0-1,0 0 0,1 0 1,-1 0-1,0-1 1,0 1-1,1 0 1,-1 0-1,0 0 1,0-1-1,1 1 1,-1 0-1,10-14 7,-9 12-4,9-16 0,-1-1-1,-1 0 0,0 0 1,-2-1-1,0 1 1,-1-2-1,-1 1 0,-1 0 1,-1-1-3,4-55-368,-4-61 368,-2 98-133,0 33 121,0-13-23,0 0 0,-1 0 0,-1 0 1,0 0-1,-6-18 35,8 37 0,0 0 0,0-1 0,0 1 0,0 0 0,0 0 1,0-1-1,0 1 0,0 0 0,0-1 0,0 1 0,-1 0 0,1-1 0,0 1 1,0 0-1,0 0 0,0-1 0,-1 1 0,1 0 0,0 0 0,0 0 0,-1-1 0,1 1 1,0 0-1,0 0 0,-1 0 0,1 0 0,0-1 0,-1 1 0,1 0 0,0 0 1,-1 0-1,1 0 0,0 0 0,-1 0 0,1 0 0,0 0 0,-1 0 0,-7 10 15,-1 18 24,9-28-38,-16 86 79,3 0 0,5 0 0,3 1 0,5 61-80,0-140-15,0 0 0,0-1 1,1 1-1,0 0 1,0 0-1,1-1 1,0 1-1,1-1 1,-1 1-1,1-1 0,1 0 1,0 1 14,-3-7-40,-1 0 0,1 0 0,-1 0 0,1 0 1,0 0-1,0 0 0,-1 0 0,1 0 0,0 0 0,0-1 0,0 1 0,0 0 1,0-1-1,0 1 0,0-1 0,0 1 0,0-1 0,0 1 0,0-1 1,0 0-1,0 1 0,0-1 0,1 0 0,-1 0 0,0 0 0,0 0 1,0 0-1,0 0 0,1 0 0,-1 0 0,0-1 0,0 1 0,0 0 0,0-1 1,0 1-1,0-1 0,0 1 0,0-1 0,0 1 0,0-1 0,0 0 1,0 1-1,0-1 40,18-15-1032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52.979"/>
    </inkml:context>
    <inkml:brush xml:id="br0">
      <inkml:brushProperty name="width" value="0.1" units="cm"/>
      <inkml:brushProperty name="height" value="0.1" units="cm"/>
      <inkml:brushProperty name="color" value="#66CC00"/>
    </inkml:brush>
  </inkml:definitions>
  <inkml:trace contextRef="#ctx0" brushRef="#br0">407 311 116,'0'0'85,"0"0"-38,-27-2 248,19-3-272,-1 0 1,1 0 0,0-1-1,0 0 1,0-1 0,1 0-1,0 0 1,1 0 0,-1-1-1,-3-7-23,-27-27 146,33 38-90,-1 0-1,0 0 1,0 0 0,-1 1 0,1 0 0,-1 0 0,1 0 0,-1 1-1,0-1 1,0 1 0,0 1 0,-1-1 0,-1 1-56,7 1 77,0-1-56,0 1 0,0-1 1,0 1-1,0 0 0,0-1 0,-1 1 0,1 0 0,0-1 0,0 1 1,0 0-1,0 0 0,0 0 0,-1 0 0,1 0 0,0 0 1,0 0-1,0 1 0,0-1 0,0 0 0,0 1 0,0-1 0,0 1 1,-1-1-1,1 1 0,0-1 0,1 1 0,-1 0 0,0-1 0,0 1 1,-1 1-22,-21 18 157,14-8-61,0 1 0,1 0 0,0 0 0,1 1-1,0 0 1,1 0 0,1 0 0,0 1 0,0 7-96,-7 31 283,3 0 0,2 2-283,4-28 95,-4 18 48,2-15 60,1 0 1,1 19-204,27-107 83,3-48-26,-5-2 0,-2-30-57,-5 38 53,-9 60 21,-6 37 10,-2 25-22,-17 227 439,12 76-501,7-325 1,0 0 0,0 0 0,0 0 1,0 0-1,0-1 0,0 1 0,0 0 1,0 0-1,0 0 0,1 0 0,-1 0 1,0 0-1,0 0 0,0 0 1,0 0-1,0 0 0,0 0 0,0 0 1,0 0-1,0 0 0,1 0 0,-1 0 1,0 0-1,0 0 0,0 0 1,0 0-1,0 0 0,0 0 0,0 0 1,1 0-1,-1 0 0,0 0 0,0 0 1,0 0-1,0 0 0,0 0 0,0 0 1,0 0-1,1 0 0,-1 0 1,0 0-1,0 0 0,0 0-1,9-23 32,8-32-25,11-95-288,0-75 281,-9 69 30,-18 137-21,-4 25 27,-5 29 35,-2 573 386,10-604-456,0-1 0,0 0 1,1 1-1,-1-1 0,1 0 0,0 1 0,0-1 1,0 0-1,1 0 0,-1 0 0,1 0 1,-1 0-1,1 0 0,2 2-1,-3-3 2,-1-2-1,1 0-1,-1 1 1,0-1 0,1 0-1,-1 0 1,0 0-1,0 0 1,1 0 0,-1 1-1,0-1 1,1 0 0,-1 0-1,0 0 1,1 0-1,-1 0 1,0 0 0,1 0-1,-1 0 1,0 0-1,1 0 1,-1 0 0,0-1-1,1 1 1,-1 0-1,0 0 1,0 0 0,1 0-1,-1 0 1,0-1-1,1 1 1,-1 0 0,0 0-1,0 0 1,1-1-1,-1 1 1,0 0 0,0 0-1,0-1 1,0 1 0,1 0-1,-1 0 1,0-1-1,0 1 1,0-1-1,9-12 8,10-24-20,-2 0 1,-2-2 0,-1 1-1,-3-2 1,4-20 11,30-206-196,-42 246 190,-1-6-2,1 3-36,-4 36 17,-29 312 245,20-230-83,9-77-129,-4 30 254,1 39-260,46-239 87,-24 58-347,-4-2-1,-4 0 1,-4-87 260,-8 172-29,-4 20 25,-4 22 28,-10 87 67,-26 194 323,41-229-286,3-43-21,-1 0 0,-4 10-107,6-42 60,3-8-17,6-21 7,9-36-6,0-48-287,-6-1-1,-4-1 1,-6-95 243,-1 142-97,0 47 97,0 0-1,-1 0 1,0 0-1,-1 0 1,0 0-1,-1 1 1,-1-1-1,0 1 1,0 0 0,-2-1 0,6 12 0,0 0 0,-1 0 0,1 0 0,0 0 0,0 0 0,-1 0 0,1 0 0,-1 1 0,1-1 0,0 0 1,-1 0-1,0 1 0,1-1 0,-1 0 0,1 0 0,-1 1 0,0-1 0,1 1 0,-1-1 0,0 1 0,0-1 1,0 1-1,1-1 0,-1 1 0,0 0 0,0-1 0,0 1 0,0 0 0,0 0 0,0 0 0,0-1 0,0 1 0,0 1 4,0 0-1,-1 0 0,1 0 1,-1 0-1,1 0 0,0 0 1,0 1-1,0-1 0,0 0 1,0 1-1,0-1 0,0 0 0,0 1 1,0-1-1,1 1 0,-1 0-3,-4 10 25,0 0-1,1 0 1,0 1-1,0 5-24,-24 161-105,7 1 1,4 176 104,16-350-188,1 0 1,0 0-1,1 0 1,-1-1 0,1 1-1,0 0 1,1 0-1,0 0 1,-1-1 0,2 1-1,-1-1 1,1 0-1,1 4 188,3-5-892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54.897"/>
    </inkml:context>
    <inkml:brush xml:id="br0">
      <inkml:brushProperty name="width" value="0.1" units="cm"/>
      <inkml:brushProperty name="height" value="0.1" units="cm"/>
      <inkml:brushProperty name="color" value="#66CC00"/>
    </inkml:brush>
  </inkml:definitions>
  <inkml:trace contextRef="#ctx0" brushRef="#br0">0 103 168,'0'0'176,"0"0"-8,6 4 27,-4-2-172,0 0 1,0-1 0,0 1-1,0 0 1,0 1 0,0-1-1,-1 0 1,1 0-1,-1 1 1,0-1 0,1 1-1,-1-1 1,0 1 0,0-1-1,0 3-23,3 50 425,-7 42 134,1-41-154,2 0 1,6 47-406,30 75 455,-36-177-448,0 0 0,0 0 1,0 0-1,0 0 0,0 0 0,0 0 0,0 0 0,0 0 1,1 0-1,-1 0 0,0 0 0,1 0 0,-1 0 1,0 0-1,1 0 0,0 0 0,-1 0 0,1 0 0,-1-1 1,1 1-1,0 0 0,0 0 0,-1-1 0,1 1 1,0 0-1,0-1 0,0 1 0,0-1-7,0 0 8,0-1 0,1 0 0,-1 0-1,0 0 1,0 0 0,0 0 0,0-1 0,0 1-1,-1 0 1,1 0 0,0-1 0,0 1 0,-1 0-1,1-1 1,-1 1 0,1-2-8,19-64 73,0-45-94,-6-1 0,0-76 21,-6 78-45,-6 34 48,-2 74-9,0 3 9,0 0 0,0 0 0,0 1 1,0-1-1,0 0 0,-1 0 0,1 0 0,0 0 0,0 0 0,0 0 0,0 0 0,0 0 0,0 0 0,0 0 0,-1 0 0,1 0 0,0 0 0,0 0 0,0 0 0,0 0 0,0 0 0,-1 0 0,1 0 1,0 0-1,0 0 0,0 0 0,0 0 0,0 0 0,0 0 0,-1 0 0,1 0 0,0 0 0,0 0 0,0 0 0,0 0 0,0 0 0,0 0 0,0 0 0,-1 0 0,1-1 0,0 1 0,0 0 0,0 0 1,0 0-1,0 0 0,0 0 0,0 0 0,0 0 0,0-1 0,0 1 0,0 0 0,0 0 0,0 0 0,0 0-3,-9 51 86,2 1-1,3 0 1,2 0-1,3 20-85,-1-46 36,0 222 461,0-237-486,1 1 1,0-1-1,0 0 1,1 0-1,2 4-11,3 17 18,-7-32-17,0 0 1,0 0-1,1 0 0,-1 0 1,0 0-1,0 0 1,0 0-1,0-1 0,0 1 1,0 0-1,1 0 0,-1 0 1,0 0-1,0 0 0,0 0 1,0 0-1,0 0 0,1 0 1,-1 0-1,0 0 0,0 0 1,0 0-1,0 0 0,0 0 1,1 0-1,-1 0 0,0 0 1,0 0-1,0 0 0,0 0 1,0 0-1,1 0 0,-1 0 1,0 0-1,0 1 1,0-1-1,0 0 0,0 0 1,0 0-1,1 0 0,-1 0 1,0 0-1,0 0 0,0 1 1,0-1-1,0 0 0,0 0 1,0 0-1,0 0 0,0 0 1,0 1-1,0-1 0,0 0 1,0 0-1,0 0 0,0 0 1,0 0-1,0 1 0,0-1 1,0 0-1,0 0 1,0 0-1,0 0 0,0 0 1,0 1-1,0-1-1,8-19 47,5-27 5,6-79-259,-6 0 1,-5-1-1,-6-71 207,-2 194 3,0 0 1,-1 0-1,1 1 0,0-1 0,-1 0 1,0 0-1,0 0 0,0 0 1,0 1-1,0-1 0,0 0 0,-1 1 1,1-1-1,-2 0-3,1 6 25,0 1-1,0-1 1,0 1 0,0 0-1,1 0 1,-1 0 0,1 0-1,0 0 1,1 0-25,-13 55 130,3 0 0,3 1 0,1 15-130,2 183 196,4-205-131,0-46-60,0 0-1,1 0 1,-1-1-1,2 1 0,-1 0 1,1 0-1,2 6-4,7 21 20,-11-33-19,0 0 0,0-1 0,0 1 0,0-1 0,0 1 0,0-1 0,0 1 0,0 0 0,0-1 0,1 1 0,-1-1 0,0 1 0,0-1 0,1 1 0,-1-1 0,0 1 0,1-1 0,-1 1 0,0-1 0,1 0 0,-1 1 0,1-1 0,-1 1 0,0-1 0,1 0 0,-1 0 0,1 1 0,0-1 0,-1 0 0,1 1-1,10-14 41,8-33 11,-18 41-56,9-28-14,-2 1-1,-1-2 1,-1 1-1,-2-1 1,-1-2 18,0-173-663,-4 131 494,1 65 160,0 0 1,-2 0-1,1 1 1,-2-1-1,1 0 1,-2 1-1,0 0 1,-1-3 8,2 6-10,3 10 11,0-1-1,0 0 0,0 1 0,0-1 0,-1 1 1,1-1-1,0 0 0,0 1 0,0-1 0,-1 0 1,1 1-1,0-1 0,0 0 0,-1 1 0,1-1 0,0 0 1,-1 1-1,1-1 0,0 0 0,-1 0 0,1 0 1,-1 1-1,1-1 0,0 0 0,-1 0 0,1 0 1,-1 0-1,1 0 0,0 0 0,-1 0 0,1 0 1,-1 0-1,1 0 0,-1 0 0,1 0 0,0 0 1,-1 0-1,1 0 0,-1 0 0,1 0 0,0 0 1,-1 0-1,1-1 0,0 1 0,-1 0 0,1 0 0,-1-1 1,1 1-1,0 0 0,0 0 0,-1-1 0,1 1 1,0 0-1,-1-1 0,1 1 0,0 0 0,0-1 1,0 1-1,-1-1 0,1 1 0,0 0 0,0-1 1,0 1-1,0-1 0,0 1 0,-15 38 72,15-36-69,-17 63 101,4 1-1,3 0 0,-2 54-103,0 0 123,5-52 64,3 56-187,4-123 25,1 0-23,-1-1-1,0 1 0,1-1 1,-1 0-1,0 1 1,1-1-1,-1 0 1,1 0-1,-1 1 1,1-1-1,-1 0 0,1 0 1,-1 0-1,1 0 1,-1 1-1,1-1 1,-1 0-1,1 0 1,-1 0-1,1 0 0,-1 0 1,1 0-1,-1 0 1,1 0-1,-1-1 1,1 1-1,-1 0 1,1 0-1,-1 0 0,1-1-1,3-4 3,-1 0-1,0 0 0,0 0 1,0-1-1,0 1 0,-1-1 0,0 0 1,0 0-1,-1 1 0,1-1 0,-1-4-2,2-2 7,26-112-333,-5-2 1,-6-1-1,-4-25 326,-11 132-13,-2 14 15,0 1-1,-1-1 1,1 0-1,-1 1 1,0-1-1,-1 0 1,1 1-1,-2-6-1,-11 104 252,5 311 353,8-332-482,0-68-118,0 1 1,1 0 0,-1-1-1,1 1 1,0-1 0,0 1-1,0-1 1,0 1-1,1-1 1,0 0 0,0 0-1,0 0 1,0 0-1,1 1-5,-2-5 1,-1 0-1,0 0 1,0 1-1,0-1 0,1 0 1,-1 0-1,0 0 1,0 0-1,1 0 0,-1 1 1,0-1-1,0 0 1,1 0-1,-1 0 0,0 0 1,0 0-1,1 0 1,-1 0-1,0 0 0,0 0 1,1 0-1,-1 0 1,0 0-1,0 0 0,1 0 1,-1 0-1,0 0 1,0-1-1,1 1 0,-1 0 1,0 0-1,0 0 1,1 0-1,-1 0 0,0-1 1,0 1-1,0 0 0,1 0 1,-1 0-1,0-1 1,0 1-1,0 0 0,0 0 1,0 0-1,1-1 1,-1 1-1,0 0 0,0 0 1,0-1-1,9-14-3,-8 12-2,7-13-7,-1-1 0,-1 0 0,-1 0 0,0 0 0,-1-1 0,2-17 12,-1-25-424,-1-27 424,1-12-415,-4 31 230,-1 64 173,0 1 0,0-1 0,-1 0-1,0 0 1,0 1 0,0-1 0,0 1 0,0-1-1,-1 1 1,1-1 0,-1 1 0,0 0 0,-1-2 12,2 4 1,1 1 0,0 0 0,0 0-1,-1 0 1,1 0 0,0-1 0,-1 1 0,1 0 0,0 0 0,-1 0 0,1 0 0,0 0 0,-1 0 0,1 0 0,0 0 0,-1 0 0,1 0 0,0 0 0,-1 0-1,1 0 1,0 0 0,-1 0 0,1 0 0,0 0 0,-1 0 0,1 0 0,0 0 0,0 1 0,-1-1 0,1 0 0,0 0 0,-1 0 0,1 0 0,0 1 0,0-1-1,-1 0 1,1 0 0,0 1 0,0-1 0,0 0 0,-1 1 0,1-1 0,0 0 0,0 1 0,0-1 0,0 0 0,0 0 0,0 1 0,0-1 0,0 0 0,0 1-1,-8 20 28,7-18-24,-11 40 135,2 1 0,1 0 0,-1 39-139,-3 138 298,12-201-281,1-14 6,-1 78-110,1-76-19,1 0 0,0 0 0,0 0 0,0-1 0,1 1 0,0-1 0,1 1 0,1 2 106,3-1-755,-1-10-46</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56.692"/>
    </inkml:context>
    <inkml:brush xml:id="br0">
      <inkml:brushProperty name="width" value="0.1" units="cm"/>
      <inkml:brushProperty name="height" value="0.1" units="cm"/>
      <inkml:brushProperty name="color" value="#66CC00"/>
    </inkml:brush>
  </inkml:definitions>
  <inkml:trace contextRef="#ctx0" brushRef="#br0">93 204 100,'0'0'253,"-6"8"-27,-1 2-127,0 0-1,1 1 0,1 0 0,-1 0 0,2 1 1,0 0-1,0-1 0,1 1 0,0 1 0,1-1 0,0 5-98,-7 52 391,-3 22 358,4 0 0,3 9-749,5-100 3,0 0 0,0 0 0,0 0-1,0 0 1,1 0 0,-1 0 0,0 0 0,0 0 0,0 0 0,0-1 0,0 1 0,0 0 0,0 0 0,0 0 0,0 0 0,0 0 0,1 0 0,-1 0 0,0 0 0,0 0 0,0 0 0,0 0 0,0 1 0,0-1 0,0 0-1,0 0 1,0 0 0,0 0 0,0 0 0,1 0 0,-1 0 0,0 0 0,0 0 0,0 0 0,0 0 0,0 0 0,0 0 0,0 0 0,0 0 0,0 0 0,0 0 0,0 1 0,0-1 0,0 0 0,0 0 0,0 0 0,0 0 0,0 0-1,0 0 1,0 0 0,0 0 0,0 0 0,0 0 0,0 0 0,0 1 0,0-1 0,0 0 0,0 0 0,0 0 0,0 0 0,0 0-3,7-11 87,4-12-43,12-58-170,-3-1 1,-4-1-1,-3-1 0,-4 0 0,-2-78 126,-7 83 220,0 78-216,0 1 0,0 0 0,0-1 0,0 1 0,0 0 0,0-1 0,0 1-1,-1 0 1,1-1 0,0 1 0,0 0 0,0-1 0,0 1 0,-1 0 0,1-1 0,0 1 0,0 0 0,-1 0 0,1-1 0,0 1 0,0 0 0,-1 0 0,1-1 0,0 1 0,-1 0 0,1 0 0,0 0 0,-1 0 0,1 0 0,0-1 0,-1 1 0,1 0 0,0 0 0,-1 0 0,1 0 0,-1 0 0,1 0 0,0 0 0,-1 0 0,1 0 0,0 0 0,-1 0 0,1 1 0,0-1 0,-1 0 0,1 0 0,0 0 0,-1 0 0,1 1 0,0-1 0,-1 0 0,1 0 0,0 0 0,0 1 0,-1-1 0,1 0 0,0 1 0,0-1 0,-1 0-1,1 1 1,0-1 0,0 0 0,0 0 0,0 1 0,0-1 0,-1 1 0,1-1 0,0 0-4,-13 56 317,1 0-1,4 1 1,-2 48-317,4 178 484,6-252-426,0-21-39,0 0 0,0 0 1,1 0-1,1 0 0,0 0 0,0 0 1,1-1-1,0 1 0,1-1 1,0 1-1,0-1 0,5 7-19,-8-16 4,0-1 1,0 1-1,0 0 0,0-1 0,0 1 0,0-1 1,0 1-1,0-1 0,0 1 0,-1-1 0,1 0 1,0 0-1,0 1 0,-1-1 0,1 0 0,0 0 0,-1 0 1,1 1-1,-1-1 0,1 0 0,-1 0 0,1 0 1,-1 0-1,1-1-4,8-18 20,0 0 0,0 0 0,-2-1 0,-1 0 0,3-17-20,15-117-41,-10 54-23,0 24 6,5-29-13,-2-34 71,-27 354 370,5-112-210,6 46-160,1-38 32,-2-109-33,0 1 1,0-1 0,1 1-1,-1 0 1,0-1-1,1 1 1,-1-1 0,1 1-1,0-1 1,-1 1-1,1-1 1,0 0 0,0 1-1,0-1 1,0 0-1,0 0 1,0 1 0,0-1-1,1 0 1,0 1 3,-2-2-3,1 0 1,-1 0 0,1 0 0,-1 0-1,1 0 1,-1 0 0,1 0 0,-1 0 0,1 0-1,-1 0 1,1 0 0,-1 0 0,1-1 0,-1 1-1,1 0 1,-1 0 0,0 0 0,1-1-1,-1 1 1,1 0 0,-1-1 0,0 1 0,1 0-1,-1-1 1,0 1 0,1 0 0,-1-1 0,0 1-1,0-1 1,1 1 0,-1-1 0,0 1-1,0-1 1,0 1 0,0-1 0,1 1 0,-1-1-1,9-20 14,-8 20-13,18-59-157,-3-1-1,-2 0 0,-3-1 1,2-53 156,2 1-267,-8 29 5,-18 113 394,-25 220 1111,0 156-1243,35-387 54,3 13 110,8-45-87,11-44-5,0-35-514,-5-1-1,-4 0 1,-1-66 442,-4 66-297,-6 24 101,-1 70 194,0 0 0,0 0 0,0 1 0,0-1 0,0 0 0,0 0 0,0 0 0,0 0 0,0 1 0,0-1 1,-1 0-1,1 0 0,0 0 0,-1 1 0,1-1 0,0 0 0,-1 0 0,1 1 0,-1-1 0,1 0 0,-1 1 0,1-1 0,-1 0 0,1 1 0,-1-1 1,0 1-1,1-1 0,-2 1 2,-5 0 23,5 1-21,1 0 1,-1 1-1,1-1 0,0 0 1,0 1-1,0-1 0,0 1 0,0-1 1,0 1-1,0 0 0,1-1 1,-1 1-1,0 0 0,1 0 0,-1-1 1,1 1-3,-11 40 47,9-33-22,-13 66 204,4 1 0,0 38-229,3-28 476,-15 68-476,20-118 131,3-36-129,0 0 0,0 0 0,0 0-1,0 0 1,0 0 0,0 0 0,0 0 0,0-1 0,0 1 0,0 0 0,0 0-1,0 0 1,0 0 0,0 0 0,0 0 0,1 0 0,-1 0 0,0 0 0,0 0-1,0 0 1,0 0 0,0 0 0,0-1 0,0 1 0,0 0 0,0 0 0,0 0-1,0 0 1,0 0 0,1 0 0,-1 0 0,0 0 0,0 0 0,0 0 0,0 0-1,0 0 1,0 0 0,0 0 0,0 0 0,0 0 0,0 0 0,1 0 0,-1 0-1,0 0 1,0 0 0,0 0 0,0 0 0,0 0 0,0 0 0,0 0 0,0 1-1,0-1 1,0 0 0,0 0 0,0 0 0,1 0 0,-1 0 0,0 0 0,0 0-1,0 0 1,0 0 0,0 0-2,6-22 55,14-107-554,-5 0 0,-5-1 0,-7-56 499,-3 186-1,0-1 0,1 1 0,-1-1 0,0 1 0,0-1 0,0 1 0,0 0-1,0-1 1,1 1 0,-1-1 0,0 1 0,0-1 0,0 1 0,0-1 0,-1 1 0,1-1 0,0 1 0,0 0 0,0-1 0,0 1 0,0-1-1,0 1 1,-1-1 0,1 1 0,0 0 0,0-1 0,-1 1 0,1 0 0,0-1 0,-1 1 0,1 0 0,0-1 0,-1 1 0,1 0-1,0 0 1,-1-1 0,1 1 0,-1 0 1,-10 16 23,-8 30 47,-14 74 560,-15 98-630,26-107 210,17-89-464,1 0 1,2 0-1,-1 18 254,6-36-688,10 6-422</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7:58.589"/>
    </inkml:context>
    <inkml:brush xml:id="br0">
      <inkml:brushProperty name="width" value="0.1" units="cm"/>
      <inkml:brushProperty name="height" value="0.1" units="cm"/>
      <inkml:brushProperty name="color" value="#66CC00"/>
    </inkml:brush>
  </inkml:definitions>
  <inkml:trace contextRef="#ctx0" brushRef="#br0">6 96 196,'6'23'174,"-4"-18"-117,0 0-1,-1 0 0,0 0 1,0 1-1,-1-1 0,0 0 0,0 0 1,0 1-1,0-1 0,-1 0 0,0 4-56,-10 118 2366,6 93-2366,5-204 78,1 0-1,1 0 1,1 1 0,1 3-78,7 54 296,-11-71-268,0 1 0,0-1-1,1 1 1,-1-1 0,1 1 0,0-1-1,0 0 1,0 1 0,0-1-1,0 0 1,1 0 0,-1 0 0,1 0-1,0 0 1,0 0 0,0 0-28,15-38 122,-7-2-218,0 0 1,-3 0-1,0-1 0,-3 0 0,-1 0 0,-2-22 96,1-1-184,7-212 65,-9 270 170,-1 4-31,0 0-1,0 0 1,0 1 0,1-1-1,-1 0 1,0 0-1,1 0 1,-1 1 0,1-1-1,-1 0 1,1 0 0,0 1-1,0-1 1,-1 0 0,1 1-1,0-1 1,0 0 0,0 1-1,1-1 1,-1 1-20,-1 45 144,1-36-62,-10 407 893,10-407-963,1 0 0,0-1 0,0 1 0,1-1 0,1 1-1,1 4-11,8 29 101,-13-44-98,1 0 0,0 1 1,0-1-1,0 1 0,0-1 0,0 0 0,0 1 0,0-1 0,0 1 0,0-1 1,0 1-1,0-1 0,0 0 0,0 1 0,1-1 0,-1 1 0,0-1 0,0 0 1,0 1-1,0-1 0,1 0 0,-1 1 0,0-1 0,1 0 0,-1 1 0,0-1 1,0 0-1,1 1 0,-1-1 0,0 0 0,1 0 0,-1 1 0,1-1 0,-1 0 1,0 0-1,1 0 0,-1 0 0,1 0 0,-1 1 0,0-1 0,1 0 0,-1 0 1,1 0-1,-1 0 0,1 0-3,12-20 70,6-33-2,-7-9-133,-3 0 1,-2-1-1,-3-1 65,-1-191-439,-4 170 429,1 85 11,0 0 0,0 0 0,1-1 0,-1 1 0,0 0 0,0 0-1,0-1 1,0 1 0,0 0 0,0 0 0,0-1 0,0 1 0,0 0 0,0 0 0,0-1-1,0 1 1,0 0 0,0 0 0,-1 0 0,1-1 0,0 1 0,0 0 0,0 0 0,0 0-1,0-1 1,0 1 0,-1 0 0,1 0 0,0 0 0,0-1 0,0 1 0,0 0 0,-1 0 0,1 0-1,0 0 1,0 0 0,0 0 0,-1 0 0,1-1 0,0 1 0,0 0 0,-1 0 0,1 0-1,0 0 1,0 0 0,-1 0 0,1 0 0,0 0 0,0 0 0,0 0 0,-1 0 0,1 0 0,0 0-1,0 0 1,-1 1 0,1-1 0,0 0 0,0 0 0,0 0 0,-1 0 0,1 0 0,0 0-1,0 1 1,0-1 0,-1 0 0,1 0 0,0 0 0,0 0 0,0 1 0,0-1-1,-12 15 34,0 35 61,1 2-1,3 0 1,2 0-1,2 23-94,-3 16 200,-1 45 297,6 15-497,2-150 1,0-1 0,0 0 0,0 1 1,1-1-1,-1 0 0,0 1 0,0-1 0,0 0 0,1 0 0,-1 1 0,0-1 0,1 0 0,-1 0 0,0 1 1,1-1-1,-1 0 0,0 0 0,1 0 0,-1 0 0,0 1 0,1-1 0,-1 0 0,0 0 0,1 0 0,-1 0 0,0 0 1,1 0-1,-1 0 0,1 0 0,-1 0 0,0 0 0,1 0 0,-1 0 0,0 0 0,1-1 0,-1 1 0,1 0 1,-1 0-1,0 0 0,1 0 0,-1-1 0,0 1 0,0 0 0,1 0 0,-1-1 0,0 1 0,1 0 0,-1 0 0,0-1 1,0 1-1,0 0 0,1-1 0,-1 1 0,0 0 0,0-1 0,0 1 0,0-1 0,0 1 0,0 0 0,1-1 0,-1 1 1,0-1-2,29-87 50,-3-1 1,9-62-51,4-16-90,15-60 43,-51 219 73,-1 11-3,2 21 18,-3 35 54,-1 467 536,0-526-629,0 1 0,-1-1 0,1 1 1,0-1-1,0 1 0,0-1 0,0 1 1,0-1-1,0 1 0,0-1 0,0 1 1,0-1-1,0 1 0,0-1 0,0 1 1,0-1-1,0 1 0,1-1 0,-1 1 1,0-1-1,0 1 0,1-1 0,-1 1 1,0-1-1,0 1 0,1-1 1,-1 0-1,1 1 0,-1-1 0,0 0 1,1 1-1,-1-1 0,1 0 0,-1 1-2,12-15 47,8-32-15,3-34-65,-5-1 0,-3 0 1,0-38 32,-12 96-4,-2-12 9,-4 31-19,-3 22 13,-24 131 288,-7 107-287,22-145 170,8-26-9,30-145-57,-5-62-445,-6 0 0,-5 0 0,-7-73 341,0 167-35,1 26 33,-1 1 0,0 0 0,0 0 0,0 0 1,0 0-1,0-1 0,0 1 0,0 0 0,0 0 0,0 0 0,-1 0 1,1-1-1,0 1 0,-1 0 0,1 0 0,-1 0 0,1 0 0,-1 0 0,0 0 1,1 0-1,-1 0 0,0 0 0,0 0 0,1 1 0,-1-1 0,0 0 2,0 1 0,0 1 0,0-1-1,0 1 1,0-1 0,0 1-1,0-1 1,0 1 0,0 0-1,1-1 1,-1 1 0,0 0-1,0 0 1,1-1 0,-1 1-1,1 0 1,-1 0 0,1 0-1,-1 0 1,1 0 0,-1 0-1,1 0 1,0 0 0,-1 0-1,1 0 1,0 0 0,0 1 0,-37 141 162,6 2 0,-1 64-162,25-116-548,7-93 515,0 0 0,0 0 0,1 1 0,-1-1-1,0 0 1,0 0 0,0 1 0,0-1 0,0 0-1,0 0 1,0 1 0,0-1 0,1 0 0,-1 0 0,0 0-1,0 1 1,0-1 0,0 0 0,1 0 0,-1 0-1,0 0 1,0 1 0,1-1 0,-1 0 0,0 0 0,0 0-1,1 0 1,-1 0 0,0 0 0,0 0 0,1 0 0,-1 0-1,0 0 1,0 0 0,1 0 0,-1 0 0,0 0-1,0 0 1,1 0 0,-1 0 0,0 0 0,0 0 0,1 0-1,-1 0 1,0 0 0,0 0 0,0-1 0,1 1-1,-1 0 1,0 0 0,0 0 0,1 0 0,-1-1 0,0 1-1,0 0 1,0 0 0,0 0 0,0-1 0,1 1-1,-1 0 1,0 0 0,0-1 0,0 1 0,0 0 0,0 0-1,0-1 1,0 1 0,0 0 33,9-16-1101</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8:00.480"/>
    </inkml:context>
    <inkml:brush xml:id="br0">
      <inkml:brushProperty name="width" value="0.1" units="cm"/>
      <inkml:brushProperty name="height" value="0.1" units="cm"/>
      <inkml:brushProperty name="color" value="#66CC00"/>
    </inkml:brush>
  </inkml:definitions>
  <inkml:trace contextRef="#ctx0" brushRef="#br0">163 242 88,'0'0'150,"0"0"-39,0 0 7,-1 0-95,1 0 0,-1 0 0,0 0 0,1 1 1,-1-1-1,0 0 0,1 0 0,-1 0 0,0 0 0,1 0 0,-1-1 0,0 1 0,1 0 0,-1 0 0,0 0 0,1 0 0,-1-1 0,1 1 0,-1 0 0,0-1 0,1 1 0,-1 0 0,1-1 0,-1 1-23,1-3 43,0 1 0,0-1 0,-1 1 0,1 0 0,-1-1 0,1 1 0,-1 0 0,0-1 0,0 1 0,0 0 0,0 0 0,0 0 0,0 0 0,-1 0 0,1 0 0,-1-1-43,-1 1 12,1-1 1,0 0-1,0-1 0,0 1 1,1 0-1,-1 0 1,1-1-1,0 1 0,0-1 1,0 1-1,0-2-12,-8-34 82,5 23 274,0 1-1,1-1 1,1 0 0,1-3-356,-18 52 913,2 33-602,3 0-1,3 1 0,2 6-310,-10 203 468,18-256-434,3 17 51,-2-37-84,-1 1 0,1-1 1,0 0-1,0 0 0,0 0 0,0 0 1,1 0-1,-1 0 0,0 0 1,0 0-1,0 1 0,0-1 0,0 0 1,0 0-1,0 0 0,0 0 0,0 0 1,0 0-1,0 0 0,0 0 1,0 0-1,0 0 0,0 1 0,0-1 1,0 0-1,0 0 0,1 0 0,-1 0 1,0 0-1,0 0 0,0 0 1,0 0-1,0 0 0,0 0 0,0 0 1,0 0-1,0 0 0,1 0 0,-1 0 1,0 0-1,0 0 0,0 0 1,0 0-1,0 0 0,0 0 0,0 0 1,0 0-1,1 0 0,-1 0 0,0 0 1,0 0-1,0 0 0,0 0 1,0 0-1,0 0 0,0 0 0,0-1 1,0 1-1,0 0 0,0 0 0,1 0 1,-1 0-1,0 0 0,0 0 1,0 0-1,0 0 0,0 0 0,0 0 1,0-1-1,0 1-1,7-20 32,6-38-163,-2-2 0,-4 1 0,0-19 131,5-48-366,12-106 23,-21 211 327,-4 41 135,0 4-42,-1 92 248,0-10-56,5-1-1,9 46-268,-6-99 77,-5-37-34,1 0 1,0 0-1,1 0 1,3 8-44,-6-22 1,0-1 1,0 0-1,0 0 1,0 1 0,1-1-1,-1 0 1,0 1-1,0-1 1,0 0-1,0 0 1,0 1-1,0-1 1,0 0-1,0 0 1,1 1-1,-1-1 1,0 0 0,0 0-1,0 1 1,1-1-1,-1 0 1,0 0-1,0 0 1,1 0-1,-1 1 1,0-1-1,0 0 1,1 0-1,-1 0 1,0 0-1,0 0 1,1 0 0,-1 0-1,0 0 1,1 1-1,-1-1 1,0 0-1,0 0 1,1-1-1,-1 1 1,0 0-1,1 0 1,-1 0-1,0 0 1,0 0-1,1 0 1,-1 0 0,1 0-2,11-16 25,5-25-24,-6 3-123,-3-2 0,-1 1 1,-1-1-1,-2-3 122,2-163-824,-4 79 503,-1 78 281,-2 49 40,1 0 1,0-1-1,0 1 1,0-1-1,-1 1 1,1 0-1,0-1 1,0 1 0,-1 0-1,1 0 1,0-1-1,-1 1 1,1 0-1,0 0 1,-1-1-1,1 1 1,-1 0-1,1 0 1,0 0-1,-1 0 1,1-1-1,-1 1 1,1 0-1,0 0 1,-1 0-1,1 0 1,-1 0 0,1 0-1,0 0 1,-1 0-1,1 0 1,-1 1-1,1-1 1,-1 0-1,1 0 1,0 0-1,-1 0 0,0 1 5,-2 4 13,0 1 0,0 0-1,1-1 1,-1 1-1,1 1 1,1-1-1,-1 0 1,1 0-1,0 1 1,0 4-18,-1 2 28,-29 182 772,6 20-800,22-186 49,-1 89 160,4-78-50,-2 0 1,-5 30-160,8-68 56,3-9-24,4-9-3,6-24-52,-2-1 0,-2 0 0,-2-1-1,-2-1 24,15-174-420,-7 46 92,-11 115 235,-3 42 45,1-1 0,0 1 0,1-1-1,0 1 1,5-13 48,1 100 197,-6 51-9,-2-49-21,4 0 1,6 27-168,0-22 91,-9-61-60,1 0-1,1 0 1,1 0-1,0 0 1,4 6-31,-8-24 0,0-1 1,0 0-1,0 1 1,0-1 0,0 0-1,0 1 1,0-1-1,1 0 1,-1 1 0,0-1-1,0 0 1,0 0 0,0 1-1,1-1 1,-1 0-1,0 0 1,0 0 0,1 1-1,-1-1 1,0 0-1,0 0 1,1 0 0,-1 1-1,0-1 1,1 0 0,-1 0-1,0 0 1,1 0-1,-1 0 1,0 0 0,0 0-1,1 0 1,-1 0-1,0 0 1,1 0 0,-1 0-1,0 0 1,1 0 0,-1 0-1,12-11 27,6-20-23,-18 31-4,13-29-94,-1-1 1,-1-1 0,-2 1-1,3-20 94,19-133-646,-18 94 389,22-144-434,-35 231 641,0 1 51,0 1-1,-1 0 0,1 0 1,0 0-1,0 0 0,0 0 1,-1 0-1,1 0 0,0 0 1,0 0-1,-1 0 1,1 0-1,0 0 0,0 0 1,0 0-1,-1 0 0,1 0 1,0 0-1,0 0 0,0 0 1,-1 0-1,1 0 0,0 0 1,0 0-1,0 1 0,-1-1 1,1 0-1,0 0 0,0 0 1,0 0-1,-1 0 0,1 1 1,0-1-1,0 0 1,0 0-1,0 0 0,0 1 1,0-1-1,0 0 0,-1 0 1,1 0-1,0 1 0,0-1 1,0 0-1,0 0 0,0 1 1,0-1-1,0 0 0,0 0 1,0 0-1,-7 19 74,1-1 0,0 1 0,1 0 0,1 1 0,0 7-74,-6 27 138,-36 154 211,-4 94-349,50-275-1199,0-26 91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8:02.613"/>
    </inkml:context>
    <inkml:brush xml:id="br0">
      <inkml:brushProperty name="width" value="0.1" units="cm"/>
      <inkml:brushProperty name="height" value="0.1" units="cm"/>
      <inkml:brushProperty name="color" value="#66CC00"/>
    </inkml:brush>
  </inkml:definitions>
  <inkml:trace contextRef="#ctx0" brushRef="#br0">1 187 12,'0'0'119,"0"-20"732,0 16-835,0 1 1,0-1-1,0 1 1,0-1-1,1 1 0,0-1 1,-1 1-1,1-1 1,0 1-1,1 0 1,-1-1-1,1 1 0,-1 0 1,1 0-1,0 0 1,0 0-1,0 0 0,0 1 1,1-1-1,0 0-16,37-48 107,-40 51-79,0 0 0,0 0-1,0 0 1,1 0-1,-1-1 1,0 1 0,0 0-1,0 0 1,1 0-1,-1 0 1,0 0 0,0 0-1,0 0 1,1 0-1,-1 0 1,0 0 0,0 0-1,0 0 1,1 1-1,-1-1 1,0 0 0,0 0-1,0 0 1,1 0-1,-1 0 1,0 0 0,0 0-1,0 0 1,0 0-1,0 1 1,1-1 0,-1 0-1,0 0 1,0 0-1,0 0 1,0 1 0,0-1-1,0 0 1,0 0-1,0 0 1,1 0 0,-1 1-1,0-1 1,0 0-1,0 0 1,0 0 0,0 1-1,0-1 1,0 0-1,0 0 1,0 0 0,0 1-1,0-1 1,0 0-1,0 0 1,-1 0 0,1 1-1,0-1 1,0 0-1,0 0 1,0 0 0,0 0-1,0 1-27,2 30 624,-6 49-184,-36 271 620,41-332-964,8-42-41,-3 7-89,15-55-251,-2-1-1,8-68 286,12-50-368,-32 167 372,-7 23-1,0 0 1,0 0-1,0 0 0,0 0 1,0 0-1,0 0 0,0 0 1,0 0-1,0 0 0,0 0 1,1 0-1,-1 1 0,0-1 1,0 0-1,0 0 0,0 0 0,0 0 1,0 0-1,0 0 0,0 0 1,0 0-1,0 0 0,0 0 1,0 0-1,0 0 0,1 0 1,-1 0-1,0 0 0,0 0 1,0 0-1,0 0 0,0 0 1,0 0-1,0 0 0,0 0 0,0 0 1,0 0-1,0 0 0,0 0 1,0-1-1,0 1 0,1 0 1,-1 0-4,-3 41 411,1-7-283,0 25 210,-9 42-338,0 8 275,1 105 543,39-261-632,3-34-307,-4-1 0,3-22 121,34-100-376,-55 183 321,-10 21 55,0 0 0,0 0 0,0 0-1,0 0 1,0 0 0,1 0-1,-1 0 1,0 0 0,0 0-1,0-1 1,0 1 0,0 0-1,0 0 1,0 0 0,1 0 0,-1 0-1,0 0 1,0 0 0,0 0-1,0 0 1,0 0 0,0 0-1,1 0 1,-1 0 0,0 0-1,0 0 1,0 0 0,0 0 0,0 1-1,0-1 1,0 0 0,1 0-1,-1 0 1,0 0 0,0 0-1,0 0 1,0 0 0,0 0-1,0 0 1,0 0 0,0 0 0,0 1-1,0-1 1,1 0 0,-1 0-1,0 0 1,0 0 0,0 0-1,0 0 1,0 0 0,0 1-1,0-1 1,0 0 0,0 0 0,0 0-1,0 0 1,0 0 0,0 0-1,0 0 1,0 1 0,0-1-1,0 0 1,0 0 0,0 0-1,0 0 1,0 0 0,-1 42 26,0-21 2,-9 174 229,10-80-179,0-115-78,0-1 1,0 1 0,0 0-1,0 0 1,1-1 0,-1 1-1,0 0 1,0 0 0,0-1-1,0 1 1,0 0 0,1 0-1,-1 0 1,0-1 0,0 1 0,1 0-1,-1 0 1,0 0 0,0 0-1,0-1 1,1 1 0,-1 0-1,0 0 1,0 0 0,1 0-1,-1 0 1,0 0 0,1 0-1,-1 0 1,0 0 0,0 0 0,1 0-1,-1 0 1,0 0 0,0 0-1,1 0 1,-1 0 0,0 0-1,1 0 1,-1 0 0,0 1-1,0-1 1,0 0 0,1 0-1,-1 0 1,0 0 0,0 1-1,1-1 1,-1 0 0,0 0 0,0 0-1,0 1 1,0-1 0,1 0-1,-1 0 1,0 1 0,0-1-1,0 0 1,0 0 0,0 1-1,0-1 1,0 0 0,0 0-1,0 1 1,0-1 0,0 0-1,0 0 1,0 1 0,0-1 0,0 0-1,14-15 12,6-36-137,-2-1-1,-2 0 1,-3-1-1,2-19 126,-4 19-125,-5 17 57,-6 34 104,0 7 49,-1 1-15,-21 142 400,8 1 0,3 91-470,14-230 15,4-26-4,5-28-29,-4-52-531,-3-1 0,-5-11 549,0 77-40,0 20 33,0 1 1,0-1 0,-1 1 0,-1-1 0,1 1 0,-2 0 0,0 0 0,0 0-1,0 0 1,-1 0 0,-3-3 6,7 13 1,0 0 0,0-1 1,0 1-1,0 0 0,0-1 0,-1 1 0,1 0 0,0 0 0,0-1 1,0 1-1,0 0 0,-1 0 0,1-1 0,0 1 0,0 0 0,-1 0 1,1 0-1,0 0 0,0-1 0,-1 1 0,1 0 0,0 0 0,-1 0 0,1 0 1,0 0-1,-1 0 0,1 0 0,0 0 0,0 0 0,-1 0 0,1 0 1,0 0-1,-1 0 0,1 0 0,0 0 0,-1 0 0,1 0 0,0 0 1,-1 0-1,1 0 0,0 0 0,0 1 0,-1-1-1,-13 14 39,-6 22 17,-15 50 222,4 1 0,-13 60-278,5-12 278,35-122-238,2-6 20,0 1 1,0 0 0,-1-1-1,-1 0 1,-2 7-61,5-14 55,-1-29 31,4-487-1127,-2 516 1041,1-1-1,-1 0 1,0 1 0,0-1 0,0 1-1,0-1 1,0 0 0,0 1 0,0-1-1,0 0 1,0 1 0,0-1-1,0 1 1,0-1 0,-1 0 0,1 1-1,0-1 1,0 1 0,-1-1 0,1 1-1,0-1 1,-1 1 0,1-1 0,0 1-1,-1-1 1,1 1 0,-1-1-1,1 1 1,-1-1 0,1 1 0,-1 0 0,-12 12 15,-10 30 11,-2 25 49,4 0 0,2 2 0,4 0 1,2 0-1,2 14-75,11-82-1,-1 0 1,1-1 0,0 1 0,0 0-1,-1 0 1,1-1 0,0 1 0,0 0-1,0 0 1,0 0 0,0 0 0,0-1-1,0 1 1,0 0 0,0 0 0,0 0-1,1 0 1,-1-1 0,0 1 0,0 0-1,1 0 1,-1-1 0,1 1 0,-1 0-1,1 0 1,-1-1 0,1 1 0,-1-1-1,1 1 1,-1 0 0,17-17-18,15-40-22,-8-2-231,-2-2 0,-4 0 0,0-6 271,-13 46-99,-1 11-226,-1 10 97,3 22-50,2 54-387,-6-58 136,2 7-233</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8:51.723"/>
    </inkml:context>
    <inkml:brush xml:id="br0">
      <inkml:brushProperty name="width" value="0.1" units="cm"/>
      <inkml:brushProperty name="height" value="0.1" units="cm"/>
      <inkml:brushProperty name="color" value="#FFC114"/>
    </inkml:brush>
  </inkml:definitions>
  <inkml:trace contextRef="#ctx0" brushRef="#br0">41 422 136,'0'0'201,"1"-1"-177,-1 0 0,0 0 0,0 1 0,1-1 0,-1 0 0,0 0 0,0 0 0,0 1 0,0-1 0,0 0 0,0 0 1,0 1-1,0-1 0,-1 0 0,1 0 0,0 1 0,0-1 0,-1 0 0,1 0 0,0 1 0,-1-1 0,1 0 0,-1 1 0,1-1 0,-1 0 0,1 1 1,-1-1-1,1 1 0,-1-1 0,0 1-24,-23-22 178,23 20-62,-1 0 1,1 1-1,0-1 0,0 0 1,0 0-1,1 0 1,-1 0-1,0 0 0,1 0 1,-1 0-1,1 0 1,-1 0-1,1 0 0,0-1-116,1-1 924,2 22-581,29 358 1680,-16 36-2023,-16-174 477,0-236-451,0 5-14,2-280-145,11 0 0,48-251 133,-54 479 3,2 1 0,2 0 0,2 1 0,2 0 1,6-7-4,-21 48 2,0 1 1,1-1 0,-1 1 0,1-1-1,-1 1 1,1 0 0,0 0 0,0-1-1,-1 1 1,1 0 0,0 0 0,0 0 0,0 0-1,0 0 1,1 0 0,-1 0 0,0 0-1,0 0 1,0 0 0,1 1 0,-1-1-1,0 0 1,1 1 0,-1-1 0,1 1-1,-1 0 1,1-1 0,-1 1 0,1 0 0,-1 0-1,0 0 1,1 0 0,-1 0 0,1 0-1,-1 1 1,1-1 0,-1 0 0,1 1-1,-1-1 1,0 1 0,1 0 0,-1-1-1,0 1 1,1 0 0,-1 0 0,0-1 0,0 1-1,0 0 1,0 0 0,0 1 0,0-1-1,0 0 1,0 0 0,0 1-3,8 8 31,-1 0 1,0 1-1,-1 0 0,0 1 1,4 10-32,26 59 76,-4 1 1,-4 2-1,9 45-76,-4 16 63,9 105-63,-27-95 132,-7 1 0,-7 28-132,-3-174-1,0-21-29,-2-21-31,1-100-319,1-9-246,7-20 626,52-363-544,-51 473 530,2 0 1,2 1-1,3 0 0,2 0 1,21-44 13,-35 90 13,1-1 0,0 1 1,0 0-1,0 0 1,0 0-1,1 0 1,-1 1-1,1-1 0,0 1 1,0 0-1,0 0 1,0 1-1,4-2-13,1 5 101,-1 4-77,0 0 0,0 0 0,-1 1 0,0 0 0,0 0 0,0 1 0,-1 0 0,0 0 0,-1 0 0,1 1 0,-1 0 0,-1 0 0,2 4-24,14 30 87,-1 1 0,1 11-87,-5-14 33,51 136 172,14 81-205,-59-176-45,-3 2-1,-4 0 1,-4 0 0,-2 36 45,-4-20-3035,-4-97 2123</inkml:trace>
  <inkml:trace contextRef="#ctx0" brushRef="#br0" timeOffset="745.888">2062 984 308,'1'-1'50,"-1"1"0,1 0 0,0-1 0,-1 1 0,1-1 0,-1 1 0,1-1 0,0 1 0,-1-1 0,1 1 0,-1-1 0,1 0 0,-1 1 0,0-1 0,1 0 0,-1 0 0,0 1 0,1-1 0,-1 0 0,0 1 0,0-1 0,0 0 0,0 0 0,1 0 0,-1 1 0,0-1 0,0 0 0,-1 0 0,1 0-50,1-32 325,-2 26-112,0-8-105,0-1 1,-2 1 0,0-1 0,-1 1-1,0 0 1,-1 0 0,-1 0 0,-5-9-109,9 19 36,-5-10 112,0-1 0,-1 1-1,-1 0 1,-1 0-1,0 1 1,-4-4-148,10 13 82,0 1 0,0-1 0,-1 1-1,0 0 1,0 0 0,0 0 0,0 1 0,-1 0-1,1 0 1,-1 0 0,0 0 0,0 1 0,0 0-1,0 0 1,0 1 0,0 0 0,0 0 0,-5 0-82,6 1 44,-1 1 0,0 0 1,1 1-1,0-1 0,-1 1 1,1 0-1,0 0 0,0 1 1,0 0-1,0-1 1,0 2-1,0-1 0,1 0 1,0 1-1,0 0 0,0 0 1,0 0-1,0 1 1,0 0-45,-7 11 95,0-1 1,1 2 0,1-1-1,0 1 1,0 3-96,-5 18 127,2 1 0,2 0 0,1 1 1,3 0-1,0 0 0,3 1 0,1-1 0,3 23-127,0-50 25,0 0-1,0-1 0,1 1 0,1 0 0,0-1 0,1 0 0,0 1 0,1-1 1,0-1-1,1 1 0,3 4-24,-5-10 12,-1 0 0,1 0-1,1-1 1,-1 0 0,1 0 0,0 0 0,0 0-1,0-1 1,1 0 0,-1 0 0,1 0 0,0-1-1,0 1 1,1-2 0,-1 1 0,0-1 0,1 0-1,0 0 1,0 0 0,-1-1 0,6 0-12,-4-2 5,-1 0 0,1 0 0,-1 0 0,1-1-1,-1-1 1,0 1 0,0-1 0,0 0 0,0-1 0,0 0 0,-1 0 0,1 0 0,-1-1 0,5-4-5,5-5 22,0-1 0,-1-1 1,0 0-1,6-12-22,-3 3-25,-2-2 1,-1 0-1,-1-1 0,-2 0 1,0-1-1,1-10 25,6-28-12,-2-1 0,-1-17 12,-15 73 63,-2 9-32,1 1 1,0-1 0,0 0-1,0 0 1,1 0-1,-1 0 1,1 0-1,0 0 1,-1 0-1,1 1 1,0-1 0,1 0-1,-1 0 1,0 1-1,1-1 1,0 1-32,8 46 142,-1-10-61,1 0 0,1-1 1,1 0-1,3-1 0,0-1 0,19 28-81,-25-44-56,2 0 0,0 0 1,0-1-1,1-1 0,1 0 0,0-1 0,1 0 0,0-1 0,1 0 1,0-1-1,1-1 0,0-1 0,0 0 0,6 1 56,-17-7-233,-3-1 11,1 0-1,0 0 0,0 0 1,0 0-1,0 0 0,0-1 1,0 1-1,0-1 0,0 0 1,0 0-1,0 0 0,0 0 0,0 0 1,0-1-1,0 1 0,-1-1 1,1 0-1,1 0 223,20-17-1525</inkml:trace>
  <inkml:trace contextRef="#ctx0" brushRef="#br0" timeOffset="3154.864">2640 546 112,'0'0'269,"0"-21"1209,0 17-1511,4-29 734,-4 33-679,0 0-1,0-1 1,0 1 0,1 0-1,-1-1 1,0 1 0,0 0-1,0-1 1,1 1 0,-1 0-1,0 0 1,0-1 0,1 1-1,-1 0 1,0 0-1,0 0 1,1-1 0,-1 1-1,0 0 1,1 0 0,-1 0-1,0 0 1,1 0 0,-1 0-1,0 0 1,1 0-1,-1-1 1,0 1 0,1 0-1,-1 0 1,0 1 0,1-1-1,-1 0-21,18 14 775,-2 5-512,-2 2 0,0-1 0,-2 2 0,0 0 0,-1 0 0,2 8-263,18 55 706,0 10-706,-2-4 292,-22-71-249,134 358 503,-140-375-450,14 23-1106,-7-28-129,1-14 413,-2-6-348</inkml:trace>
  <inkml:trace contextRef="#ctx0" brushRef="#br0" timeOffset="3491.096">3460 421 148,'-16'52'1578,"2"1"1,-2 28-1579,-7 28 864,-47 159 401,-12-3 1,-11-4-1,-19 10-1265,82-201 118,1 0-37,-3-1 1,-3-2 0,-2-1-1,-31 38-81,60-94-288,-21 26 51,28-34 12,-1 0-1,0 0 0,1-1 0,-1 1 0,0-1 0,0 1 0,0-1 0,0 0 1,0 0-1,0 0 0,0 0 0,0 0 0,0 0 0,-1 0 0,0 0 226,3-1-1500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8:56.840"/>
    </inkml:context>
    <inkml:brush xml:id="br0">
      <inkml:brushProperty name="width" value="0.1" units="cm"/>
      <inkml:brushProperty name="height" value="0.1" units="cm"/>
      <inkml:brushProperty name="color" value="#FFC114"/>
    </inkml:brush>
  </inkml:definitions>
  <inkml:trace contextRef="#ctx0" brushRef="#br0">141 746 180,'0'0'298,"0"0"3,4 1-14,-2-1-263,-1 1 0,0-1 0,0 1-1,0-1 1,1 1 0,-1-1 0,0 1 0,0 0 0,0 0 0,0 0-1,0-1 1,0 1 0,0 0 0,0 0 0,-1 0 0,1 0 0,0 0-1,-1 1 1,1-1 0,0 0 0,-1 0 0,0 0 0,1 1-1,-1-1 1,0 0 0,1 0 0,-1 1-24,4 56 614,-18 63 130,12-107-726,-10 72 384,-5 37 287,-5-1 1,-5-1 0,-8 9-690,20-89 213,-12 47 339,26-86-467,3-28-57,1 0 1,2 1-1,0-1 0,8-23-28,4-16-128,16-87-110,7 2 1,6 2-1,14-16 238,-56 153-2,13-30-26,2 1 0,7-8 28,-21 39 21,0 0 0,1 1 0,-1 0 0,2 0 0,-1 1 0,1-1-1,0 1 1,1 1 0,0 0 0,0 0 0,0 0 0,6-3-21,-11 9 18,-1-1 1,1 1-1,-1-1 1,1 1 0,-1 0-1,1 0 1,-1 0-1,1 0 1,-1 0-1,1 1 1,-1-1-1,1 1 1,-1 0-1,1-1 1,-1 1-1,0 0 1,1 0 0,-1 1-1,0-1 1,0 0-1,0 1 1,0-1-1,0 1 1,0 0-1,-1 0 1,1-1-1,0 1 1,-1 0-1,1 2-18,6 6 84,0 1-1,-1 0 0,0 1 1,4 10-84,13 39 149,-3 2 0,-3 0 0,-2 1 0,-3 1 0,-2 8-149,6 76-156,-5 0 1,-9 115 155,-8-249-772,5-15 734,-1 0 0,1 0 0,0 0 0,0 0 0,0-1 0,0 1 0,0 0 0,0 0 0,0 0 0,0 0 0,0 0 1,0 0-1,0 0 0,0 0 0,0 0 0,0 0 0,-1-1 0,1 1 0,0 0 0,0 0 0,0 0 0,0 0 0,0 0 0,0 0 0,0 0 0,0 0 1,-1 0-1,1 0 0,0 0 0,0 0 0,0 0 0,0 0 0,0 0 0,0 0 0,0 0 0,0 0 0,-1 0 0,1 0 0,0 0 0,0 0 1,0 0-1,0 0 0,0 0 0,0 0 0,0 1 0,0-1 0,-1 0 0,1 0 0,0 0 0,0 0 0,0 0 0,0 0 0,0 0 0,0 0 38,2-8-1452</inkml:trace>
  <inkml:trace contextRef="#ctx0" brushRef="#br0" timeOffset="357.32">1074 1104 260,'-10'80'1998,"4"1"0,3 20-1998,4-87 124,0 1-1,1-1 1,1 0-1,0 0 1,1 0 0,1 0-1,0 0 1,0-1-1,2 0 1,0 0-1,3 5-123,-6-11 62,1-1-1,0 1 1,-1-1 0,2 0-1,-1 0 1,1 0 0,0-1-1,0 0 1,1 0-62,-4-3 27,1 0 0,-1 0 0,1 0 0,0-1 0,0 0 0,-1 1 0,1-1 0,0-1 0,0 1 0,0 0 0,0-1 0,0 0 0,0 0 0,0 0 0,0-1 0,0 1 0,0-1 0,0 0 0,0 0 0,3-1-27,6-4 24,0 0 1,0-1-1,-1 0 0,0 0 1,0-2-1,-1 0 0,0 0 1,0 0-1,-1-2 0,0 1 1,-1-1-1,0-1 1,-1 1-1,0-2 0,-1 1 1,-1-1-1,3-6-24,2-6-36,-2 0 0,0-1 0,-2-1 0,-1 1 0,-1-1 0,-1 0 1,-2 0-1,0-21 36,-1 33 0,-1-1 0,-1 1 0,-1 0 0,0 0 0,0 0 0,-2 0 0,0 0 0,-1 1 1,0-1-1,-1 1 0,0 0 0,-2 1 0,-1-4 0,5 11 17,0 0-1,0 0 1,-1 1 0,1-1-1,-1 1 1,0 0 0,-1 0-1,1 1 1,-1-1 0,0 1-1,0 0 1,0 1 0,-1 0-1,1 0 1,-1 0 0,0 1-1,0-1 1,0 2 0,0-1-1,0 1 1,0 0 0,0 1-1,0-1 1,-1 1 0,1 1-1,0 0 1,0 0 0,0 0-1,0 1 1,0 0-17,-14 5 21,0 1 0,0 1-1,1 1 1,1 1 0,-1 0 0,2 2 0,0 0-1,-14 14-20,16-12-553,0 0-1,1 1 1,1 0-1,1 1 0,-11 17 554,21-26-1148,2-3-48</inkml:trace>
  <inkml:trace contextRef="#ctx0" brushRef="#br0" timeOffset="814.814">2394 1 492,'-5'25'650,"2"-1"-1,0 1 1,1 0-1,2 0 1,0 1-1,3 8-649,-1 35 653,-2 966 2823,-1-985-3589,-3 1-1,-2-1 0,-4 15 114,-3-119-3969,5 22 2565</inkml:trace>
  <inkml:trace contextRef="#ctx0" brushRef="#br0" timeOffset="1130.502">1861 758 76,'440'-64'6047,"-175"41"-3953,136 11-2094,-330 15-1178,1 3-1,-1 4 0,2 3 1179,-53-10-780,12 2-521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00.212"/>
    </inkml:context>
    <inkml:brush xml:id="br0">
      <inkml:brushProperty name="width" value="0.1" units="cm"/>
      <inkml:brushProperty name="height" value="0.1" units="cm"/>
      <inkml:brushProperty name="color" value="#FFC114"/>
    </inkml:brush>
  </inkml:definitions>
  <inkml:trace contextRef="#ctx0" brushRef="#br0">10 0 108,'-4'51'405,"2"-40"-291,0 0 0,1 0 0,1 0 0,0 0 0,0 0 0,1 0 0,2 5-114,99 604 2287,-69-344-1183,-8 81-1104,-22-133 304,10-446-574,-2 125 217,-2 14-31,18-72 84,-21 132 21,0 0-1,1 0 1,2 0 0,0 1 0,2 1 0,0-1 0,1 2 0,10-13-21,-20 30 17,0 0 0,0 1 1,1-1-1,-1 1 0,1-1 1,-1 1-1,1 0 0,0 0 1,-1 0-1,1 0 0,0 0 1,1 1-1,-1 0 0,0-1 1,0 1-1,0 0 0,1 0 1,-1 1-1,1-1 0,-1 1 1,2 0-18,0 0 19,0 1 0,0 0 1,0 0-1,0 0 1,0 1-1,-1 0 1,1 0-1,0 0 0,-1 1 1,1-1-1,-1 1 1,0 0-1,1 1-19,14 13 76,-1 0-1,-1 1 1,-1 1 0,0 1-1,4 7-75,-17-22 19,32 47 124,-1 2 0,-3 1 0,-3 1 0,-2 2 0,3 15-143,6 31 339,-5 1 1,9 65-340,-26-109-3329,-13-65 2045</inkml:trace>
  <inkml:trace contextRef="#ctx0" brushRef="#br0" timeOffset="778.174">1560 1270 164,'-1'-7'148,"0"1"0,0-1 0,-1 1 0,0-1 0,-1 1 0,1-1 0,-1 1 0,0 0 0,0 0-1,-1 0 1,0 1 0,0-1 0,0 1 0,-1 0 0,0 0 0,0 1 0,-3-3-148,-3-2 196,1 0 1,-1 1-1,-1 1 0,1 0 1,-1 0-1,-1 1 0,1 1 1,-6-2-197,13 6 76,0 1 0,-1 0 0,1-1 0,0 1 0,0 1 0,0-1 0,0 1 0,0 0 0,-1 0 1,1 1-1,1-1 0,-1 1 0,0 0 0,0 1 0,1-1 0,-1 1 0,1 0 0,0 0 0,0 0 0,0 0 0,0 1 1,0 0-77,-8 8 126,0-1 0,2 2 0,-1 0 0,1 0 0,1 0 0,-3 9-126,2-4 99,1 0 0,2 1 0,-1-1 1,2 2-1,1-1 0,0 1 0,2 0 0,0 0 0,1 0 1,1 0-1,1 1 0,1 6-99,0-15 22,1 0 0,0 0 0,0 0 0,2 0 1,-1-1-1,1 1 0,1-1 0,0 0 0,1 0 0,0-1 0,1 0 1,0 0-1,0 0 0,1-1 0,0 0 0,1 0 0,0-1 0,0 0 1,1-1-1,0 0 0,0 0-22,-2-2 10,-1-1 0,1 0 1,0 0-1,0-1 0,1 0 1,-1-1-1,1 1 0,-1-2 1,1 1-1,0-1 0,0 0 0,0-1 1,-1 0-1,1-1 0,0 0 1,0 0-1,-1 0 0,1-1 1,0-1-1,-1 0 0,0 0 1,0 0-1,0-1 0,0 0 0,0-1 1,-1 1-1,0-2 0,0 1 1,3-3-11,2-3 4,-1-1-1,0 1 1,-1-2 0,0 0 0,-1 0 0,0 0-1,-1-1 1,-1-1 0,0 1 0,-1-1 0,-1 0-1,0 0 1,-1-1 0,0 0 0,1-15-4,-2-105 3,-4 88 26,0 32-27,-1 1 1,0-1-1,-1 0 1,-1 1 0,0 0-1,-2-2-2,-6-22 61,12 39-59,0 1-1,0-1 0,0 0 0,0 0 0,0 0 0,0 0 0,0 0 1,-1 0-1,1 0 0,0 0 0,0 0 0,0 0 0,0 0 1,0 0-1,0 0 0,0 0 0,0 0 0,0 0 0,-1 0 0,1 0 1,0 0-1,0 0 0,0 0 0,0 0 0,0 0 0,0 0 0,0 0 1,0 0-1,0 0 0,0 0 0,-1 0 0,1-1 0,0 1 0,0 0 1,0 0-1,0 0 0,0 0 0,0 0 0,0 0 0,0 0 0,0 0 1,0 0-1,0 0 0,0 0 0,0-1 0,0 1 0,0 0 0,0 0 1,0 0-1,0 0 0,0 0 0,0 0 0,0 0-1,-3 14-14,1 16-8,6 6 29,2-1 1,1 0-1,2 0 0,1-1 0,2 0 1,10 19-8,26 47-179,29 40 179,-62-114-54,-14-24 10,35 57-348,-32-54-14,-1-1-1,1 1 1,0-1 0,0 1 0,0-1-1,0-1 1,1 1 0,0 0 0,0-1-1,3 1 407,-7-3-1380</inkml:trace>
  <inkml:trace contextRef="#ctx0" brushRef="#br0" timeOffset="1282.036">2052 1294 348,'27'67'931,"2"-1"0,4-2 0,2-1 0,3-1-931,-34-57 57,-1 1 28,1 0 1,-1-1-1,1 0 0,0 0 0,1 0 0,-1 0 0,1-1 1,0 1-1,0-1 0,1-1 0,-1 1 0,5 2-85,-8-6 117,19-17 80,-12 6-162,-1-1-1,0 0 1,-1 0-1,-1-1 1,0 0 0,0 0-1,-2 0 1,1-1-1,1-13-34,3-4 49,11-31 60,3 0 0,2 2-1,3 0 1,20-28-109,-15 54-248,-7 9-2745,-24 23 2098</inkml:trace>
  <inkml:trace contextRef="#ctx0" brushRef="#br0" timeOffset="2017.913">2856 1249 268,'1'5'151,"0"0"1,0 0-1,0 0 1,1 0-1,-1-1 1,1 1-1,0 0 0,1-1 1,-1 1-1,1-1 1,0 0-1,0 0 0,0 0 1,1 0-1,-1-1 1,1 1-1,0-1 1,0 0-1,0 0 0,2 1-151,1 1 99,1 0 0,-1-1 0,1 0 0,0 0 0,0-1 0,0 0 0,0 0 0,1-1 0,-1 0 0,1-1 0,2 1-99,3-3 77,0-1-1,0 0 1,-1-1-1,0 0 1,1-1-1,-1-1 1,0 0-1,-1-1 1,0 0-1,1-1 1,9-7-77,-3 1 85,0 0-1,-1-1 1,-1-1-1,0-1 1,-1 0 0,12-17-85,-22 24 13,-1 0 1,1-1 0,-2 0 0,1 0 0,-1 0 0,-1 0 0,0-1 0,0 1 0,-1-1 0,0 0 0,-1 0 0,-1 1 0,1-1 0,-2 0 0,1 0 0,-1 0-1,-1 0 1,-1-4-14,1 6 10,-1 0-1,1 1 0,-1-1 1,-1 1-1,0 0 0,0 0 1,0 0-1,-1 0 0,0 1 1,0 0-1,-1 0 0,0 0 1,-1 1-1,1 0 0,-1 0 1,0 1-1,-1-1 0,1 1 1,-1 1-1,0 0 0,0 0 1,-6-2-10,11 5 18,-1 0 1,0 0-1,1 1 0,-1-1 1,0 1-1,0-1 1,0 1-1,1 0 1,-1 1-1,0-1 1,0 1-1,0 0 1,1 0-1,-1 0 1,1 0-1,-1 0 1,1 1-1,-4 1-18,0 2 39,1-1 0,0 1 0,0 0 0,0 1 0,0-1 0,1 1-1,0 0 1,0 1 0,-1 1-39,-7 14 117,1 0 0,1 1 0,1 0 0,1 0-1,-3 15-116,3-5 144,3 0 0,0 0 0,3 0 0,0 0 0,2 0 0,2 1 0,1-1 0,1 0 0,2 0 0,9 32-144,-10-53 42,0 0 1,1 0-1,0 0 1,1-1-1,0 1 1,1-1-1,0-1 0,1 1 1,0-1-1,0-1 1,1 0-1,1 0 1,-1 0-1,1-1 1,1-1-1,4 3-42,0-1 46,1-1 0,-1-1 1,1 0-1,1-1 0,-1-1 0,1 0 0,0-1 1,0-1-1,0-1 0,1 0 0,10-1-46,-3-1 18,0-2-1,0 0 0,0-1 1,0-2-1,17-6-17,7 0-37,228-66-4460,-235 69 2616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43.108"/>
    </inkml:context>
    <inkml:brush xml:id="br0">
      <inkml:brushProperty name="width" value="0.2" units="cm"/>
      <inkml:brushProperty name="height" value="0.2" units="cm"/>
      <inkml:brushProperty name="color" value="#FFC114"/>
    </inkml:brush>
  </inkml:definitions>
  <inkml:trace contextRef="#ctx0" brushRef="#br0">415 7 208,'0'0'256,"0"0"-64,0 0-11,0 0 15,0 0-23,0 0-13,0 0 2,0 0-15,0 0-12,0 0-9,0 0-6,0 0-6,0 0-7,0 0 21,0 0 12,0 0-37,-26-6 283,7 16-322,1 1-1,1 1 0,0 0 0,0 1 0,1 1 1,1 1-1,0 0 0,1 1 0,1 0 1,0 1-1,2 1 0,-3 5-63,-3 7 84,1 2 1,2 0-1,-7 25-84,18-51 8,-2 9 1,-16 38 9,2 0 0,3 1 1,2 0-1,2 1 0,-3 47-18,4 500-183,11-472-929,-4-120-506,3-9 693</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03.571"/>
    </inkml:context>
    <inkml:brush xml:id="br0">
      <inkml:brushProperty name="width" value="0.1" units="cm"/>
      <inkml:brushProperty name="height" value="0.1" units="cm"/>
      <inkml:brushProperty name="color" value="#FFC114"/>
    </inkml:brush>
  </inkml:definitions>
  <inkml:trace contextRef="#ctx0" brushRef="#br0">48 959 108,'0'0'246,"0"0"-12,0 0-9,0 0 33,-24 1 2389,23-1-2635,0 1-1,0-1 1,0 1 0,0 0 0,-1-1 0,1 1 0,0 0 0,0-1 0,0 1 0,0 0 0,1 0 0,-1 0 0,0 0-1,0 0 1,0 0 0,1 0 0,-1 1 0,1-1 0,-1 0 0,1 0 0,-1 0 0,1 1-12,-4 38 284,17 46 111,-10-73-376,75 459 1662,-68-407-1474,-6-31 113,1-1 0,9 25-320,-20-141 580,-11-40-570,6 0 1,5-1-1,5-20-10,1 125 4,1 0 0,1 0 0,0 1 0,1-1 0,3-5-4,5-32-4,-6 35 9,0 1-1,1 0 1,1 0 0,1 0 0,5-6-5,-8 15-2,0 1 0,2 0 0,-1 0 1,1 1-1,0 0 0,1 0 0,0 0 0,1 1 1,0 1-1,4-4 2,-2 6-39,-1 0 1,1 1-1,-1 0 1,1 1-1,0 0 1,0 1-1,1 0 1,-1 1-1,0 0 1,1 1-1,-1 0 1,0 0-1,10 3 39,0-2-441,-1 0-1,1-2 0,0 0 1,9-3 441,-17 2-497,0-2 0,0 0 0,-1 0 0,13-6 497,-2-1-1196</inkml:trace>
  <inkml:trace contextRef="#ctx0" brushRef="#br0" timeOffset="534.824">767 1318 404,'1'3'32,"-1"-1"0,1 0 0,0 0 0,-1 0 0,1 0 0,0 0 1,0 1-1,1-2 0,-1 1 0,0 0 0,1 0 0,-1 0 0,1-1 0,-1 1 0,1 0 0,0-1 0,-1 0 0,1 1 0,0-1 0,0 0 1,0 0-1,0 0 0,0 0 0,1 0-32,4 3 125,0 0 5,-1-1-1,1 1 0,1-1 0,-1-1 0,0 1 0,1-1 0,-1 0 0,1-1 1,0 0-1,0 0 0,-1 0 0,1-1 0,0-1 0,0 1 0,-1-1 1,1 0-1,0-1 0,-1 0 0,1 0 0,-1-1 0,0 0 0,1 0 0,2-2-129,5-3 134,1-1-1,-1-1 1,-1 0-1,1-1 1,-2-1-1,0 0 1,0-1-1,-1 0 0,5-8-132,-12 14 36,-1-1 1,0 1 0,0-1 0,0 0 0,-1 0 0,0 0-1,-1-1 1,0 1 0,0-1 0,-1 1 0,0-1 0,0 1 0,-1-1-1,0 0 1,-1 1 0,0-1 0,0 0 0,-1 0-38,1 4 14,0-1 0,0 1 0,-1 0 0,0 0 0,0-1 0,0 1 0,-1 0 0,0 1 0,0-1 0,0 0 0,0 1 0,-1 0 0,1 0 0,-1 0 0,0 0 0,-1 0 0,1 1 0,-1 0 0,1 0 0,-1 0 0,0 0 0,0 1 0,0 0 0,0 0 0,-1 0 0,1 1 0,0 0 0,-1 0-14,3 1 14,-1 0 1,1 0-1,0 0 1,-1 1-1,1-1 1,0 1-1,0 0 1,0 0-1,-1 0 0,1 1 1,0-1-1,0 1 1,1-1-1,-1 1 1,0 0-1,1 0 1,-1 0-1,-2 3-14,-37 46 201,33-39-122,2 2 0,0-1 1,0 1-1,1 0 0,1 0 1,1 1-1,0 0 0,0 0 1,0 12-80,-1 22 302,2 0 0,3 18-302,1-53 37,0 0 0,1 0 0,0 1 0,1-1 0,1-1 0,0 1 0,1-1 0,0 1-1,1-1 1,1-1 0,0 1 0,2 2-37,-2-6 33,-1 0 1,1 0-1,1 0 0,-1-1 0,1 0 0,1-1 1,0 0-1,0 0 0,0 0 0,1-1-33,-3-3-3,-1 1-1,1-1 0,0-1 0,0 1 0,1-1 0,-1 0 0,0-1 1,1 0-1,-1 0 0,1 0 0,-1-1 0,1 0 0,-1-1 1,1 0-1,-1 0 0,3-1 4,21-8-760,-1-2 0,0-1 0,-1-1 0,-1-2-1,0-1 1,2-4 760,-5 3-1492</inkml:trace>
  <inkml:trace contextRef="#ctx0" brushRef="#br0" timeOffset="1227.243">1730 1278 68,'4'56'897,"2"-1"1,2 1-1,3-1 1,2 1-898,4 18 1006,5 65-1006,-10-8 2479,-7 43-2479,-4-173 14,-1 0 0,0 0 1,0 0-1,0 0 0,0 0 0,0-1 0,0 1 0,-1 0 0,1 0 0,0 0 0,0-1 0,-1 1 0,1 0 1,0 0-1,-1 0 0,1-1 0,-1 1 0,1 0 0,-1-1 0,1 1 0,-1 0 0,1-1 0,-1 1 0,0-1 0,1 1 1,-1-1-1,0 1 0,0-1 0,1 1 0,-1-1 0,0 0 0,0 1 0,1-1 0,-1 0 0,0 0 0,0 0 1,0 0-1,0 0 0,1 0 0,-1 0 0,0 0 0,0 0 0,0 0 0,0 0 0,0 0 0,1 0 0,-1-1 0,0 1 1,0 0-1,0-1 0,1 1 0,-1 0 0,0-1 0,1 1 0,-1-1 0,0 0 0,1 1 0,-1-1 0,1 1 0,-1-1 1,0 0-1,1 1 0,0-1-14,-8-10 37,1 0 1,1 0-1,0-1 0,1 1 1,0-1-1,1-1 1,0 1-1,1-1 0,0-2-37,-6-36 77,-1-37-77,6 52-21,-2-61-65,4-46 86,2 116-22,1-5 15,1 0-1,1 0 0,4-13 8,2-16 3,0 4-12,2 0 0,3 1 1,8-19 8,-13 49 4,1 1 1,1 0 0,1 1-1,1 0 1,1 1 0,1 0-1,1 1 1,5-4-5,-16 21 1,0-1 0,1 1 0,-1 0 0,1 0 1,0 1-1,7-4-1,-11 7 9,1-1 0,0 1 1,0 0-1,0 0 1,0 0-1,0 1 1,1-1-1,-1 1 1,0-1-1,0 1 1,0 0-1,1 0 0,-1 1 1,0-1-1,0 1 1,0-1-1,0 1 1,0 0-1,1 0-9,5 4 17,-1-1 0,0 2 0,0-1 1,0 1-1,0 0 0,-1 0 0,0 1 0,0 0 0,-1 1 0,0-1 0,0 1 1,-1 0-1,0 1 0,0-1 0,-1 1 0,0 0 0,-1 0 0,3 9-17,0 1 45,-2-1 1,1 1-1,-2 0 0,-1 0 1,0 0-1,-1 0 0,-1 1 0,-1-1 1,-1 0-1,-1 0-45,0-3 23,-1-1 1,0 0-1,-1 0 0,-1 0 1,0-1-1,-1 0 1,-1 0-1,0-1 0,0 0 1,-2 0-1,0-1 1,0 0-1,-1-1 0,0 0 1,-1 0-1,0-2 1,-1 1-1,0-2 0,0 1 1,-1-2-1,0 0 1,-1-1-1,1 0 1,-1-1-1,0 0 0,0-2 1,-1 0-1,1 0 1,-1-2-1,-6 1-23,12-3-73,-1 0 0,0-1 0,0-1-1,0 1 1,1-1 0,-1-1 0,1 0 0,0-1 0,0 0 0,1 0 0,-1-1 0,1 0 0,-5-5 73,3 2-426,0-1 0,0 0 1,1 0-1,0-1 0,1 0 1,0-1-1,1 0 1,1 0-1,0 0 0,-2-6 426,0-9-1584</inkml:trace>
  <inkml:trace contextRef="#ctx0" brushRef="#br0" timeOffset="1787.658">2253 0 96,'9'11'3100,"3"12"-2580,-12-22-431,12 27 519,-2 1 1,0-1-1,1 18-608,5 13 574,46 176 1175,-11 3 1,1 92-1750,4 184 2042,-52-467-1931,-1-26-671,3-35-3879,-6 4 2150</inkml:trace>
  <inkml:trace contextRef="#ctx0" brushRef="#br0" timeOffset="2454.97">3080 307 412,'0'0'655,"0"0"-49,0 0-3,0 0 10,0 0-32,0 0-37,0 0-39,5 5-56,2 7-244,1 0 0,-2 0 0,0 0 0,0 1 0,-1 0 0,-1 0 0,0 1 0,-1-1 0,1 10-205,4 12 150,2 8-3272,4 42 3122,-14-75-1281</inkml:trace>
  <inkml:trace contextRef="#ctx0" brushRef="#br0" timeOffset="2869.502">3396 751 656,'14'322'5611,"-1"-5"-3959,-13-123-1323,0-111-4225,0-83 2444</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08.582"/>
    </inkml:context>
    <inkml:brush xml:id="br0">
      <inkml:brushProperty name="width" value="0.1" units="cm"/>
      <inkml:brushProperty name="height" value="0.1" units="cm"/>
      <inkml:brushProperty name="color" value="#FFC114"/>
    </inkml:brush>
  </inkml:definitions>
  <inkml:trace contextRef="#ctx0" brushRef="#br0">275 1656 32,'0'0'273,"0"0"-21,3 0-71,-1 0-160,-1 0 0,1 0 0,-1 0 0,1 0 0,-1 0 0,1 0 0,-1-1 0,0 1 0,1-1 0,-1 1 0,0-1 0,1 0 0,-1 1 0,0-1 0,0 0 0,0 0 0,1 0 0,-1 0 0,0 0 0,0 0 0,0 0 0,0 0 0,-1 0 0,1 0 0,0-1 0,0 0-21,0-2 74,1 1 1,-1-1-1,-1 0 0,1 1 1,0-1-1,-1 0 0,0 0 1,0 0-1,0 1 0,-1-1 1,1 0-75,-2-8 169,0 0 0,-1 1 0,0-1 1,-1 1-1,0 0 0,-1 0 0,-2-3-169,6 12 61,0-1-1,0 1 0,0 0 1,0 0-1,-1 0 1,1 0-1,-1 0 0,1 0 1,-1 0-1,0 1 1,0-1-1,1 0 0,-1 1 1,0 0-1,-1-1 1,1 1-1,0 0 0,0 0 1,-1 0-1,1 0 1,0 1-1,-1-1 0,0 0-60,-1 2 56,0 0 0,0 0 0,0 0 0,0 0 0,0 1-1,0 0 1,0-1 0,1 1 0,-1 1 0,1-1 0,-1 0-1,1 1 1,-3 3-56,-8 6 98,1 1-1,1 1 0,0 1 1,0 0-1,2 0 1,0 1-1,1 0 0,0 1 1,1 0-1,1 0 1,0 4-98,-8 24 255,2 1 1,2 0-1,-4 41-255,11-59 74,1 0-1,1-1 0,1 1 0,2 0 0,0 0 0,5 17-73,-5-38 5,1 1 0,0 0 0,0-1 0,1 1 0,0-1 0,0 0 0,1 0 0,0 0 0,0 0 0,1 0 0,0-1 0,0 0 0,0 0 0,1-1 0,0 1 0,0-1-1,0 0 1,0-1 0,1 1 0,0-1 0,0-1 0,0 1 0,1-1 0,-1-1 0,1 1-5,24 4-406,-1-1 0,1-2 0,0-1 0,0-2 0,1 0 0,3-3 406,10 2-1415,-16 0 416</inkml:trace>
  <inkml:trace contextRef="#ctx0" brushRef="#br0" timeOffset="954.252">1405 1851 88,'2'-3'67,"-1"0"1,1 0-1,-1 1 1,0-1-1,0 0 0,-1 0 1,1 0-1,0 0 1,-1 0-1,0 0 1,0 0-1,0 0 0,0 0 1,0 0-1,0 0 1,-1 0-1,0-2-67,-13-49 459,9 41-308,-1 1 0,0 0 1,-1 0-1,0 0 0,-1 1 0,0 0 1,-1 1-1,0 0 0,-1 0 0,0 1 1,0 0-1,-1 1 0,0 0 1,-1 0-1,1 2 0,-3-2-151,6 5 92,0-1 1,0 1-1,0 0 0,0 1 1,0 0-1,-1 0 0,1 1 1,-1 0-1,1 0 0,-1 1 1,0 0-1,1 1 0,-1 0 1,1 0-1,0 1 0,-1 0 1,1 0-1,0 1 0,0 0 1,0 1-1,0-1 0,1 1 1,0 1-1,-1 0 0,-3 3-92,0 2 120,-1 0-1,1 1 1,1 0-1,0 1 0,1 0 1,0 1-1,1 0 1,0 0-1,1 0 1,1 1-1,-3 8-119,2 0 115,0 0 0,2 1 0,1 0 0,0 0 0,2 1 0,1-1-1,1 5-114,0-23 14,1 0 0,0 1 0,0-1-1,1 0 1,0 0 0,0 0-1,0 0 1,0-1 0,1 1 0,-1-1-1,1 1 1,1-1 0,-1 0-1,0 0 1,1 0 0,0-1 0,0 1-1,0-1 1,0 0 0,1 0-1,-1 0 1,1-1 0,0 1 0,0-1-1,0 0 1,0-1 0,0 1-1,0-1 1,0 0 0,0 0 0,1-1-1,-1 0 1,0 1 0,0-2-1,1 1 1,-1-1 0,3 0-14,7-4 7,0 0 1,-1-2-1,1 1 1,-1-2-1,-1 0 1,1 0-1,-1-2 1,-1 1-1,0-2 1,0 0-1,-1 0 1,0-1-1,-1 0 1,-1-1-1,0 0 1,5-10-8,36-59 1,-49 81 2,-1 1 1,0 0 0,1 0-1,-1-1 1,0 1 0,1 0 0,-1 0-1,0-1 1,1 1 0,-1 0-1,1 0 1,-1 0 0,0 0 0,1 0-1,-1 0 1,1 0 0,-1 0-1,0 0 1,1 0 0,-1 0 0,1 0-1,-1 0 1,1 0 0,-1 0-1,0 0 1,1 0 0,-1 0 0,0 1-1,1-1 1,-1 0 0,1 0 0,-1 0-1,0 1 1,1-1 0,-1 0-1,0 0 1,0 1 0,1-1 0,-1 0-1,0 1 1,0-1 0,1 0-1,-1 1 1,0-1 0,0 0 0,0 1-1,0-1 1,1 1 0,-1-1-1,0 0 1,0 1 0,0-1 0,0 1-1,0-1 1,0 1 0,0-1-4,9 26 86,2 12 1,1 0 1,2-1-1,2 0 0,4 5-87,-12-25 13,1-1 1,1 0-1,1 0 1,0-1-1,1-1 0,1 0 1,0 0-1,1-1 1,12 9-14,-21-19 3,0 1 0,0-1-1,0-1 1,0 1 0,1-1 0,-1 0 0,0 0 0,1 0 0,0-1 0,-1 0 0,1 0 0,0 0 0,0-1 0,-1 0 0,1 0 0,0 0 0,5-2-3,-4 0 0,1 0 0,-1-1 0,0 0 0,0 0 0,0-1 0,0 1 0,0-2 0,-1 1-1,0-1 1,0 0 0,0 0 0,1-1 0,7-11-109,0 1 0,0-2-1,-2 0 1,0 0 0,-1-1-1,-1 0 1,-1-1 0,6-20 109,4-23-609,-3 0 1,-3-1-1,-3 0 1,1-55 608,-2-259-1898,-10 294 1457,-12-278-551,4 231 959,7 75 506,-3-1 0,-11-52-473,16 107 29,0 0 1,-1 0-1,1 0 0,0 0 0,-1 1 1,0-1-1,1 0 0,-1 0 1,0 0-1,0 1 0,0-1 0,0 0 1,0 1-1,-1-2-29,1 3 20,1 1 0,-1-1 0,1 0 0,-1 1 0,1-1 1,-1 1-1,1-1 0,-1 1 0,1-1 0,0 1 0,-1-1 0,1 1 0,0-1 0,-1 1 1,1-1-1,0 1 0,0 0 0,-1-1 0,1 1 0,0-1 0,0 1 0,0 0 0,0-1 1,0 1-1,0 0 0,0-1-20,-7 61 537,6 37 88,5-1 0,9 42-625,40 158 304,12-3 1,90 246-305,-151-528-168,-4-8-30,2 0 1,-1 1 0,0-1 0,1 0 0,0 0 0,0 0 0,0 0-1,0 0 1,3 3 197,-4-6-1345,-1-1-87</inkml:trace>
  <inkml:trace contextRef="#ctx0" brushRef="#br0" timeOffset="1269.957">1471 1201 8,'9'1'492,"17"0"-28,3-3 12,-13 2-44,11 0 32,37-22-80,-19 13 20,0-5-28,3 1-68,4 0-40,2-2 0,2 1-24,-4 0-76,5 0-112,-4 2-148,0 0-196,-2 1-232,-4 2-488</inkml:trace>
  <inkml:trace contextRef="#ctx0" brushRef="#br0" timeOffset="1794.201">2582 1672 368,'5'7'124,"-1"-1"-1,1 0 1,0-1 0,0 1-1,0-1 1,1 0 0,0 0-1,0-1 1,0 0 0,1 0-1,-1 0 1,1-1 0,0 0-1,0 0 1,0-1 0,0 1-1,1-2 1,-1 1 0,0-1 0,1 0-1,-1-1 1,1 1 0,0-2-1,2 1-123,8-3 161,0 0-1,0 0 1,-1-2-1,1 0 1,-1-2-1,-1 1 1,1-2-1,-1 0 0,11-8-160,-26 15 6,45-27 696,41-33-702,-75 52 43,-1 0 1,0-2-1,0 1 1,-1-1 0,-1-1-1,0 0 1,0 0-1,-1-1 1,3-8-44,-9 18 12,0-1 0,-1 0-1,1 1 1,-1-1 0,0 0 0,0 0 0,-1 0 0,1 0 0,-1 0 0,0 0-1,0 0 1,0 0 0,0 0 0,-1 0 0,0 0 0,0 1 0,0-1 0,0 0-1,0 0 1,-1 1 0,1-1 0,-1 0 0,0 1 0,-1 0 0,1-1 0,0 1-1,-1 0 1,0 0 0,1 0 0,-1 1 0,-1-1 0,1 1 0,0 0-1,0-1 1,-1 2 0,1-1 0,-1 0 0,0 1 0,1-1 0,-1 1 0,0 0-1,0 0 1,0 1 0,0-1 0,0 1 0,-3 0-12,-1 0 56,0 0-1,1 1 1,-1 0 0,1 1 0,-1 0 0,1 0-1,-1 1 1,1-1 0,0 2 0,0-1-1,0 1 1,1 0 0,-5 3-56,0 2 104,1 0 0,0 1 0,0 0 0,1 0 0,1 1 0,0 0 0,-4 7-104,-5 12 245,1 1 0,2 1 0,1 0 0,2 0 0,-6 29-245,11-34 164,1 0 0,2 0 0,1 0 0,1 26-164,1-44 24,1 0 0,1 1 1,0-1-1,0 0 0,0 0 1,1 0-1,1 0 0,0-1 1,0 1-1,0-1 0,1 0 1,0 0-1,1-1 0,0 0 1,0 1-1,0-2 0,1 1-24,-1-2-9,-1 0-1,1 0 0,1 0 1,-1-1-1,1 0 0,-1 0 1,1-1-1,1 1 0,-1-2 0,0 1 1,1-1-1,-1 0 0,1 0 1,-1-1-1,1 0 0,0-1 1,0 0-1,-1 0 0,1 0 1,0-1-1,-1 0 0,3-1 10,31-13-884,0-2 0,0-2 0,-2-2 0,0-1 1,4-6 883,-6 6-1849</inkml:trace>
  <inkml:trace contextRef="#ctx0" brushRef="#br0" timeOffset="2515.21">4129 1540 160,'0'0'43,"1"0"0,-1 0 1,0 0-1,0 0 0,1 0 0,-1 0 0,0 0 0,0 0 1,1 0-1,-1 0 0,0 0 0,0-1 0,1 1 1,-1 0-1,0 0 0,0 0 0,0-1 0,0 1 0,1 0 1,-1 0-1,0 0 0,0-1 0,0 1 0,0 0 1,0 0-1,1-1 0,-1 1 0,0 0 0,0 0 0,0-1 1,0 1-1,0 0 0,0 0 0,0-1 0,0 1 1,0 0-1,0-1 0,0 1 0,0 0 0,0 0 0,0-1 1,0 1-1,-1 0 0,1 0 0,0-1 0,0 1-43,-8-21 798,-15-18-322,23 39-437,-9-13 208,0 0 0,-1 1 0,0 0 0,0 1 1,-1 0-1,-1 1 0,-8-6-247,14 12 101,1 0 0,-1 1 0,1 0 0,-1 0 0,0 0 0,-1 1 0,1 0 0,0 0 0,-1 1 0,1-1 0,-1 1 1,1 1-1,-1-1 0,1 1 0,-1 1 0,1-1 0,-1 1 0,0 0 0,1 0 0,-2 1-101,-4 3 101,-1 0 0,1 0 0,0 1 0,1 1 0,-1 0 0,1 1 0,1 0 0,-1 0 0,1 1 0,1 1 1,0-1-1,0 2 0,1-1 0,0 1 0,1 0 0,0 1 0,1 0 0,-3 7-101,-2 7 154,1 0 1,2 0 0,1 1-1,0 0 1,2 0-1,1 0 1,2 1 0,0 24-155,3-39 25,0 0 1,1 1-1,0-1 1,1 0 0,1 0-1,0-1 1,0 1-1,1-1 1,1 0-1,0 0 1,6 7-26,-7-11 13,0-1 1,0 1-1,1-1 1,0 0-1,0-1 0,1 0 1,0 0-1,0 0 1,0-1-1,1 0 1,0 0-1,0-1 0,0 0 1,0 0-1,1-1 1,-1 0-1,7 1-13,-7-3 5,0-1-1,0 0 1,0 0-1,0 0 1,0-1-1,0-1 1,0 1-1,0-1 1,0 0-1,-1-1 1,1 0-1,-1 0 1,0-1 0,0 0-1,0 0 1,0-1-1,-1 1 1,1-1-1,-1-1 1,-1 1-1,1-1 1,0-1-5,16-18 21,-1-2-1,-1 0 1,-2-1 0,11-22-21,24-48 21,-5-3 1,-5-2-1,-3-2 0,0-21-21,14-73-217,22-168 217,-64 297-53,14-70-70,-7-2-1,2-141 124,-22 273 7,1 0 0,-2 0 0,1 0 0,-1 1 0,-1-1 0,-3-8-7,6 17 1,0 1 0,0-1 1,-1 1-1,1-1 0,0 1 1,0-1-1,-1 1 0,1-1 1,0 1-1,-1-1 0,1 1 1,0 0-1,-1-1 0,1 1 1,-1 0-1,1-1 0,-1 1 1,1 0-1,-1-1 0,1 1 1,-1 0-1,1 0 0,-1 0 1,1-1-1,-1 1 0,1 0 1,-1 0-1,1 0 0,-1 0 1,1 0-1,-1 0 0,0 0 1,1 0-1,-1 0 0,1 0 1,-1 1-1,1-1 0,-1 0 1,1 0-1,-1 0 0,1 1 1,-1-1-1,1 0 0,-1 1 1,1-1-1,-1 0 0,1 1 1,0-1-1,-1 0 0,1 1 1,0-1-1,-1 1 0,1-1 1,0 1-1,-1-1 0,1 1 1,0-1-1,0 1 0,-1 0-1,-17 28 41,-1 16 35,2 1 0,2 0 0,2 1-1,-4 33-75,-22 195 192,39-271-190,-14 128 72,5 1-1,7 0 0,8 47-73,0-102-48,15 70 48,2-42-1128,5-1 1,37 88 1127,-63-188-117,1 5-460,1 0 1,1 0-1,-1 0 1,1-1-1,1 0 1,5 7 576,-1-5-1845</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13.350"/>
    </inkml:context>
    <inkml:brush xml:id="br0">
      <inkml:brushProperty name="width" value="0.1" units="cm"/>
      <inkml:brushProperty name="height" value="0.1" units="cm"/>
      <inkml:brushProperty name="color" value="#FFC114"/>
    </inkml:brush>
  </inkml:definitions>
  <inkml:trace contextRef="#ctx0" brushRef="#br0">1 257 64,'10'0'174,"1"1"-1,-1 0 1,0 1-1,1 0 1,3 2-174,-4-1 111,1-1 1,-1 0-1,0 0 1,1-1-1,4 0-111,487 18 2790,-381-22-2040,39-9-750,516-37 874,-572 44-776,115 3 57,-123 3-78,-58-1-57,0 1-1,-1 2 1,1 2-1,13 4-19,16 3 12,331 77 59,-217-44-129,-166-40-13,10 1-2714,-25-6 1677</inkml:trace>
  <inkml:trace contextRef="#ctx0" brushRef="#br0" timeOffset="664.097">2983 2 232,'-1'0'50,"1"-1"1,-1 1-1,1 0 0,-1 0 0,1 0 1,-1-1-1,1 1 0,-1 0 1,0 0-1,1 0 0,-1 0 1,1 0-1,-1 0 0,1 0 0,-1 0 1,0 0-1,1 0 0,-1 1 1,1-1-1,-1 0 0,1 0 0,-1 0 1,1 1-1,-1-1 0,1 0 1,-1 1-1,1-1 0,-1 0 0,1 1 1,-1-1-1,1 1 0,0-1 1,-1 0-1,1 1 0,0-1 0,-1 1-50,2 0 33,-1 0 0,1 0 0,-1 0 0,1-1 0,-1 1 0,1 0 0,0-1 0,-1 1 0,1 0 0,0-1 0,-1 1 0,1 0 0,0-1 0,0 0 0,0 1 0,0-1-1,0 1 1,-1-1 0,1 0 0,0 0 0,0 1 0,0-1 0,0 0 0,0 0 0,0 0 0,1 0-33,104 15 608,-66-11-452,0 1-1,0 3 1,-1 1 0,0 1 0,36 16-156,-72-25 27,0 1 1,0 0 0,0-1 0,0 1 0,0 0-1,0 0 1,-1 1 0,1-1 0,-1 0-1,1 1 1,-1 0 0,0-1 0,0 1 0,0 0-1,0 0 1,0 0 0,-1 0 0,0 1-1,1-1 1,-1 0 0,0 2-28,0 1 48,-1 0 0,1 0 0,-1 1 0,-1-1 0,1 0 0,-1 0 0,0 0 0,0 0 0,-1 1 0,0-2 0,-1 5-48,-9 16 207,-1-1-1,0 0 0,-2-1 1,-17 20-207,32-43 2,-75 96 450,-3-4 0,-5-3 0,-4-4 0,-20 12-452,90-84-182,7-3-261,0-2 0,-1 1 0,0-2 0,-1 1 0,1-2 1,-2 1-1,1-2 0,-1 0 0,-13 5 443,15-10-1289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15.893"/>
    </inkml:context>
    <inkml:brush xml:id="br0">
      <inkml:brushProperty name="width" value="0.1" units="cm"/>
      <inkml:brushProperty name="height" value="0.1" units="cm"/>
      <inkml:brushProperty name="color" value="#FFC114"/>
    </inkml:brush>
  </inkml:definitions>
  <inkml:trace contextRef="#ctx0" brushRef="#br0">5581 687 76,'0'0'445,"0"0"-18,-3 0-26,0 0-349,0 1 0,0-1 0,1 1 0,-1 0-1,0 0 1,1 0 0,-1 0 0,1 1 0,-1-1 0,1 1 0,-1-1 0,1 1 0,-2 1-52,1 0 147,-1 0 0,0 0 0,0-1 0,0 1 0,0-1 0,-1 0 0,1-1 1,-1 1-1,0-1-147,-68 10 792,0-3 1,0-4 0,-1-2-1,-26-6-792,-26 2 481,-465 2 799,550 0-1215,-1 2-1,-19 5-64,-50 4 45,-995 26 517,691-20-477,81-6-51,102 2-45,134-10 16,-223 4-124,294-9 116,0 0-1,0-1 1,-19-6 3,-21-3-19,-50-6-14,1-6 1,-80-27 32,118 27 16,-38-12-58,-48-25 42,98 37-2,0 3 0,-1 3 0,-1 3 0,-1 2 0,-11 3 2,17 8-545,61 2 233,-24 7-4050,20-2 3142</inkml:trace>
  <inkml:trace contextRef="#ctx0" brushRef="#br0" timeOffset="615.863">436 1 372,'-2'6'274,"0"1"0,-1-1 0,1 0 1,-2 0-1,1 0 0,-1-1 0,1 1 0,-2-1 0,1 0 0,0 0 1,-3 2-275,-29 27 740,-2-2 0,-1-1 0,-27 16-740,-9 7 555,59-43-432,1 2 0,0 0 0,1 1 1,1 0-1,-9 14-123,16-21 37,1 0 1,1 1 0,-1 0-1,1 0 1,0 1-1,1-1 1,0 1-1,0 0 1,1-1 0,0 1-1,1 0 1,0 0-1,0 5-37,2-6 9,0-1-1,1 1 1,0-1 0,0 0-1,0 0 1,1 0-1,0 0 1,0 0-1,1-1 1,0 1 0,0-1-1,1 0 1,0 0-1,0-1 1,0 1-1,0-1 1,3 1-9,10 10 28,0-1 0,2-1 0,0-1 0,18 9-28,98 45 164,53 12-164,13 7 144,-135-55-148,4 4-29,1-4 1,1-3-1,1-4 0,4-2 33,-58-18-1331,0-2 0,1 0-1,11-2 1332,-24 0-1236</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39:19.588"/>
    </inkml:context>
    <inkml:brush xml:id="br0">
      <inkml:brushProperty name="width" value="0.1" units="cm"/>
      <inkml:brushProperty name="height" value="0.1" units="cm"/>
      <inkml:brushProperty name="color" value="#FFC114"/>
    </inkml:brush>
  </inkml:definitions>
  <inkml:trace contextRef="#ctx0" brushRef="#br0">20 0 44,'0'0'72,"0"0"29,0 0-10,0 0-17,0 0 8,0 0 9,0 0-25,-3 22 251,-1-13-214,1 0 0,1 0 0,-1 0 0,2 0 0,-1 0 0,1 1 0,0-1 0,1 4-103,2 94 430,0-44-299,-2 10 298,4 0 0,10 56-429,-7-79 136,-3-1 0,-1 4-136,-2-6 74,3 0-1,3 3-73,53 402 399,24 361 230,-60-514 171,-13 7-800,-11 302 809,-2-253-499,-1-144-45,-10 9-265,8-159 23,2-1 1,5 51-24,1-15 21,-3 490-2176,-3-576 1288,-13 3-91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40:11.466"/>
    </inkml:context>
    <inkml:brush xml:id="br0">
      <inkml:brushProperty name="width" value="0.1" units="cm"/>
      <inkml:brushProperty name="height" value="0.1" units="cm"/>
      <inkml:brushProperty name="color" value="#FFC114"/>
    </inkml:brush>
  </inkml:definitions>
  <inkml:trace contextRef="#ctx0" brushRef="#br0">13 146 48,'0'0'229,"0"0"-79,0 0 19,0 0 20,0 0 23,0 0-32,0 0 4,0 0-26,0 0-4,0 0 40,0 0 9,0 0-27,0 0 22,0 2-144,0-1 0,0 1 1,0-1-1,0 1 1,0-1-1,0 1 0,0-1 1,0 1-1,0-1 1,-1 1-1,1-1 0,-1 1 1,1-1-1,-1 0 1,0 2-55,0-1 24,0 1 0,-1-1 1,1 1-1,1 0 0,-1 0 1,0-1-1,1 1 0,-1 0 1,1 0-1,0 0 0,0-1 1,0 1-1,0 0 0,1 0 1,-1 1-25,18 50 488,-16-51-463,23 61 382,153 398 501,-168-436-2475,-10-24 621</inkml:trace>
  <inkml:trace contextRef="#ctx0" brushRef="#br0" timeOffset="333.719">284 0 292,'195'492'6012,"-86"-228"-5602,-101-244-654,-4-8-192,0-1 0,1-1 0,0 1-1,1-1 1,0 1 0,1-1 436,0-4-1285</inkml:trace>
  <inkml:trace contextRef="#ctx0" brushRef="#br0" timeOffset="1296.74">1637 1202 76,'0'0'415,"-1"1"-326,1 0-1,0 0 0,0-1 1,0 1-1,0 0 1,0 0-1,0-1 0,0 1 1,0 0-1,0 0 0,0-1 1,0 1-1,0 0 0,0-1 1,1 1-1,-1 0 0,0 0 1,0-1-1,1 1 0,-1 0 1,1-1-1,-1 1 1,1-1-89,1 1 79,-1-1 1,1 1 0,0 0-1,0-1 1,0 1 0,0 0-1,-1 0 1,1 0 0,0 0 0,-1 0-1,1 1 1,-1-1 0,1 0-1,-1 1 1,0-1 0,0 1-1,0-1 1,1 1 0,-1 0-1,-1-1 1,1 1 0,0 0 0,0 0-1,-1 0 1,1 0 0,-1 0-1,1 0 1,-1 0 0,0-1-1,0 2-79,-32-21 1668,11 8-1538,-2 0-1,1 1 1,-1 2 0,0 0-1,-1 1 1,0 1 0,0 2-1,0 0 1,0 2 0,-16 0-130,27 2 32,0 0 0,0 0 0,0 1 0,1 1 1,-1 0-1,1 0 0,0 2 0,0-1 0,0 2 0,0-1 1,-9 7-33,5 0 49,0-1 1,0 2 0,1 0 0,1 1 0,0 1 0,1 0 0,-6 8-50,-2 8 76,2 0 0,0 2 0,2 0 1,2 0-1,1 2 0,2 0 0,1 0 1,0 9-77,-1 14 112,2 1 1,3 0-1,3 0 1,2 25-113,1-61 26,2 0 0,1 0 0,1 0 0,1 0 0,1 0 0,1-1 1,0 0-1,2 0 0,3 5-26,-1-1 12,2 0 0,0-1 0,1 0 0,2-1 0,0-1 0,2 0 0,1-1 0,0-1 0,2-1 0,0 0 1,1-2-1,1 0 0,0-1 0,2-1 0,0-2 0,0 0 0,2-2 0,-1 0 0,2-2 0,-1-1 0,1-1 0,0-1 0,1-2 0,2 0-12,28 3-476,-1-2 1,33-3 475,-58-3-846,0-2 0,0-1 0,0-1-1,0-2 1,11-4 846,-13 0-1664</inkml:trace>
  <inkml:trace contextRef="#ctx0" brushRef="#br0" timeOffset="1894.081">2354 1816 28,'-2'-15'2516,"-2"22"-815,-3 28-760,0 58 399,3-1 0,8 62-1340,-1-114 183,1 0-1,3 0 1,1-1-1,2 1 1,2-2-1,1 0 1,6 9-183,-15-38 52,0 0 1,0-1 0,1 0 0,1 0-1,-1 0 1,1-1 0,1 1 0,6 5-53,-10-11 16,0 1 1,0-1 0,1 0 0,-1 0-1,1 0 1,0 0 0,0-1 0,-1 0-1,1 1 1,0-1 0,0-1 0,0 1-1,0 0 1,0-1 0,0 0 0,0 0-1,0 0 1,0-1 0,1 1 0,-2-1-1,1 0 1,0 0 0,3-2-17,10-3 34,-1-1 0,0-1 0,0 0-1,-1-1 1,0-1 0,-1 0 0,0-1 0,-1-1 0,0 0 0,-1 0 0,0-2-1,-1 1 1,0-2 0,0-1-34,0-2-70,-1 1 0,0-2 0,-2 1 0,0-1 0,-1-1 0,-1 1 0,0-1 0,-2 0 0,0-1 0,-2 1 1,0-1-1,-1-5 70,-2 19-60,0 1 0,-1-1 0,1 1 0,-1-1 0,0 1 0,-1 0 1,0 0-1,0 0 0,0 0 0,-1 1 0,-3-5 60,-19-38-3895,23 42 2215</inkml:trace>
  <inkml:trace contextRef="#ctx0" brushRef="#br0" timeOffset="2601.425">3659 1608 12,'4'3'1648,"-7"-5"-114,-17-4-486,7 7-955,-1 0 0,1 2 0,0 0-1,0 0 1,1 1 0,-1 0-1,1 2 1,0-1 0,0 1 0,0 1-1,1 0 1,0 1 0,1 0 0,-1 0-1,2 1 1,-5 5-93,4-4 62,0 1 1,0 0-1,1 0 0,1 1 0,0 0 1,0 1-1,1 0 0,1 0 1,0 0-1,1 1 0,1-1 0,0 1 1,0 1-1,0 10-62,4-18 23,0 0 1,1 1 0,0-1-1,0 0 1,0 0-1,1 1 1,0-1-1,1-1 1,0 1-1,0 0 1,0-1-1,1 1 1,-1-1-1,2 0 1,2 4-24,13 14 82,1-1 1,1-1 0,9 5-83,-10-8 60,-1 0 0,-1 1 0,1 3-60,-11-11 87,-1 0 1,0 1-1,-1 0 0,-1 0 0,0 0 0,2 6-87,-6-11 72,0 0 1,0 0 0,0-1-1,-1 1 1,0 0 0,-1 0-1,0 0 1,0 0 0,-1 0-1,1 0 1,-2 0 0,1 0-1,-2 4-72,-5 8 111,0 1 1,-1-1-1,-1 0 0,-1-1 1,-1 0-1,0-1 0,-12 13-111,16-22-27,1 0-1,-1-1 0,-1 0 1,0 0-1,0 0 1,0-1-1,-1-1 0,0 0 1,-1 0-1,1-1 0,-1 0 1,0-1-1,0 0 0,-1-1 1,-7 2 27,16-5-121,1 0 0,0 0-1,0 0 1,0 0 0,0 0 0,-1-1 0,1 1 0,0-1 0,0 1 0,0-1-1,0 0 1,0 0 0,0 0 0,0 0 0,0 0 0,0 0 0,1 0 0,-1-1-1,0 1 1,1-1 0,-1 1 0,1-1 0,-1 0 0,1 1 0,0-1-1,0 0 1,0 0 0,0 0 0,0 0 0,0 0 0,0 0 0,1 0 0,-1-1-1,1 0 122,-5-26-1700</inkml:trace>
  <inkml:trace contextRef="#ctx0" brushRef="#br0" timeOffset="2949.123">4291 924 368,'14'80'1113,"-4"1"1,-3 0-1,-3 15-1113,-7 122 1502,-10 2-1502,-46 405 440,52-599-1751,4-23 260</inkml:trace>
  <inkml:trace contextRef="#ctx0" brushRef="#br0" timeOffset="3290.758">3856 1546 272,'56'2'3264,"277"22"63,112 4-2759,-362-25-3587,-56-3 1547</inkml:trace>
  <inkml:trace contextRef="#ctx0" brushRef="#br0" timeOffset="3666.941">4940 1716 348,'-12'17'470,"2"0"1,0 1-1,1 0 1,1 0-1,1 1 0,0 0 1,1 0-1,1 1 0,1 0 1,0 6-471,-3 41 1144,3-1-1,4 31-1143,0-84 135,1 5-51,0 0 0,2 0 0,0 0 1,1-1-1,0 1 0,2-1 0,0 0 0,2 2-84,-4-9 41,1-1 0,-1 0 0,1 0 0,1 0 0,0-1 0,0 0 0,0 0 0,1 0 0,0-1 0,1 0 0,-1-1 0,2 1 0,-1-1 0,0-1 0,2 1-41,-6-4 9,0-1-1,-1 1 1,1-1-1,0 0 1,0 0 0,-1 0-1,1-1 1,0 1-1,0-1 1,0 0 0,0 0-1,0 0 1,0-1-1,0 1 1,0-1-1,0 0 1,0 0 0,-1-1-1,1 1 1,1-1-9,0-1 11,1-1 0,-1 0 0,0 0 0,0 0 0,-1 0 0,1-1 0,-1 0 0,0 0 0,0 0 0,0 0 0,2-6-11,3-6 16,-1 0 1,-1 0-1,-1 0 1,0-1-1,-1 0 1,-1-1-1,-1 1 1,0-5-17,-2-1 20,-1 0 0,0 0 0,-2 0 1,-1 1-1,-1-1 0,-1 1 0,-1 0 0,-1 0 0,-1 0 1,-1 1-1,-1 0 0,-9-14-20,11 22 40,0 1 0,-1 0 0,0 1 0,-1 0 0,0 0 0,-1 1 0,0 0 0,-1 1 0,0 1 0,-13-8-40,19 13 11,1 1 0,-1 0 0,0 1 0,0-1 0,0 1 1,-1 0-1,1 1 0,0 0 0,-1 0 0,1 0 0,-1 1 1,1 0-1,-1 0 0,1 0 0,-1 1 0,1 0 0,-1 0 1,1 1-1,0 0 0,0 0 0,-1 0 0,2 1 0,-1 0 1,0 0-1,0 0 0,-4 5-11,-1 0-5,1 0 0,0 1 0,0 0 0,1 1 0,0 0 0,-7 11 5,13-17-220,0 1 0,0-1-1,1 1 1,-1 0 0,1 0 0,0 0 0,1 0-1,-1 0 1,1 0 0,0 0 0,0 1 0,0-1-1,1 0 1,0 1 0,0-1 0,0 0 0,1 1-1,0-1 1,0 2 220,12 26-1969</inkml:trace>
  <inkml:trace contextRef="#ctx0" brushRef="#br0" timeOffset="4480.276">5649 1631 344,'8'85'3862,"1"23"-2945,-12-10-315,-4-1-1,-4 0 1,-9 19-602,-58 275 1666,163-641-1365,-67 186-471,7-21-403,31-73 573,-47 135-25,2 0 0,0 1 1,2 1-1,0-1 1,2 2-1,0 0 0,1 1 1,19-17 24,-33 33 18,1 1 0,-1-1 0,1 1 0,0-1 1,0 1-1,1 0 0,-1 0 0,0 0 0,0 1 0,1-1 0,-1 1 1,1 0-1,0 0 0,-1 0 0,1 0 0,0 1 0,-1-1 1,1 1-1,0 0 0,0 0 0,-1 1 0,1-1 0,0 1 0,0-1 1,-1 1-1,1 0 0,-1 1 0,1-1 0,-1 1 0,1-1 1,-1 1-1,3 2-18,1 2 41,0 1 0,0-1-1,-1 1 1,0 1 0,0-1 0,-1 1 0,0 0 0,0 0 0,0 1 0,-2-1 0,1 1 0,2 7-41,6 31 125,-1 0 0,-3 1 0,-2 0-1,-2 0 1,-2 0 0,-2 11-125,0-59 1,0 1 0,0-1 0,0 0 0,0 1-1,0-1 1,0 1 0,0-1 0,0 0 0,0 1 0,0-1-1,0 0 1,0 1 0,0-1 0,1 0 0,-1 1 0,0-1 0,0 0-1,0 1 1,1-1 0,-1 0 0,0 1 0,0-1 0,1 0-1,-1 0 1,0 1 0,0-1 0,1 0 0,-1 0 0,0 1-1,1-1 1,-1 0 0,0 0 0,1 0 0,-1 0 0,0 0-1,1 0 1,-1 0 0,1 1 0,-1-1 0,0 0 0,1 0 0,-1 0-1,0 0 1,1-1 0,-1 1 0,1 0 0,-1 0 0,0 0-1,1 0 1,-1 0 0,0 0 0,1-1 0,-1 1 0,0 0-1,1 0 1,-1 0 0,0-1 0,0 1 0,1 0 0,-1 0-1,0-1 1,0 1 0,1 0 0,-1-1 0,0 1 0,0 0-1,0-1 0,19-16 4,25-47-529,24-51 525,-44 72-215,1 0 0,2 2 0,2 1 0,2 1-1,29-28 216,-55 62 15,1 1 0,-1-1 0,1 1 0,1 0 0,-1 0-1,0 1 1,1 0 0,0 0 0,-1 0 0,1 1 0,0 0-1,0 1 1,1-1-15,-3 2 28,-1-1 1,0 1-1,1 0 0,-1 1 0,0-1 1,1 1-1,-1 0 0,0 0 1,0 0-1,0 0 0,0 1 0,0 0 1,0 0-1,0 0 0,0 0 0,-1 0 1,1 1-1,-1 0 0,1-1 0,-1 1 1,0 0-1,0 1 0,0-1-28,6 11 118,1-1-1,-2 2 1,0-1 0,0 1-1,-2 0 1,0 1 0,3 11-118,6 30 481,4 32-481,-11-49 90,27 181 337,-15-92-473,8 17 46,-26-136-236,12 39-230,-14-47 286,1-1 0,-1 1 0,1 0 0,-1-1 0,1 1 0,0 0 0,0-1 0,0 1 0,0-1 0,0 1 1,0-1-1,0 0 0,0 1 0,1-1 0,-1 0 0,0 0 0,1 0 0,-1 0 0,1 0 0,-1 0 0,2 0 180,-1-1-2125</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40:17.785"/>
    </inkml:context>
    <inkml:brush xml:id="br0">
      <inkml:brushProperty name="width" value="0.1" units="cm"/>
      <inkml:brushProperty name="height" value="0.1" units="cm"/>
      <inkml:brushProperty name="color" value="#FFC114"/>
    </inkml:brush>
  </inkml:definitions>
  <inkml:trace contextRef="#ctx0" brushRef="#br0">678 1 48,'0'0'15,"0"1"0,0-1 0,0 1 0,0-1 0,0 1 0,0-1 0,0 1 0,0-1 0,0 1 0,0-1 0,0 1 0,0 0 0,0-1 0,0 1 0,0-1 0,0 1 0,1-1 0,-1 1 0,0-1 0,0 1 0,1-1 0,-1 0 0,0 1 0,1-1 0,-1 1 0,0-1 0,1 1-15,46 22 705,-45-21-564,0-1 0,0 0 0,0 1 0,0-1-1,0 0 1,0 0 0,0-1 0,0 1 0,0 0 0,0-1 0,1 1-1,1-1-140,-5-3 1243,-14-3-880,-5 2-276,0 1 0,-1 0 1,0 2-1,1 1 0,-1 0 1,1 2-1,-1 0 0,1 1 1,-1 1-1,1 1 0,0 1 1,-4 2-88,-15 6 130,1 1 0,1 1 0,1 3 1,0 0-1,-16 14-130,30-18 72,0 1 1,1 1-1,1 1 1,1 1 0,1 1-1,0 0 1,2 1-1,-13 21-72,24-35 16,1 0-1,0 0 0,1 0 1,-1 1-1,1-1 1,1 1-1,-1 0 0,1 0 1,1 0-1,-1 0 0,2 1 1,-1-1-1,1 0 0,0 0 1,1 1-1,0-1 1,0 0-1,1 3-15,2-2-1,1 1-1,0-1 1,1-1 0,0 1 0,0-1-1,1 0 1,0 0 0,0 0-1,1-1 1,0 0 0,0-1-1,1 0 1,0 0 0,0-1 0,6 3 1,27 12-42,1-2 0,0-2 1,5-1 41,2 2-20,52 17 1,-20-8-30,0 4 1,-2 4-1,1 4 49,-59-27 11,-1 1 0,-1 1 0,0 0 1,-1 2-1,0 0 0,-2 2 0,1 0 0,-2 0 0,0 2 1,-2 0-1,0 0 0,-1 2 0,1 2-11,-9-13 42,0 1 0,-1 0 0,-1 0 0,1 0 0,-2 0 0,0 0 0,0 1 0,-1-1-1,0 0 1,-1 1 0,0-1 0,-1 1 0,0-1 0,-1 1 0,0-1 0,-1 0 0,-1 0 0,1 0 0,-2 0 0,1-1 0,-5 7-42,-1 0 71,-1 0 0,0 0-1,-2-2 1,0 1 0,-1-1 0,0-1 0,-1-1 0,0 0 0,-1-1 0,-1 0 0,0-2-1,-2 1-70,-5 2 31,-1-1-1,-1-1 0,1-1 0,-2-2 0,1 0 1,-1-2-1,0-1 0,-1-1 0,1-1 0,0-2 1,-2-1-31,-2-1-163,0-2 0,0-1 0,1-2 0,-1-1 0,1-1 0,1-1 0,0-2 0,0-1 0,-19-12 163,0-2-1707,1-2-1,-42-34 1708,64 41-1008</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2:40:24.415"/>
    </inkml:context>
    <inkml:brush xml:id="br0">
      <inkml:brushProperty name="width" value="0.1" units="cm"/>
      <inkml:brushProperty name="height" value="0.1" units="cm"/>
      <inkml:brushProperty name="color" value="#FFC114"/>
    </inkml:brush>
  </inkml:definitions>
  <inkml:trace contextRef="#ctx0" brushRef="#br0">1 2156 84,'0'0'267,"0"0"13,0 0-37,0 0 3,0 0-25,0 0-11,0 0-12,0 0 36,0 0 31,0 8 259,24 48 348,3-1 0,28 43-872,18 35 660,33 84 392,39 128-1052,-134-317-1896,-8-27 716</inkml:trace>
  <inkml:trace contextRef="#ctx0" brushRef="#br0" timeOffset="318.847">716 2232 340,'-35'128'1154,"-132"462"1950,80-320-1745,-29 37-1359,-100 257 36,211-542-280,4-18 46,0 1 0,0-1 0,0 1-1,-1-1 1,1 0 0,-1 1-1,0-1 1,-1 0 198,2-3-1019</inkml:trace>
  <inkml:trace contextRef="#ctx0" brushRef="#br0" timeOffset="987.564">1159 2079 120,'-4'121'4400,"-19"110"-4400,8-104 734,-62 388 1121,51-403-1380,133-672-2225,-89 487 1678,4 1 1,2 0-1,4 2 1,3 2 0,28-46 71,-52 102 31,0 0 1,1 1-1,0 1 1,1-1 0,0 1-1,9-7-31,-13 12 42,1 1-1,-1 0 1,1 0-1,0 1 1,0-1 0,0 1-1,1 1 1,-1-1-1,1 1 1,-1 0-1,1 1 1,0-1 0,5 1-42,-7 1 37,0 0 0,0 1 0,0 0 1,0-1-1,0 2 0,-1-1 1,1 1-1,0-1 0,-1 1 1,1 1-1,-1-1 0,1 0 0,-1 1 1,0 0-1,0 0 0,-1 1 1,1-1-1,0 1 0,-1-1 1,0 1-1,1 1-37,6 9 112,0 1 0,-1-1 1,-1 1-1,0 1 0,3 9-112,15 43 188,-4 1 0,-2 1 0,-3 1-1,-4 1 1,-2 0-188,3 74 188,-6 0-1,-7 1-187,0-123-194,-2 0 0,0 0-1,-2 1 1,0-1-1,-8 22 195,9-41-1738,4-16 48,3-11 201</inkml:trace>
  <inkml:trace contextRef="#ctx0" brushRef="#br0" timeOffset="1786.106">2645 2016 68,'0'-1'97,"0"1"0,-1-1 0,1 0 0,0 1 0,-1-1 0,1 1 0,0-1 0,-1 1 0,1 0 0,-1-1 0,1 1 0,-1-1 0,1 1 0,-1 0 0,1-1 0,-1 1 0,1 0 0,-1 0 0,1-1 0,-1 1 0,0 0 0,1 0 0,-1 0 0,0 0 0,1 0 0,-1 0 0,1 0 0,-1 0 0,0 0 0,1 0 0,-1 0 0,1 0 0,-1 0 0,0 0 0,1 1 0,-1-1 0,1 0 0,-1 0-1,0 1-96,-33 9 654,28-8-500,-9 2-12,0 0 0,1 2 0,0 0 0,0 0 0,0 1 0,1 1 0,0 0 0,0 1 1,1 0-1,0 1 0,1 0 0,0 1 0,0 0 0,1 1 0,1 0 0,0 1 0,-7 13-142,-3 8 194,2 1 0,1 1 0,2 1 0,1 0 0,3 1 0,0 1 0,3-1-1,1 1 1,1 0 0,3 1 0,1 13-194,2-32 33,0-1-1,1 1 0,1-1 1,1 1-1,1-1 0,1 0 1,1-1-1,0 1 1,2-1-1,0-1 0,1 0 1,0 0-1,2-1 0,0 0 1,1-1-1,1 0 1,0-1-1,1-1 0,1 0 1,0-1-1,0-1 0,2-1 1,-1 0-1,1-1 1,1-1-1,0 0 0,0-2 1,1 0-1,0-1 1,0-1-1,0-1 0,1-1-32,8-1-19,1-2 0,0 0 0,-1-2-1,1-1 1,24-6 19,-19 0-167,-1-1 0,0-1 0,0-2-1,-1-1 1,-1-2 0,-1-1 0,17-12 167,-26 13-623,0 0 1,-1-2-1,-1-1 1,0 0-1,-2-1 0,5-8 623,10-18-1748</inkml:trace>
  <inkml:trace contextRef="#ctx0" brushRef="#br0" timeOffset="2223.361">3546 1147 212,'-40'377'3898,"-9"118"-1757,3-41-1032,33-189-503,12-265-606,1 1-1,0-1 1,0 0 0,0 1-1,0-1 1,0 0-1,0 1 1,0-1 0,0 0-1,0 1 1,0-1-1,0 0 1,0 1 0,0-1-1,0 0 1,0 1 0,0-1-1,0 0 1,1 1-1,-1-1 1,0 0 0,0 1-1,0-1 1,0 0 0,1 0-1,-1 1 1,0-1-1,0 0 1,1 0 0,-1 1-1,0-1 1,0 0 0,1 0-1,-1 0 1,0 0-1,1 1 1,-1-1 0,0 0-1,1 0 1,-1 0-1,0 0 1,1 0 0,13-10-61,10-23-77,23-75-1079,-4-7 1217,-19 46-402,4 2 1,2 0-1,3 2 1,13-15 401,-44 74 14,2 1 1,-1 1-1,0-1 0,1 0 1,0 1-1,0 0 0,0 0 1,1 0-1,-1 0 1,1 1-1,0-1 0,0 1 1,0 0-1,0 1 1,1 0-1,-1-1 0,1 2 1,0-1-1,-1 1-14,-2 1 21,-1 0 0,0 0-1,0 1 1,0-1 0,1 1-1,-1 0 1,0 0 0,0-1 0,0 1-1,0 1 1,0-1 0,0 0 0,-1 0-1,1 1 1,0-1 0,-1 1-1,1-1 1,-1 1 0,1 0 0,-1 0-1,0 0 1,0 0 0,0-1-1,0 2 1,0-1-21,23 55 384,-24-55-366,26 93 1105,12 87-1123,-22-92 388,5-2-1,14 35-387,-14-79 102,-21-42-138,1-1 0,-1 0 0,1 0 0,0 0 0,-1 0 0,1-1 0,0 1 0,0 0 0,-1 0 1,1 0-1,0 0 0,0-1 0,0 1 0,0-1 0,0 1 0,0 0 0,0-1 0,0 1 0,0-1 0,0 0 0,1 1 0,-1-1 0,0 0 0,0 0 0,0 0 0,0 0 0,1 0 0,-1 0 0,0 0 0,0 0 0,0 0 0,0-1 0,0 1 0,1 0 0,-1-1 0,0 1 0,0-1 1,0 1-1,0-1 0,0 0 0,0 1 36,41-49-2323,-27 21 879</inkml:trace>
  <inkml:trace contextRef="#ctx0" brushRef="#br0" timeOffset="2854.862">4418 2549 136,'-45'202'3565,"37"-145"-116,26-106-2874,1 1 1,17-26-576,0-2 122,-2 1-98,2 2 0,4 2 1,6-3-25,-30 50 13,0 2 1,2 0-1,0 1 1,2 0-1,0 2 1,1 0-1,1 2 1,1 0-1,0 2 1,18-10-14,-33 21-107,1 0-1,-1 0 1,0 1 0,1 0-1,0 1 1,0 0 0,0 0-1,0 0 1,0 1 0,0 1 0,0 0-1,0 0 1,0 1 0,0 0-1,0 0 1,0 1 0,0 0 0,0 1-1,-1-1 1,1 2 0,-1 0-1,0 0 1,0 0 0,0 1 0,3 2 107,10 5-1413,1 0-99</inkml:trace>
  <inkml:trace contextRef="#ctx0" brushRef="#br0" timeOffset="3226.405">5481 2170 308,'-21'29'606,"1"2"-1,1 0 1,2 1 0,1 1 0,2 0-1,1 2 1,1-1 0,2 1-1,2 1 1,1 0 0,2 0-1,2 0 1,0 6-606,4-32 56,-1 0 0,1 0 0,1-1 0,0 1 0,0 0 0,1-1 0,0 0 0,1 0 0,0 0 1,0 0-1,1 0 0,2 2-56,-3-6-3,-1 0 0,1 1 1,1-2-1,-1 1 0,1 0 0,0-1 1,0 0-1,0 0 0,1 0 1,-1-1-1,1 1 0,0-2 1,0 1-1,0 0 0,0-1 1,0 0-1,1-1 0,5 1 3,2 0-31,-1-1 0,1-1 0,0 0-1,-1-1 1,1 0 0,-1-1 0,1-1-1,-1 0 1,0-1 0,0 0 0,0-1 0,-1-1-1,5-2 32,-2-1-28,0-1 0,0 0 0,-1-2-1,0 1 1,-1-2 0,-1 1 0,0-2-1,0 0 1,4-8 28,2-7-31,-1 0 0,-1-1 0,-2 0 0,-1-1 0,-1-1 0,-2 0 0,-1 0 0,-2-1 0,-1 0 0,0-21 31,-3 29 21,-2-1 0,-1 0 0,-1 0 0,-1 0 0,-2 0 0,-4-17-21,6 35 36,1 1 0,-2-1 0,1 1 0,-1 0 0,0 0 0,-1 0 0,1 1-1,-1-1 1,-1 1 0,1-1 0,-1 2 0,0-1 0,0 0 0,-1 1 0,0 0 0,0 0 0,0 1 0,0 0 0,-1 0 0,0 0-1,1 1 1,-2 0 0,1 0 0,0 1 0,-2-1-36,-5 1 60,1 1 0,-1 0-1,1 1 1,-1 0 0,0 1-1,1 1 1,0 0 0,-1 1-1,1 0 1,0 1 0,0 0-1,1 2 1,-1-1 0,1 1 0,0 1-1,0 0 1,1 1 0,-5 4-60,-8 7-636,1 1 0,1 0 1,0 2-1,2 0 0,1 1 1,1 2-1,-14 23 636,18-29-1829</inkml:trace>
  <inkml:trace contextRef="#ctx0" brushRef="#br0" timeOffset="4475.86">6257 2257 64,'0'0'291,"0"0"5,0 0-35,0 0-26,3-15 214,5 9 175,-8 6-597,1 0 0,-1 0 0,0-1 0,1 1 0,-1 0 0,0 0 0,1-1 0,-1 1 0,0 0 0,0-1 0,1 1 0,-1 0 0,0-1 0,0 1 0,0 0 0,1-1 0,-1 1 0,0 0 0,0-1 0,0 1 0,0-1 0,0 1 0,0 0 0,0-1 0,0 1 0,0-1 0,0 1 0,0 0 0,0-1 0,0 1 0,0-1 0,0 1-27,5-6 257,-5 5-196,2 1 0,0-1-1,-1 0 0,1 0 1,0 0-1,-1 0 0,1 0 0,-1 0 1,1 0-1,-1-1 0,0 1 1,1 0-1,-1-1 0,0 1 0,0-1 1,0 1-1,0-1-60,-1 527 3234,-9-425-3099,5-69 209,0 0-1,2 16-343,20-213 373,-13 137-413,15-98-502,35-118 542,-43 207-32,0 0 0,3 2 0,1 0 0,1 0 0,3 2 0,0 0-1,2 1 1,13-12 32,-26 34 21,0 0-1,1 1 0,1 1 1,0-1-1,0 2 1,1 0-1,0 0 0,0 1 1,1 0-1,0 1 0,0 1 1,0 0-1,1 1 0,-1 0 1,7 0-21,-10 3 19,1 0 1,-1 0 0,1 1-1,-1 1 1,1 0 0,-1 0 0,0 1-1,1 0 1,-1 1 0,0 0-1,0 1 1,-1 0 0,1 0-1,-1 1 1,0 0 0,0 1-1,-1 0 1,1 0 0,-1 1-1,-1 0 1,3 3-20,11 14 48,-1 0 0,-2 1 0,0 1 0,-2 0 0,-1 1 0,-1 1 0,-1 1 0,-2 0 0,1 6-48,4 18 78,-2 0 0,-3 1 1,-2 0-1,1 46-78,-7-48 137,-3 0-1,-3 0 1,-1 0 0,-6 16-137,-9 77-604,18-143-198,3-1-2223,-2-9 1176</inkml:trace>
  <inkml:trace contextRef="#ctx0" brushRef="#br0" timeOffset="5145.986">7804 1312 360,'0'25'532,"19"25"-24,-19-38-64,-14 24-16,9-11-24,-1 1-32,1-1-32,0 1-96,-3 0-104,2-2-88,-1-2-136,4 3-156,-2-3-248,-1-7-460</inkml:trace>
  <inkml:trace contextRef="#ctx0" brushRef="#br0" timeOffset="5490.656">7833 2139 292,'16'491'6281,"-17"-467"-6126,-1 0 1,-1-1 0,-3 10-156,-6 56 377,1 21-1554,14-108-1163,-1-6 1040</inkml:trace>
  <inkml:trace contextRef="#ctx0" brushRef="#br0" timeOffset="6266.501">8691 1953 36,'-21'-6'1791,"10"3"194,30-3-1134,135-36 283,-90 22-286,67-10-848,-121 28 39,27-5 136,0 2 1,1 2-1,28 1-175,-58 2 24,1 0 0,0 1 0,-1 0 1,1 0-1,-1 1 0,1 0 0,-1 1 0,0 0 1,0 0-1,0 1 0,0-1 0,-1 2 0,1-1 0,-1 1 1,0 0-1,-1 1 0,1-1 0,-1 2 0,0-1-24,-3-2 18,0 0 0,-1 1-1,1 0 1,-1-1-1,0 1 1,0 0 0,-1 0-1,1 0 1,-1 0 0,0 0-1,-1 0 1,1 0-1,-1 0 1,0 1 0,0 2-18,-2 6 27,0 0 1,0-1-1,-1 1 1,-5 12-28,-17 39 202,-3-1 1,-3 0-1,-15 20-202,10-17 216,-13 22 113,-8 15 489,-7 29-818,50-101 128,2 1 0,1 0-1,1 1 1,2 0-1,2 0 1,-1 14-128,6-42 23,1 0 0,0 0-1,0 0 1,0 0 0,0 0 0,1 0 0,0 0 0,0-1 0,1 1 0,-1 0 0,1-1 0,1 1 0,-1-1 0,1 1 0,0-1 0,0 0 0,0 0 0,1-1 0,0 1-1,2 2-22,0-2 17,1-1-1,-1 1 0,1-1 0,0-1 0,0 1 0,0-1 0,0-1 0,1 1 0,-1-1 0,1-1 0,-1 1 1,1-1-1,0 0 0,6-1-16,46 0 142,0-2 0,-1-4 0,48-10-142,-26 4 258,44 0-258,-91 10-103,76 0-545,-102 3 523,0-1 0,0 1-1,-1 1 1,1 0 0,0 0 0,-1 0-1,1 1 1,-1 0 0,0 0 0,0 1 0,6 4 125,-13-8-116,1 0 1,0 1 0,0-1 0,-1 1-1,1-1 1,-1 1 0,1 0 0,0-1 0,-1 1-1,1 0 1,-1-1 0,0 1 0,1 0 0,-1 0-1,1-1 1,-1 1 0,0 0 0,0 0-1,1 0 1,-1-1 0,0 1 0,0 0 0,0 0-1,0 0 1,0 0 0,0-1 0,0 1-1,0 0 1,0 0 0,-1 0 0,1 0 0,0-1 115,-3 6-2113</inkml:trace>
  <inkml:trace contextRef="#ctx0" brushRef="#br0" timeOffset="6596.881">8808 2626 552,'0'0'45,"-1"0"1,1 0-1,0 0 0,-1 0 0,1 0 1,-1 0-1,1 0 0,0-1 0,-1 1 1,1 0-1,0 0 0,-1 0 0,1 0 1,-1 0-1,1-1 0,0 1 0,-1 0 1,1 0-1,0 0 0,0-1 0,-1 1 1,1 0-1,0-1 0,-1 1 0,1 0 1,0-1-1,0 1 0,0 0 0,-1-1 1,1 1-1,0 0 0,0-1 0,0 1 1,0-1-1,0 1 0,0 0 1,0-1-1,0 1 0,0 0 0,0-1 1,0 1-1,0-1 0,0 1 0,0 0 1,0-1-1,0 1 0,0-1 0,0 1 1,1 0-1,-1-1 0,0 1 0,0-1-45,26-15 853,37-7-254,716-176 3737,-254 95-7761,-466 93 1669</inkml:trace>
  <inkml:trace contextRef="#ctx0" brushRef="#br0" timeOffset="7761.432">10637 2238 280,'0'0'258,"0"0"-6,0 0 16,23 3 716,-21-2-943,-1 0-1,1-1 0,0 1 1,-1 0-1,1-1 0,0 1 1,-1-1-1,1 1 1,0-1-1,0 0 0,-1 0 1,1 0-1,0 0 0,0 0 1,-1 0-1,1 0 0,0 0 1,0-1-1,-1 1 1,1-1-1,0 1 0,-1-1 1,1 0-1,-1 0 0,1 0 1,-1 0-1,1 0 1,-1 0-1,1 0 0,-1 0 1,0 0-1,0-1 0,0 1 1,0 0-1,0-1 0,0 1 1,0-1-1,0 1 1,0-1-1,-1 0 0,1 1 1,0-1-1,-1 0 0,0 0 1,1 1-1,-1-1 1,0 0-1,0 0 0,0 1 1,0-1-1,0 0 0,0 0 1,-1-1-41,1-5 73,-1 0 1,0 0-1,0-1 1,0 1-1,-1 0 1,-1 0-1,1 0 1,-1 1 0,-1-1-1,1 0 1,-1 1-1,0 0 1,-1 0-1,0 0 1,0 1-1,-1 0 1,1 0-1,-1 0 1,0 0 0,-1 1-74,4 3 54,0 0 0,0 0 0,0 0 0,-1 0 0,1 1 0,0-1 1,-1 1-1,1 0 0,-1 0 0,0 0 0,1 1 0,-1-1 0,0 1 0,1 0 1,-1 0-1,0 0 0,1 0 0,-4 1-54,0 1 48,-1 0 0,1 1 0,0 0 0,0 0 0,1 0 0,-1 1 0,1 0 0,-1 0 0,-1 2-48,-13 11 128,1 2 0,1 0 0,1 2 0,-12 16-128,5-5 108,1 1 0,2 0 0,1 2 0,2 1 0,2 0 0,1 1 0,2 1 0,1 0 0,2 1 0,2 1 0,1-1 0,3 1 0,-2 39-108,8-66 15,0-1-1,1 0 0,0 1 1,1-1-1,0 0 0,1-1 0,0 1 1,1 0-1,0-1 0,1 0 0,0-1 1,1 1-1,3 3-14,-5-7 9,1 0 0,-1-1 0,1 0 0,0 0 0,1-1 0,0 1 0,-1-2 0,1 1-1,1-1 1,-1 0 0,1 0 0,0-1 0,-1 0 0,1 0 0,1-1 0,-1 0 0,0 0 0,1-1 0,-1 0 0,0-1 0,1 0 0,-1 0 0,1-1 0,-1 0 0,8-2-9,8-5 10,0-1 0,-1-1 0,0-1 0,-1-1 0,0-1 0,-1-1 0,0 0 0,-1-2 0,-1-1-1,-1 0 1,12-14-10,-11 9-17,-1 0 0,-1-1 0,-1-1 0,-1-1 0,-1 0 0,-1-1 0,-1 0 0,-2-1 0,0 0 0,2-15 17,-3 2-18,1 5 6,-3 0 0,-1 0 1,-1-1-1,-2-8 12,-11 144 358,10-65-278,1-1 1,2 0-1,1-1 0,2 1 1,2-1-1,3 8-80,-9-30 24,3 11 14,1 0 0,0 0 1,2-1-1,1 0 0,1-1 1,0-1-1,1 0 0,2 0 0,0-1 1,8 7-39,-12-15-28,0 0 1,1-1-1,0 0 0,0-1 1,1 0-1,0-1 1,0 0-1,0-1 1,1-1-1,0 0 1,0-1-1,1 0 1,-1-1-1,1-1 0,0 0 1,8-1 27,-9-1-335,-1-1 1,1 0-1,-1 0 1,1-2-1,-1 0 0,0 0 1,0-1-1,0-1 1,0 0-1,-1 0 0,0-2 1,0 1-1,-1-2 0,1 0 335,21-13-1796</inkml:trace>
  <inkml:trace contextRef="#ctx0" brushRef="#br0" timeOffset="8425.331">11995 1088 352,'-11'37'1878,"-13"389"1583,15-201-1165,-30 164-2296,10-190 660,-19 113-155,44-295-911,2-18-1188,3-28-898,-1 2 936</inkml:trace>
  <inkml:trace contextRef="#ctx0" brushRef="#br0" timeOffset="8756.526">11636 1949 352,'42'1'939,"-1"-2"1,1-1-1,-1-3 1,29-7-940,6 0 781,271-24 1179,-113 28-4665,-205 8 1663</inkml:trace>
  <inkml:trace contextRef="#ctx0" brushRef="#br0" timeOffset="9073.864">13055 1111 244,'3'-4'564,"-1"3"-36,-2 1-20,0 2-48,0 1 16,0 4-72,0 0-20,-5 15-80,-3 0 16,3 3-60,-3 0 4,-2 4-128,-7-1-96,7 4-168,-4 0-144,-2 2-216,1-5-236,-1 0-328</inkml:trace>
  <inkml:trace contextRef="#ctx0" brushRef="#br0" timeOffset="9401.494">12877 1965 644,'-1'15'536,"-1"0"-1,-1-1 1,-1 0 0,0 1 0,-1-1-1,0 0-535,-6 17 576,-46 161 1135,8 1-1,2 36-1710,46-225 20,-8 81-963,8-80 703,1 0-1,0 0 1,0 1 0,1-1-1,-1 0 1,1 0 0,1 0 0,-1 0-1,0 0 1,1 0 0,0-1 0,0 1-1,3 4 241,5-3-1272</inkml:trace>
  <inkml:trace contextRef="#ctx0" brushRef="#br0" timeOffset="9746.423">13895 1958 180,'0'6'468,"-2"-1"1,1 0-1,0 0 1,-1 0-1,0 0 0,-1 0 1,1 0-1,-1 1-468,-8 16 596,3 4-249,1-1-1,0 1 1,2 0-1,1 1 1,2-1-1,0 1 1,2-1 0,0 1-1,2 0 1,3 12-347,-3-26 82,1-1 0,1 1 0,0-1 1,0 1-1,1-1 0,1-1 1,0 1-1,1-1 0,0 0 0,3 4-82,-4-8 40,0-1-1,1 1 0,0-1 0,0 0 0,0 0 1,1-1-1,0 0 0,0 0 0,0-1 0,1 0 1,-1-1-1,1 0 0,0 0 0,0-1 1,3 1-40,-1-1 24,0-1 0,0 0 0,0 0 1,0-1-1,0-1 0,0 0 1,0 0-1,0-1 0,0-1 0,-1 0 1,1 0-1,-1-1 0,2-1-24,2-2 19,0 0 0,0-2 0,0 1 0,-1-2 0,0 0 0,-1 0 0,0-2 0,8-9-19,-7 6-34,0-1 0,-1 0 0,-1-1-1,-1 0 1,-1 0 0,0-1-1,-1 0 1,-1-1 0,0 0 0,-2 0-1,0 0 1,-1-1 0,-1 1 0,0-19 34,-3 26-13,0 0 0,-1 0 0,0 0 0,-1 0 1,0 1-1,-1-1 0,0 0 0,-1 1 0,0 0 1,-1 0-1,0 0 0,-1 1 0,0-1 0,-1 1 1,0 1-1,-7-9 13,9 13 20,-1-1-1,0 1 1,0 0 0,-1 0 0,0 0 0,0 1-1,0 0 1,0 0 0,0 1 0,-1 0 0,0 1 0,1-1-1,-1 1 1,0 1 0,0-1 0,0 2 0,0-1-1,0 1 1,0 0 0,-1 0 0,1 1 0,0 1-1,0-1 1,-4 2-20,-7 3 37,1 1 0,-1 1 0,1 0 0,1 2 0,-1 0 1,2 1-1,-1 0 0,2 1 0,-1 2-37,5-5-41,2-1 1,0 2 0,0-1 0,0 2 0,1-1-1,1 1 1,0 0 0,0 0 0,1 1 0,1 0-1,0 0 1,0 0 0,1 1 0,-1 7 40,4-17-133,1 0 0,-1 0 1,1 0-1,0 1 0,0-1 1,0 0-1,0 0 0,0 1 0,1-1 1,-1 0-1,1 0 0,0 1 1,0-1-1,0 0 0,1 0 0,-1 0 1,1-1-1,-1 1 0,1 0 1,0 0-1,0-1 0,0 1 0,0-1 1,1 0-1,-1 0 0,1 1 0,-1-2 1,1 1-1,0 0 0,0 0 1,0-1-1,0 0 0,0 1 0,2-1 133,22 1-1640</inkml:trace>
  <inkml:trace contextRef="#ctx0" brushRef="#br0" timeOffset="10249.009">15131 1815 48,'2'3'168,"-1"0"0,0-1 0,0 1 0,0 0 0,-1-1 0,1 1 0,-1 0 0,1 0 0,-1 0 0,0-1 1,0 1-1,0 0 0,0 0 0,-1 0 0,1-1 0,-1 1-168,0 12 521,0 1-245,-1 1 0,-1 0 0,0-1 1,-1 0-1,-2 4-276,-10 40 694,-36 151 1013,20-91-511,4 8-1196,10-52 334,12-54-183,0 0 0,2 1 1,1-1-1,-1 18-151,21-55 203,111-205-331,-64 103-574,26-27 702,-50 86-83,1 2-1,4 2 1,17-15 83,-49 55 57,1 1 0,0 1 0,1 0 0,0 0 0,1 2 0,0 0 0,1 1 0,0 0 0,0 2 0,1 0 0,0 1 0,0 0 0,1 2-1,10-2-55,-21 5 50,0 1 0,1 0 0,-1 0 0,0 1 0,0 0 0,1 0 1,-1 1-1,0 0 0,0 0 0,0 1 0,-1 0 0,1 0 1,0 1-1,-1 0 0,4 3-51,0 2 74,-1-1 0,0 1 0,-1 0 0,0 1 0,0 0 0,-1 1 0,-1 0 0,1 0 0,1 5-74,10 23 168,-2 1 1,-2 1-1,-1 0 0,-2 1 0,2 21-168,18 110 73,-15-73-3117,13 32 3044,-21-103-1978,3-8-163</inkml:trace>
  <inkml:trace contextRef="#ctx0" brushRef="#br0" timeOffset="12386.254">17180 158 248,'0'0'446,"0"-1"-333,-1-1 0,1 1 0,0 0 0,0 0 0,0-1 0,0 1 0,0 0 0,0 0 0,1-1 0,-1 1 0,0 0 0,0 0 0,1 0 0,-1 0 1,1-1-1,-1 1 0,1 0-113,17-36 1134,-14 31 228,-12 11-624,-16 16-329,-432 456 1338,437-456-2411,-2-1 0,0 0 0,-12 8 664,20-22-2209,12-6 940</inkml:trace>
  <inkml:trace contextRef="#ctx0" brushRef="#br0" timeOffset="12708.253">17461 0 480,'1'4'172,"0"-1"0,-1 1 0,0-1 0,1 1 0,-1 0 0,-1-1 0,1 1 0,0-1 0,-1 1 1,0-1-1,0 1 0,0-1 0,-1 3-172,-22 46 798,15-35-405,-70 129 1140,-7-4 0,-28 28-1533,88-132-373,3-9-1928,19-27 865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20:08:07.220"/>
    </inkml:context>
    <inkml:brush xml:id="br0">
      <inkml:brushProperty name="width" value="0.2" units="cm"/>
      <inkml:brushProperty name="height" value="0.2" units="cm"/>
      <inkml:brushProperty name="color" value="#008C3A"/>
    </inkml:brush>
  </inkml:definitions>
  <inkml:trace contextRef="#ctx0" brushRef="#br0">1 0 132,'0'0'385,"0"0"21,0 0-8,0 0-26,0 0 0,0 0 16,0 0-8,0 0-5,0 0-12,0 0-2,0 0-31,0 0-10,0 0 11,0 0-25,0 0-14,-1 13 126,2-4 3076,-1-7-3473,0-1 1,0 1 0,1-1-1,-1 0 1,1 1 0,-1-1-1,1 0 1,-1 0 0,1 1-1,0-1 1,-1 0-1,1 0 1,0 0 0,0 0-1,0 0 1,0 0 0,0 0-1,0 0 1,0 0-1,0 0 1,1-1 0,-1 1-1,0 0 1,1 0-22,43 12 703,-41-13-690,271 57 1149,-198-43-717,1-3 0,76 1-445,85-11 614,-122-2-376,-8 10 116,-89-10-344,-12 1-3,-1-1-1,1 1 1,0 1-1,0-1 1,-1 1-1,1 1 0,-1-1 1,5 3-7,-10-4 0,0 1 1,1 0-1,-1-1 0,1 1 1,-1-1-1,1 1 0,-1-1 0,1 0 1,-1 0-1,1-1 0,-1 1 1,2-1-1,0 1-2,0-1 1,0 1 0,0 0 0,0 0-1,0 0 1,0 1 0,0 0-1,2 0 2,32 6 32,1-2 0,1-1 0,-1-2 0,0-2 0,11-3-32,24 2 10,6 10 28,23 9-32,451-16 150,-331-3-229,-207 0 85,0 0 0,0-1-1,0-1 1,-1 0-12,37-6 7,279-45 68,-180 30-30,-74 9-102,117-27-158,-175 41 203,10 0-55,-29 1 64,1 0 1,0 0 0,-1 0 0,1-1-1,0 1 1,-1 0 0,1 0 0,-1-1-1,1 1 1,0 0 0,-1-1 0,1 1-1,-1 0 1,1-1 0,-1 1 0,1-1-1,-1 1 1,1-1 0,-1 1 0,0-1 0,1 0-1,-1 1 1,0-1 0,1 1 0,-1-1-1,0 0 1,0 1 0,0-1 0,1 0-1,-1 1 1,0-1 0,0 0 0,0 1 2,41 0-28,44 0-117,25 0-158,-37 0-5713,-73 0 3507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20:08:13.645"/>
    </inkml:context>
    <inkml:brush xml:id="br0">
      <inkml:brushProperty name="width" value="0.2" units="cm"/>
      <inkml:brushProperty name="height" value="0.2" units="cm"/>
      <inkml:brushProperty name="color" value="#008C3A"/>
    </inkml:brush>
  </inkml:definitions>
  <inkml:trace contextRef="#ctx0" brushRef="#br0">0 66 120,'24'0'1155,"63"6"1304,364-6 1845,-336 11-3930,-90-11-273,0-1 0,0-1 0,0-2-1,4-1-100,2-1 81,1 2 1,0 0-1,0 3 0,0 0 0,26 5-81,19-2 4,878-9 815,-799 15-731,-105-4-76,62 1 208,35-6-220,-41 0 79,-40 21-71,92-4 69,0-7 1,16-7-78,-116-25-6,40 0-111,1 4 1,6 4 116,-73 13-115,-27 2 110,1 0 0,-1 0 0,0-1 0,0 0-1,1 0 1,-1-1 0,0 0 0,0 0 5,20-4 7,-2 0-731,-18-3-3753,-6 6 2804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43.910"/>
    </inkml:context>
    <inkml:brush xml:id="br0">
      <inkml:brushProperty name="width" value="0.2" units="cm"/>
      <inkml:brushProperty name="height" value="0.2" units="cm"/>
      <inkml:brushProperty name="color" value="#FFC114"/>
    </inkml:brush>
  </inkml:definitions>
  <inkml:trace contextRef="#ctx0" brushRef="#br0">0 10 16,'22'196'822,"-19"-175"-735,-2-8 29,1 0 1,0 0-1,1 0 0,1-1 1,4 12-117,-8-24 5,0 0 1,1 0 0,-1 1-1,0-1 1,1 0 0,-1 0-1,0 0 1,1 0 0,-1 0-1,0 0 1,1 0 0,-1 0-1,1 0 1,-1 0 0,0 0-1,1 0 1,-1 0 0,0 0-1,1 0 1,-1 0 0,1-1-1,-1 1 1,0 0 0,1 0-1,-1 0 1,0 0 0,0-1-1,1 1 1,-1 0 0,0 0-1,1-1 1,-1 1 0,0 0-1,0-1 1,0 1 0,1 0-1,-1-1 1,0 1 0,0 0-1,0-1 1,0 1-1,0 0 1,1-1 0,-1 1-6,13-20 102,-12 19-91,20-38 100,-2-1 1,-2 0-1,10-35-111,-8 23 45,-15 33-136,5-3-256,-9 22 313,0 0 0,0 0 1,0 0-1,0 0 0,0 0 0,0 0 0,0 0 0,0 0 0,0 0 0,0 0 1,0 0-1,1 0 0,-1 0 0,0 0 0,0 0 0,0 0 0,0 0 1,0 0-1,0 0 0,0 0 0,0 0 0,0 0 0,0 0 0,1 0 0,-1 0 1,0 0-1,0 0 0,0 0 0,0 0 0,0 0 34,0 0-630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03.915"/>
    </inkml:context>
    <inkml:brush xml:id="br0">
      <inkml:brushProperty name="width" value="0.1" units="cm"/>
      <inkml:brushProperty name="height" value="0.1" units="cm"/>
      <inkml:brushProperty name="color" value="#FFFF00"/>
    </inkml:brush>
  </inkml:definitions>
  <inkml:trace contextRef="#ctx0" brushRef="#br0">120 231 144,'0'0'175,"0"0"19,0 0-34,0 0 0,0 0 34,0 0-27,0 0-53,0 0 19,0 0 5,0 0-30,0 0 18,0 0 2,0 0-36,0 0 22,0 0 6,0 0 7,0 0-2,0 0 18,0 0-22,0 0-2,0 0 21,0 0-42,0 0 26,0 0 35,0 0 0,0 0-13,0 0-7,6 1 2,-5-1-124,0 0 0,1 1 0,-1-1 0,1 0 0,-1 1-1,0-1 1,0 1 0,1-1 0,-1 1 0,0 0 0,0-1 0,0 1 0,1 0 0,-1 0 0,0 0 0,0 0 0,0 0 0,0 0 0,-1 0 0,1 0 0,0 0 0,0 0 0,-1 1 0,1-1 0,0 1-17,3 44 555,-4-40-547,0 253 772,0-248-759,-1 1 1,0-1 0,0 1 0,-1-1 0,-1 0 0,-3 11-22,1-8 36,2 1-1,-1 1 1,2-1 0,0 1-36,-14 172 410,5-45 139,-6 0 0,-29 113-549,12-118-322,34-138 272,0 0 0,0 0-1,0 0 1,0 0 0,0 0 0,-1 0 0,1 0 0,0 0 0,0 0 0,0 0 0,0 0 0,0 0 0,0 0 0,0 0 0,0 0-1,-1 0 1,1 0 0,0 0 0,0 0 0,0 1 0,0-1 0,0 0 0,0 0 0,0 0 0,0 0 0,0 0 0,0 0 0,0 0 0,-1 0-1,1 0 1,0 0 0,0 0 0,0 0 0,0 1 0,0-1 0,0 0 0,0 0 0,0 0 0,0 0 0,0 0 0,0 0 0,0 0 0,0 0-1,0 1 51,0-10-1586,0 8 1665,0-8-1255</inkml:trace>
  <inkml:trace contextRef="#ctx0" brushRef="#br0" timeOffset="1186.465">218 215 188,'0'0'163,"0"0"-2,0 0 10,0 0-14,0 0 5,0 0-10,0 0 29,0 0-21,0 0-43,0 0-7,0 0 6,0 0-9,0 0-3,0 0-13,0 0-14,0 0-37,0 0 21,0 0 11,0 0 38,0 0 3,0 0-45,0 0-64,0 0 2,0 0 17,0 0 67,0 0 2,0 0-4,0 0-43,0 0-8,0 0-45,0 0 9,0 0 16,2-5 1,5-7 9,1-1 0,0 1 0,0 0 1,1 1-1,1 0 0,0 0 0,0 1 1,1 0-1,2 0-27,6-5 75,0 0 0,2 1 0,-1 2 0,2 0 0,7-3-75,-24 13 28,1 0 1,-1 0 0,1 1 0,0 0-1,0 0 1,0 0 0,0 1-1,0-1 1,0 1 0,0 1 0,0-1-1,0 1 1,-1 0 0,1 1-1,0-1 1,0 1 0,-1 0 0,1 1-1,-1-1 1,0 1 0,1 0-1,-1 0 1,-1 1 0,1-1 0,0 1-1,-1 0 1,0 1 0,0-1-1,0 1 1,0-1 0,1 5-29,5 5 52,-1 0 0,-1 0 1,0 1-1,-1 1 0,-1-1 0,0 1 1,-1 0-1,-1 0 0,0 1 0,1 12-52,-2 1 54,-2 1-1,0-1 0,-3 0 0,0 1 1,-2-1-1,-1 0 0,-4 11-53,-4 1 46,-2-1-1,-2 0 0,-1-1 1,-3-1-1,-1-1 1,-2-1-46,13-20 10,-2 0 0,0-1 1,-1-1-1,-1 0 0,0-1 1,-1 0-1,0-1 1,-1-1-1,-1-1 0,0 0 1,0-2-1,-1 0 1,-8 2-11,21-8-11,-1-2 1,0 1 0,1-1 0,-1 0-1,0 0 1,0 0 0,0-1 0,-1-1 10,6 1-6,0 0-1,0 0 1,0 0 0,0 0 0,0-1 0,0 1 0,0-1-1,0 0 1,0 1 0,0-1 0,0 0 0,1 0 0,-1 0-1,0 0 1,1-1 0,-1 1 0,1 0 0,-1-1 0,1 1-1,0-1 1,-1 1 0,1-1 0,0 0 0,0 1 0,0-1-1,0 0 1,0 0 0,1 0 0,-1-1 6,1 3-2,-1-1 0,1 1 1,0-1-1,0 1 0,0-1 1,0 1-1,0-1 0,0 1 0,-1-1 1,1 1-1,0-1 0,1 1 0,-1-1 1,0 1-1,0-1 0,0 1 1,0-1-1,0 1 0,0 0 0,0-1 1,1 1-1,-1-1 0,0 1 1,0-1-1,1 1 0,-1 0 0,0-1 1,1 1-1,-1 0 0,0-1 1,1 1-1,-1 0 0,1-1 0,-1 1 1,0 0-1,1 0 0,-1-1 0,1 1 1,-1 0 1,25 3-12,20 17 34,-26-7-2,0 1 0,-1 2 0,0-1 0,-1 2 0,-1 0 0,9 14-20,16 23 90,22 41-90,-12-6 79,-5 2 1,7 27-80,-6-15 79,-44-97-122,-2-2-25,0 0 1,1 0-1,0-1 0,-1 1 0,1-1 0,1 1 0,-1-1 0,0 0 1,1 1-1,-1-1 0,1-1 0,0 1 0,0 0 0,0-1 0,1 1 0,0 0 68,-3-3-525,-1 0-202,0 0-261</inkml:trace>
  <inkml:trace contextRef="#ctx0" brushRef="#br0" timeOffset="1892.87">1114 1212 52,'3'9'209,"0"-1"1,0 1-1,1-1 1,0 1-1,1-1 1,0 0-1,0-1 1,0 1-1,5 3-209,-7-8 73,0 0-1,0-1 0,0 1 1,0-1-1,0 0 0,1 0 1,-1 0-1,1-1 0,-1 1 1,1-1-1,0 1 1,0-1-1,-1 0 0,1-1 1,0 1-1,0-1 0,0 0 1,0 0-1,0 0 1,0 0-1,0-1 0,0 1 1,0-1-1,-1 0 0,3-1-72,12-4 133,1-2-1,-1 0 0,0-1 0,-1-1 0,0-1 1,-1 0-1,0-1 0,-1-1 0,0 0-132,-3 2 78,-1-1 0,0 0 0,0 0 0,-1-1 0,-1 0 0,0-1 0,-1 0 0,0 0 0,-1-1 1,-1 0-1,2-9-78,-6 16 25,-1 1 0,0-1 0,0 1 0,-1-1 0,0 1 0,-1-1 0,1 1 1,-2-1-1,1 1 0,-1-1 0,0 1 0,-1-3-25,2 8 5,0-1 1,0 0-1,0 1 0,0-1 0,-1 1 0,1 0 1,-1-1-1,0 1 0,1 0 0,-1 0 1,0 0-1,0 0 0,0 0 0,-1 0 0,1 1 1,0-1-1,-1 1 0,1-1 0,-1 1 0,1 0 1,-1 0-1,0 0 0,1 1 0,-1-1 1,0 0-1,0 1 0,1 0 0,-1 0 0,0 0 1,0 0-1,0 0 0,0 0 0,1 1 0,-1-1 1,0 1-1,0 0-5,-13 5 48,-1 0 0,2 2 0,-1 0 0,1 0 0,0 1 0,1 1 0,0 1-1,0 0 1,1 0 0,1 2 0,0-1 0,1 2 0,0-1 0,1 1 0,0 1 0,-6 14-48,-4 8 147,2 1 0,1 0 0,3 2-1,0 0 1,3 0 0,-4 27-147,12-52 44,1 1-1,1-1 1,0 1 0,0 0-1,2 0 1,0-1-1,1 1 1,0 0 0,1-1-1,5 15-43,-5-23 15,0 1 0,0-1 0,1 0 0,0-1-1,0 1 1,0 0 0,1-1 0,0 0 0,0 0 0,1-1-1,-1 0 1,1 0 0,1 0 0,-1 0 0,0-1 0,1 0-1,0 0 1,0-1 0,0 0 0,1 0 0,-1-1 0,1 0-1,2 0-14,22 3-48,1-2 0,0-2-1,0 0 1,0-3 0,0 0-1,0-2 1,0-2 48,-17 4-86,241-32-4011,-220 29 2701</inkml:trace>
  <inkml:trace contextRef="#ctx0" brushRef="#br0" timeOffset="2603.658">2658 1250 200,'-1'-10'236,"0"0"1,-1 0-1,0 0 0,-1 0 0,0 0 1,-1 1-1,0 0 0,0-1 0,-1 1 1,0 1-1,-1-1 0,0 1 0,0 0 1,0 0-1,-1 1 0,-4-4-236,3 4 106,0 0-1,0 0 0,0 0 1,-1 1-1,0 0 1,0 1-1,0 0 0,-1 0 1,0 1-1,0 1 1,0-1-1,0 1 0,0 1 1,-1 0-1,1 1 1,-3 0-106,-1 1 54,0 2 1,1 0-1,-1 1 1,1 0-1,-1 1 1,1 0-1,0 1 1,0 1-1,1 0 1,0 1-1,0 0 1,0 0 0,1 2-1,0-1 1,1 1-1,0 1 1,0 0-1,1 0 1,0 1-1,1 0 1,-5 8-55,0 2 57,0 1-1,1 1 1,1 0 0,1 0 0,1 1-1,2 0 1,0 0 0,1 1 0,2 0-1,0 0 1,1 11-57,3-21 26,0 1 0,0-1 0,2 1 0,0-1 0,0 0 0,2 0 0,0 1-26,-2-9 7,1 0-1,0 0 1,0-1 0,0 1 0,1-1 0,0 0 0,0 0 0,1 0 0,0 0-1,0-1 1,0 0 0,0 0 0,1 0 0,0-1 0,4 3-7,-4-4 3,0 0 0,0-1 1,0 0-1,0 0 1,1 0-1,-1-1 0,0 0 1,1 0-1,-1 0 1,1-1-1,-1 0 0,1 0 1,-1-1-1,1 1 1,-1-2-1,0 1 0,1-1 1,-1 0-1,0 0 0,0 0 1,0-1-1,0 0 1,4-3-4,10-6-7,-1-1 0,0-1 0,-1-1 0,0 0 0,-1-2 0,0-1 7,5-7-5,-1-2 1,-1-1 0,-1 0-1,-2-1 1,0-1 0,10-30 4,7-26-103,20-82 103,-48 154 73,-2 14 8,1 27 88,-4 59 97,-1-78-244,4 49 65,2 0 0,3-1 1,2 0-1,13 34-87,-13-47 17,3-1 0,16 35-17,-22-60-139,0-1 0,1 1 0,1-1-1,1-1 1,0 0 0,1-1-1,0 0 1,2 1 139,-10-12-221,0 0 0,0 0 0,0 0 0,0-1 0,0 1 0,0-1 0,1 0 1,-1-1-1,1 1 0,0-1 0,-1 0 0,1 0 0,0 0 0,0 0 0,-1-1 0,5 0 221,3 0-1325</inkml:trace>
  <inkml:trace contextRef="#ctx0" brushRef="#br0" timeOffset="3775.683">3514 1011 340,'0'0'334,"0"0"17,0 0-21,0 0-11,0 0 10,0 0 12,1 0-208,0 0-1,0 0 1,0 1 0,0-1-1,0 0 1,0 0-1,1 0 1,-1-1 0,0 1-1,0 0 1,0 0-1,0 0 1,0-1 0,0 1-1,0 0 1,0-1-1,-1 1 1,2-1-133,-2-3 30,0 0 1,0 0-1,-1 0 0,1 0 1,-1 0-1,0 0 0,0 1 0,0-1 1,0 0-1,-1 1 0,1-1 1,-1 1-1,0-1 0,0 1 0,-1 0 1,1 0-1,-2-1-30,-48-58 347,50 59-323,-2-1 0,-1 0-1,1 0 0,0 0 0,-1 0 1,0 1-1,0 0 0,0 0 1,0 0-1,-1 0 0,1 1 1,-1 0-1,0 0 0,1 1 1,-1-1-1,0 1 0,-5 0-23,2 1 25,1 0-1,0 1 0,-1 0 0,1 1 0,0-1 0,0 1 1,0 1-1,0 0 0,0 0 0,1 0 0,-3 2-24,-7 5 52,1 1 0,0 1 0,0 0 0,1 1 0,1 0 0,0 1 0,1 1 0,0 0 0,2 1 0,-1 0-52,-5 13 77,1 1 0,1 1 0,1 1 0,2 0 0,1 0 0,2 1 0,-5 31-77,3 6 103,3 1 1,4 1-1,2 22-103,3-78 22,0-1 1,1 0 0,1 1 0,0-1-1,1 0 1,1 0 0,0-1 0,1 1-1,1-1 1,5 8-23,-9-16 12,0-1-1,1 1 1,0-1 0,0 0-1,0-1 1,1 1-1,-1-1 1,1 1 0,0-1-1,1-1-11,-3-1 9,0 0 0,1 0-1,-1-1 1,0 1-1,1-1 1,0 0-1,-1 0 1,1-1 0,0 1-1,-1-1 1,1 0-1,0 0 1,0 0 0,-1 0-1,1-1 1,0 1-1,-1-1 1,1 0-1,2-1-8,9-4 18,0-1 0,-1 0-1,-1-1 1,1 0-1,-1-1 1,0-1 0,-1 0-1,0-1 1,-1 0-1,0-1 1,-1 0 0,1-2-18,28-39 19,-2-2 1,8-20-20,-31 53-6,33-64 22,-3-2 0,-5-2 0,-3-2 0,18-75-16,-3-28-28,20-166 28,-52 246 103,-5 0 0,-2-69-103,-12 184 1,0 0 1,0 1-1,0-1 0,0 0 0,0 1 0,0-1 1,0 0-1,0 1 0,0-1 0,-1 0 0,1 1 1,0-1-1,0 0 0,0 0 0,0 1 0,-1-1 1,1 0-1,0 1 0,0-1 0,-1 0 0,1 0 1,0 0-1,-1 1 0,1-1 0,0 0 0,0 0 1,-1 0-1,1 0 0,0 1 0,-1-1 0,1 0 1,0 0-1,-1 0 0,1 0 0,0 0 0,-1 0 1,1 0-1,-1 0 0,1 0 0,0 0 0,-1 0 1,1 0-1,0-1 0,-1 1 0,1 0 0,0 0 1,-1 0-1,1 0 0,0 0 0,0-1 0,-1 1 1,1 0-1,0 0 0,0 0 0,-1-1 0,1 1 1,0 0-1,0-1 0,-1 1 0,1 0 0,0 0 1,0-1-1,0 1 0,0 0 0,0-1 0,-1 1 1,1 0-1,0-1 0,0 1 0,0-1-1,-8 19 29,0 1 1,2-1-1,0 1 0,1 1 0,-2 16-29,-10 105 87,14-112-61,-19 314 200,17 102-226,5-373-3,4 1 1,3 3 2,3 22-11,-5-47-26,16 139 52,-16-159-117,1-2 1,2 1-1,1-1 0,1 0 1,3 2 101,-12-28-96,0-1-1,0 0 1,0 1 0,0-1 0,0 0 0,0 0 0,1 1-1,-1-1 1,1 0 0,-1-1 0,1 1 0,0 0 0,0 0-1,0-1 1,0 1 0,0-1 0,0 0 0,1 1-1,-1-1 1,2 0 96,-2 0-982,3-5-389,21-13-85</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13.062"/>
    </inkml:context>
    <inkml:brush xml:id="br0">
      <inkml:brushProperty name="width" value="0.1" units="cm"/>
      <inkml:brushProperty name="height" value="0.1" units="cm"/>
      <inkml:brushProperty name="color" value="#FFFF00"/>
    </inkml:brush>
  </inkml:definitions>
  <inkml:trace contextRef="#ctx0" brushRef="#br0">164 275 76,'0'0'223,"0"0"-17,0 0-42,1 0-60,1 0 1,-1 0-1,1 0 0,-1 1 0,0-1 0,1 0 0,-1 1 0,1-1 0,-1 1 0,0-1 0,0 1 0,1-1 0,-1 1 0,0 0 0,0 0 1,0 0-1,0 0 0,0 0 0,0 0 0,0 0 0,0 0 0,0 0-104,-2 12 77,0 0 0,-1 0 1,0 0-1,-1-1 0,-1 1 0,-2 5-77,-1 7 127,-46 170 257,9 2 1,8 2-1,8 9-384,25-169 45,2 0 0,2 34-45,1-56 8,0 0 1,1 0-1,0-1 0,2 1 1,0-1-1,1 0 0,7 14-8,-11-25 9,1 0-1,0 0 1,0 0-1,0-1 0,1 0 1,-1 1-1,1-1 1,0 0-1,1-1 0,-1 1 1,1-1-1,-1 0 1,1 0-1,0 0 0,0 0 1,3 0-9,0 0 14,0-1 1,0 0-1,0-1 1,0 0-1,0 0 1,0-1-1,1 0 1,-1 0-1,0-1 0,5-1-14,13-3 27,-1-2 0,0-1 0,-1-1-1,1-1 1,-2-1 0,13-8-27,12-7-94,1 2-1,0 2 1,2 2 0,1 2-1,19-2 95,-70 19-62,0 1-85,0 0-1,0-1 0,0 1 1,0 0-1,0 0 1,0-1-1,0 1 0,0 0 1,0 0-1,0 0 0,0 0 1,0 1-1,0-1 1,0 0-1,0 0 0,0 0 1,0 1-1,0-1 0,0 1 1,0-1-1,1 1 148,11 13-916</inkml:trace>
  <inkml:trace contextRef="#ctx0" brushRef="#br0" timeOffset="750.116">201 842 256,'0'0'357,"5"6"6,0-2-287,1 1 0,-1-1 0,1 0-1,0 0 1,-1-1 0,1 0 0,1 0 0,-1 0 0,0-1 0,1 0-1,0 0 1,-1-1 0,1 1 0,0-1 0,0-1 0,-1 0 0,6 0-76,27 2 252,1-3 0,-1-1 0,0-2 1,0-2-1,0-1 0,0-2-252,106-20 407,-80 17-1197,31-9 790,-83 13-2058,-13 8 1228</inkml:trace>
  <inkml:trace contextRef="#ctx0" brushRef="#br0" timeOffset="1071.57">185 271 188,'278'-92'2900,"111"-31"-1726,-320 106-2022,1 3 0,0 3 0,1 4 0,55 0 848,-103 7-834</inkml:trace>
  <inkml:trace contextRef="#ctx0" brushRef="#br0" timeOffset="1533.545">1169 1019 140,'353'232'3586,"-183"-123"-3174,132 75-1032,-299-182 458,1 0 0,-1 0 1,0 0-1,1-1 1,-1 1-1,1-1 0,-1 0 1,1 0-1,0-1 0,-1 1 1,1-1-1,0 1 162,-4-1-822</inkml:trace>
  <inkml:trace contextRef="#ctx0" brushRef="#br0" timeOffset="1855.825">1883 880 388,'-337'445'3590,"257"-339"-4060,-72 74 470,129-159-776</inkml:trace>
  <inkml:trace contextRef="#ctx0" brushRef="#br0" timeOffset="2650.61">2489 1230 312,'-7'39'865,"2"-1"0,0 40-865,1-18 383,-5 70 182,-11 110 237,14-191-278,-3 0-1,-2-1 0,-14 37-523,25-82 59,-1 0 0,0 0-1,-1 0 1,1-1-1,0 1 1,-1 0 0,1-1-1,-1 1 1,0-1 0,0 1-1,0-1 1,0 0-1,-1 0 1,1 0 0,0 0-1,-1 0 1,1-1-1,-1 1 1,-1 0-59,3-2 145,-13-21 91,8 15-196,1-7-12,1 0 1,0 0 0,1-1-1,0 1 1,1-1-1,1 0 1,0 1 0,1-1-1,0 0 1,2-11-29,-1-15-14,0 17-18,0 0 0,2 1 0,0-1 0,2 1 0,3-11 32,8-35-108,3-18-48,3 2 1,4 0 0,31-66 155,-39 111 2,0 1 0,3 1 0,1 1 0,1 0 0,2 2 0,2 1 0,1 1 0,30-26-2,-46 47 37,1 2-1,1-1 0,0 2 1,0 0-1,1 0 0,-1 1 0,2 1 1,-1 1-1,1 0 0,-1 1 1,1 0-1,0 2 0,1 0 1,-1 0-1,11 2-36,-19 0 20,0 1 0,0 0 0,-1 0 0,1 1 0,0 0 0,-1 0 0,1 1 0,-1 0 0,0 0 0,0 1 0,0-1 0,-1 2 0,1-1 0,-1 1 0,0 0 0,0 0 0,-1 1 0,1-1 0,-1 1 0,0 1 0,1 2-20,1 2 35,0 0 1,-1 0-1,0 0 1,-1 1 0,0 0-1,-1 0 1,0 0-1,-1 1 1,-1-1 0,0 1-1,0 0 1,-1 9-36,-3-5 17,0 0 1,-1 0-1,0 0 1,-2-1 0,0 1-1,-1-1 1,0 0-1,-1 0 1,-1-1 0,-1 0-1,0-1 1,-1 1-1,0-2 1,-1 0-1,-1 0 1,0-1 0,-1 1-18,-15 12 7,0-1 1,-1-1 0,-1-2 0,-2-1 0,0-1 0,0-2 0,-20 7-8,29-14-100,-1-2-1,0 0 1,0-2 0,0 0 0,-1-2-1,-16 1 101,33-4-164,0-1-1,0 0 1,-1 0-1,1-1 1,1 0-1,-1 0 1,0-1-1,0 1 1,0-2-1,1 1 1,-1-1-1,1-1 1,0 1-1,0-1 1,0 0-1,0-1 1,1 0-1,0 0 1,0 0-1,0-1 1,0 0-1,-2-4 165,-11-18-1328</inkml:trace>
  <inkml:trace contextRef="#ctx0" brushRef="#br0" timeOffset="3175.211">3252 1468 340,'0'2'81,"1"-1"-1,-1 1 1,1-1-1,-1 1 1,1-1 0,0 0-1,0 1 1,0-1-1,0 0 1,0 0 0,0 1-1,0-1 1,0 0-1,0 0 1,1 0 0,-1 0-1,0 0 1,0-1-1,1 1 1,-1 0 0,1-1-1,-1 1 1,1-1-1,-1 1 1,1-1 0,-1 0-1,2 1-80,48 6 940,-31-8-759,0-1 1,1-1-1,-1-1 0,-1 0 0,1-2 0,-1 0 1,0-1-1,0-1 0,-1-1 0,16-9-181,3-5 218,-1 0 0,-1-3 0,-2 0 0,24-25-218,-48 42 23,-1 0 0,0 0 1,0 0-1,-1-1 0,0 0 0,-1-1 1,0 1-1,-1-1 0,0 0 0,0-1 1,-1 1-1,-1-1 0,0 0 0,-1 0 1,0 0-1,-1 0 0,0-10-23,0 19 0,-1 1-1,-1-1 0,1 1 1,0 0-1,0-1 0,-1 1 1,1 0-1,-1-1 0,0 1 1,0 0-1,0 0 0,0 0 1,0 0-1,0 0 0,-1 0 1,1 0-1,-1 0 0,1 0 1,-1 0-1,0 1 0,1-1 1,-1 1-1,0-1 0,0 1 1,0 0-1,0 0 0,-1 0 1,1 0-1,0 0 0,0 0 1,0 1-1,-1-1 0,1 1 1,-1-1-1,1 1 0,0 0 1,-1 0-1,1 0 0,0 0 1,-1 1 0,-6-1 7,0 1 0,-1 0 0,2 1 1,-1 0-1,0 1 0,0 0 0,1 0 0,-1 0 0,1 1 1,-4 3-8,-16 12 85,0 1 1,2 1-1,0 2 1,1 0-1,2 2 0,0 0 1,-11 18-86,20-23 69,1-1-1,1 1 1,0 1 0,1 1-1,2-1 1,0 1 0,1 1 0,2 0-1,0 0 1,1 0 0,1 6-69,3-22 21,1 1 0,-1-1 0,2 1 0,-1-1 0,1 1 1,0-1-1,1 0 0,0 1 0,0-1 0,0 0 0,1 0 1,0 0-1,0-1 0,1 1 0,0-1 0,0 0 0,1 0 0,-1 0 1,1 0-1,1-1 0,-1 0 0,1 0 0,0 0 0,0-1 1,1 1-22,8 4 25,0-2 0,1 1 0,0-2 0,0 0 0,0-1 0,0-1 0,1 0 0,0-1 0,0-1 0,9 0-25,47-1-284,0-3 0,0-4 0,3-2 284,-37 3-254,93-9-2658,-88 9 1344</inkml:trace>
  <inkml:trace contextRef="#ctx0" brushRef="#br0" timeOffset="3919.897">4876 1058 248,'0'-2'54,"-1"1"0,1 0 1,0 0-1,0 0 0,-1 1 0,1-1 1,0 0-1,-1 0 0,1 0 0,-1 0 0,1 0 1,-1 0-1,0 0 0,1 1 0,-1-1 1,0 0-1,0 1 0,1-1 0,-1 0 0,0 1 1,0-1-1,0 1 0,0-1 0,0 1 1,0-1-1,0 1 0,0 0 0,0 0 0,0-1 1,0 1-1,0 0 0,0 0 0,0 0 1,0 0-1,0 0 0,0 0 0,0 0 0,0 1 1,0-1-1,0 0 0,0 1 0,0-1 1,0 0-1,0 1-54,-49 16 302,47-16-239,-21 10 84,1 1 1,0 1 0,1 2-1,0 0 1,1 1-1,1 1 1,1 1-1,0 1 1,1 0-1,-9 15-147,7-8 132,2 2 1,0-1-1,3 2 0,0 0 0,1 1 0,2 0 1,2 1-1,-3 14-132,10-34 39,1 0-1,0 0 1,1 1 0,0-1 0,1 0 0,0 1 0,1-1-1,0 0 1,1 0 0,0 1 0,1-1 0,1 4-39,-2-9 16,1 0-1,0 0 1,0 0 0,1 0 0,-1 0-1,1-1 1,0 0 0,1 1 0,-1-1-1,1-1 1,0 1 0,0-1 0,1 0-1,-1 0 1,1 0 0,0-1 0,0 0-1,0 0 1,0-1 0,0 1 0,5 0-16,13 3 46,1-1-1,1-2 1,-1 0 0,0-1 0,15-2-46,39-4 129,10-5-129,-18 2 42,150-8-2899,5 10 2857,-191 5-1080</inkml:trace>
  <inkml:trace contextRef="#ctx0" brushRef="#br0" timeOffset="4237.835">5756 417 408,'-9'43'684,"2"1"1,1 0-1,2 23-684,-3 25 579,-28 465 1001,31-185-3843,6-358 1331,9-1 27</inkml:trace>
  <inkml:trace contextRef="#ctx0" brushRef="#br0" timeOffset="4559.501">5205 975 432,'4'2'126,"-1"-1"0,0 0 0,1 0 1,-1 0-1,1-1 0,-1 1 0,1-1 0,-1 0 0,1 0 0,0 0 0,-1 0 1,1-1-1,-1 1 0,1-1 0,-1 0 0,1-1-126,21-1 451,126-22 1436,39-15-1887,-74 14-258,1 4 1,0 5-1,10 5 258,-70 11-899</inkml:trace>
  <inkml:trace contextRef="#ctx0" brushRef="#br0" timeOffset="4889.043">6215 1332 40,'2'3'144,"1"1"1,0-1-1,-1 0 0,1 0 0,0 0 1,0-1-1,1 1 0,-1-1 0,1 1 1,-1-1-1,1 0 0,0-1 0,-1 1 1,1-1-1,0 1 0,0-1 0,0 0 1,0 0-1,0-1 0,0 0 0,1 1 1,-1-1-1,0 0 0,0-1 0,0 1 1,1-1-145,11-1 154,0 0 0,1-1 0,-1-1 1,0 0-1,8-4-154,36-15 469,-1-1 1,25-18-470,-66 32 17,0 0 0,-2-2 0,1 0 0,-1 0 0,-1-2 0,0 0-1,-1-1 1,-1 0 0,7-11-17,-17 21-26,1-1 0,-1 1 0,0-1 1,-1 0-1,1 0 0,-1 0 0,-1 0 0,1-1 0,-1 1 0,0-1 0,0 1 0,-1 0 0,0-1 0,0-2 26,-1 6-10,1 0 0,0-1 0,-1 1 0,0 0-1,0 0 1,0 0 0,0 0 0,-1 0 0,1 0-1,-1 0 1,1 1 0,-1-1 0,0 0 0,0 1-1,0-1 1,-1 1 0,1 0 0,-1 0-1,1 0 1,-1 0 0,1 0 0,-1 1 0,0-1-1,0 1 1,0-1 0,0 1 0,0 0 0,0 0-1,-2 0 11,-5 0 16,-1-1-1,1 1 0,-1 1 0,0 0 1,1 0-1,-1 1 0,0 0 0,1 1 0,-1 0 1,1 1-1,0 0 0,-7 4-15,-8 3 135,1 2-1,0 1 1,1 1 0,-13 9-135,11-4 166,1 0 0,1 1-1,1 1 1,0 1 0,2 1 0,-14 20-166,24-29 66,0 0-1,2 1 1,-1 0 0,2 0 0,0 1 0,1 0 0,1 0 0,0 1-1,1-1 1,1 1 0,0 0 0,2 0 0,-1 1-66,2-10 16,1 0 0,0 0-1,0 0 1,0 0 0,1 0 0,0-1 0,1 1 0,-1-1 0,1 1 0,1-1 0,0 0 0,0 0 0,0 0-1,1-1 1,0 0 0,4 5-16,-1-4-7,0 0-1,0 0 1,0-1-1,1 0 1,0 0-1,1-1 1,-1 0-1,1-1 1,0 0-1,0-1 1,0 0-1,7 1 8,19 2-506,0-3-1,0 0 0,0-3 1,1-1-1,-1-1 0,0-2 0,32-9 507,-3-2-1396</inkml:trace>
  <inkml:trace contextRef="#ctx0" brushRef="#br0" timeOffset="5397.691">7919 975 116,'-10'-4'189,"0"1"-1,0 0 1,1 0-1,-2 1 1,1 0-1,0 1 1,0 0-1,0 1 1,-1 0-1,1 1 1,0-1-1,0 2 1,-1 0-1,1 0 1,1 1-1,-1 0 1,0 0-1,1 1 1,-4 3-189,-12 5 258,1 1-1,0 2 1,1 0 0,0 2-1,2 0 1,-13 14-258,4 0 206,1 1 0,2 1 0,2 2 0,0 1 1,3 0-1,1 2 0,2 1 0,1 0 0,3 1 0,-3 13-206,12-33 112,2 1-1,0-1 0,1 1 1,1 0-1,1 14-111,1-32 11,0 1 0,0-1 0,1 0 0,-1 0 1,1 0-1,0 0 0,0 0 0,0 0 0,0 0 0,1 0 0,-1 0 0,1 0 0,-1-1 0,1 1 1,0 0-1,0-1 0,0 0 0,1 1 0,-1-1 0,1 0 0,-1 0 0,1 0 0,-1-1 0,1 1 1,0-1-1,0 1 0,0-1 0,0 0 0,0 0 0,0 0 0,0-1 0,0 1 0,0-1 0,1 1 1,-1-1-1,0 0 0,0 0 0,0-1 0,1 1 0,1-1-11,10-6 35,1 0-1,-1-1 1,-1 0-1,0-1 1,0-1 0,0 0-1,-1-1 1,-1 0-1,0-1 1,3-5-35,28-34 152,36-54-152,-78 104 1,35-54 22,-3-1 0,-2-1 0,13-37-23,67-188-121,-85 210 91,221-649 310,-240 696-208,-7 17 5,-5 16 78,-25 64 122,2 1 0,4 2 0,-11 58-277,-36 238 124,70-365-122,-22 154-635,6 1-1,6 150 634,10-280-266,2 1 1,1-1-1,2 0 1,1 0-1,1-1 0,9 26 266,-9-34-850,1-1 0,1 1-1,5 9 851,8 7-1620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20.354"/>
    </inkml:context>
    <inkml:brush xml:id="br0">
      <inkml:brushProperty name="width" value="0.1" units="cm"/>
      <inkml:brushProperty name="height" value="0.1" units="cm"/>
      <inkml:brushProperty name="color" value="#FFFF00"/>
    </inkml:brush>
  </inkml:definitions>
  <inkml:trace contextRef="#ctx0" brushRef="#br0">11 0 12,'-3'22'94,"0"-4"58,0 0 0,2 0 0,0 0 0,2 1-1,1 13-151,24 163 548,9 65 73,-11 1 1,-11 19-622,-12-259-45,0 33-159,-1-52 143,0 0 1,0 0-1,0 0 0,0 0 0,-1 0 0,1 0 1,-1 0-1,1 0 0,-1 0 0,1 0 0,-1 0 1,0-1-1,0 1 0,0 0 0,0-1 1,0 1-1,-1 0 0,1-1 0,-1 1 61,-5-3-776</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20.727"/>
    </inkml:context>
    <inkml:brush xml:id="br0">
      <inkml:brushProperty name="width" value="0.1" units="cm"/>
      <inkml:brushProperty name="height" value="0.1" units="cm"/>
      <inkml:brushProperty name="color" value="#FFFF00"/>
    </inkml:brush>
  </inkml:definitions>
  <inkml:trace contextRef="#ctx0" brushRef="#br0">0 3 332,'5'-1'142,"0"0"0,0 1 0,1 0 0,-1 0 0,0 0 0,0 0 0,0 1 0,0 0 0,0 0 0,0 1 0,0-1 0,0 1-1,3 1-141,14 4 303,77 17 324,-2 4 0,0 4 0,80 40-627,-141-55 64,-1 2 0,-1 1 0,-1 2 0,0 1 0,-2 1 0,0 2 0,-2 1 0,-1 2 0,-2 0 0,-1 2-1,10 15-63,-19-19 37,0-1 0,-2 2-1,-1 0 1,-1 1 0,-2 0-1,-1 0 1,-1 1 0,-1 1-1,-2-1 1,-1 1 0,-1 0 0,-2 28-37,-1-37 21,-1 0 0,-1 0 0,-1 0 1,-1 0-1,-1-1 0,-1 1 0,-1-1 1,-1-1-1,-2 5-21,-11 23-10,-1-1-1,-2-2 1,-2 0 0,-2-1 0,-2-2-1,-2-1 1,-2-2 0,-1-1 0,-2-2-1,-2-1 1,0-2 0,-3-2-1,0-1 1,-2-3 0,-1-1 0,-2-2-1,0-3 1,-1-1 10,37-16-163,7-2 60,0 0-1,-1 0 1,1-1 0,-1 1-1,1-1 1,-1 0 0,0 0-1,1-1 1,-1 1 0,0-1-1,0 0 1,1 0-1,-1-1 1,0 1 0,0-1-1,1 0 1,-2-1 103,-32-17-899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27.632"/>
    </inkml:context>
    <inkml:brush xml:id="br0">
      <inkml:brushProperty name="width" value="0.1" units="cm"/>
      <inkml:brushProperty name="height" value="0.1" units="cm"/>
      <inkml:brushProperty name="color" value="#FFFF00"/>
    </inkml:brush>
  </inkml:definitions>
  <inkml:trace contextRef="#ctx0" brushRef="#br0">421 808 144,'0'0'363,"22"0"1880,-20 0-2179,1 1 0,-1-1 0,0 1 0,0 0 0,1 0 0,-1 0 0,0 0 0,0 0 0,0 0 0,0 0 0,0 1 0,0-1 0,-1 1 0,1-1 0,0 1 0,-1 0 0,1-1 0,-1 1 0,1 1-64,19 18 1860,-43-69-129,17 41-1715,0 1 1,-1 0 0,0 1 0,0-1 0,0 1-1,-1 0 1,0 1 0,0 0 0,0 0-1,0 0 1,0 1 0,-1 0 0,0 0-1,0 1 1,0 0 0,0 0 0,0 1-1,0 0 1,0 1 0,0-1 0,0 2 0,0-1-1,0 1 1,0 0 0,0 1 0,0 0-1,-5 2-16,-3 3 11,1 1-1,-1 1 1,1 0-1,1 1 0,0 1 1,0 0-1,1 1 0,1 0 1,0 1-1,1 1 0,0 0 1,-1 2-11,-2 6 1,0 1 1,2-1 0,0 2-1,2 0 1,0 0-1,2 1 1,-4 16-2,10-28 3,1 1 0,0-1-1,0 0 1,2 1 0,0 8-3,1 15 3,-2-32-3,0-1 1,1 1-1,0-1 0,0 1 1,0-1-1,1 1 0,-1-1 1,1 0-1,0 1 0,-1-4 0,-1 0 0,0 0 0,1 0 1,-1-1-1,1 1 0,-1 0 0,1 0 0,0 0 0,-1 0 0,1-1 0,0 1 0,0 0 1,-1-1-1,1 1 0,0-1 0,0 1 0,0-1 0,0 1 0,0-1 0,0 1 0,0-1 1,0 0-1,0 1 0,0-1 0,0 0 0,0 0 0,0 0 0,0 0 0,0 0 0,0 0 1,0 0-1,0 0 0,0 0 0,0-1 0,0 1 0,0 0 0,0-1 0,-1 1 1,1-1-1,0 1 0,0-1 0,0 1 0,0-1 0,0 1 0,17-15 0,0 0 0,0-1 0,-2-1 0,0 0 0,0-1 0,-2-1 0,5-9 0,13-23 1,-3-1-1,7-21 0,-27 60-34,-5 13 59,-1 25 77,-2-5-98,7 33 88,3 1 0,16 46-92,-21-82 21,0 0-1,2 0 1,0-1 0,1 0-1,1 0 1,1-1 0,0 0-1,1-1 1,13 13-21,-19-22-9,1 0 0,0-1 0,0 0 1,0-1-1,1 1 0,0-1 0,0-1 0,0 1 0,0-1 0,0-1 0,1 0 0,-1 0 1,1 0-1,0-1 0,-1-1 0,1 1 0,0-1 0,-1-1 0,1 0 0,0 0 0,-1 0 1,1-1-1,-1-1 0,1 0 9,9-3-467,-1-1 0,-1 0 1,0-2-1,0 0 0,0 0 1,-1-2-1,-1 0 0,0 0 0,1-3 467,1-3-1408</inkml:trace>
  <inkml:trace contextRef="#ctx0" brushRef="#br0" timeOffset="579.665">1431 0 376,'-1'4'139,"0"0"1,1-1-1,0 1 1,0 0-1,0-1 1,0 1-1,0 0 0,0 0 1,1-1-1,0 1-139,2 26 495,0 19 88,1-1 0,6 15-583,3 35 434,4 210 1310,-17 147-1744,-2-195 357,2-139-982,-4-110-692,3-15 213</inkml:trace>
  <inkml:trace contextRef="#ctx0" brushRef="#br0" timeOffset="898">844 596 104,'-16'8'1077,"24"-5"107,30-7-257,281-66 938,-85 17-3513,120-7 1648,-305 53-913</inkml:trace>
  <inkml:trace contextRef="#ctx0" brushRef="#br0" timeOffset="1495.214">2499 960 20,'2'-3'131,"-1"-1"0,0 1 0,0-1 1,0 1-1,0-1 0,-1 0 0,1 0 0,-1 1 0,0-1 0,0 0 0,-1 0 1,1 1-1,-1-1 0,0 0 0,1 1 0,-2-1 0,1 1 0,-1-4-131,-34-64 584,30 61-402,4 6-116,-1 0 0,1-1 0,-1 1-1,0 0 1,-1 0 0,1 0 0,-1 1 0,1-1-1,-1 1 1,0 0 0,0 0 0,-1 0 0,1 1-1,0 0 1,-1-1 0,0 1 0,1 1 0,-4-2-66,2 3 57,1-1 1,-1 1 0,1 0 0,-1 0 0,1 0 0,-1 1-1,1 0 1,-1 0 0,1 1 0,0-1 0,0 1 0,-1 0-1,1 1 1,1-1 0,-1 1 0,-4 3-58,-6 5 125,0 0 0,1 1 0,1 1 0,0 0-1,1 1 1,0 0 0,1 1 0,0 0 0,2 0 0,0 2 0,0-1 0,-4 14-125,-8 27 250,2 1 0,2 1 0,1 12-250,9-39 151,2 0 1,1 0 0,1 31-152,3-53 22,-1 0 0,2 0 0,0 0 0,0 0 0,0-1 0,1 1 0,1 0-1,0-1 1,0 1 0,1-1 0,0 0 0,0 0 0,1 0 0,2 2-22,-6-10 6,1 0-1,-1 0 0,0 0 0,1 0 0,-1 0 0,1 0 0,-1 0 0,1-1 1,-1 1-1,1-1 0,0 1 0,-1-1 0,1 1 0,0-1 0,-1 0 0,1 0 1,0 0-1,-1 0 0,1 0 0,0 0 0,-1 0 0,1 0 0,0-1 1,-1 1-1,1-1 0,0 1 0,-1-1 0,1 0 0,-1 1 0,1-1 0,-1 0 1,1 0-6,6-4 0,-1 0-1,1-1 1,-1 1 0,0-1 0,2-3 0,9-10-23,-2 0-1,0 0 0,-1-1 1,-1-1-1,-1-1 0,8-18 24,-2-2-4,-2-1-1,-2-1 0,1-10 5,-15 52 16,-1 0 0,1-1-1,0 1 1,0 0-1,-1-1 1,2 1-1,-1 0 1,0 0-1,0 0 1,1-1-1,-1 2 1,1-1 0,0 0-1,-1 0 1,1 0-1,0 1 1,0-1-1,0 1 1,1-1-16,8 44 602,1 13-318,1 12 149,3-2 0,15 36-433,-22-78 56,0-2-1,1 1 1,2-1-1,0 0 1,1-1-1,1-1 1,1 0-1,1-1 1,4 3-56,-4-6-22,0-1 1,1 0-1,0-2 0,1 0 1,0-1-1,1 0 0,1-2 1,4 2 21,-9-6-409,0 0 1,0-1-1,1 0 1,-1-1 0,1-1-1,-1-1 1,8 0 408,3-4-1826,20-12-163</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34.526"/>
    </inkml:context>
    <inkml:brush xml:id="br0">
      <inkml:brushProperty name="width" value="0.1" units="cm"/>
      <inkml:brushProperty name="height" value="0.1" units="cm"/>
      <inkml:brushProperty name="color" value="#FFFF00"/>
    </inkml:brush>
  </inkml:definitions>
  <inkml:trace contextRef="#ctx0" brushRef="#br0">277 382 180,'-9'-2'465,"4"2"-396,0 0 0,0 0 0,-1 0 0,1 0 0,0 1 0,0 0 0,0 0 0,0 0 0,0 1 0,0-1 0,1 1 0,-1 0 0,0 1 0,1-1 0,0 1 0,-1 0 0,1 0 0,0 0-1,0 1 1,1-1 0,-1 1 0,1 0 0,0 0 0,-2 3-69,-8 11 206,0 1-1,2 0 1,0 1-1,1 0 1,1 0-1,1 1 1,1 0-1,-1 8-205,-9 42 872,-7 65-872,13-59 259,3 1 0,4 1 0,3-1 0,7 47-259,5-2 274,14 48-274,-15-116 72,2-1 0,3-1-1,2 0 1,20 41-72,-26-71 30,1 0-1,1-1 0,1 0 0,1-1 0,8 7-29,-17-21 13,1 0 0,0 0 0,0 0 0,1-1 0,0 0 0,0 0 0,1-1 0,-1 0 0,1 0 0,0-1 0,0-1 0,1 1-1,-1-1 1,1-1 0,0 0-13,-6-1 7,1 0 0,-1-1 0,0 0 0,1 0 0,-1 0 0,0-1 0,1 1 0,-1-1 0,0 0 0,0 0 0,0 0 0,0-1 0,0 0 0,0 1 0,0-2 0,1 1-7,9-5 22,2-2 9,-1 0-1,1-1 0,-1-1 0,-1 0 0,0-1 1,-1 0-1,0-1 0,-1-1 0,0 0 1,-1 0-1,8-15-30,8-16 81,-2-1 1,-3-1-1,8-23-81,-4 2 66,-3-2-1,-3 0 1,-3-1 0,-4 0 0,-2-2-1,-4 1 1,-1-67-66,-6 87 26,-2 1 0,-2 0 0,-2 1 0,-2-1-1,-15-46-25,13 54 29,-2 1-1,-2 0 1,-4-3-29,13 31 10,-2 0 1,0 1-1,0 0 0,-2 0 1,1 1-1,-1 0 1,-1 1-1,0 0 0,-1 0 1,-10-8-11,15 15 5,0 0 0,0 1 0,0-1 0,0 1 0,0 1 0,-1-1 0,1 1 0,-1 0 0,1 0 0,-1 1 0,0 0 0,0 0 0,0 0 0,0 1 0,-2 0-5,-1 1 6,0 1-1,0 0 0,0 0 1,1 1-1,-1 0 1,1 1-1,-1 0 1,1 0-1,-8 6-5,-2 3-1,0 1 0,1 0-1,0 2 1,1 0 0,1 0-1,0 2 1,2 0 0,-10 16 1,8-12-228,2 1 0,0 0 1,2 1-1,0 1 0,2-1 1,1 2-1,1-1 0,1 1 1,1 1-1,1-1 0,2 1 1,0 0-1,2 0 0,1 0 1,3 23 227,12 47-1254,2-29 22</inkml:trace>
  <inkml:trace contextRef="#ctx0" brushRef="#br0" timeOffset="336.019">1653 424 288,'56'432'3206,"-16"219"-2544,-40-357-2750,-3-266 1248,-13 6 20</inkml:trace>
  <inkml:trace contextRef="#ctx0" brushRef="#br0" timeOffset="651.814">1204 1226 408,'3'5'121,"1"0"0,0-1 0,0 1 0,0-1 0,0 0 0,1 0-1,-1-1 1,1 1 0,0-1 0,0 0 0,1 0 0,-1-1 0,0 1 0,1-1 0,0-1 0,-1 1 0,1-1 0,0 0 0,0 0-1,0 0 1,0-1 0,0 0 0,-1 0 0,1-1 0,1 1-121,16-4 224,1 0-1,-1-1 1,0-2-1,0 0 1,14-7-224,96-38 80,-2-6 1,-3-5-1,56-41-80,-169 94-323,0 0 0,-1-1 0,0-1 0,0-1 323,16-18-1014</inkml:trace>
  <inkml:trace contextRef="#ctx0" brushRef="#br0" timeOffset="979.395">2326 1 504,'-61'656'4538,"29"-249"-3400,17-260-782,-10 121 1035,9 70-1391,16-338 0,0 0 1,0 1-1,0-1 1,0 0-1,0 0 1,0 1-1,0-1 1,0 0-1,0 0 1,0 1-1,0-1 1,0 0-1,0 0 1,0 1-1,0-1 1,0 0-1,0 0 1,1 0-1,-1 1 1,0-1-1,0 0 1,0 0-1,0 0 1,1 1-1,-1-1 1,0 0-1,0 0 1,0 0-1,1 0 1,-1 1-1,0-1 1,0 0-1,0 0 1,1 0-1,-1 0 1,0 0-1,0 0 1,1 0-1,-1 0 1,0 0-1,0 0 1,1 0-1,-1 0 1,0 0-1,0 0 1,1 0-1,-1 0 1,0 0-1,0 0 1,1 0-1,-1 0 1,0 0-1,0 0 1,1 0-1,-1-1 1,0 1-1,0 0 0,0 0 1,1 0-1,-1 0 1,0-1-1,0 1 1,0 0-1,0 0 1,1 0-1,-1-1 1,0 1-1,0 0 1,0 0-1,13-13-33,8-24-264,-2-1 0,-1-1-1,-2 0 1,-1-1 0,6-31 297,15-40-515,-29 92 442,12-37-63,3 2 0,2 0-1,17-25 137,-18 51 428,-21 27-135,2 8 73,1 4-239,-1 1 0,0-1 0,-1 1 0,0 0 1,-1 0-1,0 0 0,0 10-127,1 99 738,-3-64-457,1 9 70,2-1 0,3 0 0,4 0 1,8 29-352,-14-80 61,0-1 0,1 0 1,1 0-1,0 0 0,6 8-61,-10-17-13,0-1-1,0 1 0,1-1 1,-1 1-1,1-1 1,0 0-1,0 0 0,0 0 1,0 0-1,1-1 0,-1 1 1,1-1-1,0 0 0,-1 0 1,1 0-1,0-1 0,0 1 1,0-1-1,0 0 1,1 0 13,-1-1-85,0-1 1,0 0-1,-1 0 1,1 0 0,0 0-1,-1-1 1,1 1 0,0-1-1,-1 0 1,0 0 0,1 0-1,-1 0 1,0-1 0,1-1 84,39-38-2622,-23 15 593</inkml:trace>
  <inkml:trace contextRef="#ctx0" brushRef="#br0" timeOffset="1363.237">2931 1452 60,'2'1'112,"-1"1"0,0 0-1,0 0 1,1-1 0,-1 1 0,0-1 0,1 1 0,0-1-1,-1 0 1,1 0 0,0 0 0,0 1 0,-1-2 0,1 1-1,0 0 1,0 0 0,0-1 0,0 1 0,0-1 0,0 1-1,0-1 1,1 0 0,-1 0 0,0 0 0,0 0-1,0 0 1,0 0 0,0-1 0,0 1 0,0-1-112,10-1 164,0-1 1,-1 0 0,1-1 0,4-2-165,-14 6 30,25-12 181,-1 0 0,0-1 1,0-2-1,-1-1 0,-1-1 1,-1 0-1,0-2 0,-1-1-211,-12 10 24,0 0 1,0 0-1,-1-1 0,-1-1 0,0 1 1,0-1-1,-1-1 0,0 1 0,-1-1 1,-1 0-1,0-1 0,-1 1 1,0-1-1,-1 0 0,-1 0 0,0 0 1,-1-4-25,-1 13 7,-1 1 0,1 0 0,-1 0 0,0 0 0,-1 0 0,1 0 0,-1 0-1,0 0 1,0 1 0,0-1 0,0 1 0,0-1 0,-2-1-7,2 4 18,1-1-1,0 1 0,0 0 0,-1-1 0,1 1 1,-1 0-1,1 0 0,-1 0 0,0 0 1,1 0-1,-1 0 0,0 0 0,0 1 0,1-1 1,-1 1-1,0-1 0,0 1 0,0 0 0,0-1 1,0 1-1,0 0 0,0 0 0,1 1 1,-1-1-1,0 0 0,0 0 0,0 1 0,0 0 1,0-1-1,1 1 0,-1 0 0,0 0 0,0 0 1,-1 1-18,-9 7 95,0 1 0,1 1 0,0 0 0,0 0 0,2 1 0,-1 0 0,1 1 0,1 0 0,0 1 0,1 0 0,1 0 0,-3 8-95,-7 20 273,2 1 0,2 0-1,-6 40-272,10-41 160,3 1-1,1 0 0,2 33-159,3-57 10,0 1 0,1-1 0,2 1 0,-1-1 0,2 0 0,1 0 0,0-1 0,2 1 0,3 6-10,-8-19-66,0 0 0,0 0 1,1-1-1,0 0 0,0 1 1,0-1-1,0-1 0,1 1 0,0-1 1,0 1-1,0-1 0,0-1 1,1 1-1,-1-1 0,1 0 1,0 0-1,0-1 0,0 1 0,0-1 1,0-1-1,1 1 0,-1-1 1,1 0-1,-1-1 0,1 1 0,-1-1 1,1-1-1,-1 1 0,4-2 66,3-1-470,1-1-1,-1 0 0,0-1 1,-1-1-1,1 0 0,-1-1 0,10-7 471,6-11-1404</inkml:trace>
  <inkml:trace contextRef="#ctx0" brushRef="#br0" timeOffset="1679.722">3668 1370 644,'-4'264'4637,"5"-160"-3581,-2-83-831,1 0 1,1 0 0,1 0 0,1 0-1,1 0 1,1-1 0,1 1 0,6 15-226,-12-36 19,0 1 1,0 0-1,1-1 0,-1 1 1,0-1-1,0 1 1,1 0-1,-1-1 0,0 1 1,1-1-1,-1 1 1,1-1-1,-1 1 1,0-1-1,1 0 0,-1 1 1,1-1-1,0 1 1,-1-1-1,1 0 0,-1 1 1,1-1-1,-1 0 1,1 0-1,0 0 1,-1 1-1,1-1 0,0 0 1,-1 0-1,1 0 1,0 0-1,-1 0 0,1 0 1,-1 0-1,2 0-19,19-17 365,10-32 40,36-94 100,-32 67-328,3 1 0,17-22-177,-39 73 26,0 1-1,2 0 1,1 2-1,0 0 1,2 0-1,0 2 1,1 1 0,21-13-26,-20 17-3,0 1-1,0 2 1,1 0 0,1 1 0,0 2 0,0 0 0,14-1 3,23-1-1366,1 2-1,34 1 1367,-67 4-1832,-1-1-193</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30.447"/>
    </inkml:context>
    <inkml:brush xml:id="br0">
      <inkml:brushProperty name="width" value="0.1" units="cm"/>
      <inkml:brushProperty name="height" value="0.1" units="cm"/>
      <inkml:brushProperty name="color" value="#FFFF00"/>
    </inkml:brush>
  </inkml:definitions>
  <inkml:trace contextRef="#ctx0" brushRef="#br0">668 274 176,'0'0'277,"0"0"-75,0 0 5,0 0 30,1 0-195,0 0 0,0-1 0,0 1-1,0 0 1,0 0 0,0 0-1,0 0 1,0 0 0,0 0 0,0 0-1,0 0 1,0 1 0,0-1-1,0 0 1,0 1 0,0-1 0,0 0-1,0 1 1,0-1 0,0 1-1,0 0 1,0-1 0,0 1-42,30 27 605,-30-27-362,3-4 1690,-16-25-1697,-2 0 1,-2 1 0,0 0 0,-1 1-1,-17-17-236,27 33 61,4 7-48,-10-16 79,-2 2 0,0 0 1,-3-3-93,14 16 34,-1 0 1,1 1 0,0-1 0,-1 1 0,0 0 0,1 0-1,-1 1 1,0-1 0,-1 1 0,1 0 0,0 0-1,-1 1 1,1 0 0,-1 0 0,-4-1-35,5 3 9,0 0 1,0 0-1,1 0 0,-1 1 1,1 0-1,-1 0 0,1 0 1,0 0-1,0 1 1,0-1-1,0 1 0,0 0 1,1 1-1,-1-1 0,1 0 1,0 1-1,0 0 0,0 0 1,0 0-1,1 0 0,-1 0 1,1 1-10,-7 10 30,1 1-1,1 1 1,0 0 0,1 0 0,-1 10-30,-5 36 112,4 0 0,2 1 0,3 0 1,4 34-113,-1-67 27,0 5 16,2 0 0,5 22-43,3 48 46,16 512 218,-22-494-259,11 102-520,-11-212-760,1-33-1259,-3-3 1266</inkml:trace>
  <inkml:trace contextRef="#ctx0" brushRef="#br0" timeOffset="1029.19">19 1118 96,'-15'0'319,"12"0"-25,3 0-18,0 0-4,0 0-26,0 0 2,0 0 6,0 0 19,0 0 7,0 0-7,3 5-12,-1-2-203,-2-2-46,1 1 0,-1-1 0,1 0 0,-1 0 1,1 0-1,0 0 0,0 0 0,-1 0 0,1 0 0,0-1 1,0 1-1,0 0 0,0 0 0,0-1 0,0 1 0,0 0 1,0-1-1,0 1 0,1-1 0,-1 0 0,0 1 1,0-1-1,0 0 0,1 1 0,-1-1 0,0 0 0,0 0 1,0 0-1,1 0 0,-1 0 0,0-1 0,0 1 0,1 0 1,-1-1-13,77-19 553,-2-4 0,0-3 0,31-19-553,2 1 668,29-4-668,-90 34 75,-10 2-309,0 2 1,1 1-1,32-3 234,-60 13-1489,-11 0 617</inkml:trace>
  <inkml:trace contextRef="#ctx0" brushRef="#br0" timeOffset="1362.424">894 1661 20,'-8'101'2924,"5"-93"-2227,1-22-291,9-30-275,2 0-1,1 1 1,3 0 0,1 1-1,2 0 1,2 1 0,2 1-1,1 1 1,3 1 0,0 1 0,3 1-1,4-3-130,34-26 49,-60 61-129,1-1 0,-1 1 0,1 0 0,0 0 0,0 1 0,0 0 0,0 0 0,0 0 0,1 1 0,0 0 0,2-1 80,-6 3-564,-1 0-291,7 0-2</inkml:trace>
  <inkml:trace contextRef="#ctx0" brushRef="#br0" timeOffset="1760.389">1550 1297 12,'-10'36'1113,"2"0"-1,1 1 1,-1 29-1113,7-49 219,1 1 0,0-1 0,1 1 0,1-1 1,1 1-1,0-1 0,1 0 0,1 0 0,2 2-219,-5-14 44,0 1-1,0-1 0,1 0 0,0 0 0,0 0 0,0 0 0,1-1 0,-1 1 0,1-1 0,0 0 0,0 0 1,1 0-1,-1 0 0,1-1 0,0 0 0,0 0 0,0 0 0,0 0 0,0-1 0,1 0 0,-1 0 0,1-1 0,-1 1 1,1-1-1,0 0 0,0-1 0,4 1-43,-1-2 19,0 0 0,0 0 0,0-1 0,0 0 1,0 0-1,0-1 0,-1 0 0,1-1 0,-1 0 0,0 0 0,0-1 1,0 0-1,0 0 0,-1-1 0,0 0 0,0 0 0,1-3-19,4-5 17,0-1 0,-1-1 0,-1 0-1,-1 0 1,0-1 0,-1 0 0,0-1 0,-2 0 0,0 0-1,-1 0 1,-1-1 0,-1 1 0,0-1 0,-1 0-1,-2 0 1,0 0 0,0 0 0,-2 0 0,0 0-1,-2 1 1,0-1 0,-1 1 0,0 0 0,-2 0-1,-6-12-16,10 23 13,-1 1 0,0-1 0,0 1 0,-1 0 0,0 0 0,0 1 0,0-1 0,-1 1 0,0 0 0,0 1 0,0-1 0,0 1 0,-1 0 0,0 1 0,0 0-13,1 1 9,0 0 0,0 0-1,0 1 1,0 0 0,0 0-1,-1 1 1,1 0-1,0 0 1,0 0 0,-1 1-1,1 0 1,0 0 0,0 1-1,0-1 1,0 1 0,0 1-1,-5 1-8,-1 2-133,0 0-1,0 0 1,0 1-1,0 1 1,1 0-1,1 0 0,-1 1 1,1 0-1,1 1 1,0 0-1,0 1 1,1 0-1,0 0 0,1 1 1,0 0-1,1 0 1,0 0-1,-1 8 134,6-15-1256,1 5-49</inkml:trace>
  <inkml:trace contextRef="#ctx0" brushRef="#br0" timeOffset="3095.516">2372 1124 220,'0'0'258,"0"0"-3,0 0 8,0 0-42,0 0 2,0 0 45,0 0-2,0 0 13,0 0 46,0 0-14,4 2-8,-1-1-270,-1 0 0,0 1 0,-1-1 0,1 1 0,0 0-1,0 0 1,-1-1 0,1 1 0,-1 0 0,1 0 0,-1 0 0,0 1 0,0-1 0,0 0 0,0 0 0,0 1 0,0-1 0,-1 0 0,1 1 0,-1-1 0,1 1 0,-1-1 0,0 0 0,0 3-33,-1 80 680,0-48-511,0 0 29,-2-1-1,-7 30-197,1-1 207,-19 180 1238,43-339-1573,3 2 0,4 0 0,4 1 0,8-10 128,-26 81-27,-1 1 0,2-1 0,1 1 0,0 1-1,2 0 1,0 0 0,0 1 0,12-10 27,-23 25 9,0 0 0,1 1-1,0-1 1,-1 1 0,1 0 0,0-1 0,0 1-1,0 0 1,-1 0 0,1 0 0,0 0 0,1 0 0,-1 1-1,0-1 1,0 1 0,0-1 0,0 1 0,0 0 0,1 0-1,-1 0 1,0 0 0,0 0 0,0 0 0,1 1-9,0 0 12,0 0 0,0 1 0,0 0-1,-1-1 1,1 1 0,-1 0 0,1 0 0,-1 0 0,0 1 0,0-1 0,0 1 0,0-1 0,0 1 0,0-1 0,-1 2-12,7 10 51,-1 0 1,-1 1-1,-1 0 0,0 0 0,3 16-51,14 76 263,-4 1 0,2 87-263,-20-193 22,0 1-1,0 0 0,1-1 1,-1 1-1,1 0 0,-1-1 1,1 1-1,0 0 0,0-1 1,0 1-1,0-1 0,1 1-21,17-39-55,-2 0 0,-2-1 0,-1-1 0,0-8 55,11-26-194,-19 55 159,17-47-329,26-48 364,-41 95-15,1 0 0,1 1 0,1 0 0,0 0 0,1 1 0,1 1 0,0 0 0,12-9 15,-23 21 11,0 0-1,0 0 1,0 1 0,0-1-1,0 1 1,1-1 0,-1 1-1,0 0 1,1 0 0,-1 0-1,1 0 1,-1 0 0,1 1-1,0-1 1,-1 1 0,1 0-1,-1 0 1,1 0 0,0 0-1,-1 0 1,1 0 0,0 1-1,2 0-10,-2 0 18,0 1-1,0 0 0,-1 0 0,1 0 1,0 1-1,-1-1 0,1 1 0,-1-1 1,0 1-1,0 0 0,0 0 1,0 0-1,-1 0 0,1 0 0,-1 0 1,1 1-18,5 17 76,-1 0 1,0 0-1,-2 0 1,0 1 0,-1 4-77,-3-25 1,20 203 277,-6-50-2970,8 3 2692,-17-140-1249,3-7-48</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38.233"/>
    </inkml:context>
    <inkml:brush xml:id="br0">
      <inkml:brushProperty name="width" value="0.1" units="cm"/>
      <inkml:brushProperty name="height" value="0.1" units="cm"/>
      <inkml:brushProperty name="color" value="#FFFF00"/>
    </inkml:brush>
  </inkml:definitions>
  <inkml:trace contextRef="#ctx0" brushRef="#br0">1 143 52,'0'0'255,"0"0"-73,0 0 14,0 0-7,0 0-14,0 0-15,0 0-1,24 1 1730,-22 0-1862,1 0 1,-1 0-1,0 1 0,1-1 1,-1 1-1,0 0 0,0-1 0,0 1 1,0 0-1,-1 0 0,1 0 1,0 0-1,-1 1 0,1-1 1,-1 0-1,0 1 0,0-1 1,0 1-1,0-1 0,0 1 0,-1-1 1,1 1-1,-1 0 0,0-1 1,1 1-1,-1 0-27,10 96 544,-8-63-354,28 419 1334,-20 29-1524,-11-453 22,-2 0 1,-3 15-23,1-14 25,1 0-1,2 18-24,15-392-753,-6-86 333,-8 281 373,-16-7 96,17 134-45,1 0-1,1 0 0,1 0 0,0 0 0,5-12-3,2 0 10,2 0-1,1 0 0,2 1 0,6-8-9,-15 28 9,1 1 0,0 0 0,0 0 0,1 1 0,0-1 0,1 2-1,0-1 1,0 1 0,1 1 0,0 0 0,1 0 0,-1 1-1,4-1-8,-10 5 20,-1 1-1,0 0 1,1 0-1,0 0 1,-1 0-1,1 0 0,-1 1 1,1 0-1,0 0 1,-1 0-1,1 0 0,0 0 1,-1 1-1,1 0 1,0 0-1,-1 0 1,1 0-1,0 0-19,2 2 21,-1 0 0,0 1 0,0-1 0,0 1 0,0 0 0,0 0-1,-1 0 1,1 1 0,-1-1 0,1 4-21,7 8 52,-2 1-1,0 0 1,-1 1-1,0 0 1,-2 1 0,2 6-52,1 13 61,-1 1 1,-2 0 0,-2 0 0,-1 0-1,-2 1 1,-3 20-62,0-34 24,-1-1 0,-1 0 0,-2 0 0,0 0 0,-2-1 0,-1 0 0,-1 0-24,-32 72 52,27-69-34,2 0-1,1 1 0,0 4-17,11-29 5,0-1-1,-1 1 0,1 0 1,0-1-1,1 1 0,-1-1 0,0 1 1,1-1-1,0 1 0,-1-1 1,1 1-1,0-1 0,0 0 1,0 1-1,1-1 0,-1 0 1,0 0-1,2 1-4,1 6 30,14 20 79,0-1-1,2 0 1,1-1-1,1-2 1,2 0-1,0-1 1,17 12-109,44 46 297,-34-34-3,54 41-294,-43-39 238,17 21-238,-76-68-386,0 0-1,1 0 1,-1 0-1,1-1 1,-1 0-1,1 0 1,0 0 0,0 0-1,0 0 1,1-1-1,-1 1 1,0-1-1,3 0 387,0 0-1168</inkml:trace>
  <inkml:trace contextRef="#ctx0" brushRef="#br0" timeOffset="518.554">1393 1165 240,'4'3'1937,"38"25"-252,-33-24-1577,1 0-1,0-2 1,0 1-1,0-1 0,0 0 1,1-1-1,-1 0 1,0-1-1,1 0 1,-1-1-1,0 0 0,1-1 1,-1 0-1,0 0 1,0-1-1,0 0 1,-1-1-1,1 0 0,-1 0 1,0-1-1,0-1 1,0 1-1,-1-1 1,0-1-1,1-1-107,2-1 49,-1 0 1,0-1 0,-1-1-1,0 1 1,-1-1-1,0-1 1,-1 0-1,0 0 1,-1 0 0,0-1-1,-1 0 1,0 0-1,-1 0 1,0-1-1,-2 0 1,1 1-1,-2-1 1,1-7-50,-3 17 6,1 1 0,-1-1 0,0 1 0,0-1 0,0 1 0,0-1 0,-1 1 0,1 0 0,-1-1 0,0 1 0,0 0 0,0 0 0,0 0 0,-1 1 0,1-1 0,-1 1 0,0-2-6,1 3 6,0-1 0,0 0-1,0 1 1,-1-1 0,1 1-1,0 0 1,-1-1 0,1 1-1,-1 0 1,1 0 0,-1 1-1,1-1 1,-1 1 0,0-1-1,1 1 1,-1 0 0,0 0-1,1 0 1,-1 0 0,0 0-1,1 1 1,-1-1 0,0 1-1,1 0 1,-3 0-6,-7 6 48,1 0 0,0 0 0,0 1-1,0 0 1,1 1 0,0 0 0,1 0 0,0 1-1,1 1 1,0 0 0,0 0 0,1 0 0,1 1 0,0 0-1,0 0 1,1 0 0,-2 10-48,-3 11 161,1 0 0,2 0-1,1 0 1,2 1 0,1 0 0,2 21-161,1-44 15,1 0 1,0 0 0,1 0-1,0-1 1,1 1-1,0 0 1,0-1 0,1 0-1,1 0 1,0 0 0,0-1-1,1 1 1,0-1 0,0 0-1,1-1 1,0 0 0,1 0-1,0 0 1,0-1 0,1 0-1,-1-1 1,2 0 0,-1 0-1,1-1 1,-1 0 0,1-1-1,10 3-15,5 1-107,2-1 0,-1-2 0,1-1 0,0-1 0,20 0 107,-29-3-493,-1-1-1,0 0 1,0-2 0,0 0-1,0 0 1,0-2-1,-1 0 1,1-1-1,10-6 494,2-2-1636</inkml:trace>
  <inkml:trace contextRef="#ctx0" brushRef="#br0" timeOffset="1525.296">3088 846 116,'4'9'1784,"-3"-5"-241,-8-16-986,3 5-502,-1 0-1,0 1 1,0-1 0,-1 1 0,0 1 0,0-1 0,0 1 0,-1 0 0,0 0 0,0 1-1,0 0 1,0 0 0,0 1 0,-1-1 0,0 2 0,0-1 0,0 1 0,0 0-1,-2 1-54,5 2 18,-1 0 1,0 0-1,0 1 0,1 0 0,-1 0 0,1 0 0,0 0 0,-1 1 0,1 0 0,0 1 0,1-1 0,-1 1 0,1-1 0,-1 2 0,1-1 0,0 1-18,-9 8 72,1 2 0,0-1 0,1 2 0,-3 6-72,3-1 50,1 0 0,1 1-1,2 1 1,0-1 0,1 1-1,1 0 1,1 0 0,1 1-1,1-1 1,1 21-50,2-33 3,0 0 0,0 0 0,1 0 0,1-1-1,0 1 1,0-1 0,1 0 0,3 6-3,-6-13 4,0 0 1,0 0-1,0-1 0,1 1 0,-1 0 1,1-1-1,0 1 0,0-1 0,0 0 1,0 0-1,0 1 0,1-1 0,-1-1 1,0 1-1,1 0 0,-1 0 0,1-1 0,0 0 1,0 1-1,0-1 0,-1 0 0,1 0 1,0-1-1,0 1 0,0-1 0,0 1 1,0-1-1,0 0 0,1 0 0,-1 0 1,0-1-1,0 1 0,0-1 0,0 0-4,9-3 9,0-1 1,-1-1-1,0 0 0,0 0 0,0-1 0,-1 0 1,7-7-10,68-68 40,-3 3 101,-81 79-126,0-1 0,-1 0 0,1 0 1,0 1-1,0-1 0,0 0 0,0 1 1,-1-1-1,1 1 0,0-1 0,0 1 1,0 0-1,0-1 0,0 1 0,0 0 1,0 0-1,0-1 0,0 1 0,0 0 1,0 0-1,1 0 0,-1 0 0,0 1 1,0-1-1,0 0 0,0 0 0,0 1 1,0-1-1,0 0 0,0 1 0,0-1-15,0 2 18,1-1-1,-1 1 1,1 0-1,-1 0 0,0 0 1,0 0-1,0 0 1,0 0-1,0 0 1,0 0-1,0 0 1,-1 0-1,1 1 0,-1-1-17,3 14 156,-1 0-1,-1 0 0,0 15-155,-7 42 182,-3 0 0,-4-1 0,-2-1 0,-10 20-182,-4 14 138,-5 0 0,-22 41-138,27-79 36,-4-2 1,-2-1-1,-2-2 1,-11 8-37,34-51-2,0-1 0,-1 0 0,-6 4 2,17-18-3,-1 0-1,1 0 0,-1-1 0,1 1 1,-1-1-1,0 0 0,0 0 1,0-1-1,-1 0 0,1 0 1,-1 0-1,1 0 0,-1-1 1,0 0-1,1 0 0,-2 0 4,4-2-2,0 1 0,0-1-1,0 0 1,0 0 0,0 0-1,0 0 1,1 0 0,-1-1-1,0 1 1,1-1 0,-1 0 0,1 0-1,-1 0 1,1 0 0,0 0-1,0 0 1,0-1 0,0 1-1,0-1 1,0 1 0,1-1 0,-1 0-1,1 0 1,0 0 0,0 1-1,0-1 1,0 0 0,1 0-1,-1-1 1,1 1 2,-4-15-34,1 1 0,1-1-1,0 1 1,1-16 34,3 16-11,-1 0 0,2 0 0,0 1 0,1-1 0,1 1 0,0 0 0,1 0 0,1 1 0,0-1 0,2 2 0,-1-1 0,2 1 0,0 0 0,0 1 0,1 0 0,6-4 11,14-13 20,2 1 1,1 1-1,0 2 1,2 1-1,35-17-20,-9 9-54,2 3 1,0 2-1,54-14 54,-49 22-1537,1 3 1,11 1 1536,-41 9-1290,0-1-42</inkml:trace>
  <inkml:trace contextRef="#ctx0" brushRef="#br0" timeOffset="2411.705">3989 284 96,'0'0'251,"1"-1"-158,-1 0 1,0 0 0,0 0 0,0 0-1,0 0 1,0 0 0,0-1 0,0 1-1,0 0 1,0 0 0,0 0 0,0 0 0,-1 0-1,1 0 1,-1 0 0,1 0 0,-1 0-1,1 0 1,-1 0 0,1 0 0,-1 0-94,-3-3 150,3 3-81,-1 0 0,1 0 0,-1-1 0,1 1 1,0-1-1,0 1 0,-1-1 0,1 0 0,0 1 0,1-1 0,-1 0 1,0 0-1,0 0 0,1 0 0,-1 1 0,1-1 0,-1 0 0,1 0-69,0 1 249,-3 43 1581,3 1-1382,0-12-2882,0-22 1475</inkml:trace>
  <inkml:trace contextRef="#ctx0" brushRef="#br0" timeOffset="2747.86">3948 794 412,'-1'42'687,"-1"0"-1,-3-1 1,-2 6-687,-71 382 2143,72-394-3408,3-31 179</inkml:trace>
  <inkml:trace contextRef="#ctx0" brushRef="#br0" timeOffset="3179.577">4543 791 432,'-3'67'2694,"-9"46"-2694,-3 10 1313,5 1 0,5 19-1313,5-128 51,0 0 1,1 0-1,1-1 0,0 1 1,1 0-1,1-1 0,0 0 1,1 0-1,0 0 0,5 6-51,-9-17 5,1 0 0,-1 0 0,1 0 1,0 0-1,0-1 0,0 1 0,0-1 0,1 1 0,-1-1 0,1 0 0,-1 0 0,1 0 0,0 0 0,0 0 0,0-1 0,0 1 0,0-1 0,0 0 1,0 0-1,0 0 0,1 0 0,-1 0 0,0-1 0,1 0 0,-1 1 0,0-1 0,1 0 0,-1-1 0,1 1-5,4-2-6,0 0-1,0 0 1,-1-1-1,1 0 0,-1 0 1,1-1-1,-1 0 1,0 0-1,0-1 0,-1 1 1,4-5 6,14-13-22,0-1 0,-2-1-1,-1-1 1,-1-1 0,-2-1 0,0-1 0,-2 0-1,-1-1 1,-1-1 0,4-15 22,-2 2-1,-3-1-1,-1 0 0,-3 0 1,-1-1-1,-2-1 1,-2 1-1,-2-15 2,-3 54 5,1 0-1,-1-1 1,0 1-1,0 0 1,-1 0-1,0-1 1,0 1 0,0 0-1,-1 1 1,0-1-1,0 0 1,0 0-5,1 4 7,1 0 1,-1 0 0,0 0 0,0 0 0,1 0-1,-1 0 1,0 1 0,-1-1 0,1 1-1,0-1 1,0 1 0,-1 0 0,1 0 0,-1 0-1,1 0 1,-1 0 0,1 1 0,-1-1 0,1 1-1,-1-1 1,0 1 0,1 0 0,-1 0 0,0 0-1,1 1 1,-1-1 0,1 0 0,-1 1-1,1 0 1,-1 0 0,1 0 0,-1 0 0,0 0-8,-17 9 47,1 1 0,0 1 1,1 0-1,0 2 1,1 0-1,0 1 1,2 0-1,-8 10-47,-12 15-56,2 2 1,1 2-1,0 4 56,26-37-225,1 0 0,0 0 0,0 0 0,1 0 0,-1 9 225,-2 0-1374,7-19 346</inkml:trace>
  <inkml:trace contextRef="#ctx0" brushRef="#br0" timeOffset="3614.509">5435 806 248,'-66'279'3023,"-5"28"-1009,70-306-1996,1 0-1,0 0 0,-1 0 1,1 0-1,0 0 0,0 1 1,-1-1-1,1 0 0,0 0 1,0 0-1,0 0 0,0 0 1,1 0-1,-1 0 0,0 0 1,0 0-1,1 0 0,-1 0 1,0 0-1,1 0 0,-1 0 1,1 1-18,13-14 143,20-41-147,-33 51 8,6-10-15,69-122-438,5 3 1,6 5-1,10-2 449,-72 98 7,2 1 0,1 2 0,5-3-7,-24 22 56,1 0 0,-1 1 0,2 1 0,-1 0 0,1 0 0,0 1 0,0 0-1,0 0 1,0 2 0,1-1 0,11-1-56,-18 5 31,-1 0 0,0 1 0,0-1 0,0 1 0,0-1-1,0 1 1,0 1 0,0-1 0,0 0 0,0 1 0,0 0 0,-1 0 0,1 0 0,0 0-1,-1 1 1,0 0 0,0-1 0,0 1 0,0 0 0,0 0 0,0 1 0,-1-1 0,0 0-1,1 1 1,-1 0 0,-1-1 0,2 4-31,4 8 82,-1 0 1,0 0-1,-1 1 1,-1-1-1,-1 1 0,1 8-82,4 30 156,-2 1 0,-2-1-1,-3 1 1,-2 0 0,-4 15-156,-45 234 402,28-181-1110,21-120 49,17 1-1656,-5-16 1007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43.357"/>
    </inkml:context>
    <inkml:brush xml:id="br0">
      <inkml:brushProperty name="width" value="0.1" units="cm"/>
      <inkml:brushProperty name="height" value="0.1" units="cm"/>
      <inkml:brushProperty name="color" value="#FFFF00"/>
    </inkml:brush>
  </inkml:definitions>
  <inkml:trace contextRef="#ctx0" brushRef="#br0">142 230 116,'-4'0'305,"4"0"-291,-1 0 0,1-1 0,-1 1 0,0 0 0,1 0 0,-1 0 0,1 0 0,-1 0 0,0 1 0,1-1 0,-1 0 0,0 0 0,1 0 0,-1 0 0,1 1 0,-1-1 0,1 0 0,-1 0 0,0 1 0,1-1 0,-1 1 0,1-1 0,0 0 0,-1 1 0,1-1 0,-1 1 0,1-1 0,0 1 0,-1-1 0,1 1 0,0-1 0,-1 1 0,1 0 0,0-1 0,0 1 0,0-1 0,-1 1 0,1 0 0,0-1 0,0 1 0,0 0-14,0 2 266,0-3 4,0 0 10,-3 0 4,2 0-271,0 0 1,-1 0-1,1 0 1,0 0 0,-1 0-1,1 1 1,0-1-1,0 1 1,-1-1-1,1 1 1,0-1-1,0 1 1,0 0-1,0-1 1,0 1-1,0 0 1,0 0-1,0 0 1,0 0-1,0 0 1,0 0 0,0 0-1,1 0 1,-1 0-1,0 1-13,-18 20 2047,18-26-1822,1 1 0,0-1-1,1 0 1,-1 0 0,1 0 0,0 1-1,0-1 1,1-3-225,9-10 98,-1 0-34,1 0 0,1 1-1,1 0 1,0 0 0,1 2 0,6-5-64,7-4 63,-6 4 12,1 1 0,15-9-75,-31 23 23,1 0 0,0 1 1,-1 0-1,1 0 0,0 0 0,1 1 0,-1-1 0,0 2 0,1-1 1,-1 1-1,8 0-23,-14 1 34,27 4 139,-21 1-146,-1 0 1,0 0-1,0 0 1,0 0-1,-1 1 1,0 0-1,0 0 0,0 1 1,-1 0-1,0-1 1,0 1-1,0 0 1,-1 1-1,0-1 1,-1 1-1,0-1 0,0 1 1,0 0-1,-1 0 1,0 0-1,-1-1 1,0 1-1,-1 8-27,-1 16 81,-1 0 0,-2 0 0,-1 0 1,-2-1-1,-4 11-81,-3 3 98,-3-1 0,-1-1-1,-2-1 1,-1 0 0,-12 11-98,-142 193 713,152-214-590,-70 105 255,85-126-168,7-9-472,0 0 0,0 0 0,0 0 0,1 1 0,-1-1 0,1 1 0,-1-1 0,1 1 0,0-1 0,0 1 0,0 0-1,0 0 1,1 0 0,-1 0 262,1-2-1002,0 1-366,0 7-81</inkml:trace>
  <inkml:trace contextRef="#ctx0" brushRef="#br0" timeOffset="706.268">41 1655 80,'-6'66'3174,"6"-65"-2986,0-1-35,3-1-130,-1 0-1,0 0 1,0 0 0,0 0-1,1 0 1,-1 0 0,0-1-1,0 1 1,-1-1 0,1 1-1,0-1 1,-1 0 0,1 0-1,0 1 1,-1-1 0,0 0-1,0 0 1,1-1 0,-1 1-1,0 0 1,-1 0 0,1 0-1,0-1 1,0 0-23,0-1 33,0 0 0,1 1 0,0-1 1,0 1-1,0-1 0,0 1 0,0 0 0,1 0 0,-1 0 1,1 0-1,2-1-33,-7 50 1104,-12 48-429,13-86-564,0 0 1,1 1-1,0-1 0,0 0 0,2 6-111,-2-14 3,0 1-1,0-1 1,0 0 0,0 0-1,0 0 1,0 1-1,1-1 1,-1 0 0,0 0-1,0 0 1,0 0-1,0 0 1,1 1 0,-1-1-1,0 0 1,0 0-1,0 0 1,0 0 0,1 0-1,-1 0 1,0 0-1,0 0 1,1 0 0,-1 0-1,0 0 1,0 0-1,0 0 1,1 0 0,-1 0-1,0 0 1,0 0-1,0 0 1,1 0 0,-1 0-1,0 0 1,0 0-1,0 0 1,1 0 0,-1-1-1,0 1 1,0 0-1,0 0 1,0 0 0,1 0-1,-1 0 1,0 0-1,0-1 1,0 1 0,0 0-1,0 0 1,0 0-1,1-1 1,-1 1 0,0 0-1,0 0 1,0 0-1,0-1 1,0 1 0,0 0-1,0 0 1,0 0-1,0-1 1,0 1 0,0 0-3,13-15 41,-12 14-37,6-15 79,-1 0 0,0 0-1,-1 0 1,-1-1-1,0 1 1,-2-1 0,0 0-1,0 0 1,-2-3-83,0 20 69,-25 24 314,-59 115 377,92-154-750,0 0 0,-1-1 0,0-1 0,-2 1 0,1-2-10,-46 68-563,21-20-3295,19-28 2310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2:55.111"/>
    </inkml:context>
    <inkml:brush xml:id="br0">
      <inkml:brushProperty name="width" value="0.1" units="cm"/>
      <inkml:brushProperty name="height" value="0.1" units="cm"/>
      <inkml:brushProperty name="color" value="#66CC00"/>
    </inkml:brush>
  </inkml:definitions>
  <inkml:trace contextRef="#ctx0" brushRef="#br0">98 726 28,'0'0'486,"0"0"-48,-14 0 143,3-2 3418,-13-5-3716,22 8-91,0 0 0,1 0 0,-1 1 0,1-1 0,0 0 0,-1 1 0,1-1 0,0 1 0,0 0 0,0-1 0,0 1 0,0 0 0,0-1 0,1 1 0,-1 0 0,0 0 0,1 0 0,-1 0 0,1 0 0,0 0 0,0 1-192,-11 49-73,0 60 508,6 2 0,7 79-435,0-48 144,10 366 182,8-94 17,-19-396-312,3 28-10,-4-47-11,0 1 0,1 0 0,-1-1 1,1 0-1,0 1 0,0-1 0,0 1 0,0-1 1,0 0-1,0 1 0,1-1 0,-1 0 0,1 0 1,0 0-1,0 0-10,-1-1 6,1 0-1,-1-1 1,1 1 0,-1-1 0,1 1 0,-1-1 0,1 1 0,-1-1-1,1 0 1,0 0 0,-1 0 0,1 0 0,0 0 0,-1 0 0,1 0 0,-1-1-1,1 1 1,0 0 0,-1-1 0,1 1 0,-1-1 0,1 0 0,-1 1-1,1-2-5,39-24 88,-28 17-12,20-18 107,-1-1 0,-2-1 0,0-2-1,21-28-182,-17 19 159,-6 8-12,240-260 789,16 34 663,129-80-1599,-380 312 43,188-141 637,216-121-680,261-105 579,-81 87-175,-613 304-407,21-8 31,-1-2 1,19-13-29,-38 21-284,-4 3-2951,-1 1-3387,0 0 3041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45.545"/>
    </inkml:context>
    <inkml:brush xml:id="br0">
      <inkml:brushProperty name="width" value="0.2" units="cm"/>
      <inkml:brushProperty name="height" value="0.2" units="cm"/>
      <inkml:brushProperty name="color" value="#FFC114"/>
    </inkml:brush>
  </inkml:definitions>
  <inkml:trace contextRef="#ctx0" brushRef="#br0">69 53 68,'0'0'74,"0"0"-3,0 0 12,0 0-19,0 0 18,-21 0 337,18 1-356,1 0 0,-1 0-1,1 0 1,0 1 0,0-1-1,0 0 1,0 1 0,0-1-1,0 1 1,0 0 0,0 0-1,1 0 1,-2 1-63,-9 9-4,11-12 18,1 1-1,-1-1 1,1 1 0,-1 0-1,1-1 1,-1 1 0,1 0-1,0-1 1,-1 1 0,1 0-1,0 0 1,0-1 0,0 1-1,0 0 1,-1 0 0,1-1-1,0 1 1,0 0 0,0 0-1,1 0 1,-1-1-1,0 1 1,0 0 0,0 0-1,0-1 1,1 1 0,-1 0-1,0-1 1,1 1 0,-1 0-1,1-1 1,-1 1 0,0 0-1,1 0-13,18 23 128,-17-21-113,23 29 146,-3 0 0,-1 2 0,-1 0 1,8 22-162,-25-50 65,-3-3-60,1-1 1,-1 1-1,1-1 0,0 0 1,0 1-1,0-1 0,0 0 1,1 0-1,-1 0 0,1 1 1,-1-2-1,1 1 0,0 0 1,-1 0-1,1 0 0,0-1 1,0 1-1,0-1 0,1 1-5,2-5 1,-1-1-1,0 0 1,0 0 0,0 0-1,-1 0 1,1 0 0,-1-1-1,0 1 1,-1-1-1,2-2 0,2-2-8,25-40-90,22-47 98,-30 45 16,-19 38 5,1 1-1,1 1 1,0-1 0,0 1 0,1 0-1,1 0 1,0 0 0,5-4-21,14 2-1921,-23 12 1258</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3:00.354"/>
    </inkml:context>
    <inkml:brush xml:id="br0">
      <inkml:brushProperty name="width" value="0.1" units="cm"/>
      <inkml:brushProperty name="height" value="0.1" units="cm"/>
      <inkml:brushProperty name="color" value="#66CC00"/>
    </inkml:brush>
  </inkml:definitions>
  <inkml:trace contextRef="#ctx0" brushRef="#br0">610 375 16,'12'1'186,"-9"-6"4390,-3 3-4555,0 0 0,0 1 1,0-1-1,0 1 1,-1-1-1,1 1 0,-1 0 1,1-1-1,-1 1 0,1-1 1,-1 1-1,0 0 0,0-1 1,1 1-1,-1 0 1,0 0-1,0-1 0,0 1 1,0 0-1,-1 0 0,1 0 1,-1 0-22,-2-1 60,1 1 1,-1 0 0,0 0-1,0 0 1,0 0-1,0 0 1,0 1 0,0 0-1,0 0 1,-2 0-61,-10 1 45,0 2 0,0 0-1,0 1 1,0 0 0,1 1 0,0 1 0,0 0 0,-13 9-45,2-1 76,0 0 0,2 2 1,0 1-1,-15 15-76,12-5 52,1 1 0,2 1 0,0 1 0,2 2 0,2 0 0,1 1 0,1 1 0,2 0 0,1 2 0,2-1 0,1 2 0,2 0-1,2 0 1,1 1 0,2 0 0,2 0 0,1 19-52,3-46 5,0-1-1,0 1 0,2-1 1,-1 1-1,1-1 0,1 0 0,-1 0 1,2 0-1,0 0 0,0-1 1,0 0-5,0-3-4,1 0 0,-1 0 0,1-1 1,0 0-1,0 0 0,0-1 0,1 0 1,-1 0-1,1 0 0,0-1 0,0 0 0,0 0 1,1-1-1,-1 0 0,1 0 0,6 1 4,16 1-465,1 0 0,-1-2 0,19-1 465,41-1-1972,-61 0 979</inkml:trace>
  <inkml:trace contextRef="#ctx0" brushRef="#br0" timeOffset="466.755">1038 972 96,'-10'9'141,"0"0"-1,0 1 1,1 0-1,0 0 1,1 1-1,0 1 1,1-1-1,0 1 1,1 0-1,1 1 1,0-1 0,0 1-1,1 0 1,1 0-1,0 1 1,1-1-1,0 1 1,1-1-1,0 1 1,2 4-141,-1-13 22,1 0 1,0 0-1,0-1 1,1 1-1,-1 0 1,1 0-1,0-1 1,0 1-1,1-1 1,-1 0-1,1 0 1,0 0-1,1 1-22,-3-3 10,1 0-1,0 0 1,-1 0-1,1 0 1,0 0-1,0 0 1,0-1-1,1 1 1,-1 0-1,0-1 1,1 0 0,-1 0-1,1 0 1,-1 0-1,1 0 1,-1 0-1,1-1 1,0 1-1,-1-1 1,1 1-1,0-1 1,0 0-1,-1 0 1,1-1-1,0 1 1,0-1-10,7-2 12,0-1-1,0 0 1,0-1 0,0 0-1,-1-1 1,0 0 0,-1-1-1,1 1 1,-1-2 0,0 1-1,-1-1 1,0 0 0,0 0-1,-1-1 1,0 0-1,0 0 1,-1-1 0,0 0-1,-1 0 1,0 0 0,0-2-12,5-18 28,-1-1-1,-1 0 1,-2 0 0,-1 0 0,-1 0-1,-2-29-27,-2 40 39,-1 0 0,-1 0 0,0 0 1,-1 0-1,-4-6-39,6 16 54,-1 1 0,-1-1 1,0 1-1,0 0 0,0 0 0,-1 1 1,-1-1-1,1 1 0,-2 0 1,1 0-1,-6-4-54,9 10 20,0 0 0,0 0-1,0 1 1,0-1 0,-1 1-1,1 0 1,0 0 0,-1 0-1,1 0 1,-1 0 0,1 1 0,-1 0-1,1 0 1,-1 0 0,0 0-1,1 0 1,-1 1 0,1-1 0,-1 1-1,1 0 1,0 0 0,-1 1-1,1-1 1,0 0 0,0 1 0,0 0-1,-2 1-19,-8 5 43,1 1 0,0 0 0,0 1 0,1 0 0,-10 11-43,10-8-132,1 0 0,1 0 0,0 1 0,1 1 0,0-1 0,1 1 0,0 1 0,2-1 0,0 1 0,0 0-1,2 0 1,0 0 0,0 1 0,2-1 0,0 1 0,1 0 132,0 0-1041</inkml:trace>
  <inkml:trace contextRef="#ctx0" brushRef="#br0" timeOffset="1066.81">1683 719 4,'2'3'99,"-1"0"0,0 0 0,-1 0 0,1 0 0,0 0 0,-1 0 0,0 0 1,0 0-1,0 0 0,0 0 0,0 0 0,0 0 0,-1 2-99,0 13 337,0 9-73,-2 0-1,0 0 0,-2-1 0,-2 7-263,-4 22 385,-11 42 1665,-12 28-2050,29-107 382,15-42-202,1 1-1,0 0 0,7-6-179,20-41-150,-32 57 118,24-52-115,3 2 0,3 1 0,26-32 147,-61 92 1,1-1-1,0 0 1,0 1 0,0 0-1,0-1 1,0 1 0,1 0-1,-1 0 1,1 0 0,-1 1-1,1-1 1,0 1 0,-1-1 0,1 1-1,0 0 1,0 0 0,0 0-1,0 0 1,0 0 0,2 1-1,-2 0 10,-1 1 0,1 0 1,-1 0-1,1 0 1,0 0-1,-1 1 0,0-1 1,1 1-1,-1-1 0,0 1 1,0 0-1,0 0 0,0 0 1,0 0-1,0 0 0,0 0 1,-1 0-1,1 1 0,-1-1 1,0 1-1,0-1 1,0 1-1,1 0-10,10 25 95,-1 0 1,-2 1-1,0 0 1,-2 0-1,-1 1 1,-2-1-1,1 11-95,0 64 40,-4 49-40,-2-77-427,2-63-2134,1-5 1695</inkml:trace>
  <inkml:trace contextRef="#ctx0" brushRef="#br0" timeOffset="1399.165">2858 0 456,'-51'207'2699,"6"-32"-1800,-82 570 926,95-536-1434,22-170-317,8-31-411,-1 0-1,1-1 1,1 2-1,0-1 1,-1 6 337,1-17-801,-3-11-311</inkml:trace>
  <inkml:trace contextRef="#ctx0" brushRef="#br0" timeOffset="1719.165">2308 751 192,'53'3'2657,"35"-11"-592,64-15-2065,-78 9 696,0 5 0,69-1-696,-98 9 126,7 0-730,1 2 1,-1 3-1,19 4 604,-51-4-823,-10-2-115</inkml:trace>
  <inkml:trace contextRef="#ctx0" brushRef="#br0" timeOffset="2044.6">3392 127 284,'-2'-2'640,"4"3"-72,-2 0-60,0 5-8,-2-2-68,-1 2-88,1 3-88,-3 10-148,-4 0-108,1 2-124,3 3-208,-3-2-276,-2 1-460,4-2 156</inkml:trace>
  <inkml:trace contextRef="#ctx0" brushRef="#br0" timeOffset="2362.869">3244 841 20,'-57'182'4451,"-3"58"-4451,44-177-166,16-62 94,0-1 1,0 1-1,0 0 0,-1-1 1,1 1-1,0-1 0,0 1 0,0 0 1,0-1-1,1 1 0,-1-1 1,0 1-1,0 0 0,0-1 0,0 1 1,0-1-1,1 1 0,-1-1 1,0 1-1,1-1 0,-1 1 0,0-1 1,1 1-1,-1-1 0,0 1 1,1-1-1,-1 0 0,1 1 0,-1-1 1,1 0-1,-1 1 0,1-1 1,-1 0-1,1 1 0,0-1 0,-1 0 72,6-1-979</inkml:trace>
  <inkml:trace contextRef="#ctx0" brushRef="#br0" timeOffset="2686.974">3770 711 152,'-2'21'649,"0"0"0,-2-1 0,0 1 1,-2-1-1,-6 18-649,-6 22 692,-13 45 1127,-5 0-1819,24-80 308,9-20-136,10-19-158,21-44-43,70-130-359,-77 152 290,1 1 0,2 1 1,2 1-1,3 0 98,16-10-93,-42 41 93,1-1 0,-1 0 0,1 1 0,0 0 0,0 0 0,0 0 0,0 0 1,0 1-1,0-1 0,1 1 0,-1 0 0,0 1 0,3-1 0,-5 1 9,0 0 0,0 0-1,0 1 1,0-1 0,0 1-1,0-1 1,0 1 0,0 0-1,-1 0 1,1 0 0,0 0-1,0 0 1,0 0 0,-1 0 0,1 0-1,-1 1 1,1-1 0,-1 1-1,1 0-8,2 3 26,-1 0-1,0-1 0,0 1 1,-1 0-1,1 1 0,-1-1 1,1 4-26,2 13 89,0-1 0,-1 1 0,0 12-89,-4-30 6,7 106 413,-7 85-419,-1-81 108,1-112-110,0 0-1,0 0 1,-1 0 0,1-1 0,0 1-1,-1 0 1,1 0 0,-1 0 0,0 0-1,1 0 1,-1-1 0,0 1 0,0 0-1,0 0 3,0-1-33,0 1-1,0-1 1,0 1-1,0 0 1,0-1-1,1 1 0,-1 0 1,1-1-1,0 1 1,-1 0-1,1 0 1,0 0-1,0-1 1,0 1 33,0-1-400,2 1-1069,-2-3 421</inkml:trace>
  <inkml:trace contextRef="#ctx0" brushRef="#br0" timeOffset="3187.767">4645 644 168,'0'-10'2004,"0"13"-687,2 26-80,-5 56-323,-7 12 714,2 68-1628,8-152 50,1 0 0,1 0-1,0 0 1,1 0 0,0 0 0,1-1-1,0 1 1,1-1 0,4 6-50,-7-12 22,1-1 0,0 0 0,0 1 0,1-1 0,0 0 0,0-1 0,0 1 0,0-1 0,1 1 0,0-1 0,-1-1 0,1 1 0,1-1 0,-1 0 0,1 0 0,-1 0 0,1-1-1,0 0 1,0 0 0,0 0 0,1 0-22,0-2 20,1 1-1,0-1 1,-1 0-1,1 0 1,0-1-1,-1 0 1,1-1-1,-1 0 1,1 0-1,-1 0 1,0-1-1,0 0 1,0 0-1,4-3-19,0-2 17,0 0 1,0 0-1,-1-1 1,-1 0-1,1 0 0,-1-1 1,-1-1-1,3-3-17,7-13 19,-2-2 0,0 0 0,-2 0 0,-1-2 0,-2 1 0,5-22-19,-5 18-15,-4 11-8,0 1-1,-2-1 1,0-1-1,-2 1 1,0-10 23,-3 33-228,-5 4-3667,7-3 2411</inkml:trace>
  <inkml:trace contextRef="#ctx0" brushRef="#br0" timeOffset="3632.301">5415 771 92,'8'11'286,"0"0"0,1-1 0,1 0 0,0-1 0,0 1 0,1-2 0,0 0 0,1 0 0,-1-1 0,1 0 0,1-1 0,-1-1 0,1 0 0,0 0 0,0-2 0,1 1 0,-1-2 1,1 0-1,-1 0 0,2-1-286,10 0 118,1-1 1,0-1 0,0-1 0,-1-1 0,1-2-1,-1 0 1,0-2 0,-1 0 0,1-2 0,5-4-119,-20 9 27,0-1 0,-1 0 0,0-1 0,0 0 0,0 0 0,-1-1 1,0 0-1,0-1 0,2-3-27,-6 6-2,0 0 1,-1 0-1,1-1 0,-1 1 1,0-1-1,0 0 0,-1 0 1,0 0-1,0-1 0,0 1 1,-1 0-1,0-1 0,0 1 1,-1-1-1,1-1 2,-2 5 0,1-1 0,-1 0 0,0 1 0,0-1 0,0 1 0,0-1 0,-1 1 0,0 0 0,1-1 0,-1 1 0,0 0 0,-1 0 0,1 0 0,0 0 0,-1 1 0,1-1 0,-1 1 0,0-1 0,0 1 0,0 0 0,0 0 0,-1 0 0,-3-2 21,-1 0-1,1 0 1,-1 1-1,0 0 1,0 0-1,0 1 1,0 0-1,-6-1-20,2 3 46,0 1 0,0-1 1,0 2-1,0 0 0,0 0 0,1 1 1,-1 1-1,1 0 0,0 0 0,0 1 1,0 0-1,1 1 0,0 1 0,0-1 1,0 2-1,1-1 0,-1 2-46,-14 13 163,1 0 1,1 2-1,1 0 0,1 1 0,-13 24-163,17-24 152,1 1 0,1 0 0,-7 19-152,17-35 36,1-1-1,0 0 1,1 1-1,0-1 1,0 1-1,1 0 1,0-1 0,1 1-1,0 0 1,0 0-1,1-1 1,0 1-1,3 8-35,0-6 20,1-1-1,0 0 1,1 0-1,0 0 1,0-1-1,1 0 0,1 0 1,-1-1-1,2 0 1,-1-1-1,1 1 1,0-1-1,1-1 1,0 0-1,0 0 0,1-1 1,3 1-20,20 8-60,1-1 0,1-2 1,0-1-1,1-2 0,7 0 60,60 7-4095,24-3 4095,-87-8-1949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5T23:33:16.997"/>
    </inkml:context>
    <inkml:brush xml:id="br0">
      <inkml:brushProperty name="width" value="0.1" units="cm"/>
      <inkml:brushProperty name="height" value="0.1" units="cm"/>
      <inkml:brushProperty name="color" value="#E71224"/>
    </inkml:brush>
  </inkml:definitions>
  <inkml:trace contextRef="#ctx0" brushRef="#br0">405 2 192,'0'0'597,"-2"0"-487,1-1-1,0 1 1,-1 0-1,1 0 1,0 0-1,0 0 1,-1 0-1,1 0 1,0 0-1,-1 0 1,1 1-1,0-1 1,0 0-1,-1 1 0,1-1 1,0 1-1,0-1 1,0 1-1,0 0 1,0-1-1,-1 1-109,-55 35 3541,56-34-3391,0 0 0,0-1 0,0 1 0,0 0 1,1 0-1,-1 0 0,0 0 0,1 0 0,0 0 0,-1 0 0,1 0 0,0 0 0,0 0 0,0 1 0,0-1 0,0 0 0,1 0 0,-1 0 0,1 0 0,-1 0 0,1 0 0,0 0 0,0 1-150,24 62-240,-16-45 518,16 35-165,1-1 1,3-1 0,12 13-114,109 149 94,-38-57-6,161 264 54,-191-281-92,-6 3 0,-2 15-50,-14-13-220,-6 2 0,26 118 220,-80-263-127,1 1-240,0 0 0,0 0-1,0 0 1,1 0-1,-1 0 1,1 0 0,0 0-1,0 0 1,0 0 367,-1-4-1646,-1 0-142</inkml:trace>
  <inkml:trace contextRef="#ctx0" brushRef="#br0" timeOffset="611.906">1749 127 228,'-144'152'3180,"7"6"-1,-71 113-3179,-72 84 1472,-41 56 24,144-177-294,-57 45-1202,203-246-231,-1-1 1,-1-2-1,-2-2 0,-1-1 1,-22 12 230,45-33-876,8-7-2768,1-4 1948</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7.251"/>
    </inkml:context>
    <inkml:brush xml:id="br0">
      <inkml:brushProperty name="width" value="0.2" units="cm"/>
      <inkml:brushProperty name="height" value="0.2" units="cm"/>
      <inkml:brushProperty name="color" value="#FFFFFF"/>
    </inkml:brush>
  </inkml:definitions>
  <inkml:trace contextRef="#ctx0" brushRef="#br0">0 65 240,'0'0'370,"0"0"-43,0 0-24,0 0-18,0 0-5,0 0-17,0 0 15,0 0-12,0 0 2,0 0-10,0 0 20,0 0 12,0 0-34,0 0 8,0 0-8,0 0-28,0 0-18,0 0-8,0 0-9,0 0-5,0 0 3,0 0-9,0 0-6,0 0-5,0 0-5,0 0-1,0 0-16,0 0-29,0 0-14,0 0 3,0 0 4,0 0-6,0 0-15,3 4-11,-2-3-64,1 1 0,-1-1 0,1 0 1,-1 0-1,1 0 0,0 0 0,0 0 1,0 0-1,0 0 0,-1 0 0,1-1 1,0 1-1,0-1 0,0 0 1,0 1-1,0-1 0,1 0 0,-1 0 1,0 0-1,0-1 0,0 1 0,0 0 1,0-1-1,0 1 0,0-1 0,-1 0 1,2 0-18,18-2 41,141-11 383,162 8-424,-253 7 10,-51-3-13,1 0-1,-1-1 1,0 0 0,7-4 3,62-10-10,153 1 117,112 11-107,-323 5 3,-7 2-12,-1 0-1,0 2 0,12 4 10,20 3-3,3 2-485,-57-13 325,-1 0-80,0 0-82,0 0-139,12 0-2616,-12 0 1856</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8.130"/>
    </inkml:context>
    <inkml:brush xml:id="br0">
      <inkml:brushProperty name="width" value="0.2" units="cm"/>
      <inkml:brushProperty name="height" value="0.2" units="cm"/>
      <inkml:brushProperty name="color" value="#FFFFFF"/>
    </inkml:brush>
  </inkml:definitions>
  <inkml:trace contextRef="#ctx0" brushRef="#br0">30 17 136,'0'0'425,"0"0"-18,0 0-22,0 0-19,0 0 1,0 0 28,0 0-26,0 0-25,0 0 24,0 0-16,0 0-6,-1-9-116,1 9-167,-1-1 1,1 1-1,0 0 0,0 0 0,0 0 0,0-1 0,0 1 1,0 0-1,0 0 0,0-1 0,0 1 0,0 0 0,0 0 0,0 0 1,0-1-1,0 1 0,0 0 0,1 0 0,-1 0 0,0-1 1,0 1-1,0 0 0,0 0 0,0 0 0,0-1 0,1 1 0,-1 0 1,0 0-1,0 0 0,0 0 0,0 0 0,1-1 0,-1 1 0,0 0 1,0 0-1,0 0 0,0 0 0,1 0 0,-1 0 0,0 0 1,0 0-1,1 0 0,-1 0 0,0 0 0,0 0 0,0 0 0,1 0 1,-1 0-1,0 0 0,0 0 0,0 0 0,1 0 0,-1 0-63,2 2 18,0 0 0,1-1-1,-1 1 1,0 0-1,-1 1 1,1-1-1,0 0 1,-1 1-1,1-1 1,-1 0 0,1 1-1,-1 0 1,0-1-1,0 1 1,-1 0-1,1-1 1,0 1 0,-1 0-1,0 0 1,1 0-1,-1 0 1,-1 2-18,1 88 297,-2-52-224,2 300 266,-1-303-298,-2 0 0,-7 29-41,-3 42 59,8-4-56,2-25-437,-3-1 0,-7 17 434,9-83-871,3-11-2470,1-5 2008</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8.495"/>
    </inkml:context>
    <inkml:brush xml:id="br0">
      <inkml:brushProperty name="width" value="0.2" units="cm"/>
      <inkml:brushProperty name="height" value="0.2" units="cm"/>
      <inkml:brushProperty name="color" value="#FFFFFF"/>
    </inkml:brush>
  </inkml:definitions>
  <inkml:trace contextRef="#ctx0" brushRef="#br0">1 202 632,'318'-79'3985,"-145"33"-1773,39 1-2212,-122 31-116,0 4 0,87 3 116,-171 7-177,0 0 0,0 0 0,0 1 0,0 0 0,0 0 1,-1 1-1,1-1 0,-1 1 0,1 0 0,-1 1 0,1 0 0,-1-1 0,0 2 0,0-1 0,-1 0 0,1 1 0,2 3 177,0 0-1197</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9.134"/>
    </inkml:context>
    <inkml:brush xml:id="br0">
      <inkml:brushProperty name="width" value="0.2" units="cm"/>
      <inkml:brushProperty name="height" value="0.2" units="cm"/>
      <inkml:brushProperty name="color" value="#FFFFFF"/>
    </inkml:brush>
  </inkml:definitions>
  <inkml:trace contextRef="#ctx0" brushRef="#br0">32 514 128,'-6'30'544,"-3"16"729,2-1 0,1 1-1,3 5-1272,4-57 160,0 0 0,1 0 0,-1 0-1,1 1 1,1-1 0,-1 1 0,2-2-160,6-16 161,27-82 292,5 1 0,19-27-453,-45 100 103,2 0 1,1 1-1,1 1 0,2 1 0,1 1 1,0 0-1,3 2 0,0 1 0,12-7-103,-31 26-3,1 0-1,-1 1 0,1 0 1,-1 0-1,1 1 0,0 0 0,1 0 1,-1 1-1,0 0 0,1 0 1,3 1 3,-10 1-121,25 2-932,28 38-1855,-47-35 1997</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9.485"/>
    </inkml:context>
    <inkml:brush xml:id="br0">
      <inkml:brushProperty name="width" value="0.2" units="cm"/>
      <inkml:brushProperty name="height" value="0.2" units="cm"/>
      <inkml:brushProperty name="color" value="#FFFFFF"/>
    </inkml:brush>
  </inkml:definitions>
  <inkml:trace contextRef="#ctx0" brushRef="#br0">1 2 256,'0'0'84,"1"0"0,-1 0 0,1-1 0,0 1 0,-1 0 0,1 0 0,0-1 0,-1 1 0,1 0 0,0 0 0,-1 0 0,1 0 0,0 0 0,-1 0 0,1 0 0,0 0 0,-1 1 0,1-1 0,0 0 0,-1 0 0,1 0 0,0 1 0,-1-1 0,1 0 0,-1 1 0,1-1 0,-1 1 0,1-1 0,-1 0 0,1 1 0,-1-1 0,1 1 0,-1-1 0,1 1 0,-1 0 0,0-1 0,1 1 0,-1-1 0,0 1 0,0 0 0,1-1 0,-1 1 0,0 0 0,0-1 0,0 1 0,0 0-84,11 39 702,-9-35-478,71 271 1953,-68-257-2223,2-1 0,0 0 0,1 0 1,2 1 45,-8-14-241,1 0 0,0 0 1,0-1-1,0 1 0,0-1 0,1 0 1,0 1-1,0-2 0,0 1 1,0 0-1,1-1 0,0 0 0,-1 0 1,1 0-1,0-1 0,3 2 241,1-2-1064</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29.820"/>
    </inkml:context>
    <inkml:brush xml:id="br0">
      <inkml:brushProperty name="width" value="0.2" units="cm"/>
      <inkml:brushProperty name="height" value="0.2" units="cm"/>
      <inkml:brushProperty name="color" value="#FFFFFF"/>
    </inkml:brush>
  </inkml:definitions>
  <inkml:trace contextRef="#ctx0" brushRef="#br0">832 10 304,'14'-9'3325,"-21"28"-1384,5-13-2123,-58 128 1982,-6-3-1,-14 14-1799,-4 3 597,-219 370 1109,204-353-1744,-30 46-4665,113-184 2518</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1.885"/>
    </inkml:context>
    <inkml:brush xml:id="br0">
      <inkml:brushProperty name="width" value="0.2" units="cm"/>
      <inkml:brushProperty name="height" value="0.2" units="cm"/>
      <inkml:brushProperty name="color" value="#FFFFFF"/>
    </inkml:brush>
  </inkml:definitions>
  <inkml:trace contextRef="#ctx0" brushRef="#br0">557 1 132,'0'0'345,"0"0"-34,2 4-25,0-1-240,-1 0-1,0 1 1,0-1 0,0 0-1,-1 1 1,1-1 0,-1 1-1,0-1 1,0 1-1,0-1 1,0 1 0,-1 0-1,1-1 1,-2 3-46,-18 61 557,7-27-234,-35 144 541,-9-3 0,-7-3 0,-53 97-864,104-248 43,-87 174 382,-31 32-425,172-348-2497,15-28 238,-36 86 1386</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2.215"/>
    </inkml:context>
    <inkml:brush xml:id="br0">
      <inkml:brushProperty name="width" value="0.2" units="cm"/>
      <inkml:brushProperty name="height" value="0.2" units="cm"/>
      <inkml:brushProperty name="color" value="#FFFFFF"/>
    </inkml:brush>
  </inkml:definitions>
  <inkml:trace contextRef="#ctx0" brushRef="#br0">1 214 200,'15'-35'348,"-1"3"138,1 0 0,7-8-486,-18 33 121,0 0-1,1 0 1,-1 1-1,2 0 1,-1 0-1,1 0 1,0 0 0,0 1-1,0 0 1,1 1-1,-1-1 1,3 0-121,0 6 345,-4 2-280,0-1-1,0 1 0,0 1 1,-1-1-1,1 1 0,-1-1 0,0 1 1,0 1-1,-1-1 0,1 0 1,-1 1-1,0 0 0,0 0 1,0 0-1,-1 0 0,2 4-64,3 12 200,0 1-1,-1 0 1,1 17-200,4 11 182,4 27 169,-2 0 0,1 64-351,-4 159 284,-9-227-261,5 310-2636,-6-374 1739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48.175"/>
    </inkml:context>
    <inkml:brush xml:id="br0">
      <inkml:brushProperty name="width" value="0.2" units="cm"/>
      <inkml:brushProperty name="height" value="0.2" units="cm"/>
      <inkml:brushProperty name="color" value="#FFC114"/>
    </inkml:brush>
  </inkml:definitions>
  <inkml:trace contextRef="#ctx0" brushRef="#br0">1 29 208,'12'-1'138,"1"0"0,-1-1 0,1-1 0,10-3-138,41-6 615,-33 9-255,0 2 0,0 1 0,0 2 0,0 1 1,0 1-1,6 3-360,-15-2 54,-1 2 1,0 0 0,-1 1-1,0 1 1,0 1 0,-1 1-1,0 1 1,0 0 0,1 4-55,32 26 131,-1 2 0,-3 2 0,35 44-131,-22-11 106,14 32-106,-46-66 0,-3 2-1,-1 1 1,-3 1-1,9 29 1,0 19-221,18 94 221,-38-119-75,-2 0 1,-5 0 0,-2 1-1,-4 19 75,1 2-4,-13 52-106,14 119 91,-8-200 107,8-64-138,-6 6 94,-3 4-2626,9-8 1681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2.548"/>
    </inkml:context>
    <inkml:brush xml:id="br0">
      <inkml:brushProperty name="width" value="0.2" units="cm"/>
      <inkml:brushProperty name="height" value="0.2" units="cm"/>
      <inkml:brushProperty name="color" value="#FFFFFF"/>
    </inkml:brush>
  </inkml:definitions>
  <inkml:trace contextRef="#ctx0" brushRef="#br0">0 48 232,'35'1'763,"-1"0"0,1-3 0,-1-1 0,1-1 0,20-6-763,69-8 893,85 7-63,7 9-830,-205 2-142,-1 1-1,0 0 1,1 0-1,-1 1 1,6 2 142,46 5-1151,-35-8 192</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3.502"/>
    </inkml:context>
    <inkml:brush xml:id="br0">
      <inkml:brushProperty name="width" value="0.2" units="cm"/>
      <inkml:brushProperty name="height" value="0.2" units="cm"/>
      <inkml:brushProperty name="color" value="#FFFFFF"/>
    </inkml:brush>
  </inkml:definitions>
  <inkml:trace contextRef="#ctx0" brushRef="#br0">531 126 288,'1'0'150,"0"1"1,0-1-1,0 0 0,0 0 1,-1 0-1,1 0 0,0 0 1,0 0-1,0 0 0,0-1 0,0 1 1,0 0-1,0 0 0,0-1 1,0 1-1,-1 0 0,1-1 1,0 1-1,0-1 0,0 1 1,-1-1-1,1 0 0,0 1 1,-1-1-1,1 0 0,0 1 0,-1-1 1,1 0-1,-1 0 0,1 0-150,-1-1 71,0 0 0,-1 0 0,1 0 0,-1 1 0,1-1 0,-1 0 0,0 0 0,1 1 0,-1-1 0,0 1-1,0-1 1,0 0 0,0 1 0,-1 0 0,1-1 0,0 1 0,-1 0 0,0-1-71,-6-6 26,0 0 0,0 1 0,0 0 0,-1 0 0,0 1 0,-1 0 0,1 1 0,-1 0 0,0 0 0,0 1 0,-1 1 0,1-1 0,-1 2 0,0-1 0,1 2 0,-1-1-1,0 2 1,0-1 0,0 1 0,0 1 0,0 0 0,0 1 0,0 0 0,0 0 0,-2 2-26,-4 3 21,0 1 0,1 0 0,-1 1-1,2 1 1,0 0 0,0 1 0,0 1 0,2 1-1,-1-1 1,2 2 0,0 0 0,0 1 0,2 0-1,-1 0 1,2 1 0,0 0 0,1 1 0,1 0-1,1 0 1,0 1 0,1 0 0,1 0 0,0 0-1,2 0 1,0 1 0,1 9-21,1-23 4,0 0 0,0 0 0,1 1 0,0-1 0,0 0 0,0 0 0,1 0 0,-1 0 0,1 0 1,0-1-1,1 1 0,-1 0 0,1-1 0,0 0 0,0 0 0,0 1 0,1-2 0,-1 1 0,1 0 0,0-1 0,0 0 0,1 0 0,-1 0 0,0 0 0,1-1 0,0 1 0,-1-1 1,1-1-1,0 1 0,0-1 0,0 1 0,2-1-4,4 1 3,-1 0 0,1-1 1,0-1-1,0 1 0,0-2 1,0 1-1,0-2 0,0 1 0,-1-1 1,1-1-1,-1 0 0,1-1 1,-1 0-1,7-4-3,10-9 8,-1-1-1,0-1 1,-2-2-1,0 0 1,-1-2-1,-2 0 1,0-2 0,-2 0-1,0-1 1,-2-1-1,1-5-7,-8 14 10,21-33 58,-29 48-68,0 0 0,0 0 0,0 0 0,1 0 1,-1 0-1,1 1 0,0-1 0,0 1 0,0-1 0,0 1 0,0 0 0,1 0 0,-1 2 0,-3 0 3,4 5 22,4 5-15,-2 1 0,0 0 0,0 0 0,-1 1 0,0-1-1,-1 1 1,0 0 0,-1 1 0,0-1 0,-1 1 0,0 3-10,3 38 58,-3 0-1,-2 5-57,0-52 8,-2 35-27,-1 1 0,-3-1 0,-1 0 0,-2-1 0,-13 37 19,0-16-61,-2 0 1,-3-2-1,-18 28 61,16-37-23,-3-2-1,-1-1 0,-19 19 24,32-44 9,-1 0-1,-1-1 1,-1-1-1,-1-1 1,-1-1-1,-1-2 1,-8 5-9,29-19-14,0-1-1,0 1 1,0-1 0,0 0-1,-1-1 1,1 1-1,0-1 1,-1 0 0,1 0-1,-1-1 1,-2 0 14,6 0-10,0 0 0,0-1 0,0 1 0,0-1 0,0 1 0,0-1 0,0 0 1,0 0-1,0 0 0,0 0 0,1 0 0,-1 0 0,0 0 0,1 0 0,-1-1 0,1 1 0,0-1 0,-1 1 1,1-1-1,0 0 0,0 1 0,0-1 0,0 0 0,0 0 0,0 0 0,1 0 0,-1 0 0,0 0 0,1 0 0,0 0 1,-1 0-1,1 0 10,-2-10-54,1 0 0,0-1 0,1 1 0,0-1 0,1 1 0,0 0 0,1 0 0,0-1 0,1 1 0,0 1 0,4-8 54,1 1-28,0 0 0,1 1 0,1 0 0,1 0 0,0 1 0,1 1 0,4-3 28,8-8 38,2 1-1,1 1 1,1 1 0,1 2 0,1 1-1,1 1 1,0 2 0,3 0-38,-3 4-145,1 3 0,0 0 1,1 2-1,0 1 0,0 2 1,1 1-1,-1 2 0,1 1 0,12 2 145,-34-1-147,-1 1 0,1 0 0,-1 0-1,1 1 1,6 3 147,44 6-923,-32-8 98</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4.413"/>
    </inkml:context>
    <inkml:brush xml:id="br0">
      <inkml:brushProperty name="width" value="0.2" units="cm"/>
      <inkml:brushProperty name="height" value="0.2" units="cm"/>
      <inkml:brushProperty name="color" value="#FFFFFF"/>
    </inkml:brush>
  </inkml:definitions>
  <inkml:trace contextRef="#ctx0" brushRef="#br0">541 82 316,'-14'-5'404,"1"0"0,0-1 0,1 0 0,-10-8-404,8 6 256,-1 0 0,0 1 0,-12-5-256,19 10 96,0-1 1,-1 1-1,1 1 1,-1 0-1,0 0 1,1 0 0,-1 1-1,1 1 1,-1-1-1,0 1 1,1 1-1,-1 0 1,1 0 0,0 0-1,-3 3-96,-2 0 115,1 1 0,0 1-1,1 0 1,0 0 0,0 2-1,1-1 1,-1 1 0,2 1 0,-6 5-115,-2 6 157,1 1 0,1 0-1,1 1 1,0 0 0,2 1 0,1 0 0,1 1 0,1 1 0,-5 23-157,10-26 114,1 1 1,1 0-1,1 0 0,1 6-114,0-24 19,1 0 0,0-1 1,0 1-1,1 0 0,0 0 0,0-1 0,0 1 1,1-1-1,-1 1 0,1-1 0,0 0 0,1 0 1,-1 0-1,3 2-19,-4-5 10,1 0 1,-1 1-1,0-1 1,0 0 0,1 0-1,0 0 1,-1 0-1,1-1 1,0 1 0,0-1-1,0 0 1,0 0-1,0 0 1,0 0-1,0 0 1,0 0 0,0-1-1,0 0 1,0 1-1,1-1 1,-1 0-1,0-1 1,0 1 0,0-1-1,0 1 1,0-1-1,0 0 1,0 0-1,0 0 1,2-1-11,15-9 23,-1-1-1,0-1 1,-1 0-1,0-1 1,-2-1-1,1-1 0,-2 0 1,0-1-1,11-17-22,-6 6 10,-1-1-1,-2-1 1,-1-1-1,-1 0 1,-1-2-1,1-8-9,-15 39-3,13-29 30,-6 27 34,1 17-9,10 40 1,-8-21 5,1-1-1,1 0 1,2-1 0,13 23-58,-22-45 10,1 0 0,0 0 0,0-1 0,0 1 0,1-1 0,0-1 0,1 1 0,-1-1 1,1-1-1,1 1 0,-1-1 0,1-1 0,-1 1 0,1-2 0,1 1 0,-1-1 0,0 0 0,5 0-10,21 2-143,1-2-1,0-1 0,21-1 144,-54-1-43,7-2-326,-1 1 0,1-1 0,-1-1 0,0 1 0,0-2 0,0 1 0,0-1 0,-1 0 0,1-1 0,-1 0 0,2-2 369,0-2-1324</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4.846"/>
    </inkml:context>
    <inkml:brush xml:id="br0">
      <inkml:brushProperty name="width" value="0.2" units="cm"/>
      <inkml:brushProperty name="height" value="0.2" units="cm"/>
      <inkml:brushProperty name="color" value="#FFFFFF"/>
    </inkml:brush>
  </inkml:definitions>
  <inkml:trace contextRef="#ctx0" brushRef="#br0">0 1 440,'4'2'588,"-4"0"-8,2 2-76,-2 1 0,0 2-56,4 0-48,-2 2-20,-2 1-20,0 0-100,3 1-24,-3-11-112,3 34-124,-3-22-84,0 9-192,0 3-204,0-1-328,0 2 12</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5.182"/>
    </inkml:context>
    <inkml:brush xml:id="br0">
      <inkml:brushProperty name="width" value="0.2" units="cm"/>
      <inkml:brushProperty name="height" value="0.2" units="cm"/>
      <inkml:brushProperty name="color" value="#FFFFFF"/>
    </inkml:brush>
  </inkml:definitions>
  <inkml:trace contextRef="#ctx0" brushRef="#br0">1 1 324,'48'360'3665,"-40"-308"-3666,7 22-2982,-13-69 2118</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5.715"/>
    </inkml:context>
    <inkml:brush xml:id="br0">
      <inkml:brushProperty name="width" value="0.2" units="cm"/>
      <inkml:brushProperty name="height" value="0.2" units="cm"/>
      <inkml:brushProperty name="color" value="#FFFFFF"/>
    </inkml:brush>
  </inkml:definitions>
  <inkml:trace contextRef="#ctx0" brushRef="#br0">71 285 40,'1'7'453,"0"-1"0,-1 0 0,0 0 0,-1 0 0,1 0 1,-1 1-1,-1 2-453,1-3 170,-10 86 1846,-12 36-2016,9-54 459,6-27 36,2-1 1,2 1-1,2 3-495,5-51 23,-1 0 1,1-1-1,-1 1 1,0-1-1,0 0 1,0 0-1,0 0 1,0 0-1,0 0 1,1-2-24,18-28-45,-1-2 1,-1 0-1,-2-2 0,4-12 45,4-8-232,22-50-121,-9 17-75,32-51 428,-55 115 47,1 0 0,0 1 0,2 0 0,1 2 0,1 0 0,0 1 0,12-8-47,-26 24 49,0 1 0,-1 0-1,1 0 1,1 0 0,-1 1 0,0 0 0,1 0 0,0 1 0,0-1 0,0 2 0,0-1 0,2 0-49,-6 3 28,0-1 0,0 1-1,0 0 1,-1-1 0,1 1 0,0 0-1,0 1 1,0-1 0,-1 0 0,1 1-1,-1 0 1,1 0 0,-1-1 0,0 1-1,0 1 1,1-1 0,-1 0 0,-1 0 0,1 1-1,0-1 1,0 1-28,3 6 80,1-1 0,-1 1 1,-1 1-1,0-1 0,1 3-80,10 42 256,-3 0-1,-1 1 0,-4 0 1,0 21-256,8 55 248,-10-88-222,-3-24-235,0 1-1,2-2 1,0 1-1,1 0 1,0-1-1,4 7 210,-8-24-161,0 1 0,0 0-1,-1-1 1,1 1 0,0-1 0,0 1-1,1-1 1,-1 0 0,0 0-1,0 1 1,1-1 0,-1 0-1,1 0 1,-1 0 0,1 0-1,-1 0 1,1-1 0,-1 1-1,1 0 1,0-1 0,0 1-1,0-1 162,0 1-1592</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7.500"/>
    </inkml:context>
    <inkml:brush xml:id="br0">
      <inkml:brushProperty name="width" value="0.2" units="cm"/>
      <inkml:brushProperty name="height" value="0.2" units="cm"/>
      <inkml:brushProperty name="color" value="#FFFFFF"/>
    </inkml:brush>
  </inkml:definitions>
  <inkml:trace contextRef="#ctx0" brushRef="#br0">58 346 256,'0'0'209,"-13"0"123,2-2 2205,-15-6-2369,26 7-149,-1 1 0,1 0 0,-1-1 1,1 1-1,-1-1 0,1 1 1,-1-1-1,1 1 0,-1-1 0,1 1 1,-1-1-1,1 1 0,0-1 1,0 0-1,-1 1 0,1-1 0,0 1 1,0-1-1,-1 0 0,1 1 0,0-1 1,0 0-1,0 1 0,0-1 1,0 0-1,0 1 0,0-1 0,0 0 1,0 1-1,1-1 0,-1 0 0,0 1 1,0-1-20,10-24 472,7-3-288,1 2 0,2 0 1,0 0-1,2 2 1,1 1-1,10-8-184,-15 17 161,1 1-1,0 0 1,1 1 0,1 2 0,-1 0-1,1 1 1,1 1 0,0 1 0,17-3-161,-34 9 23,0 1 1,0 0 0,0 0-1,0 1 1,0 0 0,0-1-1,0 2 1,0-1 0,0 0-1,-1 1 1,1 0-1,0 0 1,-1 1 0,0-1-1,1 1 1,-1 0 0,0 0-1,0 0 1,-1 1 0,1-1-1,2 5-23,0 0 26,0 0-1,-1 1 0,0-1 1,-1 1-1,0 1 0,0-1 1,-1 0-1,0 1 0,-1 0 1,0 0-1,1 5-25,1 23 109,-2 0 1,-2 15-110,-1-31 35,-2 0 0,0 0 0,-1 0 0,-2 0 0,-7 19-35,-2 2 90,-3-1 0,-10 19-90,4-20 132,-2-1 1,-2-1-1,-14 14-132,9-11 155,1 1 1,-13 27-156,31-47 20,9-15 0,1-1-1,-1 1 0,1 0 1,0 0-1,1 0 0,0 0 1,0 0-1,1 1 0,0 0 1,1-1-1,0 1 0,0 4-19,1-12-29,0-1-24,0 30-1347,9-8 307,3 3-1543,-7-3 1215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37.835"/>
    </inkml:context>
    <inkml:brush xml:id="br0">
      <inkml:brushProperty name="width" value="0.2" units="cm"/>
      <inkml:brushProperty name="height" value="0.2" units="cm"/>
      <inkml:brushProperty name="color" value="#FFFFFF"/>
    </inkml:brush>
  </inkml:definitions>
  <inkml:trace contextRef="#ctx0" brushRef="#br0">15 0 52,'0'9'848,"-2"-3"-60,-2 4-4,4-2-92,-3-1-64,1 2-96,2-1-156,0 0-112,0-8-132,-4 17-152,4-11-224,0-6-344,0 0-532</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7:40.270"/>
    </inkml:context>
    <inkml:brush xml:id="br0">
      <inkml:brushProperty name="width" value="0.2" units="cm"/>
      <inkml:brushProperty name="height" value="0.2" units="cm"/>
      <inkml:brushProperty name="color" value="#FFFFFF"/>
    </inkml:brush>
  </inkml:definitions>
  <inkml:trace contextRef="#ctx0" brushRef="#br0">0 118 132,'0'0'294,"0"0"21,0 0-10,0 0-10,0 0-5,0 0-17,0 0-6,0 0 9,0 0-7,0 0-16,0 0-8,0 0-26,0 0-3,0 0-2,0 0-23,0 0-9,0 0 34,0 0 19,0 0 0,0 0 2,2 3-14,-1-1-198,0-1-1,1 0 1,-1 0-1,0 0 1,1 0-1,-1 0 1,1 0-1,0 0 0,-1-1 1,1 1-1,0-1 1,-1 1-1,1-1 1,0 1-1,-1-1 1,1 0-1,0 0 0,0 0 1,0 0-1,-1 0 1,1 0-1,0 0 1,0-1-1,-1 1 0,1-1 1,0 1-1,-1-1 1,2 0-25,70-23 579,-53 17-407,63-18 254,0 3 0,1 4 0,1 4 1,0 4-1,1 3 0,54 5-426,-116 3 44,1 2-1,-1 1 1,0 1 0,0 1 0,10 5-44,50 11 152,-61-17-376,33 5 179,-14-7-5948,-33-3 4829</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4.935"/>
    </inkml:context>
    <inkml:brush xml:id="br0">
      <inkml:brushProperty name="width" value="0.2" units="cm"/>
      <inkml:brushProperty name="height" value="0.2" units="cm"/>
      <inkml:brushProperty name="color" value="#FFFFFF"/>
    </inkml:brush>
  </inkml:definitions>
  <inkml:trace contextRef="#ctx0" brushRef="#br0">448 98 200,'17'-17'176,"-13"13"31,-4 1 8,1-2-155,1 1-1,-1-1 0,1 1 1,0-1-1,0 1 1,1 0-1,-1 0 1,1 0-1,0 0 1,0 0-1,1 0-59,12-18 1042,-25 41-621,1 1-1,0 0 0,-4 20-420,-10 28 260,-98 286 477,-7 19-389,105-316-324,-162 393 66,192-468-645,4-7-347,-1-1 0,7-26 902,-9 19-847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49.054"/>
    </inkml:context>
    <inkml:brush xml:id="br0">
      <inkml:brushProperty name="width" value="0.2" units="cm"/>
      <inkml:brushProperty name="height" value="0.2" units="cm"/>
      <inkml:brushProperty name="color" value="#FFC114"/>
    </inkml:brush>
  </inkml:definitions>
  <inkml:trace contextRef="#ctx0" brushRef="#br0">1 0 100,'0'0'217,"0"0"27,0 0-45,0 0-53,1 7 11,17 124 861,-14-93-780,-4-27-138,1 1 0,0 0 1,1-1-1,0 0 0,4 9-100,-6-18 17,1 0 1,0-1 0,-1 1-1,1-1 1,0 1 0,0-1-1,0 1 1,0-1-1,0 0 1,0 1 0,0-1-1,0 0 1,1 0 0,-1 0-1,0 0 1,1 0-1,-1 0 1,1 0 0,-1 0-1,1-1 1,0 1 0,-1-1-1,1 1 1,-1-1 0,1 1-1,0-1 1,0 0-1,-1 0 1,1 0 0,0 0-1,-1 0 1,1 0 0,0 0-1,-1-1 1,1 1-1,0-1 1,-1 1 0,2-1-18,15-7 61,0-1 0,0 0 0,-1-1 0,0-1 0,-1 0 0,0-2 0,-1 1 0,0-3-61,69-50 339,-77 61-465,39-22 385,-14 18-3550,-23 8 2560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5.447"/>
    </inkml:context>
    <inkml:brush xml:id="br0">
      <inkml:brushProperty name="width" value="0.2" units="cm"/>
      <inkml:brushProperty name="height" value="0.2" units="cm"/>
      <inkml:brushProperty name="color" value="#FFFFFF"/>
    </inkml:brush>
  </inkml:definitions>
  <inkml:trace contextRef="#ctx0" brushRef="#br0">1 0 212,'2'5'159,"1"0"-1,-1-1 1,0 1 0,0 0-1,-1 0 1,1 0 0,-1 0-1,0 1 1,-1-1 0,1 0 0,-1 2-159,79 615 2940,-73-577-2842,4 22-89,3 25-940,-3 0-1,-4 28 932,-6-102-1082</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5.781"/>
    </inkml:context>
    <inkml:brush xml:id="br0">
      <inkml:brushProperty name="width" value="0.2" units="cm"/>
      <inkml:brushProperty name="height" value="0.2" units="cm"/>
      <inkml:brushProperty name="color" value="#FFFFFF"/>
    </inkml:brush>
  </inkml:definitions>
  <inkml:trace contextRef="#ctx0" brushRef="#br0">0 82 280,'7'-1'516,"5"2"-4,15-7-72,2 1-40,5-3 8,2 1-20,9-1-76,-4-1-12,3 3-20,0-1-92,1-2-116,-5 5-120,2 1-172,0 1-180,-7-2-280,-3 3-368,0-1 128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6.215"/>
    </inkml:context>
    <inkml:brush xml:id="br0">
      <inkml:brushProperty name="width" value="0.2" units="cm"/>
      <inkml:brushProperty name="height" value="0.2" units="cm"/>
      <inkml:brushProperty name="color" value="#FFFFFF"/>
    </inkml:brush>
  </inkml:definitions>
  <inkml:trace contextRef="#ctx0" brushRef="#br0">175 670 140,'-5'98'1263,"6"15"-1263,-1-37 865,0-74-824,0-1 0,0 0-1,-1 1 1,1-1 0,-1 0-1,1 1 1,-1-1 0,1 0-1,-1 0 1,0 1 0,1-1-1,-1 0 1,0 0 0,0 0-1,0 0 1,0 0 0,0 0-1,0 0 1,0 0 0,0-1-1,-1 1 1,1 0 0,0-1-1,0 1 1,-1-1 0,1 1-41,0-2 28,1 1 0,-1-1 0,1 0 0,-1 1 0,1-1 0,-1 0 0,1 0 0,0 0 0,-1 1 0,1-1 0,0 0 0,0 0 0,0 0 0,-1 0 1,1 1-1,0-1 0,0 0 0,0 0 0,0 0 0,1 0 0,-1 0 0,0 0 0,0 1 0,0-1 0,1-1-28,4-21 81,-5 23-57,7-90 266,-5 42-245,11-58-124,4 0-1,29-96 80,-37 171 54,2-1 0,1 2-1,1-1 1,2 2-1,0 0 1,2 0-1,2 2 1,0 0 0,2 1-1,1 2 1,13-13-54,-30 33 32,0 0 0,0 0 0,0 1 0,0 0 0,0 0 0,1 0 0,-1 0 0,1 1 0,0 0 0,0 0 0,4 0-32,-8 2 68,17 14 75,-17-11-135,-1-1 0,0 0 0,0 0 0,0 0-1,0 1 1,0-1 0,-1 0 0,1 1 0,-1-1 0,0 0-1,1 1 1,-1-1 0,0 1 0,0-1 0,-1 1 0,1-1-1,0 0 1,-1 1 0,0-1 0,1 0 0,-1 1 0,0-1-1,-1 2-7,-2 10 49,-2 5-25,-1 0-1,0 0 1,-2-1-1,0-1 1,-1 1 0,-1-2-1,0 1 1,-1-1 0,-1-1-1,0 0 1,-1-1 0,-5 3-24,-12 10 20,-2-2 0,0-1 0,-2-1 0,0-2 1,-24 10-21,45-24-232,0-1 1,-1 0 0,0 0-1,0-2 1,-1 0 0,1-1 0,-1 0-1,0-1 1,0-1 231,4-1-1149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6.779"/>
    </inkml:context>
    <inkml:brush xml:id="br0">
      <inkml:brushProperty name="width" value="0.2" units="cm"/>
      <inkml:brushProperty name="height" value="0.2" units="cm"/>
      <inkml:brushProperty name="color" value="#FFFFFF"/>
    </inkml:brush>
  </inkml:definitions>
  <inkml:trace contextRef="#ctx0" brushRef="#br0">88 753 240,'-24'83'782,"7"-21"1344,-23 54-2126,36-108 1162,1-12-439,4-27-195,9-40-356,20-59 224,7 2 0,21-45-396,-37 121 49,2 0 0,3 2 1,1 1-1,3 2 1,2 0-1,35-39-49,-60 78 35,0-1 0,1 1 1,-1 0-1,2 1 0,-1 0 0,1 0 0,1 1 0,-1 0 0,1 0 0,0 1 0,0 1 0,0-1 0,1 2 0,0-1 0,-1 2 1,1-1-1,0 2 0,5-1-35,-13 2 14,1 1 0,-1-1 0,0 1 0,0 0 0,0 0 0,0 0 0,-1 1 0,1-1 0,0 1 1,0-1-1,-1 1 0,1 0 0,-1 0 0,0 0 0,1 0 0,-1 1 0,0-1 0,0 1 0,0-1 0,-1 1 0,1 0 1,-1-1-1,1 1 0,-1 0 0,0 0 0,0 0 0,0 3-14,2 2 27,-1 0 1,0 0-1,-1 0 0,0 0 1,0 0-1,-1 1 1,0-1-1,0 0 0,-1 0 1,0 0-1,-1 6-27,-5 6 33,0 0 1,-1-1-1,-1 0 0,-1-1 1,-1 0-1,0 0 0,-1-1 0,-1-1 1,-1 0-1,0-1 0,-1 0 1,-11 8-34,4-5-170,-1-1 0,-1 0 1,0-2-1,-1-1 0,-1-1 1,0-1-1,0-1 0,-1-1 1,-9 0 169,25-7-595,-1-1 0,0-1 0,0 0 0,0 0 0,-6-1 595,1 0-1344</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1.517"/>
    </inkml:context>
    <inkml:brush xml:id="br0">
      <inkml:brushProperty name="width" value="0.2" units="cm"/>
      <inkml:brushProperty name="height" value="0.2" units="cm"/>
      <inkml:brushProperty name="color" value="#FFFFFF"/>
    </inkml:brush>
  </inkml:definitions>
  <inkml:trace contextRef="#ctx0" brushRef="#br0">620 99 80,'0'0'63,"0"0"0,0 0 15,0 0 29,1 0-99,0 0 0,0 0 0,-1 0 0,1 1 0,0-1 1,0 0-1,0-1 0,0 1 0,0 0 0,0 0 0,-1 0 0,1 0 1,0-1-1,0 1 0,0 0 0,0-1 0,-1 1 0,1 0 0,0-1-8,1-5 22,-2 6-16,0-1 0,-1 1 0,1-1 0,0 1 0,0-1 1,0 1-1,1-1 0,-1 1 0,0-1 0,0 1 0,0-1 0,0 1 1,0-1-1,1 1 0,-1-1 0,0 1 0,0-1 0,1 1 0,-1-1 1,0 1-1,1-1 0,-1 1 0,1 0 0,-1-1 0,0 1 1,1 0-1,-1 0 0,1-1 0,-1 1 0,1 0 0,-1 0 0,1-1-6,26-16 226,1 2-1,28-12-225,-36 15 622,-20 12-612,0 0-1,0 0 1,0 0 0,0 0-1,0-1 1,0 1 0,0 0-1,0 0 1,0 0 0,0 0-1,0-1 1,0 1 0,0 0-1,0 0 1,0 0 0,-1 0-1,1-1 1,0 1 0,0 0-1,0 0 1,0 0 0,0 0-1,0 0 1,-1 0 0,1 0-1,0-1 1,0 1 0,0 0-1,0 0 1,0 0 0,-1 0-1,1 0 1,0 0 0,0 0-1,0 0 1,-1 0 0,1 0-1,0 0 1,0 0 0,0 0-1,0 0 1,-1 0 0,1 0-1,0 0 1,0 0 0,0 0-1,0 0 1,-1 0 0,1 0-1,0 0 1,0 0-10,-41 6 264,-12 11-77,1 1-1,1 3 1,-44 26-187,69-33 59,1 1 1,0 2-1,1 0 0,2 1 1,-1 2-1,2 0 0,1 1 1,-4 7-60,-9 23 62,32-47-53,-1-1 1,1 1-1,0-1 0,0 1 0,0 0 0,0 0 0,0-1 0,1 1 0,0 0 0,0 0 0,0 0 0,0 0 0,0-1 0,1 1 0,1 3-9,2 4 13,1-1-1,0 0 0,0 0 1,1 0-1,1-1 0,0 1 1,0-2-1,1 1 0,0-1 1,5 4-13,23 20 66,41 25-66,-21-16 39,-36-26 30,5 4 36,-1 0-1,0 2 1,-1 1 0,17 22-105,-34-37 32,-1-1-1,0 1 1,-1 0-1,0 0 0,0 1 1,-1 0-1,1-1 1,-2 1-1,1 0 1,-1 0-1,0 1 0,-1-1 1,0 0-1,0 0 1,-1 1-1,0-1 0,0 1 1,-1-1-1,0 0 1,-1 0-1,0 3-31,-5 9 38,-2-1 0,0 1 0,0-2 0,-2 1 0,0-2-1,-1 1 1,-1-1 0,-1-1 0,0-1 0,-1 0 0,-1 0 0,-5 2-38,-29 23 8,-1-3 1,-3-2 0,-33 15-9,59-34-293,-2-2 1,0 0-1,0-2 1,-1-2-1,0 0 1,-1-3-1,-3 0 293,13-4-1132</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2.115"/>
    </inkml:context>
    <inkml:brush xml:id="br0">
      <inkml:brushProperty name="width" value="0.2" units="cm"/>
      <inkml:brushProperty name="height" value="0.2" units="cm"/>
      <inkml:brushProperty name="color" value="#FFFFFF"/>
    </inkml:brush>
  </inkml:definitions>
  <inkml:trace contextRef="#ctx0" brushRef="#br0">257 1 368,'-1'53'1489,"-2"1"-1,-9 40-1488,-34 156 1197,-66 299-48,47-296-1981,53-221-752,7-24 733</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2.465"/>
    </inkml:context>
    <inkml:brush xml:id="br0">
      <inkml:brushProperty name="width" value="0.2" units="cm"/>
      <inkml:brushProperty name="height" value="0.2" units="cm"/>
      <inkml:brushProperty name="color" value="#FFFFFF"/>
    </inkml:brush>
  </inkml:definitions>
  <inkml:trace contextRef="#ctx0" brushRef="#br0">1 77 300,'29'-6'500,"7"1"-44,-2 2-24,5-3-20,2 1-20,4 0-44,-5-1-20,4 1-28,0 0-36,-2-2-52,0 2-40,-4 0-96,0 0-56,-5 2-168,2 2-168,-9-1-232,1-1-364</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2.812"/>
    </inkml:context>
    <inkml:brush xml:id="br0">
      <inkml:brushProperty name="width" value="0.2" units="cm"/>
      <inkml:brushProperty name="height" value="0.2" units="cm"/>
      <inkml:brushProperty name="color" value="#FFFFFF"/>
    </inkml:brush>
  </inkml:definitions>
  <inkml:trace contextRef="#ctx0" brushRef="#br0">231 3 236,'-32'43'687,"2"2"-1,3 1 1,1 1 0,2 1-1,-3 17-686,13-28 241,2 1 0,1 1 0,2 0 0,2 0 0,2 0-1,1 1 1,2 19-241,2-55 14,1 0 1,-1 0-1,1-1 0,0 1 1,0 0-1,1-1 0,-1 1 0,1 0 1,-1-1-1,1 0 0,0 1 1,1-1-1,-1 0 0,0 0 0,1 0 1,0-1-1,0 1 0,-1 0 0,2-1 1,-1 0-1,0 0 0,0 0 1,1 0-1,-1 0 0,1-1 0,-1 0 1,1 1-1,0-1 0,-1 0 1,1-1-1,0 1 0,0-1 0,0 0 1,0 0-1,-1 0 0,1 0 1,0-1-1,0 1 0,0-1 0,-1 0 1,1 0-1,0 0 0,2-2-14,13-6 23,-1 0 0,0-2 0,-1 0 0,0 0 0,-1-2 0,0 0-1,-1-1 1,0-1 0,-1 0 0,-1-1 0,-1 0 0,0-1 0,-1 0 0,1-4-23,1-3 11,-1-1-1,0 0 1,-2 0 0,-1-1 0,-2 0 0,0-1-1,-2 0 1,0 0 0,-2 0 0,-1-21-11,-2 41-2,0 0 1,-1-1-1,0 1 1,0 0-1,-1 0 1,0 0-1,0 0 1,-1 0 0,0 0-1,0 1 1,-1-1-1,1 1 1,-1 0-1,-1 0 1,1 0-1,-1 0 1,0 1-1,0 0 1,-1 0-1,1 0 1,-3 0 1,-2-1 2,1 0 0,-2 0 1,1 1-1,-1 0 0,1 1 1,-1 0-1,0 1 0,-1 1 1,1-1-1,0 2 1,-1-1-1,0 2 0,-1-1-2,1 3-51,1-1 1,0 1-1,0 1 0,-1 0 0,1 1 0,1 0 0,-1 0 0,1 2 0,0-1 1,0 1-1,0 0 0,1 1 0,0 0 0,-3 3 51,10-7-137,-1-1-1,1 0 1,0 1-1,0 0 1,0 0-1,0-1 1,1 1-1,-1 0 1,1 1-1,-1-1 1,1 0-1,0 0 1,0 2 137,1 5-958</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3.414"/>
    </inkml:context>
    <inkml:brush xml:id="br0">
      <inkml:brushProperty name="width" value="0.2" units="cm"/>
      <inkml:brushProperty name="height" value="0.2" units="cm"/>
      <inkml:brushProperty name="color" value="#FFFFFF"/>
    </inkml:brush>
  </inkml:definitions>
  <inkml:trace contextRef="#ctx0" brushRef="#br0">100 385 220,'-16'183'1711,"-13"7"-369,-15 70 95,35-222-961,8-33-81,6-26-278,23-100-186,-10 38-275,8-16 344,-9 48-123,16-56-77,4 2 0,18-28 200,-39 101 23,1 0 1,2 1 0,0 0-1,2 2 1,2 0 0,0 2-1,2 0 1,1 2-1,4-2-23,-22 21 28,0 0 0,1 1-1,-1 0 1,1 0 0,1 0-1,-1 1 1,1 1-1,0 0 1,-1 0 0,1 1-1,0 0 1,5 0-28,-11 3 10,-1-1 0,1 1 0,0-1 0,-1 1 0,1 0 0,0 0 0,-1 1 0,0-1 0,1 1 0,-1 0 0,0 0 0,0 0 0,0 0 0,0 0 0,0 1 0,0-1 0,-1 1 0,1 0 0,-1 0 0,0 0 0,0 0 1,0 0-1,0 0 0,1 4-10,0-2 24,-1 0 0,1 1 0,-1 0 0,0-1 0,0 1 0,-1 0 0,0 0 0,0 0 0,-1 0 0,1 0 0,-1 0 1,0 0-1,-1 0 0,0 0 0,0 0 0,0 2-24,-5 8 35,-1-1 1,-1 0-1,0 0 0,-1 0 1,0-1-1,-1 0 0,-1-1 1,0 0-1,0-1 1,-2 0-1,1-1 0,-2 0-35,-13 10 11,0-2-1,-1-1 0,0-1 1,-2-2-1,-28 11-10,51-22-329,-1-2 0,1 1 0,-1-1-1,0 0 1,1 0 0,-1-1 0,0 0 0,-7-1 329,0 0-999</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9.582"/>
    </inkml:context>
    <inkml:brush xml:id="br0">
      <inkml:brushProperty name="width" value="0.2" units="cm"/>
      <inkml:brushProperty name="height" value="0.2" units="cm"/>
      <inkml:brushProperty name="color" value="#FFFFFF"/>
    </inkml:brush>
  </inkml:definitions>
  <inkml:trace contextRef="#ctx0" brushRef="#br0">373 134 76,'0'0'75,"0"0"-29,0 0 20,0 0-11,0 0-8,0 0 13,0 0-6,0 0 8,0 0-8,0 0 10,0 0 0,0 0 20,0 0 40,-11 7 1540,10-13-1596,0 0 0,-1 0 1,1 1-1,-1-1 0,0 0 0,0 1 1,-1 0-1,1-1 0,-1 1 0,-1 0 1,1 1-1,-1-1 0,-2-2-68,1 0 16,0 1 0,-1 0 1,0 1-1,0-1 0,-1 1 0,1 1 0,-1-1 0,0 1 1,-6-3-17,7 5 21,1 1 1,-1-1-1,0 1 0,0 0 1,1 0-1,-1 1 1,0 0-1,0 0 1,0 0-1,0 1 1,0-1-1,0 1 1,0 1-1,1-1 1,-1 1-1,0 0 0,1 1 1,0-1-1,-1 1 1,1 0-1,0 0 1,1 1-1,-1-1 1,0 1-1,1 0 1,0 0-1,0 1-21,-7 7 72,1 0 1,1 0-1,0 1 1,1 0-1,0 0 1,1 1-1,0 0 1,2 1-1,-5 13-72,2 10 113,2 0 0,1 0-1,2 1 1,2 0 0,2 0 0,1 1-113,-1 39 156,2-28-62,1 1 1,8 28-95,2 15 85,5 58 39,18 180 3,-35-278-283,-1-16-767,3 0-1,1 1 924,-5-32-1058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5.859"/>
    </inkml:context>
    <inkml:brush xml:id="br0">
      <inkml:brushProperty name="width" value="0.2" units="cm"/>
      <inkml:brushProperty name="height" value="0.2" units="cm"/>
      <inkml:brushProperty name="color" value="#FFC114"/>
    </inkml:brush>
  </inkml:definitions>
  <inkml:trace contextRef="#ctx0" brushRef="#br0">20 626 40,'0'0'135,"0"0"-7,0 0-9,0 0 42,0 0-13,0 0 29,0 0-32,0 0-41,0 0 25,0 0 2,0 0-3,1 1-87,-1 1 0,0-1-1,0 1 1,0-1-1,0 1 1,0 0-1,0-1 1,0 1-1,-1-1 1,1 1-1,-1-1 1,1 1-1,-1-1 1,0 2-41,-3 10 251,0 0-1,1 1 1,1-1 0,0 1 0,1 0-1,0-1 1,1 1 0,1 7-251,1 10 1177,-1-54-624,9-61-346,-1 12-80,15-352 478,-22 258-208,-1 164-396,0 0-1,0 0 0,0-1 0,0 1 0,0 0 1,0 0-1,0 0 0,0 0 0,1 0 1,-1 1-1,1-1 0,0 0 0,-1 1 0,1-1 1,0 1-1,0-1 0,0 1 0,0 0 1,0 0-1,0 0 0,1 0 0,-1 0 0,0 0 1,0 1-1,1-1 0,-1 1 0,0 0 1,1 0-1,-1-1 0,0 1 0,1 1 0,-1-1 1,0 0-1,1 1 0,-1-1 0,0 1 1,0-1-1,1 1 0,1 1 0,10 8 0,0 0 1,-1 1-1,-1 1 0,1 0 1,-2 1-1,0 0 1,0 0-1,2 6 0,23 38 18,16 34-18,0 2-3,177 286-152,-212-358-446,-13-18-2407,-4-7 2128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19.915"/>
    </inkml:context>
    <inkml:brush xml:id="br0">
      <inkml:brushProperty name="width" value="0.2" units="cm"/>
      <inkml:brushProperty name="height" value="0.2" units="cm"/>
      <inkml:brushProperty name="color" value="#FFFFFF"/>
    </inkml:brush>
  </inkml:definitions>
  <inkml:trace contextRef="#ctx0" brushRef="#br0">0 139 68,'46'-24'539,"1"2"0,0 3-1,2 1 1,0 3 0,1 1 0,0 3 0,50-4-539,-75 14-1019,-15 1 226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0.303"/>
    </inkml:context>
    <inkml:brush xml:id="br0">
      <inkml:brushProperty name="width" value="0.2" units="cm"/>
      <inkml:brushProperty name="height" value="0.2" units="cm"/>
      <inkml:brushProperty name="color" value="#FFFFFF"/>
    </inkml:brush>
  </inkml:definitions>
  <inkml:trace contextRef="#ctx0" brushRef="#br0">1 304 200,'3'47'1805,"-2"45"-1805,-2-47 1351,8-82-664,2 1-1,8-23-686,6-21 138,26-72 77,-18 63-394,-30 85-3,0 1 0,1 0-1,0 1 1,-1-1 0,1 0-1,0 0 1,0 1 0,1-1 0,-1 1-1,2-2 183,-3 2-796</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0.684"/>
    </inkml:context>
    <inkml:brush xml:id="br0">
      <inkml:brushProperty name="width" value="0.2" units="cm"/>
      <inkml:brushProperty name="height" value="0.2" units="cm"/>
      <inkml:brushProperty name="color" value="#FFFFFF"/>
    </inkml:brush>
  </inkml:definitions>
  <inkml:trace contextRef="#ctx0" brushRef="#br0">4 192 48,'-2'23'305,"1"0"0,0 1 1,2-1-1,1 0 0,1 0 0,1 0 0,6 19-305,-3-22 194,0-1 0,2 0 0,0 0 0,2-1 0,9 14-194,-18-29 27,0 1-1,1-1 1,0 0-1,-1 0 1,1 0 0,0 0-1,1 0 1,-1-1-1,0 1 1,1-1 0,0 0-1,-1 0 1,1 0-1,0 0 1,0-1-1,0 0 1,0 1 0,0-2-1,0 1 1,0 0-1,0-1 1,1 0 0,-1 0-1,0 0 1,0 0-1,0-1 1,0 1 0,1-1-1,-1 0 1,0 0-1,3-2-26,4-3 23,-1 1 0,1-2 0,-1 0 0,0 0 0,-1-1 0,0 0 0,0 0-1,0-1 1,-1 0 0,-1-1 0,0 0 0,0 0 0,-1 0 0,4-9-23,-1 2 18,-2 0 0,0-1-1,-1 1 1,-1-1 0,0 0 0,-2-1 0,0 1 0,-1-1 0,0-13-18,-3 21 8,0 0 0,-1-1-1,0 1 1,0 0 0,-1 0 0,-1 0 0,1 0 0,-2 1 0,0-1 0,0 1 0,-1 0-1,0 1 1,-7-10-8,7 13 20,1-1-1,-1 1 0,0 0 0,0 0 0,0 1 0,-1 0 0,0 0 1,0 1-1,0 0 0,-1 0 0,0 0 0,1 1 0,-1 0 1,0 1-1,0 0 0,-1 0 0,1 0 0,0 1 0,-7 0-19,6 2 27,0-1 0,0 1 0,1 1 0,-1 0 0,0 0 0,1 0 0,-7 4-27,11-5-22,1 1 0,-1-1 0,1 1 0,0 0 0,0 0 0,0 0 1,0 0-1,0 1 0,0-1 0,0 1 0,1 0 0,-1 0 0,1 0 0,0 0 0,0 0 0,0 0 0,0 0 0,1 1 0,-1-1 0,1 1 22,0 10-1524,1-5 480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2.128"/>
    </inkml:context>
    <inkml:brush xml:id="br0">
      <inkml:brushProperty name="width" value="0.2" units="cm"/>
      <inkml:brushProperty name="height" value="0.2" units="cm"/>
      <inkml:brushProperty name="color" value="#FFFFFF"/>
    </inkml:brush>
  </inkml:definitions>
  <inkml:trace contextRef="#ctx0" brushRef="#br0">178 76 184,'0'0'302,"-1"0"-277,1 0 0,-1 0-1,0 0 1,1 0 0,-1 0 0,0 0-1,1 0 1,-1 0 0,0 0 0,1 0-1,-1 0 1,0 0 0,1 0 0,-1 0-1,0 1 1,1-1 0,-1 0 0,1 0-1,-1 1 1,0-1 0,1 0 0,-1 1-1,0 0-24,-27 51 548,20-38-350,2-1 1,0 2-1,0-1 1,2 1 0,0 0-1,0 0 1,0 12-199,0-10 136,-46 186 1101,13-63-513,67-186-336,20-42-666,-50 88 276,49-89-694,24-30 696,-54 93 18,0 0-1,2 1 0,1 1 1,0 1-1,2 1 0,12-8-17,-33 27 21,1 0-1,0 0 0,0 1 1,0 0-1,0-1 1,0 1-1,0 1 0,1-1 1,-1 1-1,0-1 0,1 1 1,0 1-1,-1-1 0,1 1 1,-1-1-1,1 1 0,0 0 1,-1 1-1,1-1 1,1 1-21,-2 1 17,0 0 0,0 0 0,0 0 1,0 0-1,0 1 0,-1-1 1,1 1-1,-1 0 0,0 0 0,0 0 1,0 0-1,0 1 0,0-1 1,-1 1-1,1 0 0,-1 0 0,0 0 1,0 0-1,-1 0 0,1 0 0,-1 1-17,6 19 96,-1 2 0,-2-1 0,-1 1 0,0-1-1,-2 1 1,-1 0 0,-2 11-96,1 15 231,0-38-203,1-10-84,5-10-23,-2 2 54,119-158-1209,-77 106 122,27-24 1112,-55 63-21,1 0 1,1 1 0,1 1 0,0 1 0,1 0-1,4 0 21,-22 12 24,1 0-1,0 0 0,0 0 0,0 0 0,0 1 1,1-1-1,-1 1 0,0 0 0,0 1 1,1-1-1,-1 1 0,1 0 0,-1 0 0,0 0 1,1 1-1,-1-1 0,1 1 0,-1 0 0,0 0 1,0 1-1,0-1 0,0 1 0,0 0 1,0 0-1,0 0 0,0 1 0,-1-1 0,3 3-23,1 3 48,0 0 0,0 0 0,-1 0 0,-1 1 0,1 0 0,-1 0 0,-1 0-1,0 0 1,0 1 0,-1 0 0,2 9-48,5 24 158,-3 1 1,0 17-159,12 66 116,-18-123-275,0 0 0,-1 0 0,1 0 0,1 0-1,-1 0 1,1-1 0,-1 1 0,1-1-1,0 1 1,0-1 0,1 1 0,-1-1 159,-1-3-846</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3.295"/>
    </inkml:context>
    <inkml:brush xml:id="br0">
      <inkml:brushProperty name="width" value="0.2" units="cm"/>
      <inkml:brushProperty name="height" value="0.2" units="cm"/>
      <inkml:brushProperty name="color" value="#FFFFFF"/>
    </inkml:brush>
  </inkml:definitions>
  <inkml:trace contextRef="#ctx0" brushRef="#br0">0 203 48,'0'0'269,"0"0"-23,0 0 18,0 0-9,0 0 5,0 0-41,0 0 20,2 1-144,-1-1-1,1 0 1,0 0 0,-1 0-1,1 0 1,0 0-1,-1 0 1,1 0-1,0-1 1,-1 1 0,1-1-1,0 1 1,-1-1-1,1 1 1,-1-1-95,0 0 16,0 0 0,0 1 0,0-1 0,0 0 0,-1 1 0,1-1 0,0 1 0,0-1 0,0 1 0,0-1 0,0 1 0,0 0 0,0-1 0,0 1 0,0 0 0,1 0 0,-1 0 0,0 0 0,0 0-1,0 0 1,0 0 0,0 0 0,0 0 0,0 0 0,0 1 0,0-1 0,0 1 0,0-1 0,0 0 0,0 1 0,0-1 0,0 1 0,0 0-16,2 3 85,0 0 1,0 1-1,0 0 0,-1 0 0,1 0 0,-1 0 1,-1 0-1,2 1-85,32 105 1140,-5 1 0,10 82-1140,-16-76 317,-6-27-133,-6-22-15,4-1 0,2 0 0,9 14-169,-26-79 3,-1-1 1,1 0-1,0 0 1,0 0-1,0 0 0,0 0 1,0 0-1,1 0 0,-1 0 1,0 0-1,1 0 1,-1 0-1,1-1 0,0 1 1,0-1-1,0 1 0,0-1 1,0 0-1,0 0 1,0 0-1,0 0 0,2 1-3,-2-2-4,1 0-1,-1 0 1,0-1-1,1 1 0,-1 0 1,0-1-1,0 0 1,0 1-1,0-1 0,1 0 1,-1 0-1,0 0 1,0-1-1,-1 1 1,1 0-1,0-1 0,0 1 1,1-3 4,8-7-92,-1-2 0,0 0 1,0 0-1,-2 0 0,7-13 92,20-47-876,-3-1-1,7-29 877,-3 7-364,-32 82 329,-4 12 31,1 0 0,-1 0-1,1 0 1,-1 0 0,1 0-1,0 0 1,0 0 0,0 0-1,0 0 1,0 1 0,0-1-1,1 0 1,-1 0 0,1 1-1,-1-1 1,1 1 0,1-1 4,-2 1 98,2 5 18,7 15 1,0 0 0,-1 1 0,-1 0-1,0 0 1,-2 1 0,-1 0-1,1 7-116,5 12 138,-8-28-87,38 123 329,-35-118-297,1-1 0,0 0 0,2 0 0,-1-1 0,2 0 0,8 11-83,-16-24 33,0 1 0,1 0 1,-1-1-1,1 1 0,0-1 0,-1 0 0,1 0 0,0 0 1,0 0-1,1-1 0,-1 1 0,0-1 0,0 0 0,1 0 1,-1 0-1,1 0 0,-1 0 0,1-1 0,-1 0 0,3 0-33,-1 0 25,0-1-1,1 0 0,-1 0 0,0-1 0,0 0 0,0 0 0,0 0 0,0 0 0,0-1 0,-1 0 1,1 0-1,2-2-24,11-11 60,-1 0 0,-1-1 0,0 0 0,-1-2 0,9-14-60,23-39 128,-2-1-1,-4-3 1,15-41-128,14-53 117,0-22-117,-56 151-113,35-112 267,-42 127-626,-1 0-1,-2 0 1,-1 0-1,1-24 473,-5 49-112,1 1-1,-1-1 1,1 0-1,0 0 1,-1 1-1,1-1 1,-1 1-1,0-1 1,1 0-1,-1 1 1,1-1 0,-1 1-1,0-1 1,1 1-1,-1 0 1,0-1-1,0 1 1,1 0-1,-1-1 1,0 1-1,-1 0 113,-8 2-1556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4.071"/>
    </inkml:context>
    <inkml:brush xml:id="br0">
      <inkml:brushProperty name="width" value="0.2" units="cm"/>
      <inkml:brushProperty name="height" value="0.2" units="cm"/>
      <inkml:brushProperty name="color" value="#FFFFFF"/>
    </inkml:brush>
  </inkml:definitions>
  <inkml:trace contextRef="#ctx0" brushRef="#br0">18 437 40,'-6'38'849,"1"-11"1051,2 0-1,-1 21-1899,6-56 195,0-1 0,0 0 0,0 0-1,1 1 1,1-1 0,0 1-1,1-2-194,11-28 244,-6 9-190,1 1-1,2 0 1,1 2-1,0-1 1,3 2-1,0 0 0,1 0 1,1 2-1,2 1 1,0 0-1,1 1 1,1 2-1,1 0 1,1 2-1,0 0 1,1 2-1,1 1 1,0 1-1,1 1 0,1 1 1,0 2-1,1 1-53,51-5-613,-79 13 322,-2 0-53,9 0-1659,-9 0 967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4.396"/>
    </inkml:context>
    <inkml:brush xml:id="br0">
      <inkml:brushProperty name="width" value="0.2" units="cm"/>
      <inkml:brushProperty name="height" value="0.2" units="cm"/>
      <inkml:brushProperty name="color" value="#FFFFFF"/>
    </inkml:brush>
  </inkml:definitions>
  <inkml:trace contextRef="#ctx0" brushRef="#br0">27 1 96,'-2'7'368,"-1"2"-52,0 17-184,0 0-40,-3 0-232,-3 1-356</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4.729"/>
    </inkml:context>
    <inkml:brush xml:id="br0">
      <inkml:brushProperty name="width" value="0.2" units="cm"/>
      <inkml:brushProperty name="height" value="0.2" units="cm"/>
      <inkml:brushProperty name="color" value="#FFFFFF"/>
    </inkml:brush>
  </inkml:definitions>
  <inkml:trace contextRef="#ctx0" brushRef="#br0">18 0 348,'-3'31'416,"-3"0"-32,6-15-52,0 7-28,-6 34-68,4-26 48,2-15-100,0 6-48,0 3-40,0-3-104,0-6-184,0-3-212,0-13-256,0 9-216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5.066"/>
    </inkml:context>
    <inkml:brush xml:id="br0">
      <inkml:brushProperty name="width" value="0.2" units="cm"/>
      <inkml:brushProperty name="height" value="0.2" units="cm"/>
      <inkml:brushProperty name="color" value="#FFFFFF"/>
    </inkml:brush>
  </inkml:definitions>
  <inkml:trace contextRef="#ctx0" brushRef="#br0">133 0 412,'-1'54'1210,"-3"-1"1,-7 29-1211,-96 573 1349,103-638-1969,-1-6-290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5.398"/>
    </inkml:context>
    <inkml:brush xml:id="br0">
      <inkml:brushProperty name="width" value="0.2" units="cm"/>
      <inkml:brushProperty name="height" value="0.2" units="cm"/>
      <inkml:brushProperty name="color" value="#FFFFFF"/>
    </inkml:brush>
  </inkml:definitions>
  <inkml:trace contextRef="#ctx0" brushRef="#br0">0 32 196,'1'1'152,"0"0"1,-1 0-1,1 0 0,0-1 1,0 1-1,0-1 0,0 1 1,-1 0-1,1-1 0,0 1 0,0-1 1,0 0-1,0 1 0,0-1 1,0 0-1,0 0 0,0 1 1,1-1-1,-1 0 0,0 0 1,0 0-1,0 0 0,1-1-152,31 2 370,-30-1-185,89-2 1735,51-9-1920,-107 8 164,25-1 42,-32 3-826,-1-1 0,1-2 0,-1 0 0,3-3 620,-17 3-1004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6.236"/>
    </inkml:context>
    <inkml:brush xml:id="br0">
      <inkml:brushProperty name="width" value="0.2" units="cm"/>
      <inkml:brushProperty name="height" value="0.2" units="cm"/>
      <inkml:brushProperty name="color" value="#FFC114"/>
    </inkml:brush>
  </inkml:definitions>
  <inkml:trace contextRef="#ctx0" brushRef="#br0">1 256 204,'29'-22'455,"1"0"-1,2 3 1,0 0-1,0 2 1,15-4-455,57-20 1108,13 1-1108,-16 6 259,-81 29-439,14-8-2143,-29 11 1442</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5.746"/>
    </inkml:context>
    <inkml:brush xml:id="br0">
      <inkml:brushProperty name="width" value="0.2" units="cm"/>
      <inkml:brushProperty name="height" value="0.2" units="cm"/>
      <inkml:brushProperty name="color" value="#FFFFFF"/>
    </inkml:brush>
  </inkml:definitions>
  <inkml:trace contextRef="#ctx0" brushRef="#br0">79 4 76,'0'-1'676,"0"-1"-44,0 1-84,3 2 20,-3 2-68,-3 2-52,3 3-28,0 1-44,-6 15-88,6-11-112,-11 29-120,5-14-152,0 3-212,-3 2-216,-3-1-328</inkml:trace>
  <inkml:trace contextRef="#ctx0" brushRef="#br0" timeOffset="1">23 733 140,'-2'31'480,"2"-4"0,0-12-48,0 6-28,0 5-12,-13 31-52,7-25-20,4-2-24,2-16-68,0 4 0,0 4-128,0-3-56,0-4-172,0-1-152,0-5-172,0-9-272,0 0-228,2 15 132</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6.283"/>
    </inkml:context>
    <inkml:brush xml:id="br0">
      <inkml:brushProperty name="width" value="0.2" units="cm"/>
      <inkml:brushProperty name="height" value="0.2" units="cm"/>
      <inkml:brushProperty name="color" value="#FFFFFF"/>
    </inkml:brush>
  </inkml:definitions>
  <inkml:trace contextRef="#ctx0" brushRef="#br0">101 102 128,'1'1'118,"0"1"0,-1-1-1,1 0 1,0 1 0,0-1 0,-1 0-1,1 1 1,-1-1 0,0 0 0,1 1-1,-1-1 1,0 1 0,0-1 0,0 1-1,0-1 1,0 1 0,0-1 0,0 1-1,0-1 1,0 1 0,-1-1-118,-8 43 553,6-33-127,-47 155 1362,26-90-1155,20-63-495,-13 28 546,128-191-308,17-22-1035,-106 147 630,0 1 0,1 0 0,2 2 0,0 1 0,10-6 29,-32 25 24,-1 0 0,1 1 0,-1-1 0,1 0 0,0 1 0,0-1 0,-1 1 0,1 0 0,0 0 0,0 0 0,0 0 0,1 1 0,-1-1 0,0 1 0,0 0 0,0 0 0,0 0 0,0 0 0,1 0 0,-1 1 0,0-1 0,0 1 0,1 0-24,-1 2 39,0-1 1,1 0 0,-1 1 0,-1 0 0,1-1 0,0 1-1,-1 1 1,1-1 0,-1 0 0,0 0 0,0 1-1,0-1 1,-1 1 0,1 0 0,-1-1 0,0 1 0,0 0-1,0 0-39,7 32 315,-1-1-1,-3 2 0,0-1 0,-2 17-314,-2-23 64,1 0-1,2 0 1,1 0 0,2-1-1,1 0 1,9 25-64,-16-52-147,1 0 0,0 0 0,0 1 1,1-1-1,-1 0 0,0 0 0,1-1 0,-1 1 0,1 0 0,0 0 0,-1-1 0,1 1 0,0-1 0,0 1 0,0-1 0,0 0 1,0 0-1,0 0 0,1 0 0,-1 0 0,0 0 0,1-1 0,-1 1 0,0-1 0,1 0 0,-1 1 0,0-1 0,1 0 147,0 0-1732</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7.813"/>
    </inkml:context>
    <inkml:brush xml:id="br0">
      <inkml:brushProperty name="width" value="0.2" units="cm"/>
      <inkml:brushProperty name="height" value="0.2" units="cm"/>
      <inkml:brushProperty name="color" value="#FFFFFF"/>
    </inkml:brush>
  </inkml:definitions>
  <inkml:trace contextRef="#ctx0" brushRef="#br0">410 91 176,'0'-34'1365,"0"31"-1244,5-1 26,-4 3-127,-1 0-1,1 1 1,0-1 0,0 0-1,0 0 1,-1 0 0,1 0 0,-1 1-1,1-1 1,0 0 0,-1 0 0,1 0-1,-1 0 1,0 0 0,1 0 0,-1 0-1,0 0 1,0 0 0,0-1-1,0 1 1,0 0 0,0 0 0,0 0-1,0 0 1,0 0 0,0 0 0,0 0-1,-1 0 1,1 0 0,0 0 0,-1 0-1,1 0 1,-1-1-20,-1 0 35,0 1 0,0-1 0,0 1 0,-1-1 0,1 1 0,0 0 0,0 0 0,-1 0-1,1 0 1,-1 1 0,1-1 0,-1 0 0,1 1 0,-1 0 0,1 0 0,-1-1 0,1 2 0,-3-1-35,4 0 51,-26 3 188,14 2-197,0 1 0,0 0 0,1 1 0,0 0 0,0 1-1,-6 6-41,14-10 19,0 0 0,0 0 0,0 1 0,1-1 0,0 1 0,-1 0 0,2 0-1,-1 0 1,1 0 0,-1 0 0,1 1 0,1-1 0,-1 1 0,1-1 0,0 1-1,0-1 1,1 1 0,0 0 0,0 1-19,0-2 21,1 0 0,0 0 0,0 0-1,1 0 1,-1 0 0,1 0 0,0 0 0,1 0 0,-1-1 0,1 1-1,0-1 1,0 0 0,0 0 0,1 0 0,0 0 0,-1 0 0,1-1-1,0 0 1,1 0 0,-1 0 0,0 0 0,1 0 0,0-1 0,0 0-1,-1 0 1,1-1 0,0 1 0,1-1 0,-1 0 0,0 0 0,0-1-1,1 1-20,7-2 44,-1-1-1,0 0 0,-1 0 0,1-1 0,0-1 0,10-4-43,-10 3 93,0 1-1,-1 1 1,2 0 0,-1 0-1,0 1 1,0 1-1,1 0-92,-11 2 11,0 0 0,0 0 1,-1 0-1,1 1 0,0-1 0,0 1 0,-1-1 0,1 1 0,-1 0 1,0 0-1,1-1 0,-1 1 0,0 1-11,0-2 17,1 3 2,1 0 1,-1 0-1,0 0 0,-1 1 0,1-1 0,-1 1 1,0-1-1,0 1 0,0 0 0,-1-1 1,1 1-1,-1 3-19,0 4 29,-1 0 1,0-1 0,0 1-1,-1-1 1,-2 3-30,-18 63-19,-3-1 0,-4-1 0,-3-2 0,-3 0 0,-3-3 1,-4-1-1,-2-2 0,-3-2 0,-26 25 19,72-89 0,-50 49-94,48-47 75,-1 0 0,0-1 0,0 1-1,0 0 1,-1-1 0,1 0 0,0 0-1,-1 0 1,1-1 0,-1 0-1,0 1 1,0-2 0,-4 2 19,7-3-8,0 1 1,0 0 0,1-1-1,-1 1 1,0-1 0,0 0-1,1 1 1,-1-1 0,0 0-1,1 0 1,-1 0 0,1 0-1,0-1 1,-1 1-1,1 0 1,0 0 0,-1-1-1,1 1 1,0-1 0,0 1-1,0-1 1,0 0 0,1 1-1,-1-1 1,0 0-1,1 1 1,-1-1 0,1 0-1,0 0 1,-1 0 0,1 0-1,0 0 8,-2-12-41,0 0-1,1-1 1,1 1-1,1-1 42,-1 3-34,1-2 64,1-1 0,0 0 1,2 0-1,0 1 1,0-1-1,1 1 0,1 0 1,0 1-1,1-1 0,9-11-30,-1 1 186,1 1 0,1 0 0,1 2 0,2 0 0,11-9-186,-9 10 159,2 2 0,0 0 0,1 2 0,1 1 0,1 0 0,0 2 0,0 2 0,1 0 0,1 2 0,14-3-159,-20 7-96,0 1-1,0 1 1,0 1-1,0 1 1,0 1 0,0 1-1,1 2 1,-1 0 0,-1 1-1,1 1 1,0 1-1,-1 1 1,16 8 96,-37-15-1,18 8-952,-1 1 0,1 1 0,4 5 953,-2-1-1288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9.280"/>
    </inkml:context>
    <inkml:brush xml:id="br0">
      <inkml:brushProperty name="width" value="0.2" units="cm"/>
      <inkml:brushProperty name="height" value="0.2" units="cm"/>
      <inkml:brushProperty name="color" value="#FFFFFF"/>
    </inkml:brush>
  </inkml:definitions>
  <inkml:trace contextRef="#ctx0" brushRef="#br0">0 246 252,'0'0'349,"0"0"-18,0 0-16,0 0 6,0 0 8,0 0 26,0 0 27,0 0-17,0 0-16,0 0-17,0 0 2,0 0-26,0 0-32,0 0-12,0 0 0,0 0-4,0 0 3,0 0 1,0 0-4,0 0-11,0 0-5,0 0-27,0 0-15,0 0-10,0 0 10,0 0-20,0 0-22,0 0-23,0 0-27,0 0 6,0 0-1,0 0-4,0 0-1,1 1-98,0-1 1,-1 0-1,1 0 0,0 1 0,0-1 1,0 0-1,0 0 0,0 0 1,-1 0-1,1 0 0,0 0 0,0 0 1,0-1-1,0 1 0,0 0 1,-1 0-1,1-1 0,0 1 0,0 0 1,0-1-1,-1 1 0,1-1 0,0 1 1,-1-1-1,1 1 0,0-1 1,-1 1-1,1-1 0,0 0-12,53-58 100,-30 32-42,1 0 0,1 1 0,2 2 0,8-5-58,-26 21 8,1 2 0,1-1 1,-1 1-1,1 1 1,4-1-9,-11 4 0,0 0 1,0 1-1,0 0 1,1 0-1,-1 0 0,0 0 1,1 1-1,-1 0 1,0 0-1,1 0 1,-1 1-1,0 0 0,1 0 1,-1 0-1,3 2 0,0 1-3,1 0 0,-1 0 0,-1 1 1,1 0-1,-1 0 0,0 1 0,0 0 0,0 1 0,-1-1 0,0 1 0,0 0 0,-1 1 1,0-1-1,0 1 0,0 0 0,0 3 3,1 4 4,0 1 0,-1 0-1,-1 0 1,0 0 0,-2 1 0,1-1 0,-2 1-1,0-1 1,-1 1-4,-1 11 1,-1-1-1,0 0 1,-2 0 0,-2 0-1,0 0 1,-2-1-1,0 0 1,-11 20-1,7-20 6,0-1 0,-2-1 1,-1-1-1,-1 0 0,-1 0 1,0-2-1,-3 1-6,-37 35-23,-49 37 23,4-4 43,99-87-44,0-1-1,1 1 1,0 0 0,-1 0-1,1 0 1,0 0 0,0 0-1,1 0 1,-1 0 0,1 0-1,-1 1 1,1 2 1,-4 54-32,5-58 31,0 0 1,0-1-1,1 1 1,-1 0-1,0 0 1,1 0-1,-1 0 1,1-1-1,0 1 1,-1 0-1,1-1 1,0 1-1,0 0 1,0-1-1,0 1 1,1-1-1,-1 1 1,15 25 8,5 46-2082,-4 0-1,0 13 2075,-14-70-1250,0-4-39</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29.616"/>
    </inkml:context>
    <inkml:brush xml:id="br0">
      <inkml:brushProperty name="width" value="0.2" units="cm"/>
      <inkml:brushProperty name="height" value="0.2" units="cm"/>
      <inkml:brushProperty name="color" value="#FFFFFF"/>
    </inkml:brush>
  </inkml:definitions>
  <inkml:trace contextRef="#ctx0" brushRef="#br0">3 1 328,'0'3'700,"3"1"-44,-3-2-32,0 3-32,0-3-92,4 1-88,-4-1-68,0 2-112,0-1-104,0-1-156,0 3-228,0-2-180,-4-1-332,4 0-416,-3 1 264,0 0 64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38.035"/>
    </inkml:context>
    <inkml:brush xml:id="br0">
      <inkml:brushProperty name="width" value="0.2" units="cm"/>
      <inkml:brushProperty name="height" value="0.2" units="cm"/>
      <inkml:brushProperty name="color" value="#FFFFFF"/>
    </inkml:brush>
  </inkml:definitions>
  <inkml:trace contextRef="#ctx0" brushRef="#br0">0 9 80,'0'0'291,"0"0"-51,0 0-6,0 0 38,0 0 20,0 0-29,0 0 22,0 0-4,0 0-51,0 0 18,0 0-8,0 0-52,0 0-21,0 0-23,0 0-12,0 0-3,0 0 3,0 0-27,0 0-10,0 0-15,0 0-7,0 0-14,0 0-9,0 0 0,0-1-44,1 1-1,-1 0 1,0-1 0,0 1 0,0-1-1,0 1 1,1-1 0,-1 1 0,0 0-1,0-1 1,1 1 0,-1 0 0,0-1 0,1 1-1,-1 0 1,0-1 0,1 1 0,-1 0-1,0 0 1,1-1 0,-1 1 0,1 0-1,-1 0 1,1 0 0,-1 0 0,1 0-6,183 9 202,-60-2 125,114-8-327,-83-1 66,119-2-27,242 6 54,-259 2-1022,-256-3 794,-1-1 0,1 0 1,0 0-1,-1 1 1,1-1-1,-1 0 0,1 1 1,-1-1-1,1 0 0,0 1 1,-1-1-1,0 1 1,1-1-1,-1 1 0,1-1 1,-1 1-1,0-1 0,1 1 1,-1 0-1,0-1 1,1 1-1,-1-1 0,0 1 1,0 0-1,0 0 135,-3 0-922</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38.512"/>
    </inkml:context>
    <inkml:brush xml:id="br0">
      <inkml:brushProperty name="width" value="0.2" units="cm"/>
      <inkml:brushProperty name="height" value="0.2" units="cm"/>
      <inkml:brushProperty name="color" value="#FFFFFF"/>
    </inkml:brush>
  </inkml:definitions>
  <inkml:trace contextRef="#ctx0" brushRef="#br0">0 1 248,'39'42'968,"3"-2"1,38 30-969,-45-43 180,-1 2 1,-2 2-1,-1 1 0,-2 1 1,10 17-181,-34-43 42,-1 0-1,0 1 1,-1 0-1,0-1 1,0 1 0,-1 1-1,0-1 1,-1 0-1,1 0 1,-1 1 0,-1-1-1,0 1 1,0-1-1,-1 0 1,0 1 0,0-1-1,-1 0 1,0 1-1,0-1 1,-1 0 0,0-1-1,-2 5-41,-11 20 234,-1 0-1,-1-2 1,-2 0 0,-17 19-234,30-40 49,-105 131 317,104-123-2126,8-16 724</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0.146"/>
    </inkml:context>
    <inkml:brush xml:id="br0">
      <inkml:brushProperty name="width" value="0.2" units="cm"/>
      <inkml:brushProperty name="height" value="0.2" units="cm"/>
      <inkml:brushProperty name="color" value="#FFFFFF"/>
    </inkml:brush>
  </inkml:definitions>
  <inkml:trace contextRef="#ctx0" brushRef="#br0">1 39 72,'0'0'271,"0"0"0,1 0-195,1-1 0,-1 1 0,1 0-1,-1 0 1,1 0 0,-1 0 0,1 0 0,-1 1 0,1-1-1,-1 0 1,0 1 0,1-1 0,-1 1 0,1-1-1,0 1-75,24 12 168,-25-12-145,-1-1 1,1 0-1,0 0 0,0 1 1,0-1-1,0 0 0,-1 0 1,1 0-1,0 0 1,0 0-1,0 0 0,0 0 1,0 0-1,-1 0 1,1-1-1,0 1 0,0 0 1,0 0-1,-1-1 0,1 1 1,0-1-1,0 1 1,-1-1-1,1 1 0,0-1 1,-1 1-1,1-1 0,0 1 1,-1-1-1,1 0 1,-1 1-1,1-1 0,-1 0 1,1 0-1,-1 1 0,0-1 1,1 0-1,-1 0 1,0 0-24,10-34 460,-9 29-174,-1 6-268,0 0 0,0 0 0,0 1-1,0-1 1,0 0 0,0 0 0,0 0 0,0 1 0,0-1 0,0 0 0,0 0-1,0 0 1,0 0 0,0 1 0,0-1 0,0 0 0,0 0 0,0 0 0,1 0-1,-1 0 1,0 1 0,0-1 0,0 0 0,0 0 0,0 0 0,1 0 0,-1 0-1,0 0 1,0 0 0,0 0 0,0 0 0,1 1 0,-1-1 0,0 0 0,0 0-1,0 0 1,0 0 0,1 0 0,-1 0 0,0 0 0,0 0 0,0 0 0,0 0-1,1 0 1,-1 0 0,0 0 0,0-1 0,0 1 0,1 0 0,-1 0 0,0 0-1,0 0 1,0 0 0,0 0 0,0 0 0,1 0 0,-1-1 0,0 1 0,0 0-1,0 0 1,0 0 0,0 0 0,0 0 0,0-1 0,0 1 0,1 0-18,11 29 501,10 38-96,104 323 1051,-22-81-921,-51-150-1330,-51-155 579,2 2-2803,-4-6 1811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0.502"/>
    </inkml:context>
    <inkml:brush xml:id="br0">
      <inkml:brushProperty name="width" value="0.2" units="cm"/>
      <inkml:brushProperty name="height" value="0.2" units="cm"/>
      <inkml:brushProperty name="color" value="#FFFFFF"/>
    </inkml:brush>
  </inkml:definitions>
  <inkml:trace contextRef="#ctx0" brushRef="#br0">558 0 140,'-54'247'2251,"27"-110"-890,-8 6-1361,-44 108 1491,-11-4 1,-61 109-1492,121-292 74,-6 12-2859,-16 54 2785,49-122-988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0.862"/>
    </inkml:context>
    <inkml:brush xml:id="br0">
      <inkml:brushProperty name="width" value="0.2" units="cm"/>
      <inkml:brushProperty name="height" value="0.2" units="cm"/>
      <inkml:brushProperty name="color" value="#FFFFFF"/>
    </inkml:brush>
  </inkml:definitions>
  <inkml:trace contextRef="#ctx0" brushRef="#br0">42 196 24,'-5'25'292,"1"0"0,1 1 0,2 0 0,0 0 0,2-1 0,1 1 0,0 0 0,2-1 0,2 0 0,2 9-292,-5-25 87,1 0 0,-1-1 0,2 1 0,-1-1 0,1 0 0,2 1-87,-6-7 24,0 0 0,1 0 0,-1 0-1,1-1 1,-1 1 0,1 0-1,0-1 1,0 1 0,0-1 0,0 0-1,0 1 1,0-1 0,0 0 0,0 0-1,0 0 1,1-1 0,-1 1 0,0-1-1,1 1 1,-1-1 0,0 0 0,1 0-1,-1 0 1,0 0 0,1 0 0,-1 0-1,1 0 1,0-1-24,9-4 34,-2 0 0,1-1 0,0 0 0,-1 0-1,0-1 1,-1-1 0,1 1 0,-1-2 0,-1 1 0,0-1 0,0 0 0,0-1 0,-1 0-1,-1 0 1,0 0 0,0-1 0,1-5-34,3-5 34,-2-1 1,0 0-1,-1 0 0,-1-1 0,-2 1 0,0-1 1,-1 0-1,-1-1 0,-1 1-34,-2 12 12,0 1 0,0-1 0,-1 1 0,0-1 0,-1 1 0,0 0-1,-1 0 1,0 0 0,0 1 0,-1-1 0,0 1 0,-1 0 0,-1-1-12,4 6 8,0 0 0,-1 0 0,1 0 0,-1 0 0,0 0 0,0 1 0,0 0 0,-1 0 0,1 0 0,-1 0 0,0 1 0,0 0 0,1 0-1,-1 0 1,-1 1 0,1-1 0,0 1 0,0 0 0,0 1 0,-1-1 0,1 1 0,0 0 0,-1 0 0,1 1 0,0 0 0,0 0 0,-1 0 0,-2 1-8,-6 3 13,1 0-1,-1 1 1,1 1-1,0 0 1,0 1 0,1 0-13,6-4-140,0 1-1,0-1 1,0 1 0,1 0 0,0 1 0,0-1 0,0 1 0,1 0 0,-1 0 0,2 1 0,-1-1 0,1 1 0,-3 5 140,3-3-900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7.059"/>
    </inkml:context>
    <inkml:brush xml:id="br0">
      <inkml:brushProperty name="width" value="0.2" units="cm"/>
      <inkml:brushProperty name="height" value="0.2" units="cm"/>
      <inkml:brushProperty name="color" value="#FFC114"/>
    </inkml:brush>
  </inkml:definitions>
  <inkml:trace contextRef="#ctx0" brushRef="#br0">1 261 124,'0'3'15,"0"-1"1,0 0-1,1 1 0,-1-1 0,1 0 1,0 0-1,-1 0 0,1 0 0,0 1 1,0-1-1,0 0 0,1-1 0,-1 1 1,0 0-1,1 0 0,-1 0 0,1-1 1,0 1-1,-1-1 0,1 1 1,0-1-1,1 1-15,1 1 38,0 0 0,0 1 0,0-1 0,-1 1 0,1 0 1,-1 0-1,1 3-38,35 63 519,-27-45-378,1-1 1,1 0-1,2-1 1,0-1-1,1 0 1,2 0-142,-18-21 40,0 0 0,0 1 0,0-1-1,1 0 1,-1 0 0,0 0 0,0 0 0,1 0 0,-1 0 0,1 0 0,-1-1-1,1 1 1,-1 0 0,1-1 0,-1 1 0,1-1 0,0 0 0,-1 1 0,1-1 0,-1 0-1,1 0 1,0 0-40,0-1 19,-1 0-1,1 0 1,-1 0-1,1 0 1,-1-1 0,0 1-1,1 0 1,-1-1-1,0 1 1,0-1-1,0 1 1,0-1-1,0 1 1,0-1-1,-1 0 1,1 0-1,0 1 1,-1-1-1,1 0 1,-1-1-19,16-60 70,-2-2 0,-4 1 1,-2-1-1,-3-1 0,-3 1 0,-3-3-70,3 63-96,0-1-1,0 1 0,0 0 1,1 0-1,0 1 0,0-1 1,0 0-1,3-2 97,13-22-1321,-15 18 467,1 1 46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1.251"/>
    </inkml:context>
    <inkml:brush xml:id="br0">
      <inkml:brushProperty name="width" value="0.2" units="cm"/>
      <inkml:brushProperty name="height" value="0.2" units="cm"/>
      <inkml:brushProperty name="color" value="#FFFFFF"/>
    </inkml:brush>
  </inkml:definitions>
  <inkml:trace contextRef="#ctx0" brushRef="#br0">8 38 260,'-4'75'1535,"2"-48"-1163,1 1 1,1-1-1,1 0 1,1 0-1,2 2-372,1-2 227,1-1 0,1 0 1,2 0-1,10 24-227,-16-44 42,-1 0 1,1-1-1,0 1 1,0-1-1,1 0 0,-1 1 1,1-1-1,0-1 1,1 1-1,-1-1 1,1 0-1,0 0 0,0 0 1,0 0-1,0-1 1,1 0-1,-1 0 1,1-1-1,0 1 0,0-1 1,0 0-1,0-1 1,0 0-1,1 0 1,2 0-43,-2-1 26,-1-1 0,1-1 1,-1 1-1,1-1 0,-1 0 1,1-1-1,-1 1 0,0-1 1,0 0-1,-1-1 0,1 0 1,0 0-27,5-4 36,-1 0 0,0-1 0,0 0 0,-1 0 0,5-8-36,0-2 41,-1 0 1,-1-1-1,-1 0 0,-1-1 0,-1-1 1,-1 1-1,0-1 0,2-15-41,-2-3 34,-2 0 0,-1 0-1,-2-1 1,-2-19-34,-1 59-14,-1 1 0,1-1-1,0 0 1,-1 0 0,1 0 0,-1 0 0,1 1-1,-1-1 1,1 0 0,-1 1 0,0-1 0,1 0 0,-1 1-1,0-1 1,0 1 0,1-1 0,-1 1 0,0-1 0,0 1-1,0 0 1,0-1 0,1 1 0,-1 0 0,0 0-1,0 0 1,0-1 0,0 1 0,0 0 0,0 0 0,0 0-1,-1 1 15,-2 0-2778,6 1 1896</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50.841"/>
    </inkml:context>
    <inkml:brush xml:id="br0">
      <inkml:brushProperty name="width" value="0.2" units="cm"/>
      <inkml:brushProperty name="height" value="0.2" units="cm"/>
      <inkml:brushProperty name="color" value="#FFFFFF"/>
    </inkml:brush>
  </inkml:definitions>
  <inkml:trace contextRef="#ctx0" brushRef="#br0">69 21 296,'0'0'81,"0"-1"0,0 0-1,0 0 1,0 1 0,0-1 0,0 0 0,0 0-1,0 1 1,0-1 0,0 0 0,0 0 0,1 1 0,-1-1-1,0 0 1,0 0 0,1 1 0,-1-1 0,1 0-1,-1 1 1,0-1 0,1 1 0,0-1 0,-1 0-1,1 1 1,-1-1 0,1 1 0,-1-1 0,1 1-1,0 0 1,0-1-81,0 1 72,0 0 1,0 0-1,-1 1 0,1-1 0,0 0 1,0 0-1,-1 1 0,1-1 0,0 1 1,0-1-1,-1 1 0,1-1 0,-1 1 1,1-1-1,0 1 0,-1-1 0,1 1 1,-1 0-1,1-1 0,-1 1 0,1 0 1,-1-1-1,0 1 0,1 0 0,-1 0 1,0-1-1,0 1 0,1 1-72,6 25 381,-2 1-1,0 0 1,-2 0-1,-1 0 1,-1 1-1,-1-1 1,-2 3-381,2 18 362,-2 39 519,-13 88-881,-52 352 1089,59-458-995,-12 69-1014,16-132-1896,4-7 783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51.170"/>
    </inkml:context>
    <inkml:brush xml:id="br0">
      <inkml:brushProperty name="width" value="0.2" units="cm"/>
      <inkml:brushProperty name="height" value="0.2" units="cm"/>
      <inkml:brushProperty name="color" value="#FFFFFF"/>
    </inkml:brush>
  </inkml:definitions>
  <inkml:trace contextRef="#ctx0" brushRef="#br0">1 0 240,'3'9'1008,"-3"-1"-88,0-1 12,3 2-108,-3-2-176,3 4-188,-3 0-268,0 4-252,12 25-364,-12-21-580,6 4 68</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2.881"/>
    </inkml:context>
    <inkml:brush xml:id="br0">
      <inkml:brushProperty name="width" value="0.2" units="cm"/>
      <inkml:brushProperty name="height" value="0.2" units="cm"/>
      <inkml:brushProperty name="color" value="#FFFFFF"/>
    </inkml:brush>
  </inkml:definitions>
  <inkml:trace contextRef="#ctx0" brushRef="#br0">422 38 108,'0'0'400,"-1"-24"1976,0 23-2361,1 1 1,0-1-1,-1 0 1,1 0-1,0 1 1,-1-1 0,1 0-1,-1 1 1,1-1-1,-1 1 1,1-1-1,-1 0 1,0 1 0,1-1-1,-1 1 1,0-1-1,1 1 1,-1 0-1,0-1 1,1 1 0,-1 0-1,0 0 1,0-1-1,0 1 1,1 0-1,-1 0 1,0 0 0,0 0-1,0 0 1,1 0-1,-1 0 1,0 0-1,0 0-15,-37 13 505,22-4-302,1 1 0,1 0 0,0 0 0,-1 3-203,-11 11 204,1 2 1,1 1-1,2 0 1,1 2 0,1 0-1,1 2 1,2 0-1,1 1 1,1 0-1,-1 9-204,1 6 128,1 0-1,3 0 0,2 1 0,1 1 1,3-1-1,3 1 0,1 5-127,1-32 31,0 0 1,2 0-1,1 0 1,0-1-1,2 1 0,0-1 1,1 0-1,2 0 1,1 3-32,-2-9 29,0 1 0,0-1 1,2 0-1,0-1 1,0 0-1,2 0 0,3 3-29,-9-12 5,0 0 0,0 0 0,1 0 0,-1-1 0,1 1 0,0-2 0,1 1-1,-1-1 1,1 1 0,-1-2 0,1 1 0,0-1 0,0 0 0,0-1-1,0 1 1,0-1 0,0-1 0,2 1-5,-2-2 1,0-1 0,0 1-1,-1-1 1,0-1 0,1 1 0,-1-1-1,0 0 1,0-1 0,0 1 0,-1-1-1,1 0 1,-1 0 0,0-1 0,0 0-1,0 0 1,1-2-1,2-1-51,-1-1 0,1 0 0,-2-1 0,1 0 0,-1 1 0,-1-2 0,0 1 0,0-1 0,1-7 51,-4 12-44,-1-1 1,0 0 0,-1 0-1,1 0 1,-1 1-1,0-1 1,-1 0 0,0 0-1,0 0 1,0 1-1,-1-1 1,0 1 0,0-1-1,-1 1 1,0 0 0,0 0-1,0 0 1,-1 0-1,0 0 1,0 1 0,0-1-1,-2-1 44,0 1-20,-1 0 0,1 1 0,-1 0 0,0 0 0,0 0-1,-1 1 1,1 0 0,-1 0 0,0 1 0,0 0 0,0 0 0,0 1-1,-1 0 1,1 0 0,-1 1 0,1 0 0,-5 1 20,12 0 7,1 0 7,0 0 2,0 0-10,-8 6 57,5-3-49,15 2 34,2-2-29,2-1 1,-1-1-1,0 0 1,0 0-1,0-2 0,0 0 1,1-1-1,-1 0 1,0-1-1,6-3-19,27-3 49,36-1-46,41-9-2739,-113 16 1696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3.552"/>
    </inkml:context>
    <inkml:brush xml:id="br0">
      <inkml:brushProperty name="width" value="0.2" units="cm"/>
      <inkml:brushProperty name="height" value="0.2" units="cm"/>
      <inkml:brushProperty name="color" value="#FFFFFF"/>
    </inkml:brush>
  </inkml:definitions>
  <inkml:trace contextRef="#ctx0" brushRef="#br0">1 852 36,'22'-1'308,"-1"0"1,1-1-1,-1-1 0,0-2 0,0 0 1,0-1-1,0 0 0,-1-2 0,0-1 1,-1 0-1,0-2 0,0 0 0,-1-1 1,5-4-309,-20 13 7,0 1 1,0-1-1,0 0 1,0 0-1,-1 0 1,1 0-1,-1 0 1,0 0-1,0-1 1,0 1 0,0-1-1,-1 0 1,1 1-1,0-5-7,-2 7-5,0 0 0,0 0-1,0 0 1,0 0 0,0 1 0,0-1-1,0 0 1,0 0 0,0 0 0,0 0-1,0 0 1,-1 0 0,1 0 0,0 0-1,-1 0 1,1 1 0,-1-1 0,1 0-1,-1 0 1,1 0 0,-1 1 0,0-1-1,1 0 1,-2 0 5,0 0-5,0 0 0,0 0-1,0 0 1,0 1 0,-1-1-1,1 0 1,0 1 0,-1 0 0,1-1-1,0 1 1,-1 0 0,1 0-1,0 0 1,-1 1 0,0-1 5,-7 2 40,1 0 1,-1 1-1,1 0 1,-1 0-1,1 1 1,0 0-1,0 1 0,0 0 1,1 0-1,0 1 1,0 0-1,0 0 1,1 1-1,-5 5-40,3-2 62,0 0-1,0 1 1,1 0-1,0 0 1,1 1-1,0 0 1,1 0-1,1 1 1,0 0-1,-3 10-61,2 1 74,0-3 10,1 0-1,0 0 0,2 1 0,1 0 1,0-1-1,2 3-83,0-19 20,0 1 0,1 0 0,0-1 0,0 0 1,1 1-1,-1-1 0,1 0 0,0 1 0,1-1 0,-1-1 0,1 1 1,0 0-1,0 0 0,0-1 0,1 0 0,0 0 0,0 0 0,0 0 1,0 0-1,0-1 0,1 0 0,-1 0 0,1 0 0,0 0 0,0-1 1,2 1-21,0-1 16,0 0 1,0 0 0,0-1 0,0 0-1,0 0 1,0 0 0,1-1-1,-1 0 1,0-1 0,0 0 0,0 0-1,0 0 1,0-1 0,0 0 0,0 0-1,-1-1 1,5-2-17,14-7 23,0-2 1,-1 0-1,20-17-23,-16 10-105,-2-1 0,0-2 0,-2 0 0,-1-2 0,0 0 0,-2-2 0,11-20 105,16-32-1162,-5-1-1,7-24 1163,-20 31-928,-3-1 0,3-26 928,-19 65-145,75-250 994,-74 256-271,-4 26 183,0 17-316,-5 16-181,-2 0 0,0 0 0,-2 0 1,-1 0-1,-1 0 0,-4 9-264,6-25 1,-62 601 1270,50-207-4656,13-397 2412</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3.884"/>
    </inkml:context>
    <inkml:brush xml:id="br0">
      <inkml:brushProperty name="width" value="0.2" units="cm"/>
      <inkml:brushProperty name="height" value="0.2" units="cm"/>
      <inkml:brushProperty name="color" value="#FFFFFF"/>
    </inkml:brush>
  </inkml:definitions>
  <inkml:trace contextRef="#ctx0" brushRef="#br0">0 138 472,'10'3'572,"15"1"-44,8-4-88,-12 0 0,11 0-40,6 0-4,50-21-52,-34 9-32,2 1-48,0-2-4,2 1-76,2-3-76,-1 3-96,-4-1-176,5 2-216,-10-2-360,-1 2-428</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5.378"/>
    </inkml:context>
    <inkml:brush xml:id="br0">
      <inkml:brushProperty name="width" value="0.2" units="cm"/>
      <inkml:brushProperty name="height" value="0.2" units="cm"/>
      <inkml:brushProperty name="color" value="#FFFFFF"/>
    </inkml:brush>
  </inkml:definitions>
  <inkml:trace contextRef="#ctx0" brushRef="#br0">98 1 300,'-13'55'816,"2"0"0,-2 35-816,10-69 27,-13 142 1869,6 33-1896,8-156 142,1 103-408,2-141 192,-1-1 1,-1 0-1,1 1 1,0-1-1,0 1 0,0-1 1,-1 0-1,1 1 0,-1-1 1,1 0-1,-1 1 1,0-1-1,1 0 0,-1 0 1,0 0-1,0 1 1,0-1-1,0 0 0,0 0 1,0 0-1,0 0 0,0-1 1,0 1-1,0 0 1,0 0-1,-1-1 0,1 1 1,0-1-1,-2 1 74,-3 0-1008</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5.698"/>
    </inkml:context>
    <inkml:brush xml:id="br0">
      <inkml:brushProperty name="width" value="0.2" units="cm"/>
      <inkml:brushProperty name="height" value="0.2" units="cm"/>
      <inkml:brushProperty name="color" value="#FFFFFF"/>
    </inkml:brush>
  </inkml:definitions>
  <inkml:trace contextRef="#ctx0" brushRef="#br0">1 93 420,'30'1'1701,"57"-8"-568,0-4 0,19-8-1133,44-6 645,-40 10-1327,0 4 0,35 5 682,-109 6-912</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6.032"/>
    </inkml:context>
    <inkml:brush xml:id="br0">
      <inkml:brushProperty name="width" value="0.2" units="cm"/>
      <inkml:brushProperty name="height" value="0.2" units="cm"/>
      <inkml:brushProperty name="color" value="#FFFFFF"/>
    </inkml:brush>
  </inkml:definitions>
  <inkml:trace contextRef="#ctx0" brushRef="#br0">83 165 176,'-14'27'389,"1"1"-1,2 1 1,0 1 0,3-1-1,0 1 1,2 1-1,1-1 1,1 1 0,2 0-1,1 8-388,2-24 86,0 1 1,1 0-1,1 0 0,0-1 0,1 0 0,1 0 0,0 0 0,1 0 0,1-1 0,0 0 0,4 4-86,-8-12 27,1 0 0,-1-1 1,1 1-1,1-1 0,-1 0 0,1 0 0,0-1 1,0 0-1,1 1 0,-1-2 0,1 1 0,0-1 1,-1 0-1,2 0 0,-1 0 0,0-1 0,1 0 0,-1 0 1,1-1-1,-1 1 0,1-1 0,0-1 0,-1 0 1,5 0-28,-1-1 11,-1 0 1,1-1-1,-1 0 0,1 0 1,-1-1-1,0-1 1,0 0-1,-1 0 1,1 0-1,-1-1 1,0 0-1,0-1 1,0 0-1,-1 0 1,0-1-1,6-6-11,3-5 24,-1-1 0,-1-1 0,-1-1 0,-1 0-1,0-1 1,-2 0 0,0 0 0,-2-1 0,1-6-24,1-7 56,-2-1 0,-1 0 0,-2 0 0,-2-1 1,-2-25-57,-1 52 24,0-1 0,-2 1 0,1 0 1,-1 0-1,-1 1 0,0-1 1,-1 0-1,0 1 0,0 0 0,-1 0 1,0 0-1,-1 1 0,0-1 1,-7-6-25,8 10 4,0 1 0,0 0 0,-1 0 1,0 0-1,1 1 0,-2 0 0,1 0 1,-1 0-1,1 1 0,-1 0 0,0 0 1,0 1-1,0 0 0,0 0 0,-1 1 1,1 0-1,0 0 0,-1 0 0,1 1 1,-1 0-1,1 1 0,0 0 0,-1 0 1,-1 1-5,-18 6-533,-1 1 0,2 2-1,-1 0 1,1 2 0,1 1 0,-14 10 533,5-3-1196</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6.894"/>
    </inkml:context>
    <inkml:brush xml:id="br0">
      <inkml:brushProperty name="width" value="0.2" units="cm"/>
      <inkml:brushProperty name="height" value="0.2" units="cm"/>
      <inkml:brushProperty name="color" value="#FFFFFF"/>
    </inkml:brush>
  </inkml:definitions>
  <inkml:trace contextRef="#ctx0" brushRef="#br0">15 0 28,'-15'90'368,"15"-66"-96,15 45-28,-9-25-72,2-2-120,2 1 0,-5 3 8,1-8-120,0-4-88,-3-5-132,-3-20-268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6:38.714"/>
    </inkml:context>
    <inkml:brush xml:id="br0">
      <inkml:brushProperty name="width" value="0.1" units="cm"/>
      <inkml:brushProperty name="height" value="0.1" units="cm"/>
      <inkml:brushProperty name="color" value="#66CC00"/>
    </inkml:brush>
  </inkml:definitions>
  <inkml:trace contextRef="#ctx0" brushRef="#br0">28 675 100,'0'0'327,"0"-1"-283,0 0 0,0-1 0,1 1 0,-1 0-1,0 0 1,0 0 0,0-1 0,0 1 0,-1 0-1,1 0 1,0 0 0,0 0 0,-1-1 0,1 1-1,-1 0 1,1 0 0,-1 0 0,1 0 0,-1 0-1,0 0-43,-16-19 304,12 10 1307,8 18-649,2 37 820,0 39-1782,-3-43 149,5 190 963,-7-136-740,4 0-1,4 0 1,4-1 0,9 21-372,-16-95 69,1 0 1,0-1-1,2 0 0,0 0 0,1 0 0,1-1 1,1-1-1,0 0 0,1 0 0,8 7-69,-10-14 45,1 0 0,0 0-1,0-1 1,1 0 0,0-1 0,1 0 0,0-1-1,0-1 1,1 0 0,-1 0 0,1-2-1,0 0 1,1 0 0,13 1-45,59 3 266,0-3 0,84-8-266,-34 1-1461,-91 9-205,-25-2-271,-6-3 104</inkml:trace>
  <inkml:trace contextRef="#ctx0" brushRef="#br0" timeOffset="688.363">1517 1617 16,'0'-1'133,"1"0"0,0 0 0,-1 0-1,1 0 1,-1-1 0,1 1 0,-1 0 0,0 0 0,1-1 0,-1 1 0,0 0-1,0 0 1,0-1 0,0 1 0,0 0 0,0-1 0,0 1 0,0 0 0,-1 0-1,1-1 1,0 1 0,-1 0 0,1 0 0,-1 0 0,1-1 0,-1 1-1,0 0-132,-23-43 113,18 33 213,-5-7-72,0 0 0,-1 1-1,-1 0 1,-1 1 0,-10-10-254,18 20 118,0 1 0,0-1 0,0 1 0,-1 0 0,0 1-1,0 0 1,0 0 0,-1 0 0,1 1 0,-1 0 0,0 0 0,0 1 0,0 0 0,0 1 0,0 0 0,-3 0-118,7 1 50,-1 0 1,0 0-1,0 1 0,0 0 0,0 0 1,0 0-1,1 1 0,-1 0 1,1-1-1,-1 2 0,1-1 1,0 0-1,-1 1 0,1 0 0,1 0 1,-1 0-1,0 0 0,1 1-50,-4 3 74,2 1-1,-1-1 0,1 1 0,0 0 1,1 1-1,-1-1 0,2 1 0,-1 0 1,1 3-74,-5 16 150,2-1 0,1 2 0,2-1 0,0 0 0,2 23-150,0-40 37,1 1-1,1-1 1,0 1 0,0-1-1,1 0 1,1 0 0,0 0 0,0 0-1,1 0 1,0 0 0,1-1-1,0 0 1,1 0 0,0 1-37,-5-9 9,1 0 1,-1 0-1,1-1 1,-1 1-1,1 0 1,-1 0-1,1-1 1,0 1-1,0-1 1,0 0-1,0 1 0,0-1 1,0 0-1,0 0 1,0 0-1,1 0 1,-1-1-1,0 1 1,0-1-1,1 1 1,-1-1-1,0 0 1,3 0-10,-1 0 13,-1-1 0,1 0 0,-1 0 0,1-1 0,-1 1 0,0-1 1,1 1-1,-1-1 0,0 0 0,0-1 0,0 1 0,0 0 1,-1-1-1,1 0-13,9-10 44,-2 0 1,1 0 0,-2-1 0,0 0-1,-1-1 1,3-5-45,-1-4 108,-1-1 1,0 0-1,-2 0 1,-1-1-1,-1 0 0,-1 0 1,-2 0-1,0 0 0,-2-21-108,0 47 94,7 37 378,-1-7-310,1-1-1,2 0 0,1-1 1,1 0-1,1 0 0,6 5-161,-14-25 34,0 0 0,1-1-1,0 0 1,0 0-1,1 0 1,0-1 0,0 1-1,0-2 1,1 1-1,0-1 1,0 0 0,0 0-1,1 0 1,0-1-1,0-1 1,0 1 0,0-1-1,0-1 1,1 1-1,-1-2 1,1 1 0,0-1-1,7 0-33,-7-2-40,0 0 1,0-1-1,1-1 0,-1 1 0,-1-1 0,1-1 1,0 0-1,-1 0 0,0-1 0,0 0 1,0 0-1,0-1 0,-1 0 0,0 0 0,0 0 1,-1-1-1,0 0 0,0-1 0,2-3 40,5-7-776,0-1-1,-1 0 1,-2-1 0,0 0-1,-1 0 1,0-1 0,3-19 776,-4 3-2597</inkml:trace>
  <inkml:trace contextRef="#ctx0" brushRef="#br0" timeOffset="1102.729">2000 10 292,'-5'-9'1997,"5"25"-634,-1 67-103,3-1 0,4 1 1,4 3-1261,-7-52 215,58 475 1985,-28-307-852,32 101-1348,-22-120-2849,-42-182 1696,-1-1-552,0 0-128</inkml:trace>
  <inkml:trace contextRef="#ctx0" brushRef="#br0" timeOffset="1427.129">1643 926 36,'0'1'120,"-1"0"-1,1-1 1,-1 1-1,1 0 1,-1 0 0,1 0-1,0 0 1,0 0-1,-1 0 1,1 0 0,0 0-1,0 0 1,0 0 0,0 0-1,0 0 1,0 0-1,0 0 1,1 0 0,-1 0-1,0 0 1,0 0-1,1 0 1,-1-1 0,1 1-1,-1 0 1,1 0-1,-1 0 1,1 0 0,-1-1-120,2 2 115,0 0 1,0-1-1,0 0 1,0 0 0,0 1-1,0-1 1,1 0-1,-1-1 1,0 1-1,0 0 1,1-1 0,1 1-116,6 1 214,1-1 0,-1-1 0,1 1 0,-1-2 0,1 1 0,3-2-214,51-12 722,-1-3 0,0-3 1,11-7-723,116-35 555,-157 54-1058,-1 1 0,1 2-1,0 1 1,31 0 503,-56 4-315,-1 1 0,0 0 0,0 0-1,0 1 1,0 0 0,0 0 0,-1 1-1,6 2 316,-8-3-155,29 15-1249</inkml:trace>
  <inkml:trace contextRef="#ctx0" brushRef="#br0" timeOffset="1836.753">2667 1331 440,'-1'3'107,"1"0"0,1 0 0,-1 0-1,0 0 1,1 0 0,0 0 0,-1 0 0,1 0 0,0-1-1,1 1 1,-1 0 0,0 0 0,1-1 0,0 1-1,-1-1 1,1 0 0,0 1 0,0-1 0,0 0 0,1 0-1,-1 0 1,1 1-107,3 0 128,-1-1 0,0 1 0,1-1 0,0 0 0,-1 0 0,1 0 1,0-1-1,0 0 0,0 0 0,0-1 0,0 1-128,11-1 160,-1 0 1,1-1 0,-1-1 0,0-1 0,0 0 0,0-1-1,6-2-160,-7 0 115,0 0-1,0-1 0,-1-1 0,0 0 1,0-1-1,-1-1 0,0 0 0,-1 0 1,0-1-1,0-1-114,-6 4 50,1 0-1,-1 0 1,-1-1 0,0 1 0,0-1-1,0 0 1,-1-1 0,-1 1-1,1-1 1,-2 0 0,1 0 0,-1 1-1,-1-2 1,0 1 0,0 0 0,-1 0-50,-1 2 18,0 1 0,-1-1 0,0 1 0,-1 0 1,1-1-1,-1 1 0,-1 0 0,1 1 0,-1-1 1,0 0-1,-1 1 0,0 0 0,0 0 0,0 1 1,0-1-1,-4-1-18,5 3 47,0 0 0,-1 0 1,0 0-1,0 0 0,0 1 0,0 0 1,0 0-1,-1 1 0,1-1 0,-1 1 1,1 0-1,-1 1 0,0-1 0,0 1 1,0 0-1,0 1 0,0-1 0,0 1 1,0 1-1,0-1 0,0 1 0,-4 0-47,0 3 90,1 0-1,0 1 0,0 0 1,0 0-1,0 1 0,1 0 1,0 1-1,0 0 0,1 0 1,0 0-1,0 1 0,0 0 1,1 1-1,1-1 0,-1 1 0,1 0 1,1 1-1,0-1 0,-1 2-89,-3 13 242,0-1 0,2 1 0,0 0-1,2 1 1,0-1 0,2 1-1,1 21-241,2-29 33,1 0 1,1 0-1,0 0 0,1 0 0,1-1 0,1 0 0,0 0 0,1 0 0,1-1 0,0 0 0,1 0 0,1-1 0,0 0 0,1-1 0,0 0 0,1-1 1,1 0-1,0-1 0,0 0 0,1-1 0,1-1 0,8 5-33,-14-9-138,1 0 0,0-1 1,0 0-1,1-1 0,-1 0 1,1-1-1,0 0 0,-1 0 1,1-1-1,0-1 0,0 0 0,0 0 1,0-1-1,-1 0 0,2-1 138,1-1-564,1-1 0,-1-1 0,0 0 1,0 0-1,-1-1 0,4-3 564,14-10-2421</inkml:trace>
  <inkml:trace contextRef="#ctx0" brushRef="#br0" timeOffset="2208.974">3607 1079 424,'4'13'652,"-1"0"0,-1 0 0,0 0-1,0 0 1,-1 11-652,1 0 373,5 98 3038,-6 25-3411,-1-145 16,0 5 16,1-1-1,-1 1 1,1 0-1,1-1 0,-1 1 1,1-1-1,0 1 1,2 3-32,2 7 65,-6-16-66,0-1 0,0 0 0,1 0 0,-1 1 0,0-1 0,0 0 1,0 0-1,0 1 0,0-1 0,1 0 0,-1 0 0,0 1 0,0-1 0,0 0 0,1 0 0,-1 0 0,0 0 0,0 1 0,0-1 0,1 0 1,-1 0-1,0 0 0,0 0 0,1 0 0,-1 0 0,0 0 0,1 0 0,-1 0 0,0 0 0,0 1 0,1-1 0,-1-1 0,0 1 0,0 0 1,1 0-1,-1 0 0,0 0 0,1 0 0,-1 0 0,0 0 0,0 0 0,1 0 0,-1 0 0,0-1 0,0 1 0,0 0 0,1 0 0,-1 0 1,0 0-1,0-1 0,0 1 0,1 0 0,-1 0 0,0-1 0,0 1 0,0 0 0,0 0 0,0-1 0,0 1 0,1 0 0,-1 0 0,0-1 1,11-17-87,-10 17 81,22-47-411,18-49 417,-19 41-156,19-34 156,-33 75 76,1 0 0,0 1 0,1 0 0,1 0 0,0 1-1,1 0 1,11-9-76,-21 20 38,1 0 0,-1-1-1,1 1 1,0 0 0,-1 0-1,1 1 1,0-1 0,0 1-1,0-1 1,0 1 0,1 0-1,-1 0 1,0 0 0,1 1-1,-1-1 1,0 1 0,1 0 0,-1 0-1,0 0 1,1 0 0,-1 0-1,0 1 1,1 0 0,-1 0-1,0-1 1,0 2 0,1-1-1,-1 0 1,0 1 0,0-1-1,-1 1 1,1 0 0,0 0-1,0 0 1,-1 0 0,0 1-1,1-1 1,-1 1 0,0 0-38,11 13 187,0 2 0,-2-1 1,0 2-1,-1-1 1,7 21-188,-3-10 164,20 53 219,-28-62-265,2-1 0,0 0 0,1 0 0,1 0-1,1-1 1,9 11-118,-19-28-12,0 0-1,0 0 0,0 0 0,0 0 1,0 0-1,0 0 0,0 0 0,0-1 0,0 1 1,0-1-1,1 1 0,-1 0 0,0-1 1,0 0-1,1 1 0,-1-1 0,0 0 1,1 0-1,-1 0 0,0 0 0,1 0 1,-1 0-1,0 0 0,1 0 0,-1 0 1,0-1-1,1 1 0,-1-1 0,0 1 0,0-1 1,1 1-1,-1-1 0,0 0 0,0 1 1,0-1-1,0 0 0,0 0 0,0 0 1,0 0-1,0 0 0,0 0 0,0 0 13,7-9-245,0 1-1,0-1 1,-1-1-1,4-7 246,0 2-473,32-49-2467,-21 30 827</inkml:trace>
  <inkml:trace contextRef="#ctx0" brushRef="#br0" timeOffset="2627.619">5117 881 612,'-14'4'330,"1"1"0,-1 0-1,1 1 1,0 1 0,0-1 0,1 2 0,0 0 0,0 1-1,1 0 1,0 0 0,1 1 0,0 1 0,0-1-1,1 2 1,1-1 0,-1 1 0,2 1 0,0-1-1,1 1 1,0 1 0,1-1 0,0 1 0,1 0-1,0 1-329,0 3 190,0 1 0,1 0 0,1-1-1,1 1 1,0 0 0,1 0 0,2 0-1,0 0 1,0-1 0,2 1 0,1-1-1,0 1 1,1-1 0,3 5-190,-4-11 51,0-1 0,1 0-1,0-1 1,1 1 0,0-1 0,0 0 0,1-1 0,1 0 0,-1 0-1,1-1 1,1 0 0,0-1 0,0 0 0,0 0 0,1-1-1,0 0 1,0-1 0,0 0 0,1-1 0,0-1 0,0 1-1,4-1-50,4-1-12,-1 0 0,0-1-1,1-2 1,-1 0-1,1 0 1,-1-2-1,7-2 13,14-5-1497,0-1 1,-1-3-1,2-1 1497,-7 2-2577</inkml:trace>
  <inkml:trace contextRef="#ctx0" brushRef="#br0" timeOffset="3142.333">5918 1109 116,'-1'0'61,"1"0"0,0 0 0,0-1 0,0 1 0,0 0 0,0 0 0,0 0 0,0-1 0,1 1 0,-1 0 0,0 0 0,0 0 0,0-1-1,0 1 1,0 0 0,0 0 0,0 0 0,0-1 0,0 1 0,1 0 0,-1 0 0,0 0 0,0 0 0,0 0 0,0-1 0,1 1 0,-1 0 0,0 0 0,0 0 0,0 0 0,0 0 0,1 0 0,-1 0 0,0 0 0,0 0 0,0-1 0,1 1 0,-1 0 0,0 0 0,0 0-1,0 0 1,1 0 0,-1 0 0,0 1 0,0-1 0,1 0 0,-1 0 0,0 0 0,0 0 0,0 0 0,1 0 0,-1 0 0,0 0 0,0 0 0,0 0 0,0 1 0,1-1-61,17 12 1354,14 19-532,-27-25-700,33 36 997,3-2-1,11 7-1118,-39-36 38,1 0-1,1-2 1,-1 1 0,1-2-1,1 0 1,0-1-1,0 0 1,0-1 0,11 2-38,-18-7-86,0 0 0,1-1 0,-1 0 0,0 0 0,1-1 0,-1 0 0,0 0 0,0-1 0,0-1 0,0 0 0,0 0 0,0 0 0,-1-1 0,0 0 0,0-1 0,0 0 0,0 0-1,0-1 1,-1 0 0,0 0 0,-1-1 0,1 0 86,9-10-238,-1 0 0,0-1 0,-2 0 0,0-1 0,-1 0 0,-1-1 0,-1-1 0,5-14 238,33-110-878,14-84 878,-30 105 1260,-30 117-1164,5-20 991,-9 23-195,-6 17 160,-35 75 2351,3 3-3403,-33 68 1666,-263 593 2022,107-221-6551,173-405-3943,32-73 3173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8.089"/>
    </inkml:context>
    <inkml:brush xml:id="br0">
      <inkml:brushProperty name="width" value="0.2" units="cm"/>
      <inkml:brushProperty name="height" value="0.2" units="cm"/>
      <inkml:brushProperty name="color" value="#FFC114"/>
    </inkml:brush>
  </inkml:definitions>
  <inkml:trace contextRef="#ctx0" brushRef="#br0">305 88 180,'-1'-4'174,"0"1"1,0 0-1,0 0 0,0 0 1,-1-1-1,1 1 1,-1 0-1,0 1 0,0-1 1,0 0-1,0 0 0,0 1 1,0-1-1,-1 1 0,0 0 1,1 0-1,-1 0 1,0 0-1,0 0 0,0 1 1,-2-2-175,-5-2 47,-1 0 0,1 0 0,-1 1 1,0 0-1,-11-2-47,18 6 19,-1 0 1,0 0-1,0 1 1,0-1-1,1 1 1,-1 0-1,0 0 1,1 1-1,-1-1 1,1 1 0,-1 0-1,1 0 1,0 1-1,0-1 1,0 1-1,0 0 1,0 0-1,1 1 1,-1-1-1,1 1 1,0-1-1,-3 5-19,-4 4 34,1 0-1,1 1 1,0 0-1,0 0 0,1 1 1,-3 12-34,3-5 36,2 0 1,1 1-1,1 0 0,0 0 1,2 0-1,1 0 0,0 2-36,1-20 22,0 1-1,1-1 0,-1 1 1,1-1-1,0 0 0,0 0 1,0 0-1,1 0 0,-1 0 1,1-1-1,0 1 0,0-1 0,1 0 1,-1 1-1,1-1 0,-1-1 1,1 1-1,0-1 0,0 1 1,0-1-1,0 0 0,0 0 0,3 0-21,-5-3 5,0 0 0,-1 0-1,1 1 1,0-2 0,0 1-1,0 0 1,-1 0-1,1 0 1,0-1 0,-1 1-1,1-1 1,-1 1-1,1-2-4,1 0 13,3-3-16,0 0 1,-1-1 0,1 0 0,-1 0 0,0 0 0,-1-1 0,0 1 0,0-1 0,-1 0 0,0 0 0,0-1 0,-1 1 0,0-1 0,0 1 0,-1-1 0,0-8 2,14-52 101,-12 51 131,-2 15-239,2 7-27,3 5 24,20 33 29,-21-33-14,0 0 1,0-1-1,0 1 0,1-1 0,1-1 1,0 1-6,-2-3 2,0 1 24,0 0-1,0-1 1,1 0 0,0 0-1,0 0 1,0-1 0,0 0-1,1 0 1,-1 0-1,1-1 1,0 0 0,0-1-1,0 1 1,1-1-26,-7-2 79,-1 0-1,14-4 64,-7 0-117,1-1 1,-1-1 0,-1 0 0,1 0 0,-1 0-1,0 0 1,-1-1 0,1 0 0,-1-1-1,-1 1 1,2-3-26,2-5 53,0-2 1,0 1-1,-2-1 0,0 0 0,0-4-53,-4 12-116,2-17-330,-1 18-2699,-3 8 2282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7.281"/>
    </inkml:context>
    <inkml:brush xml:id="br0">
      <inkml:brushProperty name="width" value="0.2" units="cm"/>
      <inkml:brushProperty name="height" value="0.2" units="cm"/>
      <inkml:brushProperty name="color" value="#FFFFFF"/>
    </inkml:brush>
  </inkml:definitions>
  <inkml:trace contextRef="#ctx0" brushRef="#br0">1 87 128,'15'-8'356,"1"1"-1,-1 1 1,1 0 0,1 1-1,-1 1 1,1 1 0,4-1-356,23-5 490,11-3 96,0 3-1,0 2 0,1 2 1,25 3-586,-67 3 52,1 0-1,0 1 1,-1 1 0,1 0-1,-1 1 1,0 0 0,0 1 0,-1 1-1,1 0 1,-1 1 0,-1 1-1,1 0 1,-1 0 0,0 1 0,-1 1-1,0 0 1,-1 0 0,0 1-1,-1 0 1,0 1 0,0 0 0,-1 1-1,-1-1 1,0 2 0,-1-1-1,-1 1 1,0-1 0,0 1 0,-1 1-1,-1-1 1,-1 1 0,0-1-1,-1 1 1,0 0 0,-1-1 0,-1 1-1,-1 9-51,-6 21 121,-3 0 0,-1-1 0,-1 0 0,-3-2-1,-2 1 1,-17 29-121,-4-3 196,-3-1-1,-3-2 1,-31 34-196,43-60 22,-27 25-22,47-53-227,0 0 0,0-1 0,-1-1-1,0 0 1,-1-1 0,-14 7 227,25-14-187,1-1 0,0 1 0,0-1 0,0 0-1,-1 0 1,1 0 0,0 0 0,-1-1 0,1 1 0,-1-1 0,1 0 0,-1 0 0,1 0-1,-1-1 1,1 1 0,-1-1 0,0 0 187,-23-11-1385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7.761"/>
    </inkml:context>
    <inkml:brush xml:id="br0">
      <inkml:brushProperty name="width" value="0.2" units="cm"/>
      <inkml:brushProperty name="height" value="0.2" units="cm"/>
      <inkml:brushProperty name="color" value="#FFFFFF"/>
    </inkml:brush>
  </inkml:definitions>
  <inkml:trace contextRef="#ctx0" brushRef="#br0">100 241 132,'32'-5'435,"-1"-1"-1,0-2 1,-1 0-1,0-3 1,0 0-1,-1-2 1,-1-1 0,0-1-1,-1-2 1,17-13-435,-42 29-19,-1 0-1,1 0 1,-1 0 0,1 0 0,-1 0-1,0 0 1,0-1 0,1 1 0,-1 0 0,0-1-1,0 1 1,0-1 0,-1 1 0,1-1-1,0 1 1,0-1 0,-1 0 0,1 1 0,-1-1-1,0 0 1,1 1 0,-1-1 0,0 0-1,0 0 1,0 1 0,0-1 0,0 0 0,0 0-1,-1 1 1,1-1 0,-1 0 0,1 1-1,-1-1 1,1 0 0,-1 1 0,0-1 0,0 1-1,0-1 1,0 1 0,0 0 0,0-1-1,0 1 1,0 0 0,-1 0 0,1-1 0,0 1-1,-1 0 1,1 0 0,-1 1 0,1-1-1,-1 0 1,0 0 19,-6-3-5,0 0-1,-1 0 1,1 0 0,-1 1-1,0 1 1,0-1-1,0 1 1,0 1 0,-5-1 5,-2 2 115,0 0 0,0 1-1,0 1 1,1 0 0,-1 1 0,0 1 0,1 0 0,0 1 0,0 1 0,0 1 0,1 0 0,0 0 0,-5 4-115,10-4 88,-1 0 0,1 1 0,0-1 0,0 2 0,1-1 0,1 1 0,-1 1 0,1-1 0,1 1 0,0 0 0,0 1 0,1 0 0,0 0 0,1 0 0,0 0 0,1 0 0,0 1 0,0 6-88,1-6 71,1 1 0,0-1 0,1 1 0,0 0 0,1-1 0,0 1 0,1-1 0,1 1 0,0-1 0,0 0 0,2 0 0,2 6-71,-3-10 37,0 0 1,1 0-1,0-1 0,1 1 1,-1-1-1,2-1 0,-1 1 1,0-1-1,1 0 0,1 0 1,-1-1-1,0 0 0,1 0 1,0-1-1,0 0 0,1-1 1,6 3-38,1-1 11,0-2 1,-1 1-1,1-2 1,0 0-1,1-1 1,-1-1-1,0 0 1,0-1 0,0-1-1,4-1-11,17-4-1278,-1-3 0,0 0 0,33-16 1278,-32 12-1428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8.285"/>
    </inkml:context>
    <inkml:brush xml:id="br0">
      <inkml:brushProperty name="width" value="0.2" units="cm"/>
      <inkml:brushProperty name="height" value="0.2" units="cm"/>
      <inkml:brushProperty name="color" value="#FFFFFF"/>
    </inkml:brush>
  </inkml:definitions>
  <inkml:trace contextRef="#ctx0" brushRef="#br0">171 0 100,'-9'4'176,"1"-1"0,0 1 0,0 1 0,0-1 0,1 1 0,0 1 1,0-1-1,0 1 0,0 0 0,1 1 0,0 0 0,1 0 0,-1 0 0,1 0 0,1 1 0,-1 0 0,1 0 0,1 0 0,-2 3-176,-4 13 342,1 0-1,1 0 1,1 1-1,1-1 1,1 1 0,1 8-342,1-13 166,1 0 0,1 1 1,1-1-1,1 0 1,0-1-1,2 1 1,0 0-1,2-1 1,0 0-1,1 0 1,3 5-167,-5-14 57,0-1 1,1 0-1,0 0 1,0 0-1,1-1 0,0 0 1,0 0-1,1-1 1,0 0-1,1 0 1,-1-1-1,1 0 1,1 0-1,-1-1 0,1-1 1,0 1-1,0-2 1,0 1-1,0-1 1,1-1-1,5 1-57,17 0 29,0-2-1,0-1 1,0-2 0,0-1-1,0-2 1,0-1 0,0-2-29,95-13-1614,-69 15-1304,-44 3 1517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8.614"/>
    </inkml:context>
    <inkml:brush xml:id="br0">
      <inkml:brushProperty name="width" value="0.2" units="cm"/>
      <inkml:brushProperty name="height" value="0.2" units="cm"/>
      <inkml:brushProperty name="color" value="#FFFFFF"/>
    </inkml:brush>
  </inkml:definitions>
  <inkml:trace contextRef="#ctx0" brushRef="#br0">1 1 392,'0'2'604,"3"0"-20,-1 3-48,2 1-20,-4 1-68,2 2-28,2 0-116,1 14-136,-2 1-140,0 1-168,0 3-256,-3-8-360,0-6-300,0 6 128</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8.947"/>
    </inkml:context>
    <inkml:brush xml:id="br0">
      <inkml:brushProperty name="width" value="0.2" units="cm"/>
      <inkml:brushProperty name="height" value="0.2" units="cm"/>
      <inkml:brushProperty name="color" value="#FFFFFF"/>
    </inkml:brush>
  </inkml:definitions>
  <inkml:trace contextRef="#ctx0" brushRef="#br0">0 1 568,'0'332'4691,"2"-305"-4695,0 0-1,2 0 1,1 0 0,8 24 4,-12-46-90,5 11-1140,-3-13 52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49.617"/>
    </inkml:context>
    <inkml:brush xml:id="br0">
      <inkml:brushProperty name="width" value="0.2" units="cm"/>
      <inkml:brushProperty name="height" value="0.2" units="cm"/>
      <inkml:brushProperty name="color" value="#FFFFFF"/>
    </inkml:brush>
  </inkml:definitions>
  <inkml:trace contextRef="#ctx0" brushRef="#br0">420 901 40,'-4'-4'113,"0"0"0,0 1 0,0-1 0,0 1 0,0 0 0,-1 0 0,1 0 0,-1 1 0,0-1 0,0 1 1,0 0-1,0 1 0,0-1 0,0 1 0,-1 0 0,1 0 0,0 1 0,-3 0-113,-1 0 139,1 1-1,-1 0 1,1 1 0,0 0 0,0 0-1,0 1 1,0 0 0,0 1-1,0-1 1,1 2 0,-2 0-139,-9 7 299,0 2-1,0 0 1,2 0 0,0 2-1,0 0 1,2 1 0,0 0 0,-8 15-299,10-12 189,1 1-1,1 1 1,2 0 0,0 0 0,0 0 0,2 1 0,1 1 0,1-1 0,1 0 0,1 1 0,1 0 0,2 9-189,-1-25 29,1-1 0,0 1 0,0-1 0,0 1 0,1-1 0,1 0 0,-1 0 0,1 0 0,0 0 0,0 0 0,4 4-29,-5-8 17,-1-1-1,1 1 1,0-1-1,0 0 1,0 1-1,1-1 0,-1 0 1,0 0-1,1 0 1,-1-1-1,1 1 1,0 0-1,0-1 0,-1 0 1,1 0-1,0 0 1,0 0-1,0 0 1,0 0-1,0-1 0,1 0 1,-1 1-1,0-1 1,0 0-1,0-1 1,0 1-1,0 0 1,0-1-1,0 0 0,0 0 1,1 0-17,10-5 20,1-2 1,-1 1 0,0-2-1,-1 0 1,0 0-1,-1-2 1,0 1 0,0-1-1,-1-1 1,0 0-1,5-9-20,15-21 67,-2-1 0,-1-2 0,-1-4-67,28-55-137,-5-3 0,-4-1 0,-5-3 0,-5-1 0,-5-1 0,-5-2 0,6-80 137,-25 125-146,-4-40 146,-7 93 43,-7 16 2,9 2-37,1 1-1,-1-1 1,0 1-1,0-1 1,1 1 0,-1 0-1,0-1 1,1 1-1,0 0 1,-1 0 0,1 0-1,-1 2-7,-10 26 81,2 0 1,0 0-1,2 1 0,2 1 0,0 6-81,-14 164 385,14-110-257,-5 105 436,10 14-564,1-154 53,1-13 0,3 1 1,1-1 0,8 29-54,-6-38 47,19 87-301,0-43-4055,-23-74 2384</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50.212"/>
    </inkml:context>
    <inkml:brush xml:id="br0">
      <inkml:brushProperty name="width" value="0.2" units="cm"/>
      <inkml:brushProperty name="height" value="0.2" units="cm"/>
      <inkml:brushProperty name="color" value="#FFFFFF"/>
    </inkml:brush>
  </inkml:definitions>
  <inkml:trace contextRef="#ctx0" brushRef="#br0">1 473 452,'4'1'178,"0"0"-1,-1 0 1,1 0 0,0-1-1,0 1 1,0-1-1,0 0 1,0 0 0,0-1-1,0 1 1,0-1-1,0 0 1,-1 0 0,2 0-178,49-20 454,-13 0-44,0-2 1,-2-2-1,29-24-410,-52 36 93,0 0 1,-2-1-1,1-1 0,-2 0 1,0-1-1,-1 0 0,0-1 1,-2 0-1,8-16-93,-15 23 42,0 1 0,0-1 0,-1 0 0,0 0 0,0 0 0,-1 0 0,-1 0 0,1 0 1,-2-1-43,1 8 6,0 1 0,0-1 0,0 1 0,0 0 0,-1-1 0,1 1 0,-1-1 0,0 1 0,1 0 0,-1 0 0,0 0 1,-1-1-1,1 1 0,0 0 0,0 0 0,-1 0 0,1 1 0,-1-1 0,0 0 0,0 0 0,1 1 0,-1-1 1,-1 1-7,-1-2 16,-1 1 0,1 0 0,-1 1 0,1-1 1,-1 1-1,1 0 0,-1 0 0,0 0 1,0 1-1,0 0 0,-3 0-16,-5 0 51,0 2-1,-1-1 1,1 1-1,0 1 1,0 1-1,1 0 1,-1 0-1,-4 4-50,1 1 110,0 1-1,1 1 0,0 1 0,1 0 1,0 1-1,1 0 0,0 1 1,1 1-1,1 0 0,0 1 0,1 0 1,1 0-1,1 1 0,0 0 1,1 0-1,1 1 0,0 0 0,2 0 1,0 1-1,1-1 0,1 1 1,0 0-1,1 3-109,1-11 43,1 0 1,-1-1-1,2 1 0,-1 0 1,2-1-1,-1 1 1,1-1-1,1 1 0,0-1 1,0 0-1,1-1 1,1 1-1,-1-1 0,1 0 1,1 0-1,0-1 1,0 0-1,1 0 0,0 0 1,0-1-1,0-1 1,7 5-44,2-1 35,1-1 0,-1-1 0,2 0 0,-1-2 0,1 0 0,0-1 0,0-1 0,0 0 1,0-2-1,1 0 0,-1-1 0,4-1-35,8-1-62,-1-1 0,1-1 1,0-2-1,-1-1 0,0-1 0,0-2 0,10-4 62,11-8-2100,-1-2-1,9-8 2101,-24 12-1941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48:52.899"/>
    </inkml:context>
    <inkml:brush xml:id="br0">
      <inkml:brushProperty name="width" value="0.2" units="cm"/>
      <inkml:brushProperty name="height" value="0.2" units="cm"/>
      <inkml:brushProperty name="color" value="#FFFFFF"/>
    </inkml:brush>
  </inkml:definitions>
  <inkml:trace contextRef="#ctx0" brushRef="#br0">82 24 44,'0'0'237,"0"0"14,0 0-30,0 0-17,-23 0 1568,20 0-1744,0-1 1,1 0-1,-1 0 0,1 0 1,-1 0-1,1-1 0,-1 1 1,1-1-1,0 1 0,0-1 1,0 0-1,0 0 0,0 0 1,0 0-1,0 0-28,2 1-1,0 2 23,0-1 1,0 1 0,0-1-1,0 1 1,0-1-1,0 1 1,0-1-1,0 1 1,0-1-1,0 1 1,0-1-1,-1 1 1,1-1-1,0 0 1,0 1-1,0-1 1,-1 1-1,1-1 1,0 0-1,0 1 1,-1-1 0,1 1-1,0-1 1,-1 0-1,1 1 1,-1-1-1,1 0 1,0 0-1,-1 1 1,1-1-1,-1 0 1,1 0-1,-1 0 1,1 0-1,0 1 1,-1-1-1,1 0 1,-1 0 0,1 0-1,-1 0 1,1 0-1,-1 0 1,1 0-1,-1 0 1,1 0-1,-1-1 1,1 1-1,-1 0 1,1 0-1,0 0 1,-1 0-1,1-1 1,-1 1-1,1 0 1,0 0-1,-1-1 1,1 1 0,-1 0-1,1-1 1,0 1-1,0 0 1,-1-1-1,1 1 1,0-1-1,0 1 1,-1 0-1,1-1-22,1 36 272,-1-35-248,10 69 264,4-1-1,3 2-287,16 78 186,-4-13 40,6-1 0,10 12-226,8-4 155,-25-70-54,4 22-101,-17-52-57,2-1 1,2 0-1,10 15 57,-22-43-107,14 20-2401,-21-33 1598</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39.232"/>
    </inkml:context>
    <inkml:brush xml:id="br0">
      <inkml:brushProperty name="width" value="0.1" units="cm"/>
      <inkml:brushProperty name="height" value="0.1" units="cm"/>
      <inkml:brushProperty name="color" value="#FFFFFF"/>
    </inkml:brush>
  </inkml:definitions>
  <inkml:trace contextRef="#ctx0" brushRef="#br0">575 83 24,'0'0'423,"0"0"-41,0 0-42,0 0-16,1 0-262,0 0 0,0-1 0,0 1 0,0 0 1,0 0-1,0 0 0,0 0 0,0 0 0,0 0 0,0 0 1,0 0-1,0 1 0,1-1 0,-1 0 0,0 1 0,0-1 0,-1 1 1,1-1-1,0 1 0,0-1 0,0 1 0,0 0-62,66 61 4542,-96-94-3550,16 17-975,0 1 0,0 1 1,-1 0-1,-5-2-17,10 8 23,0 2 1,-1-1-1,1 2 0,-1-1 1,0 1-1,0 0 1,0 1-1,-1 1 1,1-1-1,-1 2 0,0-1 1,1 1-1,-1 1 1,0 0-1,0 1 0,1 0 1,-1 0-1,0 1 1,1 0-1,-1 1 1,0 1-24,-3 1 36,0 1 1,1 1 0,-1 0-1,1 1 1,1 1-1,-1 0 1,2 0 0,-1 1-1,1 0 1,1 1 0,0 1-1,0 0 1,1 0 0,-7 12-37,-6 18 63,1 0 1,3 0 0,1 2 0,2 1 0,2-1 0,2 2 0,2 0 0,0 24-64,-4 80 155,6 146-155,7-283-2,2 10 25,0 1 0,1-1 0,1 0 0,1 0 0,1-1 0,1 1 0,1-1 0,1-1 0,1 0 0,1 0 0,0-1 0,2 0 0,0-1 0,2 0 0,0-1 0,8 7-23,-13-18 12,0 0 0,0 0-1,1-1 1,0-1 0,0 0 0,0 0 0,1-1 0,0-1 0,-1 1 0,1-2 0,0 0 0,0 0 0,1-1 0,-1-1 0,0 0 0,0-1 0,0 0 0,0-1-1,0 0 1,0-1 0,5-1-12,1-2-18,0 0-1,0-1 1,-1 0-1,0-2 1,0 0-1,-1-1 1,0-1-1,7-6 19,-16 11-39,-1 0 1,0-1-1,-1 1 0,1-1 1,-1 0-1,0 0 0,-1-1 0,0 0 1,0 0-1,-1 0 0,0 0 1,0 0-1,-1 0 0,0-1 1,0 1-1,-1-1 0,0 0 1,0 1-1,-1-3 39,-1-2-63,0 0 0,0 0 1,-1 0-1,-1 1 0,0-1 1,0 0-1,-2 1 0,1 0 1,-2 0-1,1 1 0,-2-1 0,1 1 1,-2 0-1,-5-7 63,0 4 20,0 0 1,-1 1-1,0 0 0,-1 1 1,0 1-1,-1 0 0,0 2 1,0-1-1,-14-4-20,16 8 226,0 0 0,0 1 0,-1 1 0,1 0 0,-1 1 0,0 1 0,-6 0-226,21 2 18,0 0 6,53-4 28,142-19 215,-121 12-272,0 4-1,26 1 6,-30 6-10,-34-1-1204,2 1-3769,-30 0 3350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39.782"/>
    </inkml:context>
    <inkml:brush xml:id="br0">
      <inkml:brushProperty name="width" value="0.1" units="cm"/>
      <inkml:brushProperty name="height" value="0.1" units="cm"/>
      <inkml:brushProperty name="color" value="#FFFFFF"/>
    </inkml:brush>
  </inkml:definitions>
  <inkml:trace contextRef="#ctx0" brushRef="#br0">62 124 504,'-1'0'97,"1"0"0,-1 1 0,1-1 0,0 0 0,-1 1 0,1-1 0,-1 0 0,1 1 0,0-1 1,-1 1-1,1-1 0,0 1 0,-1-1 0,1 1 0,0-1 0,0 1 0,-1-1 0,1 1 0,0-1 0,0 1 0,0-1 0,0 1 0,0-1 0,0 1 0,0 0 0,0-1 0,0 1 0,0-1 0,0 1 1,0-1-1,0 1 0,0-1 0,1 1-97,15 12 1411,29-1-514,-16-12-662,-1-2 0,0-1 1,0-1-1,-1-1 1,1-2-1,2-2-235,-5 3 79,-23 6-97,-1 0 1,0-1-1,1 1 1,-1 0-1,0-1 1,1 1-1,-1 0 1,0-1-1,1 0 1,-1 1-1,0-1 1,0 0-1,0 0 1,0 1-1,1-1 1,-1 0-1,-1 0 1,1 0-1,0 0 1,0-1-1,0 1 0,0 0 1,-1 0-1,1 0 1,0-1-1,-1 1 1,1 0-1,-1-1 1,0 1-1,1 0 1,-1-1-1,0 1 1,0-1-1,0 1 1,0-2 17,-1 0-42,1 0 1,-1 0 0,0 0 0,-1 0 0,1 1 0,0-1-1,-1 0 1,0 1 0,1-1 0,-1 0 0,0 1-1,0 0 1,-3-2 41,0-2-1,-2 1 0,1 0 0,-1 0 0,0 0 0,0 1 0,0 0 0,0 1 0,-1-1 0,1 1 0,-1 1 0,0 0 0,0 0 0,0 0 0,0 1 0,0 0 0,0 1 0,-1-1 0,-2 2 1,4 0 41,0 0 1,1 0-1,-1 1 1,1 0-1,-1 0 1,1 1 0,0 0-1,0 0 1,0 0-1,0 1 1,0 0-1,1 0 1,0 0 0,0 1-1,0-1 1,0 1-1,-2 5-41,-3 1 135,1 1 1,0 0-1,1 1 0,0 0 0,1 0 0,0 1 0,-3 11-135,3 2 257,0 1 0,2 0-1,1 0 1,1 1 0,2-1 0,1 17-257,1-32 101,0 0 1,1 0-1,0-1 1,1 1-1,0 0 1,1-1-1,1 0 1,0 0 0,1 0-1,0 0 1,0-1-1,4 4-101,-4-6 79,0-1-1,0 0 1,1-1-1,0 1 1,1-1 0,-1 0-1,1-1 1,0 0-1,1 0 1,0-1-1,0 0 1,0 0-1,0-1 1,1-1 0,0 1-1,2-1-78,17 1 54,1-1 1,-1-1-1,0-2 0,0-1 1,0-2-1,0 0 0,0-2 1,3-2-55,37-6-566,53-10-4553,-110 22 2866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8.804"/>
    </inkml:context>
    <inkml:brush xml:id="br0">
      <inkml:brushProperty name="width" value="0.2" units="cm"/>
      <inkml:brushProperty name="height" value="0.2" units="cm"/>
      <inkml:brushProperty name="color" value="#FFC114"/>
    </inkml:brush>
  </inkml:definitions>
  <inkml:trace contextRef="#ctx0" brushRef="#br0">1 1 80,'7'2'220,"1"1"1,-1 0-1,0 1 1,-1-1-1,1 2 1,0-1-1,-1 0 1,0 1-1,0 1 1,-1-1-1,1 1 1,-1-1-1,2 4-220,19 19-2159,-23-24 1376</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0.350"/>
    </inkml:context>
    <inkml:brush xml:id="br0">
      <inkml:brushProperty name="width" value="0.1" units="cm"/>
      <inkml:brushProperty name="height" value="0.1" units="cm"/>
      <inkml:brushProperty name="color" value="#FFFFFF"/>
    </inkml:brush>
  </inkml:definitions>
  <inkml:trace contextRef="#ctx0" brushRef="#br0">145 1 572,'-5'0'179,"-1"1"1,1 0-1,-1 0 0,1 0 0,0 1 1,0 0-1,0 0 0,0 0 1,0 1-1,0-1 0,1 1 0,-1 0 1,1 1-1,0-1 0,-1 1 0,2 0 1,-1 0-1,0 0 0,1 0 1,0 1-1,0-1 0,0 1 0,1 0 1,-1 0-1,1 0 0,0 0 0,0 3-179,-5 12 331,1 1 0,0 1 0,2-1 0,0 1 0,2 0 0,0 1-331,2-10 121,0 1 0,1 0 0,1 0 0,0 0 1,0 0-1,2-1 0,0 0 0,0 1 0,1-1 0,1-1 0,0 2-121,-2-5 68,1 0 1,-1-1-1,1 1 0,1-1 1,0 0-1,0 0 0,0-1 0,1 0 1,0 0-1,1 0 0,-1-1 1,1 0-1,0 0 0,1-1 0,0 0 1,-1-1-1,1 0 0,1 0 1,-1-1-1,0 0 0,5 0-68,-6-2 33,1 0 0,0 0-1,0-1 1,-1 0 0,1-1 0,0 0 0,0 0-1,-1 0 1,1-2 0,-1 1 0,1-1 0,-1 0-1,0 0 1,0-1 0,-1 0 0,1-1-1,-1 0 1,0 0 0,0 0 0,0-1 0,-1 0-1,0-1 1,0 1 0,2-4-33,-3 4-4,-1-1-1,0 0 1,0-1 0,0 1-1,-1-1 1,0 0 0,0 1-1,-1-1 1,0 0-1,0-7 5,1-11-44,-1-1-1,-1-20 45,-2 38 6,0-1 0,0 1 1,-1 0-1,0-1 0,-1 1 1,0 0-1,-1 1 0,0-1 1,0 1-1,-1-1 0,0 1 1,0 1-1,-1-1 0,0 1 0,0 0 1,-1 0-1,0 0 0,0 1 1,-5-3-7,1 0-45,0 2 0,0 0 0,-1 0 1,0 1-1,0 0 0,0 1 0,-1 0 1,1 1-1,-1 1 0,0 0 0,0 0 0,-1 2 1,-8-1 44,21 2-338,-3 0-237,-4 0-2759,0 0 1297</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0.791"/>
    </inkml:context>
    <inkml:brush xml:id="br0">
      <inkml:brushProperty name="width" value="0.1" units="cm"/>
      <inkml:brushProperty name="height" value="0.1" units="cm"/>
      <inkml:brushProperty name="color" value="#FFFFFF"/>
    </inkml:brush>
  </inkml:definitions>
  <inkml:trace contextRef="#ctx0" brushRef="#br0">0 50 684,'47'-2'3075,"0"-2"-1,24-6-3074,-14 2 1930,29 0-1930,190 0 1935,-91 7-6296,-183-1 2849,8-5-97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1.850"/>
    </inkml:context>
    <inkml:brush xml:id="br0">
      <inkml:brushProperty name="width" value="0.1" units="cm"/>
      <inkml:brushProperty name="height" value="0.1" units="cm"/>
      <inkml:brushProperty name="color" value="#FFFFFF"/>
    </inkml:brush>
  </inkml:definitions>
  <inkml:trace contextRef="#ctx0" brushRef="#br0">29 1 64,'0'1'66,"0"1"0,0-1 1,1 1-1,-1-1 0,0 1 0,0-1 1,0 1-1,-1 0 0,1-1 0,0 1 1,0-1-1,-1 1 0,1-1 0,-1 1 0,0-1 1,1 0-1,-1 1 0,0 0-66,-3 4 108,1 0-1,0 1 1,0 0 0,1 0-1,0 0 1,0 0 0,0 0-1,1 0 1,0 0 0,0 1-1,1-1 1,0 0 0,1 0-1,-1 1 1,2 0-108,33 198 1627,-2-24 402,5 148-2029,-31 67 590,-7-336-1136,0-62 510,0 1 1,0 0-1,-1-1 0,1 1 1,0 0-1,0-1 1,-1 1-1,1 0 1,0 0-1,0-1 1,-1 1-1,1 0 1,0 0-1,-1 0 1,1-1-1,0 1 0,-1 0 1,1 0-1,-1 0 1,1 0-1,0 0 1,-1 0-1,1 0 1,0 0-1,-1 0 1,1 0-1,-1 0 1,1 0-1,0 0 0,-1 0 1,1 0-1,0 0 1,-1 0-1,1 0 1,0 1-1,-1-1 1,1 0-1,0 0 1,-1 0-1,1 1 0,0-1 1,-1 0-1,1 0 1,0 1-1,0-1 1,-1 0-1,1 0 1,0 1-1,0-1 1,0 0-1,-1 1 1,1-1-1,0 1 0,0-1 1,0 0-1,0 1 1,0-1-1,0 0 1,0 1-1,0-1 1,0 1-1,0-1 1,0 0-1,0 1 1,0-1-1,0 0 0,0 1 1,0-1-1,0 1 36,-1-11-1034</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2.658"/>
    </inkml:context>
    <inkml:brush xml:id="br0">
      <inkml:brushProperty name="width" value="0.1" units="cm"/>
      <inkml:brushProperty name="height" value="0.1" units="cm"/>
      <inkml:brushProperty name="color" value="#FFFFFF"/>
    </inkml:brush>
  </inkml:definitions>
  <inkml:trace contextRef="#ctx0" brushRef="#br0">1 112 144,'10'-12'5241,"22"-7"-3824,37-15-902,-46 24-249,1 2-1,0 1 1,0 1 0,1 0 0,0 2 0,0 1 0,0 2 0,8 0-266,-25 1 65,1 0 1,0 1-1,-1 0 1,1 1 0,-1 0-1,1 1 1,-1-1-1,0 1 1,0 1 0,0 0-1,0 0 1,-1 0-1,1 1 1,2 3-66,0 1 85,0 0 1,0 0-1,-1 2 1,0-1-1,-1 1 1,-1 0-1,1 0 1,-2 1-1,1 2-85,4 11 107,-1 0-1,0 2 0,-3-1 1,0 1-1,-1 0 1,-2 0-1,-1 1 1,-1-1-1,-1 4-106,-2 3 40,-3-1 0,0 1-1,-2-1 1,-2 0 0,-1-1-1,-1 0 1,-9 18-40,4-14-1,-2 0 0,-2-1 0,-1-1 0,-1-1 0,-2-1 0,-11 11 1,19-26-85,-1-2 0,0 0 0,-1-1 0,0 0 0,-1-1 0,0-1 0,-1-1 0,-1-1 0,0-1 0,0 0 0,-10 1 85,30-9-1,0-1 1,-1 0-1,1 0 0,0 0 0,0 1 0,0-1 0,-1 0 0,1 0 0,0 1 0,0-1 1,0 0-1,0 0 0,-1 1 0,1-1 0,0 0 0,0 0 0,0 1 0,0-1 0,0 0 0,0 1 1,0-1-1,0 0 0,0 0 0,0 1 0,0-1 0,0 0 0,0 1 0,0-1 0,0 0 0,0 0 1,0 1-1,1-1 0,-1 0 0,0 1 0,0-1 0,0 0 0,0 0 0,1 1 0,-1-1 0,0 0 1,0 0-1,0 0 0,1 1 0,-1-1 0,0 0 0,0 0 0,1 0 0,-1 0 0,0 0 1,0 1-1,1-1 0,-1 0 1,33 27 250,0-1 1,2-2-1,35 18-250,54 39 541,-95-60-440,80 59 280,-2 5 0,-5 4 0,20 29-381,-108-102-192,-11-11-101,0 0-1,1-1 0,-1 1 0,1-1 0,0 0 0,0 0 1,1-1-1,-1 1 0,1-1 0,0 0 0,5 2 294,-9-5-2403,-1 0-294,0 0 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3.115"/>
    </inkml:context>
    <inkml:brush xml:id="br0">
      <inkml:brushProperty name="width" value="0.1" units="cm"/>
      <inkml:brushProperty name="height" value="0.1" units="cm"/>
      <inkml:brushProperty name="color" value="#FFFFFF"/>
    </inkml:brush>
  </inkml:definitions>
  <inkml:trace contextRef="#ctx0" brushRef="#br0">30 341 352,'49'-11'1935,"-1"-2"-1,-1-2 1,12-7-1935,-45 16 102,1 0 0,-2-1 1,1-1-1,-1 0 0,-1-1 0,1 0 0,-1-1 1,-1-1-1,0 0 0,0 0 0,-1-1 1,4-7-103,-12 16 6,0 0 0,0-1 0,0 1 0,0 0 0,-1-1 0,0 1 1,1-1-1,-1 1 0,-1-1 0,1 1 0,0-1 0,-1 0 0,0 1 1,0-1-1,0 0 0,0 1 0,-1-1 0,1 0 0,-1 1 0,0-1 1,0 1-1,0-1 0,0 1 0,-1-1 0,0 1 0,1 0 0,-1 0 0,0 0 1,-1 0-1,1 0 0,0 0 0,-1 0 0,0 1 0,0 0 0,-1-2-6,-1 0 36,-1 0 0,0 1 0,0-1-1,0 1 1,0 0 0,-1 1 0,1 0-1,-1 0 1,0 0 0,1 1 0,-1 0-1,0 0 1,0 0 0,0 1 0,0 0 0,0 1-1,0-1 1,1 1 0,-6 2-36,-2 1 93,0 1 0,1 1 1,0 0-1,0 0 0,0 2 1,1-1-1,0 2 0,0 0 1,1 0-1,0 1 1,1 0-1,0 1 0,1 0 1,0 0-1,1 1 0,0 1 1,0-1-1,2 1 0,-1 0 1,2 1-1,0-1 0,0 1 1,2 0-1,-1 0 0,0 11-93,3-15 59,-1 1-1,2 0 1,-1 0-1,1 0 1,1 0-1,0-1 0,0 1 1,1 0-1,1-1 1,0 1-1,0-1 1,1 0-1,0 0 1,2 2-59,2 2 164,1 0 0,0 0 0,1-1 0,0-1 0,1 0 0,1 0 0,0-1 0,13 10-164,12 4 123,1-2 0,0-1 0,2-2 0,1-2 1,0-1-1,24 5-123,67 17-2104,-44-16-4040,-61-17 3528</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3.625"/>
    </inkml:context>
    <inkml:brush xml:id="br0">
      <inkml:brushProperty name="width" value="0.1" units="cm"/>
      <inkml:brushProperty name="height" value="0.1" units="cm"/>
      <inkml:brushProperty name="color" value="#FFFFFF"/>
    </inkml:brush>
  </inkml:definitions>
  <inkml:trace contextRef="#ctx0" brushRef="#br0">1 448 600,'12'50'3501,"5"26"-2619,-4-22-374,-2-1 0,-2 8-508,-2 22 2692,-4 35-2692,-3-116 29,-1-1 0,1 0 0,0 0 0,-1 1 0,1-1 0,-1 0 0,1 0 0,-1 0 0,0 1 0,0-1 0,1 0 0,-1 0 0,0 0 0,0 0 0,0 0 0,0-1-29,1 1 9,-1-1 1,1 0 0,-1 1-1,1-1 1,0 0 0,-1 0-1,1 1 1,0-1 0,-1 0-1,1 0 1,-1 0-1,1 1 1,-1-1 0,1 0-1,0 0 1,-1 0 0,1 0-1,-1 0 1,1 0 0,-1 0-1,1 0 1,-1 0-1,1 0 1,-1 0 0,1-1-1,0 1 1,-1 0 0,1 0-1,-1 0 1,1-1 0,0 1-1,-1 0 1,1 0-1,-1-1 1,1 1 0,0 0-1,-1 0 1,1-1 0,0 1-1,0-1 1,-1 1-1,1 0 1,0-1 0,0 1-1,0-1 1,-1 1 0,1 0-1,0-1 1,0 1 0,0-1-1,0 1-9,-7-19-27,2 0 0,0 0 0,1 0 0,1-1 0,1 1 0,1-1-1,0 1 1,2-17 27,6-35-561,11-55 561,-10 77-58,-2 16-2,2 1 0,0 0 1,3 1-1,0 0 0,2 0 0,1 1 0,1 1 0,2 1 1,2-1 59,-7 11 35,0 1 0,2 1 0,0 0 0,0 1 1,2 0-1,0 1 0,0 1 0,1 1 0,1 0 0,0 1 1,1 1-1,0 1 0,0 0 0,13-2-35,-21 7 46,1 1 0,1 0 0,-1 0-1,0 2 1,1 0 0,-1 0 0,1 1 0,-1 0 0,0 1-1,1 1 1,-1 0 0,0 0 0,0 1 0,0 1-1,0 0 1,0 1 0,-1 0 0,9 6-46,-12-5 70,0 1 1,0 1-1,-1-1 0,0 1 0,0 1 1,-1-1-1,0 1 0,-1 0 1,0 0-1,0 1 0,-1 0 1,0 0-1,0 0 0,-1 0 1,-1 0-1,0 1 0,0-1 1,-1 1-1,0-1 0,-1 1 1,-1 2-71,0-2 87,-1 0 1,0-1 0,-1 1 0,0-1-1,-1 0 1,0 0 0,0 0-1,-1-1 1,-1 1 0,1-1-1,-2-1 1,1 1 0,-1-1 0,0 0-1,-5 3-87,-9 11 192,-1-2-1,-1 0 0,-1-2 0,-1 0 0,-3 0-191,0-2-63,0 0 0,-2-2-1,1-1 1,-11 2 63,22-10-649,0-1 1,0 0-1,-15 1 649,18-4-1143,0 0 1,-1-1-1,1-1 1,0-1-1,-1 0 1143,-38-9-2713</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8.087"/>
    </inkml:context>
    <inkml:brush xml:id="br0">
      <inkml:brushProperty name="width" value="0.1" units="cm"/>
      <inkml:brushProperty name="height" value="0.1" units="cm"/>
      <inkml:brushProperty name="color" value="#FFFFFF"/>
    </inkml:brush>
  </inkml:definitions>
  <inkml:trace contextRef="#ctx0" brushRef="#br0">27 2 172,'0'0'278,"0"0"-30,0 0-23,0 0 17,0 0-22,-1-1-151,0 1-1,0 0 1,0 0 0,0 0-1,0 0 1,0 0 0,0 0-1,0 0 1,0 0 0,0 0 0,0 0-1,0 1 1,0-1 0,0 0-1,0 1 1,0-1 0,0 0 0,1 1-1,-1-1 1,-1 1-69,1 3 37,0-1-1,0 1 1,0 0 0,1-1-1,-1 1 1,1 0 0,0-1-1,0 1 1,0 0 0,0 0-1,1-1 1,0 3-37,13 56 332,-3-14-95,10 76 159,10 65 5,-7 0 0,-9 8-401,-7 203-1380,-8-380 534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8.928"/>
    </inkml:context>
    <inkml:brush xml:id="br0">
      <inkml:brushProperty name="width" value="0.1" units="cm"/>
      <inkml:brushProperty name="height" value="0.1" units="cm"/>
      <inkml:brushProperty name="color" value="#FFFFFF"/>
    </inkml:brush>
  </inkml:definitions>
  <inkml:trace contextRef="#ctx0" brushRef="#br0">0 37 84,'23'-12'5248,"19"-2"-4779,-31 11-403,0 0 0,0 1 0,0 1 0,0 0 0,1 1 0,-1 0-1,0 0 1,1 1 0,-1 1 0,0 0 0,0 0 0,0 1 0,0 1 0,-1 0 0,1 0 0,-1 1-1,0 0 1,0 1 0,-1 0 0,1 1 0,-1-1 0,-1 2 0,1-1 0,-1 2 0,-1-1 0,0 1-1,0 0 1,0 0 0,-1 0 0,-1 1 0,2 4-66,2 5 63,0 2 0,-2-1 0,0 1 0,-1 0 0,-2 1 0,0-1 0,-1 1 0,-1 0 0,-1 0 0,-1-1 0,-1 1 0,-2 8-63,0-3 41,-2-1 0,-1 0 0,-1-1 0,-1 0 0,-1 0 0,-2 0 0,0-1 0,-1-1 0,-15 20-41,20-33 4,-1 0 0,0-1 0,-1-1 0,0 1 0,0-1 0,-1 0-1,0-1 1,0-1 0,0 1 0,-4 0-4,10-5 5,3-1-5,1 0 1,-1-1 0,1 1-1,0-1 1,-1 1-1,1 0 1,-1-1 0,1 1-1,0 0 1,0-1-1,-1 1 1,1 0 0,0 0-1,0-1 1,0 1-1,0 0 1,0 0 0,0-1-1,0 1 1,0 0-1,0 0 1,0-1 0,0 1-1,1 0 1,-1 0-1,0-1 1,1 1-1,-1 0 1,0-1 0,1 1-1,-1-1 1,0 1-1,1 0 1,-1-1 0,1 1-1,0-1 1,-1 1-1,1-1 1,-1 1 0,1-1-1,0 0 1,-1 1-1,1-1 1,0 1-1,35 28 65,-31-25-48,46 35 204,-2 3-1,-2 3 1,37 44-221,-12-2 421,49 78-421,16 51 140,-135-212-211,0-1 1,0 0 0,1 0-1,-1 0 1,1 0 0,0 0-1,0-1 1,0 1 0,0-1-1,1 0 1,-1 0 0,1 0-1,-1 0 1,1-1 0,3 2 70,-6-3-478,22-13-2760,-18 5 1377</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49.412"/>
    </inkml:context>
    <inkml:brush xml:id="br0">
      <inkml:brushProperty name="width" value="0.1" units="cm"/>
      <inkml:brushProperty name="height" value="0.1" units="cm"/>
      <inkml:brushProperty name="color" value="#FFFFFF"/>
    </inkml:brush>
  </inkml:definitions>
  <inkml:trace contextRef="#ctx0" brushRef="#br0">1 319 348,'13'0'278,"0"-1"1,0-1-1,-1 1 0,1-2 1,0 0-1,-1-1 0,1 0 1,-1-1-1,0 0 0,0-1 1,-1 0-1,0-1 0,0 0 1,0-1-1,-1 0 0,0 0 1,-1-1-1,0-1 0,0 1 1,5-10-279,-10 13 67,1-1 1,-1 1 0,-1-1-1,1 0 1,-1 0 0,-1 0 0,1-3-68,-1 7 25,-1-1 1,0 0 0,-1 0 0,1 0 0,-1 0 0,1 0-1,-1 0 1,-1 0 0,1 0 0,0 1 0,-1-1 0,0 0-1,0 0 1,0 0 0,0 0 0,-1 1-26,-1-5 41,-1 1 1,-1 1-1,0-1 0,0 0 1,0 1-1,-6-5-41,10 9 21,-1 0 0,0 1-1,0-1 1,0 1 0,0-1 0,-1 1 0,1-1-1,0 1 1,-1 0 0,1 0 0,-1 1-1,1-1 1,-1 0 0,1 1 0,-1-1 0,1 1-1,-1 0 1,1 0 0,-1 0 0,0 0 0,1 0-1,-1 1 1,1-1 0,-1 1 0,1 0-1,-1 0 1,1 0 0,-1 0-21,-5 4 64,0 1-1,0 0 1,1 0-1,-1 1 1,2 0 0,-1 1-1,1-1 1,0 1 0,0 0-1,1 1 1,0-1-1,1 1 1,0 0 0,0 0-1,1 1 1,0-1-1,0 3-63,-8 30 312,1 1 0,3 1 1,0 8-313,6-37 75,0 0 1,0 0 0,1 0-1,1 0 1,1 0 0,0-1 0,1 1-1,0-1 1,1 1 0,1-1 0,0 0-1,1 0 1,0-1 0,1 0-1,1 0 1,0-1 0,1 1 0,0-2-1,9 9-75,-9-12 69,1-1-1,1 1 0,-1-2 1,1 0-1,0 0 0,1-1 1,0 0-1,-1-1 0,1 0 1,1-1-1,-1 0 1,6 0-69,26 1-304,-1-1 0,44-3 304,-37-1-717,-35 1 464,-1-1 0,1 0-1,0-1 1,-1-1 253,57-5-2802,-40 7 545</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0.834"/>
    </inkml:context>
    <inkml:brush xml:id="br0">
      <inkml:brushProperty name="width" value="0.1" units="cm"/>
      <inkml:brushProperty name="height" value="0.1" units="cm"/>
      <inkml:brushProperty name="color" value="#FFFFFF"/>
    </inkml:brush>
  </inkml:definitions>
  <inkml:trace contextRef="#ctx0" brushRef="#br0">405 129 188,'0'0'313,"0"0"-52,0 0 12,0 0-32,0 0 4,0 0-37,0 0 45,0 0-29,0 0-20,0 0-13,0 0 5,5 0 16,-5 1-203,0-1 1,1 0-1,-1 0 1,1 0-1,-1 0 0,1 0 1,-1 0-1,0 0 1,1 0-1,-1 0 1,1 0-1,-1 0 0,1 0 1,-1 0-1,1 0 1,-1 0-1,1 0 1,-1 0-1,0 0 0,1-1 1,-1 1-1,1 0 1,-1 0-1,0-1 0,1 1 1,-1 0-1,0 0 1,1-1-1,-1 1 1,0 0-1,1-1 0,-1 1 1,0-1-1,0 1 1,1 0-1,-1-1 1,0 1-1,0-1 0,0 1 1,0 0-1,1-1 1,-1 1-1,0-1 0,0 1 1,0-1-1,0 1 1,0-1-1,0 1 1,0-1-10,-17-25 708,8 14-588,4 5 23,-1 0 1,0 0-1,0 1 1,-1 0-1,0 0 0,0 1 1,0 0-1,-1 0 1,1 0-1,-1 1 0,-8-3-143,12 5 54,-1 1-1,0-1 1,1 1-1,-1 0 0,0 0 1,0 0-1,0 1 1,0 0-1,0 0 0,1 0 1,-1 0-1,0 1 1,0 0-1,0 0 1,0 0-1,1 1 0,-1-1 1,1 1-1,-1 0 1,1 0-1,-2 2-53,0-1 22,0 1 0,0-1 0,1 1 0,0 1 0,0-1 0,0 0 0,0 1-1,1 0 1,-1 0 0,1 1 0,0-1 0,1 1 0,0 0 0,0 0 0,0 0 0,0 0 0,1 0 0,0 1 0,1-1 0,-1 1 0,1 5-22,-1 1 21,2-1-1,0 1 1,0 0 0,2 0 0,-1-1 0,1 1 0,1-1 0,0 1 0,1-1 0,1 0 0,0 0 0,0-1-1,3 5-20,-4-9 18,-1-1 0,1 0-1,0 0 1,0 0-1,1 0 1,0 0-1,0-1 1,0 0-1,1 0 1,-1-1-1,1 1 1,0-1-1,1-1 1,-1 1-1,1-1 1,-1 0-1,1 0 1,0-1-1,0 0 1,0 0-1,0-1 1,0 1-1,5-1-17,-8-2 7,0 0 0,0 0 0,0 0 0,0 0 0,0-1 0,0 0 0,0 1 0,0-1 0,0-1 0,-1 1 0,1-1 0,-1 1 0,0-1-1,0 0 1,3-3-7,44-53 128,-43 49-124,7-10 21,12-20-29,-25 39 12,0-1 0,1 0 0,-1 1 0,0-1 1,1 1-1,-1 0 0,1 0 0,0-1 0,-1 1 0,1 0 0,0 0 0,0 0 1,-1 1-1,1-1 0,0 0 0,0 1 0,0-1 0,1 1-8,-3 0 13,5 3 14,4 3-14,-1 0-1,0 1 0,0 0 1,-1 0-1,0 1 0,0 0 1,-1 0-1,0 1 1,0-1-1,-1 2 0,0-1 1,0 0-1,-1 1 0,-1 0 1,0 0-1,0 0 1,-1 0-13,6 23 33,-3-1-1,0 2 1,-2-1 0,-2 31-33,-4-19 111,-2-1 0,-2 1 0,-2-1 0,-1-1-1,-3 1 1,-2-2 0,-1 0 0,-2-1 0,-2-1 0,-2-1 0,-13 17-111,20-33 84,-1-2 1,-1 1 0,0-2 0,-2-1-1,-15 13-84,25-25-20,0 0 0,0-1 0,-1 0 0,1 0-1,-1-1 1,-1 0 0,1-1 0,-1 0 0,0-1 0,1 0-1,-1-1 1,-1 0 0,1-1 0,-11 1 20,15-3-24,-1-1 1,1 1-1,0-1 1,0-1-1,1 1 1,-1-1-1,0 0 1,1-1-1,0 0 1,0 0-1,0 0 1,0 0-1,1-1 1,-1 0-1,1 0 0,1-1 1,-1 1-1,1-1 1,-4-6 23,3 5-26,0 0-1,1 0 1,0 0 0,0-1-1,1 1 1,0-1 0,0 0 0,1 0-1,0 0 1,0 0 0,1 0 0,0-1-1,1 1 1,-1 0 0,2-1-1,-1 1 1,1 0 0,1-5 26,1 4-2,1-1-1,0 1 1,0 0-1,1 0 1,0 0 0,1 1-1,-1 0 1,2 0 0,-1 0-1,6-4 3,2-1 41,1 1-1,0 0 1,1 0 0,1 2-1,9-6-40,9-1 102,1 2 1,0 0-1,1 3 1,0 1-1,22-3-102,16 2-13,-1 4 0,2 2-1,55 5 14,-108 2-136,-1 1 0,1 1 0,1 1 136,57 7-2761,-78-11 1165,-3 0-153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59.208"/>
    </inkml:context>
    <inkml:brush xml:id="br0">
      <inkml:brushProperty name="width" value="0.2" units="cm"/>
      <inkml:brushProperty name="height" value="0.2" units="cm"/>
      <inkml:brushProperty name="color" value="#FFC114"/>
    </inkml:brush>
  </inkml:definitions>
  <inkml:trace contextRef="#ctx0" brushRef="#br0">1 0 208,'6'29'382,"11"51"1009,3-1-1,27 66-1390,-16-60 433,-28-68-3318,-3-16 2054</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1.375"/>
    </inkml:context>
    <inkml:brush xml:id="br0">
      <inkml:brushProperty name="width" value="0.1" units="cm"/>
      <inkml:brushProperty name="height" value="0.1" units="cm"/>
      <inkml:brushProperty name="color" value="#FFFFFF"/>
    </inkml:brush>
  </inkml:definitions>
  <inkml:trace contextRef="#ctx0" brushRef="#br0">1 38 392,'1'-9'1036,"2"-11"377,-3 20-1357,0-1 1,0 1-1,0 0 0,1-1 1,-1 1-1,0 0 0,0-1 1,0 1-1,0 0 0,0-1 1,0 1-1,1 0 0,-1-1 0,0 1 1,0 0-1,0-1 0,1 1 1,-1 0-1,0 0 0,0 0 1,1-1-1,-1 1 0,0 0 1,1 0-1,-1 0 0,0-1 1,0 1-1,1 0 0,-1 0 1,0 0-1,1 0 0,-1 0 1,0 0-1,1 0 0,-1 0 0,1 0 1,-1 0-1,0 0-56,2 3-30,-1 1-1,1 0 1,-1-1-1,0 1 1,0 0-1,0 0 1,-1 0 0,0 0-1,1 0 1,-1 0-1,-1-1 1,1 1-1,-1 1 31,1-1-775,1 4-183</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1.700"/>
    </inkml:context>
    <inkml:brush xml:id="br0">
      <inkml:brushProperty name="width" value="0.1" units="cm"/>
      <inkml:brushProperty name="height" value="0.1" units="cm"/>
      <inkml:brushProperty name="color" value="#FFFFFF"/>
    </inkml:brush>
  </inkml:definitions>
  <inkml:trace contextRef="#ctx0" brushRef="#br0">0 0 288,'4'21'681,"-1"-1"0,0 1 0,-2 0 0,-1 0 1,0 0-1,-3 10-681,1 29 821,2 245 1709,0-175-5304,0-128 1562,2 8-36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2.131"/>
    </inkml:context>
    <inkml:brush xml:id="br0">
      <inkml:brushProperty name="width" value="0.1" units="cm"/>
      <inkml:brushProperty name="height" value="0.1" units="cm"/>
      <inkml:brushProperty name="color" value="#FFFFFF"/>
    </inkml:brush>
  </inkml:definitions>
  <inkml:trace contextRef="#ctx0" brushRef="#br0">11 139 456,'0'21'658,"1"-1"0,1 1-1,1-1 1,1 0 0,1 0 0,0 0-1,2-1 1,0 0 0,1 0 0,1-1-1,5 8-657,-9-17 71,1-1-1,0 1 1,0-1-1,1 0 0,0-1 1,1 1-1,0-1 0,0-1 1,0 0-1,1 0 1,0 0-1,0-1 0,0 0 1,0-1-1,1 0 1,0-1-1,0 0 0,0 0 1,0-1-1,1 0 0,-1-1 1,0-1-1,3 1-70,-6-2 29,0 0 0,0 0 1,0 0-1,0-1 0,0 0 0,0-1 0,0 1 0,-1-1 0,1-1 0,-1 1 0,0-1 0,0 0 1,0 0-1,-1-1 0,1 0 0,-1 0 0,2-3-29,-1 1 21,0 0 0,0-1 0,0 1 0,-1-2 0,0 1 0,-1 0-1,0-1 1,0 0 0,-1 1 0,0-2 0,-1 1 0,0 0 0,1-3-21,-3-4 11,0 1 1,0-1-1,-2 1 0,0-1 0,-1 1 1,0 0-1,-1 0 0,-1 0 1,0 0-1,-1 1 0,-1 0 0,0 0 1,-1 0-1,0 1 0,-1 1 1,-8-10-12,11 15 43,0 1 0,0 0 0,0 1 0,-1 0 1,1 0-1,-1 0 0,0 1 0,-1 0 1,1 0-1,-1 1 0,0 0 0,1 0 0,-1 1 1,-1 0-1,1 0 0,0 1 0,0 0 1,-1 0-1,1 1 0,0 0 0,-5 1-43,2 1 42,1 0 0,-1 0 0,1 1 0,0 0 0,0 1 0,0 0 0,1 0 0,-1 1-1,1 1 1,0 0 0,0 0 0,1 0 0,0 1 0,0 0 0,1 1 0,-7 7-42,3-2 3,8-11-112,0 0 1,0 1-1,1 0 0,-1 0 0,1 0 1,0 0-1,0 0 0,0 0 1,0 0-1,1 1 0,-1-1 0,1 1 1,-1 3 108,2-6-663,0-1-393,2 1-950,10 9-231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2.646"/>
    </inkml:context>
    <inkml:brush xml:id="br0">
      <inkml:brushProperty name="width" value="0.1" units="cm"/>
      <inkml:brushProperty name="height" value="0.1" units="cm"/>
      <inkml:brushProperty name="color" value="#FFFFFF"/>
    </inkml:brush>
  </inkml:definitions>
  <inkml:trace contextRef="#ctx0" brushRef="#br0">0 103 360,'2'4'280,"0"0"-1,-1 0 1,0 0 0,0 0 0,0 0-1,-1 0 1,1 1 0,-1-1 0,0 0-1,0 0 1,-1 0 0,1 1-280,0 1 432,0 409 4923,0-414-5348,-1-1 1,1 0 0,0 1 0,0-1 0,0 1 0,0-1-1,0 1 1,0-1 0,0 0 0,0 1 0,0-1 0,0 1-1,0-1 1,0 1 0,0-1 0,0 0 0,0 1 0,0-1-1,0 1 1,1-1 0,-1 0 0,0 1 0,0-1 0,0 0 0,1 1-1,-1-1 1,0 0 0,0 1 0,1-1 0,-1 0 0,0 1-1,1-1 1,-1 0 0,0 0 0,1 1 0,-1-1 0,1 0-1,-1 0 1,0 0 0,1 0 0,-1 0 0,1 0 0,-1 1-8,17-16 187,12-28-46,-1-23-316,4-19 175,-12 26-45,4 1-1,11-19 46,-26 61 47,0 0-1,1 1 1,0 0 0,1 0-1,1 1 1,1 0-1,0 1 1,0 1-1,1 0 1,1 1-47,-6 5 70,0 0 1,0 1-1,0 0 1,9-3-71,-14 7 32,-1-1 1,1 1-1,-1 0 0,1 1 0,-1-1 1,1 1-1,0-1 0,-1 1 0,1 0 1,0 1-1,-1-1 0,1 1 1,0-1-1,-1 1 0,1 0 0,-1 0 1,3 2-33,3 2 72,0 1 0,-1 0 0,0 1 0,0 0 1,0 0-1,-1 0 0,0 1 0,-1 1 0,1-1 1,-2 1-1,1 0 0,-1 0 0,0 0 0,-1 1 1,1 5-73,12 33 529,-2 0 1,6 41-530,-5-24 315,-2-16-172,11 54-1645,-25-98 128,0 2-4170,2-4 2852</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3:53.366"/>
    </inkml:context>
    <inkml:brush xml:id="br0">
      <inkml:brushProperty name="width" value="0.1" units="cm"/>
      <inkml:brushProperty name="height" value="0.1" units="cm"/>
      <inkml:brushProperty name="color" value="#FFFFFF"/>
    </inkml:brush>
  </inkml:definitions>
  <inkml:trace contextRef="#ctx0" brushRef="#br0">366 14 40,'19'-12'3156,"-23"10"-1029,-12 9-1527,-14 10-87,1 2 0,0 1-1,1 1 1,-18 18-513,34-27 111,0 0 0,0 0 0,1 2-1,1-1 1,0 1 0,1 1-1,1 0 1,0 0 0,1 1 0,-4 11-112,10-23 33,-1 1 0,1-1 0,0 1 0,1 0 0,-1 0 0,1-1 0,0 1 0,0 0 0,1 0 0,-1 0 0,1-1 0,0 1 0,0 0 0,1-1 0,-1 1-1,1-1 1,0 0 0,0 1 0,1-1 0,-1 0 0,1 0 0,0 0 0,0-1 0,1 2-32,11 9 151,0-1 0,0-1 0,1-1-1,0 0 1,13 5-151,-15-8 253,1 1 0,-1 0-1,-1 1 1,0 0-1,0 1 1,6 7-253,-17-15 86,0 0 0,-1 1 0,1-1 0,-1 0 0,1 1 0,-1-1 0,0 1 0,0-1 0,-1 1 0,1-1 0,-1 1 0,1 0 1,-1-1-1,-1 1 0,1-1 0,0 1 0,-1 0 0,1-1 0,-1 1 0,0-1 0,-1 1 0,1-1 0,0 0 0,-1 1 0,0-1 0,0 0 0,0 0 0,0 0 0,0 0 1,-1 0-87,-4 6 112,0 0 0,-1-1 0,0 0-1,0 0 1,-1-1 0,0 0 0,0 0 0,-1-1 0,-3 2-112,-7 1-210,0 0-1,-1-2 0,0 0 0,0-1 0,-1-1 211,4-2-2524,-1 0 0,1-1 0,-12-1 2524,11-1-3541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0.470"/>
    </inkml:context>
    <inkml:brush xml:id="br0">
      <inkml:brushProperty name="width" value="0.1" units="cm"/>
      <inkml:brushProperty name="height" value="0.1" units="cm"/>
      <inkml:brushProperty name="color" value="#FFFFFF"/>
    </inkml:brush>
  </inkml:definitions>
  <inkml:trace contextRef="#ctx0" brushRef="#br0">1 191 68,'0'0'317,"0"-16"2053,3 111-428,15 81-1942,-1 16 1930,-6 143-1930,-17-600-425,6 197 405,-1-11 39,4 1-1,5-25-18,-4 75 13,24-146 149,-23 149-110,2-1 0,1 1 0,1 0 0,1 1-1,7-13-51,-16 36 4,-1 0 1,1 0-1,0 0 0,-1 0 0,1 0 0,0 0 0,-1 1 0,1-1 0,0 0 1,0 0-1,0 0 0,0 1 0,0-1 0,0 1 0,0-1 0,0 1 0,0-1 1,0 1-1,0-1 0,0 1 0,0 0 0,0-1 0,1 1 0,-1 0 0,0 0 0,0 0 1,0 0-1,0 0 0,1 0 0,-1 1 0,0-1 0,0 0 0,0 0 0,0 1 1,0-1-1,0 1 0,0-1 0,0 1 0,1 0-4,4 3 21,-1-1 0,1 1-1,-1 0 1,0 1 0,-1-1 0,3 4-21,10 12 43,-1 1 1,-1 0 0,-2 1-1,0 1 1,5 12-44,11 29 153,7 29-153,-23-52 106,-1 1 0,-3-1 0,-1 1 0,0 22-106,-1 32 254,-4 42-254,-4-157-505,0 0 364,0 0 0,1 0 0,1 0 0,1-3 141,7-31-88,2 0-1,2 1 1,3 1-1,9-19 89,-16 49 9,1 0 0,2 0 0,0 1 0,0 1 0,8-8-9,-11 17 19,0 0 0,0 0-1,0 1 1,1 1 0,1 0-1,-1 0 1,2 1 0,-1 0 0,11-4-19,-18 9 6,1 0 1,0 0 0,-1 1 0,1-1 0,0 1 0,0 0 0,-1 1 0,1-1 0,0 1-1,0 0 1,0 0 0,0 1 0,0-1 0,0 1 0,-1 0 0,1 0 0,0 1-1,-1 0 1,5 1-7,-2 1 25,0 1 1,0 0-1,0 0 0,-1 1 0,1-1 0,-1 1 0,-1 1 0,1-1 0,-1 1 0,0 0 1,0 2-26,8 14 125,0 1 0,-2 0 0,-1 1 0,-1 1 1,-1 0-1,4 26-125,2 41 460,-4 1 1,-4 12-461,8 76-319,-10-169 206,-4-13 49,0 0 0,0 1 0,0-1 0,0 0-1,0 0 1,0 0 0,0 0 0,0 1 0,0-1 0,0 0 0,0 0-1,0 0 1,0 1 0,0-1 0,0 0 0,0 0 0,0 0 0,0 0-1,0 1 1,0-1 0,0 0 0,0 0 0,0 0 0,1 0 0,-1 1-1,0-1 1,0 0 0,0 0 0,0 0 0,0 0 0,0 0 0,1 1-1,-1-1 1,0 0 0,0 0 0,0 0 0,0 0 0,1 0 0,-1 0-1,0 0 1,0 0 0,0 0 0,0 0 0,1 0 0,-1 0 0,0 0-1,0 0 1,0 0 0,1 0 0,-1 0 0,0 0 0,0 0 0,0 0-1,0 0 1,1 0 0,-1 0 0,0 0 0,0 0 0,0 0 0,1 0-1,-1-1 1,0 1 0,0 0 0,0 0 64,7-16-1441</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1.244"/>
    </inkml:context>
    <inkml:brush xml:id="br0">
      <inkml:brushProperty name="width" value="0.1" units="cm"/>
      <inkml:brushProperty name="height" value="0.1" units="cm"/>
      <inkml:brushProperty name="color" value="#FFFFFF"/>
    </inkml:brush>
  </inkml:definitions>
  <inkml:trace contextRef="#ctx0" brushRef="#br0">8 154 144,'-2'28'5789,"-1"-11"-5488,2 1 0,0 0 0,1 0 0,1 0-1,1 4-300,3 8 213,2 1 0,1-1 0,1-1 0,1 0 0,6 8-213,-10-25 74,0-1 1,0-1 0,1 1-1,0-1 1,1 0 0,0-1-1,2 1-74,-6-5 37,1-1 0,0 0 1,0 0-1,1-1 0,-1 1 0,1-1 0,0-1 0,0 1 0,0-1 0,0 0 0,0 0 0,0 0 0,6 0-37,-4-2 51,0-1 0,0 1 1,0-2-1,0 1 0,0-1 0,0 0 0,0-1 0,-1 0 0,1 0 0,-1 0 0,1-1 1,-1 0-1,-1-1 0,1 1 0,-1-2 0,1 1 0,-1 0 0,-1-1 0,2-1-51,12-13 160,-1-1-1,-1 0 0,-1-2 0,-1 1 1,1-5-160,7-16 188,-1-1 0,-2-2-1,-3 0 1,-1 0 0,-2-2 0,-1-7-188,-10 4 183,-3 49-215,-6-14-571,6 16 576,0-1 1,0 1 0,0 0-1,0-1 1,0 1 0,0 0-1,-1-1 1,1 1 0,0 0-1,0 0 1,0-1 0,-1 1 0,1 0-1,0 0 1,0-1 0,0 1-1,-1 0 1,1 0 0,0 0-1,-1 0 1,1-1 0,0 1-1,0 0 1,-1 0 0,1 0-1,0 0 1,-1 0 0,1 0-1,0 0 1,-1 0 0,1 0-1,0 0 1,-1 0 0,1 0-1,0 0 1,-1 0 0,1 0-1,0 0 1,-1 0 0,1 0-1,0 0 1,0 0 0,-1 1-1,1-1 1,0 0 0,-1 0-1,1 0 1,0 1 0,0-1-1,-1 0 1,1 0 0,0 0-1,0 1 1,0-1 0,0 0-1,-1 1 1,1-1 0,0 0 0,0 0-1,0 1 1,0-1 0,0 0-1,0 1 1,0-1 0,-1 0-1,1 1 1,0-1 26,-1 11-3660,0-8 1483</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1.766"/>
    </inkml:context>
    <inkml:brush xml:id="br0">
      <inkml:brushProperty name="width" value="0.1" units="cm"/>
      <inkml:brushProperty name="height" value="0.1" units="cm"/>
      <inkml:brushProperty name="color" value="#FFFFFF"/>
    </inkml:brush>
  </inkml:definitions>
  <inkml:trace contextRef="#ctx0" brushRef="#br0">5 13 212,'-1'-13'1784,"-1"22"-329,0 20-510,4 52 216,8 154 203,8 180 53,-14-231-1014,16 89-403,-18-244-357,5 33-121,-6-59 167,-1 0-1,1-1 0,0 1 0,0-1 0,0 1 0,1-1 1,-1 1-1,1-1 0,-1 0 0,1 0 0,0 0 0,0 1 312,-2-3-1388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6.714"/>
    </inkml:context>
    <inkml:brush xml:id="br0">
      <inkml:brushProperty name="width" value="0.1" units="cm"/>
      <inkml:brushProperty name="height" value="0.1" units="cm"/>
      <inkml:brushProperty name="color" value="#FFFFFF"/>
    </inkml:brush>
  </inkml:definitions>
  <inkml:trace contextRef="#ctx0" brushRef="#br0">0 0 56,'0'0'312,"0"0"-37,0 0 28,0 0-10,0 0 5,0 0-7,0 0-3,0 0 5,0 0-22,0 0 9,0 0-6,0 0-24,0 0-10,0 0-16,0 0-2,5 1 8,-4-1-215,0 0 1,0 0-1,0 1 1,0-1-1,0 0 1,0 0-1,0 1 1,0-1-1,0 1 1,0-1-1,0 1 1,0 0-1,-1-1 1,1 1-1,0 0 1,0-1-1,-1 1 1,1 0-1,0 0 1,-1 0-1,1 0 1,-1-1-1,1 1 1,-1 0-1,1 0 1,-1 0-1,0 0 1,1 1-16,1 36 464,-2-23-404,6 134 1226,17 89-1286,3 42 1069,-25-259-989,1 13 248,1-1 0,3 10-328,-5-32-248,0 0-1,-1 0 1,0-1 0,-1 1-1,0 0 1,0-1 0,-1 1 0,-1-1-1,0 1 1,0-1 0,-1 0 0,0 0-1,-1 0 1,-5 6 248,6-11-784,0-1-209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7.315"/>
    </inkml:context>
    <inkml:brush xml:id="br0">
      <inkml:brushProperty name="width" value="0.1" units="cm"/>
      <inkml:brushProperty name="height" value="0.1" units="cm"/>
      <inkml:brushProperty name="color" value="#FFFFFF"/>
    </inkml:brush>
  </inkml:definitions>
  <inkml:trace contextRef="#ctx0" brushRef="#br0">1 1 156,'48'14'3045,"318"-12"-255,-265 16-4761,-100-18 1195,-1 0-36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0.525"/>
    </inkml:context>
    <inkml:brush xml:id="br0">
      <inkml:brushProperty name="width" value="0.2" units="cm"/>
      <inkml:brushProperty name="height" value="0.2" units="cm"/>
      <inkml:brushProperty name="color" value="#FFC114"/>
    </inkml:brush>
  </inkml:definitions>
  <inkml:trace contextRef="#ctx0" brushRef="#br0">1 0 164,'0'0'117,"0"0"7,0 0 80,0 0 16,0 0-27,0 0 12,0 0 35,0 0-29,0 0-11,0 0 25,0 0 25,4 4-18,16 15-7,0 2 0,-2 0 0,0 1 0,-1 1 1,-2 0-1,2 4-225,32 63 715,0 8-715,7 15 365,9 27 64,-37-77 105,30 50-534,-31-61-2114,-26-51 1337</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7.830"/>
    </inkml:context>
    <inkml:brush xml:id="br0">
      <inkml:brushProperty name="width" value="0.1" units="cm"/>
      <inkml:brushProperty name="height" value="0.1" units="cm"/>
      <inkml:brushProperty name="color" value="#FFFFFF"/>
    </inkml:brush>
  </inkml:definitions>
  <inkml:trace contextRef="#ctx0" brushRef="#br0">11 16 512,'-1'-15'3100,"-2"16"-1091,-3 24-3904,6-21 977</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8.143"/>
    </inkml:context>
    <inkml:brush xml:id="br0">
      <inkml:brushProperty name="width" value="0.1" units="cm"/>
      <inkml:brushProperty name="height" value="0.1" units="cm"/>
      <inkml:brushProperty name="color" value="#FFFFFF"/>
    </inkml:brush>
  </inkml:definitions>
  <inkml:trace contextRef="#ctx0" brushRef="#br0">0 1 204,'10'129'3080,"-1"-27"-1910,-9 109 1536,0-4-3942,11-198-916,-8-10 892</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08.486"/>
    </inkml:context>
    <inkml:brush xml:id="br0">
      <inkml:brushProperty name="width" value="0.1" units="cm"/>
      <inkml:brushProperty name="height" value="0.1" units="cm"/>
      <inkml:brushProperty name="color" value="#FFFFFF"/>
    </inkml:brush>
  </inkml:definitions>
  <inkml:trace contextRef="#ctx0" brushRef="#br0">1 130 680,'38'-27'2471,"2"3"1,34-16-2472,-58 33 119,1 0-1,-1 1 1,1 1 0,0 1 0,1 1 0,-1 0 0,1 1 0,-1 1 0,2 1-119,62 0-3070,-79 0 2171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0.018"/>
    </inkml:context>
    <inkml:brush xml:id="br0">
      <inkml:brushProperty name="width" value="0.1" units="cm"/>
      <inkml:brushProperty name="height" value="0.1" units="cm"/>
      <inkml:brushProperty name="color" value="#FFFFFF"/>
    </inkml:brush>
  </inkml:definitions>
  <inkml:trace contextRef="#ctx0" brushRef="#br0">32 198 308,'0'0'294,"0"0"-13,-4 3-68,0 2-136,1 0 0,0 1 1,0-1-1,0 0 0,1 1 0,0 0 0,0-1 0,0 1 1,1 0-1,0 0 0,0 0 0,1 0 0,-1 0 1,1 0-1,1 2-77,-1 23 482,1 0 0,3 19-482,17 147 1156,-16-139-209,-2 53-947,1 13 705,-1-107-510,-1-38-279,0-44-146,-4-51 3,1-3 177,6-16 50,-2 90 124,3 1-1,2 0 1,2 0 0,13-37-124,-18 66 42,4-11 44,1 0 0,1 0-1,1 0-85,-9 20 20,1-1 0,0 1 0,0 0 0,0 0 0,1 1 0,0-1 0,0 1 0,0 0 0,1 1 0,0-1 0,-1 1-1,2 0 1,-1 0 0,0 1-20,-3 2 7,-1 0-1,1 1 1,0-1 0,-1 1-1,1 0 1,-1-1-1,1 1 1,0 1-1,-1-1 1,1 0-1,0 0 1,-1 1 0,1 0-1,-1-1 1,1 1-1,-1 0 1,0 0-1,1 1 1,-1-1-1,0 0 1,1 1 0,-1-1-1,0 1 1,0 0-7,6 5 19,0 1 1,0-1 0,-1 1 0,0 1 0,2 3-20,11 18 134,-1 2 0,-1 0-1,-2 0 1,-1 2 0,-2 0 0,-1 1 0,-2 0-1,-1 1 1,1 15-134,3 43 289,-5-1-1,-4 1 0,-4 6-288,0-98-131,0-2 100,-1 0 0,0 1 0,0-1 0,0 0-1,1 0 1,-1 0 0,0 0 0,0 0 0,0 0 0,0 0-1,1 0 1,-1 0 0,0 0 0,0 0 0,0 0 0,1-1-1,-1 1 1,0 0 0,0-1 31,-2-17-103,2-1 0,0 0 0,1 1 0,0-1-1,2 0 1,0 1 0,1 0 0,1-1 0,1 1 103,-3 10-19,5-28-95,7-30-4,2 1 0,7-11 118,-16 57 19,0 1 0,1-1 0,2 1-1,0 1 1,0-1 0,2 2-1,0 0 1,1 0 0,3-2-19,-13 15 1,-1 0-1,1 1 1,0-1 0,0 1 0,0 0-1,0 0 1,0 0 0,0 0 0,0 0-1,1 1 1,-1-1 0,1 1 0,-1 0-1,1 0 1,-1 1 0,1-1 0,0 1-1,-1-1 1,1 1 0,3 1-1,-3 0 14,1 0 0,0 0 0,-1 1-1,1 0 1,-1 0 0,0 0 0,0 1 0,0-1 0,0 1-1,0 0 1,-1 0 0,1 0 0,-1 1 0,1-1 0,0 3-14,13 16 124,-2 0 0,-1 0 0,0 2 1,-2 0-1,-1 0 0,0 1 0,-2 0 1,-1 1-1,0 4-124,12 60 685,8 89-685,-25-142-149,-3-27-552,0-1 0,1 0 0,0 0 0,0 0 0,1 0 0,2 4 701,-4-12-1617</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0.650"/>
    </inkml:context>
    <inkml:brush xml:id="br0">
      <inkml:brushProperty name="width" value="0.1" units="cm"/>
      <inkml:brushProperty name="height" value="0.1" units="cm"/>
      <inkml:brushProperty name="color" value="#FFFFFF"/>
    </inkml:brush>
  </inkml:definitions>
  <inkml:trace contextRef="#ctx0" brushRef="#br0">262 237 292,'2'-3'176,"0"0"0,-1 0 0,0 0 0,0 0-1,0 0 1,0 0 0,0-1 0,-1 1 0,1 0 0,-1 0 0,0-1 0,0 1-1,0 0 1,0-1 0,-1 1 0,1 0 0,-1-2-176,-13-50 279,14 55-260,-3-10 75,-1-4 17,-1 0 1,0 0 0,-1 1-1,-1 0 1,0-1-112,6 12 44,0 0 0,0 0 0,0 0-1,-1 1 1,1-1 0,0 0 0,-1 0 0,1 1 0,-1-1 0,0 1 0,1 0 0,-1-1-1,0 1 1,0 0 0,0 0 0,0 0 0,0 0 0,0 0 0,0 1 0,0-1-1,0 0 1,0 1 0,-1 0 0,1 0 0,0-1 0,0 1 0,0 0 0,-1 1 0,1-1-1,0 0 1,0 1 0,0-1 0,0 1 0,0 0 0,-2 0-44,-6 5 94,1-1-1,0 1 1,0 1 0,1 0 0,0 0 0,0 1-1,1-1 1,0 2 0,0-1 0,1 1 0,0 0-1,0 0 1,1 1 0,1 0 0,-1 0-1,2 0 1,-2 6-94,-3 11 201,1 0-1,2 1 1,0 0-1,2 0 0,2 1 1,0 7-201,10 22 168,-8-54-138,0-1 1,0 1 0,0-1 0,1 0 0,0 1-1,-1-1 1,1 0 0,0 0 0,0 0-1,1 0 1,-1 0 0,1-1 0,-1 1 0,3 1-31,-3-4 21,-1 1 0,1-1 0,0 1 0,0-1 0,0 0 0,0 0 0,0 0 0,0 0 1,0 0-1,0 0 0,0 0 0,0-1 0,0 1 0,-1-1 0,1 1 0,0-1 1,0 0-1,0 0 0,-1 0 0,1 0 0,0 0 0,-1 0 0,1 0 0,0-1-21,36-33 247,-24 14-127,-2 1 1,0-2-1,-1 1 0,-1-2 1,-1 1-1,-1-1 0,4-20-120,4-8 322,-16 51-308,0-1 0,0 1 0,0 0 0,0-1 0,0 1 0,0 0 0,1-1 0,-1 1 1,0 0-1,0 0 0,0-1 0,1 1 0,-1 0 0,0-1 0,0 1 0,1 0 0,-1 0 0,0 0 0,1-1 0,-1 1 0,0 0 0,1 0 0,-1 0 0,0 0 0,1-1 0,-1 1 1,0 0-1,1 0 0,-1 0 0,0 0 0,1 0 0,-1 0 0,1 0 0,-1 0 0,0 0 0,1 0 0,-1 0 0,0 1 0,1-1 0,-1 0-14,19 12 253,18 32-86,-29-35-41,6 6-101,0 0 0,1-1-1,1-1 1,0 0 0,1-1-1,10 5-24,-16-10-208,1-1 0,0-1 0,0 0 0,0-1 0,1 0-1,-1-1 1,1 0 0,0-1 0,0 0 0,12-1 208,-20-1-241,-1 0 0,0-1 0,1 1 0,-1-1 0,1 0 0,-1 0 0,0-1 0,0 1 0,0-1 0,2-1 241,5-2-737,16-6-1636</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1.274"/>
    </inkml:context>
    <inkml:brush xml:id="br0">
      <inkml:brushProperty name="width" value="0.1" units="cm"/>
      <inkml:brushProperty name="height" value="0.1" units="cm"/>
      <inkml:brushProperty name="color" value="#FFFFFF"/>
    </inkml:brush>
  </inkml:definitions>
  <inkml:trace contextRef="#ctx0" brushRef="#br0">379 8 404,'-2'-2'165,"-1"1"0,1 0 0,-1 0 0,0 1 0,1-1 0,-1 0 0,0 1 0,0-1 0,1 1 0,-1 0 0,0 0 0,0 0 0,1 1 0,-1-1 0,0 0 0,0 1 0,1 0 0,-1 0 0,0 0 0,-1 1-165,-57 26 761,53-24-542,-15 8 143,1 1 0,1 1 1,0 1-1,1 1 1,0 1-1,1 1 0,1 0 1,-13 19-363,28-34 34,1 0 0,0 0 0,0 0 0,0 0 0,1 0 0,-1 1 1,1-1-1,0 1 0,0 0 0,0-1 0,0 1 0,1 0 0,-1-1 1,1 1-1,0 0 0,0-1 0,0 1 0,1 0 0,-1 0 0,1-1 0,0 1 1,0-1-1,0 1 0,1-1 0,-1 1 0,1-1 0,0 0 0,0 1 0,0-1 1,0 0-1,0 0 0,1-1 0,0 1 0,-1 0 0,1-1 0,0 0 1,0 1-1,0-1 0,0 0 0,1-1 0,-1 1 0,1 0-34,47 19 221,-35-15-150,0 0 0,0 1 0,-1 1 0,0 0 0,12 10-71,-24-16 35,0 0 0,0 0-1,-1 1 1,1 0-1,-1-1 1,1 1-1,-1 0 1,0 0 0,0 0-1,0 1 1,-1-1-1,1 0 1,-1 1-1,1-1 1,-1 1-1,0-1 1,-1 1 0,1 0-1,-1-1 1,1 1-1,-1 0 1,0-1-1,-1 1 1,1 0 0,-1 0-1,1-1 1,-1 1-1,-1 3-34,-9 25 265,0 0-1,-3-1 0,0 0 0,-2-1 1,-5 6-265,12-22-105,-1 0 1,0 0-1,0-1 0,-2-1 1,1 0-1,-2-1 1,1 0-1,-2 0 1,1-2-1,-1 1 1,-14 5 104,-4-5-3339,29-9 874</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1.689"/>
    </inkml:context>
    <inkml:brush xml:id="br0">
      <inkml:brushProperty name="width" value="0.1" units="cm"/>
      <inkml:brushProperty name="height" value="0.1" units="cm"/>
      <inkml:brushProperty name="color" value="#FFFFFF"/>
    </inkml:brush>
  </inkml:definitions>
  <inkml:trace contextRef="#ctx0" brushRef="#br0">113 1 116,'0'0'82,"-1"0"0,1 0 0,0 0 0,0 0 0,-1 0 0,1 0 1,0 0-1,0 0 0,0 0 0,-1 0 0,1 0 0,0 0 0,0 0 0,-1 0 0,1 1 0,0-1 0,0 0 0,0 0 0,-1 0 0,1 0 1,0 0-1,0 0 0,0 1 0,0-1 0,-1 0 0,1 0 0,0 0 0,0 1 0,0-1 0,0 0 0,0 0 0,0 0 0,-1 1 0,1-1 1,0 0-1,0 0 0,0 1 0,0-1 0,0 0 0,0 0 0,0 1 0,0-1 0,0 0 0,0 0 0,0 1 0,0-1 0,0 0 1,1 0-1,-1 0 0,0 1 0,0-1 0,0 0 0,0 0-82,-2 20 1034,1 203 3439,-24 171-4473,-15-144 1089,17-123-1313,15-107 121,1 3-4343,7-23 2349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2.004"/>
    </inkml:context>
    <inkml:brush xml:id="br0">
      <inkml:brushProperty name="width" value="0.1" units="cm"/>
      <inkml:brushProperty name="height" value="0.1" units="cm"/>
      <inkml:brushProperty name="color" value="#FFFFFF"/>
    </inkml:brush>
  </inkml:definitions>
  <inkml:trace contextRef="#ctx0" brushRef="#br0">1 150 100,'27'-1'1955,"1"-1"0,0-1 0,20-6-1955,32-11 1983,36-17-1983,-2 1 541,43-4-4122,-138 38 1945</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2.352"/>
    </inkml:context>
    <inkml:brush xml:id="br0">
      <inkml:brushProperty name="width" value="0.1" units="cm"/>
      <inkml:brushProperty name="height" value="0.1" units="cm"/>
      <inkml:brushProperty name="color" value="#FFFFFF"/>
    </inkml:brush>
  </inkml:definitions>
  <inkml:trace contextRef="#ctx0" brushRef="#br0">1 223 472,'0'2'186,"1"-1"0,-1 0 0,1 0 0,-1 1 0,1-1 0,0 0 0,0 0 0,-1 0 0,1 0 0,0 0 0,0 0 0,0 0 0,0 0 0,0 0 0,0-1 0,1 1 0,-1 0 0,0-1 0,0 1 0,0-1 0,1 1 0,-1-1 0,0 0 0,1 1 0,0-1-186,2 0 178,0 1-1,1-1 0,-1-1 0,0 1 0,1 0 0,-1-1 1,0 0-1,4-1-177,10-4 128,-1-1 0,-1-1 1,14-7-129,-17 8-36,-1 0 1,0-1 0,0-1 0,0 0 0,-1 0 0,9-11 35,-16 15-17,1 0 0,-1-1 0,-1 0 0,1 1 0,-1-1 0,0 0 1,-1 0-1,1-1 0,-1 1 0,0-1 0,-1 1 0,0-1 0,0 1 1,0-1-1,-1 0 0,0 0 17,1 6 16,-1 0 1,0 0-1,0-1 0,0 1 1,0 0-1,-1 0 0,1 0 1,0-1-1,-1 1 0,1 0 1,0 0-1,-1 0 0,1 0 1,-1 0-1,0 0 0,1 0 1,-1 0-1,0 0 0,1 0 1,-1 0-1,0 0 1,0 1-1,0-1 0,0 0 1,0 0-1,0 0-16,-2 1 39,1-1 1,0 1-1,0-1 0,0 1 0,-1 0 1,1-1-1,0 1 0,0 0 1,-1 1-1,1-1 0,0 0 0,0 1 1,-2-1-40,-4 3 104,0-1 1,0 1 0,1 0 0,-1 1-1,1 0 1,0 0 0,-2 2-105,1 0 87,1 0 1,0 1-1,1 0 1,-1 0-1,1 1 1,0 0 0,1 0-1,0 0 1,0 1-1,1 0 1,0 0-1,1 0 1,0 0-1,-1 3-87,-1 11 161,1 1 0,1-1-1,0 1 1,2 0 0,1 6-161,1-20 20,0 0 1,1-1 0,0 1 0,1 0 0,0 0 0,0-1 0,1 0 0,0 0 0,1 0-1,0 0 1,1-1 0,-1 1 0,1-1 0,1-1 0,0 1 0,0-1 0,0 0-1,1-1 1,0 0 0,0 0 0,0-1 0,1 0 0,0 0 0,0-1 0,0 0 0,1 0-1,-1-1 1,8 1-21,-10-3-241,0 0-1,0-1 0,0 0 1,0 0-1,0 0 0,0-1 1,0 0-1,0 0 0,0-1 1,0 0-1,0 0 0,-1-1 1,1 0-1,-1 0 0,0 0 1,0-1-1,0 0 1,0 0-1,0 0 0,1-3 242,7-9-1965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2.698"/>
    </inkml:context>
    <inkml:brush xml:id="br0">
      <inkml:brushProperty name="width" value="0.1" units="cm"/>
      <inkml:brushProperty name="height" value="0.1" units="cm"/>
      <inkml:brushProperty name="color" value="#FFFFFF"/>
    </inkml:brush>
  </inkml:definitions>
  <inkml:trace contextRef="#ctx0" brushRef="#br0">1 426 780,'0'138'7851,"0"-136"-7467,0-2 16,1 0-361,-1 0 0,1 1 0,0-1 0,-1 0 0,1 1 0,0-1-1,-1 0 1,1 0 0,0 0 0,-1 1 0,1-1 0,0 0 0,0 0 0,-1 0 0,1 0 0,0 0 0,0-1 0,-1 1 0,1 0 0,0 0 0,0 0 0,-1-1 0,1 1-1,0 0 1,-1-1 0,1 1 0,0-1-39,40-69 922,2 1 0,4 2-1,47-51-921,-70 91-18,1 1-1,1 1 1,1 1-1,1 1 1,1 2 0,1 1-1,0 1 1,2 2-1,32-13 19,-21 22-844,-24 7-2828,-16 1 2672,7 0-1517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1.538"/>
    </inkml:context>
    <inkml:brush xml:id="br0">
      <inkml:brushProperty name="width" value="0.2" units="cm"/>
      <inkml:brushProperty name="height" value="0.2" units="cm"/>
      <inkml:brushProperty name="color" value="#FFC114"/>
    </inkml:brush>
  </inkml:definitions>
  <inkml:trace contextRef="#ctx0" brushRef="#br0">239 4 160,'0'1'117,"0"-1"0,0 1 0,0-1 0,0 1 0,0-1 0,0 0 1,0 1-1,0-1 0,0 1 0,0-1 0,0 0 0,0 1 0,0-1 0,0 1 0,-1-1 0,1 0 0,0 1 0,0-1 0,0 1 0,-1-1 1,1 0-1,0 1 0,0-1 0,-1 0 0,1 0 0,0 1 0,-1-1 0,1 0 0,-1 0 0,1 1 0,0-1 0,-1 0 0,1 0 0,0 0 1,-1 0-1,1 1 0,-1-1 0,1 0 0,-1 0 0,1 0 0,0 0 0,-1 0-117,-23-7 323,20 5-322,1 0 0,-1 1 0,1 0 0,-1 0 1,0 0-1,1 0 0,-1 1 0,0 0 1,1-1-1,-2 1-1,-3 2 13,1 1 0,-1-1-1,1 1 1,0 0 0,0 1 0,0 0 0,1 0 0,-1 0-1,1 1 1,0 0 0,0 0 0,0 1 0,1-1 0,0 1-1,0 1 1,1-1 0,-1 0 0,1 1 0,1 0 0,-1 0-1,1 0 1,-2 8-13,-2 6 23,0 0-1,2 0 1,0 1-1,1 0 0,2 0 1,0 0-1,1 8-22,1-21-1,1-1-1,0 1 1,0 0-1,1-1 0,0 0 1,0 1-1,1-1 1,3 6 1,-5-11 11,0 0 1,0-1-1,1 1 1,-1 0 0,1-1-1,0 1 1,0-1-1,0 0 1,0 0-1,0 0 1,0 0 0,1 0-1,-1 0 1,1 0-1,-1-1 1,1 1-1,0-1 1,-1 0-1,1 0 1,0 0 0,0 0-1,0 0 1,0-1-1,0 1 1,3-1-12,-2-1 11,0 0 1,0 0 0,0-1-1,0 1 1,0-1-1,0 0 1,-1 0-1,1 0 1,-1-1 0,1 1-1,-1-1 1,0 0-1,0 0 1,0 0 0,0 0-12,5-5 25,-1 0 1,0-1 0,-1 0-1,0 0 1,5-8-26,-4-4 58,-1 0-1,0-1 1,-1 1 0,-2-1-1,0 0 1,-1 0 0,-1 0-1,-1 0 1,-2-5-58,2 12 135,-2 9-69,5 25-33,9 13-13,1 0 1,1 0 0,2-1-1,3 2-20,-14-24-24,1-1 0,0 0 0,0 0 0,1-1-1,0 1 1,0-1 0,0-1 0,1 1 0,0-2 0,0 1-1,1-1 1,0 0 0,0 0 0,0-1 0,0-1 0,8 3 24,-15-6-132,-1 1 0,1-1 1,0 0-1,0 0 0,-1 0 0,1 0 1,0 0-1,0-1 0,0 1 1,-1 0-1,1-1 0,0 1 0,-1-1 1,1 1-1,-1-1 0,1 0 1,0 0-1,-1 0 0,1 0 1,-1 0-1,0 0 0,1 0 0,-1-1 1,1 0 131,3-5-914</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7.447"/>
    </inkml:context>
    <inkml:brush xml:id="br0">
      <inkml:brushProperty name="width" value="0.1" units="cm"/>
      <inkml:brushProperty name="height" value="0.1" units="cm"/>
      <inkml:brushProperty name="color" value="#FFFFFF"/>
    </inkml:brush>
  </inkml:definitions>
  <inkml:trace contextRef="#ctx0" brushRef="#br0">6 0 176,'0'0'344,"0"0"-56,0 0-41,0 0 9,0 0 16,-5 17 322,7 1-364,1 1 0,1-1 0,1 0 0,0 0 0,1 0 0,4 7-230,11 32 402,10 63 972,6 61-1374,-17-77 298,-7-17-130,-10-55-951,2 0 1,2 0-1,3 6 783,-9-34-859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7.915"/>
    </inkml:context>
    <inkml:brush xml:id="br0">
      <inkml:brushProperty name="width" value="0.1" units="cm"/>
      <inkml:brushProperty name="height" value="0.1" units="cm"/>
      <inkml:brushProperty name="color" value="#FFFFFF"/>
    </inkml:brush>
  </inkml:definitions>
  <inkml:trace contextRef="#ctx0" brushRef="#br0">0 53 156,'0'-1'226,"0"-1"0,0 1 1,0 0-1,0-1 0,0 1 0,0 0 0,0-1 1,1 1-1,-1 0 0,0 0 0,1-1 0,-1 1 1,1 0-1,-1 0 0,1-1 0,0 0-226,26-9 1065,-1 5-647,1 1 0,-1 1 1,1 2-1,-1 0 0,23 2-418,-36 1 68,0 1 0,-1 1-1,1 0 1,-1 0 0,1 1 0,-1 1-1,-1 0 1,1 0 0,5 4-68,4 3 139,0 1 1,0 1-1,-2 1 1,13 12-140,-19-15 90,-1 2 0,0-1-1,-1 1 1,-1 1 0,0 0 0,-1 1 0,-1 0 0,0 0 0,-1 1 0,-1 0 0,2 7-90,0 9 210,-1 1 1,-2 0-1,-1 0 1,-2 1-1,-1 18-210,-3-30 67,0 1-1,-2 0 0,-1-1 0,0 1 1,-2-1-1,-1-1 0,-9 20-66,9-23-37,0 1-1,-2-1 0,0-1 0,-2 0 1,1 0-1,-5 2 38,11-14-131,0 0-1,0 0 1,-1 0 0,0-1 0,0 0 0,0 0-1,0-1 1,-1 1 0,0-2 0,0 1 0,0-1-1,0 0 1,-1 0 0,1-1 0,-1 0 0,1 0-1,-7 0 132,9-2-181,1-1-1,-1 1 0,0-1 1,1 0-1,-1-1 0,1 1 1,0-1-1,-1 0 0,1 0 1,0 0-1,0 0 0,0-1 1,-2-1 181,-5-3-862,-12-9-782</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8.564"/>
    </inkml:context>
    <inkml:brush xml:id="br0">
      <inkml:brushProperty name="width" value="0.1" units="cm"/>
      <inkml:brushProperty name="height" value="0.1" units="cm"/>
      <inkml:brushProperty name="color" value="#FFFFFF"/>
    </inkml:brush>
  </inkml:definitions>
  <inkml:trace contextRef="#ctx0" brushRef="#br0">0 285 396,'5'2'474,"0"0"1,1 0-1,-1-1 0,0 1 0,0-1 1,1 0-1,-1-1 0,0 1 0,1-1 1,5 0-475,1-1 220,1-1 0,0 0 0,0 0 1,-1-1-1,6-2-220,-9 2 17,1-1 1,-1 1-1,1-1 1,-1-1-1,0 0 1,-1 0-1,1-1 1,-1 0-1,0 0 1,-1-1-1,1 0 0,-1 0 1,-1-1-1,1 0 1,1-4-18,-5 6 21,-1-1 1,0 0-1,0 0 0,-1 0 0,0 0 1,0 0-1,-1 0 0,0 0 1,0 0-1,-1 0 0,0 0 1,0 0-1,0 0 0,-1 0 1,0 0-1,0 1 0,-1-1 0,0 0 1,0 1-1,-1 0 0,1 0 1,-1 0-1,-1 0 0,-3-3-21,7 8 11,0-1-1,0 1 1,0 0-1,0 0 1,0 0-1,-1 0 1,1 0-1,0 0 1,-1 0-1,1 0 1,-1 1 0,1-1-1,-1 1 1,1-1-1,-1 1 1,0-1-1,1 1 1,-1 0-1,0 0 1,1 0-1,-1 0 1,1 0-1,-1 0 1,0 0-1,1 0 1,-1 1-1,0-1 1,1 1-1,-1-1 1,1 1-1,-1-1 1,1 1-1,-1 0 1,1 0-1,0 0 1,-1 0-1,1 0 1,0 0 0,0 0-1,0 0 1,0 1-1,0-1 1,0 0-1,-1 2-10,-3 3 32,0 0 0,1 1 1,-1 0-1,1 0 0,1 1 0,-1-1 0,1 1 0,-1 5-32,-1 9 111,1 0-1,1 0 1,0 0-1,2 0 0,1 0 1,1 0-1,0 0 0,2 0 1,3 9-111,-4-18 59,1 0 0,1 0 0,0 0 0,1-1 1,0 0-1,1 0 0,1 0 0,0-1 0,0 0 0,1 0 0,0 0 0,1-1 1,0-1-1,1 1 0,0-2 0,5 5-59,-9-10 12,0 0 0,-1 0 0,1 0 0,0-1 1,0 0-1,1 0 0,-1 0 0,0-1 0,1 0 0,-1 0 1,1 0-1,-1-1 0,1 0 0,-1-1 0,0 1 0,1-1 0,-1-1 1,2 1-13,17-6-503,-1-1 0,1-2 1,-1 0-1,1-2 503,39-16-2997,-37 18 1369</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9.141"/>
    </inkml:context>
    <inkml:brush xml:id="br0">
      <inkml:brushProperty name="width" value="0.1" units="cm"/>
      <inkml:brushProperty name="height" value="0.1" units="cm"/>
      <inkml:brushProperty name="color" value="#FFFFFF"/>
    </inkml:brush>
  </inkml:definitions>
  <inkml:trace contextRef="#ctx0" brushRef="#br0">340 252 320,'-17'-52'927,"12"31"-674,-1 0 0,-2 1 0,0 0 0,-1 0 0,-8-12-253,14 27 107,0 1 0,-1-1 0,0 0 0,1 1 0,-2 0 0,1 0 0,0 0 0,-1 0-1,0 1 1,0 0 0,0 0 0,0 0 0,0 0 0,-1 1 0,1 0 0,-1 0 0,0 1 0,1-1-1,-1 1 1,0 1 0,0-1 0,0 1 0,-1 0-107,2 0 46,0 1 1,0 0-1,-1 0 0,1 1 0,0 0 1,1 0-1,-1 0 0,0 0 0,0 1 0,1-1 1,0 1-1,-1 1 0,1-1 0,0 0 1,1 1-1,-1 0 0,1 0 0,-1 0 1,-1 3-47,-2 4 96,-1 0 0,1 0 1,1 1-1,0 0 1,1 0-1,0 0 1,-1 8-97,2 2 164,1-1 0,1 1 0,0 0 1,2-1-1,2 19-164,0 13 329,-1-29-173,1 0 1,1 0-1,6 19-156,4 40 405,35 541 1172,-42-534-4756,-7-89 1560,-4 3-157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19.459"/>
    </inkml:context>
    <inkml:brush xml:id="br0">
      <inkml:brushProperty name="width" value="0.1" units="cm"/>
      <inkml:brushProperty name="height" value="0.1" units="cm"/>
      <inkml:brushProperty name="color" value="#FFFFFF"/>
    </inkml:brush>
  </inkml:definitions>
  <inkml:trace contextRef="#ctx0" brushRef="#br0">18 188 96,'-15'-4'1631,"13"-3"-89,23-13-114,-17 17-1539,33-25 696,1 1-1,1 2 1,7-1-585,-30 18-309,0 1 0,1 0 1,-1 2-1,1-1 0,1 2 1,-1 0-1,1 2 0,-1-1 1,17 2 308,-15 1-886</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23.084"/>
    </inkml:context>
    <inkml:brush xml:id="br0">
      <inkml:brushProperty name="width" value="0.1" units="cm"/>
      <inkml:brushProperty name="height" value="0.1" units="cm"/>
      <inkml:brushProperty name="color" value="#FFFFFF"/>
    </inkml:brush>
  </inkml:definitions>
  <inkml:trace contextRef="#ctx0" brushRef="#br0">342 79 280,'0'1'56,"0"-1"0,0 1 1,0-1-1,0 1 0,0-1 0,0 1 0,0-1 1,0 1-1,0-1 0,0 1 0,0-1 0,0 1 1,-1-1-1,1 1 0,0-1 0,0 1 0,-1-1 1,1 0-1,0 1 0,0-1 0,-1 1 0,1-1 1,-1 0-1,1 1 0,0-1 0,-1 0 0,1 1 0,-1-1 1,1 0-1,-1 0 0,1 1 0,-1-1 0,1 0 1,-1 0-1,1 0 0,-1 0 0,1 0 0,-1 0 1,1 0-1,-1 0 0,1 0 0,-1 0 0,1 0 1,-1 0-1,1 0 0,-1 0 0,1 0 0,-1 0 1,1-1-1,-1 1 0,1 0 0,-1 0 0,1-1 1,0 1-1,-1 0 0,1-1 0,-1 1 0,1 0 1,0-1-57,-41-27-131,17 11 512,12 10-184,0 1 0,0 1 0,0 0 0,-1 0-1,0 1 1,0 1 0,0 0 0,-1 1 0,1 0-1,-1 1 1,-6 1-197,16 1 27,0-1-1,1 1 1,-1 0-1,0 0 1,1 1 0,-1-1-1,1 1 1,-1 0-1,1 0 1,0 0-1,0 0 1,-1 1 0,2-1-1,-1 1 1,0 0-1,0 0 1,1 0-1,0 0 1,0 0 0,-2 3-27,0 0 40,1 0 1,-1 0 0,1 0 0,0 0 0,1 1 0,0-1 0,0 1 0,0 0 0,1 0 0,0 0 0,0 3-41,2 5 27,1 0 0,0 0 1,1 0-1,1-1 0,1 1 0,0-1 1,0 0-1,1-1 0,1 1 1,1-1-1,0 0 0,0-1 1,1 0-1,1 0 0,0-1 0,0 0 1,1-1-1,5 3-27,-14-11 5,0-1-1,0 1 1,0-1-1,0 1 1,0-1-1,1 0 1,-1 0-1,1 0 1,-1 0-1,0 0 1,1 0 0,0-1-1,-1 1 1,1-1-1,-1 0 1,1 0-1,-1 0 1,1 0-1,0 0 1,-1 0-1,3-1-4,-2-1 2,1 1 0,0-1 0,-1 0 0,0 0 0,1 0 0,-1 0 0,0-1 0,0 1 0,0-1 0,0 0 0,-1 0 0,1 0 0,0-1-2,6-10 8,-1 1 1,0-1-1,-1-1 1,-1 1 0,0-1-1,2-10-8,1-4 44,-1-1 0,-1 0 0,-2-1 1,-1 0-1,-1-15-44,-3 46 28,3 21 53,0 0 1,1-1 0,2 1 0,0-1-1,1 0 1,4 8-82,-3-7 92,0 1-8,0-1 0,2 0 0,1 0 0,0-1 0,8 10-84,-15-25-71,0 1-1,0-1 0,1 0 0,-1 0 0,1 0 1,0-1-1,1 0 0,-1 0 0,1 0 0,0-1 1,0 1-1,0-1 0,0-1 0,0 1 0,1-1 0,-1 0 1,1-1-1,0 1 0,-1-1 0,1-1 0,1 1 72,-5-2-128,1 1 0,-1-1 0,1 0 0,0 0-1,-1 0 1,0 0 0,1-1 0,-1 0 0,0 1 0,1-1-1,-1 0 1,0-1 0,-1 1 0,2-1 128,11-8-1157,2 0-327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23.646"/>
    </inkml:context>
    <inkml:brush xml:id="br0">
      <inkml:brushProperty name="width" value="0.1" units="cm"/>
      <inkml:brushProperty name="height" value="0.1" units="cm"/>
      <inkml:brushProperty name="color" value="#FFFFFF"/>
    </inkml:brush>
  </inkml:definitions>
  <inkml:trace contextRef="#ctx0" brushRef="#br0">20 8 328,'0'-1'89,"0"1"0,0-1-1,0 1 1,0 0 0,-1-1 0,1 1-1,0 0 1,0-1 0,-1 1 0,1 0-1,0-1 1,-1 1 0,1 0 0,0 0-1,-1-1 1,1 1 0,0 0 0,-1 0-1,1 0 1,-1-1 0,1 1 0,0 0 0,-1 0-1,1 0 1,-1 0 0,1 0 0,0 0-1,-1 0 1,1 0 0,-1 0 0,1 0-1,0 0 1,-1 0 0,1 0 0,-1 0-1,1 0 1,-1 1 0,1-1 0,0 0-1,-1 0 1,1 0 0,0 1-89,-6 20 1421,11 38-327,-3-52-995,6 28 492,1 1 1,1-2 0,12 26-592,-19-52 68,0-1 1,0 0-1,1 0 0,0-1 1,0 1-1,0-1 0,1 0 1,0 0-1,0 0 0,1-1 1,-1 1-1,1-1 0,0-1 1,1 1-1,-1-1 0,1 0 1,0-1-1,0 1 0,0-1 1,6 1-69,-10-3 19,0-2 1,1 1 0,-1 0-1,0 0 1,-1-1 0,1 0-1,0 1 1,0-1 0,0 0-1,0 0 1,0-1 0,-1 1-1,1-1 1,-1 1 0,1-1 0,-1 0-1,1 0 1,-1 0 0,0 0-1,0 0 1,0-1 0,1-1-20,3-4 30,0 0 0,0 0-1,-1 0 1,0-1 0,-1 0 0,1-2-30,1-6 50,-2 1 0,0-1 0,-1 1-1,0-17-49,-1 13-1143,1 1-1,1 0 0,2-6 1144,4 11-3144,-6 10 2148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24.029"/>
    </inkml:context>
    <inkml:brush xml:id="br0">
      <inkml:brushProperty name="width" value="0.1" units="cm"/>
      <inkml:brushProperty name="height" value="0.1" units="cm"/>
      <inkml:brushProperty name="color" value="#FFFFFF"/>
    </inkml:brush>
  </inkml:definitions>
  <inkml:trace contextRef="#ctx0" brushRef="#br0">0 0 196,'8'54'4614,"19"63"-2925,-2-12-713,81 412 1422,-86-430-2424,11 63-202,-22-50-4339,-9-99 2883</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24.477"/>
    </inkml:context>
    <inkml:brush xml:id="br0">
      <inkml:brushProperty name="width" value="0.1" units="cm"/>
      <inkml:brushProperty name="height" value="0.1" units="cm"/>
      <inkml:brushProperty name="color" value="#FFFFFF"/>
    </inkml:brush>
  </inkml:definitions>
  <inkml:trace contextRef="#ctx0" brushRef="#br0">1 1 732,'2'33'1483,"1"0"0,2-1 0,9 31-1483,5 31 760,38 317 1023,-15 35-1783,-42-385-2693,-2-58 1486,-8 3-69</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24.793"/>
    </inkml:context>
    <inkml:brush xml:id="br0">
      <inkml:brushProperty name="width" value="0.1" units="cm"/>
      <inkml:brushProperty name="height" value="0.1" units="cm"/>
      <inkml:brushProperty name="color" value="#FFFFFF"/>
    </inkml:brush>
  </inkml:definitions>
  <inkml:trace contextRef="#ctx0" brushRef="#br0">0 241 696,'0'-1'149,"1"-1"1,-1 1-1,1 0 0,-1 0 0,1-1 1,0 1-1,-1 0 0,1 0 0,0 0 1,0 0-1,0 0 0,-1 0 0,1 0 1,1 0-1,-1 0 0,0 0 0,0 0 1,0 1-1,0-1 0,0 0 0,1 1-149,1-2 249,37-28 768,1 1-1,2 3 0,1 1 1,0 2-1,2 2-1016,-15 9 146,0 1 0,1 1 0,0 1 1,1 2-1,-1 2 0,1 1 0,0 1 0,3 2-146,-6 2-598,0 2 1,0 1-1,0 2 1,-1 0 0,19 8 597,-18-6-1618,-5-1-291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2.293"/>
    </inkml:context>
    <inkml:brush xml:id="br0">
      <inkml:brushProperty name="width" value="0.2" units="cm"/>
      <inkml:brushProperty name="height" value="0.2" units="cm"/>
      <inkml:brushProperty name="color" value="#FFC114"/>
    </inkml:brush>
  </inkml:definitions>
  <inkml:trace contextRef="#ctx0" brushRef="#br0">1 1 176,'2'24'302,"2"-1"-1,1 1 1,0 0 0,2-1-1,1 0 1,0-1 0,4 5-302,5 18 352,136 323 1610,-151-362-1855,0 0 0,0-1 0,1 1 0,0-1 0,0 1 0,1-1 0,-1 0 0,1-1 0,1 2-107,-5-6 79,0 0 1,0 0-39,7-40 210,-2 0-93,-1-1 0,-2-6-158,0 38 19,1-1 1,0 0-1,1 1 0,0 0 1,0 0-1,1 0 0,0 0 1,1 1-1,0-1-19,-3 6 6,-1-1 0,1 1 0,0 0 0,1 0 0,-1 0-1,0 0 1,1 1 0,0-1 0,-1 1 0,1 0 0,0 0 0,0 0 0,0 1 0,0-1 0,1 1 0,-1 0 0,0 0 0,1 1-6,-4 0 14,30 3 31,-18 4-24,-1 0 0,-1 0 0,1 2 0,-1-1 0,-1 1 0,1 1-1,-1 0 1,-1 0 0,0 1 0,-1 0 0,0 0 0,0 1 0,-1 0 0,-1 1 0,5 11-21,-10-20 40,0 1 0,0-1 0,0 1-1,-1 0 1,1-1 0,-1 1 0,0-1 0,0 1 0,-1 0 0,1-1 0,-1 1-1,0-1 1,-1 1 0,1-1 0,-1 0 0,0 3-40,-3 2 47,1-1 0,-2 0 1,1 0-1,-1 0 0,0-1 0,0 1 1,-1-1-1,-2 2-47,-1 0 16,-1-1 0,1 0 0,-1 0 0,-1-1 0,1-1 0,-1 0 0,0 0 0,0-1 0,-1 0 0,0-2 0,0 1 0,-1-1-16,8-2-254,1-1-1,-1 1 1,0-1-1,0 0 1,0-1-1,1 1 1,-1-1-1,0 0 1,0-1 0,1 1-1,-1-1 1,1 0-1,0-1 1,-1 1-1,1-1 1,0 0-1,-4-4 255,0 1-1292</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2.884"/>
    </inkml:context>
    <inkml:brush xml:id="br0">
      <inkml:brushProperty name="width" value="0.1" units="cm"/>
      <inkml:brushProperty name="height" value="0.1" units="cm"/>
      <inkml:brushProperty name="color" value="#FFFFFF"/>
    </inkml:brush>
  </inkml:definitions>
  <inkml:trace contextRef="#ctx0" brushRef="#br0">407 86 156,'0'0'15,"1"-1"0,-1 1 1,0-1-1,0 0 0,0 1 0,0-1 0,0 1 0,0-1 1,0 0-1,0 1 0,0-1 0,0 0 0,0 1 1,0-1-1,0 1 0,0-1 0,0 0 0,-1 1 0,1-1 1,0 1-1,-1-1 0,1 1 0,0-1 0,-1 1 1,1-1-1,0 1 0,-1-1 0,1 1 0,-1-1 0,1 1 1,-1 0-1,1-1 0,-1 1 0,1 0 0,-1-1 1,1 1-1,-1 0 0,0 0-15,-14-8 171,-2-6-76,11 9 41,-1-1 0,1 1 1,-1 1-1,0 0 0,0 0 1,-1 0-1,1 0 0,-1 1 1,-5-1-137,6 3 70,0 0 1,0 1 0,0 0 0,0 1-1,0-1 1,0 1 0,0 0 0,0 1-1,0 0 1,0 0 0,1 0 0,-1 1-1,1 0 1,0 1 0,-1-1 0,2 1-1,-1 0 1,0 0 0,1 1 0,0 0-1,-3 2-70,-5 7 122,0 0 0,1 0-1,0 1 1,1 0-1,1 1 1,0 0-1,-3 11-121,3-2 114,0 0-1,3 1 0,0-1 1,1 2-1,2-1 0,0 0 0,2 1 1,1 0-1,1 0 0,3 23-113,5 8 128,1-1 1,4 0-1,1 0 1,12 24-129,-12-42 40,1-1 0,2 0 0,2-1 0,1-1 0,2-1 0,1-1 0,26 29-40,-36-48-45,1 0 1,0-1-1,1 0 0,1-1 1,0-1-1,0 0 0,1-2 1,1 1-1,0-2 0,0-1 0,1 0 1,0-1-1,0-1 0,0-1 1,1-1-1,0 0 0,3-1 45,3 0-232,-19-2-1,0 0 0,0 0 0,0-1 0,0 1 0,0-2 0,0 1 0,0-1 0,-1 0 0,7-1 233,25-15-876</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3.472"/>
    </inkml:context>
    <inkml:brush xml:id="br0">
      <inkml:brushProperty name="width" value="0.1" units="cm"/>
      <inkml:brushProperty name="height" value="0.1" units="cm"/>
      <inkml:brushProperty name="color" value="#FFFFFF"/>
    </inkml:brush>
  </inkml:definitions>
  <inkml:trace contextRef="#ctx0" brushRef="#br0">71 1 428,'-7'7'140,"0"0"0,1 0-1,0 1 1,0 0 0,1 0 0,0 0-1,1 1 1,-1-1 0,2 1 0,-1 0-1,1 0 1,1 1 0,0-1 0,0 1-1,0-1 1,1 1 0,1 0 0,0-1-1,0 4-139,2 15 204,2-1 0,0 1 0,2-1 0,0 0 0,2 0 0,3 2-204,-6-13 82,2-1 0,0-1-1,0 1 1,1-1 0,1 0-1,6 5-81,-10-11 37,1-1 0,0-1-1,1 1 1,-1-1-1,1 0 1,1-1-1,-1 0 1,1 0 0,0 0-1,0-1 1,8 3-37,-13-6 10,-1 0 0,0-1 0,1 1 0,-1-1 1,1 0-1,-1 0 0,1 0 0,-1 0 0,1 0 0,-1-1 0,1 1 1,-1-1-1,1 1 0,-1-1 0,0 0 0,1 0 0,-1 0 1,0 0-1,0-1 0,0 1 0,1 0 0,-2-1 0,1 0 0,1 0-10,2-3 15,0 0-1,-1 0 0,0-1 0,0 1 1,0-1-1,0 0 0,1-4-14,0-1 16,-1-1 1,-1 1-1,1-1 0,-2 1 0,0-1 1,0 0-1,-1 0 0,0 0 0,-1 0 1,-1 0-1,0 0 0,-1-7-16,-1 3 44,-1 0-1,0 0 1,0 0-1,-2 0 1,0 1-1,-1 0 0,0 0 1,-8-10-44,13 21 35,-1 0 0,0-1 0,0 2 0,-1-1 0,1 0 1,-1 0-1,1 1 0,-1 0 0,0 0 0,0 0 0,-1 0 0,1 1 0,-1 0 0,1-1 0,-1 2 1,0-1-1,0 0-35,1 2 16,1 0 1,-1 0 0,0 0 0,1 0-1,-1 1 1,1-1 0,-1 1 0,1 0-1,0 0 1,-1 0 0,1 0 0,0 1-1,0 0 1,0-1 0,0 1 0,0 0-1,0 0 1,0 1 0,0-1 0,1 0-1,0 1 1,-1 0 0,1 0 0,0-1-1,0 2-16,-5 7-120,1 0 0,0 1-1,0-1 1,2 1 0,-1 1 0,1-1-1,1 0 1,1 1 0,-1 0-1,2 0 1,0-1 0,0 1-1,1 0 1,1 4 120,0-13-156,-1 0 0,1 0 0,0 1 0,0-1 0,0 0 0,0 0 0,1 0 1,-1-1-1,1 1 0,0 0 0,1 0 156,10 16-942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3.996"/>
    </inkml:context>
    <inkml:brush xml:id="br0">
      <inkml:brushProperty name="width" value="0.1" units="cm"/>
      <inkml:brushProperty name="height" value="0.1" units="cm"/>
      <inkml:brushProperty name="color" value="#FFFFFF"/>
    </inkml:brush>
  </inkml:definitions>
  <inkml:trace contextRef="#ctx0" brushRef="#br0">1 172 328,'30'120'1561,"-19"-72"-634,1 0 0,6 6-927,-18-54 10,0 0 0,0 0 0,0 0 0,0 0-1,0 0 1,0 1 0,0-1 0,0 0 0,0 0 0,1 0 0,-1 0 0,0 0-1,0 0 1,0 0 0,0 0 0,0 0 0,0 0 0,1 0 0,-1 0 0,0 0-1,0 0 1,0 0 0,0 0 0,0 0 0,0 0 0,1 0 0,-1 0 0,0 0 0,0 0-1,0 0 1,0 0 0,0 0 0,1 0 0,-1 0 0,0 0 0,0 0 0,0 0-1,0 0 1,0 0 0,0 0 0,0-1 0,0 1 0,1 0 0,-1 0 0,0 0-1,0 0 1,0 0 0,0 0 0,0 0 0,0-1 0,0 1 0,0 0 0,0 0 0,0 0-1,0 0 1,0 0 0,0 0 0,0-1 0,0 1 0,0 0 0,0 0 0,0 0-1,0 0 1,0 0 0,0-1 0,0 1 0,0 0 0,0 0-10,7-20 126,4-21-189,2-49 124,-7 43 47,1 1 1,4-7-109,-8 41 84,1 0 1,0 0 0,0 1-1,1-1 1,1 1 0,0 0-1,1 1 1,-1 0 0,2 0 0,2-2-85,-9 10 34,1 0 0,0 1 0,-1-1 0,1 1 0,0 0 0,0-1 1,0 1-1,0 0 0,0 0 0,0 0 0,1 1 0,-1-1 0,0 0 1,0 1-1,1-1 0,-1 1 0,0 0 0,0 0 0,1 0 0,-1 0 0,0 0 1,1 1-1,-1-1 0,0 1 0,0-1 0,0 1 0,1 0 0,-1 0 1,0 0-1,0 0 0,0 0 0,0 0 0,0 0 0,-1 1 0,1-1 1,0 1-1,-1 0 0,1-1 0,0 2-34,7 6 110,-1 0 1,0 1-1,-1 0 1,0 0-1,0 0 0,-1 1 1,0 1-111,23 58 824,-3 0 0,10 49-824,12 34-75,-46-147-71,1-1 1,-1 1 0,1 0 0,0-1 0,0 0 0,4 5 145,8 6-3325,-15-16 1629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4.791"/>
    </inkml:context>
    <inkml:brush xml:id="br0">
      <inkml:brushProperty name="width" value="0.1" units="cm"/>
      <inkml:brushProperty name="height" value="0.1" units="cm"/>
      <inkml:brushProperty name="color" value="#FFFFFF"/>
    </inkml:brush>
  </inkml:definitions>
  <inkml:trace contextRef="#ctx0" brushRef="#br0">320 7 32,'-3'-1'94,"-1"-1"1,0 1-1,1 0 0,-1 1 1,0-1-1,0 1 1,0-1-1,1 1 0,-1 0 1,0 0-1,0 1 0,0-1 1,0 1-1,1 0 1,-1 0-1,-1 1-94,-62 24 467,56-21-271,-1 1-43,0 0 0,1 1 0,0 1 1,0-1-1,1 2 0,0-1 0,0 2 0,1-1 1,-4 6-154,8-8 87,-1 0 0,1 0 0,0 1 0,1 0 0,-1 0 0,2 0 0,-1 0 0,1 0 0,0 1 0,1 0 0,0-1 0,1 1 0,-1 0 0,1 3-87,2-6 26,-1 0-1,1-1 1,0 1 0,1-1 0,-1 1 0,1-1-1,0 0 1,1 0 0,-1 0 0,1 0 0,0 0 0,0 0-1,0-1 1,1 1 0,0-1 0,0 0 0,0 0-1,0 0 1,0-1 0,1 0 0,0 0 0,-1 0-1,1 0 1,0-1 0,5 3-26,18 6 160,-1-1 0,2-1-1,-1-2 1,17 3-160,-9-2 225,-17-5 7,-10-1-66,0-1-1,0 2 0,0-1 0,0 1 1,0 0-1,6 4-165,-13-6 66,0 0-1,-1 0 1,1 1 0,0-1-1,-1 0 1,1 1 0,-1-1-1,0 1 1,1-1 0,-1 1 0,0 0-1,0-1 1,0 1 0,0 0-1,0 0 1,-1 0 0,1 0-1,0 0 1,-1 0 0,0 0-1,1 0 1,-1 0 0,0 0 0,0 0-1,0 0 1,0 0 0,0 0-1,-1 0 1,1 0 0,-1 0-1,1 0 1,-1 0 0,0 2-66,-6 12 164,-1 0 0,0-1 0,-1 0 0,0 0 0,-1-1 0,-1 0 0,0-1 0,-1 0 0,-1-1 0,0 0 0,-8 5-164,-6 4-189,-1-1 1,-1-2 0,0 0-1,-2-2 1,-18 6 188,41-18-525,-1-1 1,0 0-1,0 0 0,0-1 1,0 0-1,0 0 1,-4-1 524,9-1-2301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5.248"/>
    </inkml:context>
    <inkml:brush xml:id="br0">
      <inkml:brushProperty name="width" value="0.1" units="cm"/>
      <inkml:brushProperty name="height" value="0.1" units="cm"/>
      <inkml:brushProperty name="color" value="#FFFFFF"/>
    </inkml:brush>
  </inkml:definitions>
  <inkml:trace contextRef="#ctx0" brushRef="#br0">2 0 548,'-2'11'520,"7"14"-108,-3-1-148,-2-11-208,13 25-288,-9-16-328,-2 1-244</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5.581"/>
    </inkml:context>
    <inkml:brush xml:id="br0">
      <inkml:brushProperty name="width" value="0.1" units="cm"/>
      <inkml:brushProperty name="height" value="0.1" units="cm"/>
      <inkml:brushProperty name="color" value="#FFFFFF"/>
    </inkml:brush>
  </inkml:definitions>
  <inkml:trace contextRef="#ctx0" brushRef="#br0">1 1 176,'4'31'732,"-3"5"-100,-1-18 4,0 10-64,0 6-12,0 4-136,0 0-44,0 1-80,18 40-68,-12-41-120,0-1-84,1-8-276,-1 3-184,0-7-212,-2-4-296</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6.018"/>
    </inkml:context>
    <inkml:brush xml:id="br0">
      <inkml:brushProperty name="width" value="0.1" units="cm"/>
      <inkml:brushProperty name="height" value="0.1" units="cm"/>
      <inkml:brushProperty name="color" value="#FFFFFF"/>
    </inkml:brush>
  </inkml:definitions>
  <inkml:trace contextRef="#ctx0" brushRef="#br0">236 1 452,'-9'4'249,"0"0"-1,1 1 1,-1 0 0,1 1-1,0 0 1,0 0-1,1 1 1,0 0 0,0 0-1,-5 7-248,-8 8 482,7-10-315,2 1 0,-1 0 0,2 1 1,0 0-1,0 0 0,1 1 0,1 1 1,1-1-1,0 1 0,1 1 1,0-1-1,2 1 0,0 0 0,1 0 1,-1 13-168,4-25 10,1 0 1,-1 0 0,1 0 0,0 0 0,0 0 0,1 0-1,-1 0 1,1 0 0,0-1 0,0 1 0,1 0 0,-1-1-1,1 0 1,0 0 0,1 0 0,-1 0 0,1 0-1,-1 0 1,1-1 0,0 0 0,0 0 0,1 0 0,-1 0-1,5 1-10,12 8 117,0-2-1,1-1 0,0-1 0,14 4-116,-34-12 15,12 4 151,0 1 1,0 1-1,-1 0 0,0 1 1,0 0-1,0 1 0,-1 0 1,0 1-1,3 3-166,-11-7 82,1-1 0,-1 1 0,0 0 1,0 0-1,-1 0 0,1 0 0,-1 1 0,0 0 0,-1-1 0,0 1 0,1 0 0,-2 0 0,1 0 0,-1 0 0,0 1 0,0-1 0,-1 0 1,1 1-1,-1-1 0,-1 0 0,1 0 0,-1 1 0,-2 5-82,-3 14 237,-2-1-1,0 0 1,-2 0 0,-1 0-1,-4 6-236,9-21-105,0 1 0,0-1 0,-1 0 0,-1 0-1,0-1 1,0 0 0,-1 0 0,0-1 0,0 0 0,-1-1-1,0 0 1,0 0 0,-2 0 105,-25 1-3292,33-8 1099</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4:59.811"/>
    </inkml:context>
    <inkml:brush xml:id="br0">
      <inkml:brushProperty name="width" value="0.1" units="cm"/>
      <inkml:brushProperty name="height" value="0.1" units="cm"/>
      <inkml:brushProperty name="color" value="#FFFFFF"/>
    </inkml:brush>
  </inkml:definitions>
  <inkml:trace contextRef="#ctx0" brushRef="#br0">1 1 328,'11'24'154,"-7"-15"-63,0-1 0,-1 1 0,0 0 0,-1 0 0,0 0 0,0 0 0,0 3-91,31 175 1352,13 78 1119,4 155-2471,-43-363-1884,-7-57 1002</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0.207"/>
    </inkml:context>
    <inkml:brush xml:id="br0">
      <inkml:brushProperty name="width" value="0.1" units="cm"/>
      <inkml:brushProperty name="height" value="0.1" units="cm"/>
      <inkml:brushProperty name="color" value="#FFFFFF"/>
    </inkml:brush>
  </inkml:definitions>
  <inkml:trace contextRef="#ctx0" brushRef="#br0">1 11 388,'30'-11'3572,"-7"12"-3119,-1 0-1,1 1 0,0 1 1,-1 1-1,1 1-452,43 13 304,1-3 0,30 1-304,-46-10-2652,51-1 2652,-83-5-1022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3.070"/>
    </inkml:context>
    <inkml:brush xml:id="br0">
      <inkml:brushProperty name="width" value="0.1" units="cm"/>
      <inkml:brushProperty name="height" value="0.1" units="cm"/>
      <inkml:brushProperty name="color" value="#FFFFFF"/>
    </inkml:brush>
  </inkml:definitions>
  <inkml:trace contextRef="#ctx0" brushRef="#br0">56 233 180,'0'0'327,"0"0"27,0 0-13,-1 0-277,0 0-1,0 1 1,0-1 0,0 0 0,1 0-1,-1 0 1,0 0 0,0 0-1,0 0 1,0-1 0,0 1-1,0 0 1,0 0 0,0-1-1,0 1 1,0 0 0,1-1 0,-1 1-1,0-1-63,0 0 48,1-1 0,-1 0 0,1 1 0,-1-1 0,1 1 0,-1-1 0,0 1 0,0-1-1,0 1 1,0 0 0,0 0 0,0-1 0,0 1 0,0 0 0,-1 0 0,1 0 0,0 0 0,-1 0 0,1 0 0,0 0-1,-1 1 1,1-1 0,-1 0 0,0 1 0,1 0 0,-1-1 0,1 1 0,-1 0 0,0-1 0,0 1-48,41 26 1108,-25-22-1037,2 2 13,-1-1 0,1-1 0,1 0 0,-1-1 1,0-1-1,1-1 0,1 0-84,-14-1-8,1 0 0,-1 0 0,1 0 0,-1-1 0,0 0 0,1 0 0,-1 0 0,0-1 0,0 1 0,0-1 0,0 0 0,0 0 0,0 0 0,0-1 0,-1 1 0,1-1 0,-1 0 0,0 0 0,0 0 0,0-1 0,0 1 0,0-1 0,-1 1 0,0-1 0,1 0 0,-1 0 0,-1 0 0,1 0 0,-1 0 0,1-1 0,-1 1 0,0 0 0,-1-1 0,1 1 0,-1 0 0,0-1 0,0 1 0,0-1 0,-1 1 0,1-1 0,-1 1 0,0 0 0,0 0 0,-1-1 0,1 1 0,-1 0 8,-2-7-25,-1 1-1,0 0 0,0 0 0,-1 0 0,-6-7 26,10 14 7,-1-1 0,1 1 0,-1 0 0,1 0 0,-1 0 0,0 1 0,0-1 0,0 1 0,-1-1-1,1 1 1,-1 0 0,1 0 0,-1 1 0,1-1 0,-1 1 0,0 0 0,0 0 0,0 0 0,-1 0-7,1 2 15,1-1-1,-1 1 1,1 0-1,-1 0 1,1 0-1,0 1 1,0-1 0,-1 1-1,1 0 1,0 0-1,0 0 1,0 0-1,1 1 1,-1-1-1,1 1 1,-1-1-1,1 1 1,0 0 0,0 0-1,0 0 1,0 0-1,0 0 1,1 1-15,-5 7 71,1 1 0,0-1 0,1 1 0,0 0 0,-2 12-71,-1 17 201,1 1 0,3 0 0,1 0 0,2 1 0,2-1 0,7 39-201,-5-56 76,0-1 0,2 0 0,1 0-1,1-1 1,1 0 0,0 0-1,2-1 1,1 0 0,1-1 0,0 0-1,2-1 1,12 13-76,-20-26 20,1 0 0,0 0-1,0-1 1,0 0 0,1 0 0,0-1-1,0 0 1,1-1 0,-1 0-1,1 0 1,0-1 0,0-1 0,0 1-1,0-1 1,0-1 0,0 0 0,1-1-1,-1 0 1,0 0 0,1-1 0,-1 0-1,2-1-19,11-3-549,0-1 1,0-1-1,-1-1 0,0-1 0,-1-1 0,0-1 0,-1-1 0,0 0 0,3-4 549,-10 7-1184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3.224"/>
    </inkml:context>
    <inkml:brush xml:id="br0">
      <inkml:brushProperty name="width" value="0.2" units="cm"/>
      <inkml:brushProperty name="height" value="0.2" units="cm"/>
      <inkml:brushProperty name="color" value="#FFC114"/>
    </inkml:brush>
  </inkml:definitions>
  <inkml:trace contextRef="#ctx0" brushRef="#br0">1 15 36,'0'0'614,"0"0"-48,0 0-51,0 0-43,19 0 2077,-15-1-2533,-1 1 0,1-1-1,-1-1 1,1 1-1,-1 0 1,0-1-1,0 1 1,0-1-1,1 0-15,-2 0-13,-1 2-16,-1 0 1,1 0-1,0 0 1,-1 0-1,1 0 0,0 0 1,0 1-1,-1-1 0,1 0 1,-1 0-1,1 0 0,0 1 1,-1-1-1,1 0 0,0 1 1,-1-1-1,1 1 1,-1-1-1,1 1 0,-1-1 1,1 1-1,-1-1 0,0 1 1,1-1-1,-1 1 0,1-1 1,-1 1-1,0 0 0,0-1 1,1 1-1,-1 0 0,0 0 29,9 20-2326,-9-14 1450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3.622"/>
    </inkml:context>
    <inkml:brush xml:id="br0">
      <inkml:brushProperty name="width" value="0.1" units="cm"/>
      <inkml:brushProperty name="height" value="0.1" units="cm"/>
      <inkml:brushProperty name="color" value="#FFFFFF"/>
    </inkml:brush>
  </inkml:definitions>
  <inkml:trace contextRef="#ctx0" brushRef="#br0">9 242 240,'-4'38'885,"1"1"0,2-1 0,2 11-885,-1 1 419,2-31-286,-1 0 0,2 1 1,1-1-1,0 0 1,2 0-134,6 33 702,-12-52-677,0 1-1,0-1 1,0 0-1,0 1 1,0-1-1,0 1 1,0-1-1,0 1 1,0-1-1,0 0 0,0 1 1,0-1-1,0 1 1,0-1-1,0 1 1,0-1-1,1 0 1,-1 1-1,0-1 1,0 0-1,1 1 1,-1-1-1,0 0 1,0 1-1,1-1 1,-1 0-1,0 1 1,1-1-1,-1 0 1,1 0-1,-1 0 1,0 1-1,1-1 1,-1 0-1,0 0 1,1 0-1,-1 0 1,1 0-1,0 0-24,9-16 356,8-44-303,-15 53 14,33-146-79,-23 86-8,4 2-1,21-53 21,-36 113 17,5-14 27,1 1 0,1-1 0,1 2 0,1-2-44,-9 15 8,0 1 1,1-1 0,0 1-1,-1-1 1,1 1 0,0 0 0,1 0-1,-1 0 1,1 0 0,-1 1-1,1 0 1,0-1 0,0 1 0,0 1-1,0-1 1,0 0 0,0 1-1,0 0 1,0 0 0,1 0 0,2 0-9,-1 3 15,0-1 0,0 1 1,0 0-1,-1 0 1,1 0-1,-1 1 1,0 0-1,0 0 1,0 0-1,0 1 0,0 0 1,-1 0-1,1 0 1,-1 0-1,0 1 1,0-1-1,-1 1 0,2 3-15,13 17 118,-1 1-1,-2 1 0,0 0-117,14 34 344,-3 0 0,-2 2 0,-3 1-1,11 61-343,-22-70-2444,-11-55 1019,-8-1-99</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4.072"/>
    </inkml:context>
    <inkml:brush xml:id="br0">
      <inkml:brushProperty name="width" value="0.1" units="cm"/>
      <inkml:brushProperty name="height" value="0.1" units="cm"/>
      <inkml:brushProperty name="color" value="#FFFFFF"/>
    </inkml:brush>
  </inkml:definitions>
  <inkml:trace contextRef="#ctx0" brushRef="#br0">124 0 396,'-10'8'221,"0"-1"0,1 1 1,0 1-1,1-1 0,0 2 0,0-1 1,1 1-1,0 0 0,1 0 0,0 1 0,1 0 1,0 0-1,0 1 0,2-1 0,-1 1 1,1 0-1,1 0 0,-1 11-221,0-3 197,1 0 1,1 1-1,1-1 0,1 0 1,1 0-1,0 1 0,2-1 1,0-1-1,1 1 0,8 17-197,-8-24 90,1-1 0,1 0-1,0-1 1,0 1 0,1-1 0,1-1-1,0 1 1,0-1 0,1-1 0,0 0-1,1 0 1,0-1 0,0-1 0,1 0-1,0 0 1,0-1 0,3 1-90,0-2 11,1 1 0,0-2 0,0 0 0,0-1 0,0-1 0,1 0 0,-1-1 0,1-1 0,-1-1 0,1 0 0,-1-1 0,0 0 0,10-4-11,-10 2-174,3-1-904,1 0-1,-1-1 1,0-1-1,18-9 1079,-23 11-1180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4.404"/>
    </inkml:context>
    <inkml:brush xml:id="br0">
      <inkml:brushProperty name="width" value="0.1" units="cm"/>
      <inkml:brushProperty name="height" value="0.1" units="cm"/>
      <inkml:brushProperty name="color" value="#FFFFFF"/>
    </inkml:brush>
  </inkml:definitions>
  <inkml:trace contextRef="#ctx0" brushRef="#br0">1 126 648,'5'7'299,"0"-1"1,0 0-1,1 0 0,0 0 0,0 0 1,1-1-1,-1 0 0,1-1 0,0 1 1,1-1-1,-1-1 0,0 1 1,1-1-1,7 1-299,4 1 176,1-1 1,0-1-1,0-1 1,-1 0 0,16-2-177,-22-1-62,-1-1 0,1 0 0,-1-1 1,0 0-1,0-1 0,0 0 1,0-1-1,-1-1 0,1 1 1,5-6 61,-9 7-196,-1-1 0,1 0 0,-1 0 0,0-1 0,0 0 0,-1 0 0,1-1 0,-1 0 0,-1 0 0,1 0 1,-1-1-1,-1 1 0,0-1 0,0-1 0,2-3 196,0-18-842,-3-1-1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4.730"/>
    </inkml:context>
    <inkml:brush xml:id="br0">
      <inkml:brushProperty name="width" value="0.1" units="cm"/>
      <inkml:brushProperty name="height" value="0.1" units="cm"/>
      <inkml:brushProperty name="color" value="#FFFFFF"/>
    </inkml:brush>
  </inkml:definitions>
  <inkml:trace contextRef="#ctx0" brushRef="#br0">357 5 408,'0'0'44,"0"0"1,0 0-1,0 0 1,0-1-1,0 1 1,0 0-1,0 0 1,0-1-1,0 1 0,0 0 1,0 0-1,0 0 1,0 0-1,0-1 1,-1 1-1,1 0 1,0 0-1,0 0 0,0 0 1,0-1-1,-1 1 1,1 0-1,0 0 1,0 0-1,0 0 1,0 0-1,-1 0 0,1 0 1,0 0-1,0-1 1,0 1-1,-1 0 1,1 0-1,0 0 0,0 0 1,0 0-1,-1 0 1,1 0-1,0 0 1,0 0-1,-1 0 1,1 1-1,0-1 0,0 0 1,0 0-1,-1 0 1,1 0-1,0 0 1,0 0-1,0 0 1,0 0-1,-1 0 0,1 1 1,0-1-1,0 0 1,0 0-45,-9 17 1048,-3 25-154,-41 231 3012,-6 24-1964,-97 323-1011,111-462-4852,30-115 1352</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6.061"/>
    </inkml:context>
    <inkml:brush xml:id="br0">
      <inkml:brushProperty name="width" value="0.1" units="cm"/>
      <inkml:brushProperty name="height" value="0.1" units="cm"/>
      <inkml:brushProperty name="color" value="#FFFFFF"/>
    </inkml:brush>
  </inkml:definitions>
  <inkml:trace contextRef="#ctx0" brushRef="#br0">7 3 112,'0'0'269,"0"0"36,0 0 8,0 0-31,0 0 3,0 0 49,0 0 37,0 0 7,0 0 18,0 0-383,0 0-1,0 0 1,0 0-1,0 0 1,0-1 0,-1 1-1,1 0 1,0 0-1,0 0 1,0 0 0,0 0-1,0 0 1,0 0 0,0-1-1,0 1 1,0 0-1,-1 0 1,1 0 0,0 0-1,0 0 1,0 0-1,0 0 1,0 0 0,0 0-1,-1 0 1,1 0 0,0 0-1,0 0 1,0 0-1,0 0 1,-1 0 0,1 0-1,0 0 1,0 0-1,0 0 1,0 0 0,0 0-1,-1 0 1,1 0 0,0 0-1,0 0 1,0 0-1,0 0 1,0 0 0,0 0-1,-1 0 1,1 0-1,0 0 1,0 0 0,0 1-1,0-1 1,0 0 0,0 0-1,0 0 1,0 0-1,-1 0 1,1 0 0,0 1-1,0-1 1,0 0-1,0 0 1,0 0 0,0 0-13,24 130 1482,-9 25-373,7 82 1116,39 161-2225,-57-380 24,1 0 0,0 0 0,1 0 0,1 0 0,1-1-1,0-1 1,1 1 0,1-1 0,7 8-24,-8-13-6,1 0 0,0-1 0,1-1 0,0 1 0,0-2 0,1 1 0,0-2-1,0 1 1,1-2 0,0 0 0,0 0 0,10 2 6,12 2 37,0-2-1,1-1 1,-1-2 0,20 1-37,45-2-919,-3-3-3530,-90-1 3982,-6 0-355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6.462"/>
    </inkml:context>
    <inkml:brush xml:id="br0">
      <inkml:brushProperty name="width" value="0.1" units="cm"/>
      <inkml:brushProperty name="height" value="0.1" units="cm"/>
      <inkml:brushProperty name="color" value="#FFFFFF"/>
    </inkml:brush>
  </inkml:definitions>
  <inkml:trace contextRef="#ctx0" brushRef="#br0">0 411 60,'9'1'121,"0"-1"1,0 0-1,0-1 0,-1 0 1,1 0-1,0-1 1,0 0-1,-1 0 0,1-1 1,-1 0-1,0-1 0,0 0 1,0 0-122,7-5 102,-1 0 1,0 0-1,0-1 1,-1-1-1,-1 0 1,5-5-103,-12 10 5,-1 0 0,1-1 0,-1 0-1,0 1 1,0-1 0,-1 0 0,0-1 0,0 1 0,0-1 0,-1 1 0,-1-1 0,1 0-1,-1 1 1,0-1 0,-1 0 0,0 0 0,0 0 0,-1 0 0,0 0 0,0 1 0,-1-1 0,-1-3-5,1 3 61,-1 0 1,1-1-1,-2 1 1,1 1-1,-1-1 1,-1 0-1,1 1 1,-1 0-1,0 0 1,-1 0-1,0 1 1,0 0-1,0 0 1,-1 0-1,0 1 1,0 0-1,0 0 1,0 1-1,-1 0 1,-1 0-62,7 3 28,1 1 0,0 0 1,0 0-1,-1 0 0,1 0 0,0 0 1,-1 0-1,1 0 0,0 0 0,-1 1 1,1-1-1,0 0 0,0 1 0,0-1 1,-1 1-1,1 0 0,0-1 0,0 1 1,0 0-1,0-1 0,0 1 0,0 0 1,0 0-1,0 0 0,0 0 0,1 0 1,-2 1-29,-17 30 325,15-21-203,1 1 0,0-1 0,1 1 1,0 0-1,1 0 0,0 0 0,1 0 0,0 0 0,1 0 0,0 0 0,1 0 0,1 1-122,7 28 363,1-2-1,15 33-362,-21-58 63,6 12 60,0 0 0,2-1 0,1-1 0,0 0-1,2-1 1,1 0 0,1-2 0,1 0 0,15 13-123,-18-19-51,1-1 1,1-1-1,0 0 1,0-1-1,2-1 1,-1-1-1,1-1 1,1-1-1,-1 0 0,2-2 1,-1 0-1,9 0 51,38-4-2939,-43-2 1439</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9.354"/>
    </inkml:context>
    <inkml:brush xml:id="br0">
      <inkml:brushProperty name="width" value="0.1" units="cm"/>
      <inkml:brushProperty name="height" value="0.1" units="cm"/>
      <inkml:brushProperty name="color" value="#FFFFFF"/>
    </inkml:brush>
  </inkml:definitions>
  <inkml:trace contextRef="#ctx0" brushRef="#br0">10 162 148,'1'-1'71,"-1"1"0,0-1 0,0 0 0,0 0 0,0 1 0,0-1 0,0 0-1,0 0 1,0 1 0,0-1 0,0 0 0,0 1 0,0-1 0,0 0 0,-1 0 0,1 1 0,0-1 0,-1 0 0,1 1 0,0-1 0,-1 1 0,1-1-1,-1 0-70,-6 1 3379,24 15-2030,14 32-870,-3 1 0,15 36-479,-8-2 707,17 70-707,-11-33 221,-36-99-181,-5-18-21,0 1 0,1-1 0,-1 1 0,1-1 0,-1 1 0,1-1 0,0 0-1,0 1 1,0-1 0,1 0 0,-1 1 0,0-1 0,1 0 0,0 0 0,-1 0-1,3 1-18,-4-3 82,2-2-57,9-20 10,-1 1 0,-1-1-1,-1-1 1,0 1 0,-2-1-1,1-8-34,14-49 83,26-64-556,6 2 1,35-60 472,-87 201-141,-1 0 0,0 0 1,1 0-1,0 0 0,-1 0 0,1 0 1,-1 0-1,1 0 0,0 1 0,0-1 0,0 0 1,-1 0-1,1 1 0,0-1 0,0 0 0,0 1 1,0-1-1,0 1 0,0-1 0,0 1 0,0 0 1,0 0-1,0-1 0,1 1 0,-1 0 0,0 0 1,0 0-1,0 0 0,0 0 141,0 0-1369</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09.834"/>
    </inkml:context>
    <inkml:brush xml:id="br0">
      <inkml:brushProperty name="width" value="0.1" units="cm"/>
      <inkml:brushProperty name="height" value="0.1" units="cm"/>
      <inkml:brushProperty name="color" value="#FFFFFF"/>
    </inkml:brush>
  </inkml:definitions>
  <inkml:trace contextRef="#ctx0" brushRef="#br0">1 296 320,'8'2'166,"0"1"1,0-1-1,0-1 1,1 1-1,-1-2 0,1 1 1,-1-1-1,0 0 0,1-1 1,-1 0-1,0 0 1,1-1-1,-1 0 0,0 0 1,0-1-1,0 0 1,-1 0-1,1-1 0,-1 0 1,0-1-167,0 1 35,-1 0-1,0 0 1,0-1 0,-1 1 0,1-2 0,-1 1 0,0 0 0,-1-1 0,1 0-1,-1 0 1,0-1 0,0 1 0,-1-1 0,0 0 0,0 1 0,-1-1 0,0-1 0,0 1-1,-1 0 1,1 0 0,-2-1 0,1-2-35,-2 3 48,0 0 0,-1 0 0,0 0 0,0 0-1,-1 1 1,0-1 0,0 1 0,0-1 0,-1 1 0,0 0 0,0 0-1,0 1 1,-1-1 0,0 0-48,2 3 65,1 0 1,-1 0-1,0 0 0,0 1 0,0-1 0,0 1 0,0-1 0,0 1 0,-1 0 1,1 0-1,-1 0 0,0 1 0,1-1 0,-1 1 0,0 0 0,0 0 1,0 0-1,0 1 0,0-1 0,0 1 0,0 0 0,0 0 0,1 1 1,-1-1-1,0 1 0,0-1 0,0 1-65,-3 3 63,1 0 1,0 0-1,0 0 0,0 1 1,0-1-1,1 2 0,0-1 1,0 0-1,0 1 0,0 0 1,1 0-1,0 0 0,1 1 1,-1-1-1,1 1 0,1 0 1,-1 0-1,1 0 0,0 0 1,-1 7-64,-2 17 312,0 0 0,2 1 1,1 0-1,2 13-312,0-30 86,2 0 0,-1 0 0,2 0 1,0-1-1,1 1 0,0-1 0,1 0 0,1 0 0,6 10-86,-9-17 56,1 1 0,1-1 0,0 0 0,0 0 0,0-1 0,0 1 0,1-1 0,0 0 0,1-1 0,-1 0 0,1 0 0,0 0 1,0 0-1,1-1 0,-1-1 0,1 1 0,0-1 0,3 0-56,1-1 39,0 0 0,0-1 0,1-1 0,-1 0 0,0-1 0,0 0 0,1 0 0,-1-2 0,0 1 0,-1-2 0,1 1 0,0-2 0,-1 0 0,0 0 0,0-1 1,-1 0-1,1-1-39,19-13-989,0-2 0,-2 0 1,0-3-1,-2 0 1,3-6 988,-4 6-2289</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10.150"/>
    </inkml:context>
    <inkml:brush xml:id="br0">
      <inkml:brushProperty name="width" value="0.1" units="cm"/>
      <inkml:brushProperty name="height" value="0.1" units="cm"/>
      <inkml:brushProperty name="color" value="#FFFFFF"/>
    </inkml:brush>
  </inkml:definitions>
  <inkml:trace contextRef="#ctx0" brushRef="#br0">16 1 452,'-2'6'455,"-1"1"0,0 0 1,1 1-1,1-1 0,-1 0 0,1 1 0,0-1 0,1 0 1,0 6-456,7 77 1572,8 19-594,45 402 2077,-47-361-2742,1 30-790,-10-58-2972,-4-95 1268</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5.623"/>
    </inkml:context>
    <inkml:brush xml:id="br0">
      <inkml:brushProperty name="width" value="0.1" units="cm"/>
      <inkml:brushProperty name="height" value="0.1" units="cm"/>
    </inkml:brush>
  </inkml:definitions>
  <inkml:trace contextRef="#ctx0" brushRef="#br0">72 16 40,'0'0'85,"0"0"-5,0 0 19,0 0 12,0 0 19,0 0-32,0 0 11,0 0 58,0 0 43,0 0 12,0 0 12,0 0-1,0 0 33,0 0 0,-2-10-148,2 10-52,0-1-1,0 1 1,0 0-1,0 0 0,0 0 1,0 0-1,0-1 1,0 1-1,0 0 0,0 0 1,0 0-1,0 0 1,0-1-1,0 1 1,0 0-1,0 0 0,0 0 1,0 0-1,0-1 1,0 1-1,1 0 0,-1 0 1,0 0-1,0 0 1,0 0-1,0-1 1,0 1-1,0 0 0,0 0 1,1 0-1,-1 0 1,0 0-1,0 0 0,0 0 1,0-1-1,1 1 1,-1 0-1,0 0 1,0 0-1,0 0 0,0 0 1,1 0-1,-1 0 1,0 0-1,0 0 1,0 0-1,0 0 0,1 0 1,-1 0-1,0 0 1,0 0-1,0 0 0,0 0 1,1 0-1,-1 0 1,0 0-1,0 1 1,0-1-1,0 0 0,0 0 1,1 0-1,-1 0 1,0 0-1,0 0 0,0 0 1,0 1-1,0-1-65,3 1 36,-1 1 0,0 0 0,-1 0 0,1-1-1,0 1 1,0 0 0,-1 1 0,1-1 0,-1 0-1,0 0 1,0 1 0,0-1 0,0 0 0,0 1-1,0-1 1,-1 1 0,1 0-36,2 53 585,-3-49-566,0 422 2181,-1-388-2088,-2 0 0,-2 0 0,-6 17-112,-4 33 224,9-36-146,2-19-342,-1-1 0,-1 1 0,-2-1 0,-7 15 264,15-48-147,-1-1 1,1 0 0,0 0-1,-1 0 1,1 0 0,-1 0 0,1 0-1,-1 0 1,1 0 0,-1 0-1,0 0 1,1 0 0,-1 0 0,0 0-1,0 0 1,0-1 0,0 1 0,0 0-1,0-1 1,0 1 0,0 0-1,0-1 1,0 0 0,0 1 0,0-1 146,-5 0-2065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3.577"/>
    </inkml:context>
    <inkml:brush xml:id="br0">
      <inkml:brushProperty name="width" value="0.2" units="cm"/>
      <inkml:brushProperty name="height" value="0.2" units="cm"/>
      <inkml:brushProperty name="color" value="#FFC114"/>
    </inkml:brush>
  </inkml:definitions>
  <inkml:trace contextRef="#ctx0" brushRef="#br0">1 1 216,'16'30'523,"-2"1"-1,-1 1 1,-2 0-1,0 1 1,3 25-523,5 14 519,-12-46-324,-5-18-295,0 0 1,0 0 0,1 0-1,0 0 1,0-1-1,1 2 100,-3-10-1805,2-6 960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6.031"/>
    </inkml:context>
    <inkml:brush xml:id="br0">
      <inkml:brushProperty name="width" value="0.1" units="cm"/>
      <inkml:brushProperty name="height" value="0.1" units="cm"/>
    </inkml:brush>
  </inkml:definitions>
  <inkml:trace contextRef="#ctx0" brushRef="#br0">0 61 308,'38'2'870,"0"-1"1,0-3-1,0-1 0,-1-1 0,1-2 1,17-7-871,77-10 1516,-29 14-113,101 5-1403,-163 5-193,61 8-396,-71-5-1362,1 0-1,12-2 1952,-26-2-1256</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6.995"/>
    </inkml:context>
    <inkml:brush xml:id="br0">
      <inkml:brushProperty name="width" value="0.1" units="cm"/>
      <inkml:brushProperty name="height" value="0.1" units="cm"/>
    </inkml:brush>
  </inkml:definitions>
  <inkml:trace contextRef="#ctx0" brushRef="#br0">103 1 180,'0'0'367,"0"0"-27,0 0-38,0 0 7,0 0 16,0 0 66,0 0 5,0 0 28,1 4 6,-1 45 423,-1-1-1,-3 1 1,-2 3-853,-18 164 1258,-3 16-342,-15 111 573,44-338-1471,6-11-21,6-13-24,28-72-237,-18 38 67,2 1 0,14-19 197,-31 57-19,1-1-1,0 2 1,1-1-1,1 2 1,0-1-1,1 2 1,0-1-1,1 2 1,0 0-1,3-1 20,-13 8 4,0 1 0,0 0 0,0 0 0,0 0 0,1 1 0,-1-1-1,0 1 1,1 0 0,-1 0 0,1 1 0,-1-1 0,1 1 0,-1 0 0,1 0 0,0 1 0,-1-1 0,1 1-1,-1 0 1,5 1-4,-4 1 19,1 0 0,-1 0 0,0 0 0,0 1 0,0-1-1,-1 1 1,1 1 0,-1-1 0,0 0 0,0 1 0,0 0-1,-1 0 1,2 3-19,6 11 168,-2 1 0,0 1 0,-1-1 0,-1 1 0,-1 1-1,0-1 1,0 13-168,2 30 1177,1 56-1177,-8-43-2751,-1-75 1744,0-2-785,0 0-189</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7.354"/>
    </inkml:context>
    <inkml:brush xml:id="br0">
      <inkml:brushProperty name="width" value="0.1" units="cm"/>
      <inkml:brushProperty name="height" value="0.1" units="cm"/>
    </inkml:brush>
  </inkml:definitions>
  <inkml:trace contextRef="#ctx0" brushRef="#br0">17 135 568,'-9'80'7079,"2"65"-7079,7-145 15,0 1 0,0-1 0,0 0 0,-1 0 0,1 1 0,0-1 1,0 0-1,0 1 0,0-1 0,0 0 0,0 1 0,0-1 0,0 0 0,0 1 0,0-1 1,0 0-1,1 1 0,-1-1 0,0 0 0,0 1 0,0-1 0,0 0 0,0 0 1,1 1-1,-1-1 0,0 0 0,0 1 0,0-1 0,1 0 0,-1 0 0,0 0 0,0 1 1,1-1-1,-1 0 0,0 0 0,0 0 0,1 0 0,-1 1 0,0-1 0,1 0 1,-1 0-1,0 0 0,1 0 0,-1 0 0,1 0-15,13-12 402,12-23-72,3-15-66,3-4 634,31-39-898,-52 78 16,0 1-1,2 0 0,0 1 1,0 0-1,1 2 1,0-1-1,1 2 0,6-4-15,11 4-937,-18 10-2769,-13 0 1805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7.700"/>
    </inkml:context>
    <inkml:brush xml:id="br0">
      <inkml:brushProperty name="width" value="0.1" units="cm"/>
      <inkml:brushProperty name="height" value="0.1" units="cm"/>
    </inkml:brush>
  </inkml:definitions>
  <inkml:trace contextRef="#ctx0" brushRef="#br0">3 1 300,'1'4'391,"1"0"-1,-2 0 1,1 0 0,0 0-1,-1 0 1,0 0 0,0 0 0,0 0-1,0 1 1,-1-1 0,1 0-1,-2 3-390,0 13 735,0 36 482,2 52 64,0-98-1175,1 0-1,1 1 1,0-1 0,0 0 0,1 1-1,1-1 1,-1-1 0,5 7-106,-7-12 20,1-1 1,0 1 0,0-1-1,0 0 1,0 1 0,0-1-1,1 0 1,0-1 0,-1 1-1,1 0 1,0-1 0,0 1-1,0-1 1,1 0 0,-1 0-1,1 0 1,-1-1 0,1 1-1,-1-1 1,1 0 0,0 0-1,0 0 1,-1 0 0,1-1-1,0 0 1,0 0 0,0 0-1,0 0 1,0 0 0,-1-1-1,1 1 1,0-1 0,0 0-1,-1 0 1,1-1 0,0 1-1,-1-1 1,1 0 0,-1 0-1,0 0 1,3-2-21,2-1 43,-1-1 1,0 0-1,0 0 0,-1 0 1,1-1-1,-1 0 0,-1 0 1,1 0-1,-1-1 0,-1 0 0,1 0 1,-2 0-1,1-1 0,-1 1 1,0-1-1,0 0 0,0-8-43,-2 9 38,-1-1-1,0 1 0,0-1 0,-1 0 1,0 1-1,0 0 0,-1-1 0,0 1 1,-1 0-1,0 0 0,-1-2-37,2 5 25,0 1 0,0 0 0,-1 0 0,0 0 0,0 0 0,0 0 0,0 1 0,0-1 0,-1 1 0,1 0 0,-1 0 0,0 0 0,0 0 0,0 1 0,-1-1 0,1 1 0,0 0 0,-1 1 0,-3-2-25,5 3 37,0-1 0,-1 1 0,1 0 0,0 0 0,0 0 0,0 1 0,0-1 0,0 1 1,-1 0-1,1 0 0,0 0 0,1 0 0,-1 0 0,0 1 0,0-1 0,-1 2-37,-38 30-30,27-16-72,10-5-922,8-4-3335,12 1 2154</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8.137"/>
    </inkml:context>
    <inkml:brush xml:id="br0">
      <inkml:brushProperty name="width" value="0.1" units="cm"/>
      <inkml:brushProperty name="height" value="0.1" units="cm"/>
    </inkml:brush>
  </inkml:definitions>
  <inkml:trace contextRef="#ctx0" brushRef="#br0">11 129 68,'-1'1'196,"1"0"-1,-1-1 1,0 1-1,0 0 1,0 0-1,1 0 1,-1 0 0,0 0-1,1 0 1,-1 0-1,1 1 1,0-1-1,-1 0 1,1 0 0,0 0-1,0 0 1,-1 1-1,1-1 1,0 0-1,0 0 1,0 0 0,1 1-196,-3 29 1678,2-20-1423,0 0 0,1 0-1,1-1 1,-1 1 0,2 0-1,-1-1 1,2 1 0,-1-1-1,1 0-254,-2-6 76,0 0 1,0-1-1,0 1 0,1-1 0,-1 0 0,1 0 0,-1 0 0,1 0 0,0 0 0,1 0 1,-1-1-1,0 1 0,1-1 0,-1 0 0,1 0 0,-1-1 0,1 1 0,0-1 0,0 1 1,0-1-1,0 0 0,0-1 0,0 1 0,0-1 0,0 0 0,2 0-76,4 0 76,0-2-1,0 0 0,0 0 0,0-1 1,-1 0-1,1 0 0,-1-1 1,0 0-1,0-1 0,0 0 0,0-1 1,-1 1-1,0-2 0,7-6-75,-3 3 67,-1-1-1,-1 0 0,1-1 1,-2-1-1,0 1 0,0-1 0,-1-1 1,-1 1-1,3-10-66,-4 8 93,-1-1 0,-1 0 0,0 1 0,-1-2 0,-1 1 0,-1 0 0,0-8-93,-1 23-5,-1 0 1,1 0-1,-1 0 1,1 0-1,-1 0 0,1 1 1,-1-1-1,1 0 1,-1 0-1,0 1 0,1-1 1,-1 0-1,0 1 1,0-1-1,0 1 1,1-1-1,-1 1 0,0-1 1,0 1-1,0 0 1,0-1-1,0 1 1,0 0-1,0 0 0,0 0 1,0-1-1,0 1 1,0 0-1,0 0 1,0 0-1,1 1 0,-2-1 5,1 0-123,0 0 0,1 0 0,-1 0 0,0-1-1,1 1 1,-1 0 0,0 1 0,1-1 0,-1 0-1,0 0 1,1 0 0,-1 0 0,0 1 0,1-1 0,-1 0-1,0 0 1,1 1 0,-1-1 0,1 0 0,-1 1-1,1-1 1,-1 1 0,1-1 0,-1 1 0,1-1-1,-1 1 1,1-1 0,-1 1 0,1 0 0,0-1-1,0 1 1,-1-1 0,1 1 0,0 0 0,0-1 0,-1 1-1,1 0 1,0 0 0,0-1 0,0 1 0,0 0-1,0-1 1,0 1 0,0 0 0,0-1 0,1 2 123,0 1-2273</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9.089"/>
    </inkml:context>
    <inkml:brush xml:id="br0">
      <inkml:brushProperty name="width" value="0.1" units="cm"/>
      <inkml:brushProperty name="height" value="0.1" units="cm"/>
    </inkml:brush>
  </inkml:definitions>
  <inkml:trace contextRef="#ctx0" brushRef="#br0">611 69 320,'7'19'4293,"-6"-18"-2400,-10-14-1675,-33-35-9,39 46-187,0-1 0,0 0 0,0 1 0,0 0 0,0-1 0,-1 1 0,1 1 1,-1-1-1,0 0 0,1 1 0,-1 0 0,0 0 0,0 0 0,-3 0-22,2 2 19,0 0 0,0 0 0,0 0 0,1 1 1,-1 0-1,1 0 0,-1 0 0,1 1 0,0 0 0,0 0 0,0 0 0,0 0 0,0 0 1,1 1-1,-1-1 0,-1 4-19,-9 9 112,1 0-1,1 1 1,-2 5-112,6-8 84,0 0-1,1 0 1,1 1-1,1 0 1,0 0 0,1 0-1,0 1 1,1 0-1,1-1 1,0 1-1,2 15-83,-1-30 10,1 0-1,0 0 1,0 0-1,0 0 1,0 0-1,0 0 1,1 0-1,-1 0 0,0 0 1,0 0-1,1 0 1,-1-1-1,0 1 1,1 0-1,-1 0 1,1 0-1,-1 0 1,1-1-1,0 1 1,-1 0-1,1 0 1,0-1-1,-1 1 1,1 0-1,0-1 1,0 1-1,0-1 1,0 1-1,0-1-9,1 1 19,0-1 0,0 0 0,0 0 0,0 1-1,0-1 1,0-1 0,0 1 0,0 0 0,0 0 0,1-1-1,-1 1 1,0-1 0,1 0-19,6-3 47,-1 0 0,1 0 0,-1-1 0,1 0 1,5-5-48,11-11 153,0-1 0,-2-2 0,3-5-153,-16 23 660,-11 18-399,-7 17-115,-15 25-59,-2-2 0,-3-1-1,-2-1 1,-2-1-1,-2-2 1,-2-1 0,-2-2-1,-2-2 1,-1-1-1,-3-3 1,-6 4-87,46-40-12,-1 2-26,0 1-1,0-1 1,0-1 0,-1 1-1,0-1 1,0 0 0,0 0-1,0-1 1,0 1-1,0-2 1,-1 1 0,1-1-1,-2 1 39,7-2-10,0 0 0,0 0 0,0 0 0,0 0 0,0 0 0,1 0-1,-1 0 1,0 0 0,0-1 0,0 1 0,0 0 0,1-1 0,-1 1 0,0 0-1,0-1 1,1 1 0,-1-1 0,0 1 0,1-1 0,-1 1 0,0-1-1,1 1 1,-1-1 0,1 0 0,-1 1 0,1-1 0,-1 0 0,1 0 0,0 1-1,-1-1 1,1 0 10,-1-2-18,1 1 0,0 0 0,0 0-1,0-1 1,0 1 0,0 0 0,1-1 0,-1 1-1,1 0 1,-1 0 0,1 0 0,0-1 18,3-6-37,0-1 1,0 2 0,1-1 0,0 0-1,4-3 37,5-4 49,1 0 0,1 1 0,0 1 0,1 1 0,0 0 0,1 1 0,0 1 0,2 0-49,21-10 134,2 2 0,0 1 0,10 0-134,2 2-505,1 2-1,1 2 0,0 3 0,1 3 0,0 2 506,16 4-4021,-60 0 2333</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39.580"/>
    </inkml:context>
    <inkml:brush xml:id="br0">
      <inkml:brushProperty name="width" value="0.1" units="cm"/>
      <inkml:brushProperty name="height" value="0.1" units="cm"/>
    </inkml:brush>
  </inkml:definitions>
  <inkml:trace contextRef="#ctx0" brushRef="#br0">260 1 312,'-5'10'367,"1"0"-1,0 0 1,1 0 0,0 0 0,0 1-1,1-1 1,1 1 0,0 4-367,-5 20 630,-62 261 4736,-77 195-5366,130-435 122,18-54-301,6-8 71,5-9-20,38-72-506,-39 63 504,1 0-1,1 0 0,1 2 1,1 0-1,0 1 0,11-9 131,-27 29 24,0 0-1,-1 1 1,1-1-1,0 0 0,0 1 1,0-1-1,-1 1 1,1-1-1,0 1 1,0-1-1,0 1 0,0-1 1,0 1-1,0 0 1,0-1-1,0 1 1,0 0-1,0 0 0,0 0 1,0 0-1,0 0 1,0 0-1,0 0 0,0 0 1,0 1-1,0-1 1,0 0-1,0 0 1,0 1-1,1 0-23,-1 0 42,1 1-1,0-1 1,-1 1 0,1 0-1,-1 0 1,1 0-1,-1 0 1,0 0 0,0 0-1,0 0 1,0 1 0,0-1-1,0 1-41,3 13 274,0 1 0,-1-1-1,0 15-273,-2-26 94,4 54 415,-4-31-395,1-1-1,1 1 0,2-1 0,1 0 0,1-1 0,1 1 1,5 7-114,-5-21-863,-1-9-2825,-3-4 1539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41.113"/>
    </inkml:context>
    <inkml:brush xml:id="br0">
      <inkml:brushProperty name="width" value="0.1" units="cm"/>
      <inkml:brushProperty name="height" value="0.1" units="cm"/>
    </inkml:brush>
  </inkml:definitions>
  <inkml:trace contextRef="#ctx0" brushRef="#br0">268 0 188,'0'33'2006,"0"-31"-1754,0-2 0,0 0-24,0 0-8,0 0-30,-6 5-20,0-2-111,-16 15 273,21-16-177,0 1 0,1-1 0,-1 1 0,0-1 0,1 1 0,0-1 0,-1 1 0,1 0 0,0-1 0,0 1 0,0-1 0,1 2-155,-2 26 249,-27 151 789,-7-2 0,-8-2 0,-48 122-1038,84-278 92,6-17-62,0 1 1,0 0 0,-1 0 0,0-1 0,0 1-1,0 0 1,-1-1 0,1 0 0,-1 0 0,-2 2-31,4-24-96,5-40-23,2 0 1,3 0-1,2 0 1,2 1 0,3 1-1,3 1 1,8-16 118,-9 31 100,1 0 0,2 2 0,1 0 0,3 1 0,0 2 0,3 0 0,0 2 0,3 1 0,0 1 0,4 1-100,-27 22 44,0 1 0,1 0 0,0 1 0,0 0 0,1 1 0,0 0 0,0 0 0,0 1-1,0 0 1,1 1 0,-1 0 0,1 0 0,0 1 0,2 1-44,-10 1 13,-1 0 0,1 0 0,0 0 0,-1 0 0,1 1 0,0-1-1,-1 1 1,1 0 0,-1 0 0,1 0 0,-1 0 0,0 0 0,1 0 0,-1 1-1,0-1 1,0 1 0,0 0 0,0-1 0,0 1 0,0 0 0,0 0 0,-1 0-1,1 1 1,-1-1 0,0 0 0,1 1 0,-1-1 0,0 0 0,0 1 0,0-1-1,-1 1 1,1 0 0,-1-1 0,1 1 0,-1 0 0,0-1 0,0 1 0,0 0-1,0-1 1,-1 2-13,1 6 46,-2 1 0,1 0 0,-1-1 0,-1 1 0,0-1 0,0 0 0,-1 1-1,0-2 1,-4 7-46,-2 0 12,0 0-1,-1-1 0,-1 0 1,0-1-1,-1 0 0,-1-1 0,0-1 1,0 0-1,-2 0 0,1-2 1,-1 0-1,-1-1 0,0 0 0,0-2 1,-9 3-12,22-9-163,-1 0 0,1 0 0,0 0 0,-1-1-1,0 0 1,1 0 0,-1 0 0,1 0 0,-1-1 0,1 1 0,-1-1 0,1-1 0,0 1 0,-1-1 0,1 1 0,0-1 0,0 0 0,0 0 0,0-1 0,1 1 0,-1-1 0,0 0 0,1 0 0,0 0 0,0-1-1,0 1 1,0-1 0,0 0 0,1 1 0,0-1 0,-2-4 163,-7-13-2085</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41.608"/>
    </inkml:context>
    <inkml:brush xml:id="br0">
      <inkml:brushProperty name="width" value="0.1" units="cm"/>
      <inkml:brushProperty name="height" value="0.1" units="cm"/>
    </inkml:brush>
  </inkml:definitions>
  <inkml:trace contextRef="#ctx0" brushRef="#br0">58 39 452,'-2'1'224,"0"0"0,1 0 0,-1 0-1,0 0 1,1 0 0,-1 1 0,1-1 0,0 1 0,-1-1-1,1 1 1,0 0 0,0-1 0,0 1 0,0 0 0,0 0-1,0 0 1,0 0-224,-11 36 827,11-33-607,-5 18 326,1-1 0,1 1 0,1 0 0,1 0 1,1 5-547,1-19 140,1 0 0,0 0 0,0-1 0,0 1 0,1 0 1,1-1-1,-1 1 0,2-1 0,-1 1 0,1-1 0,0 0 1,0-1-1,1 1 0,6 6-140,-8-11 61,0 0 0,0-1-1,0 1 1,1-1 0,-1 0 0,1 0 0,-1 0-1,1 0 1,0 0 0,0-1 0,0 0 0,0 0 0,0 0-1,0 0 1,0 0 0,0-1 0,1 0 0,-1 0 0,0 0-1,0-1 1,0 1 0,0-1 0,0 0 0,0 0-1,0 0 1,0-1 0,0 1 0,0-1 0,0 0-61,13-6 123,0-1 0,0 0 0,-2-1 0,1-1 0,-1 0-1,0-2-122,0 0 74,-1-1-1,-1 0 0,0-1 1,-1-1-1,0 0 0,-1-1 1,6-15-74,9-21 291,17-54-291,-30 75 82,-14 36-528,0 0 0,0 0 0,1 0 1,0 0-1,0-1 0,0 1 1,0 0-1,1 0 0,-1 0 0,1 0 1,0-1-1,0 1 0,0 0 1,1 0 445,2 1-2385</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41.940"/>
    </inkml:context>
    <inkml:brush xml:id="br0">
      <inkml:brushProperty name="width" value="0.1" units="cm"/>
      <inkml:brushProperty name="height" value="0.1" units="cm"/>
    </inkml:brush>
  </inkml:definitions>
  <inkml:trace contextRef="#ctx0" brushRef="#br0">250 0 420,'-1'16'770,"-2"-1"1,1 1-1,-2-1 1,0 0-1,-1 0-770,-7 31 781,-28 141 1091,-102 535-138,139-705-2070,3-10 18,0 0 0,-1 0 0,-1 0 0,1 0 0,-1 0 0,0 0 0,0-1 0,-1 1 0,0-1 0,0 1 0,-3 3 318,-2-6-1609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3.904"/>
    </inkml:context>
    <inkml:brush xml:id="br0">
      <inkml:brushProperty name="width" value="0.2" units="cm"/>
      <inkml:brushProperty name="height" value="0.2" units="cm"/>
      <inkml:brushProperty name="color" value="#FFC114"/>
    </inkml:brush>
  </inkml:definitions>
  <inkml:trace contextRef="#ctx0" brushRef="#br0">1 0 112,'46'189'2243,"8"-2"-1,61 132-2242,-100-280 120,-2-6-136,1 0 0,2-1 0,17 26 16,-17-27-3164,-16-30 2287</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5:42.257"/>
    </inkml:context>
    <inkml:brush xml:id="br0">
      <inkml:brushProperty name="width" value="0.1" units="cm"/>
      <inkml:brushProperty name="height" value="0.1" units="cm"/>
    </inkml:brush>
  </inkml:definitions>
  <inkml:trace contextRef="#ctx0" brushRef="#br0">5 262 488,'0'0'76,"-1"0"0,1 0 0,0 0 0,0 0 0,0 1 0,-1-1 0,1 0 0,0 0 0,0 0-1,0 0 1,-1 0 0,1 1 0,0-1 0,0 0 0,0 0 0,0 0 0,0 1 0,0-1 0,-1 0 0,1 0 0,0 0 0,0 1 0,0-1 0,0 0 0,0 0 0,0 1 0,0-1-1,0 0 1,0 0 0,0 0 0,0 1 0,0-1 0,0 0 0,0 0 0,0 1 0,0-1 0,0 0 0,0 0 0,1 0 0,-1 1 0,0-1 0,0 0-76,13 5 1260,-8-4-1036,0 0 0,0-1 0,0 0 1,0 0-1,-1-1 0,1 1 0,5-2-224,134-39 4157,14-13-4157,102-30 1650,-142 53-1360,112-14-290,-158 35-2428,1 5 1,22 2 2427,-56 3-2585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27"/>
    </inkml:context>
    <inkml:brush xml:id="br0">
      <inkml:brushProperty name="width" value="0.1" units="cm"/>
      <inkml:brushProperty name="height" value="0.1" units="cm"/>
    </inkml:brush>
  </inkml:definitions>
  <inkml:trace contextRef="#ctx0" brushRef="#br0">72 16 40,'0'0'85,"0"0"-5,0 0 19,0 0 12,0 0 19,0 0-32,0 0 11,0 0 58,0 0 43,0 0 12,0 0 12,0 0-1,0 0 33,0 0 0,-2-10-148,2 10-52,0-1-1,0 1 1,0 0-1,0 0 0,0 0 1,0 0-1,0-1 1,0 1-1,0 0 0,0 0 1,0 0-1,0 0 1,0-1-1,0 1 1,0 0-1,0 0 0,0 0 1,0 0-1,0-1 1,0 1-1,1 0 0,-1 0 1,0 0-1,0 0 1,0 0-1,0-1 1,0 1-1,0 0 0,0 0 1,1 0-1,-1 0 1,0 0-1,0 0 0,0 0 1,0-1-1,1 1 1,-1 0-1,0 0 1,0 0-1,0 0 0,0 0 1,1 0-1,-1 0 1,0 0-1,0 0 1,0 0-1,0 0 0,1 0 1,-1 0-1,0 0 1,0 0-1,0 0 0,0 0 1,1 0-1,-1 0 1,0 0-1,0 1 1,0-1-1,0 0 0,0 0 1,1 0-1,-1 0 1,0 0-1,0 0 0,0 0 1,0 1-1,0-1-65,3 1 36,-1 1 0,0 0 0,-1 0 0,1-1-1,0 1 1,0 0 0,-1 1 0,1-1 0,-1 0-1,0 0 1,0 1 0,0-1 0,0 0 0,0 1-1,0-1 1,-1 1 0,1 0-36,2 53 585,-3-49-566,0 422 2181,-1-388-2088,-2 0 0,-2 0 0,-6 17-112,-4 33 224,9-36-146,2-19-342,-1-1 0,-1 1 0,-2-1 0,-7 15 264,15-48-147,-1-1 1,1 0 0,0 0-1,-1 0 1,1 0 0,-1 0 0,1 0-1,-1 0 1,1 0 0,-1 0-1,0 0 1,1 0 0,-1 0 0,0 0-1,0 0 1,0-1 0,0 1 0,0 0-1,0-1 1,0 1 0,0 0-1,0-1 1,0 0 0,0 1 0,0-1 146,-5 0-2065</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28"/>
    </inkml:context>
    <inkml:brush xml:id="br0">
      <inkml:brushProperty name="width" value="0.1" units="cm"/>
      <inkml:brushProperty name="height" value="0.1" units="cm"/>
    </inkml:brush>
  </inkml:definitions>
  <inkml:trace contextRef="#ctx0" brushRef="#br0">0 61 308,'38'2'870,"0"-1"1,0-3-1,0-1 0,-1-1 0,1-2 1,17-7-871,77-10 1516,-29 14-113,101 5-1403,-163 5-193,61 8-396,-71-5-1362,1 0-1,12-2 1952,-26-2-1256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28"/>
    </inkml:context>
    <inkml:brush xml:id="br0">
      <inkml:brushProperty name="width" value="0.1" units="cm"/>
      <inkml:brushProperty name="height" value="0.1" units="cm"/>
    </inkml:brush>
  </inkml:definitions>
  <inkml:trace contextRef="#ctx0" brushRef="#br0">103 1 180,'0'0'367,"0"0"-27,0 0-38,0 0 7,0 0 16,0 0 66,0 0 5,0 0 28,1 4 6,-1 45 423,-1-1-1,-3 1 1,-2 3-853,-18 164 1258,-3 16-342,-15 111 573,44-338-1471,6-11-21,6-13-24,28-72-237,-18 38 67,2 1 0,14-19 197,-31 57-19,1-1-1,0 2 1,1-1-1,1 2 1,0-1-1,1 2 1,0-1-1,1 2 1,0 0-1,3-1 20,-13 8 4,0 1 0,0 0 0,0 0 0,0 0 0,1 1 0,-1-1-1,0 1 1,1 0 0,-1 0 0,1 1 0,-1-1 0,1 1 0,-1 0 0,1 0 0,0 1 0,-1-1 0,1 1-1,-1 0 1,5 1-4,-4 1 19,1 0 0,-1 0 0,0 0 0,0 1 0,0-1-1,-1 1 1,1 1 0,-1-1 0,0 0 0,0 1 0,0 0-1,-1 0 1,2 3-19,6 11 168,-2 1 0,0 1 0,-1-1 0,-1 1 0,-1 1-1,0-1 1,0 13-168,2 30 1177,1 56-1177,-8-43-2751,-1-75 1744,0-2-785,0 0-189</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29"/>
    </inkml:context>
    <inkml:brush xml:id="br0">
      <inkml:brushProperty name="width" value="0.1" units="cm"/>
      <inkml:brushProperty name="height" value="0.1" units="cm"/>
    </inkml:brush>
  </inkml:definitions>
  <inkml:trace contextRef="#ctx0" brushRef="#br0">17 135 568,'-9'80'7079,"2"65"-7079,7-145 15,0 1 0,0-1 0,0 0 0,-1 0 0,1 1 0,0-1 1,0 0-1,0 1 0,0-1 0,0 0 0,0 1 0,0-1 0,0 0 0,0 1 0,0-1 1,0 0-1,1 1 0,-1-1 0,0 0 0,0 1 0,0-1 0,0 0 0,0 0 1,1 1-1,-1-1 0,0 0 0,0 1 0,0-1 0,1 0 0,-1 0 0,0 0 0,0 1 1,1-1-1,-1 0 0,0 0 0,0 0 0,1 0 0,-1 1 0,0-1 0,1 0 1,-1 0-1,0 0 0,1 0 0,-1 0 0,1 0-15,13-12 402,12-23-72,3-15-66,3-4 634,31-39-898,-52 78 16,0 1-1,2 0 0,0 1 1,0 0-1,1 2 1,0-1-1,1 2 0,6-4-15,11 4-937,-18 10-2769,-13 0 1805</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0"/>
    </inkml:context>
    <inkml:brush xml:id="br0">
      <inkml:brushProperty name="width" value="0.1" units="cm"/>
      <inkml:brushProperty name="height" value="0.1" units="cm"/>
    </inkml:brush>
  </inkml:definitions>
  <inkml:trace contextRef="#ctx0" brushRef="#br0">3 1 300,'1'4'391,"1"0"-1,-2 0 1,1 0 0,0 0-1,-1 0 1,0 0 0,0 0 0,0 0-1,0 1 1,-1-1 0,1 0-1,-2 3-390,0 13 735,0 36 482,2 52 64,0-98-1175,1 0-1,1 1 1,0-1 0,0 0 0,1 1-1,1-1 1,-1-1 0,5 7-106,-7-12 20,1-1 1,0 1 0,0-1-1,0 0 1,0 1 0,0-1-1,1 0 1,0-1 0,-1 1-1,1 0 1,0-1 0,0 1-1,0-1 1,1 0 0,-1 0-1,1 0 1,-1-1 0,1 1-1,-1-1 1,1 0 0,0 0-1,0 0 1,-1 0 0,1-1-1,0 0 1,0 0 0,0 0-1,0 0 1,0 0 0,-1-1-1,1 1 1,0-1 0,0 0-1,-1 0 1,1-1 0,0 1-1,-1-1 1,1 0 0,-1 0-1,0 0 1,3-2-21,2-1 43,-1-1 1,0 0-1,0 0 0,-1 0 1,1-1-1,-1 0 0,-1 0 1,1 0-1,-1-1 0,-1 0 0,1 0 1,-2 0-1,1-1 0,-1 1 1,0-1-1,0 0 0,0-8-43,-2 9 38,-1-1-1,0 1 0,0-1 0,-1 0 1,0 1-1,0 0 0,-1-1 0,0 1 1,-1 0-1,0 0 0,-1-2-37,2 5 25,0 1 0,0 0 0,-1 0 0,0 0 0,0 0 0,0 0 0,0 1 0,0-1 0,-1 1 0,1 0 0,-1 0 0,0 0 0,0 0 0,0 1 0,-1-1 0,1 1 0,0 0 0,-1 1 0,-3-2-25,5 3 37,0-1 0,-1 1 0,1 0 0,0 0 0,0 0 0,0 1 0,0-1 0,0 1 1,-1 0-1,1 0 0,0 0 0,1 0 0,-1 0 0,0 1 0,0-1 0,-1 2-37,-38 30-30,27-16-72,10-5-922,8-4-3335,12 1 2154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1"/>
    </inkml:context>
    <inkml:brush xml:id="br0">
      <inkml:brushProperty name="width" value="0.1" units="cm"/>
      <inkml:brushProperty name="height" value="0.1" units="cm"/>
    </inkml:brush>
  </inkml:definitions>
  <inkml:trace contextRef="#ctx0" brushRef="#br0">11 129 68,'-1'1'196,"1"0"-1,-1-1 1,0 1-1,0 0 1,0 0-1,1 0 1,-1 0 0,0 0-1,1 0 1,-1 0-1,1 1 1,0-1-1,-1 0 1,1 0 0,0 0-1,0 0 1,-1 1-1,1-1 1,0 0-1,0 0 1,0 0 0,1 1-196,-3 29 1678,2-20-1423,0 0 0,1 0-1,1-1 1,-1 1 0,2 0-1,-1-1 1,2 1 0,-1-1-1,1 0-254,-2-6 76,0 0 1,0-1-1,0 1 0,1-1 0,-1 0 0,1 0 0,-1 0 0,1 0 0,0 0 0,1 0 1,-1-1-1,0 1 0,1-1 0,-1 0 0,1 0 0,-1-1 0,1 1 0,0-1 0,0 1 1,0-1-1,0 0 0,0-1 0,0 1 0,0-1 0,0 0 0,2 0-76,4 0 76,0-2-1,0 0 0,0 0 0,0-1 1,-1 0-1,1 0 0,-1-1 1,0 0-1,0-1 0,0 0 0,0-1 1,-1 1-1,0-2 0,7-6-75,-3 3 67,-1-1-1,-1 0 0,1-1 1,-2-1-1,0 1 0,0-1 0,-1-1 1,-1 1-1,3-10-66,-4 8 93,-1-1 0,-1 0 0,0 1 0,-1-2 0,-1 1 0,-1 0 0,0-8-93,-1 23-5,-1 0 1,1 0-1,-1 0 1,1 0-1,-1 0 0,1 1 1,-1-1-1,1 0 1,-1 0-1,0 1 0,1-1 1,-1 0-1,0 1 1,0-1-1,0 1 1,1-1-1,-1 1 0,0-1 1,0 1-1,0 0 1,0-1-1,0 1 1,0 0-1,0 0 0,0 0 1,0-1-1,0 1 1,0 0-1,0 0 1,0 0-1,1 1 0,-2-1 5,1 0-123,0 0 0,1 0 0,-1 0 0,0-1-1,1 1 1,-1 0 0,0 1 0,1-1 0,-1 0-1,0 0 1,1 0 0,-1 0 0,0 1 0,1-1 0,-1 0-1,0 0 1,1 1 0,-1-1 0,1 0 0,-1 1-1,1-1 1,-1 1 0,1-1 0,-1 1 0,1-1-1,-1 1 1,1-1 0,-1 1 0,1 0 0,0-1-1,0 1 1,-1-1 0,1 1 0,0 0 0,0-1 0,-1 1-1,1 0 1,0 0 0,0-1 0,0 1 0,0 0-1,0-1 1,0 1 0,0 0 0,0-1 0,1 2 123,0 1-2273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2"/>
    </inkml:context>
    <inkml:brush xml:id="br0">
      <inkml:brushProperty name="width" value="0.1" units="cm"/>
      <inkml:brushProperty name="height" value="0.1" units="cm"/>
    </inkml:brush>
  </inkml:definitions>
  <inkml:trace contextRef="#ctx0" brushRef="#br0">611 69 320,'7'19'4293,"-6"-18"-2400,-10-14-1675,-33-35-9,39 46-187,0-1 0,0 0 0,0 1 0,0 0 0,0-1 0,-1 1 0,1 1 1,-1-1-1,0 0 0,1 1 0,-1 0 0,0 0 0,0 0 0,-3 0-22,2 2 19,0 0 0,0 0 0,0 0 0,1 1 1,-1 0-1,1 0 0,-1 0 0,1 1 0,0 0 0,0 0 0,0 0 0,0 0 0,0 0 1,1 1-1,-1-1 0,-1 4-19,-9 9 112,1 0-1,1 1 1,-2 5-112,6-8 84,0 0-1,1 0 1,1 1-1,1 0 1,0 0 0,1 0-1,0 1 1,1 0-1,1-1 1,0 1-1,2 15-83,-1-30 10,1 0-1,0 0 1,0 0-1,0 0 1,0 0-1,0 0 1,1 0-1,-1 0 0,0 0 1,0 0-1,1 0 1,-1-1-1,0 1 1,1 0-1,-1 0 1,1 0-1,-1 0 1,1-1-1,0 1 1,-1 0-1,1 0 1,0-1-1,-1 1 1,1 0-1,0-1 1,0 1-1,0-1 1,0 1-1,0-1-9,1 1 19,0-1 0,0 0 0,0 0 0,0 1-1,0-1 1,0-1 0,0 1 0,0 0 0,0 0 0,1-1-1,-1 1 1,0-1 0,1 0-19,6-3 47,-1 0 0,1 0 0,-1-1 0,1 0 1,5-5-48,11-11 153,0-1 0,-2-2 0,3-5-153,-16 23 660,-11 18-399,-7 17-115,-15 25-59,-2-2 0,-3-1-1,-2-1 1,-2-1-1,-2-2 1,-2-1 0,-2-2-1,-2-2 1,-1-1-1,-3-3 1,-6 4-87,46-40-12,-1 2-26,0 1-1,0-1 1,0-1 0,-1 1-1,0-1 1,0 0 0,0 0-1,0-1 1,0 1-1,0-2 1,-1 1 0,1-1-1,-2 1 39,7-2-10,0 0 0,0 0 0,0 0 0,0 0 0,0 0 0,1 0-1,-1 0 1,0 0 0,0-1 0,0 1 0,0 0 0,1-1 0,-1 1 0,0 0-1,0-1 1,1 1 0,-1-1 0,0 1 0,1-1 0,-1 1 0,0-1-1,1 1 1,-1-1 0,1 0 0,-1 1 0,1-1 0,-1 0 0,1 0 0,0 1-1,-1-1 1,1 0 10,-1-2-18,1 1 0,0 0 0,0 0-1,0-1 1,0 1 0,0 0 0,1-1 0,-1 1-1,1 0 1,-1 0 0,1 0 0,0-1 18,3-6-37,0-1 1,0 2 0,1-1 0,0 0-1,4-3 37,5-4 49,1 0 0,1 1 0,0 1 0,1 1 0,0 0 0,1 1 0,0 1 0,2 0-49,21-10 134,2 2 0,0 1 0,10 0-134,2 2-505,1 2-1,1 2 0,0 3 0,1 3 0,0 2 506,16 4-4021,-60 0 2333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3"/>
    </inkml:context>
    <inkml:brush xml:id="br0">
      <inkml:brushProperty name="width" value="0.1" units="cm"/>
      <inkml:brushProperty name="height" value="0.1" units="cm"/>
    </inkml:brush>
  </inkml:definitions>
  <inkml:trace contextRef="#ctx0" brushRef="#br0">260 1 312,'-5'10'367,"1"0"-1,0 0 1,1 0 0,0 0 0,0 1-1,1-1 1,1 1 0,0 4-367,-5 20 630,-62 261 4736,-77 195-5366,130-435 122,18-54-301,6-8 71,5-9-20,38-72-506,-39 63 504,1 0-1,1 0 0,1 2 1,1 0-1,0 1 0,11-9 131,-27 29 24,0 0-1,-1 1 1,1-1-1,0 0 0,0 1 1,0-1-1,-1 1 1,1-1-1,0 1 1,0-1-1,0 1 0,0-1 1,0 1-1,0 0 1,0-1-1,0 1 1,0 0-1,0 0 0,0 0 1,0 0-1,0 0 1,0 0-1,0 0 0,0 0 1,0 1-1,0-1 1,0 0-1,0 0 1,0 1-1,1 0-23,-1 0 42,1 1-1,0-1 1,-1 1 0,1 0-1,-1 0 1,1 0-1,-1 0 1,0 0 0,0 0-1,0 0 1,0 1 0,0-1-1,0 1-41,3 13 274,0 1 0,-1-1-1,0 15-273,-2-26 94,4 54 415,-4-31-395,1-1-1,1 1 0,2-1 0,1 0 0,1-1 0,1 1 1,5 7-114,-5-21-863,-1-9-2825,-3-4 1539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4"/>
    </inkml:context>
    <inkml:brush xml:id="br0">
      <inkml:brushProperty name="width" value="0.1" units="cm"/>
      <inkml:brushProperty name="height" value="0.1" units="cm"/>
    </inkml:brush>
  </inkml:definitions>
  <inkml:trace contextRef="#ctx0" brushRef="#br0">268 0 188,'0'33'2006,"0"-31"-1754,0-2 0,0 0-24,0 0-8,0 0-30,-6 5-20,0-2-111,-16 15 273,21-16-177,0 1 0,1-1 0,-1 1 0,0-1 0,1 1 0,0-1 0,-1 1 0,1 0 0,0-1 0,0 1 0,0-1 0,1 2-155,-2 26 249,-27 151 789,-7-2 0,-8-2 0,-48 122-1038,84-278 92,6-17-62,0 1 1,0 0 0,-1 0 0,0-1 0,0 1-1,0 0 1,-1-1 0,1 0 0,-1 0 0,-2 2-31,4-24-96,5-40-23,2 0 1,3 0-1,2 0 1,2 1 0,3 1-1,3 1 1,8-16 118,-9 31 100,1 0 0,2 2 0,1 0 0,3 1 0,0 2 0,3 0 0,0 2 0,3 1 0,0 1 0,4 1-100,-27 22 44,0 1 0,1 0 0,0 1 0,0 0 0,1 1 0,0 0 0,0 0 0,0 1-1,0 0 1,1 1 0,-1 0 0,1 0 0,0 1 0,2 1-44,-10 1 13,-1 0 0,1 0 0,0 0 0,-1 0 0,1 1 0,0-1-1,-1 1 1,1 0 0,-1 0 0,1 0 0,-1 0 0,0 0 0,1 0 0,-1 1-1,0-1 1,0 1 0,0 0 0,0-1 0,0 1 0,0 0 0,0 0 0,-1 0-1,1 1 1,-1-1 0,0 0 0,1 1 0,-1-1 0,0 0 0,0 1 0,0-1-1,-1 1 1,1 0 0,-1-1 0,1 1 0,-1 0 0,0-1 0,0 1 0,0 0-1,0-1 1,-1 2-13,1 6 46,-2 1 0,1 0 0,-1-1 0,-1 1 0,0-1 0,0 0 0,-1 1-1,0-2 1,-4 7-46,-2 0 12,0 0-1,-1-1 0,-1 0 1,0-1-1,-1 0 0,-1-1 0,0-1 1,0 0-1,-2 0 0,1-2 1,-1 0-1,-1-1 0,0 0 0,0-2 1,-9 3-12,22-9-163,-1 0 0,1 0 0,0 0 0,-1-1-1,0 0 1,1 0 0,-1 0 0,1 0 0,-1-1 0,1 1 0,-1-1 0,1-1 0,0 1 0,-1-1 0,1 1 0,0-1 0,0 0 0,0 0 0,0-1 0,1 1 0,-1-1 0,0 0 0,1 0 0,0 0 0,0-1-1,0 1 1,0-1 0,0 0 0,1 1 0,0-1 0,-2-4 163,-7-13-2085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4.540"/>
    </inkml:context>
    <inkml:brush xml:id="br0">
      <inkml:brushProperty name="width" value="0.2" units="cm"/>
      <inkml:brushProperty name="height" value="0.2" units="cm"/>
      <inkml:brushProperty name="color" value="#FFC114"/>
    </inkml:brush>
  </inkml:definitions>
  <inkml:trace contextRef="#ctx0" brushRef="#br0">0 0 292,'2'7'438,"0"0"0,0 0 1,0 0-1,1-1 0,0 1 0,2 3-438,4 10 449,5 36 172,-12-46-557,-1-1-1,1 1 0,1-1 1,0 0-1,0 0 1,3 5-64,-6-15 12,0 1 0,1 0 1,-1 0-1,0-1 1,0 1-1,0 0 0,0 0 1,0-1-1,0 1 0,0 0 1,1 0-1,-1 0 0,0-1 1,0 1-1,0 0 0,0 0 1,1 0-1,-1-1 0,0 1 1,0 0-1,1 0 1,-1 0-1,0 0 0,0 0 1,1 0-1,-1-1 0,0 1 1,0 0-1,1 0 0,-1 0 1,0 0-1,0 0 0,1 0 1,-1 0-1,0 0 1,1 0-1,-1 0 0,0 0 1,0 0-1,1 1 0,-1-1 1,0 0-1,0 0 0,1 0 1,-1 0-1,0 0 0,0 0 1,0 1-1,1-1 0,-1 0 1,0 0-1,0 0 1,0 1-1,1-1 0,-1 0 1,0 0-1,0 0 0,0 1 1,0-1-1,0 0-12,1 6-338,-1-3 196,2 5-813,-5-4 157</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5"/>
    </inkml:context>
    <inkml:brush xml:id="br0">
      <inkml:brushProperty name="width" value="0.1" units="cm"/>
      <inkml:brushProperty name="height" value="0.1" units="cm"/>
    </inkml:brush>
  </inkml:definitions>
  <inkml:trace contextRef="#ctx0" brushRef="#br0">58 39 452,'-2'1'224,"0"0"0,1 0 0,-1 0-1,0 0 1,1 0 0,-1 1 0,1-1 0,0 1 0,-1-1-1,1 1 1,0 0 0,0-1 0,0 1 0,0 0 0,0 0-1,0 0 1,0 0-224,-11 36 827,11-33-607,-5 18 326,1-1 0,1 1 0,1 0 0,1 0 1,1 5-547,1-19 140,1 0 0,0 0 0,0-1 0,0 1 0,1 0 1,1-1-1,-1 1 0,2-1 0,-1 1 0,1-1 0,0 0 1,0-1-1,1 1 0,6 6-140,-8-11 61,0 0 0,0-1-1,0 1 1,1-1 0,-1 0 0,1 0 0,-1 0-1,1 0 1,0 0 0,0-1 0,0 0 0,0 0 0,0 0-1,0 0 1,0 0 0,0-1 0,1 0 0,-1 0 0,0 0-1,0-1 1,0 1 0,0-1 0,0 0 0,0 0-1,0 0 1,0-1 0,0 1 0,0-1 0,0 0-61,13-6 123,0-1 0,0 0 0,-2-1 0,1-1 0,-1 0-1,0-2-122,0 0 74,-1-1-1,-1 0 0,0-1 1,-1-1-1,0 0 0,-1-1 1,6-15-74,9-21 291,17-54-291,-30 75 82,-14 36-528,0 0 0,0 0 0,1 0 1,0 0-1,0-1 0,0 1 1,0 0-1,1 0 0,-1 0 0,1 0 1,0-1-1,0 1 0,0 0 1,1 0 445,2 1-2385</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6"/>
    </inkml:context>
    <inkml:brush xml:id="br0">
      <inkml:brushProperty name="width" value="0.1" units="cm"/>
      <inkml:brushProperty name="height" value="0.1" units="cm"/>
    </inkml:brush>
  </inkml:definitions>
  <inkml:trace contextRef="#ctx0" brushRef="#br0">250 0 420,'-1'16'770,"-2"-1"1,1 1-1,-2-1 1,0 0-1,-1 0-770,-7 31 781,-28 141 1091,-102 535-138,139-705-2070,3-10 18,0 0 0,-1 0 0,-1 0 0,1 0 0,-1 0 0,0 0 0,0-1 0,-1 1 0,0-1 0,0 1 0,-3 3 318,-2-6-1609</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3.737"/>
    </inkml:context>
    <inkml:brush xml:id="br0">
      <inkml:brushProperty name="width" value="0.1" units="cm"/>
      <inkml:brushProperty name="height" value="0.1" units="cm"/>
    </inkml:brush>
  </inkml:definitions>
  <inkml:trace contextRef="#ctx0" brushRef="#br0">5 262 488,'0'0'76,"-1"0"0,1 0 0,0 0 0,0 0 0,0 1 0,-1-1 0,1 0 0,0 0 0,0 0-1,0 0 1,-1 0 0,1 1 0,0-1 0,0 0 0,0 0 0,0 0 0,0 1 0,0-1 0,-1 0 0,1 0 0,0 0 0,0 1 0,0-1 0,0 0 0,0 0 0,0 1 0,0-1-1,0 0 1,0 0 0,0 0 0,0 1 0,0-1 0,0 0 0,0 0 0,0 1 0,0-1 0,0 0 0,0 0 0,1 0 0,-1 1 0,0-1 0,0 0-76,13 5 1260,-8-4-1036,0 0 0,0-1 0,0 0 1,0 0-1,-1-1 0,1 1 0,5-2-224,134-39 4157,14-13-4157,102-30 1650,-142 53-1360,112-14-290,-158 35-2428,1 5 1,22 2 2427,-56 3-2585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3"/>
    </inkml:context>
    <inkml:brush xml:id="br0">
      <inkml:brushProperty name="width" value="0.1" units="cm"/>
      <inkml:brushProperty name="height" value="0.1" units="cm"/>
    </inkml:brush>
  </inkml:definitions>
  <inkml:trace contextRef="#ctx0" brushRef="#br0">72 16 40,'0'0'85,"0"0"-5,0 0 19,0 0 12,0 0 19,0 0-32,0 0 11,0 0 58,0 0 43,0 0 12,0 0 12,0 0-1,0 0 33,0 0 0,-2-10-148,2 10-52,0-1-1,0 1 1,0 0-1,0 0 0,0 0 1,0 0-1,0-1 1,0 1-1,0 0 0,0 0 1,0 0-1,0 0 1,0-1-1,0 1 1,0 0-1,0 0 0,0 0 1,0 0-1,0-1 1,0 1-1,1 0 0,-1 0 1,0 0-1,0 0 1,0 0-1,0-1 1,0 1-1,0 0 0,0 0 1,1 0-1,-1 0 1,0 0-1,0 0 0,0 0 1,0-1-1,1 1 1,-1 0-1,0 0 1,0 0-1,0 0 0,0 0 1,1 0-1,-1 0 1,0 0-1,0 0 1,0 0-1,0 0 0,1 0 1,-1 0-1,0 0 1,0 0-1,0 0 0,0 0 1,1 0-1,-1 0 1,0 0-1,0 1 1,0-1-1,0 0 0,0 0 1,1 0-1,-1 0 1,0 0-1,0 0 0,0 0 1,0 1-1,0-1-65,3 1 36,-1 1 0,0 0 0,-1 0 0,1-1-1,0 1 1,0 0 0,-1 1 0,1-1 0,-1 0-1,0 0 1,0 1 0,0-1 0,0 0 0,0 1-1,0-1 1,-1 1 0,1 0-36,2 53 585,-3-49-566,0 422 2181,-1-388-2088,-2 0 0,-2 0 0,-6 17-112,-4 33 224,9-36-146,2-19-342,-1-1 0,-1 1 0,-2-1 0,-7 15 264,15-48-147,-1-1 1,1 0 0,0 0-1,-1 0 1,1 0 0,-1 0 0,1 0-1,-1 0 1,1 0 0,-1 0-1,0 0 1,1 0 0,-1 0 0,0 0-1,0 0 1,0-1 0,0 1 0,0 0-1,0-1 1,0 1 0,0 0-1,0-1 1,0 0 0,0 1 0,0-1 146,-5 0-2065</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4"/>
    </inkml:context>
    <inkml:brush xml:id="br0">
      <inkml:brushProperty name="width" value="0.1" units="cm"/>
      <inkml:brushProperty name="height" value="0.1" units="cm"/>
    </inkml:brush>
  </inkml:definitions>
  <inkml:trace contextRef="#ctx0" brushRef="#br0">0 61 308,'38'2'870,"0"-1"1,0-3-1,0-1 0,-1-1 0,1-2 1,17-7-871,77-10 1516,-29 14-113,101 5-1403,-163 5-193,61 8-396,-71-5-1362,1 0-1,12-2 1952,-26-2-1256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5"/>
    </inkml:context>
    <inkml:brush xml:id="br0">
      <inkml:brushProperty name="width" value="0.1" units="cm"/>
      <inkml:brushProperty name="height" value="0.1" units="cm"/>
    </inkml:brush>
  </inkml:definitions>
  <inkml:trace contextRef="#ctx0" brushRef="#br0">103 1 180,'0'0'367,"0"0"-27,0 0-38,0 0 7,0 0 16,0 0 66,0 0 5,0 0 28,1 4 6,-1 45 423,-1-1-1,-3 1 1,-2 3-853,-18 164 1258,-3 16-342,-15 111 573,44-338-1471,6-11-21,6-13-24,28-72-237,-18 38 67,2 1 0,14-19 197,-31 57-19,1-1-1,0 2 1,1-1-1,1 2 1,0-1-1,1 2 1,0-1-1,1 2 1,0 0-1,3-1 20,-13 8 4,0 1 0,0 0 0,0 0 0,0 0 0,1 1 0,-1-1-1,0 1 1,1 0 0,-1 0 0,1 1 0,-1-1 0,1 1 0,-1 0 0,1 0 0,0 1 0,-1-1 0,1 1-1,-1 0 1,5 1-4,-4 1 19,1 0 0,-1 0 0,0 0 0,0 1 0,0-1-1,-1 1 1,1 1 0,-1-1 0,0 0 0,0 1 0,0 0-1,-1 0 1,2 3-19,6 11 168,-2 1 0,0 1 0,-1-1 0,-1 1 0,-1 1-1,0-1 1,0 13-168,2 30 1177,1 56-1177,-8-43-2751,-1-75 1744,0-2-785,0 0-189</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6"/>
    </inkml:context>
    <inkml:brush xml:id="br0">
      <inkml:brushProperty name="width" value="0.1" units="cm"/>
      <inkml:brushProperty name="height" value="0.1" units="cm"/>
    </inkml:brush>
  </inkml:definitions>
  <inkml:trace contextRef="#ctx0" brushRef="#br0">17 135 568,'-9'80'7079,"2"65"-7079,7-145 15,0 1 0,0-1 0,0 0 0,-1 0 0,1 1 0,0-1 1,0 0-1,0 1 0,0-1 0,0 0 0,0 1 0,0-1 0,0 0 0,0 1 0,0-1 1,0 0-1,1 1 0,-1-1 0,0 0 0,0 1 0,0-1 0,0 0 0,0 0 1,1 1-1,-1-1 0,0 0 0,0 1 0,0-1 0,1 0 0,-1 0 0,0 0 0,0 1 1,1-1-1,-1 0 0,0 0 0,0 0 0,1 0 0,-1 1 0,0-1 0,1 0 1,-1 0-1,0 0 0,1 0 0,-1 0 0,1 0-15,13-12 402,12-23-72,3-15-66,3-4 634,31-39-898,-52 78 16,0 1-1,2 0 0,0 1 1,0 0-1,1 2 1,0-1-1,1 2 0,6-4-15,11 4-937,-18 10-2769,-13 0 1805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7"/>
    </inkml:context>
    <inkml:brush xml:id="br0">
      <inkml:brushProperty name="width" value="0.1" units="cm"/>
      <inkml:brushProperty name="height" value="0.1" units="cm"/>
    </inkml:brush>
  </inkml:definitions>
  <inkml:trace contextRef="#ctx0" brushRef="#br0">3 1 300,'1'4'391,"1"0"-1,-2 0 1,1 0 0,0 0-1,-1 0 1,0 0 0,0 0 0,0 0-1,0 1 1,-1-1 0,1 0-1,-2 3-390,0 13 735,0 36 482,2 52 64,0-98-1175,1 0-1,1 1 1,0-1 0,0 0 0,1 1-1,1-1 1,-1-1 0,5 7-106,-7-12 20,1-1 1,0 1 0,0-1-1,0 0 1,0 1 0,0-1-1,1 0 1,0-1 0,-1 1-1,1 0 1,0-1 0,0 1-1,0-1 1,1 0 0,-1 0-1,1 0 1,-1-1 0,1 1-1,-1-1 1,1 0 0,0 0-1,0 0 1,-1 0 0,1-1-1,0 0 1,0 0 0,0 0-1,0 0 1,0 0 0,-1-1-1,1 1 1,0-1 0,0 0-1,-1 0 1,1-1 0,0 1-1,-1-1 1,1 0 0,-1 0-1,0 0 1,3-2-21,2-1 43,-1-1 1,0 0-1,0 0 0,-1 0 1,1-1-1,-1 0 0,-1 0 1,1 0-1,-1-1 0,-1 0 0,1 0 1,-2 0-1,1-1 0,-1 1 1,0-1-1,0 0 0,0-8-43,-2 9 38,-1-1-1,0 1 0,0-1 0,-1 0 1,0 1-1,0 0 0,-1-1 0,0 1 1,-1 0-1,0 0 0,-1-2-37,2 5 25,0 1 0,0 0 0,-1 0 0,0 0 0,0 0 0,0 0 0,0 1 0,0-1 0,-1 1 0,1 0 0,-1 0 0,0 0 0,0 0 0,0 1 0,-1-1 0,1 1 0,0 0 0,-1 1 0,-3-2-25,5 3 37,0-1 0,-1 1 0,1 0 0,0 0 0,0 0 0,0 1 0,0-1 0,0 1 1,-1 0-1,1 0 0,0 0 0,1 0 0,-1 0 0,0 1 0,0-1 0,-1 2-37,-38 30-30,27-16-72,10-5-922,8-4-3335,12 1 2154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8"/>
    </inkml:context>
    <inkml:brush xml:id="br0">
      <inkml:brushProperty name="width" value="0.1" units="cm"/>
      <inkml:brushProperty name="height" value="0.1" units="cm"/>
    </inkml:brush>
  </inkml:definitions>
  <inkml:trace contextRef="#ctx0" brushRef="#br0">11 129 68,'-1'1'196,"1"0"-1,-1-1 1,0 1-1,0 0 1,0 0-1,1 0 1,-1 0 0,0 0-1,1 0 1,-1 0-1,1 1 1,0-1-1,-1 0 1,1 0 0,0 0-1,0 0 1,-1 1-1,1-1 1,0 0-1,0 0 1,0 0 0,1 1-196,-3 29 1678,2-20-1423,0 0 0,1 0-1,1-1 1,-1 1 0,2 0-1,-1-1 1,2 1 0,-1-1-1,1 0-254,-2-6 76,0 0 1,0-1-1,0 1 0,1-1 0,-1 0 0,1 0 0,-1 0 0,1 0 0,0 0 0,1 0 1,-1-1-1,0 1 0,1-1 0,-1 0 0,1 0 0,-1-1 0,1 1 0,0-1 0,0 1 1,0-1-1,0 0 0,0-1 0,0 1 0,0-1 0,0 0 0,2 0-76,4 0 76,0-2-1,0 0 0,0 0 0,0-1 1,-1 0-1,1 0 0,-1-1 1,0 0-1,0-1 0,0 0 0,0-1 1,-1 1-1,0-2 0,7-6-75,-3 3 67,-1-1-1,-1 0 0,1-1 1,-2-1-1,0 1 0,0-1 0,-1-1 1,-1 1-1,3-10-66,-4 8 93,-1-1 0,-1 0 0,0 1 0,-1-2 0,-1 1 0,-1 0 0,0-8-93,-1 23-5,-1 0 1,1 0-1,-1 0 1,1 0-1,-1 0 0,1 1 1,-1-1-1,1 0 1,-1 0-1,0 1 0,1-1 1,-1 0-1,0 1 1,0-1-1,0 1 1,1-1-1,-1 1 0,0-1 1,0 1-1,0 0 1,0-1-1,0 1 1,0 0-1,0 0 0,0 0 1,0-1-1,0 1 1,0 0-1,0 0 1,0 0-1,1 1 0,-2-1 5,1 0-123,0 0 0,1 0 0,-1 0 0,0-1-1,1 1 1,-1 0 0,0 1 0,1-1 0,-1 0-1,0 0 1,1 0 0,-1 0 0,0 1 0,1-1 0,-1 0-1,0 0 1,1 1 0,-1-1 0,1 0 0,-1 1-1,1-1 1,-1 1 0,1-1 0,-1 1 0,1-1-1,-1 1 1,1-1 0,-1 1 0,1 0 0,0-1-1,0 1 1,-1-1 0,1 1 0,0 0 0,0-1 0,-1 1-1,1 0 1,0 0 0,0-1 0,0 1 0,0 0-1,0-1 1,0 1 0,0 0 0,0-1 0,1 2 123,0 1-2273</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49"/>
    </inkml:context>
    <inkml:brush xml:id="br0">
      <inkml:brushProperty name="width" value="0.1" units="cm"/>
      <inkml:brushProperty name="height" value="0.1" units="cm"/>
    </inkml:brush>
  </inkml:definitions>
  <inkml:trace contextRef="#ctx0" brushRef="#br0">611 69 320,'7'19'4293,"-6"-18"-2400,-10-14-1675,-33-35-9,39 46-187,0-1 0,0 0 0,0 1 0,0 0 0,0-1 0,-1 1 0,1 1 1,-1-1-1,0 0 0,1 1 0,-1 0 0,0 0 0,0 0 0,-3 0-22,2 2 19,0 0 0,0 0 0,0 0 0,1 1 1,-1 0-1,1 0 0,-1 0 0,1 1 0,0 0 0,0 0 0,0 0 0,0 0 0,0 0 1,1 1-1,-1-1 0,-1 4-19,-9 9 112,1 0-1,1 1 1,-2 5-112,6-8 84,0 0-1,1 0 1,1 1-1,1 0 1,0 0 0,1 0-1,0 1 1,1 0-1,1-1 1,0 1-1,2 15-83,-1-30 10,1 0-1,0 0 1,0 0-1,0 0 1,0 0-1,0 0 1,1 0-1,-1 0 0,0 0 1,0 0-1,1 0 1,-1-1-1,0 1 1,1 0-1,-1 0 1,1 0-1,-1 0 1,1-1-1,0 1 1,-1 0-1,1 0 1,0-1-1,-1 1 1,1 0-1,0-1 1,0 1-1,0-1 1,0 1-1,0-1-9,1 1 19,0-1 0,0 0 0,0 0 0,0 1-1,0-1 1,0-1 0,0 1 0,0 0 0,0 0 0,1-1-1,-1 1 1,0-1 0,1 0-19,6-3 47,-1 0 0,1 0 0,-1-1 0,1 0 1,5-5-48,11-11 153,0-1 0,-2-2 0,3-5-153,-16 23 660,-11 18-399,-7 17-115,-15 25-59,-2-2 0,-3-1-1,-2-1 1,-2-1-1,-2-2 1,-2-1 0,-2-2-1,-2-2 1,-1-1-1,-3-3 1,-6 4-87,46-40-12,-1 2-26,0 1-1,0-1 1,0-1 0,-1 1-1,0-1 1,0 0 0,0 0-1,0-1 1,0 1-1,0-2 1,-1 1 0,1-1-1,-2 1 39,7-2-10,0 0 0,0 0 0,0 0 0,0 0 0,0 0 0,1 0-1,-1 0 1,0 0 0,0-1 0,0 1 0,0 0 0,1-1 0,-1 1 0,0 0-1,0-1 1,1 1 0,-1-1 0,0 1 0,1-1 0,-1 1 0,0-1-1,1 1 1,-1-1 0,1 0 0,-1 1 0,1-1 0,-1 0 0,1 0 0,0 1-1,-1-1 1,1 0 10,-1-2-18,1 1 0,0 0 0,0 0-1,0-1 1,0 1 0,0 0 0,1-1 0,-1 1-1,1 0 1,-1 0 0,1 0 0,0-1 18,3-6-37,0-1 1,0 2 0,1-1 0,0 0-1,4-3 37,5-4 49,1 0 0,1 1 0,0 1 0,1 1 0,0 0 0,1 1 0,0 1 0,2 0-49,21-10 134,2 2 0,0 1 0,10 0-134,2 2-505,1 2-1,1 2 0,0 3 0,1 3 0,0 2 506,16 4-4021,-60 0 2333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6:35.283"/>
    </inkml:context>
    <inkml:brush xml:id="br0">
      <inkml:brushProperty name="width" value="0.1" units="cm"/>
      <inkml:brushProperty name="height" value="0.1" units="cm"/>
      <inkml:brushProperty name="color" value="#66CC00"/>
    </inkml:brush>
  </inkml:definitions>
  <inkml:trace contextRef="#ctx0" brushRef="#br0">144 1 148,'0'0'656,"0"0"-48,0 0-70,0 0-18,0 0-26,20 2 1100,-18 1-1538,1 0 1,-1 0-1,0 0 1,0 0-1,0 0 1,0 1-1,0-1 1,-1 0-1,1 1 1,-1 0-1,0-1 1,0 1-1,0 0 0,-1-1 1,0 1-1,1 0 1,-1 0-1,0 0 1,-1-1-1,1 1 1,-1 3-57,-15 97 464,12-82-381,-62 394 1051,33-253-845,10-57 89,5 0 0,4 1-1,2 71-377,11-172 26,2 1 0,-1-1 0,1 1 0,0-1 0,0 1 0,0-1 0,1 1-1,0-1 1,1 0 0,-1 0 0,1 0 0,0 0 0,1 0 0,-1-1 0,1 0-1,0 1 1,1-1 0,-1-1 0,1 1 0,3 2-26,1-1 34,0-1 1,0 0-1,0 0 0,1-1 1,-1 0-1,1-1 0,0 0 1,0 0-1,0-1 0,1 0 1,-1-1-1,0 0 1,2-1-35,5 1 36,-6 0 2,1-1 0,0 0 0,-1-1 0,0 0 0,1-1-38,299-59 539,-177 31-840,2 5-1,75-1 302,-192 24-571,1 1 1,-1 0-1,0 2 0,0 0 0,0 1 0,0 1 1,0 1-1,0 1 0,10 4 571,-16-4-1613</inkml:trace>
  <inkml:trace contextRef="#ctx0" brushRef="#br0" timeOffset="402.153">1835 884 764,'-1'-1'80,"1"1"0,-1-1 0,0 1-1,0 0 1,1 0 0,-1-1 0,0 1 0,1 0 0,-1 0 0,0 0-1,0 0 1,1 0 0,-1 0 0,0 0 0,0 0 0,1 0 0,-1 0-1,0 0 1,0 0 0,1 1 0,-1-1 0,0 0 0,0 0 0,1 1-1,-1-1 1,0 1 0,1-1 0,-1 0 0,1 1 0,-1-1 0,1 1-1,-1 0 1,0-1-80,-22 24 590,18-19-267,-5 8-72,0-1 1,1 2 0,0-1 0,1 1-1,1 1 1,0 0 0,1 0 0,0 0-1,1 2-251,-2 7 223,1 0-1,1 0 1,2 0-1,0 1 1,1 18-223,2-33 18,1 0 0,0-1 0,0 1 0,1 0 0,0-1 0,1 1 0,0-1 0,1 0-1,0 0 1,4 7-18,-6-13 2,0 0 0,0 1 0,0-1 0,0 0 0,1-1 0,0 1 0,-1 0 0,1-1 0,0 0 0,0 1 0,0-1 0,1 0 0,-1-1-1,0 1 1,1 0 0,-1-1 0,1 0 0,0 0 0,-1 0 0,1 0 0,0-1 0,0 1 0,-1-1 0,1 0 0,0 0 0,0 0 0,-1-1 0,1 0 0,0 1-1,-1-1 1,2-1-2,9-3 6,1 0 0,-1-2 0,0 0 1,-1 0-1,0-1 0,0-1 0,-1 0 0,0-1 0,0 0 0,-1-1 0,-1 0 0,0-1 0,0 0 0,-1 0 0,6-12-6,-6 9 59,-1 0 0,-1 0 0,0-1 0,0 0 1,-2 0-1,0-1 0,-1 0 0,0 1 0,-2-1 0,0-1 0,-1 1 0,0 0 1,-1 0-1,-1 0 0,-1-2-59,-2-2 68,-1 1 1,-1-1-1,0 1 0,-2-1 1,0 2-1,-1-1 0,-1 1 1,-1 1-1,-4-6-68,8 14 44,0 1 0,-1 0 0,0 0 0,0 0-1,-1 1 1,0 1 0,0-1 0,-1 2 0,0-1 0,0 1 0,0 1-1,-1 0 1,0 0 0,0 1 0,0 0 0,0 1 0,-1 1 0,-6-2-44,4 4-3,0-1 1,1 2-1,-1 0 1,0 0-1,1 2 0,-1 0 1,1 0-1,0 1 1,0 0-1,0 1 1,1 1-1,-1 0 1,1 1-1,1 0 1,-6 5 2,7-5-401,1 1 1,-1 0-1,1 1 1,0 0-1,1 0 1,0 1-1,1 0 1,0 1-1,0-1 1,-3 11 400,-2 10-2093</inkml:trace>
  <inkml:trace contextRef="#ctx0" brushRef="#br0" timeOffset="2332.254">2539 616 32,'0'0'285,"0"0"29,0-3 29,-1 1 0,1 0 0,0-1 0,0 1-1,0 0 1,0-1 0,0 1 0,0 0-1,1-1 1,-1 1 0,1 0 0,0 0 0,-1-1-1,1 1 1,1-2-343,19-10 212,-20 18-39,0 0 1,0 0 0,-1 1 0,1-1 0,-1 0 0,0 0-1,-1 0 1,1 0 0,-1 0 0,0 2-174,0 15 253,1 170 600,2-172-749,1 0 0,0-1 1,1 0-1,7 18-104,0 5 91,-7-28-72,1-1 0,0 0 1,0 0-1,1 0 0,1 0 0,0-1 0,1 0 1,0 0-1,0-1 0,8 7-19,5 3 19,0 0 0,2-2 0,0-1 0,12 7-19,-32-22 4,0 0 0,0-1 0,0 0 0,0 1 0,0-1 1,0 0-1,0 0 0,0-1 0,0 1 0,0-1 0,1 1 0,-1-1 0,0 0 1,0 0-1,1-1 0,-1 1 0,0-1 0,0 1 0,0-1 0,0 0 0,0 0 0,0 0 1,0-1-1,0 1 0,0-1 0,0 0 0,-1 1 0,1-1 0,-1 0 0,1-1 1,-1 1-1,2-2-4,8-9 2,-1-1 0,0 0 0,-1-1 0,-1 0 0,4-8-2,-10 18 5,9-18-1,-1 0 1,-1-1-1,0 0 1,-2-1-1,-1 0 1,-1 0-1,-1-2-4,2-25-1,-3 0 0,-1-50 1,-19 66-1,17 17-3,1 21 13,3 34 26,-3-20-20,4 24-31,2 23 39,4 0 0,12 35-23,-19-81 2,0 0 0,2-1 0,0 0 0,0 0 0,2-1 0,0 1 0,1-2 0,0 0 0,1 0 0,0-1 0,11 9-2,-19-19 3,1 0-1,0 0 1,0 0 0,0 0 0,1-1-1,-1 0 1,1 0 0,-1 0 0,1 0 0,0-1-1,0 1 1,-1-1 0,1-1 0,0 1-1,0-1 1,0 0 0,0 0 0,2 0-3,2-1 14,-1-1 0,0 0 1,0-1-1,0 0 1,0 0-1,0 0 1,-1-1-1,1 0 0,-1-1 1,4-2-15,7-8 56,0 0 0,-1-1 0,0 0 0,-2-2-1,0 0 1,-1 0 0,7-14-56,-7 9-60,-2-2 0,0 0 0,-2-1-1,0 0 1,-2 0 0,-1-1 0,-1 0-1,-1 0 1,-2 0 0,0-1 0,-2 0 0,-1-6 60,-2 14-431,0 0 1,-2 0 0,0 0 0,-1 1 0,-7-18 430,1 1-2371,6 21 627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5.072"/>
    </inkml:context>
    <inkml:brush xml:id="br0">
      <inkml:brushProperty name="width" value="0.2" units="cm"/>
      <inkml:brushProperty name="height" value="0.2" units="cm"/>
      <inkml:brushProperty name="color" value="#FFC114"/>
    </inkml:brush>
  </inkml:definitions>
  <inkml:trace contextRef="#ctx0" brushRef="#br0">6 0 248,'-3'35'2084,"2"-26"-1879,0 0-1,0 0 1,1 0 0,0 0 0,1 1 0,1 5-205,42 203 1498,-30-156-1130,3-1 0,3 0-1,3-1 1,4 3-368,-9-35-497,-8-27-515,-1-19-649,-3-2 801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50"/>
    </inkml:context>
    <inkml:brush xml:id="br0">
      <inkml:brushProperty name="width" value="0.1" units="cm"/>
      <inkml:brushProperty name="height" value="0.1" units="cm"/>
    </inkml:brush>
  </inkml:definitions>
  <inkml:trace contextRef="#ctx0" brushRef="#br0">260 1 312,'-5'10'367,"1"0"-1,0 0 1,1 0 0,0 0 0,0 1-1,1-1 1,1 1 0,0 4-367,-5 20 630,-62 261 4736,-77 195-5366,130-435 122,18-54-301,6-8 71,5-9-20,38-72-506,-39 63 504,1 0-1,1 0 0,1 2 1,1 0-1,0 1 0,11-9 131,-27 29 24,0 0-1,-1 1 1,1-1-1,0 0 0,0 1 1,0-1-1,-1 1 1,1-1-1,0 1 1,0-1-1,0 1 0,0-1 1,0 1-1,0 0 1,0-1-1,0 1 1,0 0-1,0 0 0,0 0 1,0 0-1,0 0 1,0 0-1,0 0 0,0 0 1,0 1-1,0-1 1,0 0-1,0 0 1,0 1-1,1 0-23,-1 0 42,1 1-1,0-1 1,-1 1 0,1 0-1,-1 0 1,1 0-1,-1 0 1,0 0 0,0 0-1,0 0 1,0 1 0,0-1-1,0 1-41,3 13 274,0 1 0,-1-1-1,0 15-273,-2-26 94,4 54 415,-4-31-395,1-1-1,1 1 0,2-1 0,1 0 0,1-1 0,1 1 1,5 7-114,-5-21-863,-1-9-2825,-3-4 1539</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51"/>
    </inkml:context>
    <inkml:brush xml:id="br0">
      <inkml:brushProperty name="width" value="0.1" units="cm"/>
      <inkml:brushProperty name="height" value="0.1" units="cm"/>
    </inkml:brush>
  </inkml:definitions>
  <inkml:trace contextRef="#ctx0" brushRef="#br0">268 0 188,'0'33'2006,"0"-31"-1754,0-2 0,0 0-24,0 0-8,0 0-30,-6 5-20,0-2-111,-16 15 273,21-16-177,0 1 0,1-1 0,-1 1 0,0-1 0,1 1 0,0-1 0,-1 1 0,1 0 0,0-1 0,0 1 0,0-1 0,1 2-155,-2 26 249,-27 151 789,-7-2 0,-8-2 0,-48 122-1038,84-278 92,6-17-62,0 1 1,0 0 0,-1 0 0,0-1 0,0 1-1,0 0 1,-1-1 0,1 0 0,-1 0 0,-2 2-31,4-24-96,5-40-23,2 0 1,3 0-1,2 0 1,2 1 0,3 1-1,3 1 1,8-16 118,-9 31 100,1 0 0,2 2 0,1 0 0,3 1 0,0 2 0,3 0 0,0 2 0,3 1 0,0 1 0,4 1-100,-27 22 44,0 1 0,1 0 0,0 1 0,0 0 0,1 1 0,0 0 0,0 0 0,0 1-1,0 0 1,1 1 0,-1 0 0,1 0 0,0 1 0,2 1-44,-10 1 13,-1 0 0,1 0 0,0 0 0,-1 0 0,1 1 0,0-1-1,-1 1 1,1 0 0,-1 0 0,1 0 0,-1 0 0,0 0 0,1 0 0,-1 1-1,0-1 1,0 1 0,0 0 0,0-1 0,0 1 0,0 0 0,0 0 0,-1 0-1,1 1 1,-1-1 0,0 0 0,1 1 0,-1-1 0,0 0 0,0 1 0,0-1-1,-1 1 1,1 0 0,-1-1 0,1 1 0,-1 0 0,0-1 0,0 1 0,0 0-1,0-1 1,-1 2-13,1 6 46,-2 1 0,1 0 0,-1-1 0,-1 1 0,0-1 0,0 0 0,-1 1-1,0-2 1,-4 7-46,-2 0 12,0 0-1,-1-1 0,-1 0 1,0-1-1,-1 0 0,-1-1 0,0-1 1,0 0-1,-2 0 0,1-2 1,-1 0-1,-1-1 0,0 0 0,0-2 1,-9 3-12,22-9-163,-1 0 0,1 0 0,0 0 0,-1-1-1,0 0 1,1 0 0,-1 0 0,1 0 0,-1-1 0,1 1 0,-1-1 0,1-1 0,0 1 0,-1-1 0,1 1 0,0-1 0,0 0 0,0 0 0,0-1 0,1 1 0,-1-1 0,0 0 0,1 0 0,0 0 0,0-1-1,0 1 1,0-1 0,0 0 0,1 1 0,0-1 0,-2-4 163,-7-13-2085</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52"/>
    </inkml:context>
    <inkml:brush xml:id="br0">
      <inkml:brushProperty name="width" value="0.1" units="cm"/>
      <inkml:brushProperty name="height" value="0.1" units="cm"/>
    </inkml:brush>
  </inkml:definitions>
  <inkml:trace contextRef="#ctx0" brushRef="#br0">58 39 452,'-2'1'224,"0"0"0,1 0 0,-1 0-1,0 0 1,1 0 0,-1 1 0,1-1 0,0 1 0,-1-1-1,1 1 1,0 0 0,0-1 0,0 1 0,0 0 0,0 0-1,0 0 1,0 0-224,-11 36 827,11-33-607,-5 18 326,1-1 0,1 1 0,1 0 0,1 0 1,1 5-547,1-19 140,1 0 0,0 0 0,0-1 0,0 1 0,1 0 1,1-1-1,-1 1 0,2-1 0,-1 1 0,1-1 0,0 0 1,0-1-1,1 1 0,6 6-140,-8-11 61,0 0 0,0-1-1,0 1 1,1-1 0,-1 0 0,1 0 0,-1 0-1,1 0 1,0 0 0,0-1 0,0 0 0,0 0 0,0 0-1,0 0 1,0 0 0,0-1 0,1 0 0,-1 0 0,0 0-1,0-1 1,0 1 0,0-1 0,0 0 0,0 0-1,0 0 1,0-1 0,0 1 0,0-1 0,0 0-61,13-6 123,0-1 0,0 0 0,-2-1 0,1-1 0,-1 0-1,0-2-122,0 0 74,-1-1-1,-1 0 0,0-1 1,-1-1-1,0 0 0,-1-1 1,6-15-74,9-21 291,17-54-291,-30 75 82,-14 36-528,0 0 0,0 0 0,1 0 1,0 0-1,0-1 0,0 1 1,0 0-1,1 0 0,-1 0 0,1 0 1,0-1-1,0 1 0,0 0 1,1 0 445,2 1-2385</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53"/>
    </inkml:context>
    <inkml:brush xml:id="br0">
      <inkml:brushProperty name="width" value="0.1" units="cm"/>
      <inkml:brushProperty name="height" value="0.1" units="cm"/>
    </inkml:brush>
  </inkml:definitions>
  <inkml:trace contextRef="#ctx0" brushRef="#br0">250 0 420,'-1'16'770,"-2"-1"1,1 1-1,-2-1 1,0 0-1,-1 0-770,-7 31 781,-28 141 1091,-102 535-138,139-705-2070,3-10 18,0 0 0,-1 0 0,-1 0 0,1 0 0,-1 0 0,0 0 0,0-1 0,-1 1 0,0-1 0,0 1 0,-3 3 318,-2-6-1609</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6:27.954"/>
    </inkml:context>
    <inkml:brush xml:id="br0">
      <inkml:brushProperty name="width" value="0.1" units="cm"/>
      <inkml:brushProperty name="height" value="0.1" units="cm"/>
    </inkml:brush>
  </inkml:definitions>
  <inkml:trace contextRef="#ctx0" brushRef="#br0">5 262 488,'0'0'76,"-1"0"0,1 0 0,0 0 0,0 0 0,0 1 0,-1-1 0,1 0 0,0 0 0,0 0-1,0 0 1,-1 0 0,1 1 0,0-1 0,0 0 0,0 0 0,0 0 0,0 1 0,0-1 0,-1 0 0,1 0 0,0 0 0,0 1 0,0-1 0,0 0 0,0 0 0,0 1 0,0-1-1,0 0 1,0 0 0,0 0 0,0 1 0,0-1 0,0 0 0,0 0 0,0 1 0,0-1 0,0 0 0,0 0 0,1 0 0,-1 1 0,0-1 0,0 0-76,13 5 1260,-8-4-1036,0 0 0,0-1 0,0 0 1,0 0-1,-1-1 0,1 1 0,5-2-224,134-39 4157,14-13-4157,102-30 1650,-142 53-1360,112-14-290,-158 35-2428,1 5 1,22 2 2427,-56 3-2585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03.995"/>
    </inkml:context>
    <inkml:brush xml:id="br0">
      <inkml:brushProperty name="width" value="0.1" units="cm"/>
      <inkml:brushProperty name="height" value="0.1" units="cm"/>
      <inkml:brushProperty name="color" value="#F6630D"/>
    </inkml:brush>
  </inkml:definitions>
  <inkml:trace contextRef="#ctx0" brushRef="#br0">452 197 328,'0'0'310,"0"0"-20,0 0-43,0 0 8,0 0-6,0 0 40,0 0 23,0 0 12,0 0 28,0 0 4,0 0-15,4-6 2,-3 5-288,1-1 0,-1 1 0,0-1 0,0 0 0,0 0 0,0 1 0,-1-1 0,1 0 0,0 0 0,-1 0 0,1 0 0,-1 0 0,0 0-1,1 0 1,-1 0 0,0 0 0,0 0 0,0 0 0,-1-1-55,-1-3 203,0 0 0,-1 0-1,1 0 1,-2 0 0,1 0 0,-3-3-203,0 0 189,0 0 0,-1 0 0,0 1 1,0 0-1,-1 0 0,0 0 0,0 1 1,-1 1-1,0-1 0,0 1 1,-1 1-190,5 2 81,-1 0-1,1 1 1,-1 0 0,1 0 0,-1 0 0,0 1 0,0 0 0,0 0 0,0 0 0,0 1 0,0 0 0,0 0 0,0 1-1,1-1 1,-1 1 0,0 1 0,0-1 0,0 1 0,1 0 0,-2 0-81,-6 5 65,1 0 0,-1 1 0,1 1 0,1-1-1,-1 2 1,2 0 0,-1 0 0,1 1 0,1 0 0,0 1 0,1 0 0,0 0 0,-2 4-65,-2 8 84,0 0 0,1 1 0,2 0 0,0 0 1,2 1-1,-3 19-84,5-16 85,2 0 1,1 0-1,2 1 1,0-1-1,2 0 1,2 0-1,0 0 1,9 28-86,-7-34 37,1-1 0,1 0 1,1-1-1,1 1 0,1-2 0,1 0 1,1 0-1,0-1 0,1 0 1,1-1-1,9 6-37,-9-10 43,1 0 0,0-2-1,1 0 1,1-1 0,0 0 0,0-2 0,1 0 0,0-1 0,1-1 0,14 4-43,-23-9 30,-1-1 1,0 1 0,0-1 0,1-1 0,-1 0 0,0-1 0,0 0 0,1 0 0,-1-1 0,0 0 0,0-1 0,-1 0 0,1-1 0,0 0 0,-1 0 0,0-1 0,0 0 0,2-3-31,3-1 21,-1-2 0,0 0-1,-1 0 1,0-1 0,-1 0 0,0-1 0,-1-1-1,0 0 1,-1 0 0,4-8-21,11-25-7,-2-1 0,4-20 7,-18 46 17,-2 0-1,-1-1 1,0 0 0,-2 0 0,-1 0 0,0-17-17,-4 12 19,-2 0 1,-1 1-1,-1-1 1,-1 1-1,-1 0 0,-2 0 1,-1 1-1,0 0 1,-13-18-20,18 32 31,-1 1 1,0-1-1,-1 1 0,0 0 1,0 1-1,-1 0 1,-1 0-1,0 1 0,0 0 1,-1 1-1,0 0 0,0 1 1,-1 0-1,1 0 1,-2 2-1,1-1 0,-1 1 1,-4 0-32,4 4-22,-1 0 1,1 0 0,-1 2 0,1-1 0,-1 2-1,1 0 1,-1 1 0,1 0 0,0 0-1,-1 2 22,-41 9-2383,-3-8-3745,41-6 3279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05.327"/>
    </inkml:context>
    <inkml:brush xml:id="br0">
      <inkml:brushProperty name="width" value="0.1" units="cm"/>
      <inkml:brushProperty name="height" value="0.1" units="cm"/>
      <inkml:brushProperty name="color" value="#F6630D"/>
    </inkml:brush>
  </inkml:definitions>
  <inkml:trace contextRef="#ctx0" brushRef="#br0">303 149 72,'3'-26'1383,"-2"24"-1331,0 0-1,-1 0 0,1 0 0,0 0 0,-1 0 0,1 0 0,-1 0 0,0-1 0,0 1 0,0 0 0,0 0 0,0 0 1,0 0-1,0-1 0,-1 1 0,1 0 0,-1 0-51,0-1 118,-1 0 1,0 0-1,0 1 1,0-1-1,0 1 1,0-1-1,-1 1 1,1 0-1,-1-1 1,1 2-1,-1-1 1,0 0-1,-1-1-118,-1 0 123,0 1-1,-1-1 1,1 1 0,0 0-1,-1 0 1,1 1-1,-1-1 1,0 1-1,0 1 1,1-1 0,-1 1-1,0 0 1,0 0-1,1 0 1,-1 1-1,0 0 1,1 0 0,-1 1-1,0 0 1,1-1-1,0 2 1,-1-1-1,1 1 1,0 0 0,0 0-1,1 0 1,-1 0-1,1 1 1,-1 0-1,-1 3-122,-5 3 79,1 0 0,1 1 0,0 0 0,1 1 0,0 0 0,0 0 0,2 1 0,-1 0 0,2 0 0,-1 1-1,-2 12-78,3 2 87,1 1-1,1 0 0,2 0 0,1 0 0,1 0 0,1-1 0,1 1 0,5 15-86,7 21 160,2-1 0,3-1 0,9 15-160,-18-51 44,0 0 0,3-2-1,0 1 1,1-2 0,1 0 0,3 1-44,-10-14 17,1 1 0,0-2 0,1 1 1,1-1-1,-1-1 0,1 0 0,1-1 1,0 0-1,0-1 0,0 0 0,1-1 1,9 2-18,-14-5 1,-2-1 3,0-1 1,0 1 0,0-1-1,0-1 1,0 1-1,1-1 1,0 0-5,0 0 10,0 0 0,0-1 0,0 1 0,0-2 0,0 1 0,0-1-1,0 0 1,0-1 0,-1 1 0,1-2 0,-1 1 0,0-1 0,0 0 0,5-4-10,-3 1 11,0-1 0,-1 0 0,0-1 0,0 1 0,-1-1 0,0-1 0,0 0 0,-1 0 0,3-8-11,1-5 3,0-1 0,-2 0 1,-1 0-1,-1-1 0,-1 0 0,-1 0 1,-1 0-1,-2 0 0,0-2-3,-3-21 7,-1 1-1,-3 0 0,-2 0 1,-2 0-1,-1 1 0,-3 1 1,-2 0-1,-14-26-6,22 54 47,0 1 0,-2-1 0,0 2 0,-1-1 0,0 1 0,-2 1 0,1 0 0,-2 1 0,0 0 0,0 1 0,-1 1 0,0 0-1,-1 1 1,-1 0 0,1 2 0,-2 0 0,1 1 0,-1 0 0,0 2 0,0 0 0,0 1 0,-1 1 0,1 0 0,-1 2 0,-1 0-47,-44 1-5008,55 0 2819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07.222"/>
    </inkml:context>
    <inkml:brush xml:id="br0">
      <inkml:brushProperty name="width" value="0.1" units="cm"/>
      <inkml:brushProperty name="height" value="0.1" units="cm"/>
      <inkml:brushProperty name="color" value="#F6630D"/>
    </inkml:brush>
  </inkml:definitions>
  <inkml:trace contextRef="#ctx0" brushRef="#br0">206 23 296,'0'0'305,"0"0"14,0 0-4,0 0 24,0 0 13,0 0-6,-4-5-5,2 3-272,1 0 1,-1 1-1,1 0 1,-1-1-1,0 1 1,1 0-1,-1 0 1,0 0-1,0 0 0,0 0 1,0 0-1,0 0 1,0 1-1,0-1 1,0 1-1,0 0 1,0-1-1,0 1 1,0 0-1,-2 0-69,0 1 162,0 0-1,0 0 1,0 0-1,0 1 1,0-1-1,1 1 1,-1 0-1,0 0 1,1 0-1,-1 1 1,1-1 0,-2 3-162,-5 4 178,0-1 1,1 1 0,1 1 0,0 0 0,0 0 0,1 0-1,0 1 1,0 0 0,2 0 0,-1 1 0,1 0 0,1 0 0,-3 11-179,4-6 95,0 0 1,1-1-1,1 1 1,1 0 0,0 0-1,1-1 1,1 1-1,0 0 1,2-1 0,0 1-96,11 40 213,2-1 1,3 0 0,3 0-214,-10-26 131,2-1 1,1 0-1,2-2 1,0 0-1,2-1 1,3 3-132,-14-20 42,1 0 1,0 0 0,0 0 0,0-2 0,1 1 0,1-1 0,-1-1-1,1 0 1,0 0 0,0-2 0,1 1-43,8 1 51,0-1 0,0-1 0,0-1 0,1 0 1,-1-2-1,9 0-51,-24-2 10,0-1 1,0 1 0,0-1 0,0 0-1,0 0 1,0-1 0,-1 0-1,1 0 1,-1 0 0,0-1-1,0 1 1,1-2-11,4-2 5,-1-1 0,0-1 0,0 1 0,-1-2-1,7-7-4,-7 4-7,0 0-1,0 0 0,-1-1 0,-1 0 0,0 0 1,-1-1-1,-1 0 0,0 0 0,-1 0 0,-1 0 1,0 0-1,-1-1 0,0 1 0,-2 0 1,0-1-1,0 1 0,-1 0 0,-1-1 0,-5-13 8,-7-20 4,-2 0 0,-2 1-1,-3 1 1,-21-37-4,34 71 65,0 0-1,0 1 1,-1 0 0,-1 0 0,0 1-1,0 0 1,-1 1 0,-1 0-1,0 1 1,0 1 0,0 0-1,-1 0 1,0 2 0,-1 0 0,0 0-1,0 1 1,0 1 0,0 1-1,-1 0 1,1 1 0,-1 0-1,1 1 1,-5 1-65,-20 0-1151,12 0-3386,16 0 2120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08.659"/>
    </inkml:context>
    <inkml:brush xml:id="br0">
      <inkml:brushProperty name="width" value="0.1" units="cm"/>
      <inkml:brushProperty name="height" value="0.1" units="cm"/>
      <inkml:brushProperty name="color" value="#F6630D"/>
    </inkml:brush>
  </inkml:definitions>
  <inkml:trace contextRef="#ctx0" brushRef="#br0">152 61 252,'15'-5'3901,"-19"-4"-3069,2 7-756,1 1 0,-1-1 0,0 1 1,0 0-1,-1-1 0,1 1 0,0 0 0,0 1 0,0-1 0,-1 0 0,1 1 0,0-1 0,-1 1 1,1 0-77,-3 0 97,0 1 0,0 0 0,0 0 0,0 1 0,1-1 0,-1 1 0,1 0 0,-1 1 0,1-1 0,0 1 0,0-1 0,0 1 0,0 1 0,0-1 0,1 0 0,-1 1 0,1 0 0,0 0 0,0 0 0,1 0 0,-1 0 0,1 0 0,0 1 0,0-1 1,0 2-98,-4 9 122,0-1 0,1 2 0,0-1 0,2 1 0,-1-1 0,2 1 0,0 4-122,1 3 79,1 0-1,1 0 1,1 0 0,1 0-1,0-1 1,2 1 0,1-1-1,2 3-78,11 42 110,3-1 1,3-1-1,3-1 0,3-2 0,16 24-110,-38-74 1,1 0 0,0-1 0,1 0 0,0-1 0,0 0 0,1-1 0,0 0 0,1-1 0,0 0 0,11 4-1,-6-3 2,0-1 0,1-1 0,0-1-1,1 0 1,0-2 0,-1 0 0,15 1-2,-25-5-6,0-1 1,0 0 0,-1 0-1,1 0 1,0-1 0,-1-1 0,1 1-1,-1-1 1,0-1 0,0 0-1,0 0 1,0 0 0,-1-1-1,0 0 1,0-1 0,0 1 0,0-1-1,-1-1 1,0 1 0,-1-1-1,4-5 6,1-2-12,0 0 0,-1 0-1,-1-1 1,0-1-1,-1 1 1,-1-1 0,0-1-1,-1 1 1,-1-1-1,2-13 13,-3 6-33,0 0 0,-1 0 1,-1 0-1,-2 0 0,0 0 0,-2 0 0,0 1 0,-5-15 33,-3 4 0,-1 0 1,-2 1-1,-2 0 1,-1 1-1,-1 1 0,-1 1 1,-2 0-1,-17-16 0,25 30 113,-1 0-1,0 2 0,-1 0 1,-1 0-1,0 1 1,-1 1-1,0 1 0,-1 1 1,0 0-1,-1 1 1,0 1-1,0 1 0,-1 0 1,1 2-1,-2 0 1,1 2-1,-5-1-112,-59-11-124,10 1-4932,63 13 2799</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16.487"/>
    </inkml:context>
    <inkml:brush xml:id="br0">
      <inkml:brushProperty name="width" value="0.1" units="cm"/>
      <inkml:brushProperty name="height" value="0.1" units="cm"/>
      <inkml:brushProperty name="color" value="#66CC00"/>
    </inkml:brush>
  </inkml:definitions>
  <inkml:trace contextRef="#ctx0" brushRef="#br0">1 744 64,'0'0'498,"0"-1"-442,0 0 0,0 0 0,-1 1 0,1-1 0,0 0 0,0 0 0,0 0 0,0 1 0,0-1 0,1 0 0,-1 0 0,0 0 0,0 1 0,0-1 0,1 0 0,-1 0 0,0 1 0,1-1 0,-1 0 0,0 0-1,1 0-55,2 1 318,1 0 0,-1-1-1,0 1 1,0 1 0,0-1-1,0 0 1,0 1 0,0-1-1,0 1 1,0 0 0,0 0-1,0 0 1,0 1 0,0-1-1,-1 1 1,1 0 0,-1-1-1,3 3-317,-2 0-1,-1 1-1,1 0 0,-1 0 1,0-1-1,0 1 0,-1 0 1,0 0-1,0 1 0,0-1 0,0 0 2,3 14 483,42 156 2426,38 87-2909,-83-260 53,-1 0-1,0-1 0,1 1 0,-1-1 0,1 1 1,0-1-1,-1 0 0,1 1 0,0-1 0,0 0 0,0 1 1,0-1-1,0 0 0,0 0 0,0 0 0,0 0 1,1 0-1,-1 0 0,0 0 0,1 0 0,-1 0 1,2 0-53,-2-1 26,1 0 0,-1 0 0,1 0-1,-1-1 1,1 1 0,-1 0 0,0-1 0,1 1 0,-1-1 0,0 1 0,1-1 0,-1 0 0,0 1 0,0-1 0,1 0 0,-1 0 0,0 0 0,0 0 0,0 0 0,0 0-26,8-10 93,0 0 0,-1 0 1,0-1-1,6-11-93,-8 13 138,158-286 1498,-10 16-27,-65 148-939,5 3 1,6 5-1,27-19-670,-97 109-82,-26 29-549,18-23 376,-17 18-2833,-3 0-3680,-2 10 3047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5.405"/>
    </inkml:context>
    <inkml:brush xml:id="br0">
      <inkml:brushProperty name="width" value="0.2" units="cm"/>
      <inkml:brushProperty name="height" value="0.2" units="cm"/>
      <inkml:brushProperty name="color" value="#FFC114"/>
    </inkml:brush>
  </inkml:definitions>
  <inkml:trace contextRef="#ctx0" brushRef="#br0">1 0 260,'64'232'2392,"-31"-124"-1710,-17-47-488,4-1 1,2-1 0,3 0-1,15 23-194,-33-66-222,-7-14 55,0 0 0,1 0 0,-1-1 0,1 1 1,0 0-1,0 0 0,0 0 0,0-1 0,0 1 1,0 0-1,0-1 0,1 1 0,-1-1 0,0 1 1,1-1-1,-1 0 0,3 2 167,-1-3-790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17.448"/>
    </inkml:context>
    <inkml:brush xml:id="br0">
      <inkml:brushProperty name="width" value="0.1" units="cm"/>
      <inkml:brushProperty name="height" value="0.1" units="cm"/>
      <inkml:brushProperty name="color" value="#66CC00"/>
    </inkml:brush>
  </inkml:definitions>
  <inkml:trace contextRef="#ctx0" brushRef="#br0">1 521 240,'0'0'568,"0"0"-40,0 0-44,0 0-23,0 0-7,0 0-17,0 0 5,1 9 440,51 85 1013,-4-9-474,25 91 899,-22-48-959,-44-108-1167,9 18 173,-15-36-307,-1 0 0,1-1 0,0 1 1,0-1-1,1 1 0,-1-1 0,0 0 1,0 1-1,1-1 0,-1 0 0,0 0 0,1 0 1,-1 0-1,1 0 0,0 0 0,-1 0 0,1-1 1,0 1-1,-1-1-60,5-4 319,5-7-155,-2 0 0,0-1-1,0 0 1,-1-1 0,-1 0 0,0 0-1,5-12-163,36-112 704,-14 38-243,138-298 1418,-143 339-1811,16-33-2150,21-63 2082,-59 131-2781,-5 9-3034,-2 8 2266</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18.416"/>
    </inkml:context>
    <inkml:brush xml:id="br0">
      <inkml:brushProperty name="width" value="0.1" units="cm"/>
      <inkml:brushProperty name="height" value="0.1" units="cm"/>
      <inkml:brushProperty name="color" value="#66CC00"/>
    </inkml:brush>
  </inkml:definitions>
  <inkml:trace contextRef="#ctx0" brushRef="#br0">0 732 220,'0'0'608,"0"0"-29,0 0-58,0 0-39,0 0-44,0 0-17,0 0-41,0 0-59,0 0-29,4 3 12,3 2-153,-1 1-1,1 0 0,-1 1 0,0-1 0,0 1 1,-1 1-1,0-1 0,3 7-150,37 75 1018,-24-45-521,-10-24-278,2 8 103,1 0 1,2-1-1,0-1 1,2-1-1,1 0 1,3 1-323,-21-25 26,0-1 0,-1 1-1,1-1 1,0 1 0,0-1 0,0 0 0,-1 1 0,1-1 0,0 0-1,0 0 1,0 0 0,0 0 0,0 1 0,0-1 0,0 0 0,-1 0 0,1-1-1,0 1 1,0 0 0,0 0 0,0 0 0,0-1 0,0 1 0,-1 0-1,1-1 1,0 1 0,0-1 0,0 1 0,-1-1 0,1 1 0,0-1-1,-1 1 1,1-1 0,0 0 0,-1 1 0,1-1 0,-1 0 0,1 0 0,-1 1-1,1-1 1,-1-1-26,22-35 222,9-41 607,-3-1 1,2-22-830,23-69 1163,-24 96-608,3 2 0,2 1 1,4 1-1,24-29-555,-14 29-733,4 2 1,24-22 732,-62 75-691,3-3-1866,-8 6-2087,-5 7 1439</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19.326"/>
    </inkml:context>
    <inkml:brush xml:id="br0">
      <inkml:brushProperty name="width" value="0.1" units="cm"/>
      <inkml:brushProperty name="height" value="0.1" units="cm"/>
      <inkml:brushProperty name="color" value="#66CC00"/>
    </inkml:brush>
  </inkml:definitions>
  <inkml:trace contextRef="#ctx0" brushRef="#br0">0 1006 408,'0'0'483,"0"0"-25,0 0-41,0 0-44,0 0-2,0 0-14,0 0-17,0 0 16,0 0-11,0 0 5,4 0-10,-1 0-272,0 1-1,0 0 1,0 0-1,0 0 1,0 1-1,0-1 1,0 1-1,0-1 0,-1 1 1,1 0-1,-1 0 1,1 0-1,-1 0 1,0 1-1,0-1 1,0 1-1,2 2-67,42 60 1103,-27-35-558,17 24 345,-26-36-584,1-2 1,1 1-1,0-1 1,0-1-1,2 0 1,0-1-1,4 2-306,-17-15 160,-1-1 10,5-4 4,0-1-127,-1-1-1,0 1 1,0-1 0,0 0 0,0 0 0,-1 0 0,0-1 0,0 1-1,-1-1 1,0 0 0,0 1 0,0-4-47,13-96 591,-6 26-129,17-49 438,5 2-1,6 1 0,24-46-899,-30 96-275,3 2-1,4 1 1,3 3-1,3 0 0,15-14 276,-44 62-1994,-10 7-3754,-5 11 2683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35.859"/>
    </inkml:context>
    <inkml:brush xml:id="br0">
      <inkml:brushProperty name="width" value="0.1" units="cm"/>
      <inkml:brushProperty name="height" value="0.1" units="cm"/>
      <inkml:brushProperty name="color" value="#FFC114"/>
    </inkml:brush>
  </inkml:definitions>
  <inkml:trace contextRef="#ctx0" brushRef="#br0">632 75 136,'0'0'149,"0"0"-10,0 0-14,0 0-35,0 0 21,0 0-38,0 0 11,0 0 9,0 0 22,0 0 31,0 0 2,0 0-28,0 0-12,0 0 14,0 0-1,0 0 36,0 0-7,0 0 35,0 0 6,0 0-6,0 0 2,0 0 15,0 0 16,0 0-23,0 0-19,0 0 26,0 0-4,0 0 22,0 0 10,0 0-11,0 0 6,0 0 3,0 0-1,0 0 7,0 0 8,0 0 7,0 0 3,0 0 9,0 0-13,0 0-20,0 0-18,0 0-7,0 0-2,-7-3-25,-12-4-50,0 1 1,-1 1-1,0 1 1,0 0-1,0 2 0,-7 0-126,-121-16 356,87 9 17,-48-1-373,25 8 595,82 2-540,2 0-53,-1 0 1,1-1-1,0 1 1,0 0-1,0 0 1,-1 0 0,1-1-1,0 1 1,0 0-1,-1 0 1,1 0-1,0 0 1,0 0-1,-1 0 1,1-1 0,0 1-1,-1 0 1,1 0-1,0 0 1,-1 0-1,1 0 1,0 0-1,0 0 1,-1 0 0,1 0-1,0 0 1,-1 1-1,1-1 1,0 0-1,0 0 1,-1 0 0,1 0-1,0 0 1,0 0-1,-1 1 1,1-1-1,0 0 1,0 0-1,-1 0 1,1 1 0,0-1-1,0 0 1,0 0-1,0 1 1,-1-1-3,-16 11 80,13-8-59,0 2-2,0 2-1,0-1 0,1 0 1,-1 1-1,1-1 1,1 1-1,-1 0 0,1 0 1,0 0-1,1 0 1,-1 5-19,-5 81 40,7-78-17,-1 192 89,20-148-218,-18-58 101,0 0 1,-1 0-1,1 0 1,0-1-1,0 1 1,0 0-1,0 0 1,0-1-1,0 1 1,0-1-1,0 1 1,0-1-1,0 1 1,0-1-1,0 0 1,0 1-1,0-1 1,0 0-1,0 0 1,0 0-1,1 0 1,-1 0-1,0 0 1,0 0-1,0 0 1,0 0-1,0 0 1,0-1-1,1 1 1,-1-1-1,0 1 1,0 0-1,0-1 1,0 0 4,44-15-36,-43 15 30,21-9-32,0 2 1,1 1-1,0 1 1,0 0-1,0 2 0,10 0 38,-23 4-16,-1-1 0,1 1 0,0 0 0,0 1 0,-1 1-1,1 0 1,-1 0 0,0 1 0,1 0 0,-1 0 0,0 2-1,-1-1 1,1 1 0,-1 0 0,5 4 16,-8-4 5,-1 0 1,0 0-1,0 1 1,0 0-1,0 0 1,-1 0-1,0 0 1,0 0-1,-1 1 1,0 0-1,0 0 1,0 0-1,-1 0 1,0 0-1,0 5-5,2 14 104,-1 0-1,-1 1 0,-2 19-103,0-34 29,-1 7-9,-2 1 0,1-1-1,-2 1 1,-1-1 0,0 0-1,-1 0 1,-9 16-20,10-22-7,-1-1 1,0 1-1,-1-1 0,-1 0 1,0-1-1,-1 0 0,0 0 1,0-1-1,-1 0 1,0 0-1,-9 5 7,13-12-75,0 1 1,0-1-1,0-1 0,-1 1 1,1-1-1,-1 0 0,1-1 1,-1 0-1,1 0 0,-1 0 0,0-1 1,0 0-1,1 0 0,-1 0 1,0-1-1,-5-1 75,-3-2-619,0 0 1,0-1-1,0-1 1,1 0-1,-1-1 1,-8-6 618,-6-4-1841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37.008"/>
    </inkml:context>
    <inkml:brush xml:id="br0">
      <inkml:brushProperty name="width" value="0.1" units="cm"/>
      <inkml:brushProperty name="height" value="0.1" units="cm"/>
      <inkml:brushProperty name="color" value="#FFC114"/>
    </inkml:brush>
  </inkml:definitions>
  <inkml:trace contextRef="#ctx0" brushRef="#br0">33 38 124,'0'0'330,"0"0"-31,0 0-31,0 0 12,0 0 8,2-22 2481,5 7-2388,-5 20 473,-3 36 964,0-9-1637,-2 1 70,0-1-1,-2 0 0,-3 8-250,1-4 394,1 0 1,1 24-395,3-37 186,1-20-142,1 1-1,-1-1 0,1 1 0,-1-1 1,1 1-1,0-1 0,1 1 1,-1-1-1,0 1 0,1-1 1,0 1-1,0-1 0,0 0 1,0 1-1,1-1 0,-1 0 1,1 0-1,0 0 0,-1 0 0,2 0 1,-1 0-1,0 0 0,0-1 1,1 1-1,0-1 0,-1 0 1,1 0-1,0 0 0,1 1-43,3 0 82,0 1 0,1-1-1,-1 0 1,1 0 0,0-1-1,0 0 1,0 0 0,0-1-1,0 0 1,3 0-82,91-2 511,-49-1-364,86 2 242,-132 1-363,1 0-1,-1 1 0,1 0 0,-1 1 0,0-1 0,0 1 0,0 1 0,0-1 0,-1 1 0,2 1-25,43 20-2966,-48-23-680,-3-2 1617</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37.456"/>
    </inkml:context>
    <inkml:brush xml:id="br0">
      <inkml:brushProperty name="width" value="0.1" units="cm"/>
      <inkml:brushProperty name="height" value="0.1" units="cm"/>
      <inkml:brushProperty name="color" value="#FFC114"/>
    </inkml:brush>
  </inkml:definitions>
  <inkml:trace contextRef="#ctx0" brushRef="#br0">68 0 368,'-2'5'355,"0"1"1,1-1-1,0 0 1,0 1-1,0-1 0,0 1 1,1-1-1,0 1 1,0-1-1,0 0 0,1 2-355,0 9 582,-1 438 4641,0-424-4920,-2-1 0,-4 23-303,-3 46 507,-2 374 1973,11-304-3400,-10-147-556,9-20 1260,1-1 0,0 1 0,-1 0 0,1 0 0,-1-1 0,1 1 0,-1 0 0,1-1-1,-1 1 1,1-1 0,-1 1 0,0-1 0,1 1 0,-1-1 0,0 1 0,1-1 0,-1 1 0,0-1-1,1 0 1,-1 0 0,0 1 0,0-1 0,0 0 0,1 0 0,-1 0 0,0 0 0,0 0-1,0 0 217,-3-2-2616</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7:50.023"/>
    </inkml:context>
    <inkml:brush xml:id="br0">
      <inkml:brushProperty name="width" value="0.1" units="cm"/>
      <inkml:brushProperty name="height" value="0.1" units="cm"/>
      <inkml:brushProperty name="color" value="#FFC114"/>
    </inkml:brush>
  </inkml:definitions>
  <inkml:trace contextRef="#ctx0" brushRef="#br0">62 1 428,'0'0'424,"0"0"-48,-20 0-52,20 0-32,0 0-64,0 0-44,0 0-172,0 0-52,-36 22-88,36-16-152,-2-1-212,-1 3-432</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15.531"/>
    </inkml:context>
    <inkml:brush xml:id="br0">
      <inkml:brushProperty name="width" value="0.1" units="cm"/>
      <inkml:brushProperty name="height" value="0.1" units="cm"/>
      <inkml:brushProperty name="color" value="#849398"/>
    </inkml:brush>
  </inkml:definitions>
  <inkml:trace contextRef="#ctx0" brushRef="#br0">567 374 132,'0'0'154,"0"0"43,0 0-31,0 0 14,0 0-11,0 0 22,0 0 8,0 0-63,0 0 23,0 0 2,0 0 27,0 0 14,0 0-22,0 0-9,0 0 14,0 0-7,0 0-20,0 0-10,0 0 19,0 0-14,0 0-27,0 0 15,0 0 18,0 0-9,0 0-3,0 0-12,0 0-8,0 0-6,0 0 5,0 0 16,0 0-28,0 0 0,0 0 1,0 0 9,0 0 0,0 0 3,0 0-18,0 0 13,0 0-26,0 0-9,0 0-2,0 0-2,0 0-18,0 0 1,0 0 14,0 0 18,0 0-38,0 0 5,0 0-12,0 0-23,0 0 14,0 0 1,0 0-17,0 0 23,0 0-24,0 0-4,0 0 25,0 0 0,0 0-8,0 0-10,0 0 3,0 0 3,0 0-9,0 0 0,0 0 14,0 0 6,0 0 2,0 0 15,0 0-16,0 0-17,0 0 11,0 0 5,0 0-8,0 0 4,0 0-13,0 0 10,0 0-4,0 0 14,0 0 12,0 0-18,0 0-15,0 0 18,0 0 9,0 0 12,0 0-6,0 0-3,0 0-28,0 0-13,0 0 17,0 0-11,0 0-25,0 0 15,0 0 8,0 0-11,0 0 13,0 0 12,0 0-19,0 0-24,-2-3-12,0 0 24,-1 0 0,1 1 1,-1-1-1,1 1 0,-1 0 0,0-1 1,0 1-1,0 1 0,0-1 0,0 0 1,0 1-1,0 0 0,-1-1 0,1 1 1,-1 1-1,-2-2-5,5 2 24,-11-1-12,-13-4 41,-1 1-1,0 1 0,0 1 0,1 2 0,-1 0 0,-11 3-52,-33-1 65,59 0-57,1 1-1,-1 1 0,1-1 0,0 2 0,0-1 0,-8 6-7,-15 6 61,24-11-59,0-1 0,0 1 0,1 1 0,0-1 0,0 2 0,0-1 0,1 1 0,0 0 0,0 0 0,0 1 0,1 0 0,1 0 0,-1 1 0,1-1 0,-3 9-1,5-3-21,1 1 0,1-1 0,0 1 0,1-1 0,1 2 20,-1 3 89,19 10-111,-12-20 75,-2-3-51,0 0 1,1-1-1,-1 1 1,1-1-1,0 0 1,0-1 0,1 1-1,-1-1 1,1 0-1,0-1 1,0 0-1,1 0 1,-1 0 0,0-1-1,7 1-2,14 4-46,20 1 120,-47-8-77,-1 0 4,31 0 5,4 0-35,-34 0 23,0 0 5,-1 0 0,0 0 1,0 1-1,0-1 0,0 0 1,1 0-1,-1 0 0,0 1 0,0-1 1,1 0-1,-1 0 0,0 0 1,0 0-1,1 0 0,-1 0 1,0 0-1,0 1 0,1-1 0,-1 0 1,0 0-1,1 0 0,-1 0 1,0 0-1,0 0 0,1 0 0,-1 0 1,0 0-1,0-1 0,1 1 1,-1 0-1,0 0 0,1 0 0,-1 0 1,0 0-1,0 0 0,0 0 1,1-1-1,-1 1 0,0 0 1,0 0-1,1 0 0,-1-1 0,0 1 1,0 0-1,0 0 0,0-1 1,1 1-1,-1 0 1,13-9-49,-13 8 47,8-4-1,0 0 1,0 0-1,0 1 0,1 0 1,7-2 2,0-1-58,-13 4 31,15 0-111,-16 3 139,-2 0 2,15-1-50,-21 66 151,6-64-114,0 50-12,0 1092 150,-17-970-52,15-139-59,-2 1 0,-1-1 1,-2 4-18,-7 48 49,-2 17 150,-6 4-199,21-99 5,-38 210-45,27-139 26,4 0 0,3 1 0,4 24 14,1-4-18,1-93 21,1-1 1,-1 1-1,1 0 0,0-1 0,1 0 1,3 6-4,6 23 40,-7-20-36,-1 0 0,2 0 0,0-1 0,1 1 1,0-1-1,2-1 0,-1 1 0,1-1 1,1-1-1,0 0 0,5 4-4,-7-9 8,0 0 0,1-1 0,0 1 1,0-2-1,0 1 0,1-1 0,0-1 0,0 0 0,0 0 0,7 1-8,14 3 62,2-2 0,25 1-62,-5 0 21,-17-4 38,0-1 0,0-2 0,19-2-59,21-1 69,-48 1-14,-1-1 0,1-2 1,-1-1-1,5-2-55,79-14 127,-55 14-23,46-13-104,-40 8 117,-3 5-49,1 2 0,0 3 0,0 3 0,13 3-68,40 0 74,10-17-73,115 14 381,-148 15-250,412-15 206,-497 1-341,0-1 0,1 1 0,-1 1-1,0-1 1,0 1 0,0 0-1,4 2 4,23 7 17,43 1 134,1-3 0,0-4 1,27-2-152,-83-3 21,314 0-434,-289-11 161,-3 0 192,-1 8-60,-32 3 91,0 0-1,0-1 0,0 0 1,0-1-1,1 0 0,-2 0 1,1-1-1,0 0 30,3-1-22,0 1 0,1 0 1,-1 0-1,1 1 0,-1 1 0,1 0 1,0 1 21,-7-1-15,-4 1 29,36 0-168,-28 0 134,-3 1 9,0-1 1,0 0-1,0 0 0,0-1 1,0 0-1,-1 0 0,1-1 0,0 0 1,0 0-1,1-1 11,0 0-18,0 1 0,0 0 0,0 0 1,0 1-1,0 0 0,0 0 0,0 1 0,0 0 0,0 0 0,8 2 18,11-1 38,121-1-232,-117-10 181,-5 0-21,-8 6 17,0 2 0,0 0 0,0 1 0,18 1 17,-16 0-13,-9-2-31,0 0 1,0-1-1,0-1 1,0 1-1,9-6 44,15-4-69,-29 10 58,0 0-1,0-1 1,0 1 0,-1-1 0,1 0 0,-1-1-1,0 1 1,0-1 0,0 0 0,-1 0-1,0 0 1,0-1 0,0 0 0,-1 0 0,1 0 11,5-11-39,-1 0 0,0-1 1,-1 0-1,3-13 39,-8 23 3,-1 1 1,0-1-1,0 0 0,-1 0 1,0 1-1,-1-8-3,1 6 17,-1 1 1,1-1 0,1 1-1,0-1 1,0 1 0,2-5-18,2-11 19,0 1 0,-1-1 1,0-24-20,-4 46 22,0-23-29,0-204 152,0 225-140,-1 0 0,0 0-1,1 1 1,-1-1 0,-1 0-1,1 0 1,-1 1 0,1-1 0,-3-2-5,2 2-1,0 0 1,0 0-1,1 0 1,-1 0-1,1 0 1,0 0-1,0 0 1,0-3 0,-18-161 10,19 165-15,-3-29 30,-1 0 0,-2 1 0,-2-6-25,3 21 39,2 1 1,0-1 0,1 0-1,0-7-39,-1-3-15,2 20 13,-7-66 257,0-70-255,0 114 47,7 25-48,-1-1 0,1 0-1,-1 1 1,1-1 0,1 0-1,-1 0 1,0 0 0,1-2 1,-4-411 326,14 362-182,-10-116-22,9 108-36,-9-120-32,11 147-74,-11-141 249,0 176-200,-1-42 5,-4 22-49,1 0 1,1-1-1,-1-19 15,4 40-40,0-31 68,0-56-7,0 86-21,0-38-29,0-13 42,0 51-22,0-37-307,3 18 324,8 25 12,-9-2-18,1 0-1,0 0 1,-1-1 0,1 1 0,0-1 0,0 0-1,0 0 1,0 0 0,0 0 0,1 0-2,59 11-179,-61-10 161,-2-2-6,35 0-196,-25-1 156,-1-1 0,1 1 0,-1-1 0,1-1 0,-1 0 0,0 0 0,0-1 0,0 0 0,-1-1-1,9-5 65,-10 6-18,-1 0 0,0-1 0,0 0 0,0 0 0,0 0 0,-1 0 0,1-1 0,-1 0 0,-1 0 0,1-1 0,-1 1 0,0-1 0,-1 0 0,1-3 18,3-10-101,-3 9 122,-1 0-1,0 0 1,0-1 0,-1 1-1,0-12-20,-2 22 17,0 1 1,0-34 70,-5 23-36,0-1 0,-1 1-1,-1 1 1,0-1 0,0 1 0,-1 0 0,-1 1-52,4 3 10,0 1 0,0 0 1,-1 0-1,0 0 0,0 1 1,0 0-1,-1 0 0,1 0 1,-1 1-1,0 0 1,0 0-1,-4 0-10,-5-1 46,1 1 0,-2 1 0,1 0 0,0 1 0,-9 1-46,-8 12-1,11-3-12,-27 7 115,-28 8-59,53-17-411,16-4-4098,7-2 2493</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21.883"/>
    </inkml:context>
    <inkml:brush xml:id="br0">
      <inkml:brushProperty name="width" value="0.1" units="cm"/>
      <inkml:brushProperty name="height" value="0.1" units="cm"/>
      <inkml:brushProperty name="color" value="#849398"/>
    </inkml:brush>
  </inkml:definitions>
  <inkml:trace contextRef="#ctx0" brushRef="#br0">2 610 20,'0'0'74,"0"21"1529,-1-19-1521,1 0-1,0 0 1,0 1 0,0-1 0,0 0-1,0 0 1,1 1 0,-1-1 0,1 0-1,0 0 1,-1 0 0,1 1 0,0-1-1,0 0 1,0 0 0,0 0 0,2 1-82,1-1 172,0 1 1,0-1 0,0 0-1,0 0 1,0-1 0,1 1-1,-1-1 1,0 0-1,2 0-172,11 4 200,0-1-1,0 0 0,1-1 0,-1-1 0,5-1-199,-21-1 27,-1 0 21,2 0-2,165 0 654,-112 16-596,78-14 279,-72-3-210,1 18-69,224-2 3248,131-15-3352,-159-2 433,313 14 174,-429 0-508,1099-12-113,-1183-16 28,154 8-138,-202 7 115,1-1-1,-1 1 1,1-2-1,-1 1 0,2-2 10,39-8-22,22 1-108,0-4 1,15-7 129,-2 1-128,-39 9 2,0-1 1,-1-2-1,20-11 126,-54 20-14,-1-1-1,1 0 0,-1 0 1,2-4 14,16-10-116,-25 18 91,0 0 0,0 0 1,-1 0-1,1 0 0,-1-1 1,1 1-1,-1-1 0,0 0 1,0-2 24,5-2-94,-6 6 86,-1 0-1,1 0 0,0 0 1,-1 0-1,1 0 0,-1 0 1,0 0-1,0 0 0,0 0 1,0-1-1,0 1 0,0 0 1,-1-1-1,1 1 0,-1-1 9,0 3-19,0 0-4,0 0 18,0 0-13,0 0 8,0-2 3,0-4 21,0 5-10,0-37 6,0 4-228,0 32 215,3-19-60,2 16 46,0 0 0,0 0 0,-1-1 1,1 0-1,-2 0 0,1 0 0,-1 0 1,3-7 16,10-17-7,-14 27 21,-1 1 1,1-1-1,-1 1 0,0-1 1,0 0-1,0 0 0,0 0 1,0 0-1,-1 1 1,1-1-1,-1 0 0,0 0 1,1 0-1,-2-3-14,1 1-4,-1-4-95,0 1 0,-1-1 0,0 1-1,-1 0 1,0 0 0,0 0 0,-1 0-1,0 0 1,0 1 0,-1 0 0,0 0 0,0 0-1,-2-1 100,0-2-87,4 6 35,-1 0 0,0 0-1,0 0 1,-1 0 0,1 1 0,-1 0 0,0-1 0,0 2 0,0-1 0,0 1 0,0-1 0,-4 0 52,-76-19-383,15 5 332,56 13 50,0 2 0,-1-1 0,1 2 0,-1 0 0,1 0 0,-6 2 1,13-1-3,6 0-58,-24 0-3141,25 0 2154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26.570"/>
    </inkml:context>
    <inkml:brush xml:id="br0">
      <inkml:brushProperty name="width" value="0.1" units="cm"/>
      <inkml:brushProperty name="height" value="0.1" units="cm"/>
      <inkml:brushProperty name="color" value="#849398"/>
    </inkml:brush>
  </inkml:definitions>
  <inkml:trace contextRef="#ctx0" brushRef="#br0">1 40 248,'0'0'231,"0"0"7,0 0-43,0 0-58,0 0 31,0 0-8,0 0 30,0 0 14,0 0-21,0 0 20,0 0-22,0 0-21,0 0-8,0 0 2,0 0-16,0 0-12,0 0 14,0 0 6,0 0 17,0 0-23,0 0-9,0 0-11,0 0 10,0 0-10,0 0-20,0 0 30,0 0-12,0 0-32,0 0-16,0 0 14,0 0-16,0 0 1,0 0 12,0 0-5,0 0-36,0 0-16,0 0 23,0 0-1,0 0-11,0 0 11,0 0-9,0 0-5,0 0 8,0 0-6,0 0-16,0 0-6,0 0 6,0 0-6,0 0 8,0 0-1,0 0 18,0 0-16,0 0 14,0 0 1,0 0-12,0 0 15,0 0 4,0 0 3,0 0-8,0 0 14,0 0-10,0 0 10,0 0 4,0 0-14,0 0-6,0 0 9,0 0-3,0 0-10,0 0 3,0 0 0,0 0 1,0 0 8,0 0-19,0 0-16,0 0 2,0 0 5,0 0-2,0 0-8,0 0-2,0 0 5,0 0 6,0 0 9,0 0 11,0 0-18,0 0-17,0 0 12,0 0 9,0 0 9,0 0 9,0 0-15,0 0 8,0 0 13,0 0 10,0 0-18,0 0-4,0 0 11,0 0-10,0 0-10,0 0 14,0 0 12,0 0-15,0 0 12,0 0-9,0 0-4,0 0 29,3 5-8,2 0 21,1-1 0,-1 1-1,1-1 1,0 0 0,0-1-1,0 1 1,0-1 0,1 0-1,-1-1 1,1 1-1,0-1 1,0-1 0,4 1-76,114 21 821,-124-23-793,32 0 160,-7 2-113,1 0 1,-1 2-1,0 1 0,4 2-75,64 11 189,45 1 184,-25-2 742,36-3-1115,47 6 695,-133-12-576,120 21 141,-87-12-128,82 3-132,27-11 325,-160-10-224,-7 1 57,-1 0-1,0 3 1,14 3-158,30-2 86,-12 7-35,1-2 0,0-4 1,44-3-52,-108-2 4,0 1 1,0 0-1,0 0 1,0 1-1,0 0 1,1 1-5,41 8 35,251-9-24,-158-4-81,-125 1 83,0-1 0,-1 0 0,1-1 0,7-3-13,-6 1-1,0 1-1,0 1 1,0 1 0,12 0 1,-15 2 18,14 0-24,1 0 0,-1-2 0,0-1 0,14-4 6,-37 6-1,0-1 0,0 2 1,0-1-1,0 1 0,0 0 0,0 0 0,3 1 1,-3 0-1,0-1-1,1 0 1,-1 0 0,0-1 0,0 1-1,5-2 2,274-59-33,-244 51 32,0-3 0,-1-1 1,25-13 0,-35 15-89,12-6 114,-1-2 0,-1-1 1,-1-2-1,4-5-25,36-21-225,-78 48 142,-1 1 1,1 0-1,-1 0 0,1 0 0,-1-1 0,1 1 1,-1 0-1,1-1 0,-1 1 0,0 0 0,1-1 1,-1 1-1,0 0 0,1-1 0,-1 1 0,0-1 1,1 1-1,-1-1 0,0 1 0,0 0 0,1-1 1,-1 1-1,0-1 0,0 1 0,0-1 0,0 1 1,0-1-1,0 0 0,0 1 0,0-1 83,-5-4-3848,2 2 1459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5.794"/>
    </inkml:context>
    <inkml:brush xml:id="br0">
      <inkml:brushProperty name="width" value="0.2" units="cm"/>
      <inkml:brushProperty name="height" value="0.2" units="cm"/>
      <inkml:brushProperty name="color" value="#FFC114"/>
    </inkml:brush>
  </inkml:definitions>
  <inkml:trace contextRef="#ctx0" brushRef="#br0">1 244 272,'33'-20'1988,"177"-126"477,-191 133-2468,-8 3-246,1 2 1,1-1-1,-1 1 1,1 1 0,1 0-1,-1 1 1,13-3 248,-25 9-695,-1 0-180,0 0-6</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28.412"/>
    </inkml:context>
    <inkml:brush xml:id="br0">
      <inkml:brushProperty name="width" value="0.1" units="cm"/>
      <inkml:brushProperty name="height" value="0.1" units="cm"/>
      <inkml:brushProperty name="color" value="#849398"/>
    </inkml:brush>
  </inkml:definitions>
  <inkml:trace contextRef="#ctx0" brushRef="#br0">251 81 76,'0'-1'25,"0"0"-1,0 0 1,-1 0 0,1 0-1,0 1 1,0-1 0,0 0-1,0 0 1,0 0 0,0 0-1,1 0 1,-1 0 0,0 0-1,0 0 1,1 1 0,-1-1-1,0 0 1,1 0 0,-1 0-1,1 0 1,0 0-25,3 0 60,1-1 1,-1 1-1,0-1 0,0 0 1,1 0-1,-1 0 0,-1-1 1,1 1-1,0-1 0,-1 0 1,1 0-1,-1-1 0,0 1 1,0-1-1,0 1 1,0-1-61,12-12 1156,-77 71 195,-56 39-1351,-34 29 287,194-154-2039,14-10 590,25-24 1162,-50 34 507,-21 20 84,-15 17 100,-24 23-617,-2-2 0,-1-1-1,-23 14-73,46-33-80,1 3-1767,8-10 968</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30.087"/>
    </inkml:context>
    <inkml:brush xml:id="br0">
      <inkml:brushProperty name="width" value="0.1" units="cm"/>
      <inkml:brushProperty name="height" value="0.1" units="cm"/>
      <inkml:brushProperty name="color" value="#849398"/>
    </inkml:brush>
  </inkml:definitions>
  <inkml:trace contextRef="#ctx0" brushRef="#br0">98 94 204,'0'0'290,"0"0"5,-1 1-267,0-1 0,0 0 1,0 0-1,1 0 0,-1 0 0,0 0 0,0 0 0,0 0 0,1 0 0,-1 0 0,0 0 0,0 0 0,0-1 0,1 1 0,-1 0 0,0 0 0,0-1 0,1 1 0,-1-1 0,0 1 0,0-1-28,-24-39 874,-14-10 3496,39 50-4360,0 0 0,-1-1 0,1 1 1,0 0-1,0 0 0,-1 0 0,1 0 0,0 0 0,0 0 1,-1 0-1,1 0 0,0 0 0,0 0 0,0 0 0,-1 0 1,1 0-1,0 0 0,0 0 0,-1 0 0,1 0 0,0 1 1,0-1-1,0 0 0,-1 0 0,1 0 0,0 0 0,0 0 1,0 0-1,-1 1 0,1-1 0,0 0 0,0 0 0,0 0 1,0 1-1,0-1 0,-1 0 0,1 0 0,0 0 0,0 1 1,0-1-1,0 0 0,0 0 0,0 1 0,0-1-10,-5 19 263,4-16-234,0 1 1,1 0-1,0-1 0,0 1 1,0 0-1,0-1 0,0 1 1,1 0-1,0 2-29,0-5 29,-1 41 170,1-22-146,1 0 1,1 0-1,1 0 0,0 0 1,5 9-54,10 48 97,-18-69-75,1 1 0,0-1 0,1 0 0,0 0 0,0 0 0,1 0 0,0 1-22,-3-9-9,-1 0-13,0 0-14,0 0-17,0 0 14,0 0-9,0 0-30,0 0-22,0 0 10,0 0 36,0 38-462,0 16-95,0-31-1993,0-21 1590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1:57.802"/>
    </inkml:context>
    <inkml:brush xml:id="br0">
      <inkml:brushProperty name="width" value="0.1" units="cm"/>
      <inkml:brushProperty name="height" value="0.1" units="cm"/>
      <inkml:brushProperty name="color" value="#849398"/>
    </inkml:brush>
  </inkml:definitions>
  <inkml:trace contextRef="#ctx0" brushRef="#br0">908 42 64,'0'0'133,"0"0"27,0 0-26,0 0 11,0 0-9,0 0 3,0 0 31,0 0 20,0 0-12,0 0 5,0 0-2,0 0-56,0 0 43,0 0-11,0 0 0,0 0 29,0 0-43,0 0 8,0 0 10,19 9 278,-23 2-296,-1-1 1,0-1 0,-1 1 0,0-1-1,0 0 1,-1 0 0,0 0-1,-1-1 1,-5 5-144,-4 5 154,-46 47 401,-3-3 0,-10 4-555,-41 37 585,-195 173 164,296-262-715,-13 10 29,0 2 1,2 2-1,-7 10-63,19-21 0,10-11 3,-1 0 0,1 1 1,1 0-1,-1 0 0,1 0 1,0 1-4,-14 17 67,18-25-66,-1 0 0,1 0 0,0 1 0,0-1 0,-1 0 0,1 0 0,0 0 0,0 1 0,-1-1 0,1 0 0,0 0 0,0 1 0,-1-1 0,1 0 0,0 1 0,0-1 0,0 0 0,0 0 0,0 1 0,0-1 0,-1 0 0,1 1 0,0-1 0,0 0 0,0 1 0,0-1 0,0 0 0,0 1 0,0-1 0,0 0 0,0 1 0,1-1 0,-1 0 0,0 1-1,0-1 1,0 0 0,0 1 0,0-1 0,0 0 0,1 0-1,14 31 12,-10-19-11,1-1 0,0 0-1,0 0 1,2-1 0,3 5-1,-11-14 12,1 0 1,-1 0 0,1 0-1,0 0 1,0 0 0,-1 0-1,1-1 1,0 1 0,0 0 0,0 0-1,0-1 1,0 1 0,0-1-1,0 1 1,0 0 0,0-1-1,0 0 1,0 1 0,0-1-1,1 0 1,-1 0-13,1-1 11,0 0 1,0-1-1,0 0 1,-1 1-1,1-1 1,0 0-1,-1 0 0,1 0 1,-1 0-1,0 0 1,2-2-12,8-10 2,1 0 1,0 1-1,1 0 1,3-1-3,35-36-24,-10 5-50,2 3-1,17-11 75,26-26 11,2-1-29,39-40-59,28-55 156,-75 67-110,-33 42 1,-26 38 59,-7 9-28,0 0-1,1 1 1,4-2-1,-19 20-1,1 0 0,-1-1 1,0 1-1,1 0 1,-1 0-1,1-1 0,-1 1 1,0 0-1,0-1 0,1 1 1,-1 0-1,0-1 1,1 1-1,-1 0 0,0-1 1,0 1-1,0-1 0,0 1 1,1-1-1,-1 1 1,0 0-1,0-1 0,0 1 1,0-1-1,0 1 1,0-1-1,0 1 0,0-1 1,0 1-1,0-1 0,0 1 1,0 0-1,-1-1 1,1 1-1,0-1 0,0 1 1,0-1-1,-1 1 0,1 0 1,0-1-1,0 1 1,-1 0-1,1-1 0,0 1 1,-1 0-1,1-1 0,0 1 1,-1 0-1,1 0 1,0-1-1,-1 1 0,1 0 1,-1 0-1,1 0 0,-1-1 1,1 1-1,0 0 1,-1 0-1,1 0 0,-1 0 1,1 0-1,-1 0 1,0 0-1,1 0 1,-1 0-1,1 0 0,0 0 0,-1 0 1,1 0-1,-1 0 0,1 0 1,-1-1-1,1 1 0,0 0 0,-1 0 1,1 0-1,0-1 0,-1 1 0,1 0 1,-1 0-1,1-1 0,0 1 1,0 0-1,-1-1 0,1 1 0,0 0 1,-1-1-1,1 1 0,0 0 0,0-1 1,0 1-1,0-1 0,-1 1 1,1 0-1,0-1 0,0 1 0,0-1 1,0 1-1,0-1 0,0 1 0,0 0 1,0-1-1,0 1 0,0-1 1,0 1-1,0-1 0,0 1 0,1 0 1,-1-1-1,0 1 0,0-1 0,0 1 1,1 0-1,-1-1 0,0 1 1,0 0-1,1-1 0,-1 1 0,0 0 1,1-1-1,-1 1 0,0 0 0,1 0 1,-1-1-1,0 1 0,1 0 1,-1 0-1,1 0 0,-1-1 1,26-22 13,-19 15-38,-16 13-185,-65 29-107,-3 11 247,66-36 77,-32 24 16,2 2-1,2 1 1,-7 11-23,40-39 10,-26 30 13,-1-2 0,-1-1 0,-3-2 0,0-1 0,-10 4-23,11-10 10,1 2 0,2 1 1,-1 3-11,-37 33-23,44-40 38,2 1 0,-12 16-15,-9 11 27,6-8 5,27-29-5,-1 0 0,0-1-1,-2-1 1,-8 8-27,3-3-60,25-19 36,12-9 28,56-36-62,51-35 53,77-66 5,-142 98-22,106-82-9,-83 57 123,-193 150-36,11-2-49,14-10 16,-27 28-23,48-40-10,45-37 33,1 0 0,1 2-1,0 0 1,-11 14-23,16-17 10,-1 0-1,-1-1 1,0 0-1,-11 5-9,27-18-11,285-282-2,-174 177 34,9-7-121,47-63 100,-143 146-23,1 0-1,2 2 1,0 1-1,2 1 1,4-1 23,-20 16-52,-1 1-1,0-2 1,10-9 52,-18 15-27,1 0 1,0 0-1,-1 1 1,1 0-1,0 0 1,6-2 26,15-10-45,-80 85-107,-233 205 222,97-118-36,89-77-678,-44 50 644,136-121-466,2 0 1,-1 0-1,1 1 1,1 0 0,-5 8 465,6-8-1016</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29.186"/>
    </inkml:context>
    <inkml:brush xml:id="br0">
      <inkml:brushProperty name="width" value="0.1" units="cm"/>
      <inkml:brushProperty name="height" value="0.1" units="cm"/>
    </inkml:brush>
  </inkml:definitions>
  <inkml:trace contextRef="#ctx0" brushRef="#br0">0 48 80,'0'0'169,"0"0"-39,0 0-4,0 0-13,0 0 27,0 0-24,0 0-32,0 0 41,0 0-9,0 0-31,0 0-16,0 0 23,0 0 15,0 0-24,0 0 0,0 0-18,0 0 8,0 0 6,0 0-44,0 0-1,0 0-36,0 0 24,0 0 41,0 0-20,0 0 7,0 0-26,0 0-9,0 0 8,0 0-2,0 0 8,0 0-4,0 0-8,0 0 20,0 0-4,0 0-24,0 0-6,0 0 33,0 0-20,0 0-22,0 0-29,0 0 40,0 0-19,0 0 1,0 0 7,0 0 9,0 0-1,0 0 23,0 0-30,0 0-36,0 0 10,0 0 45,0 0 30,0 0-46,0 0-22,0 0-4,0 0 49,0 0 24,0 0-7,0 0 31,4 3-13,-1 0-30,-1 0-1,1-1 1,1 1-1,-1-1 1,0 0 0,1 0-1,-1 0 1,1-1-1,-1 1 1,1-1 0,0 0-1,3 1-25,27 6 225,-24-5-52,0-1 0,1 0-1,-1 0 1,11-1-173,-20-1 62,-1 0 15,0 0-30,43 0 241,112 0 418,-121-9-641,55 9 43,288 0 54,286 9 340,-612 5-468,182 0 84,15 6-179,-148-14 42,79-8 19,-56 0 94,-19-8-133,-57 4 7,102-9 21,70 5 11,406 6-30,-530-10 26,265-31-66,-346 43 144,-4 1-73,0 0 0,-1-1 0,1 0 1,0-1-1,0 0 0,4-3-1,-11-11-2008,-3 14 1058</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38.698"/>
    </inkml:context>
    <inkml:brush xml:id="br0">
      <inkml:brushProperty name="width" value="0.1" units="cm"/>
      <inkml:brushProperty name="height" value="0.1" units="cm"/>
    </inkml:brush>
  </inkml:definitions>
  <inkml:trace contextRef="#ctx0" brushRef="#br0">1 1 40,'0'0'70,"0"0"-15,0 0 25,0 0-8,0 0-10,0 0 22,0 0-20,0 0-13,0 0 50,0 0 3,0 0-37,0 0 2,0 0 13,0 0-14,0 0-15,0 0-4,0 0 13,0 0-42,0 0-14,0 0 26,0 0 6,0 0 6,0 0 3,0 0-1,0 0-8,0 0 1,0 0-5,0 0-38,0 0 48,0 0 13,0 0 22,0 0 12,0 0-13,0 0-37,0 0-10,0 0-36,0 0-3,0 0 16,0 0-10,0 0 5,0 0 52,0 0 2,0 0 0,4 0-8,67 1 803,-70-1-841,-1 0 27,19 0-47,-17 0 35,-2 0-50,37 0-9,-36 0 75,-1 0-17,1 0-41,0-1 16,0 1 1,-1 0 0,1 0-1,0 0 1,-1 0 0,1 0-1,0 0 1,0 0-1,-1 0 1,1 0 0,0 0-1,0 1 1,-1-1 0,1 0-1,0 0 1,-1 1 0,1-1-1,0 0 1,-1 1-1,1-1 1,-1 1 0,1-1-1,-1 0 1,1 1 0,-1 0-1,1-1 1,-1 1 0,1 0-1,-1 0 22,2-1 3,4 0-22,-5 0 11,20 2 6,-16 1-20,0-1 0,1 0 0,-1 0 0,0-1 0,1 0-1,-1 0 1,1 0 0,-1 0 0,1-1 0,4 0 0,-9 0-13,41 0-151,5 0 147,-45 0 28,30 0 1,29 0 53,-38 8-4,-6-3-94,-14-3 28,0-1 0,0 1 0,0-1 0,1 0 0,-1 0-1,1 0 1,-1-1 0,1 1 0,0-1 5,4 0-10,0 0 0,0 1 0,0 0 0,0 0 0,0 1 1,0 0-1,4 2 10,-10-3 4,0 0 1,0 0 0,0-1 0,-1 1-1,1 0 1,0-1 0,0 0 0,0 1-1,0-1 1,0 0 0,0 0 0,0 0 0,0 0-1,0 0 1,0-1 0,0 1-5,28-2 64,26 19-34,4-3-117,51 7 347,-57-18 193,34-3-453,-38 0 207,-48 0-168,41 0 279,176 0-113,-140 0-200,-78 0 19,41 0 19,35-8 22,-72 8-64,21-8 53,-23 7-48,0 0 1,0 0-1,0 0 0,0 1 1,0-1-1,0 1 0,0-1 1,0 1-1,1 0 0,-1 1 1,0-1-1,0 0 0,2 2-6,11-1 45,-11 0-38,-1-2 0,1 1 0,0 0 0,-1-1 1,1 0-1,-1 0 0,1 0 0,3-2-7,-5 2-1,0 0 0,-1 0 0,1 0 0,0 1 0,0-1 0,0 1 0,0 0 0,0 0 0,0 0 0,-1 0 0,1 0-1,0 1 1,2 0 1,8 0 22,351-1 149,-336 0-222,-13-1 56,0 1 1,1 1-1,-1 0 0,0 1 1,13 3-6,-21-3 8,1-1 0,0 0 0,0 0-1,0-1 1,0 0 0,3 0-8,2 0 22,-12 0-33,44 0 38,182 0-185,-225 0 167,28 0 15,130 0-33,70 0 21,-180 9-31,-48-9 24,2 0-3,0-1-1,0 2 1,0-1 0,0 0-1,1 1 1,-1 0-1,0 0 1,-1 0-1,1 0 1,0 1-1,2 0-1,2 2-2,0-1 0,0 0-1,1-1 1,-1 0 0,1 0-1,-1-1 1,1 0 0,0 0-1,0-1 1,-1 0 0,4-1 2,-5 1-9,-6 0 9,1 0-8,249 0-8,-202-17-18,-40 17 25,25-3 6,0-2 0,0 0 0,-1-3-1,31-10 4,-46 13 12,0 0-1,0 2 1,1 0 0,-1 0-1,1 2 1,-1 0-1,1 2 1,18 2-12,37-1-14,38-2 17,-33 0 25,-77 0-16,0 0-14,4 0 11,-3 0 0,-1-1-10,0 1 1,-1 0-1,1-1 1,0 1-1,-1-1 1,1 0 0,-1 0-1,1 0 1,-1 1-1,1-1 1,-1 0-1,0-1 1,1 1-1,-1 0 1,0 0-1,0-1 1,0 1-1,0 0 1,0-1 0,2-2 1,-2 4 3,-1 0-1,1-1 1,-1 1-1,1 0 1,0-1-1,-1 1 1,1-1-1,-1 1 1,1-1-1,-1 0 1,0 1-1,1-1 1,-1 1-1,0-1 1,1 0-1,-1 1 1,0-1-1,0 0 1,1 1-1,-1-1 1,0 0-1,0 1 1,0-1-1,0 0 1,0 1-1,0-1 1,0 0-1,0 1 1,0-1-1,0 0 1,0 0-1,-1 1 1,1-1-1,0 0 1,0 1-1,-1-1 1,1 1-1,0-1 1,-1 0-1,1 1 1,-1-1-1,1 1 1,-1-1-1,1 1 1,-1-1-1,1 1-3,-2-1-127,-1 0-1,1 0 0,0 0 0,0 0 0,0 1 1,0-1-1,-1 1 0,1 0 0,0 0 0,0-1 1,-1 1-1,1 1 0,0-1 0,-2 0 128,1 1-978</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1.745"/>
    </inkml:context>
    <inkml:brush xml:id="br0">
      <inkml:brushProperty name="width" value="0.1" units="cm"/>
      <inkml:brushProperty name="height" value="0.1" units="cm"/>
    </inkml:brush>
  </inkml:definitions>
  <inkml:trace contextRef="#ctx0" brushRef="#br0">79 4 68,'0'0'211,"0"0"-20,0 0-20,0 0-26,-6 0-2,5 0-154,-37 1 308,37-1-278,-1 0 0,0 0-1,1 0 1,-1 0 0,0 0-1,1 0 1,-1 0 0,0 1-1,1-1 1,-1 1 0,0-1-1,1 1 1,-1 0 0,1-1-1,-1 1 1,1 0 0,0 0-1,-1 0 1,1 0 0,0 0-1,-1 1-18,2-2 12,39-13-1383,-30 10 1147</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2.100"/>
    </inkml:context>
    <inkml:brush xml:id="br0">
      <inkml:brushProperty name="width" value="0.1" units="cm"/>
      <inkml:brushProperty name="height" value="0.1" units="cm"/>
    </inkml:brush>
  </inkml:definitions>
  <inkml:trace contextRef="#ctx0" brushRef="#br0">13 1 8,'-12'7'20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2.431"/>
    </inkml:context>
    <inkml:brush xml:id="br0">
      <inkml:brushProperty name="width" value="0.1" units="cm"/>
      <inkml:brushProperty name="height" value="0.1" units="cm"/>
    </inkml:brush>
  </inkml:definitions>
  <inkml:trace contextRef="#ctx0" brushRef="#br0">71 0 56,'0'0'92,"0"0"-20,-32 11-44,23-8 48,-1 1-40,8-3-56,-7 4-8,6-4-52,0 1 16,1 1-100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2.765"/>
    </inkml:context>
    <inkml:brush xml:id="br0">
      <inkml:brushProperty name="width" value="0.1" units="cm"/>
      <inkml:brushProperty name="height" value="0.1" units="cm"/>
    </inkml:brush>
  </inkml:definitions>
  <inkml:trace contextRef="#ctx0" brushRef="#br0">199 1 144,'-120'34'922,"52"-13"-561,58-15-503,10-6 132,0 0 0,0 1-1,0-1 1,0 0 0,0 0-1,-1 0 1,1 0 0,0 1-1,0-1 1,0 0 0,0 0-1,1 0 1,-1 0 0,0 0-1,0 1 1,0-1 0,0 0-1,0 0 1,0 0 0,0 0-1,0 0 1,0 1 0,0-1-1,0 0 1,0 0 0,0 0-1,1 0 1,-1 0 0,0 0-1,0 1 1,0-1 0,0 0-1,0 0 1,0 0 0,1 0-1,-1 0 1,0 0 0,0 0-1,0 0 1,0 0 0,1 0-1,-1 0 1,0 0-1,0 0 1,0 0 0,0 0-1,0 0 1,1 0 0,-1 0-1,0 0 1,0 0 0,0 0-1,0 0 1,1 0 0,-1 0-1,0 0 1,0 0 0,0 0-1,0 0 1,0-1 0,1 1-1,-1 0 1,0 0 10,4-1-274</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3.098"/>
    </inkml:context>
    <inkml:brush xml:id="br0">
      <inkml:brushProperty name="width" value="0.1" units="cm"/>
      <inkml:brushProperty name="height" value="0.1" units="cm"/>
    </inkml:brush>
  </inkml:definitions>
  <inkml:trace contextRef="#ctx0" brushRef="#br0">41 1 76,'-8'4'64,"2"-2"28,-1 3-76,2-3 16,-1 1-48,3 0-20,0 1-8,1-2-80</inkml:trace>
  <inkml:trace contextRef="#ctx0" brushRef="#br0" timeOffset="1">20 73 56,'-5'3'20,"-1"1"32,0 0-32,6-2-80,-2 1-12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6.122"/>
    </inkml:context>
    <inkml:brush xml:id="br0">
      <inkml:brushProperty name="width" value="0.2" units="cm"/>
      <inkml:brushProperty name="height" value="0.2" units="cm"/>
      <inkml:brushProperty name="color" value="#FFC114"/>
    </inkml:brush>
  </inkml:definitions>
  <inkml:trace contextRef="#ctx0" brushRef="#br0">0 0 140,'20'20'699,"0"-2"0,1-1 0,1-1 0,16 9-699,-27-18-8,0-1 0,1 0 0,0 0 1,0-2-1,0 1 0,1-2 0,-1 1 1,1-2-1,0 0 0,0 0 0,0-1 8,-9-1-90,0-1 0,0 1-1,0-1 1,0 0 0,0 0 0,0-1-1,-1 1 1,1-1 0,0 1-1,-1-1 1,0 0 0,1-1 0,-1 1-1,0-1 1,0 1 0,0-1-1,1-1 91,9-14-783</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3.432"/>
    </inkml:context>
    <inkml:brush xml:id="br0">
      <inkml:brushProperty name="width" value="0.1" units="cm"/>
      <inkml:brushProperty name="height" value="0.1" units="cm"/>
    </inkml:brush>
  </inkml:definitions>
  <inkml:trace contextRef="#ctx0" brushRef="#br0">221 1 32,'-24'10'188,"0"0"-68,1-2 24,0-2 36,-1 2-4,0-1-48,9 0-36,1-2 28,-1 0-32,6-1-80,0 1-24,4-2 12,-1 1-44,2 0-60,2-2-60,2-1-164</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3.784"/>
    </inkml:context>
    <inkml:brush xml:id="br0">
      <inkml:brushProperty name="width" value="0.1" units="cm"/>
      <inkml:brushProperty name="height" value="0.1" units="cm"/>
    </inkml:brush>
  </inkml:definitions>
  <inkml:trace contextRef="#ctx0" brushRef="#br0">274 0 100,'-8'1'116,"-121"26"1002,111-23-996,1 1 0,0 1 0,0 1-1,0 1 1,1 0 0,-1 2-122,0 1-863,16-11 61</inkml:trace>
  <inkml:trace contextRef="#ctx0" brushRef="#br0" timeOffset="1">377 13 320,'-41'10'811,"-1"-3"0,1-1 0,-2-2 0,-39-1-811,78-3 91,2-1-151,-1 1 1,0-1-1,0 1 1,1 0-1,-1 0 1,0 1-1,0-1 1,1 0-1,-1 1 1,1 0-1,-1 0 1,0 0-1,1 0 1,-1 0-1,1 0 1,0 0-1,-1 1 1,0 0 59,3-2-13,-1 1 0,1-1 0,0 0 0,0 0 0,0 0 0,0 0 0,0 0 0,0 0 0,0 0 0,0 0 0,0 0 1,0 0-1,0 1 0,0-1 0,0 0 0,0 0 0,0 0 0,0 0 0,0 0 0,0 0 0,0 0 0,0 0 1,0 1-1,0-1 0,0 0 0,0 0 0,0 0 0,0 0 0,0 0 0,0 0 0,0 0 0,0 0 0,0 0 0,0 1 1,0-1-1,0 0 0,0 0 0,1 0 0,-1 0 0,0 0 0,0 0 0,0 0 0,0 0 0,0 0 0,0 0 0,0 0 1,0 0-1,0 0 0,1 0 0,-1 0 0,0 0 0,0 0 0,0 0 0,0 0 0,0 0 0,0 0 0,0 0 0,0 0 1,1 0-1,-1 0 0,0 0 0,0 0 0,0 0 0,0 0 0,0 0 0,0 0 0,0 0 0,0 0 0,0 0 0,1 0 13,-1 0-106,6 0-651</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4.113"/>
    </inkml:context>
    <inkml:brush xml:id="br0">
      <inkml:brushProperty name="width" value="0.1" units="cm"/>
      <inkml:brushProperty name="height" value="0.1" units="cm"/>
    </inkml:brush>
  </inkml:definitions>
  <inkml:trace contextRef="#ctx0" brushRef="#br0">205 1 20,'-30'10'649,"1"-2"0,-1 0 0,-9-1-649,-25 6 611,51-7-2342,13-6 916</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4.446"/>
    </inkml:context>
    <inkml:brush xml:id="br0">
      <inkml:brushProperty name="width" value="0.1" units="cm"/>
      <inkml:brushProperty name="height" value="0.1" units="cm"/>
    </inkml:brush>
  </inkml:definitions>
  <inkml:trace contextRef="#ctx0" brushRef="#br0">186 1 360,'-27'6'300,"-2"-4"-32,17-2-28,-23 9-12,14-4-76,3-2-8,3-1-112,7 2-8,-1 1-172,0-4-92,6 0-388</inkml:trace>
  <inkml:trace contextRef="#ctx0" brushRef="#br0" timeOffset="1">218 5 16,'-24'6'264,"10"-1"-52,-1 1-44,3-2-196,1 1-116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6.060"/>
    </inkml:context>
    <inkml:brush xml:id="br0">
      <inkml:brushProperty name="width" value="0.1" units="cm"/>
      <inkml:brushProperty name="height" value="0.1" units="cm"/>
    </inkml:brush>
  </inkml:definitions>
  <inkml:trace contextRef="#ctx0" brushRef="#br0">288 1 188,'0'0'251,"0"0"-45,0 0-28,0 0 17,-12 1 198,-1 4-253,-1 1 0,2 1 0,-1 0 0,1 1 0,0 0-1,-4 5-139,0 0 164,-1-1 0,-1-1 0,-4 1-164,6-4 54,-3 0 8,1 1 0,1 1-1,-1 1 1,-5 5-62,23-11-1462,3-6 593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6.382"/>
    </inkml:context>
    <inkml:brush xml:id="br0">
      <inkml:brushProperty name="width" value="0.1" units="cm"/>
      <inkml:brushProperty name="height" value="0.1" units="cm"/>
    </inkml:brush>
  </inkml:definitions>
  <inkml:trace contextRef="#ctx0" brushRef="#br0">298 1 176,'-282'134'2294,"267"-122"-2517,15-12 196,0 1 1,0-1-1,0 0 1,0 1-1,0-1 1,0 0-1,0 0 1,1 1-1,-1-1 1,0 0-1,0 0 1,0 1-1,0-1 1,1 0-1,-1 0 1,0 1-1,0-1 1,1 0-1,-1 0 1,0 0-1,0 0 1,1 1-1,-1-1 1,0 0-1,0 0 1,1 0-1,-1 0 1,0 0-1,1 0 1,-1 0-1,0 0 1,1 0-1,-1 0 1,0 0-1,1 0 1,-1 0 0,0 0-1,0 0 1,1 0-1,-1 0 1,0 0-1,1 0 1,-1 0-1,0 0 1,0-1-1,1 1 27,11-1-768</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6.716"/>
    </inkml:context>
    <inkml:brush xml:id="br0">
      <inkml:brushProperty name="width" value="0.1" units="cm"/>
      <inkml:brushProperty name="height" value="0.1" units="cm"/>
    </inkml:brush>
  </inkml:definitions>
  <inkml:trace contextRef="#ctx0" brushRef="#br0">426 1 180,'-64'18'1001,"-28"7"1082,-68 29-2083,114-39 297,35-13-337,0 2 0,0-1 0,0 2-1,-7 3 41,18-8-57,0 0 1,0-1-1,0 1 0,0 0 0,0 0 0,0 0 0,0 0 0,0 0 0,0 0 0,0 0 0,0 0 1,0 0-1,0 0 0,0 0 0,0-1 0,0 1 0,0 0 0,0 0 0,0 0 0,0 0 0,0 0 1,0 0-1,0 0 0,0 0 0,0 0 0,0 0 0,0 0 0,0 0 0,0-1 0,0 1 0,0 0 1,0 0-1,0 0 0,0 0 0,-1 0 0,1 0 0,0 0 0,0 0 0,0 0 0,0 0 0,0 0 57,2-3-867</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7.065"/>
    </inkml:context>
    <inkml:brush xml:id="br0">
      <inkml:brushProperty name="width" value="0.1" units="cm"/>
      <inkml:brushProperty name="height" value="0.1" units="cm"/>
    </inkml:brush>
  </inkml:definitions>
  <inkml:trace contextRef="#ctx0" brushRef="#br0">186 0 212,'-14'11'517,"-1"-1"1,0-1-1,-8 4-517,-39 25 763,50-29-562,8-7-188,0 0-1,0 0 1,0 1 0,1-1-1,-1 1 1,1 0 0,-1 0-1,1 0 1,0 1-1,1-1 1,-1 1 0,-1 1-13,4-4-238,0-1-67,12-1-626,-3-1 177</inkml:trace>
  <inkml:trace contextRef="#ctx0" brushRef="#br0" timeOffset="1">255 45 268,'-24'14'514,"0"-1"-1,-22 9-513,-34 18 815,80-40-828,0 0 1,0 0-1,0 1 1,0-1-1,0 0 1,0 0-1,0 0 1,0 0-1,0 0 1,0 0-1,0 0 1,0 0-1,0 0 1,0 0-1,0 0 1,0 0-1,1 0 1,-1 0-1,0 1 1,0-1 0,0 0-1,0 0 1,0 0-1,0 0 1,0 0-1,0 0 1,0 0-1,0 0 1,0 0-1,0 0 1,0 0-1,0 1 1,0-1-1,0 0 1,-1 0-1,1 0 1,0 0-1,0 0 1,0 0 0,0 0-1,0 0 1,0 0-1,0 0 1,0 0-1,0 0 1,0 0-1,0 0 1,0 1-1,0-1 1,0 0 12,11-1-334,-6 1 82,5-2-128</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7.402"/>
    </inkml:context>
    <inkml:brush xml:id="br0">
      <inkml:brushProperty name="width" value="0.1" units="cm"/>
      <inkml:brushProperty name="height" value="0.1" units="cm"/>
    </inkml:brush>
  </inkml:definitions>
  <inkml:trace contextRef="#ctx0" brushRef="#br0">244 1 104,'-238'98'2383,"233"-97"-3869,5-1 645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7.735"/>
    </inkml:context>
    <inkml:brush xml:id="br0">
      <inkml:brushProperty name="width" value="0.1" units="cm"/>
      <inkml:brushProperty name="height" value="0.1" units="cm"/>
    </inkml:brush>
  </inkml:definitions>
  <inkml:trace contextRef="#ctx0" brushRef="#br0">0 142 100,'7'-5'420,"0"1"-1,0 1 1,1-1-1,-1 1 1,1 0-1,6-1-419,-13 4 61,85-29 645,-2-3 0,32-19-706,-110 47-895,-6 4 40</inkml:trace>
  <inkml:trace contextRef="#ctx0" brushRef="#br0" timeOffset="1">79 99 268,'6'-4'308,"3"2"-36,14-5 20,-2 0-116,0 1 48,-4 0-60,-1 2-100,-1 0-136,-7-2-76,3 2-112,-5-3-284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6.457"/>
    </inkml:context>
    <inkml:brush xml:id="br0">
      <inkml:brushProperty name="width" value="0.2" units="cm"/>
      <inkml:brushProperty name="height" value="0.2" units="cm"/>
      <inkml:brushProperty name="color" value="#FFC114"/>
    </inkml:brush>
  </inkml:definitions>
  <inkml:trace contextRef="#ctx0" brushRef="#br0">55 1 252,'-4'90'3398,"-14"84"-3398,3-42 844,2 62-93,8 27-751,6-189-182,2 1 0,1-1 1,4 13 181,5 38-1262,-11-52 408</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8.062"/>
    </inkml:context>
    <inkml:brush xml:id="br0">
      <inkml:brushProperty name="width" value="0.1" units="cm"/>
      <inkml:brushProperty name="height" value="0.1" units="cm"/>
    </inkml:brush>
  </inkml:definitions>
  <inkml:trace contextRef="#ctx0" brushRef="#br0">1 49 80,'9'-3'184,"12"-6"24,-1 0-80,1-1-76,-4 2-140,2-2-104</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8.397"/>
    </inkml:context>
    <inkml:brush xml:id="br0">
      <inkml:brushProperty name="width" value="0.1" units="cm"/>
      <inkml:brushProperty name="height" value="0.1" units="cm"/>
    </inkml:brush>
  </inkml:definitions>
  <inkml:trace contextRef="#ctx0" brushRef="#br0">332 20 284,'-210'86'1522,"118"-46"-977,69-26-442,17-7-441,10-9-833,3-1 566</inkml:trace>
  <inkml:trace contextRef="#ctx0" brushRef="#br0" timeOffset="1">309 1 100,'-43'43'1253,"-1"-1"1,-4 0-1254,-59 55 834,103-94-951,-5 7-44,9-10 115,0 0 1,0 0-1,0 0 1,0 0-1,0 0 0,0 0 1,0 0-1,0 0 1,0 0-1,1 0 0,-1 0 1,0 0-1,0 0 1,0 0-1,0 0 0,0 0 1,0 0-1,0 0 1,0 1-1,0-1 1,0 0-1,0 0 0,0 0 1,0 0-1,0 0 1,0 0-1,0 0 0,0 0 1,0 0-1,0 0 1,0 0-1,0 1 0,0-1 1,0 0-1,0 0 1,0 0-1,0 0 0,0 0 1,0 0-1,0 0 1,0 0-1,0 0 0,0 0 1,0 0-1,0 1 1,0-1-1,0 0 46,3-2-892</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8.750"/>
    </inkml:context>
    <inkml:brush xml:id="br0">
      <inkml:brushProperty name="width" value="0.1" units="cm"/>
      <inkml:brushProperty name="height" value="0.1" units="cm"/>
    </inkml:brush>
  </inkml:definitions>
  <inkml:trace contextRef="#ctx0" brushRef="#br0">251 1 224,'-27'24'252,"-2"-3"-4,2-1 20,-2 2-60,3-3 0,5 2-48,0-3 32,4-2-108,-1-3 52,7-3-140,1 0-12,1-5-4,7 2-132,2-3-116,-4-4-296,8-1-252</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9.082"/>
    </inkml:context>
    <inkml:brush xml:id="br0">
      <inkml:brushProperty name="width" value="0.1" units="cm"/>
      <inkml:brushProperty name="height" value="0.1" units="cm"/>
    </inkml:brush>
  </inkml:definitions>
  <inkml:trace contextRef="#ctx0" brushRef="#br0">213 0 16,'-27'18'216,"1"-3"12,2 1-36,0-3-36,-5-1 8,8-5 28,4 2-100,2-2-24,7 0-72,-4-2-88,6-3-128,3 0-316</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49.415"/>
    </inkml:context>
    <inkml:brush xml:id="br0">
      <inkml:brushProperty name="width" value="0.1" units="cm"/>
      <inkml:brushProperty name="height" value="0.1" units="cm"/>
    </inkml:brush>
  </inkml:definitions>
  <inkml:trace contextRef="#ctx0" brushRef="#br0">125 0 240,'-108'74'2157,"106"-70"-2793,8-4-320,-2-2 187</inkml:trace>
  <inkml:trace contextRef="#ctx0" brushRef="#br0" timeOffset="1">72 49 28,'-6'4'208,"0"2"76,-11 7-96,5-4 16,0-1-144,3-1-136,0-2-248</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57.662"/>
    </inkml:context>
    <inkml:brush xml:id="br0">
      <inkml:brushProperty name="width" value="0.1" units="cm"/>
      <inkml:brushProperty name="height" value="0.1" units="cm"/>
      <inkml:brushProperty name="color" value="#849398"/>
    </inkml:brush>
  </inkml:definitions>
  <inkml:trace contextRef="#ctx0" brushRef="#br0">125 18 148,'0'0'343,"1"-10"-161,-1 10-105,0 0 0,0 0 1,0-1-1,0 1 0,0 0 0,0 0 0,0-1 1,0 1-1,0 0 0,0 0 0,0-1 0,0 1 1,0 0-1,0 0 0,0-1 0,0 1 1,0 0-1,0 0 0,0 0 0,-1-1 0,1 1 1,0 0-1,0 0 0,0 0 0,0-1 0,-1 1 1,1 0-1,0 0 0,0 0 0,0 0 0,-1 0 1,1-1-1,0 1 0,0 0 0,-1 0 0,1 0 1,0 0-1,0 0 0,-1 0 0,1 0 0,0 0 1,0 0-1,-1 0 0,1 0 0,0 0 1,0 0-1,0 0 0,-1 0 0,1 0 0,0 0 1,0 0-1,-1 1-77,-1-1 12,0 1 1,0-1-1,0 1 1,0 0-1,0 0 1,0 0-1,0 0 1,0 0-1,0 0 1,0 1-1,0-1 0,1 1 1,-2 1-13,1 0 26,0 0 0,1 1-1,-1-1 1,1 1 0,0 0 0,0-1 0,0 1 0,0 0 0,1 0-1,-1 1-25,-12 103 373,4-30-156,-2-1-1,-18 54-216,26-120-133,1-1 0,0 0 0,0 1 0,0 8 133,2-17-351,0-2-138,-1 2-194,-1 9-228</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58.145"/>
    </inkml:context>
    <inkml:brush xml:id="br0">
      <inkml:brushProperty name="width" value="0.1" units="cm"/>
      <inkml:brushProperty name="height" value="0.1" units="cm"/>
      <inkml:brushProperty name="color" value="#849398"/>
    </inkml:brush>
  </inkml:definitions>
  <inkml:trace contextRef="#ctx0" brushRef="#br0">127 0 176,'0'0'247,"0"0"17,0 0 4,0 0-52,0 0-28,0 0 7,0 0 8,-24 1 839,22 0-1005,0 0 0,0 0 1,0 1-1,0-1 0,0 1 0,0-1 0,1 1 1,-1 0-1,0-1 0,1 1 0,0 0 0,-1 0 1,1 0-1,0 0 0,0 0 0,0 0 0,0 1 1,0-1-1,1 0 0,-1 0 0,1 1 0,0-1 1,-1 0-1,1 1 0,0-1-37,-12 93 779,3-53-439,2 0 0,2 1 0,1 24-340,-10 68 393,11-117-564,-11 78 808,10-34-3296,4-66 1735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3:58.568"/>
    </inkml:context>
    <inkml:brush xml:id="br0">
      <inkml:brushProperty name="width" value="0.1" units="cm"/>
      <inkml:brushProperty name="height" value="0.1" units="cm"/>
      <inkml:brushProperty name="color" value="#849398"/>
    </inkml:brush>
  </inkml:definitions>
  <inkml:trace contextRef="#ctx0" brushRef="#br0">36 3 320,'-3'-2'1785,"-3"10"-909,-3 15 23,-1 81 391,4 0 1,5 7-1291,2-96 61,0-1 0,1 1-1,0-1 1,3 7-61,-1-6 60,-1 0 1,-1 0-1,0 0 0,-1 8-60,3 18 148,-4-39-100,0 39-2433,1-44 1549,0-3-128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4:00.231"/>
    </inkml:context>
    <inkml:brush xml:id="br0">
      <inkml:brushProperty name="width" value="0.1" units="cm"/>
      <inkml:brushProperty name="height" value="0.1" units="cm"/>
      <inkml:brushProperty name="color" value="#849398"/>
    </inkml:brush>
  </inkml:definitions>
  <inkml:trace contextRef="#ctx0" brushRef="#br0">33 8 280,'-2'-8'1676,"-4"16"-672,-2 17 84,-2 85 693,4 0-1,9 93-1780,-1-48 490,-8 276 229,16-391-674,-7-32-47,0-1-1,0 0 0,1-1 0,0 1 0,1-1 0,4 5 3,-6-8-6,0-1-1,0 1 0,1-1 1,-1 0-1,1 0 1,0 0-1,0 0 1,0-1-1,0 0 0,0 0 1,0 0-1,0 0 1,3 0 6,58 1-147,-39-3 88,-2 0 31,0-2 0,0-1 0,-1 0 0,5-3 28,51-9-77,17-2-145,-1-4 1,16-9 221,-63 17-481,-45 14 420,-1-1 0,0 0-1,1 1 1,-1-1 0,0 0 0,0 0 0,0 0 0,0 0-1,1-1 1,-2 1 0,1-1 0,0 1 0,0-1-1,0 0 1,-1 1 0,1-1 0,-1 0 61,-1 1-99,0 1-16,0 0 7,0 0 1,-44-9-379,-55 11 152,52-2 194,0 2 1,-37 6 139,56-4-84,1-1 0,0-2 0,-20-1 84,22 0-118,22 0 80,3 0-7,-7-9-56,3 4 39,21-1-17,64-16-141,11-4 229,1 4-1,1 4 1,64-3-9,-137 24 14,-26 5-58,-30 9-29,-16-4 67,0-2-1,0-3 1,0-1 0,-10-3 6,-209 1-512,196-5-23,73 0 511,-21 3 148,59-17-52,1 2 0,1 2 0,0 2 1,16-2-73,-3 1 115,42-8 162,-93 17-331,-3 2 27,0-1 0,0 1 0,0-1 0,0 1 0,0-1 0,0 0 0,0 0 0,0 0 0,0 0 0,-1 0 0,1 0 0,0-1 0,-1 1 0,0-1 27,2 0-14,-58 14-178,-2-4 0,1-2-1,-30-1 193,-33 4-14,29-7 346,93-4-322,40-5 248,13 7-31,1-3-1,-1-2 0,35-7-226,-2-2 883,64 1-883,-52 5 391,861-14 2172,-674 22-2368,-236 3-84,-3-1-4555,-43-4 3264</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4:02.115"/>
    </inkml:context>
    <inkml:brush xml:id="br0">
      <inkml:brushProperty name="width" value="0.1" units="cm"/>
      <inkml:brushProperty name="height" value="0.1" units="cm"/>
      <inkml:brushProperty name="color" value="#849398"/>
    </inkml:brush>
  </inkml:definitions>
  <inkml:trace contextRef="#ctx0" brushRef="#br0">1 68 348,'80'6'1302,"0"-5"0,7-2-1302,-7-1 738,-1 3 1,9 5-739,-11-1 577,1-3-1,23-5-576,18 1 517,320 2 797,-403 1-1211,-1 2 0,15 4-103,56 5 153,167 10 226,0-1 159,-195-19-149,-8-1-34,41 8-355,49 9 305,26-6-305,-8 0 46,150-4 5,-290-8-2,-36 0-47,0 0 0,0-1-1,1 1 1,-1-1-1,0 0 1,0 1 0,0-1-1,0 0 1,0 0 0,0-1-1,2 0-1,19-8 18,220-16-45,-217 23 14,0 2 0,1 0 0,11 3 13,17 0-18,-51-2 15,-1-1 1,1 1-1,0-1 0,0 0 0,0 0 0,-1 0 0,1 0 1,-1-1-1,2 0 3,-1 0 5,0 0 0,0 1 0,0-1 1,0 1-1,0 0 0,0 0 0,0 1 0,3-1-5,35-3-298,0-1-1,0-3 0,40-12 299,40-8-893,-92 21 781,13-2-43,-43 9 148,0 0-3,0 0-24,0 0-6,0 0 7,1 0 23,0-1 0,0 1 0,0 0 0,0 0 0,0-1 0,-1 1 0,1 0 0,0 0 0,0 0 1,0 0-1,0 0 0,0 0 0,0 0 0,-1 0 0,1 1 0,0-1 0,0 0 0,0 0 0,0 1 0,-1-1 0,1 1 0,0-1 0,0 1 0,-1-1 0,1 1 10,7 4-100,-20-5 241,-119-14 686,90 6-724,-1 2 1,1 2-1,-29 1-103,-14-7 91,10 0-22,-508 4 296,324 8-340,-412-10 20,651 9-39,0 0-1,-1 2 0,-12 3-5,-45 5 12,4-6-889,0 4 0,-34 10 877,86-15-3846,21-4 2638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08.546"/>
    </inkml:context>
    <inkml:brush xml:id="br0">
      <inkml:brushProperty name="width" value="0.2" units="cm"/>
      <inkml:brushProperty name="height" value="0.2" units="cm"/>
      <inkml:brushProperty name="color" value="#FFC114"/>
    </inkml:brush>
  </inkml:definitions>
  <inkml:trace contextRef="#ctx0" brushRef="#br0">118 1 8,'0'0'132,"0"0"12,0 0-2,0 0 33,0 0 7,0 0 31,0 0-22,0 0-6,0 0 23,0 0-21,0 0 1,0 0-20,0 0-13,1 0-140,-1 1 1,0 0-1,0 0 0,1 0 0,-1-1 0,0 1 1,0 0-1,0 0 0,0 0 0,0 0 0,0-1 0,0 1 1,0 0-1,0 0 0,0 0 0,-1-1 0,1 1 1,0 0-1,-1 0 0,1-1 0,0 1 0,-1 0 1,1 0-1,-1-1 0,1 1 0,-1 0 0,1-1 1,-1 1-1,1-1 0,-1 1 0,0-1 0,0 1-15,-11 13 65,1 1 0,0 0 0,0 1 0,2 0 0,0 1 0,1 0 0,1 0 0,0 0 0,0 6-65,1 3 86,1 0 1,2 0-1,0 0 0,2 15-86,1-27 36,1 0 0,0 0-1,1 0 1,0-1-1,1 1 1,1-1 0,0 0-1,1 0 1,5 9-36,-8-18 6,0 1-1,1 0 1,0-1-1,0 0 1,0 1 0,0-1-1,1 0 1,0-1-1,0 1 1,0-1 0,0 0-1,0 0 1,1 0 0,-1 0-1,1-1 1,0 1-1,-1-1 1,1-1 0,0 1-1,1-1 1,-1 0-1,0 0 1,0 0 0,0-1-1,1 1 1,-1-1-1,0-1 1,0 1 0,1-1-1,-1 0 1,0 0-1,2-1-5,7-5 12,0 0-1,-1-1 0,0-1 0,0 0 1,-1-1-1,-1 0 0,0-1 0,0 0 0,-1-1 1,0 0-1,-1-1 0,0 0 0,-1 0 1,-1-1-1,0 0 0,-1 0 0,2-7-11,-4 10 10,-1-1 1,0 1-1,0-1 0,-1 0 0,-1 1 0,0-1 0,0 0 0,-1 0 1,-1 0-1,-2-12-10,1 16 10,0 0 1,0 0-1,-1 0 0,0 0 1,0 0-1,-1 0 1,0 1-1,-1 0 0,1 0 1,-2 0-1,1 0 1,-1 1-1,1 0 0,-2 0 1,1 1-1,-1-1-10,0 2-26,1 0 0,-1 1 0,1 0 0,-1 0-1,0 0 1,0 1 0,-1 0 0,1 1 0,0-1 0,-1 1 0,1 1-1,-1-1 1,1 1 0,0 1 0,-1-1 0,1 1 0,-1 1 0,1-1 0,0 1-1,0 0 1,0 1 0,0 0 0,0 0 0,1 1 0,-1-1 0,1 1-1,0 1 1,0-1 0,0 1 0,1 0 0,-1 0 0,1 1 0,1 0-1,-1-1 1,-2 5 26,-2 18-2235,9-26 1332</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4:21.815"/>
    </inkml:context>
    <inkml:brush xml:id="br0">
      <inkml:brushProperty name="width" value="0.1" units="cm"/>
      <inkml:brushProperty name="height" value="0.1" units="cm"/>
      <inkml:brushProperty name="color" value="#849398"/>
    </inkml:brush>
  </inkml:definitions>
  <inkml:trace contextRef="#ctx0" brushRef="#br0">1 2220 84,'0'0'223,"0"0"-5,0 0 9,0-7-397,0-28 5778,6-290-5753,-6 279 121,0 45 15,2-3 12,4-8 15,2-2-95,-5 34 38,1 166 113,-13-140-81,1 2 22,4 192-42,13-193 21,-1 4 5,-4-17-82,-4-32 68,0-1 0,0 1 0,0-1-1,0 0 1,0 1 0,1-1 0,-1 1 0,0-1 0,1 0 0,-1 1-1,1-1 1,0 0 0,-1 0 0,1 0 0,0 1 0,0-1 0,0 0-1,0 0 1,0 0 0,1 1 15,-1-3-4,0 1 0,0-1-1,0 0 1,0 1 0,0-1-1,0 0 1,0 0 0,0 1-1,0-1 1,0 0 0,-1 0-1,1 0 1,0 0 0,-1 0-1,1 0 1,-1 0 0,1 0 0,-1-1-1,1 1 1,-1 0 0,1-1 4,10-33-63,-9 27 49,6-27-1,-3 0 0,0-1-1,-2 1 1,-2-1 0,-3-31 15,1 10-18,-8-9-12,-1 13 49,0-15 17,6 42-33,0 0-1,1-26-2,-9-82 319,12 132-281,0-40 178,1 34-187,-1 1-1,0-1 1,-1 1-1,0-1 0,0 1 1,0 0-1,-1-1 1,0 1-1,-3-7-28,0 1 27,2 1 0,-1-1 0,2-1 0,0 1 0,0 0 1,1 0-1,1-1 0,0 1 0,1-2-27,-1 0 0,0-332 169,0 345-178,2-26-102,-2 28 111,0 0-1,0-1 1,0 1-1,0 0 1,0 0 0,0 0-1,1 0 1,-1 0-1,0 0 1,0-1 0,0 1-1,0 0 1,1 0-1,-1 0 1,0 0 0,0 0-1,0 0 1,0 0 0,1 0-1,-1 0 1,0 0-1,0 0 1,0 0 0,0 0-1,1 0 1,-1 0-1,0 0 1,0 0 0,0 0-1,1 0 1,-1 0-1,0 0 1,0 0 0,0 0-1,0 0 1,1 1-1,-1-1 1,0 0 0,0 0-1,0 0 1,0 0 0,0 0-1,0 0 1,1 1-1,-1-1 1,0 0 0,0 0-1,0 0 1,0 0-1,0 1 1,0-1 0,0 0-1,0 0 1,0 0 0,10 18-29,7 31-26,-14-41 45,21 71-41,-3 0 1,4 52 50,17 140 17,-32-215-5,12 39-12,1 2-56,-19-65-10,-2 0 1,-1 0 0,-1 7 65,-1-14-4,1-22 4,0-1-1,-1 1 1,1 0-1,-1-1 1,0 0 0,0 1-1,0-1 1,0 1-1,-1-1 1,0 2 0,-10 25-18,-2 17 30,11-40-30,1 1-1,0 0 1,0 0 0,0 0-1,1 0 1,0 3 18,-7-19-259,0-9 196,6-20 85,-2 0 1,-1 1 0,-4-9-23,-9-71 199,7 34 13,1-241 773,-1 281-891,-1 2-26,2-53 566,3-58-634,7 150 2,0-39-30,0-182 194,-10 163-118,10-175 230,6 156-322,-6 78 51,0-43-4,0-197-7,9 219 8,-7 20-6,-1 0-1,0 1 1,0-2-1,1 1 1,-1 0-1,-1 0 1,1 0-1,0 0 1,0-1-1,-1 1 1,0 0-1,1 0 1,-1-2 2,6-77-41,0 62 7,-4 17 36,-1 1 0,0-1 0,-1 0 0,1 1 0,0-1 0,0 0 0,-1 0 0,1 0 0,-1 0 1,0 0-1,1 0 0,-1 1 0,0-3-2,0-76-759,-5 73-2803,4 6 2270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4:23.334"/>
    </inkml:context>
    <inkml:brush xml:id="br0">
      <inkml:brushProperty name="width" value="0.1" units="cm"/>
      <inkml:brushProperty name="height" value="0.1" units="cm"/>
      <inkml:brushProperty name="color" value="#849398"/>
    </inkml:brush>
  </inkml:definitions>
  <inkml:trace contextRef="#ctx0" brushRef="#br0">1092 1 32,'0'0'351,"0"0"-14,0 0 0,0 0-43,0 0-26,0 0 10,0 1-194,0-1 0,0 1 0,0 0 0,0 0 1,0 0-1,1 0 0,-1-1 0,-1 1 0,1 0 0,0 0 0,0 0 0,0-1 1,0 1-1,-1 0 0,1 0 0,0 0 0,-1-1 0,1 1 0,0 0 1,-1-1-1,1 1-84,-4-1 153,-1 0 1,1 0-1,0 1 1,0-1-1,0 1 1,0 0-1,0 0 1,0 1 0,1-1-1,-1 1 1,0 0-1,1 0 1,-1 0-1,-2 2-153,1-2 121,0-1 0,1 1-1,-1-1 1,0 0 0,0-1-1,0 1 1,0-1 0,-1 0 0,1 0-1,0-1 1,0 1 0,-1-1-121,-11-1 209,5 4-135,1 0 0,0 0 0,0 1 0,0 1 0,0-1 0,1 2 0,-2 0-74,-53 18 150,27-15-87,0-2 0,0-2 1,-33-1-64,70-3 19,-41-3 22,39 4-38,-1-1 1,1 0-1,0 0 1,-1 0-1,1 0 1,0-1-1,-1 1 1,1-1-1,0 0 1,0 0-1,0 0 1,0 0 0,0-1-1,-2 0-3,-8-4-4,1 1 0,-1 1-1,0 0 1,-1 1 0,1 0-1,-1 1 1,1 0 0,-11 1 4,12 0 3,-140-18 47,151 19-44,-36 0-23,-119 0-28,154 0 18,2 0-12,-18 0-763,13 0-2703,5 0 2161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54:30.816"/>
    </inkml:context>
    <inkml:brush xml:id="br0">
      <inkml:brushProperty name="width" value="0.1" units="cm"/>
      <inkml:brushProperty name="height" value="0.1" units="cm"/>
      <inkml:brushProperty name="color" value="#849398"/>
    </inkml:brush>
  </inkml:definitions>
  <inkml:trace contextRef="#ctx0" brushRef="#br0">92 79 80,'0'0'121,"0"0"13,0 0 14,0 0-53,0 0 1,0 0-23,0 0-19,0 0 12,0 0 9,0 0 17,0 0-13,0 0 3,0 0-30,0 0 4,0 0 15,0 0-3,0 0 15,0 0 23,0 0-40,0 0-10,3 0-46,9 0 21,-11 0-15,1 0 0,-1-1-1,0 1 1,1 0 0,-1 0-1,1 0 1,-1 1 0,0-1 0,1 0-1,-1 0 1,1 1 0,-1-1-1,0 1 1,1-1 0,-1 1 0,0 0-1,0 0 1,1-1 0,-1 1-1,0 0 1,0 0 0,0 0 0,0 0-1,0 0 1,0 0 0,0 1-1,-1-1 1,1 0 0,0 0-1,-1 0 1,1 1 0,-1-1 0,1 1-1,-1-1 1,1 0 0,-1 1-1,0-1 1,0 1-16,8 20 213,11 18-43,27 65 25,-46-105-195,3 8 4,0 0-1,-1 0 1,0 0-1,0 0 1,-1 0 0,0 0-1,0 5-3,-1-11 42,-1 0-39,1 1-1,0 0 1,0-1-1,0 1 1,0 0-1,1 0 0,-1-1 1,1 1-1,0 2-2,4-5 91,-3-10-64,-7-27-88,-14-45-11,-31-59-60,44 126 191,-1 0-1,-1 0 1,0 1 0,-10-13-59,15 22-92,-8-10 313,11 16-216,0-1 0,0 0 0,0 0 0,0 0 0,0 0 0,0 1 0,0-1 0,0 0 0,0 0 1,0 0-1,0 0 0,0 1 0,0-1 0,0 0 0,0 0 0,0 0 0,0 0 0,0 1 0,0-1 1,0 0-1,0 0 0,0 0 0,0 0 0,0 1 0,-1-1 0,1 0 0,0 0 0,0 0 0,0 0 1,0 0-1,0 1 0,0-1 0,0 0 0,-1 0 0,1 0 0,0 0 0,0 0 0,0 0 0,0 0 1,-1 0-1,1 0 0,0 0 0,0 0 0,0 1 0,0-1 0,-1 0 0,1 0 0,0 0 0,0 0 1,0 0-1,0 0 0,-1 0 0,1-1 0,0 1 0,0 0 0,0 0 0,0 0 0,-1 0 0,1 0 1,0 0-1,0 0 0,0 0 0,0 0 0,-1 0-5,-2 53 141,3-52-114,0 39 216,0 90 49,9-97-223,15 27-7,-15-29 72,-2 0 1,-1 1-1,-1 0 1,-2 0-1,-1 7-134,6-18 74,-7-20-65,0 1 0,0 0 0,0 0 0,0 0 0,0 0 0,0 0 0,0 0 0,-1 1 0,1-1 0,-1 0 0,0 2-9,4 233 698,-11-220-693,6-17-4,0 1 0,0 0 0,1 0 0,-1 0 1,0 0-1,1 1 0,-1-1 0,1 0 0,-1 0 1,1 0-1,0 0 0,-1 0 0,1 1 0,0-1 1,0 0-1,0 1-1,-3 128 126,3-129-127,0 0 1,0 0 0,0 0-1,0 0 1,0 0-1,0-1 1,-1 1 0,1 0-1,0 0 1,-1 0-1,1 0 1,-1-1-1,1 1 1,-1 0 0,1 0-1,-1-1 1,0 1-1,1 0 1,-1-1 0,0 1-1,1-1 1,-1 1 1,0 0-1,0-1 0,0 1 1,1 0-1,-1 0 1,0 0-1,1 0 0,-1-1 1,1 1-1,-1 0 1,1 0-1,-1 0 1,1 0-1,0 0 0,0 0 1,-1 0-1,1 0 1,0 0-1,0 0 0,0 1 1,0-1-1,-8 129 308,8-129-298,0 47 93,0 53-75,8-56-6,-8-43-23,0-1 1,0 0-1,0 0 1,0 1-1,0-1 1,1 0-1,-1 0 1,1 0-1,-1 1 1,0-1 0,1 0-1,0 0 1,-1 0-1,1 0 1,0 0-1,-1 0 1,1 0-1,1 1 1,-1-1-1,0 0-1,0 0 0,-1 0 1,1 0-1,0 0 1,0 0-1,-1 0 0,1 0 1,-1 0-1,1 1 1,-1-1-1,1 0 0,-1 0 1,0 1-1,0-1 0,0 0 1,0 1-1,0 0 2,0-1 7,0 38 12,0 235-69,-6-251 109,4-21-53,1 1 1,0 0-1,0-1 1,0 1-1,0 0 1,1 0-1,-1 0 1,1 0-1,0 0 1,-1 1-7,2 4 7,0 7 24,-1 0 0,0 0 0,-1 0-1,-2 9-30,0-17-3,-1 1 0,2-1 0,-1 0-1,1 1 1,1-1 0,-1 1 0,1 0 0,0 0-1,1-1 1,0 1 0,0 1 3,-1-28 31,-2-1 0,-1 0 0,-3-11-31,-10-61 100,14 64-76,-2-27-70,-7-30 46,4 7 187,7 57-157,-1 1 0,0-1 0,-3-2-30,-1-16 32,2 0 0,1 0 0,2 0 0,1 0 1,3-3-33,0-52-18,-3-14 75,-10 57 16,10-22 29,0 71-100,0 1 0,0 0 1,0-1-1,-1 1 0,1-1 0,-1 1 1,1 0-1,-1-1 0,1 1 1,-1 0-1,0 0 0,0-1 0,1 1 1,-1 0-1,0 0 0,0 0-2,-1-1 2,1 1 0,0 0 1,0-1-1,0 1 0,0 0 0,1-1 0,-1 0 0,0 1 0,1-1 0,-1 1 0,1-1 0,-1 0 0,1 1 1,0-1-1,0 0 0,-1 0-2,1-267 220,-7 244-215,5 23-5,1-1 0,0 1 0,-1-1 0,1 0-1,1 1 1,-1-1 0,0 0 0,1 0 0,-1 0 0,1-2 0,-3-336-392,8 331 323,2-5-14,-7 9 52,0 5 26,-1 1 1,1-1-1,0 0 0,0 1 1,0-1-1,0 0 1,0 0-1,0 1 0,0-1 1,0 0-1,0 0 1,0 1-1,0-1 0,0 0 1,0 0-1,0 1 1,1-1-1,-1 0 0,0 0 1,1 1-1,-1-1 1,0 1-1,1-1 0,-1 0 1,1 1-1,-1-1 1,1 1-1,-1-1 0,1 1 1,0-1-1,-1 1 1,1-1 4,0 1-32,-1-1 18,0 0 0,0 0 0,0 0 0,0 0 0,0 0 0,0 0 0,0 0 0,0 0 0,0 0 0,1 0 0,-1 0 0,0 0 0,1 0 0,-1 0 0,0 0 0,1 0 0,-1 0 0,1 0 0,0 0 0,-1 1 0,1-1-1,0 0 1,-1 0 0,1 1 0,0-1 0,0 0 0,0 1 0,0-1 0,0 1 0,0-1 0,-1 1 0,1-1 0,0 1 0,0 0 0,0-1 0,1 1 0,-1 0 0,0 0 0,0 0 0,0 0 14,2 0-30,-1 0 0,1 1 0,-1-1 0,1 1 0,-1 0 0,1 0 0,-1 0 0,1 0 0,-1 0 0,0 0 0,0 1 0,0-1 0,0 1 0,0 0 0,1 0 30,-1 2-5,-1 0 0,1 1-1,-1-1 1,1 1 0,-1-1 0,-1 1 0,1-1 0,-1 1 0,1 0 0,-1 0-1,-1-1 1,1 1 0,-1 1 5,2 26-19,11 87 272,-6 1 1,-6 83-254,-1-76 70,1-119-72,1 0 0,1 1 0,-1-1 0,1 0 0,3 6 2,-2-5 11,0 0 1,-1 0-1,0 1 1,-1-1 0,1 10-12,6 21 15,-6-34-17,0 1 0,0-1 0,-1 1 0,0-1 1,0 1-1,-1 2 2,0 13 14,1 1 0,1-1 0,1 0 0,1 0 0,1 1-14,-2-10-7,-1 0 0,0 0 1,0 1-1,-2-1 0,1 0 0,-2 8 7,3 49 36,3-45-43,0 5 10,-1 1 1,0 23-4,-4-53 6,0 34-60,0 91 81,16-70 29,-12-9-79,-1 1 0,-4 32 23,0-20 4,1-58-4,0 0 1,0 1 0,0-1-1,-1 1 1,1-1 0,-1 0-1,1 1 1,-1-1 0,0 0-1,0 0 1,0 1 0,0-1-1,-1 1 0,-6 20-24,8-10 26,0-1 0,-1 0-1,0 1 1,-1-1 0,0 0-1,-2 3-1,2-11 2,1-4 4,1 0 5,1 38-3149,4-29 2062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14.638"/>
    </inkml:context>
    <inkml:brush xml:id="br0">
      <inkml:brushProperty name="width" value="0.2" units="cm"/>
      <inkml:brushProperty name="height" value="0.2" units="cm"/>
      <inkml:brushProperty name="color" value="#FFC114"/>
    </inkml:brush>
  </inkml:definitions>
  <inkml:trace contextRef="#ctx0" brushRef="#br0">21 199 160,'0'0'198,"0"0"-7,0 0-6,0 0-30,0 0-31,0 0 12,0 0-8,0 0-1,0 0-16,0 0 3,0 0 27,0 0-19,0 0 40,0 0 25,0 0-27,0 0-12,-1 0-121,0 0 1,0 0-1,0 0 0,-1 0 1,1 0-1,0 1 1,0-1-1,0 0 0,0 1 1,0-1-1,0 1 0,-1-1 1,1 1-1,0 0 1,0-1-1,1 1 0,-2 0-27,2 41 351,1-1 1,3 0-1,4 23-351,8 5 216,32 117 302,-39-154-424,-6-19 4,0-1 0,2 1-1,-1-1 1,5 9-98,-37-242 232,9 140-194,12 54-84,1 0-1,1 0 1,1 0 0,0-24 46,5 42 1,0 0 0,1 1 0,0 0 0,1-1 0,0 1 0,0 0 0,0 0 0,1 0 0,0 1 0,1-1 0,2-3-1,14-18-8,1 1 0,6-5 8,-20 25 30,2 0 0,-1 1 0,1 0 0,0 0 0,0 1 0,3-1-30,46-33-1428,-55 35 885,1 0-225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18.163"/>
    </inkml:context>
    <inkml:brush xml:id="br0">
      <inkml:brushProperty name="width" value="0.2" units="cm"/>
      <inkml:brushProperty name="height" value="0.2" units="cm"/>
      <inkml:brushProperty name="color" value="#FFC114"/>
    </inkml:brush>
  </inkml:definitions>
  <inkml:trace contextRef="#ctx0" brushRef="#br0">278 1 88,'16'0'418,"-15"0"2215,-10 0-2592,-1 2 1,0-1 0,0 1-1,1 1 1,-1 0-1,1 0 1,0 1-1,0 0 1,0 0-1,1 1 1,-1 0-1,1 1 1,0 0-1,1 0 1,-1 1-1,1 0 1,0 0-1,1 0 1,0 1-1,0 0 1,-3 7-42,-5 8 63,0 1-1,1 1 1,2 0 0,1 1-1,1 0 1,1 1 0,-1 9-63,0 8 85,2 1-1,3 0 1,1 0 0,2 8-85,2-30 10,1 1 0,1-1-1,1 1 1,1-1 0,1 0 0,1 0-1,2-1 1,0 0 0,1 0 0,1 0-10,-4-9-7,0 0 0,1-1 0,1 0 0,0 0 0,0 0 1,1-1-1,0-1 0,1 0 0,0 0 0,1-1 0,0-1 1,1 0-1,-1 0 0,2-1 0,-1-1 0,12 4 7,-12-7-337,1 0-1,0-1 1,0 0-1,0-1 1,13-1 337,-10 0-1026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18.573"/>
    </inkml:context>
    <inkml:brush xml:id="br0">
      <inkml:brushProperty name="width" value="0.2" units="cm"/>
      <inkml:brushProperty name="height" value="0.2" units="cm"/>
      <inkml:brushProperty name="color" value="#FFC114"/>
    </inkml:brush>
  </inkml:definitions>
  <inkml:trace contextRef="#ctx0" brushRef="#br0">21 150 4,'-2'17'243,"0"-1"1,1 1-1,0 0 1,2 0-1,0 4-243,0-15 54,0 0 1,0 0-1,1-1 0,-1 1 0,1 0 0,0 0 0,1-1 0,-1 0 0,1 1 0,0-1 0,1 0 0,-1 0 1,1-1-1,0 1 0,0-1 0,3 3-54,-4-6 24,-1 1-1,1-1 1,0 1 0,0-1-1,0 0 1,0 0 0,-1 0-1,1 0 1,1-1 0,-1 1-1,0-1 1,0 0 0,0 0-1,0 0 1,0 0 0,0 0-1,0-1 1,0 0 0,0 1-1,0-1 1,0 0 0,0 0 0,0-1-1,-1 1 1,1-1 0,0 1-1,-1-1 1,1 0 0,0 0-24,6-5 42,1 0 0,-1-1 0,-1 0 0,1 0 1,-2-1-1,1 0 0,0-2-42,-1 1 39,-1-1-1,0 0 1,-1 0-1,0-1 1,-1 1-1,0-1 1,-1 0-1,0 0 1,-1 0 0,1-13-39,-3 20 25,1-1 1,-1 1-1,0-1 1,0 0 0,0 1-1,-1-1 1,0 1-1,0-1 1,-1 1 0,0-1-1,1 1 1,-2 0-1,1 0 1,-1 0 0,1 0-1,-1 0 1,-1 0-1,1 1 1,-1 0 0,1 0-1,-1 0 1,-1 0-1,1 0 1,-4-2-26,3 4 22,1 0 0,-1 1 0,0 0 0,1-1 1,-1 2-1,0-1 0,1 0 0,-1 1 0,0 0 0,0 0 0,1 1 0,-1-1 1,0 1-1,0 0 0,1 0 0,-1 1 0,1-1 0,-1 1 0,1 0 0,0 0 0,0 1 1,0-1-1,0 1 0,0 0 0,0 0 0,-1 1-22,-4 4-48,0 0 0,0 0 0,1 0 0,0 1 0,0 0 0,1 1 0,0 0 0,1 0 0,0 0 0,0 2 48,5-8-305,0-1-1,0 1 1,0 0 0,0 0-1,1-1 1,-1 1-1,1 0 1,0 0-1,0 2 306,0-4-477,0 6-357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19.171"/>
    </inkml:context>
    <inkml:brush xml:id="br0">
      <inkml:brushProperty name="width" value="0.2" units="cm"/>
      <inkml:brushProperty name="height" value="0.2" units="cm"/>
      <inkml:brushProperty name="color" value="#FFC114"/>
    </inkml:brush>
  </inkml:definitions>
  <inkml:trace contextRef="#ctx0" brushRef="#br0">6 241 292,'-5'161'2718,"73"-309"-2490,-52 110-343,3 0 1,14-22 114,-25 47 15,0 1 1,1 0-1,0 0 0,1 1 0,0 0 1,1 1-1,0 0 0,0 1 0,3-1-15,-12 8 24,1 1 1,-1 0-1,1 0 0,0 1 0,-1-1 0,1 0 1,0 1-1,-1 0 0,1 0 0,0-1 1,-1 1-1,1 1 0,0-1 0,0 0 0,-1 1 1,1-1-1,-1 1 0,1 0 0,0 0 0,-1 0 1,1 0-1,-1 1 0,0-1 0,1 0 0,-1 1 1,0 0-1,0 0 0,0-1 0,0 1 0,0 0 1,-1 1-1,1-1 0,0 0-24,7 9 79,0 1 0,-1 0 1,-1 0-1,0 0 0,3 8-79,0 3 138,-2 1 0,-1 0 0,-1 0 0,1 9-138,19 65-1288,-23-91 523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6:53.767"/>
    </inkml:context>
    <inkml:brush xml:id="br0">
      <inkml:brushProperty name="width" value="0.1" units="cm"/>
      <inkml:brushProperty name="height" value="0.1" units="cm"/>
      <inkml:brushProperty name="color" value="#FFFFFF"/>
    </inkml:brush>
  </inkml:definitions>
  <inkml:trace contextRef="#ctx0" brushRef="#br0">13 95 228,'0'0'325,"0"0"-45,0 0-60,0 0-8,0 0-36,0-13 41,-1 10 4256,-1 4-4446,1 0 0,0 1 0,0-1 0,0 1 0,0-1 0,1 1 1,-1 0-1,0-1 0,1 1 0,-1 0 0,1-1 0,-1 1 0,1 0 1,0 0-1,0-1 0,0 1 0,0 0 0,0 0 0,0 0-27,1 49 230,0-32-149,12 289 571,-13-220-361,0-86-260,3 14 14,-2-15-44,0 0 0,1 0-1,-1-1 1,0 1 0,0-1 0,1 1 0,-1-1-1,1 0 1,-1 1 0,0-1 0,1 0-1,-1 0 1,1 0 0,-1 0 0,0 0 0,1 0-1,-1 0 1,1 0 0,-1-1 0,0 1 0,1 0-1,0-1 0,45-15-35,-9 2-16,30 0-123,0 3 1,21 1 173,-85 10-6,-1 0 1,0-1-1,1 1 1,-1-1-1,0 1 1,1-1-1,-1 0 1,0 0-1,0 0 1,0-1-1,0 1 1,0-1-1,0 0 1,0 0-1,0 0 0,-1 0 1,1 0-1,-1-1 1,0 1-1,1-1 1,-1 1-1,1-3 6,1-4-1,-1 0 0,0 0 0,0 0 0,-1 0 0,0 0 0,0 0 0,-1-8 1,7-81-173,-5 0 0,-4-1 173,0 15-78,1 82 62,-3-36 442,0 38-413,-1 1 1,1-1-1,0 1 1,-1-1-1,1 1 1,0 0-1,-1 0 1,1 0 0,0 1-1,0-1 1,0 1-14,-3 0 37,-48 14 215,26-8-65,0 0 0,1 2-1,-14 8-186,18-5-105,-18 8 278,12-15-3892,27-4 2571,-10 9-60</inkml:trace>
  <inkml:trace contextRef="#ctx0" brushRef="#br0" timeOffset="2277.123">216 205 40,'1'1'1091,"5"-1"39,-2-14-1058,-3 7 15,0 1 1,0-1-1,1 0 0,0 1 1,1-1-1,2-4-87,-5 10 153,0 1-27,0 0 6,0 0-2,-8 2 96,-85 132 462,104-151-743,-2 0 0,0-1 0,-2 0-1,6-17 56,13-30-63,-135 228 211,77-108-288,61-100-52,11-21 148,-26 40 24,-11 23 17,-1-1-1,1 0 0,-1 0 1,0-1-1,0 1 0,-1 0 1,1-1-1,-1 1 0,0 0 1,1-3 3,-3 7-1,1 0 1,0 0-1,0 0 1,0 0 0,-1 0-1,1 0 1,0-1-1,0 1 1,-1 0 0,1 0-1,0 0 1,0 0-1,-1 0 1,1 0-1,0 0 1,0 0 0,-1 0-1,1 0 1,0 0-1,0 0 1,-1 0 0,1 0-1,0 0 1,0 1-1,-1-1 1,1 0 0,0 0-1,0 0 1,0 0-1,-1 0 1,1 0-1,0 1 1,0-1 0,0 0-1,-1 0 1,1 0-1,0 1 1,0-1 0,0 0-1,0 0 1,0 0-1,0 1 1,-1-1 0,1 0-1,0 0 1,0 1-1,0-1 1,0 0 0,-14 15-93,12-13 88,-14 15 24,0 2-1,1-1 1,2 2-1,-5 8-18,15-19-31,14-18-22,15-22-19,38-62-37,-81 125 221,5-10 41,0 1 1,-15 17-154,23-35-27,0 1 0,0 0 1,0-1-1,1 1 0,0 1 1,0-1-1,0 0 0,1 1 1,-1 3 26,3-9-31,23-13-53,8-21-69,-1-1 1,2-6 152,-3 3-40,31-29 40,-102 142 65,9-13-44,-88 157-3,108-194-39,12-21 0,10-18-1,160-249 398,-112 180-94,-104 162-335,17-37-81,2-4 77,1 1 1,2 1-1,2 1 1,2 1-1,-5 17 57,26-60-1,0 0-1,0 0 1,0 0-1,1 0 0,-1 0 1,0 0-1,0 0 1,0 0-1,0 0 0,0 0 1,1 0-1,-1 0 1,0 0-1,0 0 1,0 0-1,0 0 0,0 1 1,0-1-1,1 0 1,-1 0-1,0 0 0,0 0 1,0 0-1,0 0 1,0 0-1,0 0 0,0 0 1,1 1-1,-1-1 1,0 0-1,0 0 1,0 0-1,0 0 0,0 0 1,0 1-1,0-1 1,0 0-1,0 0 0,0 0 1,0 0-1,0 0 1,0 1-1,0-1 0,0 0 1,0 0-1,0 0 1,0 0-1,0 0 1,0 1-1,0-1 0,0 0 1,0 0-1,0 0 1,0 0-1,0 0 0,-1 0 1,1 1-1,0-1 1,0 0 1,17-15-40,17-26 4,159-256 657,-194 298-611,-29 46 42,1 0 1,2 2-1,3 1 1,-5 18-53,26-56-199,6-9 77,14-18 39,17-28 44,1-15-45,-23 36 115,1 1 0,1 0 1,1 1-1,12-12-31,-31 37-3,0 0 1,1 1-1,0-1 1,0 1 0,0 0-1,1 0 1,-2 4 2,-8 20 13,-6 0-42,11-19 13,0 0 0,1 1 0,0-1 0,1 1 0,0 0 0,1 1 0,0-1 0,1 1 0,-1 5 16,26-49-191,-12 18 110,14-20 89,-3-2 1,0-1-1,11-29-8,-28 53 218,-4 13-86,-13 28-39,-18 49-1,24-54-54,4-18-23,1 0 0,0 1 0,1-1 0,0 0-1,0 1 1,0 2-15,23-39 68,-3-6-61,-1-1 0,-2-1 1,-1 0-1,4-23-7,-17 50 32,-12 25-8,-18 39 23,22-41-22,-5 6-147,6-10 10,0 1 1,0-1 0,1 1 0,0 0-1,1 1 1,0-1 0,0 1 0,1-1 0,0 1-1,0 0 112,1-4-1502,0-5 636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0.058"/>
    </inkml:context>
    <inkml:brush xml:id="br0">
      <inkml:brushProperty name="width" value="0.2" units="cm"/>
      <inkml:brushProperty name="height" value="0.2" units="cm"/>
      <inkml:brushProperty name="color" value="#FFC114"/>
    </inkml:brush>
  </inkml:definitions>
  <inkml:trace contextRef="#ctx0" brushRef="#br0">332 20 168,'0'0'139,"-37"-20"3606,23 23-3739,0 0 0,0 1 0,1 0 0,-1 1 0,1 0-1,0 2 1,1-1 0,-1 1 0,-3 4-6,-2 1 12,-1 2 1,1 0 0,1 2-1,1-1 1,-6 9-13,17-19 6,0 0 1,1 1-1,-1-1 1,1 1 0,1 0-1,-1 0 1,1 0-1,0 1 1,1-1 0,-1 1-1,1-1 1,0 1-1,1 0 1,0 0-1,0 0 1,0 2-7,2-5 2,0 0 0,0-1 1,1 1-1,-1-1 0,1 1 0,0-1 0,0 0 0,0 0 1,0 0-1,0 0 0,1 0 0,-1 0 0,1 0 0,0-1 0,0 1 1,2 0-3,51 37 98,-54-39-96,11 6 40,-1 0-1,0 2 1,0-1-1,10 11-41,-20-17 23,1 0 0,-1 0 0,0 1 0,0 0 1,0-1-1,0 1 0,0 0 0,-1 0 0,1 0 0,-1 0 0,0 0 0,0 0 0,0 0 0,0 0 0,0 0 0,-1 1 0,1-1 0,-1 0 0,0 0 0,0 1 0,0-1 0,0 0 0,-1 1 0,0-1 0,0 1-23,-5 13 36,0 0 0,-2-1-1,0 0 1,0-1-1,-5 6-35,8-14-163,1-1 0,-1 0 1,0 0-1,0 0 0,-1-1 0,1 0 0,-1 0 0,-1 0 0,1 0 1,-1-1-1,1 0 0,-1-1 0,-7 3 163,4-3-1131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0.480"/>
    </inkml:context>
    <inkml:brush xml:id="br0">
      <inkml:brushProperty name="width" value="0.2" units="cm"/>
      <inkml:brushProperty name="height" value="0.2" units="cm"/>
      <inkml:brushProperty name="color" value="#FFC114"/>
    </inkml:brush>
  </inkml:definitions>
  <inkml:trace contextRef="#ctx0" brushRef="#br0">4 1 380,'3'0'372,"-3"3"-76,0 0 0,0 2-60,0 0-36,0 3-136,0-1-108,0 2-88,-3-1-88,0 1-184,3 1-432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0.804"/>
    </inkml:context>
    <inkml:brush xml:id="br0">
      <inkml:brushProperty name="width" value="0.2" units="cm"/>
      <inkml:brushProperty name="height" value="0.2" units="cm"/>
      <inkml:brushProperty name="color" value="#FFC114"/>
    </inkml:brush>
  </inkml:definitions>
  <inkml:trace contextRef="#ctx0" brushRef="#br0">43 1 228,'-2'27'368,"-1"0"-12,3-13-84,-11 33-8,5-20-32,3 4-12,0-3-20,0-3-24,1-2-36,-1 0-52,0-7-92,3-4-40,-3-1-92,3-4-76,0-7-56,0 0-96,6 8-304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4.044"/>
    </inkml:context>
    <inkml:brush xml:id="br0">
      <inkml:brushProperty name="width" value="0.2" units="cm"/>
      <inkml:brushProperty name="height" value="0.2" units="cm"/>
      <inkml:brushProperty name="color" value="#FFC114"/>
    </inkml:brush>
  </inkml:definitions>
  <inkml:trace contextRef="#ctx0" brushRef="#br0">171 20 44,'0'0'103,"20"0"746,-17 0-828,-1-1 0,1 1 0,-1-1-1,1 0 1,-1 0 0,0 0 0,1 0 0,-1 0 0,0-1-1,0 1 1,0-1 0,0 1 0,0-1 0,2-1-21,-4 2-7,-35 25 1071,16-12-983,0 0-1,1 2 1,0 0-1,1 1 1,0 1-81,6-3 66,-37 49 210,44-58-250,1 1-1,1 0 1,-1 0 0,1 1 0,0-1 0,0 0-1,0 1 1,1 0 0,-1-1 0,2 1 0,-2 4-26,2-8 68,3 10 16,-1-10-79,0 0-1,0 0 0,1 0 0,-1 0 1,0 0-1,1-1 0,0 1 0,-1-1 1,1 1-1,0-1 0,0 0 0,0 0 1,0 0-1,0-1 0,-1 1 0,4 0-4,56 6 59,-54-7-48,14 2 28,70 8 39,-86-9-53,-1 0 1,0 0 0,0 1 0,1 0 0,-1 0 0,0 0 0,0 0 0,-1 1 0,1 0-1,0 0 1,-1 1 0,0-1 0,0 1 0,3 2-26,-6-3 28,1 0 0,-1 0 0,1 0 0,-1 0 0,0 0 0,0 0 0,0 0 0,-1 0 0,1 0 0,-1 1 0,0-1 0,0 0 0,0 0 0,0 0 0,0 1 0,-1-1 0,1 0 0,-1 0 0,0 0 0,0 0 0,0 0 0,-1 0 0,1 0 1,-1 0-1,1 0-28,-7 12 80,-1-1 0,0-1 0,-1 1 0,-3 2-80,12-15 9,-21 25 183,-1-1 0,-12 10-192,26-27-78,1 0 1,-1-1-1,-1-1 0,1 1 1,-1-1-1,0-1 1,-1 0-1,1 0 0,-2-1 78,3-3-1116,9-1 70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4.506"/>
    </inkml:context>
    <inkml:brush xml:id="br0">
      <inkml:brushProperty name="width" value="0.2" units="cm"/>
      <inkml:brushProperty name="height" value="0.2" units="cm"/>
      <inkml:brushProperty name="color" value="#FFC114"/>
    </inkml:brush>
  </inkml:definitions>
  <inkml:trace contextRef="#ctx0" brushRef="#br0">1 0 252,'15'275'2108,"0"5"-1036,-9-128-633,-5-28-2574,-1-123 1175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4.837"/>
    </inkml:context>
    <inkml:brush xml:id="br0">
      <inkml:brushProperty name="width" value="0.2" units="cm"/>
      <inkml:brushProperty name="height" value="0.2" units="cm"/>
      <inkml:brushProperty name="color" value="#FFC114"/>
    </inkml:brush>
  </inkml:definitions>
  <inkml:trace contextRef="#ctx0" brushRef="#br0">1 150 308,'29'-13'356,"-1"1"-4,3-4-68,-3 2 24,3-2-68,-2 4-16,-7 1 12,10 1-68,-10 0-60,4 0-60,-6 2-72,2 1-76,-8 2-84,1 3-64,-4 0-96,-2 0-140,-3 2-312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5.226"/>
    </inkml:context>
    <inkml:brush xml:id="br0">
      <inkml:brushProperty name="width" value="0.2" units="cm"/>
      <inkml:brushProperty name="height" value="0.2" units="cm"/>
      <inkml:brushProperty name="color" value="#FFC114"/>
    </inkml:brush>
  </inkml:definitions>
  <inkml:trace contextRef="#ctx0" brushRef="#br0">4 137 204,'4'2'135,"0"-1"-1,0 1 1,1-1-1,-1 0 1,1 0-1,-1 0 1,1 0-1,0-1 1,-1 0-1,1 0 1,-1 0-1,1-1 1,0 1-1,3-2-134,65-21 448,-59 18-337,-4 1-7,1 0 0,-1-1-1,0 0 1,0-1 0,7-4-104,-15 8 0,1 0 0,0 0 0,-1 0 1,0-1-1,1 1 0,-1-1 0,0 1 0,0-1 0,0 0 1,-1 0-1,1 0 0,-1 0 0,0 0 0,1 0 0,-1 0 1,-1 0-1,1-1 0,0 1 0,-1 0 0,1-4 0,-2 6-6,1 0 0,0 0-1,-1 0 1,1 0 0,-1 0 0,1 0-1,-1 0 1,0 0 0,1 0-1,-1 0 1,0 1 0,0-1-1,1 0 1,-1 0 0,0 1 0,0-1-1,0 0 1,0 1 0,0-1-1,0 1 1,0-1 0,0 1 0,0 0-1,0-1 1,0 1 0,-1 0-1,1 0 1,0 0 0,0 0-1,0 0 1,0 0 0,0 0 0,0 0-1,-1 0 7,-38 4 34,30 0-12,0 0-1,0 0 1,0 1 0,1 0-1,-1 0 1,1 1-1,1 1 1,-1 0-1,1 0 1,0 0 0,0 1-1,1 0 1,0 1-1,1-1 1,0 1-1,0 1 1,-2 4-22,0 3 59,1 0 0,1 1 1,0 0-1,1 0 0,1 0 1,1 0-1,1 1 0,0 0 0,1 16-59,1-30 16,0-1-1,1 1 0,-1-1 0,1 1 0,0-1 0,0 0 0,1 1 1,-1-1-1,1 0 0,0 0 0,0 0 0,0 0 0,1 0 1,-1 0-1,1-1 0,0 1 0,0-1 0,0 0 0,1 0 0,-1 0 1,2 1-16,1 0 22,0-1 0,1 1 0,-1-1 0,1 0 0,0-1 0,0 1 1,0-1-1,0-1 0,0 1 0,1-1 0,-1-1 0,0 1 0,3-1-22,-1 0-204,1-1 0,0 0 0,0 0-1,0-1 1,-1 0 0,1-1 0,-1 0-1,1 0 1,-1-1 0,0 0 0,0-1-1,-1 0 1,1 0 0,4-5 204,-2 0-967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5.694"/>
    </inkml:context>
    <inkml:brush xml:id="br0">
      <inkml:brushProperty name="width" value="0.2" units="cm"/>
      <inkml:brushProperty name="height" value="0.2" units="cm"/>
      <inkml:brushProperty name="color" value="#FFC114"/>
    </inkml:brush>
  </inkml:definitions>
  <inkml:trace contextRef="#ctx0" brushRef="#br0">1 373 256,'2'78'2224,"-2"-78"-2217,0 0 0,0 1-1,-1-1 1,1 0 0,0 1-1,0-1 1,0 0 0,0 0-1,0 1 1,0-1 0,0 0-1,1 1 1,-1-1 0,0 0 0,0 0-1,0 1 1,0-1 0,0 0-1,0 0 1,0 1 0,1-1-1,-1 0 1,0 0 0,0 1-1,0-1 1,1 0 0,-1 0-1,0 0 1,0 1 0,1-1 0,-1 0-1,0 0 1,0 0 0,1 0-1,-1 0 1,0 0 0,0 1-1,1-1-6,10-6 125,8-12-1,4-18-149,-1-1 1,-2 0-1,-2-2 1,0-5 24,4-6-40,2 1 1,3-1 39,-12 21-27,-12 23 62,-1 0 0,1 1 0,0-1 0,0 1 0,1 0-1,0-1 1,0 2 0,0-1 0,0 0 0,1 1 0,3-3-35,-7 6 163,-1 1-9,4 5 11,2 2-109,-1 0 1,0 0-1,0 1 0,-1 0 1,0 0-1,-1 0 0,0 0 1,0 1-1,0 0 0,-1-1 1,0 7-57,5 28 378,0 41-378,-2-19 171,-2-35-264,1 0-1,2 0 1,7 21 93,-7-39-625,-1-9-2317,-5-3 2075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26.104"/>
    </inkml:context>
    <inkml:brush xml:id="br0">
      <inkml:brushProperty name="width" value="0.2" units="cm"/>
      <inkml:brushProperty name="height" value="0.2" units="cm"/>
      <inkml:brushProperty name="color" value="#FFC114"/>
    </inkml:brush>
  </inkml:definitions>
  <inkml:trace contextRef="#ctx0" brushRef="#br0">69 1 32,'-12'23'371,"2"0"0,0 1 0,2 0 1,0 1-1,2 0 0,1 0 0,1 0 0,1 1 0,1 13-371,1-36 37,1 0-1,1 0 0,-1 0 0,0 0 1,1 0-1,-1 0 0,1 0 1,0 0-1,0 0 0,0 0 0,1-1 1,-1 1-1,1 0 0,-1-1 1,1 1-1,0-1 0,0 1 0,0-1 1,0 0-1,1 0 0,-1 0 1,0 0-1,1 0 0,0 0 0,-1-1 1,1 1-1,0-1 0,0 0 1,-1 0-1,1 0 0,0 0 1,0 0-1,1-1-36,3 1 19,0 0 0,0 0 1,0-1-1,0 0 0,1 0 0,-1-1 1,0 0-1,0 0 0,0-1 1,0 0-1,0 0 0,-1-1 0,3 0-19,0-2-156,-3 3-175,0-1 0,0 0 1,0 0-1,0 0 1,0-1-1,-1 0 0,0 0 1,1-1-1,-2 1 0,1-1 1,3-5 330,-2 1-851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32.211"/>
    </inkml:context>
    <inkml:brush xml:id="br0">
      <inkml:brushProperty name="width" value="0.2" units="cm"/>
      <inkml:brushProperty name="height" value="0.2" units="cm"/>
      <inkml:brushProperty name="color" value="#FFC114"/>
    </inkml:brush>
  </inkml:definitions>
  <inkml:trace contextRef="#ctx0" brushRef="#br0">0 3 260,'17'15'177,"-14"-12"43,-3-3 20,0 0-32,2 0-178,-1-1-1,0 1 1,1 0 0,-1 0 0,1 0-1,-1 0 1,0 0 0,1 0 0,-1 1-1,1-1 1,-1 0 0,0 1 0,1-1 0,-1 1-1,0-1 1,0 1 0,1 0-30,13 10 125,-15-10-103,0-1-1,0 1 0,1-1 0,-1 1 1,0-1-1,1 1 0,-1-1 1,1 0-1,-1 1 0,1-1 1,-1 0-1,1 1 0,-1-1 1,1 0-1,-1 1 0,1-1 1,-1 0-1,1 0 0,-1 0 1,1 0-1,-1 1 0,1-1 0,0 0 1,-1 0-1,1 0 0,-1 0 1,1 0-1,0 0 0,-1-1 1,1 1-1,-1 0 0,1 0 1,-1 0-1,1-1-21,-49-24-673,31 8 2915,35 37-1043,35 51-307,-1 4-892,1 2 354,-51-72-422,1-1 1,0 0 0,0 0-1,1 0 1,-1 0 0,1 0-1,0-1 1,-1 1 0,2-1-1,-1 0 1,0 0 0,1-1-1,-1 1 1,1-1-1,1 0 69,-6-2-508,0 0-96,0 0-185,0 0-95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6:58.271"/>
    </inkml:context>
    <inkml:brush xml:id="br0">
      <inkml:brushProperty name="width" value="0.1" units="cm"/>
      <inkml:brushProperty name="height" value="0.1" units="cm"/>
      <inkml:brushProperty name="color" value="#FFFFFF"/>
    </inkml:brush>
  </inkml:definitions>
  <inkml:trace contextRef="#ctx0" brushRef="#br0">8 106 120,'0'0'247,"0"0"-39,0 0-37,0 0-25,0 0 13,0 0 15,0 0-13,0 0-30,0 0-11,0 0 32,0 0 10,0 0 23,0 0-45,0 0 28,0 0-12,0 0-16,0 0 10,0 0-12,0 0-16,0 0-1,0 0-5,0 0 3,0 0 40,0 0 7,0 0-21,0 0-8,-4 17 93,1 72 722,5 37-952,0-13 293,-1-95-265,0 0 0,2 0 1,0 0-1,2 3-28,8 59 172,-13-75-153,1 1 0,-1 0 0,1-1 0,1 1 0,-1-1 0,1 0 0,0 1 1,2 3-20,-4-8 4,1 0 1,0 0 0,0 1 0,-1-1 0,1 0-1,0 0 1,0 0 0,0 0 0,0 0 0,1 0-1,-1 0 1,0-1 0,0 1 0,0 0 0,1-1-1,-1 1 1,0-1 0,1 1 0,-1-1 0,1 1-1,-1-1 1,0 0 0,1 0 0,-1 0 0,1 0-1,-1 0 1,1 0 0,-1 0 0,0 0 0,1-1-1,-1 1 1,1 0 0,-1-1 0,0 1 0,1-1-1,-1 0 1,0 1 0,0-1-5,95-50 37,-73 36-49,1 1 0,0 2 1,1 0-1,0 2 0,1 0 0,0 2 1,26-5 11,27 7-193,-73 6 180,-1 0 0,0 0-1,1 1 1,-1-1 0,1 1-1,-1 0 1,0 1-1,1-1 1,-1 1 0,0 0-1,1 1 14,2 1-32,0 1 0,1-1-1,-1 0 1,1-1 0,0 0-1,4 0 33,-4 0 4,-8-3-13,-1 0 2,5-3 10,-1-1 0,1 0 0,-1 0 0,1 0 0,-1-1 0,0 1 0,-1-1 0,1 0 0,-1 0 0,0 0 0,0-1 0,-1 1 0,0-1 0,0 0 0,0 1 0,0-1 0,-1 0 0,0 0 0,0-5-3,4-21-15,-3-1 0,0 0 0,-2-4 15,0 29-4,0-16-15,0 1 1,-2-1 0,0 1-1,-2 0 1,-2-8 18,1 9 15,1 0 0,1-1-1,0 0 1,2 0 0,1-19-15,0 37 28,0 3 11,0 1-30,0 0 0,0 0 1,0 0-1,0 0 0,-1 0 1,1 0-1,0 0 0,-1 0 0,1 0 1,-1 0-1,1 0 0,-1 1 1,0-1-1,1 0 0,-1 0 1,0 1-1,1-1 0,-1 0 0,0 1 1,0-1-1,0 0 0,0 1 1,0-1-1,1 1 0,-1-1 0,0 1 1,0 0-1,0 0 0,0-1 1,0 1-1,-1 0-9,-79 21 266,0-1 56,-49 6-322,96-22 77,10-2 2,-1 2 0,1 0 0,0 1 0,0 2 0,1 0 1,-1 2-1,-8 5-79,-42 18-3639,69-30 2713</inkml:trace>
  <inkml:trace contextRef="#ctx0" brushRef="#br0" timeOffset="2143.265">167 178 148,'0'2'22,"0"1"0,0-1-1,0 1 1,-1-1 0,1 1 0,-1-1 0,1 1-1,-1-1 1,0 0 0,0 1 0,0-1 0,0 0-1,-1 0 1,1 0 0,-1 0 0,1 0 0,-1 0-1,0 0 1,-1 1-22,0 0 30,0 0-1,0 0 0,1 1 1,-1-1-1,1 1 1,0-1-1,0 1 0,0 0 1,-1 3-30,-47 131 1214,131-347-1333,-75 187 290,-7 16 83,-7 17-114,-124 231 419,226-424-864,-68 130 411,-58 118 393,3 1 1,-16 61-500,47-122-76,7-9 81,8-10 12,16-34-243,25-45 226,-35 53-37,1 1 1,2 1-1,18-19 37,-99 204 422,-51 118-248,97-233-166,10-33-8,-1 0 0,0 0 0,1-1 0,-1 1 0,0 0-1,0 0 1,1 0 0,-1-1 0,0 1 0,1 0 0,-1 0 0,1 0-1,-1 0 1,0 0 0,1 0 0,-1 0 0,0 0 0,1 0 0,-1 0-1,1 0 1,-1 0 0,0 0 0,1 0 0,-1 0 0,0 0-1,1 0 1,-1 0 0,1 0 0,-1 1 0,0-1 0,1 0 0,-1 0-1,0 0 1,0 1 0,1-1 0,-1 0 0,0 0 0,1 1 0,-1-1-1,0 0 1,0 1 0,0-1 0,1 0 0,-1 1 0,0-1-1,0 0 1,0 1 0,0-1 0,0 0 0,0 1 0,1-1 0,-1 1-1,0-1 1,0 0 0,0 1 0,0-1 0,0 0 0,-1 1 0,22-24-26,-1 0 0,-1-1 0,-1-2 0,-2 1 1,12-24 25,28-44-60,8-19 94,-58 100-3,-75 145 269,-42 80-110,108-200-128,11-16 14,12-14-21,13-24-61,-3-1 0,-2-1 1,19-37 5,32-50 209,-48 77 65,-27 42 12,-21 35-112,-35 63-39,4 2 0,-32 85-135,74-149-17,6-24 16,1-1 1,-1 0-1,0 0 0,0 1 1,0-1-1,1 0 0,-1 0 1,0 1-1,0-1 1,0 0-1,1 0 0,-1 0 1,0 0-1,0 1 0,1-1 1,-1 0-1,0 0 0,1 0 1,-1 0-1,0 0 1,0 0-1,1 0 0,-1 0 1,0 0-1,1 0 0,-1 0 1,0 0-1,1 0 0,-1 0 1,0 0-1,1 0 1,-1 0-1,0 0 0,0 0 1,1 0-1,-1 0 0,0-1 1,0 1-1,1 0 0,-1 0 1,4-2 0,0 0-1,-1-1 0,1 1 0,-1-1 0,0 0 0,1 0 0,-1 0 0,-1 0 1,3-3 0,87-126 193,54-109-193,-176 298 28,-16 30 16,-5 19-44,27-45-149,24-60 133,0-1 16,1 0-1,0 0 1,-1 0-1,1 0 0,-1 0 1,1 0-1,-1 1 1,1-1-1,-1 0 1,1 0-1,0-1 1,-1 1-1,1 0 1,-1 0-1,1 0 1,-1 0-1,1 0 0,-1-1 1,1 1-1,-1 0 1,1 0-1,-1-1 1,1 1-1,-1 0 1,1-1-1,-1 1 1,0-1-1,1 1 0,-1 0 1,0-1-1,1 1 1,-1-1-1,0 0 1,17-16-7,-16 16 7,29-35-47,-1-1 1,22-40 46,33-43 136,-96 139-85,0 1-1,2 0 1,-9 21-51,-22 44-18,22-54 8,-6 9-25,2 2 1,1 1 0,1 4 34,21-46-6,0-1 1,-1 0-1,1 1 0,0-1 1,0 1-1,-1 0 0,1-1 1,0 1-1,0-1 0,0 1 1,0-1-1,-1 1 1,1-1-1,0 1 0,0 0 1,0-1-1,0 1 0,1-1 1,-1 1-1,0 0 0,0-1 1,0 1-1,0-1 1,0 1-1,1-1 0,-1 1 1,0-1-1,1 1 0,-1-1 1,0 1-1,1-1 0,-1 1 1,1-1 5,19-2-39,24-23-18,-16 1 66,-3-1 1,0-2 0,17-23-10,-25 30 114,-25 52 67,-9 3-227,-1-1-1,-2-1 1,-8 8 46,27-39-162,0-1 0,0 0 0,0 1 0,1-1 0,-1 1 0,0-1 0,1 1 0,-1-1 0,1 1 0,-1-1 0,1 1 0,0-1 0,0 1 0,0 0 0,0 0 162,0-2-885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32.625"/>
    </inkml:context>
    <inkml:brush xml:id="br0">
      <inkml:brushProperty name="width" value="0.2" units="cm"/>
      <inkml:brushProperty name="height" value="0.2" units="cm"/>
      <inkml:brushProperty name="color" value="#FFC114"/>
    </inkml:brush>
  </inkml:definitions>
  <inkml:trace contextRef="#ctx0" brushRef="#br0">363 0 380,'-9'28'1321,"0"-7"-961,-13 61 516,-256 969 3639,273-1027-4487,-6 20-643,-15 39 615,24-69-2423,2-13 1349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43.606"/>
    </inkml:context>
    <inkml:brush xml:id="br0">
      <inkml:brushProperty name="width" value="0.2" units="cm"/>
      <inkml:brushProperty name="height" value="0.2" units="cm"/>
      <inkml:brushProperty name="color" value="#FFC114"/>
    </inkml:brush>
  </inkml:definitions>
  <inkml:trace contextRef="#ctx0" brushRef="#br0">2 18 8,'0'0'124,"0"0"-5,0 0-19,0 0 2,0 0 28,0 0-15,0 0 31,0 0 8,0 0-9,0 0-8,0 0 0,0 0 9,0 0 4,0 0-25,0 0-10,0 0 35,0 0 10,0 0-33,0 0 2,0-1-81,-1 0 1,1 1-1,0-1 1,0 0-1,0 0 0,0 0 1,0 0-1,0 0 1,0 0-1,0 1 1,0-1-1,1 0 0,-1 0 1,0 0-1,1 0 1,-1 1-1,0-1 1,1 0-1,0 0-48,4 0 251,1 1-1,0 1 1,0-1 0,-1 1-1,1 0 1,0 0 0,-1 1-1,1-1 1,-1 1 0,1 1-251,-4-2 11,-1 1 1,0-1-1,0 1 1,0-1-1,0 1 1,0 0 0,0-1-1,0 1 1,0 0-1,0 0 1,-1 0-1,1 0 1,-1 0-1,0-1 1,1 1-1,-1 0 1,0 0-1,0 0 1,0 0-1,-1 2-11,2 7 84,6 50 187,-3 1 0,-3 0 0,-3 8-271,1 13 259,1-81-249,2 18 124,-1-19-132,1-1-1,0 1 0,-1 0 1,1-1-1,0 1 1,-1-1-1,1 0 1,0 1-1,-1-1 1,1 0-1,0 0 1,0 0-1,-1 0 1,1 0-1,0-1 1,-1 1-1,1-1 1,0 1-1,-1-1 1,1 1-1,0-1 1,-1 0-1,1 0 1,0 0-2,53-28 5,-27 13-19,230-117-176,-252 131-64,0 0 1,1 0-1,-1 1 0,0-1 1,1 1-1,-1 1 1,1-1-1,-1 1 1,1 0-1,1 1 254,3-1-1302,0 0 407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0.121"/>
    </inkml:context>
    <inkml:brush xml:id="br0">
      <inkml:brushProperty name="width" value="0.2" units="cm"/>
      <inkml:brushProperty name="height" value="0.2" units="cm"/>
      <inkml:brushProperty name="color" value="#FFC114"/>
    </inkml:brush>
  </inkml:definitions>
  <inkml:trace contextRef="#ctx0" brushRef="#br0">623 107 92,'0'0'203,"0"0"57,0 0-10,1 13 113,-2-11 2241,-4-10-2566,0 1-1,-1 0 1,1 1 0,-1-1 0,0 1 0,-1 0 0,1 1 0,-1-1 0,0 1 0,-4-1-38,-3-3 32,-1 0 1,0 2 0,-1 0-1,1 0 1,-2 1-33,9 4 8,1 0 1,-1 1 0,0 0-1,0 0 1,0 1-1,1 0 1,-1 0 0,0 0-1,0 1 1,0 1 0,1-1-1,-1 1 1,1 0-1,-2 1-8,-3 3 8,0-1 0,0 2 0,1-1 0,0 1 0,0 1 0,1 0 0,0 1-1,-3 3-7,-9 11 21,1 2 0,1 0 0,1 1-1,2 1 1,0 1 0,-8 20-21,7-5 22,1 1 0,2 0 0,1 1 0,3 1 0,2 0 0,2 1 0,2-1 0,2 1 0,3 27-22,0-57 7,2 0-1,0 0 0,1 0 0,1 0 0,1 0 1,0-1-1,1 0 0,1 0 0,0 0 0,6 8-6,-6-12 14,1 0-1,0 0 0,0 0 0,1-1 0,1-1 0,0 1 0,0-2 0,1 1 1,0-1-1,1-1 0,0 0 0,0-1 0,0 0 0,1-1 0,0 0 0,8 1-13,20 5-181,0-1-1,1-3 0,0-1 0,41 1 182,-50-6-2554,-32-2 1559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0.693"/>
    </inkml:context>
    <inkml:brush xml:id="br0">
      <inkml:brushProperty name="width" value="0.2" units="cm"/>
      <inkml:brushProperty name="height" value="0.2" units="cm"/>
      <inkml:brushProperty name="color" value="#FFC114"/>
    </inkml:brush>
  </inkml:definitions>
  <inkml:trace contextRef="#ctx0" brushRef="#br0">170 0 108,'-4'1'79,"-1"0"1,1 0-1,-1 0 1,1 1-1,0-1 0,-1 1 1,1 0-1,0 0 1,0 1-1,0-1 0,1 1 1,-1 0-1,0 0 1,1 0-1,0 1 1,0-1-1,0 1 0,0 0-79,-6 8 174,0 0-1,0 0 1,2 1 0,-7 13-174,5-5 202,1 1 0,1 0 0,0 0 1,2 0-1,0 1 0,2 0 1,1 0-1,0 0 0,2 8-202,0-28 21,1 0 0,0-1-1,0 1 1,0 0-1,0-1 1,1 1 0,-1-1-1,1 1 1,0-1 0,-1 0-1,1 0 1,0 0-1,0 0 1,0 0 0,0 0-1,1 0 1,-1 0-1,1-1 1,-1 0 0,1 1-1,-1-1 1,1 0 0,0 0-1,-1 0 1,1-1-1,0 1 1,0 0 0,0-1-1,-1 0 1,1 0-1,0 0 1,0 0 0,0 0-1,0-1 1,0 1-1,-1-1 1,3 0-21,4-4 20,1 0 0,-1-1 0,1 0 0,-2 0 0,1-1 0,-1 0 0,0-1 0,0 0 0,-1 0-1,0 0 1,-1-1 0,0 0 0,0 0 0,-1-1 0,1-1-20,1-5 8,-1-1 1,0 0-1,-2 0 0,0 0 1,0-1-1,-2 1 0,0-1 1,-1 0-1,-1-4-8,0 18 2,-1 0 1,0 0-1,0 0 0,0 0 1,0 0-1,-1 0 0,1 1 1,-1-1-1,0 0 0,0 1 1,0 0-1,-1-1 0,1 1 1,-1 0-1,-3-3-2,5 5 6,-1-1-1,0 0 1,0 0 0,0 1 0,0-1-1,0 1 1,0 0 0,-1 0-1,1 0 1,0 0 0,-1 0 0,1 0-1,0 0 1,-1 1 0,1-1 0,-1 1-1,1 0 1,-1 0 0,1 0-1,-1 0 1,1 0 0,-1 0 0,1 1-1,-1-1 1,1 1 0,-1 0-1,-1 0-5,-4 4-144,-1 0-1,1 0 0,0 1 1,1 0-1,0 0 0,0 1 0,0 0 1,0 0-1,1 1 0,1 0 1,-1 0-1,1 0 0,1 1 0,-1-1 1,1 1-1,-1 4 145,5-7-1051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1.859"/>
    </inkml:context>
    <inkml:brush xml:id="br0">
      <inkml:brushProperty name="width" value="0.2" units="cm"/>
      <inkml:brushProperty name="height" value="0.2" units="cm"/>
      <inkml:brushProperty name="color" value="#FFC114"/>
    </inkml:brush>
  </inkml:definitions>
  <inkml:trace contextRef="#ctx0" brushRef="#br0">65 113 252,'1'2'17,"-1"0"0,0 0 1,0 0-1,0 0 0,-1 0 0,1 0 0,0 0 0,-1 0 1,1 0-1,-1 0 0,0 0 0,0 0 0,0 0 0,0-1 1,0 1-1,0 0 0,0-1 0,0 1 0,-1-1 0,1 1 1,-1-1-1,1 1 0,-1-1-17,0 1 19,0-1-1,0 1 1,0 0 0,1 0-1,-1 0 1,0 1 0,1-1-1,0 0 1,-1 0 0,1 1-1,0-1 1,0 1-1,0-1 1,1 1 0,-1-1-1,1 1 1,-1 1-19,0 2 47,-9 53 825,3 1 0,2 25-872,5-81 87,0 8 378,0-16-61,5-27-199,16-57-240,-8 31-113,12-30 148,-19 70-11,0 0 1,1 1 0,1 0-1,1 1 1,0-1-1,1 1 1,3-2 10,-11 15 5,-1 0 1,1 0-1,0 0 1,-1 0 0,1 0-1,0 1 1,0-1-1,0 0 1,1 1 0,-1-1-1,0 1 1,1 0-1,-1 0 1,0 0 0,1 0-1,-1 0 1,1 1-1,0-1 1,-1 1 0,1 0-1,-1-1 1,3 1-6,-2 1 6,0 0 1,0 0 0,0 0-1,0 0 1,0 1 0,0-1-1,0 1 1,0 0-1,-1-1 1,1 1 0,0 0-1,-1 1 1,0-1-1,0 0 1,2 3-7,4 6 33,0 0 0,-1 0 0,0 1 0,-1 0 0,-1 0 0,0 1 0,0-1 0,-1 3-33,2 17-37,-1 1 0,-2 0 0,-1 1-1,-2-1 1,-1 1 37,1 4-1448,0-36 617,0-2-58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2.423"/>
    </inkml:context>
    <inkml:brush xml:id="br0">
      <inkml:brushProperty name="width" value="0.2" units="cm"/>
      <inkml:brushProperty name="height" value="0.2" units="cm"/>
      <inkml:brushProperty name="color" value="#FFC114"/>
    </inkml:brush>
  </inkml:definitions>
  <inkml:trace contextRef="#ctx0" brushRef="#br0">168 0 256,'-22'11'283,"2"2"-1,0 0 1,0 1 0,-2 3-283,16-12 60,1-1 1,-1 2 0,1-1 0,0 1-1,0-1 1,1 2 0,0-1 0,0 0 0,0 1-1,1-1 1,0 1 0,0 0 0,1 0-1,0 0 1,0 1-61,2-4 25,0 0 1,0-1-1,0 1 0,1 0 1,0-1-1,-1 1 0,1-1 0,1 1 1,-1-1-1,0 0 0,1 1 0,0-1 1,0 0-1,0 0 0,0 0 0,0 0 1,1-1-1,-1 1 0,1 0 1,-1-1-1,2 1-25,12 10 105,0-1 1,1 0-1,8 4-105,-1-1 159,-18-11-104,-1 0 1,1 1-1,-1-1 1,0 1-1,0 0 1,3 5-56,-7-8 34,1 0 1,-1 0-1,1 1 0,-1-1 1,0 0-1,0 1 0,0-1 1,-1 1-1,1-1 0,0 1 0,-1-1 1,0 1-1,1-1 0,-1 1 1,0-1-1,-1 1 0,1-1 1,0 1-1,-1-1 0,1 1 1,-1 0-35,-4 9 88,0 1 0,-1-1 1,0 0-1,-1-1 0,0 1 1,-1-2-1,-7 8-88,11-12-77,-1-1 0,0 0 1,0 0-1,0 0 0,-1-1 1,1 0-1,-1 0 0,0 0 1,0-1-1,-1 0 0,1 0 1,-1 0-1,1-1 0,-1 0 1,0-1-1,-1 1 77,6-2-807,1 0-255,-7 0 50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3.929"/>
    </inkml:context>
    <inkml:brush xml:id="br0">
      <inkml:brushProperty name="width" value="0.2" units="cm"/>
      <inkml:brushProperty name="height" value="0.2" units="cm"/>
      <inkml:brushProperty name="color" value="#FFC114"/>
    </inkml:brush>
  </inkml:definitions>
  <inkml:trace contextRef="#ctx0" brushRef="#br0">65 0 128,'-3'3'64,"-6"7"104,1 0-1,0 0 0,0 1 0,-2 6-167,8-14 43,0 0 0,1 0-1,0 0 1,-1 0-1,1 1 1,0-1 0,1 0-1,-1 1 1,0-1-1,1 1 1,0-1 0,0 0-1,0 1 1,0-1-1,1 1 1,-1-1 0,1 0-1,0 1 1,0-1-1,1 2-42,6 12 138,2-1-1,0-1 1,1 0-1,3 3-137,-7-10 115,0 0-1,0 1 1,-1 0 0,0 0 0,0 1-1,-1 0 1,0 0 0,-1 0-1,0 0 1,-1 1 0,0-1 0,0 1-1,-1 0 1,-1 0 0,0 1-115,-2 1 82,-2-1 1,1 1 0,-2-1-1,1 0 1,-2 0-1,1 0 1,-2-1 0,0 1-1,0-1 1,-1-1 0,0 1-1,-1-1 1,0 0 0,0-1-1,-1 0 1,-3 2-83,-25 6-1912,37-17 870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4.274"/>
    </inkml:context>
    <inkml:brush xml:id="br0">
      <inkml:brushProperty name="width" value="0.2" units="cm"/>
      <inkml:brushProperty name="height" value="0.2" units="cm"/>
      <inkml:brushProperty name="color" value="#FFC114"/>
    </inkml:brush>
  </inkml:definitions>
  <inkml:trace contextRef="#ctx0" brushRef="#br0">171 0 8,'-152'742'2914,"147"-713"-2929,0-3-623,1 0 0,-1 24 638,5-49-807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4.620"/>
    </inkml:context>
    <inkml:brush xml:id="br0">
      <inkml:brushProperty name="width" value="0.2" units="cm"/>
      <inkml:brushProperty name="height" value="0.2" units="cm"/>
      <inkml:brushProperty name="color" value="#FFC114"/>
    </inkml:brush>
  </inkml:definitions>
  <inkml:trace contextRef="#ctx0" brushRef="#br0">0 155 312,'26'-13'408,"2"3"-12,6-1-52,-2-2-28,1 0 24,2 2-72,-2-1-12,4 0-28,-2 1-76,-4 2-148,0 0-116,-1 1-152,-1 0-132,-3 0-284,-4 1-208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5.290"/>
    </inkml:context>
    <inkml:brush xml:id="br0">
      <inkml:brushProperty name="width" value="0.2" units="cm"/>
      <inkml:brushProperty name="height" value="0.2" units="cm"/>
      <inkml:brushProperty name="color" value="#FFC114"/>
    </inkml:brush>
  </inkml:definitions>
  <inkml:trace contextRef="#ctx0" brushRef="#br0">4 280 276,'38'-12'594,"0"-1"-1,-1-2 1,20-12-594,-43 20 111,0-1 1,-1 0-1,0-1 1,0 0 0,-1-2-1,0 1 1,-1-1-1,0-1 1,-1 0-1,5-7-111,-14 17 16,1-1 0,0 1 0,-1 0 0,1-1 0,-1 1 0,0-1 0,0 0 0,0 1 0,0-1 0,0 0 0,-1 0 0,1 1 0,-1-1-1,1 0 1,-1 0 0,0 0 0,-1 0 0,1 0 0,0 1 0,-1-1 0,0-2-16,0 3 5,0 0 0,-1 0 0,1 0 0,-1 0 0,0 0 0,0 0 0,1 0 0,-1 1 0,0-1 0,-1 1 0,1-1 0,0 1 0,0 0 0,0 0 0,-1 0 0,1 0 0,-1 0 0,1 1 0,-1-1-5,-7-1 4,0 0 1,0 1-1,0 0 0,0 1 0,0 0 0,0 1 0,0-1 0,0 2 1,0 0-1,-6 2-4,7-1 10,-1 1 1,1 0-1,1 1 1,-1 0-1,1 1 1,0-1-1,0 1 1,0 1-1,1 0 1,0 0-1,0 0 1,1 1-1,0 0 1,0 0-1,1 1 1,-3 7-11,1-2 14,0 1 0,2 0 0,0 1 0,1-1 0,0 1 0,1 0 0,1 0 0,0 0 0,2 13-14,0-22 5,1-1 1,0 1-1,0 0 0,1 0 0,0-1 0,0 1 0,1-1 0,0 1 0,0-1 0,0 0 0,1 0 1,0 0-1,0-1 0,0 0 0,1 1 0,0-1 0,0-1 0,0 1 0,1-1 0,-1 0 0,1 0 0,0-1 1,6 4-6,2 0-297,0 0 0,1-2 1,0 1-1,0-2 1,0 0-1,0 0 0,1-1 1,-1-1-1,1-1 0,0-1 297,-13 0-913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07.846"/>
    </inkml:context>
    <inkml:brush xml:id="br0">
      <inkml:brushProperty name="width" value="0.1" units="cm"/>
      <inkml:brushProperty name="height" value="0.1" units="cm"/>
      <inkml:brushProperty name="color" value="#FFC114"/>
    </inkml:brush>
  </inkml:definitions>
  <inkml:trace contextRef="#ctx0" brushRef="#br0">452 193 228,'0'0'332,"0"0"-18,22-1 793,-21 1-1086,0 0-1,0 0 1,0 0 0,-1 0-1,1 0 1,0-1 0,0 1-1,-1 0 1,1 0 0,0-1-1,0 1 1,-1-1 0,1 1-1,0-1 1,-1 1 0,1-1-1,-1 1 1,1-1 0,0 0-1,-1 1 1,1-1 0,-1 0-1,0 1 1,1-1 0,-1 0-1,1 0-20,-1-24 919,0 9-257,-1 13-625,1 1-1,-1-1 1,0 1 0,1 0-1,-1-1 1,0 1 0,-1 0-1,1 0 1,0-1 0,-1 1-1,1 0 1,-1 0 0,1 1-1,-1-1 1,0 0-1,0 0 1,0 1 0,0-1-1,0 1 1,0 0 0,-1 0-1,1 0 1,0 0 0,-1 0-1,1 0 1,0 0 0,-1 1-1,1-1 1,-1 1 0,1 0-1,-1 0 1,1 0 0,-1 0-1,1 0 1,-3 1-37,-11 6 63,1 1 0,0 1 0,0 1 0,1 0-1,0 1 1,1 0 0,0 1 0,1 0 0,0 1 0,-8 13-63,-11 15 169,3 1 0,1 1-1,-2 11-168,5-9 128,2 1 0,2 0 1,2 2-1,2 0 0,3 1 0,1 0 0,3 1 0,2 0 0,-1 47-128,8-84 13,1 1 0,1-1 0,0 1 0,1-1 0,1 0 0,-1 0-1,2 0 1,0-1 0,1 1 0,0-1 0,0 0 0,2-1 0,-1 0 0,1 0 0,1 0 0,0-1 0,1 0 0,0-1-1,0 0 1,1-1 0,0 0 0,0-1 0,1 0 0,0 0 0,0-2 0,0 1 0,10 2-13,6 0-669,0-1 0,1-1 0,-1-2-1,1 0 1,0-2 0,17-1 669,-12-1-1336</inkml:trace>
  <inkml:trace contextRef="#ctx0" brushRef="#br0" timeOffset="390.957">1005 847 476,'-13'21'429,"0"1"-1,2 1 1,0 0 0,2 0-1,0 1 1,2 0 0,0 0-1,2 1 1,0 6-429,3-20 102,1 1-1,0-1 1,1 1-1,0-1 1,1 1-1,0-1 1,0 1-1,2-1 1,-1 0-1,1 0 1,1 0-1,0 0 1,1 0-1,0-1 1,0 0-1,1 0 1,1 0-1,-1-1 1,2 0-1,-1 0 1,3 1-102,-5-5 35,1-1 0,-1 1 1,1-1-1,0 0 0,1-1 0,-1 0 0,1 0 1,0 0-1,-1-1 0,1 1 0,0-2 1,0 1-1,1-1 0,-1 0 0,0-1 0,7 1-35,-4-2 32,0 0-1,0-1 1,0 0-1,-1 0 1,1-1-1,0 0 1,-1 0-1,0-2 1,0 1-1,0-1 1,7-5-32,-7 4 12,0 0 1,-1 0-1,0-1 1,0 0-1,0-1 1,-1 0-1,0 0 1,-1 0-1,0-1 1,0 0-1,-1 0 1,0-1-1,-1 1 1,0-1 0,0 0-1,-1 0 1,0-1-1,-1 1 1,0 0-1,-1-1 1,0 0-1,-1 1 1,0-1-1,-1-5-12,-2 0 0,0 0 1,-2 0-1,0 0 1,-1 0-1,0 1 1,-1 0-1,-1 0 1,-1 1-1,0 0 1,0 0-1,-2 1 1,1 0-1,-11-8 0,11 11 37,-1 1-1,0-1 1,-1 2 0,0 0-1,0 0 1,-1 2-1,0-1 1,0 1 0,0 1-1,-1 1 1,0-1 0,0 2-1,0 0 1,0 1-1,-1 0 1,-10 1-37,15 2 22,-1 1 1,1 0-1,0 0 0,0 1 1,0 0-1,0 1 0,0 0 1,1 0-1,0 1 0,0 0 1,-8 7-23,11-9-62,1 1 0,0 0 0,0 0 0,0 0 1,0 1-1,1-1 0,0 1 0,0 0 1,0 0-1,0 1 0,1-1 0,0 1 0,0 0 1,1 0-1,-1 0 0,1 0 0,0 0 1,1 1-1,0-1 0,0 3 62,1-6-143,0 0-1,1 0 0,-1 1 1,1-1-1,0 0 1,0 0-1,0 0 1,1 0-1,-1-1 1,1 1-1,-1 0 1,1 0-1,0-1 1,0 1-1,0-1 1,0 0-1,1 0 1,-1 0-1,1 0 1,-1 0-1,1 0 144,15 12-1424</inkml:trace>
  <inkml:trace contextRef="#ctx0" brushRef="#br0" timeOffset="986.072">1978 639 360,'-1'-1'122,"0"0"0,0 1 0,0-1 0,-1 1 0,1-1 0,0 1 0,0-1 0,0 1 0,0 0 0,0 0 1,0-1-1,-1 1 0,1 0 0,0 0 0,0 0 0,0 0 0,0 1 0,-1-1 0,1 0 0,0 0 0,0 1 0,0-1 0,0 0 0,0 1 0,0-1 0,0 1 0,0 0-122,-37 10 291,5 1 71,1 2-1,1 0 0,0 2 0,1 2 1,1 1-1,1 0 0,0 3 1,-20 20-362,44-38 44,0-1 0,0 2 1,1-1-1,-1 0 0,1 1 1,0-1-1,0 1 1,1 0-1,-1 0 0,1 0 1,0 1-1,1-1 0,-1 0 1,1 1-1,0-1 1,0 1-45,2 0 45,0-1 0,0 1 0,0-1 0,0 0 0,1 0 0,0 0 0,0 0 0,0 0 0,1 0 0,0-1 0,0 1 0,0-1 0,0 1 1,1-1-1,-1 0 0,1 0 0,0-1-45,17 17 228,1-2 0,0-1 1,13 8-229,-8-7 299,-1 2 0,12 13-299,-27-24 71,-2 0 0,1 1 0,-1 1 0,0-1 0,-1 1 0,-1 1 0,0 0 0,0 0 0,-1 0 0,0 0 0,-2 1 0,1 0 0,-1 0 0,-1 1 0,0-1 0,-1 1 0,-1-1 0,0 2-71,-1-9 29,-1 0 0,0-1 0,0 1 0,0 0 1,0-1-1,-1 0 0,0 1 0,0-1 0,-1 0 1,1 0-1,-1 0 0,0 0 0,-1 0 0,1-1 0,-1 1 1,0-1-1,0 0 0,0 0 0,-1-1 0,0 1-29,-1 1-16,-1 0 0,0-1 0,0 0 0,0-1 0,0 1 0,-1-1-1,1-1 1,-1 1 0,0-1 0,0-1 0,1 0 0,-1 0 0,-5 0 16,5-1-108,1-1 1,-1 0-1,0 0 1,1-1 0,-1 0-1,1 0 1,-1-1-1,1 0 1,0 0 0,0-1-1,1 0 1,-1 0-1,0-1 108,-7-5-747,1-1-1,1 0 0,0-1 0,1 0 1,-5-7 747,-5-10-2041</inkml:trace>
  <inkml:trace contextRef="#ctx0" brushRef="#br0" timeOffset="1839.079">2456 875 268,'-2'53'1013,"-2"1"0,-2-1 0,-3 0 0,-1-1 0,-3 0 1,-7 12-1014,15-47 728,11-30-173,4-10-510,41-82-89,-15 30-176,5-4 220,-27 56 11,0 1-1,1 1 1,1 0-1,1 2 1,10-11-11,-19 24 12,0-1 1,0 1-1,1 0 1,-1 1-1,2-1-12,-8 5 15,1-1-1,-1 1 0,0 0 0,1 0 1,0 0-1,-1 0 0,1 0 0,0 0 0,-1 1 1,1-1-1,0 1 0,0 0 0,0 0 1,-1 0-1,1 0 0,0 1 0,0-1 0,-1 1 1,1-1-1,0 1 0,-1 0 0,1 0-14,4 4 23,0 0 0,-1 0 0,1 1 0,-1 0 0,-1 0-1,1 0 1,-1 1 0,0 0 0,-1 0 0,1 0 0,-1 0 0,2 8-23,5 14 71,-1-1 0,-2 1 1,-1 2-72,20 61 147,-27-90-146,0-1 0,0 1 0,0-1-1,1 0 1,-1 1 0,1-1 0,-1 0-1,1 1 1,-1-1 0,1 0 0,0 0-1,0 0 1,-1 1 0,1-1-1,0 0 1,0 0 0,0 0 0,0 0-1,0-1 1,1 1 0,-1 0 0,0 0-1,0-1 1,0 1 0,1 0 0,-1-1-1,0 1 1,1-1 0,-1 0-1,0 0 1,1 1 0,-1-1 0,2 0-1,1-2-6,0 0 0,0 0 1,0 0-1,-1-1 1,1 1-1,0-1 0,-1 0 1,0 0-1,0 0 0,2-3 6,28-30-341,22-35 341,-36 45-75,1 1 1,0 1-1,2 1 0,1 1 1,13-10 74,-34 30 4,-1 1 0,1-1 1,0 1-1,0-1 0,0 1 0,0 0 1,0 0-1,0 0 0,0 0 0,0 1 1,0-1-1,0 0 0,0 1 0,1-1 1,-1 1-1,0 0 0,0 0 1,1 0-1,-1 0 0,0 0 0,0 0 1,0 1-1,1-1 0,-1 1 0,0 0 1,0-1-1,0 1 0,0 0 0,0 0 1,0 0-1,0 1 0,0-1 1,0 0-1,-1 1 0,1-1 0,0 1 1,-1-1-1,1 1 0,-1 0 0,0 0 1,0 0-1,0 0 0,1 0 0,-2 0 1,1 0-1,0 1-4,7 14 39,-2 0-1,0 0 1,-1 1 0,0 0-1,0 8-38,-2-11 10,13 78 98,-11-55-95,2 1 0,2-2 0,12 34-13,-21-71-34,0 1-1,0-1 1,0 1 0,0 0 0,0-1-1,1 1 1,-1-1 0,0 1 0,0-1-1,1 1 1,-1-1 0,0 1 0,1-1-1,-1 1 1,0-1 0,1 1 0,-1-1-1,1 0 1,-1 1 0,1-1 0,-1 0-1,1 1 1,-1-1 0,1 0 0,-1 0-1,1 1 1,0-1 0,-1 0 0,1 0-1,-1 0 1,1 0 0,-1 0 0,1 0-1,0 0 1,-1 0 0,1 0 0,-1 0-1,1 0 1,0 0 0,-1 0 0,1 0-1,-1-1 1,1 1 0,-1 0 0,1 0-1,-1-1 1,1 1 0,-1 0 0,1-1-1,-1 1 35,25-27-2229,-19 20 1953,10-16-1077</inkml:trace>
  <inkml:trace contextRef="#ctx0" brushRef="#br0" timeOffset="2187.382">3807 862 148,'4'36'1647,"-1"0"0,-2 20-1647,-1-27 626,2 1 0,0-1 1,2 1-1,4 12-626,-4-28 246,0 0 0,1 0-1,0 0 1,1 0 0,1-1 0,0 0-1,1-1 1,9 11-246,-14-18 45,1-1 0,-1 0 0,1 0 0,0-1 0,1 1 0,-1-1 0,1 0-1,-1 0 1,1-1 0,0 1 0,0-1 0,0 0 0,0 0 0,1-1 0,-1 1 0,0-1 0,1 0 0,-1-1-1,1 1 1,-1-1 0,0 0 0,1-1 0,-1 1 0,1-1 0,-1 0 0,4-2-45,6-1 23,-1-1 0,-1-1 0,1-1 0,-1 0 0,0 0 0,0-1 0,-1-1 1,0 0-1,-1-1 0,0 0 0,9-11-23,-11 11-21,-1 0 0,0 0-1,-1-1 1,0 0 0,0-1 0,-1 1 0,-1-1 0,0 0 0,-1-1-1,0 1 1,-1-1 0,0 0 0,-1 0 0,0-3 21,-1 2-12,-1 1-1,0 0 1,-1-1 0,-1 1 0,0 0-1,-1 0 1,0 0 0,-1 0 0,-1 0-1,0 1 1,0 0 0,-3-4 12,3 9 13,0-1 0,0 1 0,0 0 0,-1 0 0,0 1 0,0 0 0,-1 0 0,0 0 0,0 1 0,0 0 0,-1 1 0,1-1 0,-1 1 0,0 1 0,-1 0 0,1 0 0,0 0 0,-1 1 0,-2 0-13,-8-1 60,0 2 1,0 0-1,-1 1 1,1 0-1,0 2 1,-1 0-1,1 2 1,-13 3-61,-9 5 92,2 1-1,0 2 1,-23 13-92,34-15 12,-16 8 74,1 1 0,0 3-86,32-18-66,0 1 0,1 0 0,-1 0 0,2 1 0,-1 0 0,1 1 0,0 0 0,1 0 0,-5 9 66,12-18-59,1 0 0,-1 0 1,1-1-1,-1 1 1,1 0-1,-1 0 1,1-1-1,-1 1 1,1 0-1,0 0 1,0 0-1,-1 0 1,1 0-1,0 0 1,0 0-1,0 0 1,0-1-1,0 1 1,0 0-1,0 0 1,0 0-1,0 0 0,1 0 1,-1 0-1,0 0 1,0 0-1,1-1 1,-1 1-1,1 0 1,-1 0-1,1 0 1,-1-1-1,1 1 1,-1 0-1,1-1 1,0 1-1,-1 0 1,2 0 58,1 0-254,0 1 1,0-1 0,1 0 0,-1 0-1,0 0 1,0-1 0,1 1 0,-1-1-1,4 0 254,25 2-1664</inkml:trace>
  <inkml:trace contextRef="#ctx0" brushRef="#br0" timeOffset="2815.56">5039 575 100,'-9'6'2845,"-36"22"-1938,1-6-367,15-9-186,1 2 0,0 0 0,1 2 0,1 1 0,-11 10-354,33-24 53,-1 0 0,1 0 0,1 1-1,-1-1 1,1 1 0,-1 0 0,2 0 0,-1 0 0,0 1 0,1-1-1,0 0 1,0 1 0,1 0 0,-1-1 0,1 1 0,1 0 0,-1 1-53,1-5 17,0 0-1,1 0 1,-1 0 0,1 0 0,-1 0 0,1 0 0,0 0 0,0 0-1,0 0 1,0 0 0,0-1 0,0 1 0,0 0 0,1-1 0,0 2-17,3 3 47,7 12 83,1-1 1,1-1-1,1 0 1,0-1-1,10 7-130,-7-6 230,0 0 0,-2 2 0,14 17-230,-26-28 96,1-1-1,-1 1 1,0 1 0,-1-1 0,0 0 0,0 1 0,-1 0 0,1-1 0,-2 1 0,1 0 0,-1 0 0,0 0 0,-1 6-96,-1-7 77,0 0-1,-1 0 1,0 1 0,-1-1-1,0-1 1,0 1 0,0 0-1,-1-1 1,1 0-1,-2 0 1,1 0 0,-1 0-1,0 0 1,0-1-1,0 0 1,-1 0 0,-1 0-77,-9 9 181,0-1 0,-1-1 0,-1-1 0,0 0 0,-12 4-181,9-6 31,0-1 1,0 0 0,-1-2 0,-22 4-32,40-9-199,-1 0 1,0 0 0,-1-1 0,1 1 0,0-1 0,0 0-1,0 0 1,0-1 0,0 1 0,0-1 0,0-1 0,0 1-1,0 0 1,0-1 0,1 0 0,-1 0 0,1-1 0,-1 1-1,1-1 1,0 0 0,0 0 0,0-1 0,0 1 0,0-1 198,-6-16-2513</inkml:trace>
  <inkml:trace contextRef="#ctx0" brushRef="#br0" timeOffset="3911.196">5728 1 168,'0'2'40,"0"0"0,0 1 0,0-1 0,0 0 0,0 0 0,0 1 0,-1-1 0,1 0 0,-1 0 0,1 1 1,-1-1-1,0 0 0,0 0 0,0 0 0,0 0 0,0 0 0,0 0 0,-1 0 0,1-1 0,-1 1 0,1 0 0,-1-1 0,0 1 0,0-1 0,1 1 0,-2-1-40,-2 2 57,2 2 319,0-1-1,0 0 0,0 1 1,1-1-1,-1 1 1,1 0-1,0 0 1,1 0-1,-1 0 0,0 2-375,2-6 181,21-18 916,-2 6-929,1 0 0,0 1 1,1 2-1,0 0 0,0 1 1,1 1-1,0 0 0,0 2 1,0 1-1,1 1 0,-1 1 0,3 0-168,-17 2 36,0-1-1,0 1 1,0 1-1,0-1 1,0 1-1,-1 1 1,1-1-1,-1 1 1,1 1-1,-1-1 1,0 1-1,0 1 1,0-1-1,-1 1 1,0 0-1,0 1 1,0-1-1,4 7-35,-3-4 35,-1 0 0,0 1 0,-1-1-1,1 1 1,-2 1 0,1-1 0,-1 1 0,-1 0-1,0 0 1,0 0 0,-1 0 0,0 0 0,-1 1 0,0 2-35,-2 9 44,0-1 0,-2 1 0,0-1 0,-1 0 0,-1 0 0,-1 0 0,-1-1 0,-1 0 1,-1 0-1,0-1 0,-13 17-44,1-2-132,-2-2 0,-1 0 0,-2-1 0,0-2 0,-30 24 132,30-32-844,22-18-2797,4-3 2045</inkml:trace>
  <inkml:trace contextRef="#ctx0" brushRef="#br0" timeOffset="4241.245">5935 1152 132,'-37'84'6153,"37"-82"-7189,7-6-397,16-9-1822,-14 17 2577,-8 17 1251,-2-8-594,-2 0 0,1 0 1,-2 0-1,-1 5 21,-4 2-273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7:02.391"/>
    </inkml:context>
    <inkml:brush xml:id="br0">
      <inkml:brushProperty name="width" value="0.1" units="cm"/>
      <inkml:brushProperty name="height" value="0.1" units="cm"/>
      <inkml:brushProperty name="color" value="#FFFFFF"/>
    </inkml:brush>
  </inkml:definitions>
  <inkml:trace contextRef="#ctx0" brushRef="#br0">42 0 168,'-16'0'167,"13"0"-13,3 0 34,0 0 16,0 0-35,0 0 2,0 0 17,0 0-21,0 0 1,0 0-30,0 0-12,0 0 12,0 0-6,0 0-16,0 0-28,0 0-8,0 0 12,0 0-20,0 0-7,0 0 28,0 0 26,0 0 25,0 0-7,0 0 15,0 0-40,0 0 6,0 0 16,0 0-18,0 0 17,0 0-4,0 0 3,0 0 5,0 0-6,0 0-16,0 0-15,0 0 3,0 0 9,0 0-14,0 0-12,0 0-5,0 0-12,0 0 2,0 0-10,0 0 1,0 0-7,0 0-22,0 0 4,0 0-11,0 0-6,0 0 8,0 0 9,0 1-27,0 1 0,1-1 1,-1 0-1,0 0 0,0 0 0,0 0 1,0 0-1,0 0 0,0 1 0,-1-1 1,1 0-1,0 0 0,-1 0 0,1 0 1,0 0-1,-1 0 0,1 0 0,-1 0 1,0 1-11,-3 7 25,1 0 1,0 0 0,1 0 0,0 0 0,0 1 0,1-1 0,0 1 0,0-1-1,2 1 1,-1 0 0,1 0-26,-1 2 11,1 92 180,8 55-191,-5-121 60,-1 1-1,-3 0 0,-2 22-59,-1 16-1770,5-75 1027,7 8-335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5.773"/>
    </inkml:context>
    <inkml:brush xml:id="br0">
      <inkml:brushProperty name="width" value="0.2" units="cm"/>
      <inkml:brushProperty name="height" value="0.2" units="cm"/>
      <inkml:brushProperty name="color" value="#FFC114"/>
    </inkml:brush>
  </inkml:definitions>
  <inkml:trace contextRef="#ctx0" brushRef="#br0">65 306 260,'-13'28'439,"2"0"1,1 1-1,2 0 1,0 1-1,2 0 1,2 0-1,-1 14-439,41-68 401,-18 5-406,-1-1 0,-1-1 0,-1 0 0,-1-2 0,-1 1 1,7-19 4,13-19-76,-9 19 58,0 1 1,3 2-1,1 1 0,2 0 1,2 3-1,10-8 18,-38 38 23,0 0-1,1 0 0,0 1 0,0 0 1,0 0-1,0 0 0,0 1 0,1 0 1,-1 0-1,6-2-22,-9 4 98,17 18 142,-17-14-213,1 1 0,0-1-1,-1 0 1,0 1 0,0-1-1,0 1 1,-1 0 0,0 0 0,1-1-1,-2 1 1,1 0 0,0 2-27,-2 65 371,0-37-169,-1-2-81,-1-1-1,-2 1 1,-2 2-121,1-2-36,1 0 1,2 0-1,1 5 36,4-27-1340,10 1 352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6.274"/>
    </inkml:context>
    <inkml:brush xml:id="br0">
      <inkml:brushProperty name="width" value="0.2" units="cm"/>
      <inkml:brushProperty name="height" value="0.2" units="cm"/>
      <inkml:brushProperty name="color" value="#FFC114"/>
    </inkml:brush>
  </inkml:definitions>
  <inkml:trace contextRef="#ctx0" brushRef="#br0">273 1 196,'-15'4'166,"1"1"0,0 1 0,1 0 0,0 1-1,0 0 1,0 1 0,1 1 0,0 0 0,1 1 0,0 0 0,-10 11-166,8-6 163,0 0 0,1 1 0,1 1 0,0-1-1,2 2 1,0 0 0,0 0 0,-3 14-163,10-25 63,-1 1 0,1 1 0,0-1 0,1 0 0,0 0 0,0 1 0,1-1 0,0 0 0,1 1 0,-1-1-1,2 0 1,-1 1 0,2 3-63,-1-7 33,0 0-1,0 0 1,1-1-1,0 1 1,0 0-1,0-1 1,0 0-1,0 0 1,1 0-1,0 0 1,0 0-1,0-1 0,0 0 1,1 0-1,-1 0 1,1 0-1,0-1 1,0 1-1,0-1 1,4 1-33,35 10-455,0-2 1,29 2 454,-33-6-2218,-32-5 1329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6.625"/>
    </inkml:context>
    <inkml:brush xml:id="br0">
      <inkml:brushProperty name="width" value="0.2" units="cm"/>
      <inkml:brushProperty name="height" value="0.2" units="cm"/>
      <inkml:brushProperty name="color" value="#FFC114"/>
    </inkml:brush>
  </inkml:definitions>
  <inkml:trace contextRef="#ctx0" brushRef="#br0">0 0 304,'3'9'190,"1"0"0,-1 0 0,1 0 0,1-1 0,0 1 0,0-1 0,1-1 1,-1 1-1,2-1 0,4 5-190,-7-8-85,1 1 0,-1-1 0,1 0 0,0 0 0,1 0 0,-1-1 0,0 0 0,1 0 0,0 0 0,0-1 0,0 0 0,0 0 0,0 0 0,0-1 0,1 0 0,2 0 85,0-1-797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06.955"/>
    </inkml:context>
    <inkml:brush xml:id="br0">
      <inkml:brushProperty name="width" value="0.2" units="cm"/>
      <inkml:brushProperty name="height" value="0.2" units="cm"/>
      <inkml:brushProperty name="color" value="#FFC114"/>
    </inkml:brush>
  </inkml:definitions>
  <inkml:trace contextRef="#ctx0" brushRef="#br0">511 1 88,'-116'202'2527,"9"5"0,-2 29-2527,7-16 248,37-52-2115,54-144 888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27.344"/>
    </inkml:context>
    <inkml:brush xml:id="br0">
      <inkml:brushProperty name="width" value="0.2" units="cm"/>
      <inkml:brushProperty name="height" value="0.2" units="cm"/>
      <inkml:brushProperty name="color" value="#FFC114"/>
    </inkml:brush>
  </inkml:definitions>
  <inkml:trace contextRef="#ctx0" brushRef="#br0">3 71 28,'0'0'127,"0"0"5,0 0-19,0 0-21,0 0-8,0 0-19,0 0-12,0 0 22,0 0 11,-2 42 408,2-41-489,1 0 0,-1 1 0,1-1 0,-1 0 0,1 0 0,0 0 0,0 0 0,-1 0 0,1 0 0,0-1 0,0 1 0,0 0 0,0 0 0,0 0 0,0-1 0,0 1 0,0-1 0,0 1 0,1-1 0,-1 1 0,0-1 0,0 0 0,0 1 0,1-1 0,-1 0 0,0 0 0,0 0 0,1 0 0,-1 0 0,0 0 0,0 0 0,1-1 0,-1 1 0,0 0 0,0-1 0,0 1 0,0 0 0,1-1 0,-1 0 0,0 1 0,0-1 0,0 0 0,0 1 1,0-1-1,0 0 0,-1 0 0,1 0 0,0 0 0,0 0 0,0 0 0,-1 0 0,1 0 0,-1 0 0,1 0 0,-1 0 0,1-1 0,-1 1 0,0 0 0,1 0 0,-1 0 0,0-1 0,0 1 0,0-1-5,4-8 34,4-15 367,-8 25-389,0-1 0,0 1-1,1 0 1,-1 0 0,0 0-1,0-1 1,0 1 0,0 0 0,1 0-1,-1 0 1,0-1 0,0 1-1,0 0 1,0 0 0,0-1 0,0 1-1,0 0 1,0-1 0,0 1-1,0 0 1,0 0 0,0-1-1,0 1 1,0 0 0,0 0 0,0-1-1,0 1 1,0 0 0,0 0-1,0-1 1,0 1 0,0 0 0,0 0-1,-1-1 1,1 1 0,0 0-1,0 0 1,0-1 0,0 1 0,-1 0-1,1 0 1,0 0 0,0 0-1,0-1 1,-1 1 0,1 0-1,0 0 1,0 0 0,-1 0 0,1 0-12,-1 1 5,0 0 0,0 0 1,1 0-1,-1 0 1,0 0-1,1 1 0,-1-1 1,0 0-1,1 0 0,0 1 1,-1-1-1,1 1 1,0-1-1,0 0 0,-1 1 1,1-1-1,0 0 1,0 1-1,1-1 0,-1 1 1,0-1-1,0 0 0,1 1 1,-1-1-1,1 0 1,-1 0-1,1 1 0,-1-1 1,1 0-1,1 1-5,-2-1-5,0 0 0,0-1 0,1 1 0,-1 0 1,0-1-1,1 1 0,-1-1 0,1 1 0,-1-1 0,1 1 0,-1-1 0,1 1 0,-1-1 0,1 1 0,0-1 0,-1 1 0,1-1 0,-1 0 0,1 1 0,0-1 1,-1 0-1,2 0 5,-1 0-6,-1 0 0,1-1 0,0 1 0,-1-1 0,1 1-1,0-1 1,-1 1 0,1-1 0,0 0 0,-1 1 0,1-1 0,-1 0 0,0 1 0,1-1 0,-1 0 0,1 0 0,-1 1 0,0-1 0,0 0 0,1 0 0,-1 0 0,0 1 0,0-1 0,0 0 0,0 0 0,0 0 6,9-61-100,-9 61 45,0 1 21,1-1 39,-1 0 0,0 0 0,0 0 0,0 0 1,0 0-1,0-1 0,0 1 0,0 0 0,0 0 0,-1 0 0,1 0 1,0 0-1,0 0 0,-1 0 0,1 0 0,-1 0 0,0 0-5,1 1-10,-2-1-81,0 0 1,1 0 0,-1 0 0,0 0-1,0 1 1,0-1 0,0 1 0,0-1-1,0 1 1,1 0 0,-1 0-1,0 0 1,-2 0 90,1 1-616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28.457"/>
    </inkml:context>
    <inkml:brush xml:id="br0">
      <inkml:brushProperty name="width" value="0.2" units="cm"/>
      <inkml:brushProperty name="height" value="0.2" units="cm"/>
      <inkml:brushProperty name="color" value="#FFC114"/>
    </inkml:brush>
  </inkml:definitions>
  <inkml:trace contextRef="#ctx0" brushRef="#br0">51 0 48,'0'0'295,"0"0"-51,0 0-52,0 0 29,0 0-8,0 0-21,0 0-8,0 0 14,0 0-5,0 0 15,0 0-24,0 0-12,0 0-14,0 0 21,0 0 2,0 0-26,0 0-14,0 0 11,-6 6-18,-16 20 2,19-22-75,1 0 1,0 0-1,0 1 1,1-1-1,-1 0 1,1 1-1,0-1 1,0 1-1,0 0 1,1-1 0,0 1-1,0 0 1,0-1-1,0 1-61,-1 16 111,-3 49 101,3 0-1,3 19-211,1 21 71,-3 183-1349,0-292 598,0-1-264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6.273"/>
    </inkml:context>
    <inkml:brush xml:id="br0">
      <inkml:brushProperty name="width" value="0.2" units="cm"/>
      <inkml:brushProperty name="height" value="0.2" units="cm"/>
      <inkml:brushProperty name="color" value="#FFC114"/>
    </inkml:brush>
  </inkml:definitions>
  <inkml:trace contextRef="#ctx0" brushRef="#br0">168 14 260,'0'0'307,"0"0"-18,0 0 4,13 0 49,-6 1 4578,6-4-4888,-21-4 42,6 6-70,-1 0 0,0 1 0,1-1 0,-1 0 0,0 1 0,0-1 0,1 1 0,-1 0-1,0 0 1,0 0 0,1 0 0,-1 1 0,0-1 0,0 1 0,0 0-4,-5 2 1,-1 2 0,1-1 0,0 1 0,1 0 0,-1 0 0,1 1 1,0 0-1,0 0 0,1 1 0,0 0 0,0 0 0,0 1 0,1-1 0,0 1 0,1 0 0,0 1 0,0-1 0,1 1 1,0-1-1,-2 8-1,-2 14-8,1 0 0,2 1 0,1-1 0,1 1 0,2 19 8,0-37-2,1 0 0,1 0 1,1 0-1,-1 0 0,2 0 1,0 0-1,1-1 0,0 0 0,0 0 1,4 4 1,-3-5-3,1-1 1,1 0 0,0 0 0,0-1-1,0 1 1,2-2 0,-1 0 0,1 0-1,0 0 1,0-1 0,1-1 0,0 0-1,5 2 3,24 9-14,1-2 0,0-2 0,14 1 14,65 23-343,-28-8-1995,-84-29 1502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6.996"/>
    </inkml:context>
    <inkml:brush xml:id="br0">
      <inkml:brushProperty name="width" value="0.2" units="cm"/>
      <inkml:brushProperty name="height" value="0.2" units="cm"/>
      <inkml:brushProperty name="color" value="#FFC114"/>
    </inkml:brush>
  </inkml:definitions>
  <inkml:trace contextRef="#ctx0" brushRef="#br0">44 1 52,'-1'107'3083,"-9"145"-2162,-1-66-540,9-109-122,-4 0 1,-6 17-260,12-94 0,-1 1 0,1 0 0,0-1 0,0 1 0,-1 0 1,1-1-1,0 1 0,0 0 0,0 0 0,0-1 0,0 1 0,0 0 1,0-1-1,0 1 0,1 0 0,-1 0 0,0-1 0,0 1 0,1 0 1,-1-1-1,0 1 0,1-1 0,-1 1 0,0 0 0,12-8-35,11-24-54,24-61-265,-32 59 276,1 1 0,2 1 0,1 1 0,1 0 0,7-5 78,-27 35 7,1-1 0,-1 1-1,0 0 1,1-1 0,-1 1 0,0 0 0,1-1-1,-1 1 1,1 0 0,-1 0 0,0 0 0,1-1-1,-1 1 1,1 0 0,-1 0 0,1 0 0,-1 0 0,1 0-1,-1 0 1,1 0 0,-1 0 0,1 0 0,-1 0-1,1 0 1,-1 0 0,1 0 0,-1 0 0,0 0-1,1 0 1,-1 0 0,1 1 0,-1-1 0,1 0-1,-1 0 1,0 1 0,1-1 0,-1 0 0,1 0-1,-1 1 1,0-1 0,1 1 0,-1-1 0,0 0-1,0 1 1,1-1-7,10 21 169,-10-19-198,6 16 80,-1 1 0,-1 0 1,-1 0-1,0 1 0,-2-1 0,0 1 0,-1 0 0,-1 8-51,6 63 152,-1-44-109,-4-30-99,1 0 0,0-1 0,1 1 0,1-1-1,1 1 1,0-1 0,2 2 56,5-8-1705,-12-10 818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7.372"/>
    </inkml:context>
    <inkml:brush xml:id="br0">
      <inkml:brushProperty name="width" value="0.2" units="cm"/>
      <inkml:brushProperty name="height" value="0.2" units="cm"/>
      <inkml:brushProperty name="color" value="#FFC114"/>
    </inkml:brush>
  </inkml:definitions>
  <inkml:trace contextRef="#ctx0" brushRef="#br0">94 135 188,'0'7'149,"1"1"-1,0-1 1,0 0 0,1 1-1,0-1 1,0 0 0,1 0-1,0 0 1,0 0-1,1-1 1,-1 1 0,3 0-149,-4-2 69,1-1 0,0 0 0,1 0-1,-1 0 1,1 0 0,0-1 0,0 0 0,0 0 0,0 0 0,1 0 0,-1 0 0,1-1 0,-1 0 0,1 0 0,0 0 0,0 0 0,1-1-69,1 0 42,-1-1 0,1 0 0,0 0 1,0-1-1,0 0 0,-1 0 0,1-1 1,0 0-1,-1 0 0,0 0 0,1-1 1,-1 0-1,0 0 0,0 0 0,0-1 1,-1 0-1,1 0 0,-1 0 0,0-1 1,-1 0-1,2-2-42,1 1 31,-1-1 1,-1 0-1,1 0 1,-1-1-1,-1 0 1,1 0-1,-1 0 1,-1 0-1,0 0 1,0-1-1,0 0 1,-1 1-1,0-1 1,-1 0-1,0-5-31,-1 10 9,0 0 1,0 0-1,-1 1 0,0-1 0,1 0 1,-2 0-1,1 1 0,0-1 0,-1 1 1,1-1-1,-1 1 0,0 0 0,0 0 0,0-1 1,-1 1-1,1 1 0,-1-1 0,1 0 1,-1 1-1,0-1 0,0 1 0,0 0 1,-1 0-1,1 0 0,0 0 0,-1 0 1,1 1-1,-1 0 0,1 0 0,-1 0 1,-3-1-10,-2 1 30,1-1 0,-1 1 0,0 0-1,1 1 1,-1 0 0,0 1 0,0-1 0,1 2 0,-1-1 0,0 1 0,1 1 0,0-1 0,-1 1-30,-11 6 79,0 1-1,0 1 1,1 0-1,1 2 1,0 0-1,-1 2-78,14-10-74,-1 0 1,1 0-1,-1 1 0,2 0 0,-1 0 0,1 0 1,-1 1-1,2-1 0,-1 1 0,1 0 0,0 0 1,0 0-1,1 1 0,0-1 0,0 0 0,1 1 1,0-1-1,0 6 74,4-3-616,11 4-206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7.812"/>
    </inkml:context>
    <inkml:brush xml:id="br0">
      <inkml:brushProperty name="width" value="0.2" units="cm"/>
      <inkml:brushProperty name="height" value="0.2" units="cm"/>
      <inkml:brushProperty name="color" value="#FFC114"/>
    </inkml:brush>
  </inkml:definitions>
  <inkml:trace contextRef="#ctx0" brushRef="#br0">102 9 140,'-9'8'202,"0"1"0,0-1 0,1 2-1,0-1 1,1 1 0,0 0 0,1 0 0,0 1 0,0 0 0,1 0 0,1 1-1,0-1 1,0 1 0,1 0 0,1 0 0,0 0 0,1 0 0,-1 6-202,2-15 23,1 0 1,-1 0-1,0 0 1,1 1-1,-1-1 1,1 0-1,0 0 1,0 0-1,0 0 1,1 0-1,-1 0 1,1-1-1,-1 1 1,1 0-1,0-1 1,0 1-1,0-1 1,0 1-1,1-1 1,-1 0-1,1 0 1,-1 0-1,1-1 1,0 1-1,-1 0 1,1-1-1,0 0 1,0 0-1,0 0 1,0 0-1,0 0 0,0 0 1,1-1-1,-1 0 1,0 0-1,0 1 1,0-2-1,1 1 1,-1 0-1,0-1 1,0 1-1,1-1-23,6-3 30,-1 0-1,0 0 0,0 0 0,0-1 0,0-1 0,-1 1 0,0-1 1,0-1-1,-1 0 0,0 0 0,0 0 0,0-1 0,-1 0 0,0 0 1,-1 0-1,0-1 0,0 0 0,-1 0 0,0 0 0,0-1 0,-1 1 1,0-1-1,-1 0 0,0 0 0,-1 0 0,0 0 0,0 0 1,-1-4-30,-1 11 14,1 1 0,-1-1 0,1 0 0,-1 1 0,0-1 0,0 1 0,0-1 0,-1 1 0,1 0 0,-1-1 0,1 1 0,-1 0 0,0 0 0,1 0 0,-1 0 0,0 0 0,0 1 0,-1-1 0,1 0 0,0 1 0,0 0 0,-1-1 0,1 1 0,-1 0 0,1 0 0,-1 1 0,-2-2-14,-1 0 18,-1 1 0,1-1 0,-1 1 0,1 0 0,-1 0 0,0 1 0,1 0 0,-1 0 0,1 1 0,-1-1 0,-4 2-18,-95 38-2792,104-39 1927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7:03.235"/>
    </inkml:context>
    <inkml:brush xml:id="br0">
      <inkml:brushProperty name="width" value="0.1" units="cm"/>
      <inkml:brushProperty name="height" value="0.1" units="cm"/>
      <inkml:brushProperty name="color" value="#FFFFFF"/>
    </inkml:brush>
  </inkml:definitions>
  <inkml:trace contextRef="#ctx0" brushRef="#br0">0 147 184,'25'-9'591,"0"-1"-1,-1-1 1,0 0-1,-1-2 1,0-1-1,-1-1 1,-1-1-1,16-15-590,-34 29 74,1 0 0,0 0 0,-1 0 0,1 0 0,0 1-1,0 0 1,0-1 0,0 2 0,0-1 0,0 0 0,1 1-1,-1 0 1,0 0 0,0 0 0,0 0 0,2 1-74,8-1 89,-11 1-84,-1 0 0,0-1-1,1 1 1,-1 0 0,0 1 0,1-1-1,-1 0 1,0 1 0,0-1 0,0 1-1,0-1 1,0 1 0,-1 0-1,1 0 1,0 0 0,0 1-5,24 36 82,-16-16-50,-1 2 0,-2-1 1,0 1-1,3 25-32,11 109 105,-15-108-85,-3-12-10,-1-18 1,0 0 0,1 0-1,1 0 1,3 5-11,-6-25 16,-1 1-1,-4 26 158,4-28-171,0 1-1,-1-1 1,1 0 0,-1 0-1,1 0 1,0 0 0,-1 0-1,1 0 1,-1 0 0,1 0-1,-1 0 1,1 0-1,0 0 1,-1 0 0,1 0-1,-1 0 1,1 0 0,0 0-1,-1 0 1,1-1 0,-1 1-1,1 0 1,0 0-1,-1 0 1,1-1 0,0 1-1,-1 0 1,1-1 0,0 1-1,-1 0-1,-1-2-5,-1 1 0,1-1 0,-1 1-1,0 0 1,1 0 0,-1 0 0,0 1 0,0-1-1,0 1 1,1-1 0,-3 1 5,-16 1-10,1 2 0,-1 0-1,1 1 1,0 1 0,0 0 0,0 2-1,1 0 1,0 2 0,-15 8 10,-8 3-23,40-19 132,0 0-272,1 0 0,-1 0 0,1-1-1,-1 1 1,0 0 0,0-1 0,1 1 0,-1-1 0,0 1-1,0-1 1,1 0 0,-1 0 0,0 0 0,0 0 0,0 0-1,0 0 1,1 0 0,-1-1 0,0 1 0,0-1-1,0 1 1,0-1 163,-14-12-848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8.624"/>
    </inkml:context>
    <inkml:brush xml:id="br0">
      <inkml:brushProperty name="width" value="0.2" units="cm"/>
      <inkml:brushProperty name="height" value="0.2" units="cm"/>
      <inkml:brushProperty name="color" value="#FFC114"/>
    </inkml:brush>
  </inkml:definitions>
  <inkml:trace contextRef="#ctx0" brushRef="#br0">402 0 180,'0'0'227,"0"0"23,0 0-7,-9 2-33,-24 6-13,1 1-1,1 1 1,0 1-1,0 2 1,1 1-1,1 2 1,0 0-1,1 2 1,1 2-1,1 0 1,-17 17-197,41-35 13,0 0 1,0 1 0,0-1 0,0 0 0,1 1 0,-1-1 0,0 1-1,1-1 1,0 1 0,0 0 0,0 0 0,0-1 0,0 1-1,0 0 1,1 0 0,-1 0 0,1 0 0,0 0 0,0 0-1,0 0 1,0 0 0,1 0 0,-1 0 0,1 0 0,0 0-1,0-1 1,0 1 0,0 0 0,0 0 0,0-1 0,1 1-1,-1-1 1,2 2-14,7 9 33,1 0-1,1-1 1,0 0-1,0-1 0,14 9-32,-14-11 89,-1 0 0,0 1 0,0 1 0,2 3-89,-11-11 40,-1-1 0,0 1 0,0-1 0,0 1 0,0 0 0,0 0 0,0-1 0,-1 1 0,1 0 0,-1 0 0,0 0 0,0-1 0,0 1 0,0 0 0,0 0 0,-1 0-1,1-1 1,-1 1 0,0 0 0,0 0 0,0-1 0,0 1 0,0-1 0,0 1 0,-1-1 0,1 1 0,-1-1 0,0 0 0,-1 2-40,-7 8 111,-1 0 0,0-1 0,-1 0 0,-9 7-111,9-8-116,9-7-10,0 0 0,0 0-1,0 0 1,0-1 0,-1 1 0,1-1 0,-1 0-1,0 0 1,0 0 0,0-1 0,0 1 0,0-1-1,0 0 1,0 0 0,0 0 0,-2 0 126,6-1-930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29.091"/>
    </inkml:context>
    <inkml:brush xml:id="br0">
      <inkml:brushProperty name="width" value="0.2" units="cm"/>
      <inkml:brushProperty name="height" value="0.2" units="cm"/>
      <inkml:brushProperty name="color" value="#FFC114"/>
    </inkml:brush>
  </inkml:definitions>
  <inkml:trace contextRef="#ctx0" brushRef="#br0">14 158 276,'28'-4'623,"-15"3"-375,-1-1-1,1 0 0,-1-1 0,10-3-247,21-10 539,-28 11-341,-1 0 0,0 0 0,0-1 0,0-1-1,-1-1 1,0 0 0,0 0 0,8-8-198,-20 15 10,0 1-1,0-1 1,0 0-1,0 0 1,0 1-1,0-1 1,-1 0-1,1 0 1,0 0-1,-1 0 1,1 0-1,0 0 1,-1 0-1,1 0 1,-1 0-1,1 0 1,-1 0-1,0 0 1,0 0-1,1 0 1,-1 0-1,0-1 1,0 1-1,0 0 1,0 0-1,0 0 0,0 0 1,0 0-1,-1-1 1,1 1-1,0 0 1,-1 0-1,1 0 1,-1 0-1,1 0 1,-1 0-1,1 0 1,-1 0-1,0 0 1,1 0-1,-1 0 1,0 1-1,0-1 1,-1-1-10,0 1 4,-1-1 0,0 1 0,0 0 0,0 0 0,0 0 0,0 0 1,0 0-1,0 0 0,0 1 0,0 0 0,0-1 0,0 1 0,0 0 0,0 1 0,0-1 1,0 0-1,-1 1 0,0 0-4,-10 3 35,1 1 1,0 1 0,0 0 0,0 1-1,1 0 1,0 0 0,0 2-1,1-1 1,0 1 0,1 1-1,0 0 1,-6 8-36,8-8 42,0 0 0,1 0 0,0 1 0,1-1 0,0 2 0,0-1 0,1 1 0,1 0-1,0 0 1,1 0 0,0 0 0,1 0 0,0 1 0,0 11-42,2-20 11,0 0-1,1 0 0,-1 0 1,1 0-1,-1 0 0,1 0 1,0-1-1,1 1 1,-1 0-1,1-1 0,0 1 1,-1-1-1,1 1 0,1-1 1,-1 0-1,1 0 1,1 2-11,1-1 21,0 0 0,0 0 0,0-1 0,1 1 1,-1-1-1,1-1 0,-1 1 0,1-1 1,0 0-1,5 1-21,15 2-2,1-1 0,-1-2 0,1 0 0,0-2 0,0-1 2,-2 1-137,-25 0 135,10 1-312,0-1 0,0 0-1,0-1 1,0 0 0,-1-1 0,1 0-1,0 0 1,6-3 314,-7 0-823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0.555"/>
    </inkml:context>
    <inkml:brush xml:id="br0">
      <inkml:brushProperty name="width" value="0.2" units="cm"/>
      <inkml:brushProperty name="height" value="0.2" units="cm"/>
      <inkml:brushProperty name="color" value="#FFC114"/>
    </inkml:brush>
  </inkml:definitions>
  <inkml:trace contextRef="#ctx0" brushRef="#br0">73 0 136,'0'0'159,"0"0"59,0 0-50,0 0 23,0 0 27,0 0-49,0 0-6,0 0 48,0 0-9,0 0 13,0 0-24,-2 3-30,-5 9-55,0 0-1,2 0 0,0 1 1,0 0-1,1 0 1,0 0-1,2 1 0,-2 12-105,-5 14 200,2 3-9,1 0 0,3 0 1,1 1-1,2 17-191,0-40 62,1-11-35,0 1 0,0 0-1,1-1 1,0 1 0,1-1-1,0 0 1,1 0 0,0 0-1,1 0 1,0-1 0,0 1-1,1-1 1,0-1 0,0 1-1,1-1 1,0 0 0,1 0-1,0-1 1,0 0 0,1-1-1,-1 0 1,1 0 0,1-1-1,-1 0 1,1 0 0,0-1-1,0 0 1,0-1 0,0 0-1,1-1 1,-1 0 0,7 0-27,8 0 48,0-1 1,1-1 0,-1-2-1,1 0 1,-1-2 0,21-5-49,-2-2-365,-1 1 0,22 0 365,-64 10-322,-1 0-132,0 0-134,0 0-196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0.901"/>
    </inkml:context>
    <inkml:brush xml:id="br0">
      <inkml:brushProperty name="width" value="0.2" units="cm"/>
      <inkml:brushProperty name="height" value="0.2" units="cm"/>
      <inkml:brushProperty name="color" value="#FFC114"/>
    </inkml:brush>
  </inkml:definitions>
  <inkml:trace contextRef="#ctx0" brushRef="#br0">1 264 180,'11'-15'229,"0"1"-1,1 0 1,1 1-1,0 0 1,1 1 0,0 1-1,1 0 1,0 1-1,7-3-228,16-13 383,-35 24-377,21-16-70,1 0 0,1 2 0,0 1 0,1 1 0,1 1 0,9-2 64,-37 15-693,-3 3-200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1.239"/>
    </inkml:context>
    <inkml:brush xml:id="br0">
      <inkml:brushProperty name="width" value="0.2" units="cm"/>
      <inkml:brushProperty name="height" value="0.2" units="cm"/>
      <inkml:brushProperty name="color" value="#FFC114"/>
    </inkml:brush>
  </inkml:definitions>
  <inkml:trace contextRef="#ctx0" brushRef="#br0">0 194 48,'84'-40'687,"2"5"0,2 3 0,1 4 0,0 4 0,15 2-687,-18 10-1844,-80 12 953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1.591"/>
    </inkml:context>
    <inkml:brush xml:id="br0">
      <inkml:brushProperty name="width" value="0.2" units="cm"/>
      <inkml:brushProperty name="height" value="0.2" units="cm"/>
      <inkml:brushProperty name="color" value="#FFC114"/>
    </inkml:brush>
  </inkml:definitions>
  <inkml:trace contextRef="#ctx0" brushRef="#br0">3 0 196,'0'2'308,"0"1"-68,0 0-44,0 0 4,0 4-72,0 0-140,0 1-44,0-1-116,-3 3-132,3 1-204</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1.921"/>
    </inkml:context>
    <inkml:brush xml:id="br0">
      <inkml:brushProperty name="width" value="0.2" units="cm"/>
      <inkml:brushProperty name="height" value="0.2" units="cm"/>
      <inkml:brushProperty name="color" value="#FFC114"/>
    </inkml:brush>
  </inkml:definitions>
  <inkml:trace contextRef="#ctx0" brushRef="#br0">71 1 16,'0'5'348,"0"2"-56,-2 1 16,-4 14-56,0-2-28,1 2-24,-1-1-20,1 1-20,-4-2-36,3-1-84,1-2-24,1-4 32,2-1-140,-4-1-84,3-5-24,1 2-156,-2-2-176,4-1-260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2.505"/>
    </inkml:context>
    <inkml:brush xml:id="br0">
      <inkml:brushProperty name="width" value="0.2" units="cm"/>
      <inkml:brushProperty name="height" value="0.2" units="cm"/>
      <inkml:brushProperty name="color" value="#FFC114"/>
    </inkml:brush>
  </inkml:definitions>
  <inkml:trace contextRef="#ctx0" brushRef="#br0">170 0 40,'0'21'631,"0"1"0,-2-1 0,-1 1 1,0-1-1,-4 10-631,-88 345 1347,77-303-1238,10-36-816,-2-1 0,-5 10 707,8-35-1717,6-9 784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2.907"/>
    </inkml:context>
    <inkml:brush xml:id="br0">
      <inkml:brushProperty name="width" value="0.2" units="cm"/>
      <inkml:brushProperty name="height" value="0.2" units="cm"/>
      <inkml:brushProperty name="color" value="#FFC114"/>
    </inkml:brush>
  </inkml:definitions>
  <inkml:trace contextRef="#ctx0" brushRef="#br0">0 1 216,'247'1'2704,"-121"-2"-4180,-118 1 608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3.506"/>
    </inkml:context>
    <inkml:brush xml:id="br0">
      <inkml:brushProperty name="width" value="0.2" units="cm"/>
      <inkml:brushProperty name="height" value="0.2" units="cm"/>
      <inkml:brushProperty name="color" value="#FFC114"/>
    </inkml:brush>
  </inkml:definitions>
  <inkml:trace contextRef="#ctx0" brushRef="#br0">148 1 64,'-23'96'910,"-27"109"2032,-19 185-2942,65-367 126,3-6 56,15-39-220,23-53-240,-22 41 118,2 1 0,1 1 0,7-8 160,-12 18-28,-11 19 30,-1-1 1,0 1-1,1 0 0,0 0 1,0 0-1,0 0 1,0 0-1,0 1 0,1-1 1,-1 0-1,1 1 1,-1 0-1,1 0 0,0 0 1,0 0-1,0 0 1,0 0-1,0 1 1,1-1-1,-1 1 0,1 0-2,-3 1 108,-1 0-13,4 4-2,3 4-58,-2-1 0,1 1 0,-1 0 1,0 1-1,-1-1 0,0 1 0,0 0 1,-1 0-1,0 1 0,0-1 0,-1 0 1,-1 1-1,1 8-35,3 30 203,-3 1 0,-2 13-203,0-33 53,0 70-664,0-99 570,0 1 0,0-1-1,0 1 1,0 0 0,0-1 0,0 1 0,0-1 0,1 1 0,-1-1 0,0 1 0,0-1 0,1 1 0,-1-1 0,0 1 0,1-1 0,-1 1 0,0-1-1,1 1 1,-1-1 0,1 0 0,-1 1 0,1-1 0,-1 0 0,1 1 0,-1-1 0,1 0 0,-1 1 0,1-1 0,-1 0 0,1 0 0,0 0 0,-1 0-1,1 0 1,-1 0 0,1 0 0,-1 0 0,1 0 0,0 0 0,-1 0 0,1 0 0,-1 0 0,1 0 0,-1 0 0,1 0 0,0-1 0,-1 1-1,1 0 1,-1 0 0,1-1 0,-1 1 0,1 0 0,-1-1 0,0 1 0,1-1 0,-1 1 0,1 0 0,-1-1 0,0 1 0,1-1 0,-1 1 0,0-1-1,0 0 42,15-11-953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7:04.870"/>
    </inkml:context>
    <inkml:brush xml:id="br0">
      <inkml:brushProperty name="width" value="0.1" units="cm"/>
      <inkml:brushProperty name="height" value="0.1" units="cm"/>
      <inkml:brushProperty name="color" value="#FFFFFF"/>
    </inkml:brush>
  </inkml:definitions>
  <inkml:trace contextRef="#ctx0" brushRef="#br0">209 118 240,'-5'4'453,"-1"0"1,2 1-1,-1 0 0,0 0 0,1 0 1,-2 2-454,-43 56 329,30-40-210,0 2 0,1 0 0,-2 8-119,8-13 76,15-30-50,19-34-78,129-195-80,-147 234 365,-14 17-153,-36 50-45,15-24 58,2 1-1,-5 10-92,14-19 13,44-53-81,15-15 36,27-33 32,52-69 103,-116 138-18,-3 7-28,-8 17-1,-16 27-11,-133 212 223,120-186-365,52-83 68,1-12 41,1 1-1,1 1 1,7-6-12,36-39 23,-21 22-55,-31 34 57,0 0 0,0-1 1,-1 0-1,0-1 0,-1 0 1,0 0-1,3-5-25,-18 30 14,-1 0 0,0 0 0,-1-1-1,-10 10-13,-19 25 4,-21 42 37,3 3-1,-23 58-40,73-129-14,21-34-25,25-34-11,-37 42 52,90-118 16,40-50 190,-109 147-45,-39 51 4,-8 12-110,-26 45-40,21-37 20,3 2 1,1 1-38,7-17-14,15-29 7,0 1-1,1-1 1,0 1 0,0-1-1,0 1 1,1 0-1,0 0 1,0 1 0,1-1-1,-1 0 1,1 5 7,1-10-24,6-3-11,16-17 29,0-1 1,-2-1-1,-1-1 0,0-1 1,13-23 5,35-40 3,2 0 69,-117 200 165,22-65-192,6-12-43,1 1-1,-10 33-1,28-70 0,1-1-1,0 0 1,0 0-1,0 1 1,0-1-1,-1 0 1,1 0-1,0 1 1,0-1-1,0 0 1,0 0-1,0 1 1,0-1-1,0 0 1,0 0-1,0 1 1,0-1-1,0 0 1,0 1-1,0-1 1,0 0-1,0 0 1,0 1-1,0-1 1,0 0-1,0 0 1,0 1-1,0-1 1,0 0-1,0 0 1,1 1-1,-1-1 1,0 0-1,0 0 1,0 1-1,0-1 1,1 0-1,-1 0 1,0 0-1,0 0 1,1 1-1,-1-1 1,0 0-1,1 0 1,13-5-7,14-16 2,72-82-2,-55 54 83,-53 59-78,1 0-1,1 0 1,0 0 0,0 1 0,-2 7 2,-17 29 24,10-25-40,6-8-206,0 0 1,0 1 0,-3 10 221,11-19-1607,3-9 763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3:33.894"/>
    </inkml:context>
    <inkml:brush xml:id="br0">
      <inkml:brushProperty name="width" value="0.2" units="cm"/>
      <inkml:brushProperty name="height" value="0.2" units="cm"/>
      <inkml:brushProperty name="color" value="#FFC114"/>
    </inkml:brush>
  </inkml:definitions>
  <inkml:trace contextRef="#ctx0" brushRef="#br0">66 211 168,'14'-7'153,"0"-1"-1,-1 0 1,0-1-1,0-1 1,-1 0-1,10-11-152,-17 16 31,0-1 0,0 1 0,-1-1 0,0 0 0,0 0-1,-1-1 1,0 1 0,0-1 0,0 1 0,-1-1 0,0 0 0,0 0 0,-1 0 0,0 0 0,0-1-1,0-2-30,-1 9 9,0 0-1,0 0 1,0 0-1,0 0 1,0 0-1,0 0 1,0 1-1,0-1 1,-1 0-1,1 0 1,0 0-1,0 0 1,-1 0-1,1 1 1,-1-1-1,1 0 1,-1 0-1,1 0 1,-1 1-1,1-1 1,-1 0-1,1 1 1,-1-1-1,0 1 1,0-1-1,1 0 1,-1 1-1,0 0 1,0-1-1,1 1 1,-1-1-9,-2 1 30,1 0 0,0 0 0,0 0 1,0 0-1,0 0 0,-1 0 1,1 1-1,0-1 0,0 1 1,0-1-1,0 1 0,0 0 1,-1 0-31,-6 3 108,0 1 1,1 0 0,-1 0 0,1 1 0,-6 5-109,4 0 89,0 0-1,1 0 1,0 1 0,0 0-1,2 1 1,-1-1 0,2 2-1,0-1 1,0 1 0,1 0-1,-2 10-88,0 6 157,1 1-1,2-1 1,1 1-1,1 0 0,1 3-156,2-27 24,-1-1 0,1 1 0,0-1 0,1 0 0,-1 1 0,1-1 0,1 0 0,-1 0 0,1 0 0,0-1 0,0 1 0,4 4-24,-5-7-79,1 1-1,0-1 0,0 0 0,0 0 0,0 0 0,0 0 0,0 0 0,1-1 0,0 0 0,-1 1 0,1-1 0,0-1 0,0 1 0,0 0 0,0-1 0,0 0 0,0 0 1,1 0-1,-1-1 0,4 1 80,7-1-882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36.641"/>
    </inkml:context>
    <inkml:brush xml:id="br0">
      <inkml:brushProperty name="width" value="0.2" units="cm"/>
      <inkml:brushProperty name="height" value="0.2" units="cm"/>
      <inkml:brushProperty name="color" value="#FFC114"/>
    </inkml:brush>
  </inkml:definitions>
  <inkml:trace contextRef="#ctx0" brushRef="#br0">1035 39 64,'0'0'270,"0"0"-3,0 0-41,0 0 9,0 0 27,0 0 6,0 0 6,0 0 21,0 0 5,0 0-18,0-13 119,-1 5 2612,0 7-3004,1 0 0,0 0 0,-1 0 0,1 0 0,-1 0 0,0 0 0,1 0 0,-1 1 0,0-1 0,1 0 0,-1 0 0,0 1 0,0-1 0,0 0 0,0 1 0,0-1 0,0 1 0,0-1 0,0 1 0,0 0 0,0-1 0,0 1-9,-30-2 344,21 2-285,-403 0 425,326 14-385,-347-14-70,415 18-306,-2-5-3578,21-13 2705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37.462"/>
    </inkml:context>
    <inkml:brush xml:id="br0">
      <inkml:brushProperty name="width" value="0.2" units="cm"/>
      <inkml:brushProperty name="height" value="0.2" units="cm"/>
      <inkml:brushProperty name="color" value="#FFC114"/>
    </inkml:brush>
  </inkml:definitions>
  <inkml:trace contextRef="#ctx0" brushRef="#br0">343 0 172,'-2'3'158,"0"0"1,0-1-1,0 1 1,0-1-1,0 1 1,-1-1-1,1 0 0,-1 0 1,1 0-1,-1 0 1,0 0-1,-1 0-158,-14 11 412,-21 20 111,-3-1 1,-16 7-524,-61 48 526,114-83-507,3-2-14,-1-1 1,1 1-1,0-1 1,0 1-1,0 0 1,1 0-1,-1 0 1,0 0-1,1 0 0,-1 0 1,1 0-1,0 1 1,-1-1-1,1 0 1,0 1-1,1-1 0,-1 1 1,0-1-1,1 1 1,-1 0-6,1-3 5,0 0 40,0 0-17,0 0-6,3 10 40,6-3-33,0 0-1,0 0 0,0-1 1,1 0-1,0-1 1,0 0-1,1-1 0,-1 0 1,10 2-29,30 14 57,-31-11-49,-1 1-1,0 1 1,0 0 0,-1 2-1,-1 0 1,1 1-8,3 2-3329,-20-16 2367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4:38.593"/>
    </inkml:context>
    <inkml:brush xml:id="br0">
      <inkml:brushProperty name="width" value="0.2" units="cm"/>
      <inkml:brushProperty name="height" value="0.2" units="cm"/>
      <inkml:brushProperty name="color" value="#FFC114"/>
    </inkml:brush>
  </inkml:definitions>
  <inkml:trace contextRef="#ctx0" brushRef="#br0">884 16 128,'0'0'230,"0"0"-41,0 0 43,0 0-8,-1-15 1622,-14 29-1697,2 1 0,0 0 0,1 1 1,1 1-1,0 0 0,-5 11-149,-11 18 214,-159 251 1186,-41 108-1400,65-66 435,144-302-328,-3-1 0,-17 23-107,27-42-338,-2-2 1,0 1-1,0-1 0,-2-1 0,1-1 0,-12 8 338,20-17-630,4-3-232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36.873"/>
    </inkml:context>
    <inkml:brush xml:id="br0">
      <inkml:brushProperty name="width" value="0.2" units="cm"/>
      <inkml:brushProperty name="height" value="0.2" units="cm"/>
      <inkml:brushProperty name="color" value="#FFC114"/>
    </inkml:brush>
  </inkml:definitions>
  <inkml:trace contextRef="#ctx0" brushRef="#br0">69 1 92,'0'0'205,"0"0"-5,0 0-1,0 0-52,0 0 13,0 0-17,-22 2 1437,19 0-1573,2-2 2,0 1-1,-1 0 0,1-1 0,0 1 1,-1 0-1,1 0 0,0 0 0,0 0 1,0 0-1,-1 0 0,1 0 0,0 0 1,1 0-1,-1 1 0,0-1 0,0 0 1,0 1-1,1-1 0,-1 0 0,1 1 1,-1-1-1,1 1 0,-1-1 0,1 1 1,0-1-1,0 1 0,0-1 0,0 2-8,-3 346 1095,3-347-1081,-1-2-10,0 1 1,1-1-1,-1 1 0,0-1 0,1 1 1,-1-1-1,1 1 0,-1-1 1,1 1-1,-1 0 0,1-1 0,0 1 1,-1 0-1,1-1 0,0 1 1,-1 0-1,1-1 0,0 1 0,0 0 1,0 0-1,0 0 0,0-1 0,0 1 1,0 0-1,0 0 0,0-1 1,0 1-1,0 0-4,0 28-125,1-24-61,-1-4 96,0-1-13,0 0-46,0 0-15,0 0 21,0 0-94,0 0-83,-9 14-1273,9-14 782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38.156"/>
    </inkml:context>
    <inkml:brush xml:id="br0">
      <inkml:brushProperty name="width" value="0.2" units="cm"/>
      <inkml:brushProperty name="height" value="0.2" units="cm"/>
      <inkml:brushProperty name="color" value="#FFC114"/>
    </inkml:brush>
  </inkml:definitions>
  <inkml:trace contextRef="#ctx0" brushRef="#br0">66 1 84,'0'0'187,"0"0"31,-1 0-180,0 0-1,1 0 0,-1 0 1,0 0-1,0 0 1,0 0-1,0 0 0,0 0 1,0 0-1,0 0 0,1 0 1,-1 0-1,0 1 1,0-1-1,0 0 0,0 1 1,1-1-1,-1 0 0,-1 1-37,2 2 87,-1 0-1,1 0 0,-1-1 1,0 1-1,0 0 1,0-1-1,0 1 0,-1-1 1,1 0-1,-1 1 0,1-1 1,-1 0-1,0 0 0,0 0 1,0 1-87,-1-1 15,1 1 0,0-1 0,0 1 0,0-1 0,0 1 0,0 0 0,1 0 0,-1 0 0,1 0 0,0 0 1,0 1-1,0-1 0,0 0 0,0 0 0,1 4-15,0-6 46,-2 5-34,1 0 1,1 0-1,-1 0 1,1 0-1,0 1 1,1-1-1,-1 0 1,1 1-13,1 16-199,-2-22 205,6 6-41,-6-7 31,0 1 0,0-1-1,0 0 1,0 1-1,0-1 1,0 0 0,0 1-1,1-1 1,-1 0-1,0 1 1,0-1 0,0 0-1,1 1 1,-1-1 0,0 0-1,0 0 1,1 1-1,-1-1 1,0 0 0,1 0-1,-1 0 1,0 1 0,1-1-1,-1 0 1,0 0-1,1 0 1,-1 0 0,0 0-1,1 0 1,-1 0-1,1 0 1,-1 0 0,0 0-1,1 0 1,-1 0 0,0 0-1,1 0 1,-1 0-1,0 0 1,1 0 0,-1 0-1,1 0 1,-1-1 0,0 1-1,1 0 1,-1 0-1,0 0 1,0-1 0,1 1-1,-1 0 1,0 0-1,1-1 1,-1 1 0,0 0-1,0 0 1,0-1 0,1 1 4,3-3-1,0-1 1,-1 1-1,1 0 1,-1-1 0,1 0-1,-1 0 1,0 0-1,0 0 1,-1-1 0,0 1-1,1-1 1,-1 1-1,-1-1 1,1 0 0,-1 0-1,1 1 1,-2-1-1,1 0 1,0 0 0,-1-4 0,0 8 6,0 1 12,0 0 16,0 0-26,0 0 12,-16-18-660,15 18 211,-2 0-218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39.810"/>
    </inkml:context>
    <inkml:brush xml:id="br0">
      <inkml:brushProperty name="width" value="0.2" units="cm"/>
      <inkml:brushProperty name="height" value="0.2" units="cm"/>
      <inkml:brushProperty name="color" value="#FFC114"/>
    </inkml:brush>
  </inkml:definitions>
  <inkml:trace contextRef="#ctx0" brushRef="#br0">403 0 132,'0'0'274,"0"0"-28,0 0 27,0 0-29,0 0-26,0 0-57,0 0 34,0 0 13,0 0-31,0 0-3,0 0-23,0 0 51,0 0-9,0 0-23,0 0-12,0 0-2,0 0 6,0 0-25,0 0-10,0 0 3,0 0 4,0 0 1,0 0-14,0 0-3,-51 25 1146,-74 32 180,40-22-1299,12-2-114,46-26-21,5-2-223,5 14-326,14-11-2697,3-5 2370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5:54.625"/>
    </inkml:context>
    <inkml:brush xml:id="br0">
      <inkml:brushProperty name="width" value="0.2" units="cm"/>
      <inkml:brushProperty name="height" value="0.2" units="cm"/>
      <inkml:brushProperty name="color" value="#FFC114"/>
    </inkml:brush>
  </inkml:definitions>
  <inkml:trace contextRef="#ctx0" brushRef="#br0">61 92 128,'0'0'179,"0"0"9,0 0 32,0 0-63,0-1-50,-1 0-1,1 0 1,0 0 0,0 1-1,0-1 1,0 0 0,0 0-1,0 0 1,0 1 0,0-1 0,0 0-1,1 0 1,-1 1 0,0-1-1,0 0 1,1 0 0,-1 1-1,0-1 1,1 0 0,-1 1-1,1-1-106,0 1 180,0 0 0,1-1-1,-1 1 1,0 0 0,0 1-1,1-1 1,-1 0 0,0 0-1,1 0 1,-1 1 0,0-1 0,0 1-1,1-1 1,-1 1 0,0-1-1,0 1 1,0 0 0,0 0-1,0-1 1,0 1 0,0 0-1,0 0 1,0 0 0,0 0 0,-1 0-1,1 0 1,0 0 0,-1 0-1,1 1-179,0 3-68,0-1 0,0 1 1,-1 0-1,1 0 0,-1-1 0,0 1 0,-1 4 68,0 16 416,0-9-384,0 0 1,-1 0-1,-1-1 0,-1 4-32,-8 48 114,-20 124 62,25-153-192,2-4 76,4-24-71,0 0 0,-1 0 0,0 0 0,0-1 1,-1 1-1,-1-1 0,-2 6 11,6-14-5,0-1-1,0 0 1,0 1 0,0-1 0,0 0 0,0 1-1,-1-1 1,1 0 0,0 1 0,0-1 0,0 0 0,0 1-1,-1-1 1,1 0 0,0 1 0,0-1 0,-1 0-1,1 0 1,0 1 0,0-1 0,-1 0 0,1 0 0,0 0-1,-1 1 1,1-1 0,0 0 0,-1 0 0,1 0-1,0 0 1,-1 0 0,1 0 0,-1 0 0,1 0-1,0 0 1,-1 0 0,1 0 5,1-20-68,7-25 6,12-40 18,-4 24-5,-13 45 65,1 0 0,0 0 0,1 1 0,3-4-16,19-63-52,-12 33 62,-11 37-15,-1-1-1,2 1 0,-1 0-1,1 0 1,1 0 0,0 1 0,1 0 0,0 0 0,3-2 6,4-4-67,1 0-1,1 2 1,12-11 67,-21 21-5,0 0 0,0 0 0,1 1 1,-1 0-1,1 1 0,0-1 0,0 1 0,0 1 0,1 0 0,-1 0 0,4 0 5,-4 1-1,1 0 0,-1 1 0,1 0 0,-1 0 0,1 1 0,-1 0 0,1 0 0,-1 1 0,0 1-1,1-1 1,3 3 1,28 7 83,-34-11-267,0 0 0,0 0 0,0 1 0,0 0 0,-1 0 1,1 1-1,3 2 184,-9-5-2853,0 0 1557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6:50.693"/>
    </inkml:context>
    <inkml:brush xml:id="br0">
      <inkml:brushProperty name="width" value="0.2" units="cm"/>
      <inkml:brushProperty name="height" value="0.2" units="cm"/>
      <inkml:brushProperty name="color" value="#66CC00"/>
    </inkml:brush>
  </inkml:definitions>
  <inkml:trace contextRef="#ctx0" brushRef="#br0">1075 81 420,'0'0'396,"0"0"-28,0 0 8,0 0 12,0 0 27,0 0-10,0 0 13,0 0 8,0 0-5,0 0-11,0 0 7,0 0-8,0 0-49,0 0-27,0 0-14,0 0-13,-2 2-35,-5 2-157,0 0-1,1 0 1,-2-1-1,1 0 1,0 0 0,-1-1-1,1 0 1,-1 0 0,0-1-1,1 1 1,-8-1-114,-99 0 919,75-1-539,-10-3-85,1-2 0,0-2 0,0-3 0,1-1 0,0-2 0,-25-12-295,33 14 83,-1 1 0,0 3 0,0 1 0,0 2 0,-1 1-1,-21 3-82,60 0-10,-44 0-64,44 1 73,1-1 0,-1 1-1,1 0 1,0-1 0,-1 1 0,1 0 0,0 0 0,-1 0 0,1 0 0,0 0 0,0 0-1,0 0 1,0 0 0,0 0 0,0 1 0,0-1 0,1 0 0,-1 1 0,0-1 0,1 0-1,-1 1 2,-13 33 19,13-32-7,-10 36-22,2 1 0,2 0 0,1 0 0,1 23 10,-3 16 1,-2 47-15,6 99 14,4-208-4,-17 169 10,17 717-209,9-709 71,-9 339-328,8-276 194,-8 793-584,3-1044 847,-1 0 1,1-1-1,0 1 1,0-1-1,1 1 1,0-1-1,0 0 1,2 2 2,-1-3 2,0 0-1,0-1 1,0 0-1,1 0 1,-1 0 0,1 0-1,0-1 1,-1 0 0,1 0-1,0-1 1,0 0 0,3 0-2,80 7 9,-57-6-25,186 0-6,-128-2 32,114-16 96,-159 16-239,57 0 1236,-38 0-3286,-62 0 995,2-3-552,12-7-121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6:52.913"/>
    </inkml:context>
    <inkml:brush xml:id="br0">
      <inkml:brushProperty name="width" value="0.2" units="cm"/>
      <inkml:brushProperty name="height" value="0.2" units="cm"/>
      <inkml:brushProperty name="color" value="#66CC00"/>
    </inkml:brush>
  </inkml:definitions>
  <inkml:trace contextRef="#ctx0" brushRef="#br0">1 0 168,'0'0'231,"0"0"18,0 0 17,0 0-5,0 0-10,0 0-7,1 24 2560,1-21-2779,0 0 1,0 0-1,0 0 0,0-1 0,0 1 0,1-1 0,-1 0 0,1 1 0,0-1 0,0-1 0,0 1 0,0 0 0,0-1 0,0 1 0,0-1 0,0 0 1,0 0-1,1 0 0,-1 0 0,1-1 0,-1 1 0,0-1 0,1 0-25,31 5 254,0-2 0,8-2-254,4 2 195,614 72 900,-632-73-1058,0 0 1,0-2-1,0-1 1,0-1-1,22-6-37,27-8 121,37-14-121,-113 29 4,-1 0-1,2 1 0,-1-1 1,0 1-1,0-1 0,0 1 1,0 0-1,0-1 1,0 1-1,0 0 0,1 0 1,-1 1-1,0-1 0,0 0 1,0 1-1,0-1 0,0 1 1,0 0-1,0 0 1,0 0-1,0 0 0,0 0 1,0 0-4,0 2 0,1 1 1,-1-1 0,0 1-1,0 0 1,0 0 0,0 0-1,-1 0 1,0 0 0,0 0-1,0 0 1,0 0 0,0 1-1,13 84 20,-4 1 0,-4-1 0,-5 64-20,-1 446 110,-2-534-106,-8 48-4,0-22 5,-16 409-51,14-196-249,-27 125 295,8-145-91,12-90-65,-10 148 63,27-239 61,2-66 11,-2-1 0,-4 27 21,-1 16-29,7-77 14,0 47 25,0-46-7,1 0 1,-1 0-1,0 1 1,0-1-1,-1 0 0,1 0 1,-1 0-1,1 1 1,-1-1-1,0 0 1,0 0-1,-1 0 1,1 0-1,0 0 1,-1-1-1,0 1 1,0 0-1,-1 2-3,-2-3 14,1 1-1,-1-1 1,0-1 0,1 1-1,-1 0 1,0-1 0,0 0-1,0 0 1,0-1-1,0 1 1,0-1 0,0 0-1,0 0 1,-1-1-14,-12 0 6,-1 0 1,1-2-1,0 0 1,-7-3-7,-49-8 94,-349-15 1161,243 25-5464,179 4 2857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7:13.526"/>
    </inkml:context>
    <inkml:brush xml:id="br0">
      <inkml:brushProperty name="width" value="0.1" units="cm"/>
      <inkml:brushProperty name="height" value="0.1" units="cm"/>
      <inkml:brushProperty name="color" value="#FFFFFF"/>
    </inkml:brush>
  </inkml:definitions>
  <inkml:trace contextRef="#ctx0" brushRef="#br0">3 309 16,'0'0'278,"0"0"4,0 0 38,0 0-21,0 0-13,0 0 5,0 0 3,0 0 5,0 0-1,0 0-22,0 0-13,0 0-23,0 0-34,0 0 16,0 0-17,0 0-12,0 0-8,0 0-23,0 0-37,0 0 1,0 0-8,0 0-8,0 0-4,0 0 11,0 0 10,3 5 127,6 32-97,-2 1 0,-1 0 1,-2 8-158,7 44 175,2-1-45,-2-14 68,18 69-198,-29-143 3,0 0 1,0 0 0,1 0-1,-1-1 1,0 1 0,0 0-1,1 0 1,-1-1 0,1 1 0,-1 0-1,1-1 1,-1 1 0,1 0-1,-1-1 1,1 1 0,-1 0-1,1-1 1,0 1 0,-1-1 0,1 0-1,0 1 1,-1-1 0,1 1-1,0-1 1,0 0 0,0 0-1,-1 1 1,2-1-4,22-8 43,21-32-36,-42 37-5,33-33 19,1 1 0,32-23-21,-53 47-4,0 1 1,0 0 0,0 1 0,1 1 0,1 0 0,0 2 0,-1 0 0,2 0 0,2 1 3,23-1 1,1 1-1,-1 2 1,28 3-1,-70 0 17,-2 0 9,0 0-13,2-1-14,0 1 0,0-1 0,-1 1 0,1-1 1,0 0-1,-1 0 0,1 0 0,-1 0 1,1 0-1,-1 0 0,1 0 0,-1-1 0,0 1 1,1-1 0,0-13-9,0 0 0,0 0 0,-2 0 0,0 0 0,0 0 0,-2 0 0,0 0 1,0 0-1,-2-1 9,-10-40-45,-18-43 45,7 24-77,-21-45 75,26 72 56,19 45-40,0-1 0,0 1-1,-1 0 1,1 1 0,-1-1-1,0 0 1,1 0 0,-2 1-1,1-1 1,0 1 0,0-1-1,-1 1 1,1 0 0,-1 0-1,1 0 1,-1 1 0,0-1-1,0 0 1,0 1 0,-2-1-14,5 2 31,0 0-3,-2 0-24,1 0-1,0-1 1,-1 1-1,1 0 1,0 0-1,-1 0 1,1 0-1,0 0 1,-1 1 0,1-1-1,0 0 1,-1 1-1,1-1 1,0 1-1,0-1 1,-1 1-1,1-1 1,0 1-4,-28 22 24,1 1 0,1 2 1,2 0-1,-3 6-24,2-2 12,-1-2 0,-1-1 0,-1-1 0,-16 9-12,14-14-13,-2-1 1,0-1-1,-2-2 1,-26 9 12,52-23-265,-14 8-3173,23-10 2262</inkml:trace>
  <inkml:trace contextRef="#ctx0" brushRef="#br0" timeOffset="1783.745">199 309 168,'-4'6'305,"-4"13"-59,0 1-1,1 0 1,1 0-1,0 0 0,2 1 1,0-1-1,1 10-245,-5 20 411,-3 18 154,8-41-240,3-24-163,2-9-4,48-226-545,-16 57 773,-32 166-370,4-18 389,-5 25-165,-5 17-86,-85 306 267,78-287-405,6-22-25,1 0 1,0 1-1,1 0 0,1-1 1,0 1-1,0 4 9,3-23-23,0 0 0,1 1 0,0-1 0,0 1 0,1-1 0,-1 1 0,1 0-1,3-4 24,11-24-32,148-415 506,-155 426-101,-11 34-224,-12 49-131,10-47 21,-80 379 68,84-375-162,7-18-26,11-20-43,7-33-16,-1-2 1,0-9 139,-4 10-62,2 2 1,12-19 61,-23 45 21,-10 21-21,0 0 1,0 0 0,0 0 0,1 1-1,-1-1 1,1 1 0,0-1-1,1 1 1,-1 0 0,5-3-1,-8 6 4,-9 49 42,-36 92-8,29-100-12,3 0 0,1 1 0,2 1 1,-3 29-27,12-63 6,22-29-109,-7-11 33,0 0-1,7-30 71,6-15-14,68-149 159,-102 287 140,-34 57-221,27-85-60,1 1 1,2 0 0,2 0-1,1 1 1,-1 19-5,8-54-4,1 1 0,0-1 0,0 1 0,-1 0 1,1-1-1,0 1 0,0 0 0,0-1 0,0 1 0,0 0 0,0-1 0,0 1 1,0 0-1,0-1 0,0 1 0,1 0 0,-1-1 0,0 1 0,0-1 0,1 1 1,-1 0-1,0-1 0,0 1 0,1-1 0,-1 1 0,1-1 0,-1 1 1,1-1-1,-1 1 0,1 0 4,14-14-92,18-39-32,-30 48 109,92-171-174,-82 159 111,-7 26 39,-6 39 82,0-39 7,0 6-13,-1 0-1,-1 0 1,0-1-1,-1 1 0,-2 4-36,4-19-6,0 1 0,1-1 0,-1 0 0,1 1 0,-1-1 0,1 0 0,0 1 0,-1-1 0,1 0-1,0 1 1,0-1 0,0 0 0,0 1 0,0-1 0,0 1 0,1-1 0,-1 0 0,0 1-1,1-1 1,-1 0 0,1 1 0,-1-1 0,1 0 0,0 0 0,-1 0 0,1 1 0,0-1-1,0 0 1,0 0 0,0 0 0,0 0 6,1 0-99,0-1-1,-1 1 0,1-1 1,0 0-1,0 0 0,-1 0 1,1 0-1,0 0 1,0 0-1,-1 0 0,1-1 1,0 1-1,-1 0 1,1-1-1,0 1 0,-1-1 1,1 0-1,-1 0 0,1 0 1,-1 0-1,1 0 1,0-1 99,3-1-824</inkml:trace>
  <inkml:trace contextRef="#ctx0" brushRef="#br0" timeOffset="2103.158">667 500 140,'0'3'312,"3"3"60,-3 0-52,-3 1-88,3-1-224,0 0-172,0 2-472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6:55.406"/>
    </inkml:context>
    <inkml:brush xml:id="br0">
      <inkml:brushProperty name="width" value="0.2" units="cm"/>
      <inkml:brushProperty name="height" value="0.2" units="cm"/>
      <inkml:brushProperty name="color" value="#66CC00"/>
    </inkml:brush>
  </inkml:definitions>
  <inkml:trace contextRef="#ctx0" brushRef="#br0">706 0 96,'0'1'52,"0"0"0,0-1 0,0 1 0,0-1-1,0 1 1,0-1 0,0 1 0,0-1 0,0 1 0,0-1 0,0 1 0,0-1-1,0 1 1,0-1 0,0 1 0,0-1 0,0 1 0,1-1 0,-1 1 0,0-1-1,1 1 1,-1-1 0,0 1 0,0-1 0,1 1 0,-1-1 0,1 0 0,-1 1 0,0-1-1,1 0 1,-1 1 0,1-1 0,-1 0 0,1 0 0,-1 1 0,1-1 0,-1 0-1,1 0 1,-1 0 0,1 0 0,-1 0 0,1 1 0,0-1 0,-1 0 0,1 0-1,-1 0 1,1-1 0,-1 1 0,1 0 0,-1 0-52,2 0-196,1 0 563,-3 0 3,0 0-33,0 0-1,0 0-20,0 0-31,1 1-231,-1 1 1,0-1-1,0 1 0,0-1 1,0 0-1,0 1 0,0-1 1,0 1-1,-1-1 0,1 0 1,0 1-1,-1-1 0,1 0 1,-1 1-55,-3 2 67,-1-1 1,1 1-1,-1-1 1,1-1-1,-1 1 1,0-1-1,0 1 1,0-1-1,0-1 1,-1 1-1,1-1 1,0 0-1,-1 0 0,1-1 1,-3 1-68,-97 3 514,95-4-433,-357 0 387,359 1-474,0 0 0,0 0 0,1 0 0,-1 1-1,1 0 1,-1 1 0,1 0 0,0 0 0,0 0 0,0 1 0,1 0 0,-1 0 0,1 1 0,0 0 0,0 0 0,0 0 0,1 1 0,-4 5 6,5-3 2,0 0-1,1 0 1,0 1-1,0-1 1,1 1-1,1-1 1,-1 1-1,1 5-1,-2 76-20,3-73 40,0 885 105,1-877-143,1-1 0,1 1 0,4 11 18,-2-9-10,-1 0-1,0 23 11,1 188-27,9-86-359,-13-142 355,2-1 0,-1 0 0,1 0 1,0 0-1,1-1 0,0 1 1,1-1-1,0 0 0,0 0 0,0 0 1,1 0 30,25 42-61,-28-43 56,1 0 0,-1-1 0,1 1 1,1-1-1,-1 0 0,1 0 0,0-1 0,1 1 1,-1-1-1,1 0 0,0-1 0,0 1 0,0-1 1,1 0-1,1 0 5,7 2-4,0-1 0,1 0 0,-1-1 0,1 0 0,0-1 0,14 0 4,33 0-5,203-3 239,-256 1-198,1 0 1,-2 1-1,1 0 1,0 1-1,4 1-36,-3 0 88,0-1 0,0-1-1,1 0 1,7 0-88,97 15-113,-115-17-198,-1 0-140,0 0-252,0 0-329,1-2-98,3-5-6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6:57.479"/>
    </inkml:context>
    <inkml:brush xml:id="br0">
      <inkml:brushProperty name="width" value="0.2" units="cm"/>
      <inkml:brushProperty name="height" value="0.2" units="cm"/>
      <inkml:brushProperty name="color" value="#66CC00"/>
    </inkml:brush>
  </inkml:definitions>
  <inkml:trace contextRef="#ctx0" brushRef="#br0">1 0 92,'0'0'189,"0"0"47,0 0 3,0 0 2,0 0 14,0 0-28,0 0-14,0 0 6,2 23 1337,-1-20-1535,0 0 1,1-1-1,-1 1 0,1-1 1,0 0-1,0 0 0,-1 1 1,1-1-1,1 0 0,-1 0 1,0-1-1,0 1 1,1 0-1,-1-1 0,1 0 1,1 1-22,55 17 395,18-1-7,1-4-1,0-3 0,20-2-387,165-5 703,-161-5-570,-98 2-130,0 0 0,0 0 1,0 1-1,0-1 0,-1 1 0,1-1 1,0 1-1,-1 0 0,1 1 1,-1-1-1,0 1 0,0-1 0,0 1 1,0 0-1,0 0 0,-1 0 0,1 1 1,-1-1-1,0 0 0,0 1 0,0 0 1,-1-1-1,1 2-3,7 14 27,0 1 0,-2-1 0,5 20-27,-2 17 12,-1 0 1,-3 1-1,-3-1 0,-2 1 1,-5 35-13,2 21-1,1-91 8,-1 0 1,0-1-1,-2 0 0,-1 1-7,-6 42 20,-74 490 35,75-487-45,4-21 9,-3 1 0,-1-1 1,-6 12-20,9-36 2,2 1 0,0 0 1,2 0-1,0 0 0,1 10-2,4 125 29,0-63-60,-2 44-53,0-137 80,0-1-1,-1 1 1,1 0-1,-1-1 1,1 1-1,-1-1 1,0 1-1,1-1 1,-1 1 0,0-1-1,0 1 1,0-1-1,0 0 1,0 1-1,0-1 1,0 0 0,-1 0-1,1 0 1,0 0-1,-1 0 1,1 0-1,-1 0 1,0 0 4,-5 2-14,-1 1 1,1-1-1,-1 0 0,0-1 1,-7 2 13,-13 1-14,0-1 1,-27 0 13,-295-1 236,252-3-3295,96 0 2147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7:33.140"/>
    </inkml:context>
    <inkml:brush xml:id="br0">
      <inkml:brushProperty name="width" value="0.2" units="cm"/>
      <inkml:brushProperty name="height" value="0.2" units="cm"/>
      <inkml:brushProperty name="color" value="#FFC114"/>
    </inkml:brush>
  </inkml:definitions>
  <inkml:trace contextRef="#ctx0" brushRef="#br0">3 1 96,'0'0'202,"0"0"13,0 0-31,0 0 8,0 0 14,0 0 18,0 0-34,0 0-22,0 0-1,0 0-5,0 0-26,0 0-15,0 0-3,0 0 25,0 0 27,0 0-18,0 0-11,0 0 6,0 0-2,0 0-2,0 0-33,0 0-4,0 0-37,0 0 2,0 0 12,0 0 16,0 0-5,0 0 10,0 0-22,0 0 30,0 0-22,0 0-7,0 0-7,0 0 13,0 0 2,0 0 31,0 0-1,0 0-19,-1 6-2,0-3-84,1 0 0,-1 0 1,1 0-1,0 0 1,0 0-1,0 0 0,1 0 1,-1 0-1,1 0 0,-1-1 1,1 1-1,0 0 0,0 0 1,1 1-17,28 43 252,6 0-105,2-3-1,1 0 1,2-3-1,2-1 1,2-3 0,8 4-147,49 38-4,-101-77-97,18 10 404,-19-11-357,0-1 0,0 0 0,0 0 0,0 0 0,1 1 0,-1-1 0,0 0 0,0 0 0,0 1 0,1-1 0,-1 0 0,0 0 0,0 0 0,1 0 0,-1 0 0,0 1 0,0-1 0,1 0 0,-1 0 0,0 0 0,0 0 0,1 0 0,-1 0 0,0 0 0,1 0 0,-1 0 0,0 0 0,1 0 0,-1 0 0,0 0 0,0 0 0,1 0 0,-1 0 0,0-1 0,0 1 0,1 0 0,-1 0 1,0 0-1,0 0 0,1 0 0,-1-1 0,0 1 0,0 0 0,0 0 0,1 0 0,-1-1 0,0 1 54,0-3-1036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7:34.055"/>
    </inkml:context>
    <inkml:brush xml:id="br0">
      <inkml:brushProperty name="width" value="0.2" units="cm"/>
      <inkml:brushProperty name="height" value="0.2" units="cm"/>
      <inkml:brushProperty name="color" value="#FFC114"/>
    </inkml:brush>
  </inkml:definitions>
  <inkml:trace contextRef="#ctx0" brushRef="#br0">94 1 80,'0'102'4129,"0"165"-3342,-8-222-669,-1 6 33,0 17-115,5-54-8,2 1 0,-1 0 0,2 0-1,0 2-27,-1 34 171,-7 35-171,3-34 81,1 39-81,2 431 227,-14-455-235,17-58-386,-1-1-1,-1 1 0,0-1 0,0 0 1,0 0-1,-3 6 395,4-12-883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7:58.161"/>
    </inkml:context>
    <inkml:brush xml:id="br0">
      <inkml:brushProperty name="width" value="0.2" units="cm"/>
      <inkml:brushProperty name="height" value="0.2" units="cm"/>
      <inkml:brushProperty name="color" value="#66CC00"/>
    </inkml:brush>
  </inkml:definitions>
  <inkml:trace contextRef="#ctx0" brushRef="#br0">753 37 32,'0'0'284,"0"0"-65,0 0 34,0 0-19,0 0-29,0 0-37,0 0 52,0 0 25,0 0-21,0 0-24,0 0 32,0 0-9,0 0 22,0 0-30,0 0 8,0 0-19,0 0-13,0 0 14,0 0-13,0 0-30,0 0-6,0 0 14,0 0-7,0 0-7,0 0-22,0 0 19,-4 4-8,-15 11-38,16-15-58,1 1 1,0-1-1,0 0 0,0 0 1,0 0-1,-1-1 0,1 1 1,0 0-1,0-1 1,0 1-1,0-1 0,0 0 1,0 0-1,0 0 0,0 0 1,-1-1-50,-7-1 139,-72-25 543,24 20-8,0 3 1,-5 2-675,58 4 11,0 0 0,1 0 0,-1 0 0,1 1 0,-1 0 0,1 0-1,-1 0 1,1 0 0,-2 2-11,-22 10 74,13-8-31,0 1 1,1 0-1,0 2 1,0-1-1,1 2 0,0-1 1,1 2-1,0 0 0,1 0 1,-9 12-44,2-1 20,2 0 0,0 1 0,2 1 0,0 0 0,-9 25-20,4 1 3,1 1 0,2 1 0,3 0 0,2 2 0,-2 43-3,11-74-1,2 0 1,0 0 0,2-1-1,0 1 1,2 0 0,0-1-1,2 0 1,0 0 0,3 4 0,1 8-3,2-1 1,2 0-1,0-1 1,3 0-1,0-2 1,2 0 0,1-1-1,1 0 1,2-2-1,1-1 1,15 13 2,-38-38-1,34 31-37,1-2-1,20 12 39,-42-33-11,0-1-1,1 0 1,0-1 0,0 0-1,0-2 1,1 0 0,0 0-1,0-1 1,1-1 11,11 1-13,1-1 0,0-1 0,0-2 0,0 0 0,-1-2 0,1-2 1,0 0-1,-1-2 0,0-1 0,0-1 0,-1-1 0,0-2 13,3 0-3,0-2 1,-1-1-1,-1-1 0,0-2 0,-1-1 1,-1 0-1,-1-2 0,-1-1 0,15-16 3,-14 9 2,0 0 0,-2-1 0,-1-2 0,-2 0 0,-1-1 0,4-12-2,16-74 16,-30 90 0,-1-1 0,-2 1 0,0-1 0,-2-1 0,-2 1-1,0 0 1,-2-14-16,-2 31-6,0-1 0,-1 1 0,0-1 0,-1 1-1,-1 0 1,0 0 0,-5-10 6,-6-12 4,3 7 41,-1 1 1,-2 0 0,0 2-1,-2 0 1,-1 1-1,0 0 1,-2 2-1,-1 0 1,0 2 0,-1 0-1,-12-5-45,17 12 48,-1 2-1,0 0 1,0 1-1,-1 1 0,-1 1 1,1 0-1,-16-1-47,-1-2 176,36 9-173,-13-3 33,0 1-1,-1 0 1,1 0 0,-11 0-36,23 3 9,-32 0 71,-44 0-302,28 0-4643,48 0 3161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00.344"/>
    </inkml:context>
    <inkml:brush xml:id="br0">
      <inkml:brushProperty name="width" value="0.2" units="cm"/>
      <inkml:brushProperty name="height" value="0.2" units="cm"/>
      <inkml:brushProperty name="color" value="#66CC00"/>
    </inkml:brush>
  </inkml:definitions>
  <inkml:trace contextRef="#ctx0" brushRef="#br0">496 18 140,'0'0'231,"0"0"-59,1-14 97,-6 11 4418,4 3-4680,0 0-1,0 0 1,0 0-1,1 0 1,-1 1-1,0-1 0,0 0 1,0 0-1,0 1 1,1-1-1,-1 1 1,0-1-1,0 1 1,1-1-1,-1 1 1,0-1-1,1 1 1,-1 0-1,1-1 1,-1 1-1,1 0 1,-1-1-1,1 1 1,-1 0-1,1 0 1,0 0-1,-1-1 0,1 2-6,0 27 375,1-6-291,0 15-16,3 0-1,1 0 0,4 11-67,3 23 57,16 109 36,-13-45-178,-4 110 85,-11 182-493,-1-411 481,-1 0 0,-1 0 0,0 0 1,-2 2 11,1-1-34,0 1 1,1-1-1,1 1 1,1 4 33,1 187-122,0-208 125,0-2 24,0 36-72,0-34 62,0-1 0,1 1 1,-1 0-1,0-1 0,0 1 1,0 0-1,-1-1 1,1 1-1,0 0 0,0-1 1,-1 1-1,1 0 1,-1-1-1,0 1 0,1-1 1,-1 1-1,0-1 0,0 0 1,0 1-1,0-1 1,0 0-1,0 1 0,0-1 1,-1 0-1,1 0 1,0 0-1,-2 1-17,-1 2 34,1 0-1,-1 1 1,1 0 0,0 0 0,0 0 0,-2 5-34,-8 13 36,-101 176 26,74-124-134,-20 63 72,21-47-83,17-40-51,-1 3-177,-2-1 0,-3-1 0,-20 28 311,30-55-1155,0-1 0,-13 11 1155,23-27-821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02.060"/>
    </inkml:context>
    <inkml:brush xml:id="br0">
      <inkml:brushProperty name="width" value="0.2" units="cm"/>
      <inkml:brushProperty name="height" value="0.2" units="cm"/>
      <inkml:brushProperty name="color" value="#66CC00"/>
    </inkml:brush>
  </inkml:definitions>
  <inkml:trace contextRef="#ctx0" brushRef="#br0">30 1 176,'0'0'264,"0"0"-11,0 0-39,0 0 4,0 0 28,0 0 12,0 0-33,0 0-33,0 0 53,0 0-13,0 0-35,0 0 25,0 0 8,0 0-12,0 0 0,0 0 2,0 0-5,0 0-7,0 0-14,0 0-29,0 0-4,0 1-138,0 0 1,1 0-1,-1 0 0,0 0 1,0 0-1,0 0 0,0 0 1,0 0-1,0 0 0,0 0 0,0 0 1,0 0-1,-1 0 0,1-1 1,0 1-1,-1 0 0,1 0 1,0 0-1,-1 0 0,1 0 1,-1 0-1,0-1 0,1 1 0,-1 0-23,-20 24 108,20-21-77,0-1 1,1 0 0,-1 0-1,1 0 1,0 1-1,0-1 1,0 0 0,0 0-1,0 1 1,1-1-1,-1 0 1,1 0 0,0 0-1,0 0 1,0 0-1,1 0 1,-1 0 0,2 2-32,-2-3-8,27 75 347,14 22-339,4 8 97,42 84 70,-65-144-140,109 248 82,-120-264-115,-10-24 17,0-1 1,0 0-1,1 1 0,-1-1 1,1 0-1,1 0 0,3 4-11,-5-8-3,0 0 1,0-1-1,0 1 0,1-1 0,-1 1 0,0-1 1,1 0-1,-1 0 0,1 0 0,-1 0 0,1-1 0,0 1 1,-1-1-1,1 1 0,-1-1 0,1 0 0,0 0 1,-1 0-1,1 0 0,0-1 0,-1 1 0,1-1 0,0 1 1,-1-1-1,1 0 0,0-1 3,63-10 74,-51 9-106,1 0 1,-1 1-1,0 0 0,1 1 1,0 1-1,-1 0 0,6 2 32,21 0-105,-41-2 9,19 0-2500,-20 0 1659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02.893"/>
    </inkml:context>
    <inkml:brush xml:id="br0">
      <inkml:brushProperty name="width" value="0.2" units="cm"/>
      <inkml:brushProperty name="height" value="0.2" units="cm"/>
      <inkml:brushProperty name="color" value="#66CC00"/>
    </inkml:brush>
  </inkml:definitions>
  <inkml:trace contextRef="#ctx0" brushRef="#br0">405 0 360,'0'0'381,"0"0"-57,0 0-10,0 0 2,-26 0 1415,-21 3-1015,-1 1 0,1 3 0,0 1 0,1 3 0,-38 14-716,71-20-79,-15 5 201,9-8-2908,19-2 1739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05.321"/>
    </inkml:context>
    <inkml:brush xml:id="br0">
      <inkml:brushProperty name="width" value="0.2" units="cm"/>
      <inkml:brushProperty name="height" value="0.2" units="cm"/>
      <inkml:brushProperty name="color" value="#66CC00"/>
    </inkml:brush>
  </inkml:definitions>
  <inkml:trace contextRef="#ctx0" brushRef="#br0">90 896 96,'0'0'178,"0"0"67,0 0-55,0 0-8,0 0-8,-23 0 1443,-36-7-172,59 7-1328,-4-5 1299,1 0-600,19 2-708,52-4-12,-1-2-1,0-3 1,0-3-1,-1-3 1,-1-2 0,-1-4-1,38-20-95,111-63-53,-155 82 160,-58 25-93,1 0 0,-1-1 0,0 1 0,1 0 0,-1 0-1,0 0 1,0-1 0,1 1 0,-1 0 0,0 0 0,1 0-1,-1 0 1,0 0 0,1 0 0,-1 0 0,0 0 0,1 0-1,-1 0 1,1 0 0,-1 0 0,0 0 0,1 0 0,-1 0-1,0 0 1,1 0 0,-1 0 0,0 0 0,1 0 0,-1 0-1,0 1 1,1-1 0,-1 0 0,0 0-14,0 0 2,0 0 1,0 0-1,0 0 1,0 0-1,0 0 1,0-1-1,-1 1 1,1 0-1,0 0 1,0 0-1,0 0 1,0 0-1,0 0 1,0-1-1,0 1 0,0 0 1,0 0-1,0 0 1,0 0-1,0 0 1,0-1-1,0 1 1,0 0-1,0 0 1,0 0-1,0 0 1,0 0-1,0-1 1,0 1-1,1 0 1,-1 0-1,0 0 0,0 0 1,0 0-1,0 0 1,0 0-1,0-1 1,0 1-1,0 0 1,0 0-1,1 0 1,-1 0-1,0 0 1,0 0-1,0 0 1,0 0-1,0 0 1,1 0-1,-1 0 1,0 0-1,0 0 0,0 0 1,0 0-1,0 0 1,0 0-1,1 0 1,-1 0-1,0 0 1,0 0-1,0 0 1,0 0-1,0 0 1,1 0-1,-1 0 1,0 0-1,0 0 1,0 0-1,0 0-2,17-67 200,-10 44-191,-2 3-14,-1 0-1,0 0 1,-1 0 0,-1 0-1,-1-3 6,-1 18-2,1 0-1,0 1 0,0-1 1,0 0-1,1 0 1,-1 1-1,1-1 1,1-1 2,11-36-66,-9-48 36,2 73 12,-6 15 16,0 0 0,1 0 0,-2 1 1,1-1-1,0 0 0,0 0 0,0 0 1,-1 0-1,1 0 0,-1 0 0,0 0 1,1-2 1,-1 2 3,0-1 0,1 1 1,-1 0-1,1-1 0,0 1 1,0 0-1,0 0 0,0-1 0,0 1 1,0 0-1,1 0 0,-1 0 1,1 0-1,-1 0 0,1 1 1,0-1-1,0 0 0,-1 1 0,1-1 1,0 1-1,1 0 0,0-1-3,62-28-35,-36 19 12,-6 1-36,1 0-1,0 1 1,1 1-1,0 2 1,0 0-1,1 2 1,11 0 59,-35 4-251,0-1 1,0 1 0,0 0-1,0-1 1,0 1 0,0-1-1,0 0 1,-1 1 0,1-1-1,0 0 1,0 0 0,-1 0-1,1-1 251,-2 0-1066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12.792"/>
    </inkml:context>
    <inkml:brush xml:id="br0">
      <inkml:brushProperty name="width" value="0.2" units="cm"/>
      <inkml:brushProperty name="height" value="0.2" units="cm"/>
      <inkml:brushProperty name="color" value="#66CC00"/>
    </inkml:brush>
  </inkml:definitions>
  <inkml:trace contextRef="#ctx0" brushRef="#br0">1361 865 56,'0'0'297,"0"0"-27,0 0-18,0 0-44,-13 0-15,5 0 3785,-11-3-3799,0-1-1,1-1 1,-1 0-1,1-1 0,0-1 1,0-1-1,1-1 1,-3-2-179,-20-8 233,-70-43 127,-12 13-292,77 21-84,-18-8 138,45 28-121,0-2 1,1 0-1,0-1 0,-13-11-1,25 19 3,-10 0-12,15 3 8,-1 0 1,1 0 0,0 0 0,-1 0 0,1 0 0,0 0-1,-1 0 1,1 0 0,0 0 0,-1 0 0,1 0 0,0 0-1,-1 0 1,1 0 0,0 0 0,-1 0 0,1 0 0,0 0-1,-1 0 1,1-1 0,0 1 0,0 0 0,-1 0 0,1 0 0,0 0-1,-1-1 1,1 1 0,0 0 0,0 0 0,0-1 0,-1 1-1,1 0 1,0 0 0,0-1 0,0 1 0,0 0 0,-1-1-1,1 1 1,0 0 0,0-1 0,0 1 0,0 0 0,0-1 0,0 1-1,0 0 1,0-1 0,0 1 0,-1-2-4,0 0 0,0-1 0,0 1 0,-1 0 0,1 0 0,0 0 0,-1 1 0,0-1 0,1 0 0,-1 0 0,0 1 0,0-1 0,0 1 0,-1-1 4,1 1 0,0 0 0,1-1 0,-1 1 0,0 0 0,1-1 0,-1 1 0,1-1 0,-1 0 0,1 0 0,0 1 0,0-1-1,0 0 1,-1-1 0,2 1-6,0 1-1,-1-1 0,1 0 0,0 1 0,-1-1 0,0 1 1,1-1-1,-1 1 0,0-1 0,0 1 0,0-1 1,0 1-1,0 0 0,0 0 0,0 0 0,-1-1 1,1 1-1,0 0 0,0 0 0,-1 1 0,1-1 0,-1 0 1,0 0 6,1 6-8,-2-14 17,-1-47-72,4 55 47,-1-30 4,-34-123-184,31 134 163,4 17 31,0 0-1,0 0 1,0 0-1,-1 0 1,1 0 0,-1 1-1,0-1 1,0 0-1,0 1 1,0-1 0,0 0-1,-1 1 1,1-1-1,-1 1 1,0-1 2,-3-2 6,-13 5-1,-19-5-142,0-1 0,1-2 0,0-2 0,-14-7 137,9 5-70,-149-51-58,122 44 244,68 19-128,-13 16-2899,11-13 2049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7:18.740"/>
    </inkml:context>
    <inkml:brush xml:id="br0">
      <inkml:brushProperty name="width" value="0.1" units="cm"/>
      <inkml:brushProperty name="height" value="0.1" units="cm"/>
      <inkml:brushProperty name="color" value="#FFFFFF"/>
    </inkml:brush>
  </inkml:definitions>
  <inkml:trace contextRef="#ctx0" brushRef="#br0">1 230 100,'0'0'224,"0"0"63,0 0 8,0 0-12,0 0-18,0 0-24,0 0-1,0 0-19,0 0-13,0 0-14,0 0-6,0 0-33,0 0 11,2 25 325,4-4-339,-2 1 0,-1-1 0,0 1 0,-2 0-1,0 0 1,-2 0 0,-1 12-152,0 24 163,0 85 265,-1-19 213,9 48-641,-6-170 9,0 0 0,0 0 0,0 0 0,0 0 0,0 0 0,1 0 0,-1-1 0,1 1 0,-1 0 0,1 0 0,-1 0-1,1-1 1,0 1 0,0 0 0,0-1 0,0 1 0,0-1 0,1 1 0,-1-1 0,0 1 0,1-1 0,-1 0 0,1 0 0,-1 0 0,1 0 0,0 0-1,-1 0 1,3 1-9,-1-2 23,0 0-1,0 0 0,0 0 0,0-1 0,0 1 0,1-1 0,-1 1 1,0-1-1,0 0 0,0 0 0,0-1 0,-1 1 0,1-1 0,0 1 1,0-1-1,-1 0 0,1 0 0,0-1-22,23-16 80,41-36-28,-62 50-44,1 1 1,-1 0-1,1 0 0,-1 0 1,1 0-1,0 1 1,1 0-1,-1 1 0,0-1 1,1 1-1,-1 0 0,1 1 1,2-1-9,13 0-7,0 0 0,0 1 0,12 2 7,3 0-1,-21 0-16,1 1 1,-1 0-1,0 1 1,8 3 16,-6-1-37,1-2 1,-1 0-1,11 0 37,40 0-184,-67-3 167,14-15-18,-13 11 23,-1 1 0,0-1 0,0 1 0,-1-1 0,1 1 0,-1-1 0,1 0 0,-1 0 0,0 0 0,-1 0 1,1 0-1,-1 0 0,0-1 12,0-59-254,-2 35 166,2-9-14,-1 0 0,-3 0 0,-4-20 102,2 26-49,2 0-1,1-1 1,1-14 49,-2-18-23,-1-42-13,5-14 36,0 62-81,7 41 63,-6 16 25,0 0 0,0 1 0,0-1 0,0 0 0,0 0 0,0 0 0,-1 1-1,1-1 1,-1 0 0,1 0 0,-1 0 0,0 0 0,1 0-7,-93 74 485,69-54-449,-2-1-1,0-1 1,0-1-1,-2-1 1,0-2-1,0 0 1,-1-2-1,0-1 1,-1-2-1,0 0 1,-12-1-36,20-1 37,-19 2-2776,40-7 1579</inkml:trace>
  <inkml:trace contextRef="#ctx0" brushRef="#br0" timeOffset="2265.323">120 282 16,'0'0'73,"0"0"52,0 0 4,0 0 1,0 0 30,0 0-5,0 0-9,0 0 20,0 0-47,0 0 17,0 0 30,-8 15 145,-87 112 923,175-248-1011,-58 85-215,1 1 1,2 0-1,20-19-8,-73 119 358,-19 20-265,-78 153 0,124-237-107,0 0 0,0 0 0,1 0 0,-1 0 0,0 0-1,1 0 1,-1 0 0,1 0 0,-1 0 0,1 1 0,0-1 0,-1 0 0,1 0 0,0 0 0,0 1 0,0-1 0,0 0 0,0 0 0,0 1 0,0-1 0,1 0 14,17-12-125,26-36 97,56-79 106,41-73-78,-212 352 366,59-131-378,-66 130 6,68-127 2,1-1-1,0 1 0,2 1 1,1 0-1,-1 9 5,7-32-3,0-3 5,16 8-22,-14-9 18,0 1 1,1-1 0,-1 0-1,0 0 1,0 0 0,1 0-1,-1 0 1,0 0 0,0-1-1,0 1 1,-1-1-1,1 1 1,0-1 0,0 0-1,0-1 2,29-34 7,-24 27-11,30-41 14,-3-2-1,-2-1 1,0-6-10,20-35 189,-15 34 12,-27 46-51,-26 45-97,-40 69 10,-38 69-60,-15 54-3,108-222-5,1 1 1,-1 0-1,1 0 1,-1 0-1,1 0 1,-1 0-1,1 0 1,0-1-1,-1 1 1,1 0-1,0 0 1,0 0-1,-1 0 1,1 0-1,0 0 0,0 0 1,0 0-1,0 0 1,1 0-1,-1 0 1,0 0-1,0 0 1,1 0-1,-1 0 1,0 0-1,1 0 1,-1 0-1,1 0 5,0-1-3,0 0-1,0 0 1,0 0-1,0 0 1,0-1-1,0 1 1,0 0-1,1 0 1,-1-1-1,0 1 1,0-1-1,0 1 1,-1-1-1,1 1 1,0-1-1,0 0 1,0 1-1,0-1 1,0 0-1,-1 0 1,1 0-1,0 1 1,-1-1-1,1-1 4,27-32-47,-2-1 0,-2-2 1,-1 0-1,9-23 47,23-35-18,-20 34 52,-17 28-47,2 0 0,10-11 13,-54 101-53,-239 386 176,253-420-155,8-17-3,8-15 43,217-386 11,-132 238 155,-76 128-114,-11 19-13,-10 19 10,-55 88-36,22-39 11,3 2 0,3 1 0,3 1 0,-13 40-32,37-69 16,6-33-16,0 1-1,0 0 1,0-1-1,1 1 1,-1 0-1,0-1 1,0 1-1,0-1 0,0 1 1,1-1-1,-1 1 1,0 0-1,1-1 1,-1 1-1,0-1 1,1 1-1,-1-1 1,1 1-1,-1-1 1,1 0-1,-1 1 1,1-1-1,-1 0 1,1 1-1,-1-1 0,1 1 1,2-2-2,-1 1-1,0 0 1,0-1-1,1 1 1,-1-1-1,0 0 1,0 1-1,0-1 0,0 0 1,0 0-1,0-1 1,0 1-1,0 0 1,0-1-1,0 1 1,-1-1-1,1 0 0,0 1 1,-1-1-1,0 0 1,2-2 2,29-38-46,-1-3 0,-3 0 0,12-25 46,20-35 23,16-20 67,-146 269-202,34-75 82,17-35 64,1 1 0,1 1 0,3 0 0,1 2-1,-6 26-33,19-63-1,-1 0 0,1 0 0,-1 0 0,1 0-1,0 0 1,-1 0 0,1 1 0,0-1 0,0 0-1,0 0 1,0 0 0,0 0 0,0 0 0,0 0-1,1 0 1,-1 0 0,0 1 0,0-1 0,1 0-1,-1 0 1,1 0 0,-1 0 0,1 0 0,-1 0-1,1-1 1,0 1 0,0 0 0,0 0 1,0-1 1,1 0-1,-1 0 1,0 0 0,1 0-1,-1 0 1,1-1 0,-1 1-1,0 0 1,1-1 0,-1 1-1,0-1 1,1 0 0,-1 1-1,0-1 1,0 0 0,0 0-1,0 0 1,1 0-1,9-8 11,-1-1-1,0 0 1,0 0 0,1-3-11,80-93-152,-108 167 444,12-45-155,1-1 0,0 1 0,1 1 1,1-1-1,0 10-137,1-25 3,1-1-1,0 1 1,0 0 0,0-1 0,0 1 0,1 0 0,-1-1-1,0 1 1,0-1 0,0 1 0,0 0 0,1-1-1,-1 1 1,0-1 0,1 1 0,-1-1 0,0 1-1,1-1 1,-1 1 0,0-1 0,1 1 0,-1-1-1,1 1 1,-1-1 0,1 0 0,-1 1 0,1-1 0,0 0-1,-1 1 1,1-1 0,-1 0 0,1 0-3,23-2-48,18-17-198,-19 4 31,-14 8 47,0 1 1,1 1-1,-1-1 0,1 1 1,0 1-1,0 0 1,1 1 167,-11 2 50,0 1-1,0 0 2,-1 12 30,-1 0 0,0-1 1,-1 1-1,0-1 0,-1 0 0,0 0 1,-4 8-82,-4 10-215,12-28 26,0-1-94,0 0-79,1 5-504,-1-5 846,0 0 0,-1 0 0,1 0-1,0 0 1,0 0 0,0 0 0,0 1 0,0-1 0,0 0 0,0 0-1,0 0 1,0 0 0,0 0 0,0 1 0,0-1 0,0 0 0,0 0-1,0 0 1,0 0 0,0 0 0,0 1 0,0-1 0,0 0 0,0 0-1,0 0 1,0 0 0,0 0 0,0 1 0,0-1 0,0 0-1,0 0 1,0 0 0,0 0 0,0 0 0,1 0 0,-1 1 0,0-1-1,0 0 1,0 0 0,0 0 0,0 0 0,0 0 0,0 0 0,1 0-1,-1 0 1,0 0 0,0 0 0,0 0 0,0 0 0,0 0-1,1 1 1,-1-1 0,0 0 0,0 0 0,0 0 0,0 0 0,0 0-1,1-1 1,-1 1 0,0 0 0,0 0 0,0 0 0,0 0 0,0 0-1,1 0 1,-1 0 0,0 0 20,3-3-960</inkml:trace>
  <inkml:trace contextRef="#ctx0" brushRef="#br0" timeOffset="3413.269">527 147 8,'0'0'73,"0"0"9,0 0 27,0 0 0,0 0 17,0 0-42,0 0 52,0 0 0,1-10 90,-1 10-203,-1 0 0,1 0 0,0 0 0,0 0 0,0 0 0,0 0 0,0 0 0,0 0 0,0 0 0,-1 0 0,1 0 0,0 0 0,0 0 0,0 0 0,0 0 0,0 0 0,0 0 0,0 0 0,-1 0 0,1 0 0,0 0 0,0-1 0,0 1-1,0 0 1,0 0 0,0 0 0,0 0 0,0 0 0,0 0 0,0 0 0,-1 0 0,1 0 0,0 0 0,0-1 0,0 1 0,0 0 0,0 0 0,0 0 0,0 0 0,0 0 0,0 0 0,0 0 0,0-1 0,0 1 0,0 0 0,0 0 0,0 0 0,0 0 0,0 0 0,0 0 0,0 0 0,0-1 0,0 1 0,0 0 0,0 0 0,0 0-23,-13 25 177,2 0 1,0 1 0,1 0 0,2 1 0,-1 5-178,-9 28 185,-34 93 17,51-152-182,25-23-280,29-58-4,5 2 0,9-4 264,-67 82 10,0-1 0,0 1 0,0 0 0,0-1-1,0 1 1,0 0 0,1-1 0,-1 1 0,0 0-1,0-1 1,1 1 0,-1 0 0,0 0 0,0-1-1,1 1 1,-1 0 0,0 0 0,0-1 0,1 1-1,-1 0 1,0 0 0,1 0 0,-1 0 0,0 0 0,1 0-1,-1-1 1,1 1 0,-1 0 0,0 0 0,1 0-1,-1 0 1,0 0 0,1 0 0,-1 0 0,0 0-1,1 1 1,-1-1 0,0 0 0,1 0 0,-1 0 0,1 0-10,0 17 208,-9 23 3,-22 51 54,15-50 18,-8 41-283,22-81-1,1-1 0,0 0 0,0 0-1,0 0 1,0 0 0,0 1 0,0-1 0,-1 0-1,1 0 1,0 0 0,0 1 0,0-1-1,0 0 1,0 0 0,0 0 0,0 1-1,0-1 1,0 0 0,0 0 0,0 1-1,0-1 1,0 0 0,0 0 0,0 0 0,0 1-1,0-1 1,0 0 0,0 0 0,0 1-1,1-1 1,-1 0 0,0 0 0,0 0-1,0 0 1,0 1 0,0-1 0,0 0-1,1 0 1,-1 0 0,0 0 0,0 1 0,0-1-1,1 0 1,-1 0 0,0 0 0,0 0-1,0 0 1,1 0 1,10-8-35,10-19 3,15-24-26,-8 10 28,2 2-1,9-8 31,-52 93 481,-15 20-187,17-44-353,2 0 0,0 1 1,1 0-1,2 0 0,-2 13 59,7-33-438,1-2-262,0 7-460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18.946"/>
    </inkml:context>
    <inkml:brush xml:id="br0">
      <inkml:brushProperty name="width" value="0.2" units="cm"/>
      <inkml:brushProperty name="height" value="0.2" units="cm"/>
      <inkml:brushProperty name="color" value="#66CC00"/>
    </inkml:brush>
  </inkml:definitions>
  <inkml:trace contextRef="#ctx0" brushRef="#br0">32 453 200,'1'1'105,"-1"0"0,0 0 0,0 0 0,0 0 0,0-1 0,0 1 0,0 0 1,0 0-1,0 0 0,0 0 0,0 0 0,-1 0 0,1-1 0,0 1 0,0 0 0,-1 0 0,1 0 0,-1-1 0,0 2-105,0-2 118,0 0 1,0 0-1,0 0 0,0 0 0,0 0 0,0 0 0,0-1 1,-1 1-1,1 0 0,0-1 0,0 1 0,0-1 0,0 1 1,0-1-1,0 1 0,0-1 0,0 1 0,1-1 1,-1 0-1,0 0 0,0 0 0,0 1 0,1-1 0,-1 0 1,0 0-1,1 0 0,-1 0 0,1 0 0,-1 0 0,1 0 1,0 0-1,-1 0 0,1 0 0,0-1 0,0 1 0,0 0 1,0 0-1,0 0 0,0 0 0,0 0 0,0 0 1,0 0-1,0-1-118,2-9-159,0 1 1,1-1-1,0 1 1,4-10 158,2-7 408,-1 1-372,1 0 0,2 0 0,0 1 0,2 1 0,0 0 0,2 0 0,1 2 0,0 0 0,2 1-1,1 0 1,0 2 0,20-16-36,-34 30 1,1 1 0,0-1-1,0 1 1,0 1 0,1-1-1,-1 1 1,1 0 0,3 0-1,-10 2 13,42 1 23,-33 4-35,-2-1-1,1 1 1,0 1-1,-1-1 1,0 1 0,0 1-1,0-1 1,-1 1-1,6 7 0,-6-7 7,2 2-13,1 1 0,-1 0 0,-1 0 1,0 0-1,0 1 0,-1 0 0,0 1 0,0 0 0,-2-1 0,1 2 0,-1-1 0,1 7 6,1 17 7,-1-1-1,-1 1 0,-3 1 0,0 0-6,-4-22-8,-1 0 1,0 0-1,-1 0 1,-1-1-1,0 1 0,-1-1 1,0 0-1,-7 8 8,2-1-16,1-1-82,-1-1 1,-1-1 0,0 0-1,-10 9 98,13-12-72,-10 8 176,19-21-110,0 0 0,0 0 0,1 0 0,-1 0 0,1 1 0,-1-1 0,1 0 0,-1 1 0,1-1 0,0 0 0,0 1 0,-1-1 0,1 0 0,0 1 0,0-1 0,1 1 0,-1-1-1,0 0 1,0 1 0,1-1 0,-1 0 0,0 1 0,1-1 0,0 1 6,11 27-53,-8-17 62,1-1 0,-1 1 0,-1-1 0,0 1 0,-1 0-1,0 1-8,8 30 37,-2-15-56,-4-17-61,-1 0 0,0 1 0,0-1 0,-1 1 0,-1 0 0,0-1 80,-1-10-344,0-1-149,0 0-213,0 0-267,0 0-21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18:19.879"/>
    </inkml:context>
    <inkml:brush xml:id="br0">
      <inkml:brushProperty name="width" value="0.2" units="cm"/>
      <inkml:brushProperty name="height" value="0.2" units="cm"/>
      <inkml:brushProperty name="color" value="#66CC00"/>
    </inkml:brush>
  </inkml:definitions>
  <inkml:trace contextRef="#ctx0" brushRef="#br0">12 1 248,'-2'6'180,"-1"1"-1,2 0 1,-1 0 0,1 0-1,0 0 1,0 0 0,1 0-1,0 2-179,0-8 80,0-1 8,3 13 271,-3-12-343,1 0 1,0 0 0,-1 0 0,1 0 0,0-1 0,0 1 0,0 0 0,0-1 0,0 1 0,-1-1 0,1 1 0,0-1 0,0 1 0,0-1-1,0 0 1,1 1 0,-1-1 0,0 0 0,0 0 0,0 0 0,0 0 0,0 0 0,0 0 0,0 0 0,0 0 0,0 0 0,0 0-1,0-1 1,1 1 0,-1-1-17,1 0 37,0 0 0,0-1 0,0 0-1,0 1 1,0-1 0,0 0 0,-1 0-1,1 0 1,-1 0 0,1 0 0,-1 0 0,0-1-1,0 1 1,0 0 0,0-1 0,0 1-37,6-37 719,-11 28-155,-11 23-310,0 19-57,13-14-123,2-17-75,0 0 1,1 0 0,-1 1 0,0-1 0,0 0 0,0 0-1,1 1 1,-1-1 0,0 0 0,1 0 0,-1 0 0,0 1 0,0-1-1,1 0 1,-1 0 0,0 0 0,1 0 0,-1 0 0,0 0-1,1 0 1,-1 0 0,0 0 0,1 0 0,-1 0 0,0 0-1,1 0 1,-1 0 0,0 0 0,1 0 0,-1 0 0,0 0 0,1 0-1,-1 0 1,0-1 0,1 1 0,-1 0 0,0 0 0,0 0-1,1-1 1,-1 1 0,0 0 0,1-1-24,0 0 0,0 1 0,0-1-1,0 0 1,0 0 0,0 0 0,-1 0 0,1 0-1,0 0 1,-1 0 0,1 0 0,0 0 0,-1 0-1,0-1 1,1 1 0,-1 0 0,0 0 0,1 0-1,-1-1 1,0 1 0,0 0 0,0 0 0,0-1-1,0 1 1,0 0 0,-1 0 0,1-1 0,0 1-1,-1 0 1,1 0 0,0 0 0,-1 0 0,0 0-1,1-1 1,-1 1 0,1 0 0,-1 0 0,0 0-1,0 1 1,0-1 0,0 0 0,0 0 0,0 0-1,0 1 1,0-1 0,0 0 0,0 1 0,0-1-1,0 1 1,0-1 0,0 1 0,-1 0 0,1-1-1,0 1 1,0 0 0,-1 0 0,1 0 0,0 0-1,0 0 1,0 0 0,-1 0 0,1 0 0,0 1-1,0-1 1,0 0 0,-1 1 0,1-1 0,0 1 24,-4 0-900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0.537"/>
    </inkml:context>
    <inkml:brush xml:id="br0">
      <inkml:brushProperty name="width" value="0.2" units="cm"/>
      <inkml:brushProperty name="height" value="0.2" units="cm"/>
      <inkml:brushProperty name="color" value="#FFC114"/>
    </inkml:brush>
  </inkml:definitions>
  <inkml:trace contextRef="#ctx0" brushRef="#br0">0 1 176,'0'0'195,"0"0"-11,0 0 34,0 0-7,0 0-16,0 0 13,0 0 18,0 0-53,0 0 5,0 0 51,0 0 8,0 0-24,0 0 4,0 0-2,0 0 1,0 0 17,0 0-33,0 0-27,0 0 6,0 0 28,0 0-20,0 0-30,0 0-1,0 0-20,0 0-9,0 0-1,0 0-10,0 0 12,0 0 14,0 0-20,0 0 8,1 0-67,0 0 0,0-1 1,0 1-1,0 0 0,1 0 0,-1 0 1,0 0-1,0 0 0,0 0 0,0 0 0,0 1 1,0-1-1,0 0 0,0 1 0,0-1 1,0 0-1,-1 1 0,1-1 0,0 1-63,-1 1 38,0 0-1,0 0 1,0 0 0,0 0-1,0 0 1,1 0-1,-1-1 1,0 1-1,1 0 1,0 0-1,-1 0 1,1-1-1,0 1 1,0 0 0,0 0-1,0-1 1,0 1-1,0-1 1,0 1-1,1-1 1,-1 0-1,0 1 1,2 0-38,17 21 102,-14-8 26,0 1 0,-1-1 0,-1 1 0,0 0 0,-1 1-1,0 5-127,2 7 109,32 216 288,-24-121-167,-3 51-230,-7-107 22,3 325 159,-7-282-425,-21-56-61,-13 81-464,20-48 797,10-56-1017,-1 1 0,-7 22 989,8-49-2351,5-6 995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1.821"/>
    </inkml:context>
    <inkml:brush xml:id="br0">
      <inkml:brushProperty name="width" value="0.2" units="cm"/>
      <inkml:brushProperty name="height" value="0.2" units="cm"/>
      <inkml:brushProperty name="color" value="#FFC114"/>
    </inkml:brush>
  </inkml:definitions>
  <inkml:trace contextRef="#ctx0" brushRef="#br0">0 196 188,'7'-1'3410,"17"-9"-3390,-6-2 118,0 0 0,0-2 1,-1 1-1,3-6-138,-3 4 204,0 0 0,1 1 0,9-4-204,-12 9 128,1 0 0,0 1 0,0 1 1,1 1-1,3-1-128,-13 5 41,-1 0 1,1 1-1,0 0 0,-1 1 1,1 0-1,-1 0 0,1 0 1,0 0-1,-1 1 1,1 0-1,-1 1 0,1 0 1,-1 0-1,6 2-41,5 5 33,-1 0-1,0 0 0,0 1 1,-1 1-1,-1 1 0,0 0 1,0 1-1,-2 0 0,1 1 1,-2 1-1,0 0 1,0 0-1,-2 1-32,5 7 28,-2 1 0,-1 0 0,-1 0 0,-1 1 0,-1 1-1,-2-1 1,0 1 0,1 20-28,-5-23 15,-1-1 0,-1 1-1,0 0 1,-2 0-1,-1-1 1,-1 1 0,-1-1-1,-1 0 1,-8 20-15,8-25-56,-2-1 1,0 0 0,0-1-1,-1 1 1,-1-2 0,-1 1-1,0-2 1,-1 1 0,0-2-1,-1 1 1,0-2 0,-1 0-1,-1 0 56,-64 31-1073,104-16 1227,5 2 4,-1 1 1,-1 2-1,-2 0 0,-1 2 1,8 15-159,-20-30 78,144 214 395,77 106-60,-209-305-395,-14-17-119,1 0 0,0-1 0,1-1 0,8 7 101,-17-19-385,-3-2-2151,-1 0 1339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3.004"/>
    </inkml:context>
    <inkml:brush xml:id="br0">
      <inkml:brushProperty name="width" value="0.2" units="cm"/>
      <inkml:brushProperty name="height" value="0.2" units="cm"/>
      <inkml:brushProperty name="color" value="#FFC114"/>
    </inkml:brush>
  </inkml:definitions>
  <inkml:trace contextRef="#ctx0" brushRef="#br0">1 1 8,'0'0'265,"0"0"26,0 0-22,0 0-15,0 0-32,0 0-4,0 0-6,0 0-13,0 0 19,0 0 18,0 0 13,0 0 45,0 0-11,0 0-23,0 0-33,1 1-177,1 0 1,-1 0-1,1 0 1,-1 0-1,0 1 0,1-1 1,-1 0-1,0 1 1,0-1-1,0 1 0,0-1 1,0 1-51,0 52 800,2 0 0,6 23-800,4 24 1006,-1 94-1006,-3-42 345,31 347 138,-22-195-527,-14 80 44,-4-317-405,-1-67 322,1-1-1,0 1 1,0-1 0,0 1-1,0-1 1,-1 1-1,1-1 1,0 1-1,-1-1 1,1 1 0,0-1-1,-1 0 1,1 1-1,0-1 1,-1 0-1,1 1 1,-1-1 0,1 0-1,-1 1 1,1-1-1,-1 0 1,1 0-1,-1 0 1,1 1 0,-1-1-1,1 0 1,-1 0-1,1 0 1,-1 0-1,1 0 1,-1 0 0,1 0-1,-1 0 1,1 0-1,-1 0 1,1 0-1,-1-1 1,1 1 0,-1 0-1,1 0 1,-1 0-1,1-1 1,-1 1-1,1 0 1,-1-1 83,0-4-1181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3.957"/>
    </inkml:context>
    <inkml:brush xml:id="br0">
      <inkml:brushProperty name="width" value="0.2" units="cm"/>
      <inkml:brushProperty name="height" value="0.2" units="cm"/>
      <inkml:brushProperty name="color" value="#FFC114"/>
    </inkml:brush>
  </inkml:definitions>
  <inkml:trace contextRef="#ctx0" brushRef="#br0">0 157 96,'0'0'228,"0"0"-4,0 0 35,0 0-15,0 0 9,5-6-30,12-10-8,0 1 0,1 1 0,0 1-1,1 0 1,1 2 0,0 0 0,1 1-1,0 1 1,0 1 0,1 0-1,0 2 1,0 1 0,0 1 0,1 0-1,-1 2 1,13 0-215,-26 3 23,1 0-1,-1 1 1,0 0 0,0 0 0,-1 1-1,1 0 1,0 0 0,-1 1-1,0 0 1,0 1 0,0 0-1,0 0 1,-1 0 0,0 1-1,2 2-22,8 8 101,-1 0-1,-1 1 0,0 1 0,-1 1 1,6 11-101,-9-12 69,-1 1 1,-1 0-1,0 0 1,-2 1 0,0 0-1,-2 1 1,4 18-70,-3 7 179,-1 0 0,-3-1 0,-1 8-179,-3-33 50,0-1 1,-1 0-1,-1 0 1,0 0 0,-2 0-1,0-1 1,-1 1-1,-1-1 1,-6 9-51,-2 3 94,-1-2-1,-2 0 1,0-1 0,-2-1 0,-8 6-94,5-6 40,-1-1 0,-1-2 0,-1 0 1,-2-2-1,0-1 0,-1-1 0,0-2 1,-2-1-1,-5 1-40,-6-9-775,42-7 665,-1-1 0,1 0-1,0 0 1,-1 0 0,1-1 0,0 1 0,-1 0 0,1 0-1,0-1 1,-1 1 0,1-1 0,0 1 0,0-1 0,0 1 0,0-1-1,-1 0 1,1 0 0,0 1 0,0-1 0,0 0 0,0 0-1,1 0 1,-1 0 0,0 0 0,0 0 0,1-1 0,-1 1-1,0 0 1,1 0 0,-1 0 0,1-1 110,-1-4-1309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5.294"/>
    </inkml:context>
    <inkml:brush xml:id="br0">
      <inkml:brushProperty name="width" value="0.2" units="cm"/>
      <inkml:brushProperty name="height" value="0.2" units="cm"/>
      <inkml:brushProperty name="color" value="#FFC114"/>
    </inkml:brush>
  </inkml:definitions>
  <inkml:trace contextRef="#ctx0" brushRef="#br0">385 0 56,'-9'1'116,"0"1"-1,0 0 1,0 0-1,0 1 1,1 0-1,-1 0 1,1 1 0,0 0-1,0 0 1,0 1-1,1 0 1,-1 1 0,1-1-1,0 1 1,1 1-1,0-1 1,0 1-1,-2 3-115,-12 15 404,1 1-1,2 1 0,0 1 0,-7 17-403,5-3 282,2 0 0,2 1-1,2 1 1,2 0 0,1 3-282,-29 227 755,36-250-707,-3 18 42,2 1 1,2 0-1,2-1 1,2 1 0,2 0-1,1-1 1,2 0-1,3 0 1,1-1 0,3 5-91,-4-19 39,2-1 0,0 0 0,2 0 0,1-2 0,1 0 0,1 0 0,1-2 1,1 0-1,1-1 0,18 15-39,-22-23 23,0 0 1,1-1-1,1-1 1,0-1-1,0 0 1,1-2-1,0 0 1,1-1-1,-1 0 1,1-2-1,0-1 1,1 0-1,-1-1 1,1-2-1,4 0-23,-7-2 9,0-1 0,0 0 0,0-2 0,0 0 0,-1-1 0,1-1 0,-1-1 0,-1 0 0,1-1-1,-1-1 1,-1 0 0,0-1 0,0-1 0,-1 0 0,2-2-9,22-22 36,-2-2-1,-1-1 0,-2-1 0,18-30-35,-29 36-10,-1 0 0,-1-1 0,-3-1 0,0-1 0,-2 0 0,-2-2 0,3-14 10,-4-1-106,-2-1-1,-2 0 1,-3-1-1,-2 1 1,-3-4 106,0 27-46,-1 0 0,-2 0 1,-2 1-1,0-1 1,-2 1-1,-1 0 0,-2 0 1,-5-9 45,8 23 9,-1 0 1,0 1-1,-1 0 1,-1 0-1,0 1 1,-1 0-1,-1 1 1,0 0-1,0 1 1,-1 1-1,-1 0 1,0 0-1,-1 2 0,0-1 1,-13-5-10,-113-54 191,-83-37 234,207 100-446,0 1 0,-1 1 0,1 0 0,-1 1 0,0 1 0,0 1 0,-1 0 21,-43 0-3699,50 1 2697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7.460"/>
    </inkml:context>
    <inkml:brush xml:id="br0">
      <inkml:brushProperty name="width" value="0.2" units="cm"/>
      <inkml:brushProperty name="height" value="0.2" units="cm"/>
      <inkml:brushProperty name="color" value="#FFC114"/>
    </inkml:brush>
  </inkml:definitions>
  <inkml:trace contextRef="#ctx0" brushRef="#br0">1 625 248,'8'27'104,"-4"-11"50,0 1 0,-1 0-1,2 16-153,75 441 2179,-72-408-1029,-8-447-1049,2 335-77,2-1 1,8-39-25,0 10 92,-6 30 42,3 1 0,2 0 0,2 0 1,2 1-1,1 1 0,17-30-134,-19 47 67,0 1 0,1 0-1,1 2 1,2 0 0,0 1-1,2 0 1,0 2 0,1 0 0,1 1-1,1 2 1,10-6-67,23-4 72,-52 26-65,0 0 0,0 0-1,-1 0 1,1 0 0,0 1 0,0-1-1,0 1 1,0 0 0,0 0 0,0 1-1,0-1 1,-1 1 0,1 0 0,0 0-1,0 0 1,0 1-7,1 1 15,0 0 1,0 1-1,0 0 0,-1 0 1,0 0-1,0 0 0,0 1 0,0 0 1,-1 0-1,0 0 0,0 0 0,0 0 1,0 0-1,-1 1 0,0 0 1,0-1-1,-1 1 0,1 0 0,-1 0 1,-1 0-1,1 0 0,-1 0 0,0 0 1,0 2-16,-1 10 38,0-1 0,-1 0 0,0 0 0,-2 0 0,0 0 0,-1-1 0,0 1 0,-5 6-38,-5 10 55,-2 0-1,-2-2 1,0 0 0,-3-1 0,0-1 0,-2-1-1,-4 3-54,10-13-44,0-1 0,0-2 0,-2 1 0,0-2 0,0-1 0,-2 0-1,1-2 1,-2 0 0,1-2 0,-1 0 0,-3-1 44,21-6-158,-1-1 0,1 0-1,0 0 1,0-1 0,-1 1 0,1-1 0,0 0-1,-1-1 1,1 1 0,0-1 0,0 0 0,0 0-1,0-1 1,-1 0 0,2 0 0,-1 0 0,0 0-1,-2-2 159,-14-13-992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107"/>
    </inkml:context>
    <inkml:brush xml:id="br0">
      <inkml:brushProperty name="width" value="0.2" units="cm"/>
      <inkml:brushProperty name="height" value="0.2" units="cm"/>
      <inkml:brushProperty name="color" value="#FFC114"/>
    </inkml:brush>
  </inkml:definitions>
  <inkml:trace contextRef="#ctx0" brushRef="#br0">197 0 56,'-6'2'121,"1"-1"1,0 1-1,0 0 0,0 0 1,0 1-1,0 0 0,0 0 1,1 0-1,-1 0 0,1 1 1,0-1-1,0 1 0,0 0 1,0 0-1,1 1 0,0-1 1,0 1-1,0 0 0,0 1-121,-6 10 207,0 0 0,2 0 0,0 1 0,1 1 0,-1 3-207,2 0 191,0-1 1,2 1 0,0 1-1,2-1 1,0 0 0,1 4-192,0-16 47,1 1 0,0 0-1,1-1 1,0 1 0,0-1 0,1 1 0,0-1 0,0 0 0,1 0-1,1 0 1,-1-1 0,2 0 0,-1 0 0,3 3-47,-5-7 20,0-1 0,1 1 1,0-1-1,0 0 0,0 0 0,0 0 0,0 0 1,0-1-1,1 0 0,-1 0 0,1 0 1,0 0-1,-1-1 0,1 1 0,0-1 1,0-1-1,0 1 0,4 0-20,-1-2 17,0 0 0,0 0 0,0 0-1,0-1 1,-1 0 0,1-1 0,-1 1 0,1-2 0,-1 1 0,0-1-1,2-1-16,7-6 22,-2 1-1,1-2 1,-1 1-1,-1-2 1,0 0-1,-1-1 1,-1 0 0,0-1-1,0 0 1,-1-2-22,-4 5-13,0 0 0,-1-1 0,0 1 0,-1-1 0,0 0 0,-1-1 1,-1 1-1,0 0 0,-1-1 0,-1 1 0,0-1 0,0 0 1,-1 1-1,-1-1 13,1 8 3,0 0 1,-1 0-1,1 0 1,-1 0-1,-1 1 1,1-1-1,-1 1 1,0-1-1,0 1 1,0 0-1,-1 0 0,0 0 1,0 1-1,0-1 1,0 1-1,-1 0 1,1 0-1,-1 1 1,0-1-1,-1 1 1,1 0-1,0 0 1,-1 1-1,0 0 1,1 0-1,-1 0 1,0 1-1,0-1 1,0 1-1,0 1 1,-2-1-4,-9 2 19,0 0 1,-1 1 0,1 0 0,0 2 0,0 0 0,1 1-1,-1 1 1,1 0 0,0 1 0,1 1 0,-3 2-20,13-8 7,-5 3-91,0 0 1,0 0-1,1 1 1,0 0-1,0 1 1,1-1-1,0 2 1,0-1-1,0 1 1,1 1-1,0-1 1,-1 4 83,7-11-605,1-1-237,0 0-73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524"/>
    </inkml:context>
    <inkml:brush xml:id="br0">
      <inkml:brushProperty name="width" value="0.2" units="cm"/>
      <inkml:brushProperty name="height" value="0.2" units="cm"/>
      <inkml:brushProperty name="color" value="#FFC114"/>
    </inkml:brush>
  </inkml:definitions>
  <inkml:trace contextRef="#ctx0" brushRef="#br0">1 3 252,'2'-1'460,"1"0"-56,0 2-12,-3-1-44,3 0-16,-1 3-64,-2-2-12,4 4-16,-2-1-92,1 0-92,-1 2-96,2-1-104,-4 2-180,0-2-228,3 3-320,-1-1-32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06.985"/>
    </inkml:context>
    <inkml:brush xml:id="br0">
      <inkml:brushProperty name="width" value="0.2" units="cm"/>
      <inkml:brushProperty name="height" value="0.2" units="cm"/>
      <inkml:brushProperty name="color" value="#FFC114"/>
    </inkml:brush>
  </inkml:definitions>
  <inkml:trace contextRef="#ctx0" brushRef="#br0">20 101 60,'0'-5'171,"-1"0"-1,1 0 1,-1 0-1,0 0 1,0 0-1,0 0 1,-1 0-1,0 0 1,0 0 0,0 1-1,-2-3-170,1-23 2240,6 20-631,5 18-287,-2 10-1082,0 0-1,-1 1 0,-1 0 0,-1-1 1,1 10-240,6 35 359,35 192 1343,3 142-1702,-32-247 211,-9-78-97,0 1-288,3-1 0,9 24 174,-19-95-89,8 24-89,-8-24 49,0 1-1,1-1 1,-1-1-1,1 1 1,-1 0-1,1 0 1,-1 0-1,1 0 1,-1 0 0,1 0-1,0 0 1,-1-1-1,1 1 1,0 0-1,0-1 1,0 1-1,-1 0 1,1-1-1,0 1 1,0-1-1,0 1 1,0-1-1,0 0 130,3-5-1693,13-20-111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857"/>
    </inkml:context>
    <inkml:brush xml:id="br0">
      <inkml:brushProperty name="width" value="0.2" units="cm"/>
      <inkml:brushProperty name="height" value="0.2" units="cm"/>
      <inkml:brushProperty name="color" value="#FFC114"/>
    </inkml:brush>
  </inkml:definitions>
  <inkml:trace contextRef="#ctx0" brushRef="#br0">74 1 12,'-9'28'456,"4"-2"-44,-1 4 8,1 2-112,-1 0 4,0 0-20,-2-2-20,5-3-60,-2 1-16,-4-4-16,7 0-92,-2-8-120,2-2-44,2-3-108,0-3-172,-3-2-136,3-3-396,0-3 120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9.322"/>
    </inkml:context>
    <inkml:brush xml:id="br0">
      <inkml:brushProperty name="width" value="0.2" units="cm"/>
      <inkml:brushProperty name="height" value="0.2" units="cm"/>
      <inkml:brushProperty name="color" value="#FFC114"/>
    </inkml:brush>
  </inkml:definitions>
  <inkml:trace contextRef="#ctx0" brushRef="#br0">37 101 96,'-36'220'3414,"36"-221"-3400,0 1 0,0 0 0,0 0 0,0 0 0,0 0 0,0 0 0,0 0 0,1 0 0,-1-1 0,0 1 0,0 0 0,0 0 0,0 0 0,1 0 0,-1 0 0,0 0 0,0 0 0,0 0 0,0 0 0,1 0 0,-1 0 0,0 0 0,0 0 0,0 0 0,0 0 0,1 0 0,-1 0 0,0 0 0,0 0 0,0 0 0,0 0 0,0 0 0,1 1 0,-1-1 0,0 0 0,0 0 0,0 0 0,0 0 0,0 0 0,0 0 0,1 0 0,-1 1 0,0-1 0,0 0 0,0 0 0,0 0 0,0 0 0,0 0 0,0 1 0,0-1 0,0 0 0,0 0 0,0 0 0,0 0-14,21-25 36,22-40-273,-20 24 128,-4 7-120,2 1 0,9-11 229,-24 36 1,0 1 0,0 0 0,0 0 0,1 1 0,0 0 0,0 0 0,1 1 0,-1-1 0,1 1 0,1 1 0,-1 0 0,2 0-1,-7 3 21,-1 0 0,1 0 0,-1 0 0,1 1 0,0-1 1,0 1-1,-1 0 0,1 0 0,0 0 0,0 0 0,-1 1 0,1-1 1,0 1-1,0-1 0,-1 1 0,1 0 0,-1 0 0,1 0 1,-1 1-1,1-1 0,-1 1 0,1-1-21,1 3 41,0 0 0,0 0-1,0 1 1,0-1 0,0 1 0,-1 0 0,0 0 0,0 0-1,0 0 1,1 3-41,4 15 200,0 0 0,-1 1 0,-1 0 0,1 16-200,1 21 214,-3 1 0,-3 58-214,-2-119-319,0-1-187,0 0-188,1 0-194,7 4 64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9.677"/>
    </inkml:context>
    <inkml:brush xml:id="br0">
      <inkml:brushProperty name="width" value="0.2" units="cm"/>
      <inkml:brushProperty name="height" value="0.2" units="cm"/>
      <inkml:brushProperty name="color" value="#FFC114"/>
    </inkml:brush>
  </inkml:definitions>
  <inkml:trace contextRef="#ctx0" brushRef="#br0">74 1 20,'-8'38'440,"-15"76"866,5 0 0,-3 108-1306,17 1-1963,4-213 1158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0.027"/>
    </inkml:context>
    <inkml:brush xml:id="br0">
      <inkml:brushProperty name="width" value="0.2" units="cm"/>
      <inkml:brushProperty name="height" value="0.2" units="cm"/>
      <inkml:brushProperty name="color" value="#FFC114"/>
    </inkml:brush>
  </inkml:definitions>
  <inkml:trace contextRef="#ctx0" brushRef="#br0">0 144 288,'11'-1'580,"15"-3"-36,2-7-4,3 2-44,9-3-16,-1 1-68,-4-1-60,4 1-28,1-1-104,-3 0-72,2 1-100,1 0-212,-1 3-184,2-1-152,-5 0-340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1.224"/>
    </inkml:context>
    <inkml:brush xml:id="br0">
      <inkml:brushProperty name="width" value="0.2" units="cm"/>
      <inkml:brushProperty name="height" value="0.2" units="cm"/>
      <inkml:brushProperty name="color" value="#FFC114"/>
    </inkml:brush>
  </inkml:definitions>
  <inkml:trace contextRef="#ctx0" brushRef="#br0">66 0 112,'-1'1'49,"1"1"0,0-1 1,0 1-1,0-1 0,0 0 0,0 1 0,0-1 0,0 0 1,1 1-1,-1-1 0,0 0 0,1 1 0,-1-1 0,1 0 1,-1 0-1,1 1-49,3 9 109,-1 0 0,-1 0 0,0 0 0,0 1 0,-1-1 0,-1 0 0,1 1 0,-2-1 0,0 1 0,0-1 0,-3 9-109,-2 56 294,1 22 78,-4 0 1,-13 51-373,2-15 51,12-62 202,3 39-253,4-35-2458,1-74 1651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2.587"/>
    </inkml:context>
    <inkml:brush xml:id="br0">
      <inkml:brushProperty name="width" value="0.2" units="cm"/>
      <inkml:brushProperty name="height" value="0.2" units="cm"/>
      <inkml:brushProperty name="color" value="#FFC114"/>
    </inkml:brush>
  </inkml:definitions>
  <inkml:trace contextRef="#ctx0" brushRef="#br0">289 21 204,'-33'-2'354,"30"2"-307,-1-1 1,0 1-1,1 0 1,-1 0-1,0 0 1,1 0-1,-1 1 0,0-1 1,1 1-1,-1 0 1,1 0-1,-1 0 1,1 1-1,-1-1 1,1 1-1,0 0 1,0 0-1,-2 1-47,-8 7 161,1 0-1,0 1 0,1 0 1,0 1-1,0 0 1,1 1-1,1 0 0,0 1 1,1 0-1,1 0 1,0 0-1,1 1 1,0 0-1,-2 11-160,-4 18 245,2 0 0,2 1 0,2 0 0,0 28-245,3-52 53,2 1-1,0-1 1,1 1 0,2-1 0,0 1 0,1-1-1,1 0 1,1 0 0,1 0 0,3 6-53,-4-17 35,0 0-1,1 0 1,0 0 0,1-1 0,0 0 0,1 0-1,-1 0 1,2-1 0,-1 0 0,1-1-1,3 2-34,-6-5 18,0 0-1,-1-1 0,1 0 1,1 0-1,-1 0 0,0-1 1,1 0-1,-1 0 0,1-1 1,-1 0-1,1 0 0,0 0 0,0-1 1,-1 0-1,1 0 0,0-1 1,0 0-1,-1 0 0,1 0 1,-1-1-1,1 0-17,13-7 44,1 0 0,-2-1 0,1-2 0,-1 0 1,-1 0-1,0-2 0,-1 0 0,-1-1 0,10-12-44,-4 3 33,-1-1-1,-2-1 1,0-1-1,-2 0 1,0-1 0,5-17-33,-14 27-1,-1-1 1,-1 0-1,-1 0 1,0 0 0,-2-1-1,0 1 1,-1-1-1,-1 0 1,-1 0 0,0 0-1,-2 0 1,0 0-1,-2-1 1,2 9-6,-1-1-1,-1 1 1,0 0-1,0 0 1,-1 1-1,-1-1 1,0 1-1,0 0 1,-1 1-1,-1-1 0,0 2 1,0-1-1,-1 1 1,0 0-1,0 1 1,-1 0-1,-1 0 1,1 1-1,-1 0 1,-10-4 6,1 4-9,-1 0 0,0 1 0,0 1 0,-1 1 0,0 0 0,1 2 0,-1 1 0,0 1 0,-15 1 9,16-1-69,17 1-50,-1-1 0,0 1 0,1-1 0,-1 1 0,1 1 0,0-1 0,-1 1 0,1-1 0,0 1 0,0 0 0,0 1-1,0-1 1,0 1 0,0 0 0,1 0 0,0 0 0,-1 0 0,1 1 0,-1 1 119,3 0-981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3.356"/>
    </inkml:context>
    <inkml:brush xml:id="br0">
      <inkml:brushProperty name="width" value="0.2" units="cm"/>
      <inkml:brushProperty name="height" value="0.2" units="cm"/>
      <inkml:brushProperty name="color" value="#FFC114"/>
    </inkml:brush>
  </inkml:definitions>
  <inkml:trace contextRef="#ctx0" brushRef="#br0">119 0 332,'-14'260'1608,"8"-164"-350,6 94-1258,1-80 743,-1-109-732,0 0 1,1 0-1,-1-1 0,0 1 1,0 0-1,1 0 0,-1-1 1,0 1-1,1 0 0,-1-1 1,0 1-1,1 0 0,-1-1 1,1 1-1,-1-1 0,1 1 0,0 0 1,-1-1-1,1 1 0,-1-1 1,1 0-1,0 1 0,0-1 1,-1 0-1,1 1 0,0-1 1,-1 0-1,1 0 0,0 1 1,0-1-1,0 0 0,-1 0 1,1 0-1,0 0 0,0 0 1,0 0-1,-1 0 0,1-1 1,0 1-1,0 0 0,-1 0 1,1 0-1,0-1 0,0 1 0,-1 0 1,1-1-1,0 1 0,-1-1 1,1 1-1,0-1-11,115-129 216,-103 118-191,1 0 0,1 1 0,0 1 0,0 0 0,1 1 0,0 0 0,1 2 0,0 0 0,5-1-25,-16 6 25,0 0-1,1 0 1,-1 1-1,0 0 1,1 0-1,-1 1 1,1 0-1,-1 0 1,0 0-1,1 1 1,-1 0-1,0 0 1,1 1 0,-1-1-1,0 1 1,0 1-1,0-1 1,-1 1-1,1 0 1,0 1-1,-1-1 1,0 1-1,0 0 1,0 0-1,0 0 1,-1 1 0,3 3-25,-4-5 30,-1 0 1,0 1 0,0-1-1,0 1 1,0-1 0,0 1-1,0-1 1,-1 1 0,0 0-1,0 0 1,0 0 0,0-1 0,-1 1-1,1 0 1,-1 0 0,0 0-1,0 0 1,-1 0 0,1 2-31,-2 0 31,0 0 0,0 0-1,0 0 1,0-1 0,-1 1 0,0-1 0,-1 1 0,1-1 0,-1 0 0,0 0 0,-3 3-31,-7 5 60,0 0 1,-1-1 0,0 0 0,-1-1 0,-1-1-1,0-1 1,-10 4-61,7-4 20,-1-1 0,-1-1 0,0-2 0,0 0 0,0-1-1,0-1 1,-1-1 0,1-1 0,-6-1-20,19 0-151,-1-1 1,1-1-1,0 0 1,0 0-1,0 0 0,0-1 1,1-1-1,-1 1 1,1-1-1,0-1 0,0 0 1,0 0-1,1 0 1,-1-1-1,1 0 0,1-1 1,-1 1-1,1-1 1,0 0-1,1-1 0,0 0 1,0 0-1,0 0 1,1 0-1,0-2 151,-5-17-1125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4.237"/>
    </inkml:context>
    <inkml:brush xml:id="br0">
      <inkml:brushProperty name="width" value="0.2" units="cm"/>
      <inkml:brushProperty name="height" value="0.2" units="cm"/>
      <inkml:brushProperty name="color" value="#FFC114"/>
    </inkml:brush>
  </inkml:definitions>
  <inkml:trace contextRef="#ctx0" brushRef="#br0">339 1 288,'0'0'193,"-16"0"44,12 5 2424,5 4-2539,1 1 1,1 0-1,-1-1 0,1 0 1,1 0-1,0 0 0,0 0 1,3 3-123,17 44 458,-16-31-284,-1 1-1,-1 0 1,-1 0-1,-2 0 1,0 1-1,-2 0 1,-2 20-174,0-28 43,-2 0-1,0 0 1,-2-1 0,0 1-1,0-1 1,-2 0 0,0-1 0,-1 0-1,-1 0 1,-1 0 0,-3 3-43,0-1 60,-1-1 1,0-1 0,-1 0-1,-1-1 1,-16 13-61,24-22-79,0-1 0,-1-1-1,0 1 1,0-2 0,0 1-1,0-1 1,-1 0 0,1-1-1,-1 0 1,0-1 0,0 0-1,0 0 1,-10-1 79,16-1-120,0-1-1,0 1 1,0-1-1,0 0 1,1-1-1,-1 1 1,0-1-1,1 0 1,-1 1-1,1-1 0,0-1 1,-1 1-1,1-1 1,0 1-1,1-1 1,-1 0-1,-2-3 121,-15-15-936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4.591"/>
    </inkml:context>
    <inkml:brush xml:id="br0">
      <inkml:brushProperty name="width" value="0.2" units="cm"/>
      <inkml:brushProperty name="height" value="0.2" units="cm"/>
      <inkml:brushProperty name="color" value="#FFC114"/>
    </inkml:brush>
  </inkml:definitions>
  <inkml:trace contextRef="#ctx0" brushRef="#br0">0 0 180,'4'8'488,"-8"0"-40,4 0-56,0 2-32,0-2-132,0 2-164,0-1-64,0-9-196,0 0-328,0 11-344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5.209"/>
    </inkml:context>
    <inkml:brush xml:id="br0">
      <inkml:brushProperty name="width" value="0.2" units="cm"/>
      <inkml:brushProperty name="height" value="0.2" units="cm"/>
      <inkml:brushProperty name="color" value="#FFC114"/>
    </inkml:brush>
  </inkml:definitions>
  <inkml:trace contextRef="#ctx0" brushRef="#br0">0 250 328,'21'2'290,"0"-1"0,-1 0 0,1-2-1,-1 0 1,1-2 0,-1 0 0,0-1 0,0-2-1,10-3-289,-3 0 170,1-2 0,-2-1 0,0-2 0,0 0 0,-1-1 0,8-8-170,-28 20 0,-1 0 0,0-1-1,0 1 1,0-1 0,0 0-1,0 0 1,-1 0 0,1-1 0,-1 1-1,0-1 1,-1 0 0,1 0-1,-1 0 1,0 0 0,0 0-1,-1 0 1,1 0 0,-1-1-1,0 1 1,-2 3 3,1 0-1,-1 0 0,0 1 1,1-1-1,-1 0 0,0 0 1,0 1-1,0-1 0,0 0 1,0 1-1,0-1 0,-1 1 1,1 0-1,0-1 0,-1 1 1,1 0-1,-1 0 0,1 0 1,-1 0-1,0 0 0,0 0 1,1 0-1,-1 0 0,0 1 1,0-1-1,0 1 0,0 0 1,1-1-1,-1 1 0,-2 0-2,-3-1 31,-1 0-1,0 0 1,0 0-1,0 1 1,0 1-1,0 0 1,-8 1-31,-2 3 75,0 0 0,1 1-1,-1 1 1,1 1 0,0 0 0,1 1 0,0 1 0,1 1 0,0 0 0,0 1 0,1 0 0,1 1 0,0 1 0,1 0 0,1 0-1,0 2 1,0-1 0,2 1 0,-5 11-75,12-23 16,0 1 1,0 0-1,0 0 0,1 0 0,-1 0 1,1 0-1,1 0 0,-1 0 0,1 1 0,0-1 1,0 0-1,0 0 0,1 0 0,-1 0 1,1 1-1,1-1 0,-1 0 0,1-1 1,0 1-1,0 0 0,0 0 0,1-1 0,-1 1 1,1-1-1,0 0 0,1 0 0,-1 0 1,1 1-17,6 2 5,-1 0 1,1 0 0,0-1-1,0 0 1,0-1-1,1 0 1,0-1 0,0 0-1,0-1 1,1 0 0,-1 0-1,1-1-5,24 2-529,0 0 0,0-2 0,21-3 529,-20 1-1181,-7 0 302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07.333"/>
    </inkml:context>
    <inkml:brush xml:id="br0">
      <inkml:brushProperty name="width" value="0.2" units="cm"/>
      <inkml:brushProperty name="height" value="0.2" units="cm"/>
      <inkml:brushProperty name="color" value="#FFC114"/>
    </inkml:brush>
  </inkml:definitions>
  <inkml:trace contextRef="#ctx0" brushRef="#br0">1 1 480,'2'58'1261,"3"1"1,3-1-1,7 25-1261,5 32 924,55 318 1310,12 78-1491,-87-489-1461,0-17-2168,-3-5 1365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5.905"/>
    </inkml:context>
    <inkml:brush xml:id="br0">
      <inkml:brushProperty name="width" value="0.2" units="cm"/>
      <inkml:brushProperty name="height" value="0.2" units="cm"/>
      <inkml:brushProperty name="color" value="#FFC114"/>
    </inkml:brush>
  </inkml:definitions>
  <inkml:trace contextRef="#ctx0" brushRef="#br0">168 2 308,'-2'-1'84,"0"1"-1,0 0 1,0-1 0,0 1-1,0 0 1,0 0 0,0 0-1,0 1 1,0-1 0,0 0-1,0 1 1,0-1 0,0 1 0,0 0-1,0 0 1,0 0 0,1 0-1,-1 0 1,0 0 0,0 0-1,1 0 1,-1 1 0,1-1-1,-1 1 1,1-1 0,0 1-1,0 0 1,-1-1 0,1 1-1,0 1-83,-36 62 562,32-56-364,-7 16-2,1 0 0,1 1 0,1 0 0,2 0 0,0 1 1,2 0-1,0 0 0,2 0 0,2 1 0,0 0-196,1-21 33,1 0 0,0-1 0,0 1 0,1 0 0,0-1 0,0 1 0,0-1 0,1 0 0,0 0-1,0 0 1,1 0 0,0 0 0,0-1 0,0 1 0,0-1 0,1 0 0,0-1 0,2 2-33,0 1 39,1-1-1,0-1 1,0 1 0,1-1 0,-1-1-1,1 0 1,0 0 0,0 0-1,1-1 1,-1-1 0,1 0 0,8 1-39,31 2-97,0-3 0,1-2 0,0-3 0,-1-1 0,0-3 0,7-3 97,-18 10-2509,-28 0 1551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237"/>
    </inkml:context>
    <inkml:brush xml:id="br0">
      <inkml:brushProperty name="width" value="0.2" units="cm"/>
      <inkml:brushProperty name="height" value="0.2" units="cm"/>
      <inkml:brushProperty name="color" value="#FFC114"/>
    </inkml:brush>
  </inkml:definitions>
  <inkml:trace contextRef="#ctx0" brushRef="#br0">47 1 136,'-14'59'639,"3"0"0,3 1 1,1 31-640,1 183 1051,7-208-895,3-1-1,3 2-155,14 65-1331,-21-127 711,0-2-177</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591"/>
    </inkml:context>
    <inkml:brush xml:id="br0">
      <inkml:brushProperty name="width" value="0.2" units="cm"/>
      <inkml:brushProperty name="height" value="0.2" units="cm"/>
      <inkml:brushProperty name="color" value="#FFC114"/>
    </inkml:brush>
  </inkml:definitions>
  <inkml:trace contextRef="#ctx0" brushRef="#br0">1 28 148,'193'6'3327,"-86"-10"-2004,41-9-1323,-43 3-2695,38 4 2695,-142 6-772,-1 0-59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907"/>
    </inkml:context>
    <inkml:brush xml:id="br0">
      <inkml:brushProperty name="width" value="0.2" units="cm"/>
      <inkml:brushProperty name="height" value="0.2" units="cm"/>
      <inkml:brushProperty name="color" value="#FFC114"/>
    </inkml:brush>
  </inkml:definitions>
  <inkml:trace contextRef="#ctx0" brushRef="#br0">12 1 52,'-6'22'48,"0"1"-72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7.254"/>
    </inkml:context>
    <inkml:brush xml:id="br0">
      <inkml:brushProperty name="width" value="0.2" units="cm"/>
      <inkml:brushProperty name="height" value="0.2" units="cm"/>
      <inkml:brushProperty name="color" value="#FFC114"/>
    </inkml:brush>
  </inkml:definitions>
  <inkml:trace contextRef="#ctx0" brushRef="#br0">79 0 292,'-11'21'492,"6"-6"-40,-1 6-72,-3 0-44,0 0-44,4 0-24,-3-2-120,-1 0-120,7 2-232,-5-9-208,1 2-332,4-3-32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7.770"/>
    </inkml:context>
    <inkml:brush xml:id="br0">
      <inkml:brushProperty name="width" value="0.2" units="cm"/>
      <inkml:brushProperty name="height" value="0.2" units="cm"/>
      <inkml:brushProperty name="color" value="#FFC114"/>
    </inkml:brush>
  </inkml:definitions>
  <inkml:trace contextRef="#ctx0" brushRef="#br0">128 0 236,'0'21'1872,"0"-19"-1819,-1 1 0,1-1-1,-1 1 1,1-1 0,-1 0 0,0 0-1,0 1 1,0-1 0,0 0-1,0 0 1,0 0 0,-1 0-53,0 1 91,1 0 0,-1 0 0,0 0-1,1-1 1,0 1 0,0 0 0,0 1 0,0-1 0,1 0 0,-1 0 0,1 0 0,-1 3-91,-2 35 429,-2 0 0,-1 1 1,-3-2-1,-5 15-429,-4 18 416,-1-4-79,12-49-528,1-1 1,1 1-1,1 1 1,1-1-1,0 15 191,6-36-1761,-1-2 837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8.276"/>
    </inkml:context>
    <inkml:brush xml:id="br0">
      <inkml:brushProperty name="width" value="0.2" units="cm"/>
      <inkml:brushProperty name="height" value="0.2" units="cm"/>
      <inkml:brushProperty name="color" value="#FFC114"/>
    </inkml:brush>
  </inkml:definitions>
  <inkml:trace contextRef="#ctx0" brushRef="#br0">45 0 136,'-12'45'938,"1"1"0,3 0 0,1 1 0,3 0 0,1 6-938,4-50 42,-1 1 1,1-1 0,0 1-1,0-1 1,0 1 0,1-1-1,-1 0 1,1 0-1,-1 1 1,1-1 0,0 0-1,0-1 1,1 1 0,0 1-43,-2-3 39,1 1 1,-1-1 0,1 1 0,-1-1-1,1 1 1,-1-1 0,1 0 0,0 0 0,-1 0-1,1 0 1,0 0 0,0 0 0,0-1-1,0 1 1,0-1 0,0 1 0,0-1 0,0 0-1,0 0 1,0 0 0,0 0 0,0 0-1,0 0 1,0 0 0,0-1 0,0 1 0,2-1-40,17-9 116,-1-1 0,-1 0 1,1-1-1,-2-2 1,0 0-1,2-3-116,105-103-479,-74 69-1132,-43 39 133,-4 8 575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8.688"/>
    </inkml:context>
    <inkml:brush xml:id="br0">
      <inkml:brushProperty name="width" value="0.2" units="cm"/>
      <inkml:brushProperty name="height" value="0.2" units="cm"/>
      <inkml:brushProperty name="color" value="#FFC114"/>
    </inkml:brush>
  </inkml:definitions>
  <inkml:trace contextRef="#ctx0" brushRef="#br0">13 231 360,'17'1'328,"1"-2"0,-1 0 0,0-1 0,1-1 0,-1 0 0,0-1 0,-1-1-1,13-5-327,-20 6 37,1 0-1,-1 0 1,0-1-1,0 0 0,0-1 1,-1 0-1,0 0 0,0-1 1,0 0-1,-1 0 1,0-1-1,-1 0 0,0 0 1,0-1-1,0-1-36,-4 7 12,-1 1 1,0-1-1,0 0 1,0 0-1,-1 0 1,1 0-1,-1 0 1,0 0-1,1 0 1,-1 0-1,-1 1 1,1-1-1,0 0 1,-1 0-1,1 0 1,-1 0-1,0 0 1,0 0-1,0 1 0,0-1 1,-1 0-1,1 1 1,-1-1-1,0 1 1,1-1-1,-1 1 1,0 0-1,0 0 1,-1 0-1,1 0 1,0 0-1,-1 0 1,1 1-1,-1-1 1,1 1-1,-1-1 1,0 1-1,0 0 1,1 0-1,-1 1 0,0-1 1,0 0-1,0 1 1,0 0-1,-2 0-12,-4 1 70,-1 1-1,1 1 0,0 0 1,-1 0-1,1 1 1,1 0-1,-1 0 0,0 1 1,1 0-1,0 1 0,0 0 1,1 0-1,0 0 1,0 1-1,0 1-69,-6 4 104,1 2 0,1 0 0,0 0 0,1 1 1,0 0-1,1 0 0,-6 17-104,11-24 38,1 0 0,1 0 0,0 0 0,0 0 0,0 0 0,1 1 0,0-1-1,1 0 1,0 1 0,0-1 0,1 1 0,0-1 0,0 0 0,1 1 0,0-1 0,2 4-38,-1-6 24,0 0 1,0-1-1,1 1 0,-1-1 1,1 0-1,1 0 0,-1 0 1,1 0-1,-1-1 0,1 0 1,1 0-1,-1 0 0,1 0 1,-1-1-1,1 0 0,0 0 1,0-1-1,0 0 0,0 0 1,1 0-1,1 0-24,18 4 33,0-2-1,1 0 1,0-2-1,-1-1 1,18-2-33,29-5-765,28-7 765,-38 4-718,17-8-1300,-41 9 802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6.105"/>
    </inkml:context>
    <inkml:brush xml:id="br0">
      <inkml:brushProperty name="width" value="0.2" units="cm"/>
      <inkml:brushProperty name="height" value="0.2" units="cm"/>
      <inkml:brushProperty name="color" value="#FFC114"/>
    </inkml:brush>
  </inkml:definitions>
  <inkml:trace contextRef="#ctx0" brushRef="#br0">0 0 100,'0'0'215,"0"0"27,0 0 31,0 0-64,0 20 1655,0-18-1853,0-1 0,0 0 0,0 0 0,0 1-1,1-1 1,-1 0 0,0 0 0,1 0 0,-1 1 0,1-1 0,-1 0 0,1 0 0,-1 0 0,1 0-1,0 0 1,-1 0 0,1 0 0,0 0 0,0 0 0,0-1 0,0 1 0,0 0 0,0 0 0,0-1-1,0 1 1,0 0-11,0-1 19,1 1-1,-1 0 0,0 0 0,0 0 1,1 0-1,-1 0 0,0 0 0,0 0 0,0 0 1,0 1-1,-1-1 0,1 0 0,0 0 1,0 1-1,-1-1 0,1 1 0,-1-1 0,1 1 1,-1-1-1,0 0 0,1 1 0,-1 0 1,0-1-1,0 1 0,0-1 0,0 1-18,-2 239 1109,6 310-418,-4-529-668,1 0 1,1 0 0,0 0-1,2 0 1,1 0-1,0-1 1,2 0 0,0 0-1,2 0 1,5 9-24,-10-24 12,0-1 1,0 1 0,1-1-1,-1 0 1,1-1-1,0 1 1,1-1-1,-1 0 1,1 0 0,0-1-1,-1 1 1,2-1-1,-1-1 1,0 1-1,0-1 1,1 0 0,0 0-1,-1-1 1,1 0-1,0 0 1,-1-1 0,5 0-13,16 0 13,1-2 0,-1-1 0,0-2 0,26-7-13,-9 3-76,22 5-603,-58 5 419,0-1 0,0 0 0,0 0 0,-1-1-1,1 0 1,0 0 0,-1-1 0,1 0-1,-1-1 1,4-1 260,20-8-1751,-11 3 938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6.573"/>
    </inkml:context>
    <inkml:brush xml:id="br0">
      <inkml:brushProperty name="width" value="0.2" units="cm"/>
      <inkml:brushProperty name="height" value="0.2" units="cm"/>
      <inkml:brushProperty name="color" value="#FFC114"/>
    </inkml:brush>
  </inkml:definitions>
  <inkml:trace contextRef="#ctx0" brushRef="#br0">116 100 100,'-9'13'264,"-1"0"-1,2 1 1,0 1 0,1-1 0,0 1-1,1 0 1,0 1 0,2-1-1,0 1 1,0 0 0,2 0 0,0 0-1,0 15-263,2-12 128,1-1 0,0 0 0,1 1 0,1-1 0,1 0-1,1 2-127,-3-15 18,-1 0-1,1 0 0,0 0 0,1 0 0,-1 0 0,1-1 0,0 1 0,0-1 0,0 0 0,1 0 0,-1 0 1,1 0-1,0 0 0,0-1 0,1 0 0,-1 0 0,1 0 0,-1 0 0,1-1 0,0 0 0,0 0 0,0 0 0,1 0-17,-2-2 9,0 1 0,0-1 0,0 0 0,-1 0-1,1 0 1,0 0 0,0-1 0,0 1 0,0-1 0,-1 0-1,1 0 1,0-1 0,-1 1 0,1-1 0,2-1-9,47-34 74,-46 31-46,3-2-8,0 0 0,-1-1 0,0 0 0,-1-1 0,1 0 0,-2 0 0,0-1 0,0 0 0,-1 0 0,0 0 0,-1-1 0,0 0 0,-1 0 0,0-1 1,-1 1-1,-1-1 0,0 1 0,0-1 0,-1 0 0,-1 0 0,0 1 0,-1-1 0,0 0 0,-1 0 0,-1 1 0,0-1 0,-4-10-20,3 12 44,-1 0 1,0 1-1,0 0 1,-1 0-1,-1 0 1,0 1 0,0 0-1,-1 0 1,0 1-1,0 0 1,-1 0-1,-5-3-44,8 6 26,0 1 0,-1 1 0,0-1 0,0 1 0,0 0 0,0 1 0,0 0 0,0 0 0,-1 0 0,1 1 0,0 0 0,-1 1 0,0-1 0,1 1 0,-1 1-1,1 0 1,-1 0 0,1 0 0,0 1 0,-1 0-26,-4 1-255,0 1 0,0 0 0,0 1 0,1 0 0,0 1-1,0 0 1,0 1 0,1 0 0,-2 2 255,8-3-1029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07.665"/>
    </inkml:context>
    <inkml:brush xml:id="br0">
      <inkml:brushProperty name="width" value="0.2" units="cm"/>
      <inkml:brushProperty name="height" value="0.2" units="cm"/>
      <inkml:brushProperty name="color" value="#FFC114"/>
    </inkml:brush>
  </inkml:definitions>
  <inkml:trace contextRef="#ctx0" brushRef="#br0">21 51 404,'-21'-9'1913,"21"9"-1887,0 0 1,0 0 0,0 0 0,1 0 0,-1 0 0,0 0 0,0 0-1,0 0 1,0 0 0,0 0 0,0 0 0,0 0 0,0 0-1,1 0 1,-1 0 0,0 0 0,0 0 0,0 0 0,0 0 0,0-1-1,0 1 1,0 0 0,0 0 0,0 0 0,0 0 0,1 0 0,-1 0-1,0 0 1,0 0 0,0 0 0,0 0 0,0 0 0,0 0 0,0-1-1,0 1 1,0 0 0,0 0 0,0 0 0,0 0 0,0 0-1,0 0 1,0 0 0,0 0 0,0-1 0,0 1 0,0 0 0,0 0-1,0 0 1,0 0 0,0 0 0,0 0 0,0 0 0,0 0 0,0 0-1,0-1 1,0 1 0,0 0 0,0 0 0,0 0 0,0 0-1,-1 0 1,1 0 0,0 0 0,0 0 0,0 0 0,0 0 0,0 0-27,40 0 2490,-16 1-2286,391-17 2832,-268 10-2740,-70 3-4845,53-8 4549,-116 8-1865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7.276"/>
    </inkml:context>
    <inkml:brush xml:id="br0">
      <inkml:brushProperty name="width" value="0.2" units="cm"/>
      <inkml:brushProperty name="height" value="0.2" units="cm"/>
      <inkml:brushProperty name="color" value="#FFC114"/>
    </inkml:brush>
  </inkml:definitions>
  <inkml:trace contextRef="#ctx0" brushRef="#br0">522 0 100,'-16'2'526,"-1"0"-1,1 0 1,-1 2 0,1 0-1,0 1 1,-15 7-526,-95 46 681,109-50-569,1 1 0,0 0 0,0 0 1,1 2-1,0 0 0,1 1 0,1 0 0,0 1 0,0 1 0,0 1-112,12-13 16,0 0 0,0-1 1,0 1-1,0 0 0,1 0 0,-1 0 0,1 0 0,-1 0 0,1 1 0,-1-1 0,1 0 0,0 0 0,0 0 0,0 0 0,1 0 0,-1 0 0,0 0 0,1 1 0,-1-1 0,1 0-16,1 2 20,0 1 1,0 0-1,0-1 1,1 0-1,0 1 1,0-1-1,0 0 1,3 3-21,10 7 25,-1 0 0,1-1 0,1-1 1,1 0-26,-9-6 12,-4-2 6,0-1-1,0 1 1,0 0 0,0 1-1,-1-1 1,0 1 0,0 0 0,0 0-1,0 0 1,-1 1 0,0-1-1,0 1 1,-1 0 0,1-1 0,-1 1-1,-1 0 1,1 2-18,-1-3 24,-1 1 1,0-1-1,0 0 1,0 0-1,0 0 0,-1 0 1,0 0-1,0 0 1,-1 0-1,1 0 0,-1 0 1,0 0-1,0-1 0,-1 1 1,1-1-1,-1 1 1,0-1-1,0 0 0,-1 0 1,1-1-1,-4 4-24,-11 10 125,0-1 0,-1-1 0,0 0 0,-5 1-125,15-11-81,1 0 0,-1 0 0,0-1 0,-1-1 0,1 1-1,-1-1 1,1-1 0,-1 0 0,0 0 0,0-1 0,-5 0 81,13-1-85,1-1 0,0 1 0,-1-1 0,1 1 0,0-1 0,0 1 0,0-1 0,-1 0 0,1 1 0,0-1 0,0 0 0,0 0 0,0 0 0,0 0 0,0 0 0,0 0 0,1 0 1,-1 0-1,0 0 0,0 0 0,1-1 0,-1 1 0,1 0 0,-1 0 0,1-1 0,0 1 0,-1 0 0,1-1 0,0 1 0,0-1 0,0 1 0,0-1 85,2-19-1120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8.005"/>
    </inkml:context>
    <inkml:brush xml:id="br0">
      <inkml:brushProperty name="width" value="0.2" units="cm"/>
      <inkml:brushProperty name="height" value="0.2" units="cm"/>
      <inkml:brushProperty name="color" value="#FFC114"/>
    </inkml:brush>
  </inkml:definitions>
  <inkml:trace contextRef="#ctx0" brushRef="#br0">746 1 168,'-45'7'2992,"9"6"-2675,1 1 0,0 2 1,1 1-1,1 2 0,-31 22-317,-1 1 311,41-28-142,0 2 0,1 1 0,1 1 0,0 1 0,1 0 0,-13 19-169,32-36 14,0 1 0,0-1 0,0 1 0,0 0 0,1 0 0,-1-1 0,1 1 0,0 0 0,0 0 0,0 1 0,0-1 0,1 0 0,-1 0 0,1 0 0,0 0 0,0 1 0,0-1 0,0 0 0,0 0 0,1 0 0,-1 1 0,1-1 0,0 0 0,0 0 0,0 0 0,1 0 0,-1 0 0,1 0-14,5 9 40,2 0-1,-1-1 1,2 0 0,-1 0-1,2-1 1,-1 0-40,37 42 146,-44-48-106,-1-1 1,1 1 0,-1 0 0,0 0-1,-1 0 1,1 0 0,-1 0-1,0 0 1,0 1 0,0-1 0,0 0-1,-1 1 1,1-1 0,-1 1-1,-1-1 1,1 2-41,-2-1 37,1 1 1,-1-1-1,-1 0 0,1 0 1,-1 0-1,0 0 0,0 0 1,0 0-1,-1-1 0,0 0 1,1 0-1,-4 2-37,-5 6-66,0-1 0,-1-1 0,0 0 0,-1-1 0,0-1-1,0 0 1,-1 0 0,0-2 0,-1 0 0,1 0 0,-1-2 0,0 0 0,0 0 0,0-2 0,-13 1 66,26-3-133,1-1 0,-1 1 1,0-1-1,1 1 1,-1-1-1,0 0 1,1 0-1,-1 0 0,1 0 1,0 0-1,-1-1 1,1 1-1,0-1 1,0 0-1,0 1 0,0-1 1,-1-1 132,0 0-197,-14-16-1307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8.808"/>
    </inkml:context>
    <inkml:brush xml:id="br0">
      <inkml:brushProperty name="width" value="0.2" units="cm"/>
      <inkml:brushProperty name="height" value="0.2" units="cm"/>
      <inkml:brushProperty name="color" value="#FFC114"/>
    </inkml:brush>
  </inkml:definitions>
  <inkml:trace contextRef="#ctx0" brushRef="#br0">65 1 420,'0'26'352,"-2"23"-24,-7-27 8,0 2-64,4 1-32,-3-2 8,2 1-4,1-1-104,-2-3-32,1-4-92,4-2-88,-1-6-156,3 0-204,-2-4-348,2-1-64</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9.141"/>
    </inkml:context>
    <inkml:brush xml:id="br0">
      <inkml:brushProperty name="width" value="0.2" units="cm"/>
      <inkml:brushProperty name="height" value="0.2" units="cm"/>
      <inkml:brushProperty name="color" value="#FFC114"/>
    </inkml:brush>
  </inkml:definitions>
  <inkml:trace contextRef="#ctx0" brushRef="#br0">65 0 272,'-3'8'396,"1"18"-20,-9-3-92,5-1 4,-5-2-60,4 3 4,-4-2-76,9-3-236,-2-3-152,2-6-272,-3 0-332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0.821"/>
    </inkml:context>
    <inkml:brush xml:id="br0">
      <inkml:brushProperty name="width" value="0.2" units="cm"/>
      <inkml:brushProperty name="height" value="0.2" units="cm"/>
      <inkml:brushProperty name="color" value="#FFC114"/>
    </inkml:brush>
  </inkml:definitions>
  <inkml:trace contextRef="#ctx0" brushRef="#br0">46 0 4,'0'0'276,"0"0"6,0 0 13,0 0-41,0 0-13,0 0 6,0 0-44,0 0-49,0 0-2,0 0 28,0 0-2,0 0-42,0 0 8,0 0 26,0 0-56,0 0 1,0 0 28,0 0-25,0 0-10,0 0-36,0 0 13,-21 1 268,20 0-335,-1 0-1,0 0 0,1 0 1,-1 1-1,1-1 0,-1 0 1,1 1-1,0-1 1,-1 1-1,1 0 0,0-1 1,0 1-1,0 0 0,0 0 1,0-1-1,1 1 0,-1 0 1,1 0-1,-1 0 0,1 0 1,-1 0-1,1 0 0,0 0 1,0 0-1,0 0 0,0 1-17,-1 75 231,2-55-121,0 183 605,23 160-715,-3-127 154,8 64-725,-28-283-670,-1-19 384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1.720"/>
    </inkml:context>
    <inkml:brush xml:id="br0">
      <inkml:brushProperty name="width" value="0.2" units="cm"/>
      <inkml:brushProperty name="height" value="0.2" units="cm"/>
      <inkml:brushProperty name="color" value="#FFC114"/>
    </inkml:brush>
  </inkml:definitions>
  <inkml:trace contextRef="#ctx0" brushRef="#br0">1 41 44,'0'-1'64,"-1"1"0,1-1 0,0 1 1,0-1-1,0 0 0,0 1 0,0-1 0,0 1 0,0-1 0,1 1 0,-1-1 1,0 1-1,0-1 0,0 1 0,0 0 0,1-1 0,-1 1 0,0-1 0,1 1 1,-1-1-1,0 1 0,0 0 0,1-1 0,-1 1 0,1 0 0,-1-1 0,0 1 1,1 0-1,-1-1 0,1 1 0,-1 0 0,1 0 0,-1 0 0,1-1 0,-1 1 1,1 0-1,-1 0 0,1 0 0,-1 0 0,1 0 0,-1 0 0,1 0-64,4-1 185,-5 1-45,51-16 628,-39 13-721,1 1-1,-1 1 0,1-1 1,0 2-1,0 0 1,-1 0-1,1 1 0,0 1 1,-1 0-1,1 1 0,-1 0 1,10 4-47,-6 0 36,1 1 0,-1 0 0,0 1 0,-1 1 0,0 0 0,-1 1 0,0 1 0,8 9-36,0 2 32,-2 1 0,0 1 0,-2 1 0,0 0-1,-2 2 1,-1-1 0,-1 2 0,-2 0 0,-1 1 0,2 8-32,2 17 76,-2 1 1,-2 0-1,-3 0 1,-2 1-1,-3 26-76,-4-63 33,-1 0-1,-1 0 1,-1 0-1,-1 0 1,-1 0-1,0-1 1,-2 0-1,-8 16-32,4-10 61,-2 0 0,-1 0-1,-2-1 1,0-1-1,-1-1 1,-3 2-61,8-11 51,0-1 1,-1 1 0,-1-2-1,0 0 1,-3 0-52,10-6-37,0-1 0,0 0 0,-1 0 0,1-1 0,-1 0 0,0 0 0,0-1 0,0 0 0,0-1 0,-1 0 0,-1-1 37,6 0-125,0-1 0,0 0 0,1 0 0,-1 0 0,0-1 0,1 0 0,-1 0 0,1 0 0,-1 0 0,1-1 0,0 0 0,0 0 0,0 0 1,1 0-1,-1 0 0,0-1 125,-10-11-960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2.944"/>
    </inkml:context>
    <inkml:brush xml:id="br0">
      <inkml:brushProperty name="width" value="0.2" units="cm"/>
      <inkml:brushProperty name="height" value="0.2" units="cm"/>
      <inkml:brushProperty name="color" value="#FFC114"/>
    </inkml:brush>
  </inkml:definitions>
  <inkml:trace contextRef="#ctx0" brushRef="#br0">466 50 4,'0'0'329,"0"0"-21,0 0 9,-23 0 1063,14 0-1268,1-1 0,0-1-1,0 1 1,0-2 0,1 1 0,-1-1-1,0 0 1,-6-4-112,-32-11 371,37 15-309,0 1-1,0 1 1,0-1-1,0 1 1,0 1-1,0 0 1,0 0-1,0 0 1,0 1-1,0 1 1,0 0-1,0 0 1,1 0-1,-1 1 1,1 1-1,-1-1 1,1 1 0,0 1-1,1-1 1,-1 2-1,1-1 1,0 1-1,0 0 1,0 0-1,1 0 1,0 1-1,1 0 1,-1 1-62,-5 7 50,1 0 0,1 0-1,0 1 1,1 0 0,1 1 0,0 0 0,2 0 0,0 0-1,0 1 1,2 0 0,0 0 0,1 0 0,1 11-50,1-15 31,0-1-1,2 1 1,0 0 0,0-1-1,1 0 1,2 5-31,-4-14 5,0 0 1,1 0-1,0 0 0,-1 0 1,1 0-1,1-1 0,-1 1 1,0-1-1,1 1 1,0-1-1,0 0 0,0 0 1,0 0-1,0 0 0,1-1 1,-1 1-1,1-1 0,0 0 1,-1 0-1,1 0 1,3 0-6,-2-1 4,1 0 0,0-1 0,0 0 1,-1 0-1,1 0 0,0-1 1,-1 0-1,1 0 0,-1-1 1,1 1-1,-1-1 0,1-1 0,-1 1 1,0-1-1,0 1 0,0-1 1,0-1-1,-1 1 0,1-1 0,-1 0 1,0 0-1,0 0-4,11-11 17,0-1-1,-1 0 1,-1-1 0,-1 0 0,3-7-17,-1 1 2,-1-1 1,-1 0 0,-1-1 0,-2 0 0,0-1-1,-2 0 1,0 0 0,-2 0 0,0-9-3,-4 11 61,0 2 94,2 41 67,2 27-143,1-1 0,2 0 0,2 0 0,2-1-1,10 24-78,-15-51 12,1 0-1,1 0 1,0-1-1,1 0 0,0-1 1,2 0-1,2 2-11,-7-9 11,1 0-1,1-1 1,-1 1-1,1-2 1,0 1-1,1-1 1,0-1-1,0 0 1,0 0-1,0-1 1,1 0-1,3 0-10,-10-3-4,1 0 0,0 0 0,0 0 0,0-1 0,0 0 0,-1 0 0,1 0 0,0 0 0,0-1 0,0 0 0,0 0 0,-1 0 0,1 0 0,0-1 0,-1 0 0,1 0 0,-1 0 0,4-3 4,0 0-28,-1-1-1,-1 0 0,1 0 0,-1-1 0,0 0 1,-1 0-1,0 0 0,0-1 0,0 1 1,0-3 28,8-19-173,-1 0 1,-1-1-1,-2 0 1,-1 0 0,2-21 172,17-94-3147,-26 139 2347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3.637"/>
    </inkml:context>
    <inkml:brush xml:id="br0">
      <inkml:brushProperty name="width" value="0.2" units="cm"/>
      <inkml:brushProperty name="height" value="0.2" units="cm"/>
      <inkml:brushProperty name="color" value="#FFC114"/>
    </inkml:brush>
  </inkml:definitions>
  <inkml:trace contextRef="#ctx0" brushRef="#br0">0 0 260,'4'104'1899,"8"33"-1899,0 2 785,6 164 588,-12-169-833,7 0 0,14 53-540,-20-143-137,-2 0-1,-2 0 1,-2 12 137,2-43-1640,-3-13 567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3.974"/>
    </inkml:context>
    <inkml:brush xml:id="br0">
      <inkml:brushProperty name="width" value="0.2" units="cm"/>
      <inkml:brushProperty name="height" value="0.2" units="cm"/>
      <inkml:brushProperty name="color" value="#FFC114"/>
    </inkml:brush>
  </inkml:definitions>
  <inkml:trace contextRef="#ctx0" brushRef="#br0">0 167 252,'105'-40'1455,"1"5"0,1 5-1,103-15-1454,-57 33-1314,-119 7 372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4.722"/>
    </inkml:context>
    <inkml:brush xml:id="br0">
      <inkml:brushProperty name="width" value="0.2" units="cm"/>
      <inkml:brushProperty name="height" value="0.2" units="cm"/>
      <inkml:brushProperty name="color" value="#FFC114"/>
    </inkml:brush>
  </inkml:definitions>
  <inkml:trace contextRef="#ctx0" brushRef="#br0">412 61 260,'-3'0'171,"1"0"0,0-1 1,-1 0-1,1 0 0,0 1 0,-1-1 0,1 0 0,0-1 1,0 1-1,0 0 0,-1-2-171,-2 0 217,-14-7 95,13 5-213,-1 1-1,1 0 1,-1 1 0,0-1 0,0 1-1,0 1 1,0-1 0,0 1 0,-1 0-1,1 1 1,-1 0 0,1 0-1,-1 1 1,0-1 0,1 2 0,-1-1-1,1 1 1,-6 1-99,1 3 69,1 0 0,-1 1 0,1 1 0,1-1-1,-1 2 1,1-1 0,0 1 0,1 1 0,0 0 0,0 0 0,1 1-1,0 0 1,0 0 0,2 1 0,-1 0 0,1 0 0,-2 6-69,-1 5 98,0 1 0,1 0 0,1 0 0,1 1 1,1 0-1,2 0 0,0 0 0,1 0 0,2 1-98,0-13 33,2 0 1,-1 0-1,1-1 0,1 1 0,0-1 0,1 1 1,0-1-1,1 0 0,3 5-33,-7-12 13,1-1 0,0 1-1,0-1 1,0 0 0,0 0 0,0 0-1,1 0 1,-1 0 0,1 0 0,0-1 0,0 1-1,0-1 1,0 0 0,0 0 0,1 0-1,-1 0 1,1 0 0,-1-1 0,1 0-1,0 1 1,-1-1 0,1-1 0,0 1 0,0 0-1,-1-1 1,1 0 0,0 0 0,0 0-1,0-1 1,0 1 0,-1-1 0,4 0-13,4-3 3,-1-1 0,1 0 0,-1 0 1,0-1-1,-1 0 0,1-1 0,-1 0 0,-1 0 1,1-1-1,-1 0 0,0-1 0,-1 0 1,0 0-1,-1 0 0,0-1 0,0 0 0,-1 0 1,3-7-4,1-6 34,-1 1 0,-1-2 0,0 1 0,-2-1 0,-1 0 1,-1 0-1,-1 0 0,0-16-34,-2 40 54,0 0 33,0 3 7,4 26-13,2-1 0,0 0-1,2-1 1,1 0 0,2 0-1,0-1 1,9 13-81,-16-30-44,2-1 0,-1 0 0,1 0 0,0 0-1,1-1 1,0 0 0,0-1 0,1 1 0,-1-1 0,1 0-1,0-1 1,1 0 0,0-1 0,-1 1 0,1-1 0,1-1 0,-1 0-1,0 0 1,1-1 0,0 0 0,-1-1 0,1 0 0,10-1 44,-15 0-216,1 0 1,-1 0 0,1-1-1,-1 0 1,0 0-1,1-1 1,-1 0 0,0 1-1,0-2 1,0 1 0,0-1-1,0 1 1,0-1-1,-1-1 216,0 2-299,14-6-1041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08.217"/>
    </inkml:context>
    <inkml:brush xml:id="br0">
      <inkml:brushProperty name="width" value="0.2" units="cm"/>
      <inkml:brushProperty name="height" value="0.2" units="cm"/>
      <inkml:brushProperty name="color" value="#FFC114"/>
    </inkml:brush>
  </inkml:definitions>
  <inkml:trace contextRef="#ctx0" brushRef="#br0">1 1 388,'0'2'1537,"0"20"5282,5 13-5438,6 20-5461,-10-48 2063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0.090"/>
    </inkml:context>
    <inkml:brush xml:id="br0">
      <inkml:brushProperty name="width" value="0.2" units="cm"/>
      <inkml:brushProperty name="height" value="0.2" units="cm"/>
      <inkml:brushProperty name="color" value="#FFC114"/>
    </inkml:brush>
  </inkml:definitions>
  <inkml:trace contextRef="#ctx0" brushRef="#br0">0 0 92,'0'0'276,"29"0"1414,-24 1-1625,0-1 0,0 1-1,0 0 1,-1 1 0,1-1 0,0 1 0,-1 0 0,1 0 0,-1 0 0,1 1 0,-1-1 0,0 1 0,0 0 0,-1 1 0,1-1 0,0 0 0,-1 1 0,0 0 0,0 0 0,0 0 0,0 0 0,-1 0 0,2 5-65,130 217 1433,-131-221-1533,0 0-1,0-1 0,0 0 1,1 1-1,-1-1 1,1 0-1,0-1 0,0 1 1,0-1-1,1 0 1,-1 0-1,1 0 1,0 0-1,3 0 101,-7-2-813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0.426"/>
    </inkml:context>
    <inkml:brush xml:id="br0">
      <inkml:brushProperty name="width" value="0.2" units="cm"/>
      <inkml:brushProperty name="height" value="0.2" units="cm"/>
      <inkml:brushProperty name="color" value="#FFC114"/>
    </inkml:brush>
  </inkml:definitions>
  <inkml:trace contextRef="#ctx0" brushRef="#br0">1 1 20,'6'10'518,"0"1"-1,-1-1 1,0 1 0,-1 1-1,2 8-517,16 36 778,7 9-59,-22-47-729,0-1 0,1 1 0,1-1 1,1-1-1,0 0 0,1 0 0,1-1 0,1 1 10,-2-2-2249,-8-10 1280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2.821"/>
    </inkml:context>
    <inkml:brush xml:id="br0">
      <inkml:brushProperty name="width" value="0.2" units="cm"/>
      <inkml:brushProperty name="height" value="0.2" units="cm"/>
      <inkml:brushProperty name="color" value="#FFC114"/>
    </inkml:brush>
  </inkml:definitions>
  <inkml:trace contextRef="#ctx0" brushRef="#br0">0 0 184,'0'0'282,"0"0"-27,0 0-33,0 0-52,0 0 9,5 2 20,-3-2-164,-1 0 1,1 0-1,-1 1 1,0-1-1,1 1 1,-1-1-1,0 1 1,1-1-1,-1 1 1,0 0-1,0 0 1,0-1-1,0 1 1,1 0-1,-1 0 1,0 0-1,-1 0 1,1 1-1,0-1 1,0 0-1,0 0 1,-1 0-1,1 1 1,0-1-1,-1 0 1,1 1 0,-1-1-1,0 0 1,1 1-1,-1-1 1,0 1-1,0-1 1,0 1-1,0-1 1,0 0-1,0 1 1,-1-1-1,1 1 1,0 0-36,0-1 222,0 39 832,-3 11-281,2-33-679,0-1 1,1 1-1,0-1 0,2 1 0,0-1 1,2 7-95,4 16 139,-3 0 1,1 22-140,-3-26 54,11 100 98,5 62 531,-6 76-683,-13-52-5,0 107-10,0-110-3116,0-218 2243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4.041"/>
    </inkml:context>
    <inkml:brush xml:id="br0">
      <inkml:brushProperty name="width" value="0.2" units="cm"/>
      <inkml:brushProperty name="height" value="0.2" units="cm"/>
      <inkml:brushProperty name="color" value="#FFC114"/>
    </inkml:brush>
  </inkml:definitions>
  <inkml:trace contextRef="#ctx0" brushRef="#br0">0 215 144,'0'0'149,"0"0"-51,0 0 7,0 0-9,0 0 0,0 0 13,0 0-13,0 0-18,0 0-20,0 0 8,0 0 12,5-2-56,24-8 45,-1 0 609,0 0 1,0-2 0,19-12-677,4-7 504,2 2 0,36-14-504,-67 35 88,1 0 0,0 1-1,1 1 1,0 1-1,0 1 1,0 1 0,0 2-1,0 0-87,-11 2 29,-1 0-1,0 1 1,1 1 0,-1 0-1,-1 1 1,1 0-1,0 1 1,-1 0 0,0 0-1,0 1 1,-1 1-1,1 0 1,-2 1 0,1-1-1,-1 2 1,0-1-1,0 2 1,2 4-29,9 10 84,-1 0 0,-2 2 0,0 0 0,-2 2 0,-1-1 0,9 26-84,-13-21 96,0 1 0,-2 1 0,-2-1 1,-1 1-1,-1 0 0,-2 0 0,-2 21-96,-1-40 24,-1 1 0,-1-1 0,0 1 0,-1-1 0,-1 0 0,0 0 0,-1 0 0,0-1 0,-5 7-24,1-4 26,0 1 0,-1-1 0,-1 0-1,0-1 1,-2-1 0,1 0 0,-7 4-26,-3-1-2,0-2-1,-1 0 1,-1-2 0,0 0 0,-1-2-1,0-1 1,-20 6 2,42-16-1,-1 0-5,-1 1 0,1 0 0,0 0 0,-1 1 0,1-1 0,0 1 0,1 0 0,-3 2 6,13-2-6,55 37 53,-2 3-1,-2 2 0,-1 3 1,23 29-47,177 230 97,-114-132-125,-127-159 79,-14-15-150,-1-1 0,1 1 0,-1-1 0,1 1 0,-1-1 0,1 1 0,-1-1 0,1 1 0,0-1 0,-1 0 0,1 1 0,-1-1 0,1 0 0,0 1 0,0-1 0,-1 0 0,1 0 0,0 0 0,-1 0 0,1 0 0,0 0 0,0 0 0,-1 0 1,1 0-1,0 0 0,-1 0 0,1 0 0,0 0 0,0 0 0,0-1 99,11-11-1092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5.170"/>
    </inkml:context>
    <inkml:brush xml:id="br0">
      <inkml:brushProperty name="width" value="0.2" units="cm"/>
      <inkml:brushProperty name="height" value="0.2" units="cm"/>
      <inkml:brushProperty name="color" value="#FFC114"/>
    </inkml:brush>
  </inkml:definitions>
  <inkml:trace contextRef="#ctx0" brushRef="#br0">18 33 128,'0'0'274,"-11"-1"-98,11 1-147,0 0 0,0 0 0,0-1 0,-1 1 0,1 0 0,0 0 0,0 0 0,0 0 0,0 0 0,0 0 0,0 0 0,0 0 0,-1 0 1,1 0-1,0-1 0,0 1 0,0 0 0,0 0 0,0 0 0,-1 0 0,1 0 0,0 0 0,0 0 0,0 0 0,0 0 0,0 0 0,-1 0 0,1 0 0,0 0 0,0 0 0,0 0 0,0 0 0,0 1 0,0-1 0,-1 0 0,1 0 0,0 0 0,0 0 0,0 0 0,0 0 0,0 0 0,0 0 0,-1 0 0,1 1 0,0-1 0,0 0 0,0 0 0,0 0 0,0 0 0,0 0 0,0 0 0,0 1 0,0-1 0,0 0 0,0 0 0,0 0 0,0 0 0,0 0 0,0 1 0,0-1 0,0 0 0,0 0 0,0 0 0,0 0 0,0 0 0,0 1 1,0-1-1,0 0 0,0 0 0,0 0-29,5 3 60,0-1 0,0 0 0,1 0 1,-1 0-1,0-1 0,1 1 1,-1-1-1,1-1 0,-1 1 0,1-1 1,2 0-61,80-2 596,-42 1-393,-32 1-151,206-1 1329,40-13-1381,12-8 1736,228 12-1736,-500 10 0,6 1-99,0 1-1,0-1 1,-1 1-1,1 1 1,-1-1-1,0 1 1,5 3 99,13 5-2635,-21-9 1649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5.809"/>
    </inkml:context>
    <inkml:brush xml:id="br0">
      <inkml:brushProperty name="width" value="0.2" units="cm"/>
      <inkml:brushProperty name="height" value="0.2" units="cm"/>
      <inkml:brushProperty name="color" value="#FFC114"/>
    </inkml:brush>
  </inkml:definitions>
  <inkml:trace contextRef="#ctx0" brushRef="#br0">0 1 48,'3'28'1715,"2"0"0,4 15-1715,27 148 1709,-9 1 0,-7 17-1709,38 261 1169,-57-467-1169,1 12-77,0 1 1,2-1-1,-1 0 0,2 0 1,0 0-1,1 0 1,1-1-1,0 0 0,3 3 77,-9-15-233,10 7 131,1-10-2706,10-10 1396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6.672"/>
    </inkml:context>
    <inkml:brush xml:id="br0">
      <inkml:brushProperty name="width" value="0.2" units="cm"/>
      <inkml:brushProperty name="height" value="0.2" units="cm"/>
      <inkml:brushProperty name="color" value="#FFC114"/>
    </inkml:brush>
  </inkml:definitions>
  <inkml:trace contextRef="#ctx0" brushRef="#br0">342 1 136,'-8'0'207,"0"1"-1,0 0 1,1 0-1,-1 1 1,0 0-1,0 1 1,1-1-1,-1 2 1,1-1-1,0 1 1,0 0-1,0 0 1,1 1-1,0 0 1,-1 0 0,2 0-1,-1 1 1,0 0-1,1 0 1,1 1-1,-1-1 1,1 1-1,-2 3-206,-11 21 308,2 2-1,1 0 0,1 0 1,-6 27-308,11-34 284,-19 60 199,4 1-1,3 1 1,2 20-483,13-70 89,2 1 0,1 0 1,3 0-1,0 0 0,3 0 1,1 0-1,2 0 0,9 24-89,-4-25 45,2-2 0,1 1 0,2-2 0,2 0-1,1-1 1,1-1 0,2-1 0,13 12-45,-18-23 13,1-1-1,1-1 1,0 0 0,2-2-1,0 0 1,1-2 0,1 0-1,0-2 1,1-1 0,0 0-1,1-2 1,10 2-13,-24-9 20,1 0 0,-1-1 1,1 0-1,-1-1 0,1 0 0,0-1 0,-1-1 1,1 0-1,0-1 0,-1 0 0,1 0 1,-1-2-1,0 0 0,1 0-20,4-4 35,-1 0 0,0 0-1,-1-2 1,0 0 0,0-1 0,-1 0-1,0-1 1,-1-1 0,5-6-35,5-8 40,-2-1 0,0-1 0,-2-1 1,-2-1-1,0-1 0,-3 0 0,0-1 0,-2 0 1,-1-1-1,-2-1-40,2-23 27,-2 0 0,-2-1 0,-3 0 0,-3-29-27,-3 60-2,-1 1-1,-1-1 1,-2 1-1,-1 0 1,0 1 0,-7-14 2,10 29 6,-4-12 3,0 1 0,-2 0 0,0 1 0,-1 0 0,-2 1 0,0 0 0,-1 0 0,-1 2 0,0 0 0,-2 1 0,0 0 0,-9-6-9,8 10 6,0 1 0,0 0-1,-1 2 1,0 0-1,-1 1 1,0 1 0,0 1-1,-1 1 1,0 0-1,0 2 1,-1 0 0,1 2-1,-19 0-5,2 2 52,0 3-1,0 1 1,1 2 0,-15 4-52,6 0-1658,-1-3 1,-15 0 1657,60-7-1719,2 0-126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1.874"/>
    </inkml:context>
    <inkml:brush xml:id="br0">
      <inkml:brushProperty name="width" value="0.2" units="cm"/>
      <inkml:brushProperty name="height" value="0.2" units="cm"/>
      <inkml:brushProperty name="color" value="#FFC114"/>
    </inkml:brush>
  </inkml:definitions>
  <inkml:trace contextRef="#ctx0" brushRef="#br0">37 16 20,'5'-15'3293,"5"17"-2712,-9-1-581,1 1 1,-1-1 0,0 1 0,0 0-1,1-1 1,-1 1 0,0 0-1,-1-1 1,1 1 0,0 0-1,0 0 1,-1 0 0,1 0 0,-1 0-1,0 0 1,0 0 0,1 0-1,-9 127 351,1-51-238,-1 160 181,5-93-203,-22 140-91,24-269-182,-2 18 123,3-33-62,0 0 0,0 0 0,0 0-1,0 0 1,-1 0 0,1 0 0,0 0 0,-1 0-1,1 0 1,0 0 0,-1 0 0,1 0 0,-1 0-1,0 0 1,1 0 0,-1 0 0,0-1-1,1 1 1,-1 0 0,0 0 0,-1 0 121,2-2-1008,0 1 139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2.939"/>
    </inkml:context>
    <inkml:brush xml:id="br0">
      <inkml:brushProperty name="width" value="0.2" units="cm"/>
      <inkml:brushProperty name="height" value="0.2" units="cm"/>
      <inkml:brushProperty name="color" value="#FFC114"/>
    </inkml:brush>
  </inkml:definitions>
  <inkml:trace contextRef="#ctx0" brushRef="#br0">1 149 16,'0'0'148,"0"0"30,0 0-1,0 0-7,0 0-17,0 0 0,0 0 36,0 0-2,0 0-3,0 0-35,0 0-9,0 0 13,0 0 39,3-4-32,5-10 37,2 1 0,0 0 0,0 1 0,1 0 0,1 1 0,11-10-197,-16 15 94,0 1 1,1 0-1,-1 0 0,1 1 1,0 0-1,0 0 0,0 1 1,0 0-1,1 1 0,-1-1 1,1 2-1,0-1 0,-1 1 1,2 0-95,-5 2 21,0-1 1,-1 1 0,1 0 0,0 0-1,-1 1 1,1-1 0,-1 1-1,1 0 1,-1 0 0,0 1-1,0-1 1,0 1 0,0 0-1,0 0 1,-1 0 0,1 1-1,-1-1 1,0 1 0,0 0-1,0-1 1,-1 2 0,1-1 0,-1 0-1,0 0 1,0 1 0,0-1-1,-1 1 1,1 2-22,4 13 63,-1 0 0,0 1 1,-2 0-1,0 0 0,-1 13-63,-1-8 46,-1 0-1,-2-1 0,0 1 1,-2 0-1,-6 22-45,-7 10-29,-20 45 29,30-84 1,5-15-4,-32 75-60,32-74 41,-1-1-1,0 1 1,1 0-1,-2-1 1,1 0-1,0 0 0,-1 0 1,0 0-1,0 0 1,0-1-1,0 0 1,-1 0-1,1 0 1,-2 1 22,4-4-11,1 1 1,-1-1 0,1 1 0,-1-1 0,1 0 0,-1 1 0,0-1 0,1 0 0,-1 0 0,1 0 0,-1 0 0,1-1 0,-1 1 0,0 0 0,1-1 0,-1 1-1,1-1 1,-1 1 0,1-1 0,0 0 0,-1 1 0,1-1 0,0 0 0,-1 0 0,1 0 0,0 0 0,0 0 0,0-1 0,0 1 0,0 0 0,0 0 0,0-1-1,0 1 1,0 0 0,1-1 0,-1 1 0,1-1 0,-1 1 0,1-1 0,-1 1 0,1-1 0,0 0 0,0 1 0,0-1 10,3 4 23,1-1-1,-1 1 1,1 0 0,-1 0 0,1 1-1,-1-1 1,0 1 0,0-1-1,0 2-22,29 31 90,-2 2 0,-1 1-1,-2 2-89,26 35 158,-21-29-100,-24-32-67,1-1 0,0 0 1,1 0-1,0-1 1,1 0-1,0-1 1,2 0 8,1-5-2407,-14-6 1555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3.420"/>
    </inkml:context>
    <inkml:brush xml:id="br0">
      <inkml:brushProperty name="width" value="0.2" units="cm"/>
      <inkml:brushProperty name="height" value="0.2" units="cm"/>
      <inkml:brushProperty name="color" value="#FFC114"/>
    </inkml:brush>
  </inkml:definitions>
  <inkml:trace contextRef="#ctx0" brushRef="#br0">26 386 208,'26'-9'505,"-1"-1"-1,0-1 1,-1-1 0,0-1 0,-1-1-1,10-9-504,-25 18 72,-1-2 0,0 1 0,-1-1 0,1 0 0,-1 0 0,-1 0 0,1-1 0,-1 0 0,-1 0 0,1 0 0,-2-1 0,1 1 0,-1-1 0,0 0-1,-1 0 1,0 0 0,0-1 0,-1 1 0,0 0 0,-1-5-72,0 8 7,-1 0 0,0 0 0,0 0-1,-1 0 1,1 0 0,-1 1 0,0-1 0,-1 1 0,1-1 0,-1 1-1,0 0 1,-1 0 0,1 0 0,-1 0 0,0 0 0,-4-2-7,6 4 11,-1 1 0,1 0 0,-1 0 0,1 0 0,-1 0 0,0 0 0,0 0 0,0 1 0,0-1 0,0 1 0,-1 0 0,1 0 1,0 0-1,0 1 0,-1-1 0,1 1 0,-1-1 0,1 1 0,0 0 0,-1 1 0,1-1 0,0 1 0,-1-1 0,1 1 0,0 0 1,-1 0-1,1 0 0,0 1 0,-3 1-11,-4 3 27,0 2 0,0 0 0,0 0 0,1 0 0,1 1 0,-1 1 0,1 0 0,1 0 0,0 0 0,0 1 0,1 0 0,0 0 0,1 0 0,1 1 0,0 0 1,-1 3-28,-3 16 105,2 0 0,0 0 1,2 1-1,2 0 1,1 25-106,1-50 15,1 1 1,0-1 0,0 1-1,1-1 1,0 0 0,0 0-1,0 0 1,1 0-1,0 0 1,1-1 0,0 1-1,0-1 1,0 0-1,1 0 1,-1 0 0,1-1-1,1 0 1,4 4-16,-1-1 29,0-2 0,0 1 0,1-1 0,0-1-1,0 0 1,0 0 0,0-1 0,1 0 0,0-1 0,0 0 0,0-1 0,6 0-29,5 1-101,0-2 1,0-1-1,0-1 1,1 0-1,-1-2 0,-1-1 1,5-1 100,38-8-2387,-53 11 1480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08.548"/>
    </inkml:context>
    <inkml:brush xml:id="br0">
      <inkml:brushProperty name="width" value="0.2" units="cm"/>
      <inkml:brushProperty name="height" value="0.2" units="cm"/>
      <inkml:brushProperty name="color" value="#FFC114"/>
    </inkml:brush>
  </inkml:definitions>
  <inkml:trace contextRef="#ctx0" brushRef="#br0">0 0 192,'33'168'6458,"-5"18"-6458,12 71 2341,-40-253-2323,5 22 36,0 0 1,2-1-1,0 0 0,2 0 0,1 1-54,-1-16-520,-4-11-2924,4-13 1672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4.188"/>
    </inkml:context>
    <inkml:brush xml:id="br0">
      <inkml:brushProperty name="width" value="0.2" units="cm"/>
      <inkml:brushProperty name="height" value="0.2" units="cm"/>
      <inkml:brushProperty name="color" value="#FFC114"/>
    </inkml:brush>
  </inkml:definitions>
  <inkml:trace contextRef="#ctx0" brushRef="#br0">413 75 40,'-1'-3'136,"1"0"0,-1 0 0,1 0-1,-1 0 1,0 0 0,0 0 0,0 0 0,0 1 0,-1-1-1,1 0 1,-1 0 0,0 1 0,0-1 0,0 1 0,0 0-1,0 0 1,0-1 0,-1 1 0,1 1 0,-1-1 0,1 0-1,-1 1 1,0-1 0,0 1 0,0 0 0,-1-1-136,-2 0 136,0 0 0,0 0 0,-1 0 1,1 1-1,-1 0 0,1 0 0,-1 0 0,1 1 1,-1 0-1,0 1 0,1-1 0,-1 1 0,0 1-136,-8 2 114,1 0-1,0 2 0,1-1 0,-1 2 0,1 0 0,1 0 0,-1 1 0,1 1 0,1 0 0,-1 1 0,2 0 0,-1 1 0,1 0 0,1 0 0,-6 10-113,5-6 111,1 1 0,0 0-1,1 1 1,1 0 0,0 0 0,2 1 0,0-1 0,1 1 0,0 0 0,2 1 0,0-1 0,1 14-111,2-24 14,0-1 0,0 1 0,1-1-1,0 1 1,0-1 0,1 0 0,0 0 0,0 0 0,0 0 0,1-1 0,0 1 0,1-1 0,-1 0 0,1 0 0,0-1 0,1 1 0,0 0-14,0-1-59,0 1 0,1-1 0,0 0 0,0 0 1,0-1-1,0 0 0,1 0 0,-1-1 0,1 0 0,0 0 1,0-1-1,0 1 0,0-2 0,0 0 0,7 1 59,114-2-3600,-108 0 2569</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4.605"/>
    </inkml:context>
    <inkml:brush xml:id="br0">
      <inkml:brushProperty name="width" value="0.2" units="cm"/>
      <inkml:brushProperty name="height" value="0.2" units="cm"/>
      <inkml:brushProperty name="color" value="#FFC114"/>
    </inkml:brush>
  </inkml:definitions>
  <inkml:trace contextRef="#ctx0" brushRef="#br0">77 282 260,'-3'12'294,"1"0"-1,1 1 1,0-1-1,0 0 1,2 1 0,-1-1-1,1 1-293,0-10 40,-1 1 0,1-1 0,0 0 0,0 0 0,0 0 0,0 0-1,0 0 1,1 0 0,-1 0 0,1-1 0,0 1 0,0 0 0,0-1 0,0 0 0,0 1 0,0-1-1,1 0 1,-1 0 0,1 0 0,-1 0 0,1-1 0,0 1 0,0-1 0,0 1 0,0-1 0,0 0-1,0 0 1,2 0-40,0-1 31,1 1-1,-1-1 1,1 0 0,-1-1-1,1 1 1,-1-1-1,1 0 1,-1-1 0,0 1-1,1-1 1,-1 0-1,0 0 1,0-1-1,0 1 1,-1-1 0,1 0-1,2-2-30,5-2 68,-2 0-47,-1 0 0,1-1 0,-1 0 0,0 0 0,-1-1 1,0 0-1,0-1 0,-1 1 0,0-1 0,-1-1 0,0 1 1,-1-1-1,0 0 0,-1-1 0,0 1 0,0-1 0,1-10-21,-4 14 33,1 0 0,-1 0 0,0-1-1,-1 1 1,0 0 0,-1-1 0,1 1-1,-1 0 1,-1 0 0,0 0 0,0 0-1,0 0 1,-1 0 0,0 0 0,-1 1 0,0-1-1,0 1 1,0 0 0,-1 0 0,0 1-1,-1 0 1,1-1 0,-1 2 0,0-1-1,0 1 1,-5-3-33,6 4 50,-1 1 0,0 0 0,-1 0 0,1 0 0,0 1 0,-1 0 0,1 0 0,-1 1 0,0 0 0,1 0 0,-1 0 0,0 1 0,0 0 0,0 0 0,1 1 0,-1 0 0,0 0 0,0 0 0,1 1 0,-1 0 0,1 0 0,0 1 0,0 0 0,-1 0 0,-2 3-50,-1 0-18,1 0 0,-1 1 1,1 0-1,1 1 0,-1 0 0,1 0 0,1 1 0,0 0 0,0 1 0,0-1 0,1 1 0,1 0 0,0 1 1,-2 6 17,6-16-76,1 0 0,0 0 1,0 0-1,1-1 1,-1 1-1,0 0 1,0 0-1,0 0 1,0 0-1,1 0 0,-1-1 1,1 1-1,-1 0 1,0 0-1,1 0 1,-1-1-1,1 1 1,-1 0-1,1-1 0,0 1 1,-1 0-1,1-1 1,0 1-1,-1-1 1,1 1-1,0-1 1,0 0-1,0 1 0,0-1 76,0 1-40,7 2-947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8.337"/>
    </inkml:context>
    <inkml:brush xml:id="br0">
      <inkml:brushProperty name="width" value="0.2" units="cm"/>
      <inkml:brushProperty name="height" value="0.2" units="cm"/>
      <inkml:brushProperty name="color" value="#FFC114"/>
    </inkml:brush>
  </inkml:definitions>
  <inkml:trace contextRef="#ctx0" brushRef="#br0">1 70 24,'0'0'192,"0"0"38,1 1-160,-1-1-1,1 0 1,0 0-1,0 0 1,-1 0-1,1 0 1,0 0 0,0 0-1,-1 0 1,1 0-1,0 0 1,0 0-1,-1 0 1,1-1-1,0 1 1,0 0 0,-1 0-1,1-1 1,0 1-1,-1-1 1,2 1-70,-3-1 42,1 1 0,0-1 0,0 1 1,0-1-1,0 1 0,1 0 0,-1-1 0,0 1 0,0-1 1,0 1-1,0-1 0,0 1 0,0 0 0,1-1 0,-1 1 1,0-1-1,0 1 0,1 0 0,-1-1 0,0 1 0,1 0 1,-1 0-1,0-1 0,1 1 0,-1 0 0,0-1 0,1 1 1,-1 0-1,0 0 0,1 0 0,-1 0 0,1-1 0,-1 1 1,1 0-1,-1 0 0,0 0 0,1 0 0,-1 0 1,1 0-1,-1 0 0,1 0 0,-1 0 0,0 0 0,1 0 1,-1 0-1,1 1 0,-1-1 0,0 0 0,1 0 0,-1 0 1,1 1-1,-1-1 0,0 0 0,1 0 0,-1 1 0,0-1 1,1 0-1,-1 0 0,0 1 0,1-1-42,0 2 5,1-1-1,0 0 0,0 1 1,-1-1-1,1 1 1,-1-1-1,1 1 0,-1 0 1,0 0-1,0 0 1,0 0-1,0 0 1,0 0-1,0 0 0,0 0 1,-1 0-5,16 81 436,0 6-16,4-1 1,25 68-421,-32-129 79,-10-22-41,-1 0 0,1 1 0,-1-1 0,0 0 0,0 1 0,0 0 0,0 4-38,24-47 66,23-59-30,-4-2 0,-5-2 0,3-24-36,-29 90 3,-9 24-107,0-1 0,-1 0 0,0 0-1,-1 0 1,-1 0 0,0 0 0,0-3 104,-2 14-43,0 0 0,0 0 0,0 0 0,0 0 0,0-1 1,0 1-1,-1 0 0,1 0 0,0 0 0,0 0 0,0 0 0,0 0 1,-1 0-1,1 0 0,0 0 0,0 0 0,0 0 0,0 0 0,-1 0 0,1 0 1,0 0-1,0 0 0,0 0 0,-1 0 0,1 0 0,0 0 0,0 0 0,0 0 1,0 0-1,-1 0 0,1 0 0,0 0 0,0 0 0,0 0 0,0 0 1,0 0-1,-1 1 0,1-1 0,0 0 0,0 0 0,0 0 0,0 0 0,0 0 1,0 1-1,0-1 0,-1 0 0,1 0 0,0 0 0,0 0 0,0 1 43,-1-1-260,-2 3-554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8.909"/>
    </inkml:context>
    <inkml:brush xml:id="br0">
      <inkml:brushProperty name="width" value="0.2" units="cm"/>
      <inkml:brushProperty name="height" value="0.2" units="cm"/>
      <inkml:brushProperty name="color" value="#FFC114"/>
    </inkml:brush>
  </inkml:definitions>
  <inkml:trace contextRef="#ctx0" brushRef="#br0">87 282 264,'14'-2'198,"0"-1"0,0-1 1,-1 0-1,0-1 0,0 0 0,0-1 0,0 0 0,-1-1 1,0-1-1,1-1-198,-5 3 88,0 1 0,-1-2 0,0 1 0,0-1 1,0 0-1,-1 0 0,0-1 0,0 0 0,-1 0 0,0 0 1,-1-1-1,0 1 0,0-1 0,-1 0 0,1-2-88,-4 7 21,0 0 0,0 1 0,0-1 0,0 0 0,-1 0 0,1 0 0,-1 0 0,0 0 0,0 1 0,-1-1 0,1 0 0,-1 1 0,1-1 0,-1 1 0,0 0 0,-1-1 0,1 1 0,0 0 0,-1 0 0,0 1 0,0-1 0,0 0 0,0 1 0,0 0 0,0 0 0,0 0 0,-1 0 0,1 0 0,-1 1 0,0-1 0,1 1 0,-1 0 0,0 0 0,0 0 0,0 1 0,0 0 0,1-1 0,-1 1 0,0 0 0,0 1 0,0-1 0,0 1 0,0 0 0,1 0 0,-1 0 0,-1 1-21,-6 2 29,0 1-1,0 1 1,1 0 0,-1 1 0,2 0-1,-1 0 1,1 1 0,0 0 0,0 1 0,1 0-1,0 0 1,1 1 0,0 0 0,0 0 0,1 1-1,1 0 1,-1 1-29,-3 10 60,1-1-1,1 1 0,1 1 1,1-1-1,1 1 1,1 0-1,1 0 1,0 21-60,3-36 10,-1 0 1,1 1 0,0-1 0,1 0 0,0 0 0,0 0 0,1 0 0,0 0 0,0 0 0,1-1 0,0 0 0,0 0 0,1 0 0,0 0 0,0 0 0,0-1 0,1 0-1,3 3-10,-1-2 1,1-1 0,0 1 0,1-1 0,-1-1-1,1 0 1,0 0 0,0-1 0,1 0 0,-1-1-1,1 0 1,0 0 0,0-2 0,0 1 0,0-1-1,0 0-143,0 0 1,0-1 0,0-1 0,1 0 0,-1 0 0,0-1 0,0 0 0,-1-1 0,1 0 0,0-1 0,-1 0 0,2-2 142,12-7-874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254"/>
    </inkml:context>
    <inkml:brush xml:id="br0">
      <inkml:brushProperty name="width" value="0.2" units="cm"/>
      <inkml:brushProperty name="height" value="0.2" units="cm"/>
      <inkml:brushProperty name="color" value="#FFC114"/>
    </inkml:brush>
  </inkml:definitions>
  <inkml:trace contextRef="#ctx0" brushRef="#br0">1 448 132,'0'0'33,"0"1"0,0-1 1,0 0-1,0 1 0,0-1 0,1 0 0,-1 1 0,0-1 1,0 0-1,1 1 0,-1-1 0,0 0 0,0 0 0,1 1 1,-1-1-1,0 0 0,1 0 0,-1 0 0,0 1 1,1-1-1,-1 0 0,0 0 0,1 0 0,-1 0 0,0 0 1,1 0-1,-1 0 0,0 0 0,1 0 0,-1 0 1,1 0-1,-1 0 0,0 0 0,1 0 0,-1 0 0,0 0 1,1 0-1,-1 0 0,0 0 0,1-1 0,-1 1 0,1 0-33,13-18 564,10-33-280,-22 45-167,27-62 787,34-58-904,-50 102 92,1 2-1,2 0 1,0 0 0,0 2-1,2 0 1,1 1 0,1 0-92,-18 17-28,1 1 0,-1-1 1,0 0-1,0 1 0,1 0 1,-1-1-1,1 1 0,-1 0 0,1 0 1,2 0 27,-4 1-66,0 0 0,0 0 0,0 0 1,-1 0-1,1 0 0,0 0 0,0 0 0,0 0 1,0 1-1,-1-1 0,1 0 0,0 1 0,0-1 1,0 0-1,-1 1 0,1-1 0,0 1 1,-1-1-1,1 1 0,0-1 0,-1 1 0,1 0 1,-1-1-1,1 1 0,-1 0 0,1-1 0,-1 1 1,1 0-1,-1 0 0,0 0 0,0-1 0,1 1 1,-1 0-1,0 0 0,0 0 66,3 4-940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594"/>
    </inkml:context>
    <inkml:brush xml:id="br0">
      <inkml:brushProperty name="width" value="0.2" units="cm"/>
      <inkml:brushProperty name="height" value="0.2" units="cm"/>
      <inkml:brushProperty name="color" value="#FFC114"/>
    </inkml:brush>
  </inkml:definitions>
  <inkml:trace contextRef="#ctx0" brushRef="#br0">0 0 88,'6'28'456,"-1"-2"-12,1 4-52,3-2-40,0 3-36,-2-3-32,5 2-96,0-2-24,5-7-72,-4 1-96,7 1-36,-3-6-164,3-4-156,-3-9-168,-3-3-316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922"/>
    </inkml:context>
    <inkml:brush xml:id="br0">
      <inkml:brushProperty name="width" value="0.2" units="cm"/>
      <inkml:brushProperty name="height" value="0.2" units="cm"/>
      <inkml:brushProperty name="color" value="#FFC114"/>
    </inkml:brush>
  </inkml:definitions>
  <inkml:trace contextRef="#ctx0" brushRef="#br0">273 1 308,'-10'94'1633,"-4"-1"0,-16 52-1633,-59 182 1057,48-183-748,26-88-322,-10 35-1173,-9 11 1186,20-64-873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1.743"/>
    </inkml:context>
    <inkml:brush xml:id="br0">
      <inkml:brushProperty name="width" value="0.2" units="cm"/>
      <inkml:brushProperty name="height" value="0.2" units="cm"/>
      <inkml:brushProperty name="color" value="#FFC114"/>
    </inkml:brush>
  </inkml:definitions>
  <inkml:trace contextRef="#ctx0" brushRef="#br0">1 1 12,'0'0'285,"0"0"9,0 0-30,7 3-15,82 14 552,-56-12-647,86 11 1875,114 0-2029,-64-6 674,568 75 567,-692-77-1299,-28-4-791,0-1 0,0-1 0,13 0 849,-30-2-870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2.278"/>
    </inkml:context>
    <inkml:brush xml:id="br0">
      <inkml:brushProperty name="width" value="0.2" units="cm"/>
      <inkml:brushProperty name="height" value="0.2" units="cm"/>
      <inkml:brushProperty name="color" value="#FFC114"/>
    </inkml:brush>
  </inkml:definitions>
  <inkml:trace contextRef="#ctx0" brushRef="#br0">38 1 28,'0'0'47,"0"0"0,1 0 1,-1-1-1,0 1 0,1 0 0,-1 0 0,0 0 1,0 0-1,1 0 0,-1 0 0,0 0 0,1 0 0,-1 0 1,0 0-1,0 0 0,1 1 0,-1-1 0,0 0 1,1 0-1,-1 0 0,0 0 0,0 0 0,1 0 1,-1 1-1,0-1 0,0 0 0,1 0 0,-1 0 0,0 1 1,0-1-1,0 0 0,0 0 0,1 1 0,-1-1 1,0 0-1,0 0 0,0 1 0,0-1 0,0 0 1,0 1-1,0-1-47,8 22 762,-1 22-281,-2 47 242,-1-35-233,-1 0 0,-4 0 0,-1 0 0,-11 51-490,-16 51 1389,2 46-1389,26-97-1095,1-105 451,1 6-1390,4-1 865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2.863"/>
    </inkml:context>
    <inkml:brush xml:id="br0">
      <inkml:brushProperty name="width" value="0.2" units="cm"/>
      <inkml:brushProperty name="height" value="0.2" units="cm"/>
      <inkml:brushProperty name="color" value="#FFC114"/>
    </inkml:brush>
  </inkml:definitions>
  <inkml:trace contextRef="#ctx0" brushRef="#br0">1 2 92,'0'0'508,"0"0"-84,0 0-48,0 0-32,0 0-16,0 0-44,0 0-72,0 0-56,20-2-96,-20 8-88,0 2-156,-4 0-152,2-3-220,-1 1-272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17.698"/>
    </inkml:context>
    <inkml:brush xml:id="br0">
      <inkml:brushProperty name="width" value="0.1" units="cm"/>
      <inkml:brushProperty name="height" value="0.1" units="cm"/>
      <inkml:brushProperty name="color" value="#FFC114"/>
    </inkml:brush>
  </inkml:definitions>
  <inkml:trace contextRef="#ctx0" brushRef="#br0">303 3 300,'0'0'329,"0"0"-3,0 0-34,0 0-3,0 0-10,0 0 15,0 0 34,0 0-7,0 0-15,0 0-10,0 0-30,0 0-2,0 0 12,0 0 3,0 0-8,0 0 9,0 0-17,0 0-29,0 0-21,-1 0-167,0-1 0,0 1 1,0 0-1,0 0 0,0 0 0,-1 0 1,1 0-1,0 0 0,0 0 0,0 0 1,0 1-1,0-1 0,-1 0 0,1 1 1,0-1-1,0 1 0,0-1 0,0 1 1,0 0-47,-6 8 79,2 1 0,-1 0 0,1 0 0,1 1 0,0-1 0,0 1 0,1 0 0,0 0 1,1 1-1,0 2-79,-8 31 191,-80 320 674,61-243-646,25-85-138,11-32-51,11-15-53,11-19-70,0-1 0,-2-1 0,17-28 93,24-26-207,-11 23 35,3 3 0,3 3 0,56-39 172,-109 89-6,-14 14-33,-13 14-48,2-9 18,-1-1 1,0-1 0,0 0-1,-1-2 1,-1 1 0,0-2-1,0-1 1,0 0 0,-1-1-1,0-1 1,-2 0 68,-26 3-110,-2-2 0,1-2 0,-46-3 110,75-2 60,0-1 1,1-1-1,-1 0 1,-5-4-61,-19-2 319,22 8 162,49 13-275,-1 0-168,32 21 12,2-2 0,0-3 1,2-3-1,1-2 0,30 5-50,-84-26-7,18 5 11,0-2-1,0 0 1,0-2-1,6-1-3,-33-2 4,1 0-1,-1 0 1,0 0-1,1 0 0,-1 0 1,1 0-1,-1 0 0,1-1 1,-1 1-1,0 0 0,1-1 1,-1 1-1,0-1 1,1 0-1,-1 1 0,0-1 1,0 0-1,1 0 0,-1 0 1,0 0-1,0 0 0,0 0 1,0 0-1,0 0 1,-1 0-1,1-1-3,0 0 4,0 0 1,-1-1-1,1 1 1,-1 0-1,0 0 1,0-1-1,0 1 1,0 0-1,0-1 1,0 1-1,-1 0 1,1-1-1,-1 1 1,1 0-1,-1-1-4,-2-6 7,-1-1 0,-1 1 0,1 0 0,-1 0 0,-1 0 0,0 1 0,0-1-7,-213-274 342,139 171-914,80 111 282,11 8-3245,-7-5 2127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17.466"/>
    </inkml:context>
    <inkml:brush xml:id="br0">
      <inkml:brushProperty name="width" value="0.2" units="cm"/>
      <inkml:brushProperty name="height" value="0.2" units="cm"/>
      <inkml:brushProperty name="color" value="#FFC114"/>
    </inkml:brush>
  </inkml:definitions>
  <inkml:trace contextRef="#ctx0" brushRef="#br0">396 58 172,'0'0'361,"-1"0"-235,0-1 0,0 1 1,0 0-1,0 0 0,1 0 1,-1 0-1,0 0 0,0 0 1,0 0-1,0 0 0,0 0 0,0 1 1,0-1-1,1 0 0,-1 1 1,0-1-1,0 0 0,0 1 1,0-1-1,0 1-126,1-1 114,0 1 1,0-1-1,0 1 1,0-1-1,0 1 0,0-1 1,0 0-1,0 1 0,0-1 1,0 1-1,0-1 1,0 0-1,-1 1 0,1-1 1,0 1-1,0-1 1,0 0-1,-1 1 0,1-1 1,0 0-1,0 1 1,-1-1-1,1 0 0,0 0 1,-1 1-1,1-1 0,0 0 1,-1 0-1,1 0 1,-1 1-1,1-1 0,0 0 1,-1 0-1,1 0 1,-1 0-1,1 0 0,0 0 1,-1 0-115,-23-6 1545,-36-29-2019,36 21 1005,19 11-503,-1 1 0,0-1 1,0 1-1,0 1 0,0-1 0,-1 1 0,1 0 0,0 0 0,-1 0 0,1 1 1,0 0-1,-1 1 0,1-1 0,0 1 0,-1 1 0,1-1 0,0 1 0,0 0 1,0 0-1,0 1 0,0-1 0,1 1 0,-1 1 0,1-1 0,0 1 0,0 0 1,0 0-1,-3 4-28,0 0 20,-1 1 0,2 0 0,0 0 1,0 1-1,0 0 0,1 0 0,1 1 1,0 0-1,0 0 0,1 0 0,0 0 0,1 1 1,1-1-1,-2 9-20,3-7 11,0-1 0,1 1 0,0 0 1,1 0-1,0 0 0,1-1 0,0 1 0,1-1 0,1 0 1,0 1-1,0-1 0,2-1 0,-1 1 0,1-1 0,1 0 1,0 0-1,0-1 0,1 0 0,1 0 0,-1-1 0,2 0 1,-1-1-1,1 0 0,10 7-11,-15-12 1,1 0 1,-1 0 0,1-1-1,0 1 1,0-1-1,0-1 1,0 1-1,0-1 1,0 0-1,0 0 1,0-1-1,0 1 1,1-2-1,-1 1 1,0-1-1,4 0-1,-1-2-1,0 1-1,0-2 0,-1 1 0,0-1 0,1 0 0,-1-1 1,-1 0-1,1 0 0,-1 0 0,4-5 2,9-9-39,-1-1 1,-2-1-1,0-1 0,-1 0 1,-1-1-1,-1-1 0,-1 0 39,-4 3-26,0 0-1,0-1 0,-2 0 0,-1 0 1,-1-1-1,-1 1 0,-1-1 0,-1 0 1,0-13 26,-2 35-16,-2-42-76,2 43 92,0 0 0,0 0-1,0 0 1,0-1 0,0 1-1,0 0 1,0 0 0,0 0-1,0 0 1,-1 0 0,1 0 0,0 0-1,0 0 1,0 0 0,0 0-1,0 0 1,0 0 0,-1 0-1,1 0 1,0 0 0,0 0-1,0 0 1,0 0 0,0 0-1,0 0 1,-1 0 0,1 0 0,0 0-1,0 0 1,0 0 0,0 0-1,0 0 1,0 0 0,0 0-1,-1 0 1,1 0 0,0 0-1,0 1 1,0-1 0,0 0 0,0 0-1,0 0 1,0 0 0,0 0-1,0 0 1,0 0 0,-1 0-1,1 1 1,0-1 0,0 0-1,0 0 1,0 0 0,0 0 0,0 0-1,0 0 1,0 1 0,0-1-1,0 0 1,0 0 0,0 0-1,0 0 1,0 0 0,0 0-1,0 1 1,0-1 0,0 0-1,1 0 2,-6 20 18,-3 38 30,6-39-67,-1 14-12,2 0 0,2 22 30,0-5 9,-1-25 0,2 0 0,0-1 1,3 10-10,6 62 11,-9-8 17,-4 0-1,-4 0 0,-14 71-27,13-119 34,-2-1-1,-2-1 1,-1 0-1,-2 0 1,-1-2-1,-2 1 1,-2-2-1,-1-1 1,-4 4-34,14-24 1,0-1 1,-1 0 0,-1-1 0,0 0 0,0 0-1,-2-1-1,7-6-8,1-1-1,-1 1 0,0-1 1,0-1-1,-1 1 0,1-1 1,-1 0-1,1-1 0,-1 0 1,0 0-1,0-1 0,0 0 1,-8 0 8,11-2-5,0 1 0,0-1 0,1 0 0,-1-1 0,0 1 0,0-1 0,1 0 0,-1 0 0,1-1 0,0 1 0,-1-1 0,1 0 0,1 0 0,-1-1 0,0 1 0,1-1 0,-1 1 0,1-1 1,0 0-1,0 0 0,1-1 0,-1 1 0,1-1 0,0 1 0,-1-5 5,-1 0-11,0-1 0,1 0 0,0 0 1,1 0-1,0-1 0,1 1 0,0 0 0,0-1 1,1 1-1,1-1 0,-1 1 0,3-10 11,1 6 9,1-1-1,0 0 0,0 1 0,2 0 1,0 0-1,0 1 0,2 0 1,-1 0-1,2 0 0,-1 2 1,2-1-1,-1 1 0,2 0 0,-1 1 1,2 1-1,-1 0 0,1 0 1,9-3-9,2 0-77,1 0 0,0 2 0,1 1 0,0 1 0,1 1 0,-1 2 0,1 0 1,0 2-1,1 1 0,6 1 77,-3 1-802,-1 1 1,1 1 0,-1 2-1,10 3 802,-3-4-2207,-34-3 955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3.203"/>
    </inkml:context>
    <inkml:brush xml:id="br0">
      <inkml:brushProperty name="width" value="0.2" units="cm"/>
      <inkml:brushProperty name="height" value="0.2" units="cm"/>
      <inkml:brushProperty name="color" value="#FFC114"/>
    </inkml:brush>
  </inkml:definitions>
  <inkml:trace contextRef="#ctx0" brushRef="#br0">63 1 260,'-5'24'376,"-6"3"-56,5-1-60,-3 1 32,0-1-16,7 0-52,-4-3-44,1-7 4,2 7-92,0-8-96,0 2-4,3-5-180,0-2-164,0-10-216,0 0-304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3.789"/>
    </inkml:context>
    <inkml:brush xml:id="br0">
      <inkml:brushProperty name="width" value="0.2" units="cm"/>
      <inkml:brushProperty name="height" value="0.2" units="cm"/>
      <inkml:brushProperty name="color" value="#FFC114"/>
    </inkml:brush>
  </inkml:definitions>
  <inkml:trace contextRef="#ctx0" brushRef="#br0">60 110 20,'-57'308'2581,"57"-308"-2559,0 1 0,-1 0 0,1-1 0,0 1-1,-1 0 1,1 0 0,0-1 0,0 1 0,0 0 0,-1 0 0,1-1 0,0 1 0,0 0 0,0 0 0,1-1 0,-1 1-1,0 0 1,0 0 0,0-1 0,0 1 0,1 0 0,-1 0 0,0-1 0,1 1 0,-1 0 0,0-1 0,1 1 0,0 0-22,13-16 199,16-37-161,10-44-195,-27 60 166,1 0 0,3 1 1,0 1-1,2 1 0,2 0 0,16-18-9,-36 49 14,0 1-1,-1 0 0,1 0 1,0 0-1,0 0 1,0-1-1,0 2 0,1-1 1,-1 0-1,0 0 0,0 0 1,1 0-1,-1 1 1,0-1-1,1 0 0,-1 1 1,0-1-1,1 1 0,-1 0 1,1 0-1,-1-1 1,1 1-1,-1 0 0,1 0 1,-1 0-1,0 0 0,1 1 1,-1-1-1,1 0 1,0 1-14,0 0 17,0 1 0,0 0 0,1 0 1,-1 0-1,0 0 0,0 0 0,-1 0 0,1 0 1,0 1-1,-1-1 0,0 1 0,1-1 1,-1 1-1,1 2-17,3 12 96,0-1-1,0 1 1,-2 0 0,2 14-96,-1 37 986,-4 40-986,0-56 297,0-50-256,-1 4-42,0-2-15,7-9-12,17-14-92,-2-2 1,-1 0 0,0-2-1,-2 0 1,-1-1 0,7-13 119,-8 12-86,0 1 1,2 0-1,1 2 1,0 0-1,2 1 1,22-17 85,-43 37 17,1 0 0,0 1 1,0-1-1,0 0 0,0 1 0,0-1 1,0 1-1,0 0 0,0-1 0,0 1 1,0 0-1,0 0 0,0-1 1,0 1-1,0 0 0,0 0 0,0 0 1,0 0-1,0 0 0,0 1 0,0-1 1,0 0-1,0 0 0,0 1 1,0-1-1,0 0 0,0 1 0,0 0-17,2 0 21,-1 1-1,-1 0 0,1 0 0,0 0 0,0 0 1,-1 0-1,1 0 0,-1 0 0,0 1 0,1-1 1,0 3-21,2 5 61,-1 0 1,0 1 0,0 0 0,-1-1 0,0 7-62,5 81 394,-3-37-208,2-1 1,2 1 0,5 3-187,-13-64-113,0 0 69,0 1 0,0-1 0,0 0 0,0 1 1,0-1-1,0 1 0,0-1 0,0 0 0,0 1 0,0-1 0,0 0 1,0 1-1,1-1 0,-1 0 0,0 1 0,0-1 0,1 0 0,-1 1 0,0-1 1,0 0-1,1 1 0,-1-1 0,0 0 0,0 0 0,1 0 0,-1 1 0,0-1 1,1 0-1,-1 0 0,1 0 0,-1 0 0,0 0 0,1 1 0,-1-1 1,0 0-1,1 0 0,-1 0 0,1 0 0,-1 0 0,0 0 0,1 0 0,-1 0 1,0-1-1,1 1 0,-1 0 0,1 0 0,-1 0 0,0 0 0,1 0 44,25-18-1048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4.638"/>
    </inkml:context>
    <inkml:brush xml:id="br0">
      <inkml:brushProperty name="width" value="0.2" units="cm"/>
      <inkml:brushProperty name="height" value="0.2" units="cm"/>
      <inkml:brushProperty name="color" value="#FFC114"/>
    </inkml:brush>
  </inkml:definitions>
  <inkml:trace contextRef="#ctx0" brushRef="#br0">74 195 60,'2'1'84,"1"3"4,2 0-1,-1 0 1,0 0 0,1-1-1,0 1 1,0-1 0,0-1-1,0 1 1,0-1 0,0 1 0,1-1-1,-1-1 1,1 1 0,-1-1-1,1 0 1,0 0 0,0-1-1,-1 0 1,1 0 0,0 0-1,0-1 1,3 0-88,15-4 325,1-1-1,-2-2 1,1 0 0,18-10-325,-30 13 124,-1-1-1,0 0 1,-1-1 0,1 0 0,-1-1 0,-1 0 0,1 0 0,-2-1 0,1 0-1,6-11-123,-13 19 11,-1-1 0,0 0-1,-1 0 1,1 0 0,0 1-1,-1-1 1,1 0 0,-1 0 0,1 0-1,-1 0 1,0 0 0,0 0-1,0 0 1,0 0 0,0 0-1,0 0 1,0 0 0,-1 0-1,1 0 1,-1 0 0,1 0-1,-1 1 1,0-1 0,0 0-1,0 0 1,0 1 0,0-1-1,0 0 1,-1 1 0,1-1-1,0 1 1,-1 0 0,1-1-1,-1 1 1,1 0 0,-2-1-11,-3-2 10,0 0 1,-1 0-1,1 0 1,-1 1 0,0 0-1,0 0 1,0 1-1,0 0 1,-2-1-11,-4 2 26,0 0 1,0 0 0,0 2 0,0-1-1,0 2 1,0-1 0,0 2-1,1 0 1,-1 0 0,1 1-1,-1 1 1,2 0 0,-1 1-1,0 0 1,1 0 0,0 2 0,1-1-1,-1 1 1,1 1 0,1 0-27,-2 1 30,0 0 1,1 1-1,0 0 1,1 1-1,0 0 1,1 1-1,1 0 0,0 0 1,0 0-1,2 1 1,-1 0-1,2 0 1,0 0-1,1 1 1,0-1-1,1 1 1,0 11-31,2-20 13,0 1 0,0-1 0,1 1 0,0-1 0,0 1 0,1-1 0,0 0 0,0 0 0,0 0 0,1 0 0,0 0 1,0-1-1,1 1 0,-1-1 0,1 0 0,0 0 0,1 1-13,2 1 25,1-1 0,0 0 1,0 0-1,0-1 0,1 0 1,-1 0-1,1-1 0,0 0 1,1-1-1,5 2-25,22 3 75,1-1 0,-1-2 0,1-1 1,1-3-1,9-1-75,-36 1 10,49-1-927,0-2 1,61-10 916,-89 7-917,-12 4-132</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5.701"/>
    </inkml:context>
    <inkml:brush xml:id="br0">
      <inkml:brushProperty name="width" value="0.2" units="cm"/>
      <inkml:brushProperty name="height" value="0.2" units="cm"/>
      <inkml:brushProperty name="color" value="#FFC114"/>
    </inkml:brush>
  </inkml:definitions>
  <inkml:trace contextRef="#ctx0" brushRef="#br0">165 1 372,'-17'21'242,"1"0"0,1 1 0,1 1 0,1 1 0,1 0 0,1 1 0,1 0 0,1 0 0,1 1 0,-3 25-242,-1 14 429,4 0 1,3 0-1,2 55-429,3-103 56,1 0-1,0 0 1,2 0-1,0-1 0,0 1 1,3 3-56,2 12 90,-4-19-53,0 0 0,1-1 0,0 1 0,1-1 0,0 0 0,1-1 0,0 0 0,1 0 0,0 0 0,1-1 0,0-1 0,9 8-37,-12-11 28,1 0 0,1-1 0,-1 0-1,1-1 1,0 1 0,0-1 0,0-1-1,0 0 1,1 0 0,-1 0 0,1-1-1,0 0 1,0-1 0,0 0 0,0-1-1,0 1 1,0-2 0,-1 1 0,1-1 0,2-1-28,7-3 42,-1 0 0,0-1 1,0-1-1,-1 0 0,0-2 1,0 0-1,-1 0 1,0-1-1,-1-1 0,0-1 1,0 0-1,-1-1 0,-1 0 1,0-1-1,-1 0 1,-1-1-1,0 0 0,2-6-42,2-4 44,0-2-1,-2 0 1,-1 0-1,-2-1 1,0-1-1,-2 0 1,-1 0 0,-1 0-1,-2 0 1,0-29-44,-2 35 27,-2 0 1,0 0-1,-2 1 1,0-1 0,-2 1-1,0-1 1,-2 1-1,0 1 1,-1 0 0,-7-12-28,10 23 17,0 1-1,0 0 1,-1 0 0,0 0 0,-1 1 0,0 0 0,0 0 0,-1 0 0,0 1 0,0 1 0,-1-1-1,0 1 1,0 1 0,-2-1-17,-2 0 18,-1 0-1,1 1 1,-1 1-1,0 0 1,-1 1 0,1 0-1,-1 1 1,1 1-1,-15 1-17,14 0-39,1 1 0,0 0-1,-1 2 1,1 0-1,0 0 1,1 1 0,-1 1-1,1 0 1,-1 1-1,1 0 1,1 1 0,0 0-1,0 1 1,-5 5 39,15-12-90,-1 1-108,-1 0 1,1 1-1,0-1 1,0 1-1,0-1 0,1 1 1,-1 0-1,0 0 1,1 0-1,0 1 0,0-1 1,0 0-1,0 1 1,-1 2 197,3-6-1024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6.788"/>
    </inkml:context>
    <inkml:brush xml:id="br0">
      <inkml:brushProperty name="width" value="0.2" units="cm"/>
      <inkml:brushProperty name="height" value="0.2" units="cm"/>
      <inkml:brushProperty name="color" value="#FFC114"/>
    </inkml:brush>
  </inkml:definitions>
  <inkml:trace contextRef="#ctx0" brushRef="#br0">207 0 216,'-31'84'290,"29"-78"-237,0 0 1,1 1-1,-1 0 1,1-1-1,1 1 0,-1 0 1,1-1-1,0 1 1,1 4-54,-1 33 234,-3-23-135,-9 81 2303,1 55-2402,54-230 715,-30 43-678,2 0 0,0 1 0,2 1 0,2 0 0,1 1-37,-11 15 27,0 1-1,0 1 1,1 0-1,1 0 1,0 1 0,0 0-1,0 1 1,1 0-1,1 1 1,-1 0 0,1 1-1,11-4-26,-19 9 19,0 0 0,0 0-1,0 0 1,0 0 0,0 1 0,0 0 0,1 0-1,-1 0 1,0 0 0,0 1 0,0 0 0,0 0-1,0 1 1,-1-1 0,1 1 0,0 0-1,-1 0 1,1 1 0,-1-1 0,1 1 0,-1 0-1,0 0 1,0 0 0,-1 1 0,1-1 0,-1 1-1,1 0 1,-1 0 0,-1 0 0,3 4-19,0 1 52,0 0-1,-1 0 1,0 1 0,0 0 0,-1 0 0,0 0 0,-1 1 0,0-1-1,0 0 1,-1 1 0,-1-1 0,0 1 0,0-1 0,-1 1 0,-1 2-52,-1 1 40,0 0 0,-2-1 1,1 1-1,-1-1 0,-1 0 1,-1 0-1,0-1 0,0 0 1,-1 0-1,-1-1 0,0 1 1,0-2-1,-1 0 0,0 0 0,-1-1 1,-1 1-41,-1 0 20,-1-1 0,0 0-1,-1-1 1,0-1 0,0 0 0,-1-1 0,0 0 0,0-1 0,0-1 0,0-1-1,-1 0 1,1-1 0,-1-1 0,-1-1-20,8-1-14,0 0 0,0 0 0,0-1 0,0-1 0,0 0 0,1 0 0,-1-1 0,1 0 0,0-1-1,-3-1 15,-24-16-1598,-30-25 1598,33 24-1750,27 18 825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7.712"/>
    </inkml:context>
    <inkml:brush xml:id="br0">
      <inkml:brushProperty name="width" value="0.2" units="cm"/>
      <inkml:brushProperty name="height" value="0.2" units="cm"/>
      <inkml:brushProperty name="color" value="#FFC114"/>
    </inkml:brush>
  </inkml:definitions>
  <inkml:trace contextRef="#ctx0" brushRef="#br0">234 0 236,'0'0'229,"0"0"23,0 0 7,0 0-48,0 0 20,0 0-34,0 0-31,0 0 5,0 0 28,0 0 0,0 0-5,0 0 17,0 0-22,0 0 21,0 0 10,0 0-27,0 0-10,0 0 7,0 0-4,-6 31 741,5-17-816,0 0 0,-1 0 0,0 0 0,-1 0 0,-3 8-111,-8 38 272,-87 453 1216,34-196-1166,40-196-2932,26-117 1531,-2-2 54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8.958"/>
    </inkml:context>
    <inkml:brush xml:id="br0">
      <inkml:brushProperty name="width" value="0.2" units="cm"/>
      <inkml:brushProperty name="height" value="0.2" units="cm"/>
      <inkml:brushProperty name="color" value="#FFC114"/>
    </inkml:brush>
  </inkml:definitions>
  <inkml:trace contextRef="#ctx0" brushRef="#br0">428 1 128,'0'0'213,"0"0"25,0 0-44,0 0-9,0 0 50,33 10 684,-27-3-816,1 1 0,-1-1 0,-1 1 0,1 0 0,-2 0 0,1 1 0,-1-1 1,0 1-1,-1 0 0,0 0 0,0 0 0,-1 1 0,1 7-103,2 17 284,-1 1 0,-3-1 0,0 10-284,-3-23 103,0 1 0,-1-1 0,-1 1-1,-1-1 1,-1 0 0,-1-1 0,-1 0 0,-9 18-103,-5 4 286,-1 0 0,-2-2 1,-19 22-287,28-41 125,-1 0-1,0-1 1,-2 0 0,-4 3-125,16-18-10,1 0 1,-1 0-1,0 0 1,0-1 0,-1 0-1,1-1 1,-1 1 0,0-1-1,0-1 1,0 0-1,0 0 1,0 0 0,-1-1-1,1 0 1,-5-1 9,8 0-71,-1-1 1,0 0-1,1-1 1,-1 0-1,1 0 1,-1 0-1,1 0 0,0-1 1,0 0-1,0 0 1,-2-1 70,-50-44-1644,34 24 520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9.624"/>
    </inkml:context>
    <inkml:brush xml:id="br0">
      <inkml:brushProperty name="width" value="0.2" units="cm"/>
      <inkml:brushProperty name="height" value="0.2" units="cm"/>
      <inkml:brushProperty name="color" value="#FFC114"/>
    </inkml:brush>
  </inkml:definitions>
  <inkml:trace contextRef="#ctx0" brushRef="#br0">109 0 440,'-4'4'203,"0"0"0,0-1 0,0 2 0,0-1 0,0 0 0,1 1 0,0 0 0,0-1 0,0 1 0,1 1 0,0-1 0,-2 4-203,-12 23 615,14-29-534,-2 2 52,1-1-1,0 1 1,0 0-1,0 0 0,1 0 1,0 1-1,-1 1-132,3-7-23,0 0-32,0 0-8,0 0-12,0 0-29,-9-7-1693,1 12 262,2-1 716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0.221"/>
    </inkml:context>
    <inkml:brush xml:id="br0">
      <inkml:brushProperty name="width" value="0.2" units="cm"/>
      <inkml:brushProperty name="height" value="0.2" units="cm"/>
      <inkml:brushProperty name="color" value="#FFC114"/>
    </inkml:brush>
  </inkml:definitions>
  <inkml:trace contextRef="#ctx0" brushRef="#br0">1 212 328,'2'5'110,"0"0"-1,1 0 1,0-1 0,-1 1-1,2-1 1,-1 0-1,0 0 1,1 0 0,0 0-1,0-1 1,0 1 0,0-1-1,0 0 1,1-1 0,0 1-1,-1-1 1,1 1 0,0-1-1,0-1 1,0 1-1,0-1 1,1 0 0,-1 0-1,0 0 1,0-1 0,1 0-1,3 0-109,7 0 132,1-1-1,0-1 0,-1 0 1,1-1-1,-1-1 0,0 0 1,0-1-1,5-3-131,1-2 196,1 0 0,-1-2 1,16-11-197,-31 18 45,1 0 0,-1 0 0,-1-1 0,1-1 0,-1 1 0,0-1 0,0 0 1,-1 0-1,0 0 0,0-1 0,-1 0 0,1 0-45,-4 4-5,0 1 0,0 0 1,0-1-1,0 1 0,-1 0 0,0-1 0,1 1 0,-1-1 1,0 1-1,-1-1 0,1 1 0,-1 0 0,1-1 0,-1 1 0,0 0 1,0-1-1,-1 1 0,1 0 0,-1 0 0,1 0 0,-1 0 1,0 0-1,0 0 0,0 1 0,0-1 0,-1 1 0,1-1 0,-2 0 5,1 0 2,-1 1-1,0-1 0,0 1 1,0-1-1,0 1 0,0 0 0,0 1 1,0-1-1,-1 1 0,1 0 0,0 0 1,-1 0-1,1 0 0,-1 1 0,0 0 1,1 0-1,-1 0 0,1 1 0,-1-1 1,1 1-1,-1 0 0,-3 2-1,-9 3 15,0 2 0,0 1-1,0 0 1,1 1 0,1 0-1,-1 2 1,2 0 0,0 0-1,0 1 1,1 1 0,1 0-1,0 1 1,1 1 0,1-1 0,0 2-1,1-1 1,1 1 0,0 1-1,2-1 1,0 1 0,1 0-1,0 1 1,2-1 0,0 1-1,1 0 1,1 18-15,1-33 1,0 1 1,0-1-1,1 0 0,0 1 0,0-1 0,0 0 1,0 0-1,1 1 0,-1-1 0,1 0 0,0 0 1,0-1-1,1 1 0,-1 0 0,1-1 0,0 1 1,3 2-2,-1-1 4,2 0-1,-1-1 1,1 1 0,-1-1 0,1-1 0,0 1 0,0-1 0,1 0 0,6 1-4,13 2-6,0-1-1,0-1 1,0-1-1,1-2 1,9-1 6,-18 0-234,1-2 1,-1 0 0,0-1 0,-1-1-1,10-3 234,-1 0-550,1 0-520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0.709"/>
    </inkml:context>
    <inkml:brush xml:id="br0">
      <inkml:brushProperty name="width" value="0.2" units="cm"/>
      <inkml:brushProperty name="height" value="0.2" units="cm"/>
      <inkml:brushProperty name="color" value="#FFC114"/>
    </inkml:brush>
  </inkml:definitions>
  <inkml:trace contextRef="#ctx0" brushRef="#br0">196 0 328,'-4'0'157,"1"0"0,-1 0-1,1 1 1,-1-1 0,0 0 0,1 1-1,-1 0 1,1 0 0,0 0 0,-1 1 0,1-1-1,0 1 1,0-1 0,0 1 0,0 0-1,0 0 1,0 1 0,0-1 0,1 1 0,-1-1-1,1 1-156,-11 10 232,1 0-1,1 0 1,-7 12-232,8-9 147,0 1 0,2 0 0,0 0 0,1 1 0,0 0 0,2 0 1,0 0-1,1 1 0,1 0 0,1 0 0,0 0 0,1 4-147,2-16 32,-1 0 1,1 1-1,0-1 1,0 0-1,1 0 0,0 0 1,1 0-1,-1 0 1,1-1-1,0 1 0,1-1 1,0 1-1,0-1 1,0 0-1,1-1 0,-1 1 1,1-1-1,1 0 1,-1 0-1,1 0 1,4 2-33,0-1 16,1 0 0,0 0 0,0-1 0,0 0 0,0-1 0,1 0 0,-1-1 0,1 0 0,0-1 0,0 0 0,0-1 0,9-1-16,-6 0-278,0-1 1,0-1-1,0-1 1,-1 0 0,1-1-1,-1 0 1,0-1-1,0-1 1,0 0-1,5-4 278,-1-1-1162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18.095"/>
    </inkml:context>
    <inkml:brush xml:id="br0">
      <inkml:brushProperty name="width" value="0.2" units="cm"/>
      <inkml:brushProperty name="height" value="0.2" units="cm"/>
      <inkml:brushProperty name="color" value="#FFC114"/>
    </inkml:brush>
  </inkml:definitions>
  <inkml:trace contextRef="#ctx0" brushRef="#br0">0 0 260,'3'45'793,"2"-1"1,2 1-1,1-2 1,4 4-794,6 36 533,-11-46-350,116 640 1992,-64-356-932,-59-317-1212,0 0-1,1-1 1,-1 1-1,1 0 1,0-1-1,0 1 1,0 0-1,0-1 1,1 1 0,-1-1-1,1 0 1,0 0-1,0 1 1,0-1-1,0 0 1,1-1-1,0 2-30,-2-3 80,4-6-36,2-6-66,1 0 1,-2 0 0,0 0 0,0-1-1,-1 1 1,0-1 0,-1-1-1,0 1 1,1-12 21,7-38-479,1-32 479,-7 40-133,3-4-43,14-47 176,-17 82 48,2-1 0,0 2 0,1-1 0,2 1 0,9-15-48,-19 35 21,1-1 1,-1 1-1,1-1 0,0 1 0,0 0 0,0 0 0,0 0 0,0 0 0,0 0 0,0 0 0,1 1 1,-1-1-1,1 1 0,-1-1 0,1 1 0,2-1-21,-3 2 24,0 0 1,0 0-1,0 0 0,0 0 1,0 0-1,0 0 1,0 0-1,0 1 0,0-1 1,0 1-1,-1-1 0,1 1 1,0 0-1,0 0 0,0 0 1,-1 0-1,1 0 1,1 1-25,6 6 85,-1 0 1,0 1 0,-1 0 0,0 0 0,0 0-1,-1 1 1,3 6-86,36 69 440,-4 2 0,12 42-440,-19-46 183,43 117-6,-53-153-1266,-21-50 429,0 0 413,0 0 1,-1 0 0,1 0-1,-1 0 1,0 0 0,0 0-1,0-1 1,0 1 0,-1-1 0,1 1-1,0-3 247,3-14-1877</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1.240"/>
    </inkml:context>
    <inkml:brush xml:id="br0">
      <inkml:brushProperty name="width" value="0.2" units="cm"/>
      <inkml:brushProperty name="height" value="0.2" units="cm"/>
      <inkml:brushProperty name="color" value="#FFC114"/>
    </inkml:brush>
  </inkml:definitions>
  <inkml:trace contextRef="#ctx0" brushRef="#br0">227 0 144,'-16'36'659,"1"0"-1,2 0 1,1 1-1,-4 30-658,-21 157 1198,24-138-886,-73 547 961,78-593-1225,5-29-397,0 0 0,1 0 1,1 1-1,0-1 0,0 0 0,1 5 349,0-16-1040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1.578"/>
    </inkml:context>
    <inkml:brush xml:id="br0">
      <inkml:brushProperty name="width" value="0.2" units="cm"/>
      <inkml:brushProperty name="height" value="0.2" units="cm"/>
      <inkml:brushProperty name="color" value="#FFC114"/>
    </inkml:brush>
  </inkml:definitions>
  <inkml:trace contextRef="#ctx0" brushRef="#br0">1 105 76,'7'-4'402,"0"1"1,1 0-1,-1 0 0,1 1 1,0 0-1,0 0 0,0 1 1,8-1-403,15-3 545,289-57 2306,-251 54-3507,0 3-1,11 2 657,-60 6-2192,-9 9 1362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2.208"/>
    </inkml:context>
    <inkml:brush xml:id="br0">
      <inkml:brushProperty name="width" value="0.2" units="cm"/>
      <inkml:brushProperty name="height" value="0.2" units="cm"/>
      <inkml:brushProperty name="color" value="#FFC114"/>
    </inkml:brush>
  </inkml:definitions>
  <inkml:trace contextRef="#ctx0" brushRef="#br0">50 0 188,'0'0'500,"0"0"-40,0 0-72,0 0-44,0 33 20,-2-24-12,-1 12-48,3-10-48,0 7-20,0-2-128,-15 25-36,13-15-176,-1-3-168,-3-1-204,1-2-384,-1-6-48,-2 5 152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2.558"/>
    </inkml:context>
    <inkml:brush xml:id="br0">
      <inkml:brushProperty name="width" value="0.2" units="cm"/>
      <inkml:brushProperty name="height" value="0.2" units="cm"/>
      <inkml:brushProperty name="color" value="#FFC114"/>
    </inkml:brush>
  </inkml:definitions>
  <inkml:trace contextRef="#ctx0" brushRef="#br0">103 1 168,'-9'27'424,"2"2"-40,-5 4-44,0 1-48,4 1-48,-3 4 24,-1-4-36,4 0-68,-1-1-64,4-4-8,-1-1 8,3-1-148,3-5-148,0-23-108,0 13-164,0-3-400,0-10 52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3.211"/>
    </inkml:context>
    <inkml:brush xml:id="br0">
      <inkml:brushProperty name="width" value="0.2" units="cm"/>
      <inkml:brushProperty name="height" value="0.2" units="cm"/>
      <inkml:brushProperty name="color" value="#FFC114"/>
    </inkml:brush>
  </inkml:definitions>
  <inkml:trace contextRef="#ctx0" brushRef="#br0">91 0 184,'-1'17'740,"-1"1"0,0-1-1,-2 0 1,-1 3-740,-7 41 549,-13 83 483,13-86-408,2 0-1,0 35-623,3-11 964,7-81-951,1-1 0,-1 0 0,0 0 0,1 1 0,-1-1 0,0 0 0,1 0 0,-1 0 0,0 1 0,1-1 0,-1 0 0,1 0 0,-1 0 0,0 0 0,1 0 0,-1 0 0,1 0 0,-1 0 0,0 0 0,1 0 0,-1 0 0,1 0 0,-1 0 0,1 0 0,-1 0 0,0 0 0,1-1 0,-1 1 0,0 0 0,1 0 0,-1 0 0,0-1 0,1 1 0,-1 0 0,0 0 0,1-1 0,-1 1-13,16-9 121,-16 9-112,17-13 82,-1-1 1,-1-1-1,0 0 0,-1-1 1,0-1-1,-2 0 0,4-7-91,42-52 208,-21 33-122,-11 11-194,2 2-1,25-22 109,-45 49 6,-2 2-4366,-6 1 3056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3.654"/>
    </inkml:context>
    <inkml:brush xml:id="br0">
      <inkml:brushProperty name="width" value="0.2" units="cm"/>
      <inkml:brushProperty name="height" value="0.2" units="cm"/>
      <inkml:brushProperty name="color" value="#FFC114"/>
    </inkml:brush>
  </inkml:definitions>
  <inkml:trace contextRef="#ctx0" brushRef="#br0">0 285 300,'57'24'3192,"-43"-23"-3055,-1 0-1,1-1 1,0-1 0,-1 0-1,1-1 1,0 0-1,-1-1 1,0-1-1,0 0 1,13-6-137,-6 2 110,-1-1 1,0-1-1,0-1 0,-1 0 1,0-1-1,14-13-110,-25 19 8,-1-1 1,1 0 0,-1 0-1,-1 0 1,1-1 0,-1 1-1,0-1 1,-1-1 0,0 1-1,1-4-8,-4 9-2,0 1-1,0-1 0,-1 0 0,1 0 0,-1 0 0,1 0 0,-1 0 0,0 0 0,0 0 0,-1 0 1,1 0-1,0 0 0,-1 0 0,0 0 0,0 0 0,0 0 0,0 0 0,0 0 0,-1 1 1,1-1-1,-1 1 0,1-1 0,-1 1 0,0-1 0,0 1 0,0 0 0,0 0 0,-1 0 1,1 0-1,-1 0 0,1 1 0,-2-2 3,-3-1 20,-1 1 1,1 0-1,0 0 1,-1 0-1,0 1 1,0 0-1,0 0 1,1 1 0,-1 0-1,-1 1 1,1 0-1,0 0 1,0 0-1,0 1 1,0 0-1,0 1 1,1 0-1,-1 0 1,0 1-1,1 0 1,-1 0-1,1 0 1,0 1-1,0 0 1,1 1-1,-5 3-20,-5 3 56,1 2-1,1-1 1,0 2-1,0 0 1,2 0-1,0 1 1,0 1-1,1 0 0,1 1 1,-4 9-56,9-16 23,1 0 1,0 0-1,0 0 0,1 1 1,1-1-1,-1 1 0,2 0 1,0 0-1,0 0 0,0 0 1,2-1-1,-1 1 0,1 0 1,1 0-1,1 3-23,0-5 19,0 0 1,1 0-1,0 0 1,0-1-1,1 0 0,0 1 1,0-2-1,1 1 1,0-1-1,1 0 0,-1 0 1,2 0-1,-1-1 1,0 0-1,1-1 0,0 0 1,1 0-1,-1 0 1,1-1-1,1 0-19,10 4 13,1-2 0,1 0-1,-1-1 1,1-1 0,0-1 0,0-1 0,0-1-1,0-1 1,0-1 0,0-1 0,7-2-13,24-2-921,0-4 0,0-1-1,-2-3 1,21-9 921,-34 6-1268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9.794"/>
    </inkml:context>
    <inkml:brush xml:id="br0">
      <inkml:brushProperty name="width" value="0.2" units="cm"/>
      <inkml:brushProperty name="height" value="0.2" units="cm"/>
      <inkml:brushProperty name="color" value="#FFC114"/>
    </inkml:brush>
  </inkml:definitions>
  <inkml:trace contextRef="#ctx0" brushRef="#br0">21 1 156,'0'0'274,"-1"0"-143,0 0 1,0 0-1,0 0 0,0-1 1,0 1-1,0 0 0,0 0 1,0 1-1,0-1 0,0 0 1,-1 0-1,1 1 1,0-1-1,0 0 0,0 1 1,0-1-1,0 1 0,0-1-131,1 2 96,0 0-1,0 0 1,-1 0-1,1 0 1,1 0-1,-1 0 1,0 0-1,0 0 1,1 0-1,-1 0 1,1 0-1,-1 0 1,1 0-1,0-1 1,0 1-1,0 0 1,0 0-1,1 1-95,1-2 20,0 0-1,0 0 1,0 0-1,0-1 1,0 1-1,1-1 1,-1 0-1,0 0 1,0 0-1,0 0 1,3 0-20,6 0 180,26-2 185,-1-1 0,34-8-365,28-2 425,136 0 895,4 11-1320,-200 3 77,1 2 0,28 7-77,-4-1 98,-2-3-584,52-1 486,-112-5-123,0-1-1,0 1 0,-1 0 1,1-1-1,-1 0 1,1 1-1,0-1 0,-1 0 1,1 0-1,-1 0 0,0 0 1,1 0-1,-1 0 0,0-1 1,0 1-1,0 0 1,1-1-1,-1 1 0,-1 0 1,1-1-1,0 1 0,0-1 1,0 0 123,-1-1-1058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0.425"/>
    </inkml:context>
    <inkml:brush xml:id="br0">
      <inkml:brushProperty name="width" value="0.2" units="cm"/>
      <inkml:brushProperty name="height" value="0.2" units="cm"/>
      <inkml:brushProperty name="color" value="#FFC114"/>
    </inkml:brush>
  </inkml:definitions>
  <inkml:trace contextRef="#ctx0" brushRef="#br0">2 1 104,'-1'368'5372,"0"77"-4638,3-408-619,1-1 1,6 25-116,-3-25-147,-2 1 0,0 27 147,-4-63-345,-5-8-1884,4 2 1308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1.173"/>
    </inkml:context>
    <inkml:brush xml:id="br0">
      <inkml:brushProperty name="width" value="0.2" units="cm"/>
      <inkml:brushProperty name="height" value="0.2" units="cm"/>
      <inkml:brushProperty name="color" value="#FFC114"/>
    </inkml:brush>
  </inkml:definitions>
  <inkml:trace contextRef="#ctx0" brushRef="#br0">28 1 144,'0'0'267,"0"0"-45,0 0-30,0 0 31,0 0 14,0 0 14,0 0-11,0 0 0,0 0 11,0 0-19,0 0-18,0 0-22,0 0 14,0 0-47,0 0-23,-2 30 160,-18 35-3099,15-52 1960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1.521"/>
    </inkml:context>
    <inkml:brush xml:id="br0">
      <inkml:brushProperty name="width" value="0.2" units="cm"/>
      <inkml:brushProperty name="height" value="0.2" units="cm"/>
      <inkml:brushProperty name="color" value="#FFC114"/>
    </inkml:brush>
  </inkml:definitions>
  <inkml:trace contextRef="#ctx0" brushRef="#br0">29 1 16,'-3'37'200,"3"-21"4,-11 38-4,5-17-16,3-5 16,0 2-60,0-6-60,3-4-80,0-14 56,0 0-108,0 0-60,0-1-56,0 0-124,0-9-228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18.484"/>
    </inkml:context>
    <inkml:brush xml:id="br0">
      <inkml:brushProperty name="width" value="0.2" units="cm"/>
      <inkml:brushProperty name="height" value="0.2" units="cm"/>
      <inkml:brushProperty name="color" value="#FFC114"/>
    </inkml:brush>
  </inkml:definitions>
  <inkml:trace contextRef="#ctx0" brushRef="#br0">1 11 468,'0'-11'2452,"0"11"-1315,4 123 1557,86 662-112,-77-670-2366,36 265 417,-41-302-560,-8-60-215,1-1 0,1 1 1,0-1-1,2 1 0,0-1 0,1 0 1,0-1-1,8 16 142,-13-31-341,2 1 564,0-4-3993,2-13 2025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2.392"/>
    </inkml:context>
    <inkml:brush xml:id="br0">
      <inkml:brushProperty name="width" value="0.2" units="cm"/>
      <inkml:brushProperty name="height" value="0.2" units="cm"/>
      <inkml:brushProperty name="color" value="#FFC114"/>
    </inkml:brush>
  </inkml:definitions>
  <inkml:trace contextRef="#ctx0" brushRef="#br0">79 0 208,'-13'61'674,"-25"136"997,24-149-1179,12-41-333,-1 0 0,1 1 0,0-1 1,0 1-1,1-1 0,-1 8-159,3-13 60,0-10-25,6-23-8,19-56-123,-17 52 91,2 1 0,2 0 0,12-24 5,-24 56 2,30-49-70,-28 49 85,-1-1 0,1 1 0,-1 0 0,1-1 0,0 1 0,0 1 0,0-1 0,0 0 0,0 1 0,0-1 0,1 1 0,-1 0 0,0 0 0,1 0 0,0 0-17,-1 2 17,0 0-1,-1 0 0,0 0 0,1 0 0,-1 0 0,0 0 0,1 1 0,-1-1 1,0 1-1,0-1 0,1 2-16,4 2 68,-3-1-34,0 0 1,1 0-1,-2 0 1,1 0-1,0 0 1,-1 1-1,0 0 1,0 0 0,0 0-1,0 0 1,-1 0-1,0 0 1,0 1-1,-1-1 1,1 1-1,-1 0 1,0 0-35,2 17 189,0 0-1,-2 0 1,-1 13-189,0-30 60,0-5-61,0-1 0,0 0 0,0 1 0,0-1-1,-1 0 1,1 1 0,0-1 0,0 0 0,0 1 0,1-1-1,-1 0 1,0 1 0,0-1 0,0 0 0,0 1 0,0-1 0,0 0-1,0 0 1,1 1 0,-1-1 0,0 0 0,0 1 0,0-1-1,1 0 1,-1 0 0,0 1 0,0-1 0,1 0 0,-1 0-1,0 0 1,0 1 0,1-1 0,-1 0 0,0 0 0,1 0 0,-1 0-1,0 0 1,1 0 0,-1 1 1,14-8-46,10-18-6,136-168-258,-160 193 319,1-1-1,-1 1 0,1 0 1,-1-1-1,1 1 0,0 0 0,-1 0 1,1-1-1,-1 1 0,1 0 1,0 0-1,-1 0 0,1 0 0,0 0 1,-1 0-1,1 0 0,0 0 1,-1 0-1,1 0 0,0 0 0,-1 1 1,1-1-1,0 0 0,-1 0 1,1 1-1,-1-1 0,1 0 0,-1 1 1,1-1-1,-1 0 0,1 1 1,-1-1-1,1 1 0,-1-1 0,1 1 1,-1-1-1,0 1 0,1-1 1,-1 1-1,0 0 0,1 0-8,15 26 93,-7 2-85,-2 0 1,-1 0-1,-1 1 0,-1-1 0,-2 1 1,-1 0-1,-3 28-8,1-19-1623,1-41 621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3.025"/>
    </inkml:context>
    <inkml:brush xml:id="br0">
      <inkml:brushProperty name="width" value="0.2" units="cm"/>
      <inkml:brushProperty name="height" value="0.2" units="cm"/>
      <inkml:brushProperty name="color" value="#FFC114"/>
    </inkml:brush>
  </inkml:definitions>
  <inkml:trace contextRef="#ctx0" brushRef="#br0">1 292 228,'2'6'131,"1"-1"-1,0 0 1,0 0-1,0 0 1,0 0-1,1-1 0,0 1 1,0-1-1,0 0 1,1 0-1,-1-1 1,1 1-1,0-1 1,0 0-1,0 0 1,0 0-1,1-1 1,-1 0-1,1 0 1,-1 0-1,4 0-130,0 0 120,0 0-1,0-1 0,0 0 0,0 0 0,1-1 0,-1 0 0,0-1 0,0 0 0,0 0 1,0-1-1,0 0 0,7-3-119,-5 0 65,0 0 1,-1-1-1,0 0 1,0 0-1,-1-1 0,0 0 1,0-1-1,0 0 1,-1-1-1,0 1 1,-1-2-1,0 1 1,0-1-1,-1 0 1,4-9-66,-7 12 8,0 1 0,-1-1 1,0 0-1,0 0 0,0 0 1,-1 0-1,0-1 0,0 1 1,-1 0-1,0 0 0,0-1 1,-1 1-1,0 0 0,0 0 1,-1 0-1,0 0 0,0 0 1,0 0-1,-1 0 0,0 1 1,-1-1-1,1 1 0,-1 0 1,0 0-1,-3-3-8,3 5 17,-32-33 127,34 35-127,0 1-1,0 0 1,0-1-1,0 1 1,-1 0 0,1 0-1,-1 0 1,1 1-1,0-1 1,-1 0 0,1 1-1,-1 0 1,0-1 0,1 1-1,-1 0 1,1 1-1,-1-1 1,1 0 0,-1 1-1,0-1-16,-6 4 20,0 0-1,0 0 0,0 1 1,0 0-1,1 0 1,-1 1-1,2 0 1,-1 1-1,1 0 0,0 0 1,0 0-1,0 1 1,1 0-1,1 0 1,-1 1-1,2 0 0,-1-1 1,0 4-20,-6 12 29,1 0 1,2 1 0,0 0-1,1 0 1,2 1 0,-1 14-30,5-28 6,0 0 1,1 0 0,0 0 0,1 0-1,0 0 1,1-1 0,0 1 0,1 0 0,1-1-1,-1 0 1,2 1 0,0-1 0,0-1-1,1 1 1,0-1 0,1 0 0,0-1 0,0 1-1,2 0-6,-3-5 0,0 0 0,0 0 0,1-1 0,0 0 0,-1 0 1,2 0-1,-1-1 0,0 0 0,1-1 0,-1 1 0,1-1 0,0-1 0,-1 0 0,3 0 0,22 2-136,0-2 1,-1-1 0,2-2 135,22 1-524,-47 1 410,-1-1 0,0 1 1,1-1-1,-1 0 0,0-1 0,0 0 1,2-1 113,41-8-1365,-26 10 430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3.840"/>
    </inkml:context>
    <inkml:brush xml:id="br0">
      <inkml:brushProperty name="width" value="0.2" units="cm"/>
      <inkml:brushProperty name="height" value="0.2" units="cm"/>
      <inkml:brushProperty name="color" value="#FFC114"/>
    </inkml:brush>
  </inkml:definitions>
  <inkml:trace contextRef="#ctx0" brushRef="#br0">119 1 308,'0'0'345,"0"0"-35,0 0 28,0 0-8,0 0-30,0 0 20,6 2 18,-5-2-317,0 0 1,0 0-1,0 1 1,0-1 0,1 0-1,-1 1 1,0-1-1,0 1 1,-1-1-1,1 1 1,0 0-1,0-1 1,0 1-1,0 0 1,0 0-1,-1 0 1,1-1-1,0 1 1,-1 0-1,1 0 1,-1 0 0,1 0-1,-1 0 1,1 0-1,-1 0 1,0 0-1,1 0 1,-1 1-1,0 0-21,0 3 77,-1 0 0,0 0 0,0 0 0,0 0 0,0-1 0,-1 1 0,0 0 0,0 1-77,-15 31 445,-1-1-1,-2-1 1,-2 0-445,-36 67-55,85-126-4043,-12 6 3236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4.174"/>
    </inkml:context>
    <inkml:brush xml:id="br0">
      <inkml:brushProperty name="width" value="0.2" units="cm"/>
      <inkml:brushProperty name="height" value="0.2" units="cm"/>
      <inkml:brushProperty name="color" value="#FFC114"/>
    </inkml:brush>
  </inkml:definitions>
  <inkml:trace contextRef="#ctx0" brushRef="#br0">59 0 372,'-2'22'332,"-1"0"-20,-6-7-60,3 4-44,-1-7-96,-2 6-88,3-8-220,-5 0-384,5-3-240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4.608"/>
    </inkml:context>
    <inkml:brush xml:id="br0">
      <inkml:brushProperty name="width" value="0.2" units="cm"/>
      <inkml:brushProperty name="height" value="0.2" units="cm"/>
      <inkml:brushProperty name="color" value="#FFC114"/>
    </inkml:brush>
  </inkml:definitions>
  <inkml:trace contextRef="#ctx0" brushRef="#br0">91 93 12,'0'-3'125,"0"1"0,0-1 0,0 1 0,0-1 1,0 1-1,1-1 0,-1 1 0,1-1 0,0 1 0,-1-1 0,1 1 0,0-1 1,1 1-1,-1 0 0,0 0 0,1 0 0,-1-1 0,1 1 0,0 1 0,-1-1 1,2-1-126,3-3 121,-5 4-1,1 0-1,-1 0 1,0 0 0,0 0-1,0-1 1,-1 1 0,1 0 0,-1 0-1,1-1 1,-1 1 0,1-1-1,-1 0-119,-1-2 810,-1 21-507,-10 166 107,-25 259-161,-37 19-2069,74-458 867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5.373"/>
    </inkml:context>
    <inkml:brush xml:id="br0">
      <inkml:brushProperty name="width" value="0.2" units="cm"/>
      <inkml:brushProperty name="height" value="0.2" units="cm"/>
      <inkml:brushProperty name="color" value="#FFC114"/>
    </inkml:brush>
  </inkml:definitions>
  <inkml:trace contextRef="#ctx0" brushRef="#br0">108 63 148,'3'-7'1406,"-3"7"-1371,0 0 0,0 0 0,0-1-1,0 1 1,0 0 0,0-1 0,0 1 0,0 0-1,0 0 1,0-1 0,0 1 0,0 0 0,0-1-1,1 1 1,-1 0 0,0 0 0,0-1 0,0 1-1,0 0 1,0 0 0,1-1 0,-1 1 0,0 0-1,0 0 1,0-1 0,1 1 0,-1 0 0,0 0-1,0 0 1,1 0 0,-1-1 0,0 1 0,0 0-1,1 0 1,-1 0 0,0 0-35,19-9 311,1 1 1,-1 1-1,1 1 0,0 1 1,1 0-1,-1 1 1,12 1-312,-22 2 33,1 1 0,-1 1 0,1 0 0,-1 0 0,0 1 0,0 1 0,0-1 0,0 1 0,0 1 0,0 0 0,-1 1 0,0-1 0,0 2 0,0-1 0,-1 1 0,3 3-33,6 6 63,0 2 1,-2 0-1,0 0 0,-1 2 0,0 0 0,-2 0 0,0 1 1,-1 1-1,-1 0 0,-1 0 0,-1 1 0,-1 0 1,-1 1-1,-1-1 0,-1 1 0,1 20-63,-2-5 73,-1 0-1,-2 0 1,-2 1 0,-1-1-1,-2-1 1,-2 1 0,-1-1-1,-2 0 1,-14 34-73,14-48 27,0-1 0,-2 1 0,0-2-1,-2 0 1,0 0 0,-1-2 0,-1 0 0,-1 0 0,0-2 0,-4 2-27,8-8-50,0-1 1,-1 0 0,0-1 0,-1 0 0,0-1 0,0-1 0,-1 0-1,0-1 1,0-1 0,-1-1 0,1 0 0,-1-1 0,0-1 0,-17 1 49,18-3-314,1 0 1,-1-2-1,0 1 1,1-2-1,0 0 1,-1-1 0,1 0-1,1-2 1,-9-3 313,9 4-896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6.125"/>
    </inkml:context>
    <inkml:brush xml:id="br0">
      <inkml:brushProperty name="width" value="0.2" units="cm"/>
      <inkml:brushProperty name="height" value="0.2" units="cm"/>
      <inkml:brushProperty name="color" value="#FFC114"/>
    </inkml:brush>
  </inkml:definitions>
  <inkml:trace contextRef="#ctx0" brushRef="#br0">131 118 192,'-7'2'143,"1"1"0,-1 0 0,1 1 1,-1-1-1,1 1 0,0 1 0,1-1 0,-1 1 0,1 0 0,0 0 1,0 0-1,0 1 0,1 0 0,0 0 0,0 0 0,1 0 0,-1 1 0,1-1 1,1 1-1,-3 6-143,-1 7 239,1-1 1,0 1 0,1 0 0,2 1-1,0-1 1,0 18-240,2-31 28,1-1-1,-1 1 0,1 0 1,0 0-1,0 0 1,1-1-1,0 1 1,0-1-1,1 1 0,0-1 1,0 0-1,0 0 1,1 0-1,0 0 1,0-1-1,0 0 1,1 1-1,0-1 0,0-1 1,0 1-1,0-1 1,1 0-1,0 0 1,0-1-1,0 0 0,0 0 1,0 0-1,1 0 1,-1-1-1,1 0 1,0-1-1,-1 0 1,1 0-1,0 0 0,0-1 1,0 0-1,0 0 1,-1 0-1,1-1 1,0 0-1,0-1 0,-1 1 1,1-1-1,0-1 1,-1 1-1,2-2-27,4-3 23,1-1 1,-1-1-1,-1 0 0,1-1 1,-2 0-1,1 0 0,-1-1 1,-1-1-1,0 1 0,-1-2 0,0 1 1,-1-1-1,0 0 0,0-2-23,2-6 29,-2-1-1,0 0 1,-1 0-1,-1-1 0,-1 1 1,-1-1-1,-1 0 1,-1-13-29,-1 29 6,-1 0 1,0 0-1,0 0 1,-1 0-1,1 1 1,-2-1 0,1 1-1,-1-1 1,0 1-1,0 0 1,0 0-1,-1 0 1,0 0-1,0 1 1,-1-1 0,1 1-1,-1 0 1,0 1-1,-1-1 1,1 1-1,-1 0 1,0 0 0,0 1-1,0 0 1,0 0-1,-1 0 1,1 1-1,-1 0 1,1 0-1,-1 0 1,0 1 0,-5 0-7,-2 2 15,0 0 0,0 1 1,0 1-1,0 0 1,1 1-1,-1 1 0,-11 5-15,15-6-36,1 1 0,-1 0 0,1 0-1,0 1 1,1 0 0,-1 0-1,1 1 1,0 0 0,1 1 0,0 0-1,-1 1 37,-2 16-2818,10-25 1681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7.209"/>
    </inkml:context>
    <inkml:brush xml:id="br0">
      <inkml:brushProperty name="width" value="0.2" units="cm"/>
      <inkml:brushProperty name="height" value="0.2" units="cm"/>
      <inkml:brushProperty name="color" value="#FFC114"/>
    </inkml:brush>
  </inkml:definitions>
  <inkml:trace contextRef="#ctx0" brushRef="#br0">90 82 208,'-1'-1'236,"-1"-1"1,1 1-1,0-1 1,-1 1-1,1 0 1,-1 0-1,1-1 1,-1 1-1,1 0 1,-1 0-1,0 0 1,0 1-1,1-1 1,-1 0-1,0 1 0,0-1 1,0 1-1,0 0 1,0-1-1,0 1 1,0 0-237,-1 3 46,0 0-1,0 1 1,0-1 0,0 1 0,1-1 0,-1 1 0,1 0-1,0 0 1,0 0 0,1 0 0,-1 0 0,1 1-1,0-1 1,-1 4-46,-9 68 130,9-59-54,-1 5-30,1-1 0,1 1 1,1-1-1,1 1 1,0-1-1,2 1 1,0-1-1,2 0 1,0 0-1,2 0 0,0-1 1,8 16-47,-12-30 12,1 1-1,0-1 1,0 1-1,1-1 1,0 0 0,0-1-1,3 3-11,-7-6 5,1 0-1,0-1 1,0 1 0,1-1-1,-1 1 1,0-1-1,0 0 1,1 1 0,-1-1-1,1-1 1,-1 1-1,1 0 1,-1 0-1,1-1 1,-1 0 0,1 1-1,0-1 1,-1 0-1,1 0 1,-1-1 0,1 1-1,0 0 1,-1-1-1,2 0-4,4-2-6,0-1-1,-1 0 1,1 0-1,-1 0 1,0-1-1,0 0 1,0-1-1,-1 0 1,0 0-1,0 0 1,0 0-1,-1-1 1,0 0 0,0 0-1,-1-1 1,1 0 6,8-20-106,0-1 0,-2-1 1,6-25 105,2-4-170,56 195 256,-71-129-79,0-1 0,1 0 0,-1 0 0,1 0 0,1 0 0,-1-1 0,1 0 0,0 0 0,0 0 0,1-1 0,-1 0 0,1 0 0,0 0 0,0-1 0,0 0 0,1-1 0,-1 0-7,-3-2 8,-1 0-1,0 0 1,0-1 0,0 0 0,0 1-1,0-1 1,0-1 0,0 1 0,0 0-1,-1-1 1,1 1 0,0-1 0,-1 0-1,1 1 1,-1-2 0,1 1 0,1-2-8,37-43 69,-34 38-35,3-5-9,-1 0 0,-1 0 0,0-1 0,-1 0 0,0 0 1,-1 0-1,-1-1 0,-1 0 0,0 0 0,-1-1 1,-1 0-26,4-39 0,-2 0 0,-3-31 0,-1 69-41,0 17-103,0 1-85,-6-9-338,6 9 537,0 0 1,0 0-1,0 0 1,0 0-1,0 0 0,1 0 1,-1 0-1,0 0 1,0 0-1,0 0 0,0 0 1,0 0-1,0 0 1,0 0-1,0-1 1,1 1-1,-1 0 0,0 0 1,0 0-1,0 0 1,0 0-1,0 0 0,0 0 1,0-1-1,0 1 1,0 0-1,0 0 0,0 0 1,0 0-1,0 0 1,0 0-1,0-1 1,0 1-1,0 0 0,0 0 1,0 0-1,0 0 1,0 0-1,0 0 0,0 0 1,0-1-1,0 1 1,0 0-1,0 0 0,0 0 1,-1 0-1,1 0 1,0 0-1,0 0 1,0 0-1,0-1 0,0 1 1,0 0-1,0 0 1,0 0-1,0 0 0,-1 0 1,1 0-1,0 0 1,0 0-1,0 0 0,0 0 1,0 0-1,0 0 1,-1 0 29,2 1-1000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8.359"/>
    </inkml:context>
    <inkml:brush xml:id="br0">
      <inkml:brushProperty name="width" value="0.2" units="cm"/>
      <inkml:brushProperty name="height" value="0.2" units="cm"/>
      <inkml:brushProperty name="color" value="#FFC114"/>
    </inkml:brush>
  </inkml:definitions>
  <inkml:trace contextRef="#ctx0" brushRef="#br0">48 42 228,'1'52'1686,"-3"0"0,-9 50-1686,-16 60 1726,19-109-723,9-38-493,12-35-248,46-103-173,-41 92-45,-17 29-18,-2 4-3,-9 16 1,-6 13 43,2 1 1,2 0 0,1 1-1,-4 20-67,13-46 26,-6 12 126,5-28-94,4-41-72,0 32 19,-1-11-32,1-1 1,1 1-1,2 0 0,1 0 27,2 0-78,2 1-1,0 1 0,11-20 79,-14 35-30,0 1-1,1 1 1,0-1-1,0 1 1,2 0 0,-1 1-1,1 0 1,0 0-1,8-4 31,5-7-84,-14 12 65,0 1 0,1 0 0,0 0 0,9-5 19,-15 11 1,-1-1 0,1 1 0,0 0 0,-1 0 0,1 0 0,0 0 0,0 1 0,0-1 0,0 1 0,0-1 0,0 1-1,0 0 1,0 0 0,0 1 0,0-1 0,0 1 0,0-1 0,0 1 0,-1 0 0,4 1-1,5 5 19,1-1 1,-1 2-1,-1 0 0,0 0 1,0 1-1,0 0 1,-1 0-1,-1 1 0,1 1 1,-2-1-1,1 1 0,-2 1 1,1-1-1,-2 1 1,1 0-1,2 11-19,8 25 173,-2 1 0,-2 1 0,4 37-173,-10-45 185,-2 0 0,-2 33-185,10-44 214,-12-30-299,0-1 0,0 1 0,0 0 1,0-1-1,0 1 0,0-1 0,1 1 1,-1 0-1,0-1 0,0 1 0,1-1 1,-1 1-1,0-1 0,1 1 0,-1-1 1,0 1-1,1-1 0,-1 0 0,1 1 1,-1-1-1,1 1 0,-1-1 1,1 0-1,-1 0 0,1 1 0,-1-1 1,1 0-1,-1 0 0,1 0 0,0 1 1,-1-1-1,1 0 0,-1 0 0,1 0 1,0 0-1,-1 0 0,1 0 0,-1 0 1,1 0-1,0 0 0,-1-1 0,1 1 1,-1 0-1,1 0 0,-1 0 0,1-1 85,4-5-1520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5.503"/>
    </inkml:context>
    <inkml:brush xml:id="br0">
      <inkml:brushProperty name="width" value="0.2" units="cm"/>
      <inkml:brushProperty name="height" value="0.2" units="cm"/>
      <inkml:brushProperty name="color" value="#FFC114"/>
    </inkml:brush>
  </inkml:definitions>
  <inkml:trace contextRef="#ctx0" brushRef="#br0">0 0 156,'0'0'480,"0"0"-71,0 0-52,0 0-32,0 0-8,0 0-7,0 0-28,0 0-25,0 0-16,0 0-4,0 0-27,0 0-30,0 0 9,0 0-4,0 0 12,0 0 16,0 0 8,0 0 3,0 0-4,0 0 3,0 0-8,0 0 4,0 0-23,0 0-31,0 0-6,0 0-1,0 0-20,0 0 15,0 0-20,0 0-29,0 0 9,0 0-6,0 0-3,0 0-15,7 5-19,5 6-22,-1 0-1,0 1 1,-1 1-1,-1 0 1,1 0-1,-2 0 1,5 12-48,2 2 71,-1 1 0,-1 1 0,7 24-71,-12-38 191,-2-3-4772,-6-24 3341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18.947"/>
    </inkml:context>
    <inkml:brush xml:id="br0">
      <inkml:brushProperty name="width" value="0.2" units="cm"/>
      <inkml:brushProperty name="height" value="0.2" units="cm"/>
      <inkml:brushProperty name="color" value="#FFC114"/>
    </inkml:brush>
  </inkml:definitions>
  <inkml:trace contextRef="#ctx0" brushRef="#br0">1 0 452,'1'13'739,"0"1"1,2-1-1,-1 0 1,2 0-1,0 0 1,0-1-1,1 1 1,1-1-1,1 1-739,9 17 532,1-1-1,1-1 0,3 1-531,-8-13 204,0-1 0,0 0-1,2-1 1,0-1-1,0 0 1,1-1-1,4 1-203,-9-6-99,1 0 0,-1-1-1,1-1 1,0 0 0,0 0 0,1-1 0,-1-1-1,1 0 1,0-1 0,0 0 0,10-1 99,-17-2-251,1 0 1,-1-1 0,1 0-1,-1 0 1,0-1-1,0 0 1,0 0 0,0 0-1,-1-1 1,1 0-1,-1 0 1,0 0 0,0 0-1,0-1 1,-1 0-1,1 0 1,-1-1 0,-1 1-1,1-1 1,-1 1-1,2-5 251,4-13-1260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5.840"/>
    </inkml:context>
    <inkml:brush xml:id="br0">
      <inkml:brushProperty name="width" value="0.2" units="cm"/>
      <inkml:brushProperty name="height" value="0.2" units="cm"/>
      <inkml:brushProperty name="color" value="#FFC114"/>
    </inkml:brush>
  </inkml:definitions>
  <inkml:trace contextRef="#ctx0" brushRef="#br0">0 1 216,'15'19'2028,"29"65"-768,12 18-187,-42-74-837,-11-21-315,0-1 1,0 0 0,0 0 0,1 0 0,0-1-1,0 1 1,0-1 0,4 3 78,-8-7-701,0-1-317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7:07.397"/>
    </inkml:context>
    <inkml:brush xml:id="br0">
      <inkml:brushProperty name="width" value="0.1" units="cm"/>
      <inkml:brushProperty name="height" value="0.1" units="cm"/>
      <inkml:brushProperty name="color" value="#FFC114"/>
    </inkml:brush>
  </inkml:definitions>
  <inkml:trace contextRef="#ctx0" brushRef="#br0">0 175 300,'0'0'331,"0"0"-25,0 0-22,1 0-230,-1 0 1,1 0-1,0 0 1,0 1-1,-1-1 1,1 0-1,0 0 1,-1 0-1,1 0 1,0-1-1,-1 1 1,1 0-1,0 0 1,0 0-1,-1 0 1,1-1-1,0 1 1,-1 0-1,1-1 1,-1 1-1,1 0 1,0-1-55,-1 0 58,0 1 0,0-1 0,-1 1 0,1-1 0,0 1 1,0-1-1,1 1 0,-1-1 0,0 1 0,0-1 0,0 1 1,0-1-1,0 1 0,1-1 0,-1 1 0,0-1 0,0 1 1,1-1-1,-1 1 0,0 0 0,0-1 0,1 1 1,-1-1-1,1 1 0,-1 0 0,0-1 0,1 1 0,-1 0 1,1 0-1,-1-1 0,1 1 0,-1 0 0,1 0 0,-1 0 1,1-1-1,-1 1 0,1 0 0,-1 0 0,1 0 0,-1 0 1,1 0-1,-1 0 0,1 0 0,-1 0 0,1 0 0,-1 0 1,1 1-1,-1-1-58,4 0 120,-1 1 25,0 2-115,0-1 1,-1 0-1,1 1 0,-1-1 0,1 1 0,-1 0 1,0 0-1,0 0 0,0 0 0,-1 0 0,1 0 1,-1 0-1,1 1 0,-1-1 0,0 1 1,0-1-1,-1 1 0,1 0-30,10 79 362,-10-67-288,39 472 296,-21 107-370,-16-584-2883,-3-17 1567</inkml:trace>
  <inkml:trace contextRef="#ctx0" brushRef="#br0" timeOffset="907.169">52 135 236,'1'-2'305,"0"1"0,0-1 0,0 1 0,0 0 1,0-1-1,0 1 0,1 0 0,-1-1 0,0 1 0,1 0 0,-1 0 0,1 0 0,-1 0 1,1 1-1,-1-1 0,1 0 0,0 1-305,43-21 721,-25 12-320,13-8-18,-16 7-226,1 1 0,0 0 1,0 1-1,1 1 0,0 1 0,0 1 0,0 0 1,1 2-1,0 0 0,2 1-157,-17 2 22,0 1-1,0 1 1,0-1 0,0 0-1,0 1 1,0 0-1,0 0 1,-1 1 0,1-1-1,-1 1 1,1 0 0,-1 0-1,0 1 1,0-1-1,-1 1 1,1 0 0,-1 0-1,0 0 1,3 4-22,1 3 52,0-1 0,0 1 0,-2 1 0,1-1-1,-1 1 1,-1 0 0,0 0 0,-1 1-52,1 5 79,2 2-17,-2 0 1,0 1-1,-1 0 1,-1 0-1,-1 0 1,-1 0-1,-1 0 1,-3 14-63,-3 11 59,-3-1 1,-1 0-1,-3-1 1,-1 0-1,-3 0-59,7-18 23,-2 0 0,-1 0-1,-1-2 1,-1 0 0,-1-1 0,-1 0-1,-1-2 1,-22 20-23,36-37-10,0 1 0,0-1-1,-1 0 1,1-1-1,-1 1 1,0-1 0,0-1-1,0 1 1,0-1-1,-1 0 1,1 0 0,-1-1-1,1 1 1,-7-1 10,12-1-40,1 0 34,4 0 36,1 0-1,-1 0 1,0 1 0,0-1-1,1 1 1,-1 0 0,0 0-1,0 0 1,0 1 0,0 0-1,0-1 1,0 2-30,12 5 61,0 1 1,-1 0-1,0 2 0,-1 0 1,0 0-1,2 4-61,79 82 321,-65-64-208,68 75 161,3 1-192,5-2-82,-105-106-67,-1-1-1,1 1 1,-1-1 0,1 1-1,-1-1 1,1 0 0,-1 1-1,1-1 1,-1 0-1,1 1 1,0-1 0,-1 0-1,1 0 1,-1 1 0,1-1-1,0 0 1,-1 0 0,1 0-1,0 0 1,-1 0-1,1 0 1,0 0 0,-1 0-1,1 0 1,0 0 0,-1-1-1,1 1 1,-1 0-1,1 0 1,0-1 0,0 1 67,14-21-3350,-7 2 1257</inkml:trace>
  <inkml:trace contextRef="#ctx0" brushRef="#br0" timeOffset="1485.73">951 1050 160,'-1'4'136,"0"-1"-1,0 0 1,1 1-1,-1-1 1,1 1-1,-1-1 1,1 1-1,0-1 1,0 1 0,1-1-1,-1 1 1,1-1-1,0 0 1,0 1-1,0-1 1,0 0-1,0 1 1,1-1-1,0 0 1,-1 0 0,1 0-1,0 0 1,1-1-1,-1 1 1,0-1-1,1 1 1,-1-1-1,1 0 1,0 1 0,0-2-1,0 2-135,2 0 102,0 1 1,0-1-1,0 0 0,0-1 0,1 1 1,-1-1-1,1 0 0,0 0 0,0 0 1,0-1-1,-1 0 0,1 0 0,0-1 1,0 0-1,0 0 0,0 0 0,0-1 1,6 0-103,5-5 143,0-1 0,-1 0 1,0-1-1,0-1 1,0 0-1,-1-1 0,12-12-143,-19 16 41,-1 0-1,0 0 0,0-1 0,-1 0 0,1 0 0,-2 0 0,1-1 0,-1 0 0,0 0 0,-1-1 0,0 1 0,0-1 0,-1 0 0,0 0 0,0 0 0,-1-3-40,-2 8 12,0 0 0,0 0-1,0-1 1,-1 1 0,0 0 0,0 0-1,0 0 1,0 0 0,-1 0-1,1 0 1,-1 0 0,0 0-1,0 1 1,-1-1 0,1 1-1,-1 0 1,1-1 0,-1 1-1,0 0 1,0 1 0,-1-1 0,1 0-1,-1 1 1,1 0 0,-1 0-1,0 0 1,0 0 0,1 0-1,-1 1 1,0 0 0,-1 0-1,1 0 1,0 0 0,0 1 0,0-1-1,0 1 1,-1 0 0,1 1-1,0-1 1,0 1 0,0-1-1,-1 1 1,1 1 0,0-1-1,-2 1-11,-5 3 67,-1 0-1,1 1 0,0 0 0,0 0 0,0 1 1,1 1-1,0 0 0,1 0 0,0 1 0,0 0 1,1 1-1,0 0 0,1 0 0,0 1 0,0-1 1,-3 9-67,1 0 153,0 1 0,2 0 0,0 0 0,1 1 0,1 0 0,1 0 0,1 0 0,1 0 0,0 19-153,2-33 38,1-1 0,-1 1 0,1-1 1,0 1-1,1-1 0,-1 0 0,1 0 1,1 0-1,-1 0 0,1 0 0,0 0 1,0-1-1,1 1 0,0-1 0,0 0 1,0 0-1,1 1-38,3 1 75,-1-1 0,1 0 0,1 0 0,-1 0 0,1-1 1,0 0-1,0-1 0,0 0 0,1 0 0,7 1-75,26 6 121,0-2 0,1-2 0,39 1-121,25-4-1412,0-3-3618,-93-1 3978,-4 0-644</inkml:trace>
  <inkml:trace contextRef="#ctx0" brushRef="#br0" timeOffset="1977.266">2184 875 168,'-4'-3'196,"-1"0"-1,1 1 1,0-1-1,-1 1 1,1 0-1,-1 0 1,0 1 0,0 0-1,0 0 1,0 0-1,0 0 1,0 0 0,0 1-1,0 0 1,0 0-1,0 1 1,0-1-1,1 1 1,-1 0 0,-4 2-196,2 0 141,1 0 0,-1 1 1,0 0-1,1 0 1,0 1-1,0-1 0,0 1 1,1 1-1,0-1 1,0 1-1,0 0 0,0 0 1,-1 4-142,-6 9 298,1 0 0,1 1 0,1 0 0,0 1 0,2 0 0,0 0 1,2 1-1,-3 14-298,1 17 491,2 0 0,3 1 0,1 4-491,2-43 62,0 1 1,1-1-1,1 0 1,0 0-1,1 0 1,1 0-1,0 0 1,1-1-1,0 0 1,1 0-1,1 0 1,0-1-1,1-1 1,0 1-1,4 2-62,-4-5-98,0-1-1,0 0 1,1 0-1,0-1 1,1 0-1,0-1 1,0 0-1,1-1 1,-1 0 0,1-1-1,0 0 1,1-1-1,-1-1 1,1 0-1,0 0 1,0-1-1,0-1 1,7 0 98,16-3-2808,-9-11 763</inkml:trace>
  <inkml:trace contextRef="#ctx0" brushRef="#br0" timeOffset="3216.143">2793 1006 408,'-1'-2'85,"1"0"0,0-1 0,0 1 0,0 0-1,0-1 1,1 1 0,-1 0 0,1-1 0,-1 1 0,1 0 0,0 0-1,0 0 1,0 0 0,0-1 0,0 1 0,0 0 0,1 1 0,-1-1 0,0 0-1,1 0 1,0 1 0,-1-1 0,1 1 0,0-1-85,4-3 159,-6 5-107,1-1-1,-1 1 1,1 0 0,-1-1-1,1 1 1,-1-1 0,0 1-1,1-1 1,-1 1 0,0-1-1,1 0 1,-1 1-1,0-1 1,0 1 0,1-1-1,-1 1 1,0-1 0,0 0-1,0 1 1,0-1-1,0 0 1,0 1 0,0-1-1,0 1 1,0-1 0,0 0-1,0 1 1,0-1-1,0 0 1,-1 1 0,1-1-1,0 1 1,-1-1-52,1 0 26,0 1 1,-1 0-1,1 0 1,-1-1-1,1 1 1,0 0-1,-1 0 1,1 0-1,-1 0 1,1 0-1,-1-1 1,1 1-1,0 0 1,-1 0-1,1 0 0,-1 0 1,1 0-1,-1 0 1,1 0-1,-1 0 1,1 1-1,0-1 1,-1 0-1,1 0 1,-1 0-1,1 0 1,-1 1-1,1-1 1,0 0-1,-1 0 0,1 1 1,0-1-1,-1 0 1,1 0-1,0 1 1,-1-1-1,1 1 1,0-1-1,0 0 1,-1 1-1,1-1 1,0 0-1,0 1 0,0 0-26,-13 18 212,2 1 0,1 0-1,0 1 1,1 0-1,2 0 1,0 1-1,1 0 1,-1 9-212,0 17 332,1 0 0,2 0 0,3 24-332,2-59 41,0 0 0,1 0 0,0 0 0,1 0-1,0 0 1,1-1 0,1 0 0,0 1 0,1-1 0,0-1 0,0 1 0,4 2-41,-7-8 18,1-1 0,0 0 1,0-1-1,0 1 0,1-1 0,-1 1 0,1-1 0,0-1 1,1 1-1,-1-1 0,0 0 0,1 0 0,0 0 0,-1-1 1,1 0-1,0 0 0,0 0 0,1-1 0,-1 0 0,0 0 1,0-1-1,1 0 0,-1 0 0,0 0 0,0-1 0,1 0 1,-1 0-1,0 0 0,1-1-18,7-4 6,0-1 0,0 0 0,0-1 0,-1 0 1,0-2-1,-1 1 0,0-1 0,0-1 0,-1 0 0,0-1 1,-1 0-1,-1 0 0,0-1 0,-1 0 0,0-1 0,-1 0 0,0 0 1,-1-1-1,-1 1 0,0-1 0,-1-1 0,-1 1 0,0 0 1,-1-1-1,-1 0 0,0-13-6,-2 18 1,0 0 0,-1 0 1,0 0-1,-1 1 0,0-1 0,-1 1 0,0 0 1,0 0-1,-1 0 0,0 1 0,-1-1 0,0 1 1,-1 1-1,0-1 0,0 1 0,-1 0 1,0 1-1,0 0 0,0 0 0,-1 0 0,0 1 1,-1 1-1,1 0 0,-1 0 0,0 1 1,0 0-1,-1 0 0,1 1 0,-10-1-1,5 3-5,1 0 1,-1 1-1,1 1 0,-1 0 1,1 1-1,0 1 0,-1 0 1,1 0-1,1 2 0,-1 0 1,1 0-1,-1 2 0,2-1 0,-1 2 1,1-1-1,0 2 0,0 0 1,1 0-1,1 1 0,-1 0 1,2 1-1,-1 0 0,-5 9 5,14-18-75,0 0 0,0-1-1,0 1 1,0 0 0,0 0-1,0 0 1,1 0 0,-1 1-1,1-1 1,-1 0 0,1 0-1,0 0 1,0 0 0,0 0-1,0 2 76,1-3-93,-1 0 1,0 0-1,1 0 0,-1 0 0,1-1 1,0 1-1,-1 0 0,1 0 0,0 0 1,-1-1-1,1 1 0,0 0 0,0-1 1,0 1-1,0-1 0,0 1 0,-1-1 1,1 0-1,0 1 0,0-1 0,0 0 1,0 1-1,0-1 0,0 0 0,0 0 1,0 0-1,0 0 0,0 0 0,0 0 1,0 0-1,0 0 0,0-1 0,0 1 1,0 0-1,0 0 0,0-1 0,1 0 93,21-3-1568</inkml:trace>
  <inkml:trace contextRef="#ctx0" brushRef="#br0" timeOffset="3696.368">3305 885 68,'2'0'113,"0"0"-1,-1 0 1,1 1 0,0-1 0,-1 0-1,1 1 1,-1-1 0,1 1-1,0-1 1,-1 1 0,0 0 0,1 0-1,-1-1 1,1 1 0,-1 0-1,0 0 1,0 1 0,1-1 0,-1 0-1,0 0 1,0 0 0,0 1-1,0-1 1,-1 1 0,2 0-113,21 44 493,-19-36-215,56 141 1315,-44-104-1082,2-1 0,2 0 0,2-1 1,1-1-1,24 30-511,-46-73 25,-1 0 0,1 0 0,0-1 0,-1 1 0,1 0 0,0-1 0,0 1 0,-1 0 0,1-1 0,0 1 0,0-1 0,0 1 0,0-1 0,0 1 0,0-1 0,0 0 0,0 1 0,0-1 0,0 0 0,0 0 0,0 0 0,0 0 0,0 0 0,0 0 0,0 0 0,0 0 0,0 0 0,0 0 0,0-1 0,0 1 0,0 0 0,0-1 1,0 1-1,0-1 0,-1 1 0,1-1 0,0 1 0,0-1 0,0 0 0,-1 1 0,1-1 0,0 0 0,0 0 0,-1 1 0,1-1 0,0-1-25,28-44 185,-28 44-125,21-47 69,-3-1 0,-3 0 1,-1-1-1,4-33-129,18-59 146,-37 140-184,10-28-316,-1 0 0,-2-1 1,-1 0-1,-1-1 0,-2-2 354,-5 38-2642,2 0 834</inkml:trace>
  <inkml:trace contextRef="#ctx0" brushRef="#br0" timeOffset="4201.745">4098 1141 500,'5'-3'283,"1"-1"0,-1 0-1,0 0 1,1 0 0,-2-1-1,1 0 1,-1 0 0,1 0 0,-1 0-1,-1 0 1,1-1 0,1-4-283,3-1 378,-1 1-222,1-1 0,-2 0 0,1-1 0,-2 0-1,1 1 1,-2-2 0,1 1 0,-2 0 0,0-1 0,0 0 0,-1 0-1,-1 0 1,0-12-156,-1 21 31,-1 0-1,0 0 1,0 0 0,0 1-1,-1-1 1,0 0-1,1 1 1,-1 0-1,0-1 1,-1 1 0,1 0-1,0 0 1,-1 0-1,-2-2-30,4 3 32,-1 0 1,0 1-1,1-1 0,-1 1 0,0-1 1,0 1-1,0 0 0,0-1 0,0 1 1,0 0-1,0 0 0,0 1 0,-1-1 0,1 0 1,0 1-1,-1-1 0,1 1 0,0 0 1,0 0-1,-1 0 0,1 0 0,0 0 0,-1 0 1,1 1-1,0-1 0,-1 1 0,-1 0-32,-3 3 77,0 0 0,0 1 0,0 0 0,0 0 0,1 1-1,0-1 1,0 1 0,0 1 0,1-1 0,0 1 0,-3 5-77,-1 3 138,2-1 0,0 1 1,0 1-1,1-1 0,1 1 0,1 0-138,-4 23 323,1-1-1,2 2 1,2-1-1,1 29-322,2-54 72,0 1-1,1-1 0,1 0 0,0 0 1,1 0-1,0 0 0,1 0 0,1-1 1,0 0-1,5 9-71,-6-16 24,0 0 0,0 0 0,0 0 0,1-1 0,0 0 0,0 0 0,0 0 1,1 0-1,-1-1 0,1 0 0,0 0 0,0-1 0,1 1 0,-1-1 0,1-1 0,0 1 0,-1-1 0,1 0 0,0-1 0,0 0 0,4 1-24,-3-1-45,0-1-1,0 0 0,0 0 0,-1 0 0,1-1 0,0 0 0,0-1 0,0 0 1,0 0-1,-1 0 0,1-1 0,-1 0 0,0-1 0,0 0 0,0 0 1,0 0-1,-1-1 0,6-4 46,-5 2-473,0 0 0,0-1 0,-1 0 0,0 0 1,-1 0-1,1-1 0,-1 0 0,-1 0 0,2-5 473,5-13-2233</inkml:trace>
  <inkml:trace contextRef="#ctx0" brushRef="#br0" timeOffset="4547.793">4419 1205 136,'3'22'1109,"-3"-17"-744,1 0 1,-1 0-1,1 0 0,0 0 1,1 0-1,-1 0 0,1 0 1,0 0-1,0-1 0,0 1 1,1-1-1,1 3-365,-3-6 54,0-1 0,0 1 0,0-1 0,0 0 0,0 1 0,0-1 0,0 0 1,0 0-1,0 0 0,0 0 0,1 0 0,-1 0 0,0 0 0,0 0 0,0 0 0,0 0 0,0-1 0,0 1 0,0 0 0,0-1 0,0 1 0,0-1 0,0 1 0,-1-1 0,1 1 0,0-1 0,0 0 0,0 1 0,-1-1 0,1 0 0,0 0 0,0 0 0,-1 1 1,1-1-1,-1 0 0,1 0-54,27-35 392,-27 34-315,14-25 146,0 0 0,-2-2-1,-1 0 1,-1 0 0,5-25-223,5-12 166,-15 49-134,6-19 101,2 0-1,13-25-132,-22 52 14,0 0 1,0 1-1,0-1 0,1 1 0,1 1 0,-1-1 0,1 1 0,1 0 0,-1 1 0,1-1 0,0 1 0,8-4-14,-14 10-4,0-1-1,0 1 1,0-1-1,1 1 1,-1 0-1,0 0 1,0 0-1,0 0 1,0 0-1,0 1 1,0-1-1,0 1 1,0-1-1,0 1 1,0 0-1,0 0 1,-1-1-1,1 1 1,0 1-1,0-1 1,-1 0-1,1 0 1,-1 1-1,1-1 1,-1 1-1,1-1 1,-1 1-1,0-1 1,1 2 4,34 52-366,-14-14-212,-6-9-1774,2 0 0,14 18 2352,-24-40-1340</inkml:trace>
  <inkml:trace contextRef="#ctx0" brushRef="#br0" timeOffset="4869.49">5043 777 408,'-2'18'3492,"13"20"-2542,-8-29-486,21 72 1434,3 0 0,28 55-1898,-49-123 61,2 5-149,1 0 0,1 0-1,0-1 1,2 0-1,5 6 89,-17-23-337,5 4 558,1-9-4282,14-22 2541</inkml:trace>
  <inkml:trace contextRef="#ctx0" brushRef="#br0" timeOffset="5192.076">5480 622 512,'-1'26'2063,"-1"0"0,-6 26-2063,-6 15 1883,-10 24-1883,-224 617 3178,165-488-2947,48-117-2167,30-93-830,5-10 1022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0.537"/>
    </inkml:context>
    <inkml:brush xml:id="br0">
      <inkml:brushProperty name="width" value="0.2" units="cm"/>
      <inkml:brushProperty name="height" value="0.2" units="cm"/>
      <inkml:brushProperty name="color" value="#FFC114"/>
    </inkml:brush>
  </inkml:definitions>
  <inkml:trace contextRef="#ctx0" brushRef="#br0">0 1 176,'0'0'195,"0"0"-11,0 0 34,0 0-7,0 0-16,0 0 13,0 0 18,0 0-53,0 0 5,0 0 51,0 0 8,0 0-24,0 0 4,0 0-2,0 0 1,0 0 17,0 0-33,0 0-27,0 0 6,0 0 28,0 0-20,0 0-30,0 0-1,0 0-20,0 0-9,0 0-1,0 0-10,0 0 12,0 0 14,0 0-20,0 0 8,1 0-67,0 0 0,0-1 1,0 1-1,0 0 0,1 0 0,-1 0 1,0 0-1,0 0 0,0 0 0,0 0 0,0 1 1,0-1-1,0 0 0,0 1 0,0-1 1,0 0-1,-1 1 0,1-1 0,0 1-63,-1 1 38,0 0-1,0 0 1,0 0 0,0 0-1,0 0 1,1 0-1,-1-1 1,0 1-1,1 0 1,0 0-1,-1 0 1,1-1-1,0 1 1,0 0 0,0 0-1,0-1 1,0 1-1,0-1 1,0 1-1,1-1 1,-1 0-1,0 1 1,2 0-38,17 21 102,-14-8 26,0 1 0,-1-1 0,-1 1 0,0 0 0,-1 1-1,0 5-127,2 7 109,32 216 288,-24-121-167,-3 51-230,-7-107 22,3 325 159,-7-282-425,-21-56-61,-13 81-464,20-48 797,10-56-1017,-1 1 0,-7 22 989,8-49-2351,5-6 995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1.821"/>
    </inkml:context>
    <inkml:brush xml:id="br0">
      <inkml:brushProperty name="width" value="0.2" units="cm"/>
      <inkml:brushProperty name="height" value="0.2" units="cm"/>
      <inkml:brushProperty name="color" value="#FFC114"/>
    </inkml:brush>
  </inkml:definitions>
  <inkml:trace contextRef="#ctx0" brushRef="#br0">0 196 188,'7'-1'3410,"17"-9"-3390,-6-2 118,0 0 0,0-2 1,-1 1-1,3-6-138,-3 4 204,0 0 0,1 1 0,9-4-204,-12 9 128,1 0 0,0 1 0,0 1 1,1 1-1,3-1-128,-13 5 41,-1 0 1,1 1-1,0 0 0,-1 1 1,1 0-1,-1 0 0,1 0 1,0 0-1,-1 1 1,1 0-1,-1 1 0,1 0 1,-1 0-1,6 2-41,5 5 33,-1 0-1,0 0 0,0 1 1,-1 1-1,-1 1 0,0 0 1,0 1-1,-2 0 0,1 1 1,-2 1-1,0 0 1,0 0-1,-2 1-32,5 7 28,-2 1 0,-1 0 0,-1 0 0,-1 1 0,-1 1-1,-2-1 1,0 1 0,1 20-28,-5-23 15,-1-1 0,-1 1-1,0 0 1,-2 0-1,-1-1 1,-1 1 0,-1-1-1,-1 0 1,-8 20-15,8-25-56,-2-1 1,0 0 0,0-1-1,-1 1 1,-1-2 0,-1 1-1,0-2 1,-1 1 0,0-2-1,-1 1 1,0-2 0,-1 0-1,-1 0 56,-64 31-1073,104-16 1227,5 2 4,-1 1 1,-1 2-1,-2 0 0,-1 2 1,8 15-159,-20-30 78,144 214 395,77 106-60,-209-305-395,-14-17-119,1 0 0,0-1 0,1-1 0,8 7 101,-17-19-385,-3-2-2151,-1 0 1339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3.004"/>
    </inkml:context>
    <inkml:brush xml:id="br0">
      <inkml:brushProperty name="width" value="0.2" units="cm"/>
      <inkml:brushProperty name="height" value="0.2" units="cm"/>
      <inkml:brushProperty name="color" value="#FFC114"/>
    </inkml:brush>
  </inkml:definitions>
  <inkml:trace contextRef="#ctx0" brushRef="#br0">1 1 8,'0'0'265,"0"0"26,0 0-22,0 0-15,0 0-32,0 0-4,0 0-6,0 0-13,0 0 19,0 0 18,0 0 13,0 0 45,0 0-11,0 0-23,0 0-33,1 1-177,1 0 1,-1 0-1,1 0 1,-1 0-1,0 1 0,1-1 1,-1 0-1,0 1 1,0-1-1,0 1 0,0-1 1,0 1-51,0 52 800,2 0 0,6 23-800,4 24 1006,-1 94-1006,-3-42 345,31 347 138,-22-195-527,-14 80 44,-4-317-405,-1-67 322,1-1-1,0 1 1,0-1 0,0 1-1,0-1 1,-1 1-1,1-1 1,0 1-1,-1-1 1,1 1 0,0-1-1,-1 0 1,1 1-1,0-1 1,-1 0-1,1 1 1,-1-1 0,1 0-1,-1 1 1,1-1-1,-1 0 1,1 0-1,-1 0 1,1 1 0,-1-1-1,1 0 1,-1 0-1,1 0 1,-1 0-1,1 0 1,-1 0 0,1 0-1,-1 0 1,1 0-1,-1 0 1,1 0-1,-1-1 1,1 1 0,-1 0-1,1 0 1,-1 0-1,1-1 1,-1 1-1,1 0 1,-1-1 83,0-4-1181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3.957"/>
    </inkml:context>
    <inkml:brush xml:id="br0">
      <inkml:brushProperty name="width" value="0.2" units="cm"/>
      <inkml:brushProperty name="height" value="0.2" units="cm"/>
      <inkml:brushProperty name="color" value="#FFC114"/>
    </inkml:brush>
  </inkml:definitions>
  <inkml:trace contextRef="#ctx0" brushRef="#br0">0 157 96,'0'0'228,"0"0"-4,0 0 35,0 0-15,0 0 9,5-6-30,12-10-8,0 1 0,1 1 0,0 1-1,1 0 1,1 2 0,0 0 0,1 1-1,0 1 1,0 1 0,1 0-1,0 2 1,0 1 0,0 1 0,1 0-1,-1 2 1,13 0-215,-26 3 23,1 0-1,-1 1 1,0 0 0,0 0 0,-1 1-1,1 0 1,0 0 0,-1 1-1,0 0 1,0 1 0,0 0-1,0 0 1,-1 0 0,0 1-1,2 2-22,8 8 101,-1 0-1,-1 1 0,0 1 0,-1 1 1,6 11-101,-9-12 69,-1 1 1,-1 0-1,0 0 1,-2 1 0,0 0-1,-2 1 1,4 18-70,-3 7 179,-1 0 0,-3-1 0,-1 8-179,-3-33 50,0-1 1,-1 0-1,-1 0 1,0 0 0,-2 0-1,0-1 1,-1 1-1,-1-1 1,-6 9-51,-2 3 94,-1-2-1,-2 0 1,0-1 0,-2-1 0,-8 6-94,5-6 40,-1-1 0,-1-2 0,-1 0 1,-2-2-1,0-1 0,-1-1 0,0-2 1,-2-1-1,-5 1-40,-6-9-775,42-7 665,-1-1 0,1 0-1,0 0 1,-1 0 0,1-1 0,0 1 0,-1 0 0,1 0-1,0-1 1,-1 1 0,1-1 0,0 1 0,0-1 0,0 1 0,0-1-1,-1 0 1,1 0 0,0 1 0,0-1 0,0 0 0,0 0-1,1 0 1,-1 0 0,0 0 0,0 0 0,1-1 0,-1 1-1,0 0 1,1 0 0,-1 0 0,1-1 110,-1-4-1309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35.294"/>
    </inkml:context>
    <inkml:brush xml:id="br0">
      <inkml:brushProperty name="width" value="0.2" units="cm"/>
      <inkml:brushProperty name="height" value="0.2" units="cm"/>
      <inkml:brushProperty name="color" value="#FFC114"/>
    </inkml:brush>
  </inkml:definitions>
  <inkml:trace contextRef="#ctx0" brushRef="#br0">385 0 56,'-9'1'116,"0"1"-1,0 0 1,0 0-1,0 1 1,1 0-1,-1 0 1,1 1 0,0 0-1,0 0 1,0 1-1,1 0 1,-1 1 0,1-1-1,0 1 1,1 1-1,0-1 1,0 1-1,-2 3-115,-12 15 404,1 1-1,2 1 0,0 1 0,-7 17-403,5-3 282,2 0 0,2 1-1,2 1 1,2 0 0,1 3-282,-29 227 755,36-250-707,-3 18 42,2 1 1,2 0-1,2-1 1,2 1 0,2 0-1,1-1 1,2 0-1,3 0 1,1-1 0,3 5-91,-4-19 39,2-1 0,0 0 0,2 0 0,1-2 0,1 0 0,1 0 0,1-2 1,1 0-1,1-1 0,18 15-39,-22-23 23,0 0 1,1-1-1,1-1 1,0-1-1,0 0 1,1-2-1,0 0 1,1-1-1,-1 0 1,1-2-1,0-1 1,1 0-1,-1-1 1,1-2-1,4 0-23,-7-2 9,0-1 0,0 0 0,0-2 0,0 0 0,-1-1 0,1-1 0,-1-1 0,-1 0 0,1-1-1,-1-1 1,-1 0 0,0-1 0,0-1 0,-1 0 0,2-2-9,22-22 36,-2-2-1,-1-1 0,-2-1 0,18-30-35,-29 36-10,-1 0 0,-1-1 0,-3-1 0,0-1 0,-2 0 0,-2-2 0,3-14 10,-4-1-106,-2-1-1,-2 0 1,-3-1-1,-2 1 1,-3-4 106,0 27-46,-1 0 0,-2 0 1,-2 1-1,0-1 1,-2 1-1,-1 0 0,-2 0 1,-5-9 45,8 23 9,-1 0 1,0 1-1,-1 0 1,-1 0-1,0 1 1,-1 0-1,-1 1 1,0 0-1,0 1 1,-1 1-1,-1 0 1,0 0-1,-1 2 0,0-1 1,-13-5-10,-113-54 191,-83-37 234,207 100-446,0 1 0,-1 1 0,1 0 0,-1 1 0,0 1 0,0 1 0,-1 0 21,-43 0-3699,50 1 2697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7.460"/>
    </inkml:context>
    <inkml:brush xml:id="br0">
      <inkml:brushProperty name="width" value="0.2" units="cm"/>
      <inkml:brushProperty name="height" value="0.2" units="cm"/>
      <inkml:brushProperty name="color" value="#FFC114"/>
    </inkml:brush>
  </inkml:definitions>
  <inkml:trace contextRef="#ctx0" brushRef="#br0">1 625 248,'8'27'104,"-4"-11"50,0 1 0,-1 0-1,2 16-153,75 441 2179,-72-408-1029,-8-447-1049,2 335-77,2-1 1,8-39-25,0 10 92,-6 30 42,3 1 0,2 0 0,2 0 1,2 1-1,1 1 0,17-30-134,-19 47 67,0 1 0,1 0-1,1 2 1,2 0 0,0 1-1,2 0 1,0 2 0,1 0 0,1 1-1,1 2 1,10-6-67,23-4 72,-52 26-65,0 0 0,0 0-1,-1 0 1,1 0 0,0 1 0,0-1-1,0 1 1,0 0 0,0 0 0,0 1-1,0-1 1,-1 1 0,1 0 0,0 0-1,0 0 1,0 1-7,1 1 15,0 0 1,0 1-1,0 0 0,-1 0 1,0 0-1,0 0 0,0 1 0,0 0 1,-1 0-1,0 0 0,0 0 0,0 0 1,0 0-1,-1 1 0,0 0 1,0-1-1,-1 1 0,1 0 0,-1 0 1,-1 0-1,1 0 0,-1 0 0,0 0 1,0 2-16,-1 10 38,0-1 0,-1 0 0,0 0 0,-2 0 0,0 0 0,-1-1 0,0 1 0,-5 6-38,-5 10 55,-2 0-1,-2-2 1,0 0 0,-3-1 0,0-1 0,-2-1-1,-4 3-54,10-13-44,0-1 0,0-2 0,-2 1 0,0-2 0,0-1 0,-2 0-1,1-2 1,-2 0 0,1-2 0,-1 0 0,-3-1 44,21-6-158,-1-1 0,1 0-1,0 0 1,0-1 0,-1 1 0,1-1 0,0 0-1,-1-1 1,1 1 0,0-1 0,0 0 0,0 0-1,0-1 1,-1 0 0,2 0 0,-1 0 0,0 0-1,-2-2 159,-14-13-992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107"/>
    </inkml:context>
    <inkml:brush xml:id="br0">
      <inkml:brushProperty name="width" value="0.2" units="cm"/>
      <inkml:brushProperty name="height" value="0.2" units="cm"/>
      <inkml:brushProperty name="color" value="#FFC114"/>
    </inkml:brush>
  </inkml:definitions>
  <inkml:trace contextRef="#ctx0" brushRef="#br0">197 0 56,'-6'2'121,"1"-1"1,0 1-1,0 0 0,0 0 1,0 1-1,0 0 0,0 0 1,1 0-1,-1 0 0,1 1 1,0-1-1,0 1 0,0 0 1,0 0-1,1 1 0,0-1 1,0 1-1,0 0 0,0 1-121,-6 10 207,0 0 0,2 0 0,0 1 0,1 1 0,-1 3-207,2 0 191,0-1 1,2 1 0,0 1-1,2-1 1,0 0 0,1 4-192,0-16 47,1 1 0,0 0-1,1-1 1,0 1 0,0-1 0,1 1 0,0-1 0,0 0 0,1 0-1,1 0 1,-1-1 0,2 0 0,-1 0 0,3 3-47,-5-7 20,0-1 0,1 1 1,0-1-1,0 0 0,0 0 0,0 0 0,0 0 1,0-1-1,1 0 0,-1 0 0,1 0 1,0 0-1,-1-1 0,1 1 0,0-1 1,0-1-1,0 1 0,4 0-20,-1-2 17,0 0 0,0 0 0,0 0-1,0-1 1,-1 0 0,1-1 0,-1 1 0,1-2 0,-1 1 0,0-1-1,2-1-16,7-6 22,-2 1-1,1-2 1,-1 1-1,-1-2 1,0 0-1,-1-1 1,-1 0 0,0-1-1,0 0 1,-1-2-22,-4 5-13,0 0 0,-1-1 0,0 1 0,-1-1 0,0 0 0,-1-1 1,-1 1-1,0 0 0,-1-1 0,-1 1 0,0-1 0,0 0 1,-1 1-1,-1-1 13,1 8 3,0 0 1,-1 0-1,1 0 1,-1 0-1,-1 1 1,1-1-1,-1 1 1,0-1-1,0 1 1,0 0-1,-1 0 0,0 0 1,0 1-1,0-1 1,0 1-1,-1 0 1,1 0-1,-1 1 1,0-1-1,-1 1 1,1 0-1,0 0 1,-1 1-1,0 0 1,1 0-1,-1 0 1,0 1-1,0-1 1,0 1-1,0 1 1,-2-1-4,-9 2 19,0 0 1,-1 1 0,1 0 0,0 2 0,0 0 0,1 1-1,-1 1 1,1 0 0,0 1 0,1 1 0,-3 2-20,13-8 7,-5 3-91,0 0 1,0 0-1,1 1 1,0 0-1,0 1 1,1-1-1,0 2 1,0-1-1,0 1 1,1 1-1,0-1 1,-1 4 83,7-11-605,1-1-237,0 0-73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524"/>
    </inkml:context>
    <inkml:brush xml:id="br0">
      <inkml:brushProperty name="width" value="0.2" units="cm"/>
      <inkml:brushProperty name="height" value="0.2" units="cm"/>
      <inkml:brushProperty name="color" value="#FFC114"/>
    </inkml:brush>
  </inkml:definitions>
  <inkml:trace contextRef="#ctx0" brushRef="#br0">1 3 252,'2'-1'460,"1"0"-56,0 2-12,-3-1-44,3 0-16,-1 3-64,-2-2-12,4 4-16,-2-1-92,1 0-92,-1 2-96,2-1-104,-4 2-180,0-2-228,3 3-320,-1-1-32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19.279"/>
    </inkml:context>
    <inkml:brush xml:id="br0">
      <inkml:brushProperty name="width" value="0.2" units="cm"/>
      <inkml:brushProperty name="height" value="0.2" units="cm"/>
      <inkml:brushProperty name="color" value="#FFC114"/>
    </inkml:brush>
  </inkml:definitions>
  <inkml:trace contextRef="#ctx0" brushRef="#br0">289 0 368,'2'70'5117,"-3"-29"-4245,-2-1 0,-2 0 0,-6 24-872,-53 249 2836,-51 208-769,75-343-2099,-7 24-5399,42-179 2914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8.857"/>
    </inkml:context>
    <inkml:brush xml:id="br0">
      <inkml:brushProperty name="width" value="0.2" units="cm"/>
      <inkml:brushProperty name="height" value="0.2" units="cm"/>
      <inkml:brushProperty name="color" value="#FFC114"/>
    </inkml:brush>
  </inkml:definitions>
  <inkml:trace contextRef="#ctx0" brushRef="#br0">74 1 12,'-9'28'456,"4"-2"-44,-1 4 8,1 2-112,-1 0 4,0 0-20,-2-2-20,5-3-60,-2 1-16,-4-4-16,7 0-92,-2-8-120,2-2-44,2-3-108,0-3-172,-3-2-136,3-3-396,0-3 120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9.322"/>
    </inkml:context>
    <inkml:brush xml:id="br0">
      <inkml:brushProperty name="width" value="0.2" units="cm"/>
      <inkml:brushProperty name="height" value="0.2" units="cm"/>
      <inkml:brushProperty name="color" value="#FFC114"/>
    </inkml:brush>
  </inkml:definitions>
  <inkml:trace contextRef="#ctx0" brushRef="#br0">37 101 96,'-36'220'3414,"36"-221"-3400,0 1 0,0 0 0,0 0 0,0 0 0,0 0 0,0 0 0,0 0 0,1 0 0,-1-1 0,0 1 0,0 0 0,0 0 0,0 0 0,1 0 0,-1 0 0,0 0 0,0 0 0,0 0 0,0 0 0,1 0 0,-1 0 0,0 0 0,0 0 0,0 0 0,0 0 0,1 0 0,-1 0 0,0 0 0,0 0 0,0 0 0,0 0 0,0 0 0,1 1 0,-1-1 0,0 0 0,0 0 0,0 0 0,0 0 0,0 0 0,0 0 0,1 0 0,-1 1 0,0-1 0,0 0 0,0 0 0,0 0 0,0 0 0,0 0 0,0 1 0,0-1 0,0 0 0,0 0 0,0 0 0,0 0-14,21-25 36,22-40-273,-20 24 128,-4 7-120,2 1 0,9-11 229,-24 36 1,0 1 0,0 0 0,0 0 0,1 1 0,0 0 0,0 0 0,1 1 0,-1-1 0,1 1 0,1 1 0,-1 0 0,2 0-1,-7 3 21,-1 0 0,1 0 0,-1 0 0,1 1 0,0-1 1,0 1-1,-1 0 0,1 0 0,0 0 0,0 0 0,-1 1 0,1-1 1,0 1-1,0-1 0,-1 1 0,1 0 0,-1 0 0,1 0 1,-1 1-1,1-1 0,-1 1 0,1-1-21,1 3 41,0 0 0,0 0-1,0 1 1,0-1 0,0 1 0,-1 0 0,0 0 0,0 0-1,0 0 1,1 3-41,4 15 200,0 0 0,-1 1 0,-1 0 0,1 16-200,1 21 214,-3 1 0,-3 58-214,-2-119-319,0-1-187,0 0-188,1 0-194,7 4 64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49.677"/>
    </inkml:context>
    <inkml:brush xml:id="br0">
      <inkml:brushProperty name="width" value="0.2" units="cm"/>
      <inkml:brushProperty name="height" value="0.2" units="cm"/>
      <inkml:brushProperty name="color" value="#FFC114"/>
    </inkml:brush>
  </inkml:definitions>
  <inkml:trace contextRef="#ctx0" brushRef="#br0">74 1 20,'-8'38'440,"-15"76"866,5 0 0,-3 108-1306,17 1-1963,4-213 1158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0.027"/>
    </inkml:context>
    <inkml:brush xml:id="br0">
      <inkml:brushProperty name="width" value="0.2" units="cm"/>
      <inkml:brushProperty name="height" value="0.2" units="cm"/>
      <inkml:brushProperty name="color" value="#FFC114"/>
    </inkml:brush>
  </inkml:definitions>
  <inkml:trace contextRef="#ctx0" brushRef="#br0">0 144 288,'11'-1'580,"15"-3"-36,2-7-4,3 2-44,9-3-16,-1 1-68,-4-1-60,4 1-28,1-1-104,-3 0-72,2 1-100,1 0-212,-1 3-184,2-1-152,-5 0-340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1.224"/>
    </inkml:context>
    <inkml:brush xml:id="br0">
      <inkml:brushProperty name="width" value="0.2" units="cm"/>
      <inkml:brushProperty name="height" value="0.2" units="cm"/>
      <inkml:brushProperty name="color" value="#FFC114"/>
    </inkml:brush>
  </inkml:definitions>
  <inkml:trace contextRef="#ctx0" brushRef="#br0">66 0 112,'-1'1'49,"1"1"0,0-1 1,0 1-1,0-1 0,0 0 0,0 1 0,0-1 0,0 0 1,1 1-1,-1-1 0,0 0 0,1 1 0,-1-1 0,1 0 1,-1 0-1,1 1-49,3 9 109,-1 0 0,-1 0 0,0 0 0,0 1 0,-1-1 0,-1 0 0,1 1 0,-2-1 0,0 1 0,0-1 0,-3 9-109,-2 56 294,1 22 78,-4 0 1,-13 51-373,2-15 51,12-62 202,3 39-253,4-35-2458,1-74 1651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2.587"/>
    </inkml:context>
    <inkml:brush xml:id="br0">
      <inkml:brushProperty name="width" value="0.2" units="cm"/>
      <inkml:brushProperty name="height" value="0.2" units="cm"/>
      <inkml:brushProperty name="color" value="#FFC114"/>
    </inkml:brush>
  </inkml:definitions>
  <inkml:trace contextRef="#ctx0" brushRef="#br0">289 21 204,'-33'-2'354,"30"2"-307,-1-1 1,0 1-1,1 0 1,-1 0-1,0 0 1,1 0-1,-1 1 0,0-1 1,1 1-1,-1 0 1,1 0-1,-1 0 1,1 1-1,-1-1 1,1 1-1,0 0 1,0 0-1,-2 1-47,-8 7 161,1 0-1,0 1 0,1 0 1,0 1-1,0 0 1,1 1-1,1 0 0,0 1 1,1 0-1,1 0 1,0 0-1,1 1 1,0 0-1,-2 11-160,-4 18 245,2 0 0,2 1 0,2 0 0,0 28-245,3-52 53,2 1-1,0-1 1,1 1 0,2-1 0,0 1 0,1-1-1,1 0 1,1 0 0,1 0 0,3 6-53,-4-17 35,0 0-1,1 0 1,0 0 0,1-1 0,0 0 0,1 0-1,-1 0 1,2-1 0,-1 0 0,1-1-1,3 2-34,-6-5 18,0 0-1,-1-1 0,1 0 1,1 0-1,-1 0 0,0-1 1,1 0-1,-1 0 0,1-1 1,-1 0-1,1 0 0,0 0 0,0-1 1,-1 0-1,1 0 0,0-1 1,0 0-1,-1 0 0,1 0 1,-1-1-1,1 0-17,13-7 44,1 0 0,-2-1 0,1-2 0,-1 0 1,-1 0-1,0-2 0,-1 0 0,-1-1 0,10-12-44,-4 3 33,-1-1-1,-2-1 1,0-1-1,-2 0 1,0-1 0,5-17-33,-14 27-1,-1-1 1,-1 0-1,-1 0 1,0 0 0,-2-1-1,0 1 1,-1-1-1,-1 0 1,-1 0 0,0 0-1,-2 0 1,0 0-1,-2-1 1,2 9-6,-1-1-1,-1 1 1,0 0-1,0 0 1,-1 1-1,-1-1 1,0 1-1,0 0 1,-1 1-1,-1-1 0,0 2 1,0-1-1,-1 1 1,0 0-1,0 1 1,-1 0-1,-1 0 1,1 1-1,-1 0 1,-10-4 6,1 4-9,-1 0 0,0 1 0,0 1 0,-1 1 0,0 0 0,1 2 0,-1 1 0,0 1 0,-15 1 9,16-1-69,17 1-50,-1-1 0,0 1 0,1-1 0,-1 1 0,1 1 0,0-1 0,-1 1 0,1-1 0,0 1 0,0 0 0,0 1-1,0-1 1,0 1 0,0 0 0,1 0 0,0 0 0,-1 0 0,1 1 0,-1 1 119,3 0-981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3.356"/>
    </inkml:context>
    <inkml:brush xml:id="br0">
      <inkml:brushProperty name="width" value="0.2" units="cm"/>
      <inkml:brushProperty name="height" value="0.2" units="cm"/>
      <inkml:brushProperty name="color" value="#FFC114"/>
    </inkml:brush>
  </inkml:definitions>
  <inkml:trace contextRef="#ctx0" brushRef="#br0">119 0 332,'-14'260'1608,"8"-164"-350,6 94-1258,1-80 743,-1-109-732,0 0 1,1 0-1,-1-1 0,0 1 1,0 0-1,1 0 0,-1-1 1,0 1-1,1 0 0,-1-1 1,0 1-1,1 0 0,-1-1 1,1 1-1,-1-1 0,1 1 0,0 0 1,-1-1-1,1 1 0,-1-1 1,1 0-1,0 1 0,0-1 1,-1 0-1,1 1 0,0-1 1,-1 0-1,1 0 0,0 1 1,0-1-1,0 0 0,-1 0 1,1 0-1,0 0 0,0 0 1,0 0-1,-1 0 0,1-1 1,0 1-1,0 0 0,-1 0 1,1 0-1,0-1 0,0 1 0,-1 0 1,1-1-1,0 1 0,-1-1 1,1 1-1,0-1-11,115-129 216,-103 118-191,1 0 0,1 1 0,0 1 0,0 0 0,1 1 0,0 0 0,1 2 0,0 0 0,5-1-25,-16 6 25,0 0-1,1 0 1,-1 1-1,0 0 1,1 0-1,-1 1 1,1 0-1,-1 0 1,0 0-1,1 1 1,-1 0-1,0 0 1,1 1 0,-1-1-1,0 1 1,0 1-1,0-1 1,-1 1-1,1 0 1,0 1-1,-1-1 1,0 1-1,0 0 1,0 0-1,0 0 1,-1 1 0,3 3-25,-4-5 30,-1 0 1,0 1 0,0-1-1,0 1 1,0-1 0,0 1-1,0-1 1,-1 1 0,0 0-1,0 0 1,0 0 0,0-1 0,-1 1-1,1 0 1,-1 0 0,0 0-1,0 0 1,-1 0 0,1 2-31,-2 0 31,0 0 0,0 0-1,0 0 1,0-1 0,-1 1 0,0-1 0,-1 1 0,1-1 0,-1 0 0,0 0 0,-3 3-31,-7 5 60,0 0 1,-1-1 0,0 0 0,-1-1 0,-1-1-1,0-1 1,-10 4-61,7-4 20,-1-1 0,-1-1 0,0-2 0,0 0 0,0-1-1,0-1 1,-1-1 0,1-1 0,-6-1-20,19 0-151,-1-1 1,1-1-1,0 0 1,0 0-1,0 0 0,0-1 1,1-1-1,-1 1 1,1-1-1,0-1 0,0 0 1,0 0-1,1 0 1,-1-1-1,1 0 0,1-1 1,-1 1-1,1-1 1,0 0-1,1-1 0,0 0 1,0 0-1,0 0 1,1 0-1,0-2 151,-5-17-1125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4.237"/>
    </inkml:context>
    <inkml:brush xml:id="br0">
      <inkml:brushProperty name="width" value="0.2" units="cm"/>
      <inkml:brushProperty name="height" value="0.2" units="cm"/>
      <inkml:brushProperty name="color" value="#FFC114"/>
    </inkml:brush>
  </inkml:definitions>
  <inkml:trace contextRef="#ctx0" brushRef="#br0">339 1 288,'0'0'193,"-16"0"44,12 5 2424,5 4-2539,1 1 1,1 0-1,-1-1 0,1 0 1,1 0-1,0 0 0,0 0 1,3 3-123,17 44 458,-16-31-284,-1 1-1,-1 0 1,-1 0-1,-2 0 1,0 1-1,-2 0 1,-2 20-174,0-28 43,-2 0-1,0 0 1,-2-1 0,0 1-1,0-1 1,-2 0 0,0-1 0,-1 0-1,-1 0 1,-1 0 0,-3 3-43,0-1 60,-1-1 1,0-1 0,-1 0-1,-1-1 1,-16 13-61,24-22-79,0-1 0,-1-1-1,0 1 1,0-2 0,0 1-1,0-1 1,-1 0 0,1-1-1,-1 0 1,0-1 0,0 0-1,0 0 1,-10-1 79,16-1-120,0-1-1,0 1 1,0-1-1,0 0 1,1-1-1,-1 1 1,0-1-1,1 0 1,-1 1-1,1-1 0,0-1 1,-1 1-1,1-1 1,0 1-1,1-1 1,-1 0-1,-2-3 121,-15-15-936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4.591"/>
    </inkml:context>
    <inkml:brush xml:id="br0">
      <inkml:brushProperty name="width" value="0.2" units="cm"/>
      <inkml:brushProperty name="height" value="0.2" units="cm"/>
      <inkml:brushProperty name="color" value="#FFC114"/>
    </inkml:brush>
  </inkml:definitions>
  <inkml:trace contextRef="#ctx0" brushRef="#br0">0 0 180,'4'8'488,"-8"0"-40,4 0-56,0 2-32,0-2-132,0 2-164,0-1-64,0-9-196,0 0-328,0 11-344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5.209"/>
    </inkml:context>
    <inkml:brush xml:id="br0">
      <inkml:brushProperty name="width" value="0.2" units="cm"/>
      <inkml:brushProperty name="height" value="0.2" units="cm"/>
      <inkml:brushProperty name="color" value="#FFC114"/>
    </inkml:brush>
  </inkml:definitions>
  <inkml:trace contextRef="#ctx0" brushRef="#br0">0 250 328,'21'2'290,"0"-1"0,-1 0 0,1-2-1,-1 0 1,1-2 0,-1 0 0,0-1 0,0-2-1,10-3-289,-3 0 170,1-2 0,-2-1 0,0-2 0,0 0 0,-1-1 0,8-8-170,-28 20 0,-1 0 0,0-1-1,0 1 1,0-1 0,0 0-1,0 0 1,-1 0 0,1-1 0,-1 1-1,0-1 1,-1 0 0,1 0-1,-1 0 1,0 0 0,0 0-1,-1 0 1,1 0 0,-1-1-1,0 1 1,-2 3 3,1 0-1,-1 0 0,0 1 1,1-1-1,-1 0 0,0 0 1,0 1-1,0-1 0,0 0 1,0 1-1,0-1 0,-1 1 1,1 0-1,0-1 0,-1 1 1,1 0-1,-1 0 0,1 0 1,-1 0-1,0 0 0,0 0 1,1 0-1,-1 0 0,0 1 1,0-1-1,0 1 0,0 0 1,1-1-1,-1 1 0,-2 0-2,-3-1 31,-1 0-1,0 0 1,0 0-1,0 1 1,0 1-1,0 0 1,-8 1-31,-2 3 75,0 0 0,1 1-1,-1 1 1,1 1 0,0 0 0,1 1 0,0 1 0,1 1 0,0 0 0,0 1 0,1 0 0,1 1 0,0 1 0,1 0 0,1 0-1,0 2 1,0-1 0,2 1 0,-5 11-75,12-23 16,0 1 1,0 0-1,0 0 0,1 0 0,-1 0 1,1 0-1,1 0 0,-1 0 0,1 1 0,0-1 1,0 0-1,0 0 0,1 0 0,-1 0 1,1 1-1,1-1 0,-1 0 0,1-1 1,0 1-1,0 0 0,0 0 0,1-1 0,-1 1 1,1-1-1,0 0 0,1 0 0,-1 0 1,1 1-17,6 2 5,-1 0 1,1 0 0,0-1-1,0 0 1,0-1-1,1 0 1,0-1 0,0 0-1,0-1 1,1 0 0,-1 0-1,1-1-5,24 2-529,0 0 0,0-2 0,21-3 529,-20 1-1181,-7 0 302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1.500"/>
    </inkml:context>
    <inkml:brush xml:id="br0">
      <inkml:brushProperty name="width" value="0.2" units="cm"/>
      <inkml:brushProperty name="height" value="0.2" units="cm"/>
      <inkml:brushProperty name="color" value="#FFC114"/>
    </inkml:brush>
  </inkml:definitions>
  <inkml:trace contextRef="#ctx0" brushRef="#br0">16 115 208,'0'0'369,"0"0"-39,0 0-42,-10 1-225,5-3 1103,7-2 2595,11-5-3679,0 0 0,0 0-1,1 1 1,0 1 0,0 1 0,1 0-1,0 0 1,2 1-82,24-7 263,1 2 0,24-3-263,30 3-446,-94 11 210,0 0 1,0 1 0,-1-1-1,1 0 1,-1 0 0,1 1-1,-1-1 1,1 1-1,-1-1 1,0 1 0,0-1-1,0 1 1,0 0 0,0 0-1,0 0 236,0 0-1132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5.905"/>
    </inkml:context>
    <inkml:brush xml:id="br0">
      <inkml:brushProperty name="width" value="0.2" units="cm"/>
      <inkml:brushProperty name="height" value="0.2" units="cm"/>
      <inkml:brushProperty name="color" value="#FFC114"/>
    </inkml:brush>
  </inkml:definitions>
  <inkml:trace contextRef="#ctx0" brushRef="#br0">168 2 308,'-2'-1'84,"0"1"-1,0 0 1,0-1 0,0 1-1,0 0 1,0 0 0,0 0-1,0 1 1,0-1 0,0 0-1,0 1 1,0-1 0,0 1 0,0 0-1,0 0 1,0 0 0,1 0-1,-1 0 1,0 0 0,0 0-1,1 0 1,-1 1 0,1-1-1,-1 1 1,1-1 0,0 1-1,0 0 1,-1-1 0,1 1-1,0 1-83,-36 62 562,32-56-364,-7 16-2,1 0 0,1 1 0,1 0 0,2 0 0,0 1 1,2 0-1,0 0 0,2 0 0,2 1 0,0 0-196,1-21 33,1 0 0,0-1 0,0 1 0,1 0 0,0-1 0,0 1 0,0-1 0,1 0 0,0 0-1,0 0 1,1 0 0,0 0 0,0-1 0,0 1 0,0-1 0,1 0 0,0-1 0,2 2-33,0 1 39,1-1-1,0-1 1,0 1 0,1-1 0,-1-1-1,1 0 1,0 0 0,0 0-1,1-1 1,-1-1 0,1 0 0,8 1-39,31 2-97,0-3 0,1-2 0,0-3 0,-1-1 0,0-3 0,7-3 97,-18 10-2509,-28 0 1551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237"/>
    </inkml:context>
    <inkml:brush xml:id="br0">
      <inkml:brushProperty name="width" value="0.2" units="cm"/>
      <inkml:brushProperty name="height" value="0.2" units="cm"/>
      <inkml:brushProperty name="color" value="#FFC114"/>
    </inkml:brush>
  </inkml:definitions>
  <inkml:trace contextRef="#ctx0" brushRef="#br0">47 1 136,'-14'59'639,"3"0"0,3 1 1,1 31-640,1 183 1051,7-208-895,3-1-1,3 2-155,14 65-1331,-21-127 711,0-2-177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591"/>
    </inkml:context>
    <inkml:brush xml:id="br0">
      <inkml:brushProperty name="width" value="0.2" units="cm"/>
      <inkml:brushProperty name="height" value="0.2" units="cm"/>
      <inkml:brushProperty name="color" value="#FFC114"/>
    </inkml:brush>
  </inkml:definitions>
  <inkml:trace contextRef="#ctx0" brushRef="#br0">1 28 148,'193'6'3327,"-86"-10"-2004,41-9-1323,-43 3-2695,38 4 2695,-142 6-772,-1 0-59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6.907"/>
    </inkml:context>
    <inkml:brush xml:id="br0">
      <inkml:brushProperty name="width" value="0.2" units="cm"/>
      <inkml:brushProperty name="height" value="0.2" units="cm"/>
      <inkml:brushProperty name="color" value="#FFC114"/>
    </inkml:brush>
  </inkml:definitions>
  <inkml:trace contextRef="#ctx0" brushRef="#br0">12 1 52,'-6'22'48,"0"1"-72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7.254"/>
    </inkml:context>
    <inkml:brush xml:id="br0">
      <inkml:brushProperty name="width" value="0.2" units="cm"/>
      <inkml:brushProperty name="height" value="0.2" units="cm"/>
      <inkml:brushProperty name="color" value="#FFC114"/>
    </inkml:brush>
  </inkml:definitions>
  <inkml:trace contextRef="#ctx0" brushRef="#br0">79 0 292,'-11'21'492,"6"-6"-40,-1 6-72,-3 0-44,0 0-44,4 0-24,-3-2-120,-1 0-120,7 2-232,-5-9-208,1 2-332,4-3-32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7.770"/>
    </inkml:context>
    <inkml:brush xml:id="br0">
      <inkml:brushProperty name="width" value="0.2" units="cm"/>
      <inkml:brushProperty name="height" value="0.2" units="cm"/>
      <inkml:brushProperty name="color" value="#FFC114"/>
    </inkml:brush>
  </inkml:definitions>
  <inkml:trace contextRef="#ctx0" brushRef="#br0">128 0 236,'0'21'1872,"0"-19"-1819,-1 1 0,1-1-1,-1 1 1,1-1 0,-1 0 0,0 0-1,0 1 1,0-1 0,0 0-1,0 0 1,0 0 0,-1 0-53,0 1 91,1 0 0,-1 0 0,0 0-1,1-1 1,0 1 0,0 0 0,0 1 0,0-1 0,1 0 0,-1 0 0,1 0 0,-1 3-91,-2 35 429,-2 0 0,-1 1 1,-3-2-1,-5 15-429,-4 18 416,-1-4-79,12-49-528,1-1 1,1 1-1,1 1 1,1-1-1,0 15 191,6-36-1761,-1-2 837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8.276"/>
    </inkml:context>
    <inkml:brush xml:id="br0">
      <inkml:brushProperty name="width" value="0.2" units="cm"/>
      <inkml:brushProperty name="height" value="0.2" units="cm"/>
      <inkml:brushProperty name="color" value="#FFC114"/>
    </inkml:brush>
  </inkml:definitions>
  <inkml:trace contextRef="#ctx0" brushRef="#br0">45 0 136,'-12'45'938,"1"1"0,3 0 0,1 1 0,3 0 0,1 6-938,4-50 42,-1 1 1,1-1 0,0 1-1,0-1 1,0 1 0,1-1-1,-1 0 1,1 0-1,-1 1 1,1-1 0,0 0-1,0-1 1,1 1 0,0 1-43,-2-3 39,1 1 1,-1-1 0,1 1 0,-1-1-1,1 1 1,-1-1 0,1 0 0,0 0 0,-1 0-1,1 0 1,0 0 0,0 0 0,0-1-1,0 1 1,0-1 0,0 1 0,0-1 0,0 0-1,0 0 1,0 0 0,0 0 0,0 0-1,0 0 1,0 0 0,0-1 0,0 1 0,2-1-40,17-9 116,-1-1 0,-1 0 1,1-1-1,-2-2 1,0 0-1,2-3-116,105-103-479,-74 69-1132,-43 39 133,-4 8 575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1:58.688"/>
    </inkml:context>
    <inkml:brush xml:id="br0">
      <inkml:brushProperty name="width" value="0.2" units="cm"/>
      <inkml:brushProperty name="height" value="0.2" units="cm"/>
      <inkml:brushProperty name="color" value="#FFC114"/>
    </inkml:brush>
  </inkml:definitions>
  <inkml:trace contextRef="#ctx0" brushRef="#br0">13 231 360,'17'1'328,"1"-2"0,-1 0 0,0-1 0,1-1 0,-1 0 0,0-1 0,-1-1-1,13-5-327,-20 6 37,1 0-1,-1 0 1,0-1-1,0 0 0,0-1 1,-1 0-1,0 0 0,0-1 1,0 0-1,-1 0 1,0-1-1,-1 0 0,0 0 1,0-1-1,0-1-36,-4 7 12,-1 1 1,0-1-1,0 0 1,0 0-1,-1 0 1,1 0-1,-1 0 1,0 0-1,1 0 1,-1 0-1,-1 1 1,1-1-1,0 0 1,-1 0-1,1 0 1,-1 0-1,0 0 1,0 0-1,0 1 0,0-1 1,-1 0-1,1 1 1,-1-1-1,0 1 1,1-1-1,-1 1 1,0 0-1,0 0 1,-1 0-1,1 0 1,0 0-1,-1 0 1,1 1-1,-1-1 1,1 1-1,-1-1 1,0 1-1,0 0 1,1 0-1,-1 1 0,0-1 1,0 0-1,0 1 1,0 0-1,-2 0-12,-4 1 70,-1 1-1,1 1 0,0 0 1,-1 0-1,1 1 1,1 0-1,-1 0 0,0 1 1,1 0-1,0 1 0,0 0 1,1 0-1,0 0 1,0 1-1,0 1-69,-6 4 104,1 2 0,1 0 0,0 0 0,1 1 1,0 0-1,1 0 0,-6 17-104,11-24 38,1 0 0,1 0 0,0 0 0,0 0 0,0 0 0,1 1 0,0-1-1,1 0 1,0 1 0,0-1 0,1 1 0,0-1 0,0 0 0,1 1 0,0-1 0,2 4-38,-1-6 24,0 0 1,0-1-1,1 1 0,-1-1 1,1 0-1,1 0 0,-1 0 1,1 0-1,-1-1 0,1 0 1,1 0-1,-1 0 0,1 0 1,-1-1-1,1 0 0,0 0 1,0-1-1,0 0 0,0 0 1,1 0-1,1 0-24,18 4 33,0-2-1,1 0 1,0-2-1,-1-1 1,18-2-33,29-5-765,28-7 765,-38 4-718,17-8-1300,-41 9 802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6.105"/>
    </inkml:context>
    <inkml:brush xml:id="br0">
      <inkml:brushProperty name="width" value="0.2" units="cm"/>
      <inkml:brushProperty name="height" value="0.2" units="cm"/>
      <inkml:brushProperty name="color" value="#FFC114"/>
    </inkml:brush>
  </inkml:definitions>
  <inkml:trace contextRef="#ctx0" brushRef="#br0">0 0 100,'0'0'215,"0"0"27,0 0 31,0 0-64,0 20 1655,0-18-1853,0-1 0,0 0 0,0 0 0,0 1-1,1-1 1,-1 0 0,0 0 0,1 0 0,-1 1 0,1-1 0,-1 0 0,1 0 0,-1 0 0,1 0-1,0 0 1,-1 0 0,1 0 0,0 0 0,0 0 0,0-1 0,0 1 0,0 0 0,0 0 0,0-1-1,0 1 1,0 0-11,0-1 19,1 1-1,-1 0 0,0 0 0,0 0 1,1 0-1,-1 0 0,0 0 0,0 0 0,0 0 1,0 1-1,-1-1 0,1 0 0,0 0 1,0 1-1,-1-1 0,1 1 0,-1-1 0,1 1 1,-1-1-1,0 0 0,1 1 0,-1 0 1,0-1-1,0 1 0,0-1 0,0 1-18,-2 239 1109,6 310-418,-4-529-668,1 0 1,1 0 0,0 0-1,2 0 1,1 0-1,0-1 1,2 0 0,0 0-1,2 0 1,5 9-24,-10-24 12,0-1 1,0 1 0,1-1-1,-1 0 1,1-1-1,0 1 1,1-1-1,-1 0 1,1 0 0,0-1-1,-1 1 1,2-1-1,-1-1 1,0 1-1,0-1 1,1 0 0,0 0-1,-1-1 1,1 0-1,0 0 1,-1-1 0,5 0-13,16 0 13,1-2 0,-1-1 0,0-2 0,26-7-13,-9 3-76,22 5-603,-58 5 419,0-1 0,0 0 0,0 0 0,-1-1-1,1 0 1,0 0 0,-1-1 0,1 0-1,-1-1 1,4-1 260,20-8-1751,-11 3 938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6.573"/>
    </inkml:context>
    <inkml:brush xml:id="br0">
      <inkml:brushProperty name="width" value="0.2" units="cm"/>
      <inkml:brushProperty name="height" value="0.2" units="cm"/>
      <inkml:brushProperty name="color" value="#FFC114"/>
    </inkml:brush>
  </inkml:definitions>
  <inkml:trace contextRef="#ctx0" brushRef="#br0">116 100 100,'-9'13'264,"-1"0"-1,2 1 1,0 1 0,1-1 0,0 1-1,1 0 1,0 1 0,2-1-1,0 1 1,0 0 0,2 0 0,0 0-1,0 15-263,2-12 128,1-1 0,0 0 0,1 1 0,1-1 0,1 0-1,1 2-127,-3-15 18,-1 0-1,1 0 0,0 0 0,1 0 0,-1 0 0,1-1 0,0 1 0,0-1 0,0 0 0,1 0 0,-1 0 1,1 0-1,0 0 0,0-1 0,1 0 0,-1 0 0,1 0 0,-1 0 0,1-1 0,0 0 0,0 0 0,0 0 0,1 0-17,-2-2 9,0 1 0,0-1 0,0 0 0,-1 0-1,1 0 1,0 0 0,0-1 0,0 1 0,0-1 0,-1 0-1,1 0 1,0-1 0,-1 1 0,1-1 0,2-1-9,47-34 74,-46 31-46,3-2-8,0 0 0,-1-1 0,0 0 0,-1-1 0,1 0 0,-2 0 0,0-1 0,0 0 0,-1 0 0,0 0 0,-1-1 0,0 0 0,-1 0 0,0-1 1,-1 1-1,-1-1 0,0 1 0,0-1 0,-1 0 0,-1 0 0,0 1 0,-1-1 0,0 0 0,-1 0 0,-1 1 0,0-1 0,-4-10-20,3 12 44,-1 0 1,0 1-1,0 0 1,-1 0-1,-1 0 1,0 1 0,0 0-1,-1 0 1,0 1-1,0 0 1,-1 0-1,-5-3-44,8 6 26,0 1 0,-1 1 0,0-1 0,0 1 0,0 0 0,0 1 0,0 0 0,0 0 0,-1 0 0,1 1 0,0 0 0,-1 1 0,0-1 0,1 1 0,-1 1-1,1 0 1,-1 0 0,1 0 0,0 1 0,-1 0-26,-4 1-255,0 1 0,0 0 0,0 1 0,1 0 0,0 1-1,0 0 1,0 1 0,1 0 0,-2 2 255,8-3-1029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2.384"/>
    </inkml:context>
    <inkml:brush xml:id="br0">
      <inkml:brushProperty name="width" value="0.2" units="cm"/>
      <inkml:brushProperty name="height" value="0.2" units="cm"/>
      <inkml:brushProperty name="color" value="#FFC114"/>
    </inkml:brush>
  </inkml:definitions>
  <inkml:trace contextRef="#ctx0" brushRef="#br0">97 26 388,'-14'118'2648,"-26"518"479,9-110-1687,19-176-289,12-350-1148,0 1-1,0-1 1,0 1 0,1-1-1,-1 1 1,0-1-1,0 1 1,1-1-1,-1 0 1,0 1 0,0-1-1,1 1 1,-1-1-1,0 0 1,1 1 0,-1-1-1,1 0 1,-1 1-1,0-1 1,1 0 0,-1 0-1,1 1 1,-1-1-1,1 0 1,-1 0 0,1 0-1,-1 0 1,1 1-1,-1-1 1,1 0 0,-1 0-1,1 0 1,-1 0-1,1 0 1,-1 0-1,1-1 1,-1 1 0,1 0-1,-1 0 1,1 0-1,-1 0 1,1-1 0,-1 1-1,1 0 1,-1 0-1,0-1 1,1 1 0,-1 0-1,1-1 1,-1 1-1,0 0 1,1-1 0,-1 1-1,0-1-2,6-9 3,-1-1-1,0 0 1,-1-1 0,-1 1-1,0-1 1,0 1-1,-1-4-2,10-91-75,-8 55 40,81-970 172,-81 904 51,-3 66-73,1 0 0,3 0 0,2 0 1,4-7-116,-11 58 2,0-1 0,0 1 1,0 0-1,0-1 1,0 1-1,0 0 0,0-1 1,0 1-1,0 0 1,0-1-1,0 1 0,0 0 1,0-1-1,0 1 1,0 0-1,0-1 0,1 1 1,-1 0-1,0 0 1,0-1-1,0 1 0,1 0 1,-1 0-1,0-1 1,0 1-1,1 0 0,-1 0 1,0 0-1,0-1 1,1 1-1,-1 0 0,0 0 1,1 0-1,-1 0 1,0 0-1,1-1 0,-1 1 1,0 0-1,1 0 1,-1 0-1,0 0 0,1 0 1,-1 0-1,0 0 1,1 0-1,-1 0 0,0 1 1,1-1-1,-1 0 1,0 0-1,0 0 0,1 0-2,14 21 36,9 38 12,-1 26 9,0 16-57,8 29 8,73 333-270,1 140 262,-101-579-27,18 131-2048,-22-151 1063,0-2-521,0 6-119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7.276"/>
    </inkml:context>
    <inkml:brush xml:id="br0">
      <inkml:brushProperty name="width" value="0.2" units="cm"/>
      <inkml:brushProperty name="height" value="0.2" units="cm"/>
      <inkml:brushProperty name="color" value="#FFC114"/>
    </inkml:brush>
  </inkml:definitions>
  <inkml:trace contextRef="#ctx0" brushRef="#br0">522 0 100,'-16'2'526,"-1"0"-1,1 0 1,-1 2 0,1 0-1,0 1 1,-15 7-526,-95 46 681,109-50-569,1 1 0,0 0 0,0 0 1,1 2-1,0 0 0,1 1 0,1 0 0,0 1 0,0 1 0,0 1-112,12-13 16,0 0 0,0-1 1,0 1-1,0 0 0,1 0 0,-1 0 0,1 0 0,-1 0 0,1 1 0,-1-1 0,1 0 0,0 0 0,0 0 0,0 0 0,1 0 0,-1 0 0,0 0 0,1 1 0,-1-1 0,1 0-16,1 2 20,0 1 1,0 0-1,0-1 1,1 0-1,0 1 1,0-1-1,0 0 1,3 3-21,10 7 25,-1 0 0,1-1 0,1-1 1,1 0-26,-9-6 12,-4-2 6,0-1-1,0 1 1,0 0 0,0 1-1,-1-1 1,0 1 0,0 0 0,0 0-1,0 0 1,-1 1 0,0-1-1,0 1 1,-1 0 0,1-1 0,-1 1-1,-1 0 1,1 2-18,-1-3 24,-1 1 1,0-1-1,0 0 1,0 0-1,0 0 0,-1 0 1,0 0-1,0 0 1,-1 0-1,1 0 0,-1 0 1,0 0-1,0-1 0,-1 1 1,1-1-1,-1 1 1,0-1-1,0 0 0,-1 0 1,1-1-1,-4 4-24,-11 10 125,0-1 0,-1-1 0,0 0 0,-5 1-125,15-11-81,1 0 0,-1 0 0,0-1 0,-1-1 0,1 1-1,-1-1 1,1-1 0,-1 0 0,0 0 0,0-1 0,-5 0 81,13-1-85,1-1 0,0 1 0,-1-1 0,1 1 0,0-1 0,0 1 0,0-1 0,-1 0 0,1 1 0,0-1 0,0 0 0,0 0 0,0 0 0,0 0 0,0 0 0,0 0 0,1 0 1,-1 0-1,0 0 0,0 0 0,1-1 0,-1 1 0,1 0 0,-1 0 0,1-1 0,0 1 0,-1 0 0,1-1 0,0 1 0,0-1 0,0 1 0,0-1 85,2-19-1120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8.005"/>
    </inkml:context>
    <inkml:brush xml:id="br0">
      <inkml:brushProperty name="width" value="0.2" units="cm"/>
      <inkml:brushProperty name="height" value="0.2" units="cm"/>
      <inkml:brushProperty name="color" value="#FFC114"/>
    </inkml:brush>
  </inkml:definitions>
  <inkml:trace contextRef="#ctx0" brushRef="#br0">746 1 168,'-45'7'2992,"9"6"-2675,1 1 0,0 2 1,1 1-1,1 2 0,-31 22-317,-1 1 311,41-28-142,0 2 0,1 1 0,1 1 0,0 1 0,1 0 0,-13 19-169,32-36 14,0 1 0,0-1 0,0 1 0,0 0 0,1 0 0,-1-1 0,1 1 0,0 0 0,0 0 0,0 1 0,0-1 0,1 0 0,-1 0 0,1 0 0,0 0 0,0 1 0,0-1 0,0 0 0,0 0 0,1 0 0,-1 1 0,1-1 0,0 0 0,0 0 0,0 0 0,1 0 0,-1 0 0,1 0-14,5 9 40,2 0-1,-1-1 1,2 0 0,-1 0-1,2-1 1,-1 0-40,37 42 146,-44-48-106,-1-1 1,1 1 0,-1 0 0,0 0-1,-1 0 1,1 0 0,-1 0-1,0 0 1,0 1 0,0-1 0,0 0-1,-1 1 1,1-1 0,-1 1-1,-1-1 1,1 2-41,-2-1 37,1 1 1,-1-1-1,-1 0 0,1 0 1,-1 0-1,0 0 0,0 0 1,0 0-1,-1-1 0,0 0 1,1 0-1,-4 2-37,-5 6-66,0-1 0,-1-1 0,0 0 0,-1-1 0,0-1-1,0 0 1,-1 0 0,0-2 0,-1 0 0,1 0 0,-1-2 0,0 0 0,0 0 0,0-2 0,-13 1 66,26-3-133,1-1 0,-1 1 1,0-1-1,1 1 1,-1-1-1,0 0 1,1 0-1,-1 0 0,1 0 1,0 0-1,-1-1 1,1 1-1,0-1 1,0 0-1,0 1 0,0-1 1,-1-1 132,0 0-197,-14-16-1307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8.808"/>
    </inkml:context>
    <inkml:brush xml:id="br0">
      <inkml:brushProperty name="width" value="0.2" units="cm"/>
      <inkml:brushProperty name="height" value="0.2" units="cm"/>
      <inkml:brushProperty name="color" value="#FFC114"/>
    </inkml:brush>
  </inkml:definitions>
  <inkml:trace contextRef="#ctx0" brushRef="#br0">65 1 420,'0'26'352,"-2"23"-24,-7-27 8,0 2-64,4 1-32,-3-2 8,2 1-4,1-1-104,-2-3-32,1-4-92,4-2-88,-1-6-156,3 0-204,-2-4-348,2-1-64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9.141"/>
    </inkml:context>
    <inkml:brush xml:id="br0">
      <inkml:brushProperty name="width" value="0.2" units="cm"/>
      <inkml:brushProperty name="height" value="0.2" units="cm"/>
      <inkml:brushProperty name="color" value="#FFC114"/>
    </inkml:brush>
  </inkml:definitions>
  <inkml:trace contextRef="#ctx0" brushRef="#br0">65 0 272,'-3'8'396,"1"18"-20,-9-3-92,5-1 4,-5-2-60,4 3 4,-4-2-76,9-3-236,-2-3-152,2-6-272,-3 0-332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0.821"/>
    </inkml:context>
    <inkml:brush xml:id="br0">
      <inkml:brushProperty name="width" value="0.2" units="cm"/>
      <inkml:brushProperty name="height" value="0.2" units="cm"/>
      <inkml:brushProperty name="color" value="#FFC114"/>
    </inkml:brush>
  </inkml:definitions>
  <inkml:trace contextRef="#ctx0" brushRef="#br0">46 0 4,'0'0'276,"0"0"6,0 0 13,0 0-41,0 0-13,0 0 6,0 0-44,0 0-49,0 0-2,0 0 28,0 0-2,0 0-42,0 0 8,0 0 26,0 0-56,0 0 1,0 0 28,0 0-25,0 0-10,0 0-36,0 0 13,-21 1 268,20 0-335,-1 0-1,0 0 0,1 0 1,-1 1-1,1-1 0,-1 0 1,1 1-1,0-1 1,-1 1-1,1 0 0,0-1 1,0 1-1,0 0 0,0 0 1,0-1-1,1 1 0,-1 0 1,1 0-1,-1 0 0,1 0 1,-1 0-1,1 0 0,0 0 1,0 0-1,0 0 0,0 1-17,-1 75 231,2-55-121,0 183 605,23 160-715,-3-127 154,8 64-725,-28-283-670,-1-19 384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1.720"/>
    </inkml:context>
    <inkml:brush xml:id="br0">
      <inkml:brushProperty name="width" value="0.2" units="cm"/>
      <inkml:brushProperty name="height" value="0.2" units="cm"/>
      <inkml:brushProperty name="color" value="#FFC114"/>
    </inkml:brush>
  </inkml:definitions>
  <inkml:trace contextRef="#ctx0" brushRef="#br0">1 41 44,'0'-1'64,"-1"1"0,1-1 0,0 1 1,0-1-1,0 0 0,0 1 0,0-1 0,0 1 0,0-1 0,1 1 0,-1-1 1,0 1-1,0-1 0,0 1 0,0 0 0,1-1 0,-1 1 0,0-1 0,1 1 1,-1-1-1,0 1 0,0 0 0,1-1 0,-1 1 0,1 0 0,-1-1 0,0 1 1,1 0-1,-1-1 0,1 1 0,-1 0 0,1 0 0,-1 0 0,1-1 0,-1 1 1,1 0-1,-1 0 0,1 0 0,-1 0 0,1 0 0,-1 0 0,1 0-64,4-1 185,-5 1-45,51-16 628,-39 13-721,1 1-1,-1 1 0,1-1 1,0 2-1,0 0 1,-1 0-1,1 1 0,0 1 1,-1 0-1,1 1 0,-1 0 1,10 4-47,-6 0 36,1 1 0,-1 0 0,0 1 0,-1 1 0,0 0 0,-1 1 0,0 1 0,8 9-36,0 2 32,-2 1 0,0 1 0,-2 1 0,0 0-1,-2 2 1,-1-1 0,-1 2 0,-2 0 0,-1 1 0,2 8-32,2 17 76,-2 1 1,-2 0-1,-3 0 1,-2 1-1,-3 26-76,-4-63 33,-1 0-1,-1 0 1,-1 0-1,-1 0 1,-1 0-1,0-1 1,-2 0-1,-8 16-32,4-10 61,-2 0 0,-1 0-1,-2-1 1,0-1-1,-1-1 1,-3 2-61,8-11 51,0-1 1,-1 1 0,-1-2-1,0 0 1,-3 0-52,10-6-37,0-1 0,0 0 0,-1 0 0,1-1 0,-1 0 0,0 0 0,0-1 0,0 0 0,0-1 0,-1 0 0,-1-1 37,6 0-125,0-1 0,0 0 0,1 0 0,-1 0 0,0-1 0,1 0 0,-1 0 0,1 0 0,-1 0 0,1-1 0,0 0 0,0 0 0,0 0 1,1 0-1,-1 0 0,0-1 125,-10-11-960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2.944"/>
    </inkml:context>
    <inkml:brush xml:id="br0">
      <inkml:brushProperty name="width" value="0.2" units="cm"/>
      <inkml:brushProperty name="height" value="0.2" units="cm"/>
      <inkml:brushProperty name="color" value="#FFC114"/>
    </inkml:brush>
  </inkml:definitions>
  <inkml:trace contextRef="#ctx0" brushRef="#br0">466 50 4,'0'0'329,"0"0"-21,0 0 9,-23 0 1063,14 0-1268,1-1 0,0-1-1,0 1 1,0-2 0,1 1 0,-1-1-1,0 0 1,-6-4-112,-32-11 371,37 15-309,0 1-1,0 1 1,0-1-1,0 1 1,0 1-1,0 0 1,0 0-1,0 0 1,0 1-1,0 1 1,0 0-1,0 0 1,1 0-1,-1 1 1,1 1-1,-1-1 1,1 1 0,0 1-1,1-1 1,-1 2-1,1-1 1,0 1-1,0 0 1,0 0-1,1 0 1,0 1-1,1 0 1,-1 1-62,-5 7 50,1 0 0,1 0-1,0 1 1,1 0 0,1 1 0,0 0 0,2 0 0,0 0-1,0 1 1,2 0 0,0 0 0,1 0 0,1 11-50,1-15 31,0-1-1,2 1 1,0 0 0,0-1-1,1 0 1,2 5-31,-4-14 5,0 0 1,1 0-1,0 0 0,-1 0 1,1 0-1,1-1 0,-1 1 1,0-1-1,1 1 1,0-1-1,0 0 0,0 0 1,0 0-1,0 0 0,1-1 1,-1 1-1,1-1 0,0 0 1,-1 0-1,1 0 1,3 0-6,-2-1 4,1 0 0,0-1 0,0 0 1,-1 0-1,1 0 0,0-1 1,-1 0-1,1 0 0,-1-1 1,1 1-1,-1-1 0,1-1 0,-1 1 1,0-1-1,0 1 0,0-1 1,0-1-1,-1 1 0,1-1 0,-1 0 1,0 0-1,0 0-4,11-11 17,0-1-1,-1 0 1,-1-1 0,-1 0 0,3-7-17,-1 1 2,-1-1 1,-1 0 0,-1-1 0,-2 0 0,0-1-1,-2 0 1,0 0 0,-2 0 0,0-9-3,-4 11 61,0 2 94,2 41 67,2 27-143,1-1 0,2 0 0,2 0 0,2-1-1,10 24-78,-15-51 12,1 0-1,1 0 1,0-1-1,1 0 0,0-1 1,2 0-1,2 2-11,-7-9 11,1 0-1,1-1 1,-1 1-1,1-2 1,0 1-1,1-1 1,0-1-1,0 0 1,0 0-1,0-1 1,1 0-1,3 0-10,-10-3-4,1 0 0,0 0 0,0 0 0,0-1 0,0 0 0,-1 0 0,1 0 0,0 0 0,0-1 0,0 0 0,0 0 0,-1 0 0,1 0 0,0-1 0,-1 0 0,1 0 0,-1 0 0,4-3 4,0 0-28,-1-1-1,-1 0 0,1 0 0,-1-1 0,0 0 1,-1 0-1,0 0 0,0-1 0,0 1 1,0-3 28,8-19-173,-1 0 1,-1-1-1,-2 0 1,-1 0 0,2-21 172,17-94-3147,-26 139 2347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3.637"/>
    </inkml:context>
    <inkml:brush xml:id="br0">
      <inkml:brushProperty name="width" value="0.2" units="cm"/>
      <inkml:brushProperty name="height" value="0.2" units="cm"/>
      <inkml:brushProperty name="color" value="#FFC114"/>
    </inkml:brush>
  </inkml:definitions>
  <inkml:trace contextRef="#ctx0" brushRef="#br0">0 0 260,'4'104'1899,"8"33"-1899,0 2 785,6 164 588,-12-169-833,7 0 0,14 53-540,-20-143-137,-2 0-1,-2 0 1,-2 12 137,2-43-1640,-3-13 567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3.974"/>
    </inkml:context>
    <inkml:brush xml:id="br0">
      <inkml:brushProperty name="width" value="0.2" units="cm"/>
      <inkml:brushProperty name="height" value="0.2" units="cm"/>
      <inkml:brushProperty name="color" value="#FFC114"/>
    </inkml:brush>
  </inkml:definitions>
  <inkml:trace contextRef="#ctx0" brushRef="#br0">0 167 252,'105'-40'1455,"1"5"0,1 5-1,103-15-1454,-57 33-1314,-119 7 372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44.722"/>
    </inkml:context>
    <inkml:brush xml:id="br0">
      <inkml:brushProperty name="width" value="0.2" units="cm"/>
      <inkml:brushProperty name="height" value="0.2" units="cm"/>
      <inkml:brushProperty name="color" value="#FFC114"/>
    </inkml:brush>
  </inkml:definitions>
  <inkml:trace contextRef="#ctx0" brushRef="#br0">412 61 260,'-3'0'171,"1"0"0,0-1 1,-1 0-1,1 0 0,0 1 0,-1-1 0,1 0 0,0-1 1,0 1-1,0 0 0,-1-2-171,-2 0 217,-14-7 95,13 5-213,-1 1-1,1 0 1,-1 1 0,0-1 0,0 1-1,0 1 1,0-1 0,0 1 0,-1 0-1,1 1 1,-1 0 0,1 0-1,-1 1 1,0-1 0,1 2 0,-1-1-1,1 1 1,-6 1-99,1 3 69,1 0 0,-1 1 0,1 1 0,1-1-1,-1 2 1,1-1 0,0 1 0,1 1 0,0 0 0,0 0 0,1 1-1,0 0 1,0 0 0,2 1 0,-1 0 0,1 0 0,-2 6-69,-1 5 98,0 1 0,1 0 0,1 0 0,1 1 1,1 0-1,2 0 0,0 0 0,1 0 0,2 1-98,0-13 33,2 0 1,-1 0-1,1-1 0,1 1 0,0-1 0,1 1 1,0-1-1,1 0 0,3 5-33,-7-12 13,1-1 0,0 1-1,0-1 1,0 0 0,0 0 0,0 0-1,1 0 1,-1 0 0,1 0 0,0-1 0,0 1-1,0-1 1,0 0 0,0 0 0,1 0-1,-1 0 1,1 0 0,-1-1 0,1 0-1,0 1 1,-1-1 0,1-1 0,0 1 0,0 0-1,-1-1 1,1 0 0,0 0 0,0 0-1,0-1 1,0 1 0,-1-1 0,4 0-13,4-3 3,-1-1 0,1 0 0,-1 0 1,0-1-1,-1 0 0,1-1 0,-1 0 0,-1 0 1,1-1-1,-1 0 0,0-1 0,-1 0 1,0 0-1,-1 0 0,0-1 0,0 0 0,-1 0 1,3-7-4,1-6 34,-1 1 0,-1-2 0,0 1 0,-2-1 0,-1 0 1,-1 0-1,-1 0 0,0-16-34,-2 40 54,0 0 33,0 3 7,4 26-13,2-1 0,0 0-1,2-1 1,1 0 0,2 0-1,0-1 1,9 13-81,-16-30-44,2-1 0,-1 0 0,1 0 0,0 0-1,1-1 1,0 0 0,0-1 0,1 1 0,-1-1 0,1 0-1,0-1 1,1 0 0,0-1 0,-1 1 0,1-1 0,1-1 0,-1 0-1,0 0 1,1-1 0,0 0 0,-1-1 0,1 0 0,10-1 44,-15 0-216,1 0 1,-1 0 0,1-1-1,-1 0 1,0 0-1,1-1 1,-1 0 0,0 1-1,0-2 1,0 1 0,0-1-1,0 1 1,0-1-1,-1-1 216,0 2-299,14-6-1041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2.713"/>
    </inkml:context>
    <inkml:brush xml:id="br0">
      <inkml:brushProperty name="width" value="0.2" units="cm"/>
      <inkml:brushProperty name="height" value="0.2" units="cm"/>
      <inkml:brushProperty name="color" value="#FFC114"/>
    </inkml:brush>
  </inkml:definitions>
  <inkml:trace contextRef="#ctx0" brushRef="#br0">1 164 152,'10'-7'3797,"59"-26"-2221,11 4-362,1 3 0,1 4 0,37-3-1214,5 9-986,3 10-3282,-119 6 2963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0.090"/>
    </inkml:context>
    <inkml:brush xml:id="br0">
      <inkml:brushProperty name="width" value="0.2" units="cm"/>
      <inkml:brushProperty name="height" value="0.2" units="cm"/>
      <inkml:brushProperty name="color" value="#FFC114"/>
    </inkml:brush>
  </inkml:definitions>
  <inkml:trace contextRef="#ctx0" brushRef="#br0">0 0 92,'0'0'276,"29"0"1414,-24 1-1625,0-1 0,0 1-1,0 0 1,-1 1 0,1-1 0,0 1 0,-1 0 0,1 0 0,-1 0 0,1 1 0,-1-1 0,0 1 0,0 0 0,-1 1 0,1-1 0,0 0 0,-1 1 0,0 0 0,0 0 0,0 0 0,0 0 0,-1 0 0,2 5-65,130 217 1433,-131-221-1533,0 0-1,0-1 0,0 0 1,1 1-1,-1-1 1,1 0-1,0-1 0,0 1 1,0-1-1,1 0 1,-1 0-1,1 0 1,0 0-1,3 0 101,-7-2-813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0.426"/>
    </inkml:context>
    <inkml:brush xml:id="br0">
      <inkml:brushProperty name="width" value="0.2" units="cm"/>
      <inkml:brushProperty name="height" value="0.2" units="cm"/>
      <inkml:brushProperty name="color" value="#FFC114"/>
    </inkml:brush>
  </inkml:definitions>
  <inkml:trace contextRef="#ctx0" brushRef="#br0">1 1 20,'6'10'518,"0"1"-1,-1-1 1,0 1 0,-1 1-1,2 8-517,16 36 778,7 9-59,-22-47-729,0-1 0,1 1 0,1-1 1,1-1-1,0 0 0,1 0 0,1-1 0,1 1 10,-2-2-2249,-8-10 1280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2.821"/>
    </inkml:context>
    <inkml:brush xml:id="br0">
      <inkml:brushProperty name="width" value="0.2" units="cm"/>
      <inkml:brushProperty name="height" value="0.2" units="cm"/>
      <inkml:brushProperty name="color" value="#FFC114"/>
    </inkml:brush>
  </inkml:definitions>
  <inkml:trace contextRef="#ctx0" brushRef="#br0">0 0 184,'0'0'282,"0"0"-27,0 0-33,0 0-52,0 0 9,5 2 20,-3-2-164,-1 0 1,1 0-1,-1 1 1,0-1-1,1 1 1,-1-1-1,0 1 1,1-1-1,-1 1 1,0 0-1,0 0 1,0-1-1,0 1 1,1 0-1,-1 0 1,0 0-1,-1 0 1,1 1-1,0-1 1,0 0-1,0 0 1,-1 0-1,1 1 1,0-1-1,-1 0 1,1 1 0,-1-1-1,0 0 1,1 1-1,-1-1 1,0 1-1,0-1 1,0 1-1,0-1 1,0 0-1,0 1 1,-1-1-1,1 1 1,0 0-36,0-1 222,0 39 832,-3 11-281,2-33-679,0-1 1,1 1-1,0-1 0,2 1 0,0-1 1,2 7-95,4 16 139,-3 0 1,1 22-140,-3-26 54,11 100 98,5 62 531,-6 76-683,-13-52-5,0 107-10,0-110-3116,0-218 2243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4.041"/>
    </inkml:context>
    <inkml:brush xml:id="br0">
      <inkml:brushProperty name="width" value="0.2" units="cm"/>
      <inkml:brushProperty name="height" value="0.2" units="cm"/>
      <inkml:brushProperty name="color" value="#FFC114"/>
    </inkml:brush>
  </inkml:definitions>
  <inkml:trace contextRef="#ctx0" brushRef="#br0">0 215 144,'0'0'149,"0"0"-51,0 0 7,0 0-9,0 0 0,0 0 13,0 0-13,0 0-18,0 0-20,0 0 8,0 0 12,5-2-56,24-8 45,-1 0 609,0 0 1,0-2 0,19-12-677,4-7 504,2 2 0,36-14-504,-67 35 88,1 0 0,0 1-1,1 1 1,0 1-1,0 1 1,0 1 0,0 2-1,0 0-87,-11 2 29,-1 0-1,0 1 1,1 1 0,-1 0-1,-1 1 1,1 0-1,0 1 1,-1 0 0,0 0-1,0 1 1,-1 1-1,1 0 1,-2 1 0,1-1-1,-1 2 1,0-1-1,0 2 1,2 4-29,9 10 84,-1 0 0,-2 2 0,0 0 0,-2 2 0,-1-1 0,9 26-84,-13-21 96,0 1 0,-2 1 0,-2-1 1,-1 1-1,-1 0 0,-2 0 0,-2 21-96,-1-40 24,-1 1 0,-1-1 0,0 1 0,-1-1 0,-1 0 0,0 0 0,-1 0 0,0-1 0,-5 7-24,1-4 26,0 1 0,-1-1 0,-1 0-1,0-1 1,-2-1 0,1 0 0,-7 4-26,-3-1-2,0-2-1,-1 0 1,-1-2 0,0 0 0,-1-2-1,0-1 1,-20 6 2,42-16-1,-1 0-5,-1 1 0,1 0 0,0 0 0,-1 1 0,1-1 0,0 1 0,1 0 0,-3 2 6,13-2-6,55 37 53,-2 3-1,-2 2 0,-1 3 1,23 29-47,177 230 97,-114-132-125,-127-159 79,-14-15-150,-1-1 0,1 1 0,-1-1 0,1 1 0,-1-1 0,1 1 0,-1-1 0,1 1 0,0-1 0,-1 0 0,1 1 0,-1-1 0,1 0 0,0 1 0,0-1 0,-1 0 0,1 0 0,0 0 0,-1 0 0,1 0 0,0 0 0,0 0 0,-1 0 1,1 0-1,0 0 0,-1 0 0,1 0 0,0 0 0,0 0 0,0-1 99,11-11-1092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5.170"/>
    </inkml:context>
    <inkml:brush xml:id="br0">
      <inkml:brushProperty name="width" value="0.2" units="cm"/>
      <inkml:brushProperty name="height" value="0.2" units="cm"/>
      <inkml:brushProperty name="color" value="#FFC114"/>
    </inkml:brush>
  </inkml:definitions>
  <inkml:trace contextRef="#ctx0" brushRef="#br0">18 33 128,'0'0'274,"-11"-1"-98,11 1-147,0 0 0,0 0 0,0-1 0,-1 1 0,1 0 0,0 0 0,0 0 0,0 0 0,0 0 0,0 0 0,0 0 0,0 0 0,-1 0 1,1 0-1,0-1 0,0 1 0,0 0 0,0 0 0,0 0 0,-1 0 0,1 0 0,0 0 0,0 0 0,0 0 0,0 0 0,0 0 0,-1 0 0,1 0 0,0 0 0,0 0 0,0 0 0,0 0 0,0 1 0,0-1 0,-1 0 0,1 0 0,0 0 0,0 0 0,0 0 0,0 0 0,0 0 0,0 0 0,-1 0 0,1 1 0,0-1 0,0 0 0,0 0 0,0 0 0,0 0 0,0 0 0,0 0 0,0 1 0,0-1 0,0 0 0,0 0 0,0 0 0,0 0 0,0 0 0,0 1 0,0-1 0,0 0 0,0 0 0,0 0 0,0 0 0,0 0 0,0 1 1,0-1-1,0 0 0,0 0 0,0 0-29,5 3 60,0-1 0,0 0 0,1 0 1,-1 0-1,0-1 0,1 1 1,-1-1-1,1-1 0,-1 1 0,1-1 1,2 0-61,80-2 596,-42 1-393,-32 1-151,206-1 1329,40-13-1381,12-8 1736,228 12-1736,-500 10 0,6 1-99,0 1-1,0-1 1,-1 1-1,1 1 1,-1-1-1,0 1 1,5 3 99,13 5-2635,-21-9 1649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5.809"/>
    </inkml:context>
    <inkml:brush xml:id="br0">
      <inkml:brushProperty name="width" value="0.2" units="cm"/>
      <inkml:brushProperty name="height" value="0.2" units="cm"/>
      <inkml:brushProperty name="color" value="#FFC114"/>
    </inkml:brush>
  </inkml:definitions>
  <inkml:trace contextRef="#ctx0" brushRef="#br0">0 1 48,'3'28'1715,"2"0"0,4 15-1715,27 148 1709,-9 1 0,-7 17-1709,38 261 1169,-57-467-1169,1 12-77,0 1 1,2-1-1,-1 0 0,2 0 1,0 0-1,1 0 1,1-1-1,0 0 0,3 3 77,-9-15-233,10 7 131,1-10-2706,10-10 1396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2:56.672"/>
    </inkml:context>
    <inkml:brush xml:id="br0">
      <inkml:brushProperty name="width" value="0.2" units="cm"/>
      <inkml:brushProperty name="height" value="0.2" units="cm"/>
      <inkml:brushProperty name="color" value="#FFC114"/>
    </inkml:brush>
  </inkml:definitions>
  <inkml:trace contextRef="#ctx0" brushRef="#br0">342 1 136,'-8'0'207,"0"1"-1,0 0 1,1 0-1,-1 1 1,0 0-1,0 1 1,1-1-1,-1 2 1,1-1-1,0 1 1,0 0-1,0 0 1,1 1-1,0 0 1,-1 0 0,2 0-1,-1 1 1,0 0-1,1 0 1,1 1-1,-1-1 1,1 1-1,-2 3-206,-11 21 308,2 2-1,1 0 0,1 0 1,-6 27-308,11-34 284,-19 60 199,4 1-1,3 1 1,2 20-483,13-70 89,2 1 0,1 0 1,3 0-1,0 0 0,3 0 1,1 0-1,2 0 0,9 24-89,-4-25 45,2-2 0,1 1 0,2-2 0,2 0-1,1-1 1,1-1 0,2-1 0,13 12-45,-18-23 13,1-1-1,1-1 1,0 0 0,2-2-1,0 0 1,1-2 0,1 0-1,0-2 1,1-1 0,0 0-1,1-2 1,10 2-13,-24-9 20,1 0 0,-1-1 1,1 0-1,-1-1 0,1 0 0,0-1 0,-1-1 1,1 0-1,0-1 0,-1 0 0,1 0 1,-1-2-1,0 0 0,1 0-20,4-4 35,-1 0 0,0 0-1,-1-2 1,0 0 0,0-1 0,-1 0-1,0-1 1,-1-1 0,5-6-35,5-8 40,-2-1 0,0-1 0,-2-1 1,-2-1-1,0-1 0,-3 0 0,0-1 0,-2 0 1,-1-1-1,-2-1-40,2-23 27,-2 0 0,-2-1 0,-3 0 0,-3-29-27,-3 60-2,-1 1-1,-1-1 1,-2 1-1,-1 0 1,0 1 0,-7-14 2,10 29 6,-4-12 3,0 1 0,-2 0 0,0 1 0,-1 0 0,-2 1 0,0 0 0,-1 0 0,-1 2 0,0 0 0,-2 1 0,0 0 0,-9-6-9,8 10 6,0 1 0,0 0-1,-1 2 1,0 0-1,-1 1 1,0 1 0,0 1-1,-1 1 1,0 0-1,0 2 1,-1 0 0,1 2-1,-19 0-5,2 2 52,0 3-1,0 1 1,1 2 0,-15 4-52,6 0-1658,-1-3 1,-15 0 1657,60-7-1719,2 0-126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1.874"/>
    </inkml:context>
    <inkml:brush xml:id="br0">
      <inkml:brushProperty name="width" value="0.2" units="cm"/>
      <inkml:brushProperty name="height" value="0.2" units="cm"/>
      <inkml:brushProperty name="color" value="#FFC114"/>
    </inkml:brush>
  </inkml:definitions>
  <inkml:trace contextRef="#ctx0" brushRef="#br0">37 16 20,'5'-15'3293,"5"17"-2712,-9-1-581,1 1 1,-1-1 0,0 1 0,0 0-1,1-1 1,-1 1 0,0 0-1,-1-1 1,1 1 0,0 0-1,0 0 1,-1 0 0,1 0 0,-1 0-1,0 0 1,0 0 0,1 0-1,-9 127 351,1-51-238,-1 160 181,5-93-203,-22 140-91,24-269-182,-2 18 123,3-33-62,0 0 0,0 0 0,0 0-1,0 0 1,-1 0 0,1 0 0,0 0 0,-1 0-1,1 0 1,0 0 0,-1 0 0,1 0 0,-1 0-1,0 0 1,1 0 0,-1 0 0,0-1-1,1 1 1,-1 0 0,0 0 0,-1 0 121,2-2-1008,0 1 139</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2.939"/>
    </inkml:context>
    <inkml:brush xml:id="br0">
      <inkml:brushProperty name="width" value="0.2" units="cm"/>
      <inkml:brushProperty name="height" value="0.2" units="cm"/>
      <inkml:brushProperty name="color" value="#FFC114"/>
    </inkml:brush>
  </inkml:definitions>
  <inkml:trace contextRef="#ctx0" brushRef="#br0">1 149 16,'0'0'148,"0"0"30,0 0-1,0 0-7,0 0-17,0 0 0,0 0 36,0 0-2,0 0-3,0 0-35,0 0-9,0 0 13,0 0 39,3-4-32,5-10 37,2 1 0,0 0 0,0 1 0,1 0 0,1 1 0,11-10-197,-16 15 94,0 1 1,1 0-1,-1 0 0,1 1 1,0 0-1,0 0 0,0 1 1,0 0-1,1 1 0,-1-1 1,1 2-1,0-1 0,-1 1 1,2 0-95,-5 2 21,0-1 1,-1 1 0,1 0 0,0 0-1,-1 1 1,1-1 0,-1 1-1,1 0 1,-1 0 0,0 1-1,0-1 1,0 1 0,0 0-1,0 0 1,-1 0 0,1 1-1,-1-1 1,0 1 0,0 0-1,0-1 1,-1 2 0,1-1 0,-1 0-1,0 0 1,0 1 0,0-1-1,-1 1 1,1 2-22,4 13 63,-1 0 0,0 1 1,-2 0-1,0 0 0,-1 13-63,-1-8 46,-1 0-1,-2-1 0,0 1 1,-2 0-1,-6 22-45,-7 10-29,-20 45 29,30-84 1,5-15-4,-32 75-60,32-74 41,-1-1-1,0 1 1,1 0-1,-2-1 1,1 0-1,0 0 0,-1 0 1,0 0-1,0 0 1,0-1-1,0 0 1,-1 0-1,1 0 1,-2 1 22,4-4-11,1 1 1,-1-1 0,1 1 0,-1-1 0,1 0 0,-1 1 0,0-1 0,1 0 0,-1 0 0,1 0 0,-1 0 0,1-1 0,-1 1 0,0 0 0,1-1 0,-1 1-1,1-1 1,-1 1 0,1-1 0,0 0 0,-1 1 0,1-1 0,0 0 0,-1 0 0,1 0 0,0 0 0,0 0 0,0-1 0,0 1 0,0 0 0,0 0 0,0-1-1,0 1 1,0 0 0,1-1 0,-1 1 0,1-1 0,-1 1 0,1-1 0,-1 1 0,1-1 0,0 0 0,0 1 0,0-1 10,3 4 23,1-1-1,-1 1 1,1 0 0,-1 0 0,1 1-1,-1-1 1,0 1 0,0-1-1,0 2-22,29 31 90,-2 2 0,-1 1-1,-2 2-89,26 35 158,-21-29-100,-24-32-67,1-1 0,0 0 1,1 0-1,0-1 1,1 0-1,0-1 1,2 0 8,1-5-2407,-14-6 1555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3.420"/>
    </inkml:context>
    <inkml:brush xml:id="br0">
      <inkml:brushProperty name="width" value="0.2" units="cm"/>
      <inkml:brushProperty name="height" value="0.2" units="cm"/>
      <inkml:brushProperty name="color" value="#FFC114"/>
    </inkml:brush>
  </inkml:definitions>
  <inkml:trace contextRef="#ctx0" brushRef="#br0">26 386 208,'26'-9'505,"-1"-1"-1,0-1 1,-1-1 0,0-1 0,-1-1-1,10-9-504,-25 18 72,-1-2 0,0 1 0,-1-1 0,1 0 0,-1 0 0,-1 0 0,1-1 0,-1 0 0,-1 0 0,1 0 0,-2-1 0,1 1 0,-1-1 0,0 0-1,-1 0 1,0 0 0,0-1 0,-1 1 0,0 0 0,-1-5-72,0 8 7,-1 0 0,0 0 0,0 0-1,-1 0 1,1 0 0,-1 1 0,0-1 0,-1 1 0,1-1 0,-1 1-1,0 0 1,-1 0 0,1 0 0,-1 0 0,0 0 0,-4-2-7,6 4 11,-1 1 0,1 0 0,-1 0 0,1 0 0,-1 0 0,0 0 0,0 0 0,0 1 0,0-1 0,0 1 0,-1 0 0,1 0 1,0 0-1,0 1 0,-1-1 0,1 1 0,-1-1 0,1 1 0,0 0 0,-1 1 0,1-1 0,0 1 0,-1-1 0,1 1 0,0 0 1,-1 0-1,1 0 0,0 1 0,-3 1-11,-4 3 27,0 2 0,0 0 0,0 0 0,1 0 0,1 1 0,-1 1 0,1 0 0,1 0 0,0 0 0,0 1 0,1 0 0,0 0 0,1 0 0,1 1 0,0 0 1,-1 3-28,-3 16 105,2 0 0,0 0 1,2 1-1,2 0 1,1 25-106,1-50 15,1 1 1,0-1 0,0 1-1,1-1 1,0 0 0,0 0-1,0 0 1,1 0-1,0 0 1,1-1 0,0 1-1,0-1 1,0 0-1,1 0 1,-1 0 0,1-1-1,1 0 1,4 4-16,-1-1 29,0-2 0,0 1 0,1-1 0,0-1-1,0 0 1,0 0 0,0-1 0,1 0 0,0-1 0,0 0 0,0-1 0,6 0-29,5 1-101,0-2 1,0-1-1,0-1 1,1 0-1,-1-2 0,-1-1 1,5-1 100,38-8-2387,-53 11 1480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3.345"/>
    </inkml:context>
    <inkml:brush xml:id="br0">
      <inkml:brushProperty name="width" value="0.2" units="cm"/>
      <inkml:brushProperty name="height" value="0.2" units="cm"/>
      <inkml:brushProperty name="color" value="#FFC114"/>
    </inkml:brush>
  </inkml:definitions>
  <inkml:trace contextRef="#ctx0" brushRef="#br0">0 100 372,'22'72'1061,"4"-2"0,2-1 1,24 40-1062,-3-6 639,2 4 1674,27 37-2313,-77-142 54,0-1 0,-1 1-1,1 0 1,0-1 0,1 1 0,-1-1 0,0 0-1,0 1 1,1-1 0,-1 0 0,0 0 0,1 0 0,-1 0-1,1 0 1,0 0 0,-1 0 0,1 0 0,1 0-54,-2-1 297,5-2-35,0-2-203,0-1 0,1 1 0,-1-1 1,-1 0-1,1 0 0,-1-1 0,0 1 0,0-1 0,0 0 0,-1-1 1,0 1-1,0-1 0,-1 0 0,1 0 0,-2 0 0,1-2-59,11-30 244,-2 0 0,3-29-244,2-1 198,16-45 13,44-167 198,-76 275-528,1 0-1,-1 0 0,1 0 1,1 0-1,-1 0 0,1 0 1,0 1-1,0-1 1,0 1-1,1 0 0,0 0 1,0 0-1,0 1 0,3-3 120,-6 7-645,-1 0-330,1 0-658,7 0-155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4.188"/>
    </inkml:context>
    <inkml:brush xml:id="br0">
      <inkml:brushProperty name="width" value="0.2" units="cm"/>
      <inkml:brushProperty name="height" value="0.2" units="cm"/>
      <inkml:brushProperty name="color" value="#FFC114"/>
    </inkml:brush>
  </inkml:definitions>
  <inkml:trace contextRef="#ctx0" brushRef="#br0">413 75 40,'-1'-3'136,"1"0"0,-1 0 0,1 0-1,-1 0 1,0 0 0,0 0 0,0 0 0,0 1 0,-1-1-1,1 0 1,-1 0 0,0 1 0,0-1 0,0 1 0,0 0-1,0 0 1,0-1 0,-1 1 0,1 1 0,-1-1 0,1 0-1,-1 1 1,0-1 0,0 1 0,0 0 0,-1-1-136,-2 0 136,0 0 0,0 0 0,-1 0 1,1 1-1,-1 0 0,1 0 0,-1 0 0,1 1 1,-1 0-1,0 1 0,1-1 0,-1 1 0,0 1-136,-8 2 114,1 0-1,0 2 0,1-1 0,-1 2 0,1 0 0,1 0 0,-1 1 0,1 1 0,1 0 0,-1 1 0,2 0 0,-1 1 0,1 0 0,1 0 0,-6 10-113,5-6 111,1 1 0,0 0-1,1 1 1,1 0 0,0 0 0,2 1 0,0-1 0,1 1 0,0 0 0,2 1 0,0-1 0,1 14-111,2-24 14,0-1 0,0 1 0,1-1-1,0 1 1,0-1 0,1 0 0,0 0 0,0 0 0,0 0 0,1-1 0,0 1 0,1-1 0,-1 0 0,1 0 0,0-1 0,1 1 0,0 0-14,0-1-59,0 1 0,1-1 0,0 0 0,0 0 1,0-1-1,0 0 0,1 0 0,-1-1 0,1 0 0,0 0 1,0-1-1,0 1 0,0-2 0,0 0 0,7 1 59,114-2-3600,-108 0 2569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4.605"/>
    </inkml:context>
    <inkml:brush xml:id="br0">
      <inkml:brushProperty name="width" value="0.2" units="cm"/>
      <inkml:brushProperty name="height" value="0.2" units="cm"/>
      <inkml:brushProperty name="color" value="#FFC114"/>
    </inkml:brush>
  </inkml:definitions>
  <inkml:trace contextRef="#ctx0" brushRef="#br0">77 282 260,'-3'12'294,"1"0"-1,1 1 1,0-1-1,0 0 1,2 1 0,-1-1-1,1 1-293,0-10 40,-1 1 0,1-1 0,0 0 0,0 0 0,0 0 0,0 0-1,0 0 1,1 0 0,-1 0 0,1-1 0,0 1 0,0 0 0,0-1 0,0 0 0,0 1 0,0-1-1,1 0 1,-1 0 0,1 0 0,-1 0 0,1-1 0,0 1 0,0-1 0,0 1 0,0-1 0,0 0-1,0 0 1,2 0-40,0-1 31,1 1-1,-1-1 1,1 0 0,-1-1-1,1 1 1,-1-1-1,1 0 1,-1-1 0,0 1-1,1-1 1,-1 0-1,0 0 1,0-1-1,0 1 1,-1-1 0,1 0-1,2-2-30,5-2 68,-2 0-47,-1 0 0,1-1 0,-1 0 0,0 0 0,-1-1 1,0 0-1,0-1 0,-1 1 0,0-1 0,-1-1 0,0 1 1,-1-1-1,0 0 0,-1-1 0,0 1 0,0-1 0,1-10-21,-4 14 33,1 0 0,-1 0 0,0-1-1,-1 1 1,0 0 0,-1-1 0,1 1-1,-1 0 1,-1 0 0,0 0 0,0 0-1,0 0 1,-1 0 0,0 0 0,-1 1 0,0-1-1,0 1 1,0 0 0,-1 0 0,0 1-1,-1 0 1,1-1 0,-1 2 0,0-1-1,0 1 1,-5-3-33,6 4 50,-1 1 0,0 0 0,-1 0 0,1 0 0,0 1 0,-1 0 0,1 0 0,-1 1 0,0 0 0,1 0 0,-1 0 0,0 1 0,0 0 0,0 0 0,1 1 0,-1 0 0,0 0 0,0 0 0,1 1 0,-1 0 0,1 0 0,0 1 0,0 0 0,-1 0 0,-2 3-50,-1 0-18,1 0 0,-1 1 1,1 0-1,1 1 0,-1 0 0,1 0 0,1 1 0,0 0 0,0 1 0,0-1 0,1 1 0,1 0 0,0 1 1,-2 6 17,6-16-76,1 0 0,0 0 1,0 0-1,1-1 1,-1 1-1,0 0 1,0 0-1,0 0 1,0 0-1,1 0 0,-1-1 1,1 1-1,-1 0 1,0 0-1,1 0 1,-1-1-1,1 1 1,-1 0-1,1-1 0,0 1 1,-1 0-1,1-1 1,0 1-1,-1-1 1,1 1-1,0-1 1,0 0-1,0 1 0,0-1 76,0 1-40,7 2-947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8.337"/>
    </inkml:context>
    <inkml:brush xml:id="br0">
      <inkml:brushProperty name="width" value="0.2" units="cm"/>
      <inkml:brushProperty name="height" value="0.2" units="cm"/>
      <inkml:brushProperty name="color" value="#FFC114"/>
    </inkml:brush>
  </inkml:definitions>
  <inkml:trace contextRef="#ctx0" brushRef="#br0">1 70 24,'0'0'192,"0"0"38,1 1-160,-1-1-1,1 0 1,0 0-1,0 0 1,-1 0-1,1 0 1,0 0 0,0 0-1,-1 0 1,1 0-1,0 0 1,0 0-1,-1 0 1,1-1-1,0 1 1,0 0 0,-1 0-1,1-1 1,0 1-1,-1-1 1,2 1-70,-3-1 42,1 1 0,0-1 0,0 1 1,0-1-1,0 1 0,1 0 0,-1-1 0,0 1 0,0-1 1,0 1-1,0-1 0,0 1 0,0 0 0,1-1 0,-1 1 1,0-1-1,0 1 0,1 0 0,-1-1 0,0 1 0,1 0 1,-1 0-1,0-1 0,1 1 0,-1 0 0,0-1 0,1 1 1,-1 0-1,0 0 0,1 0 0,-1 0 0,1-1 0,-1 1 1,1 0-1,-1 0 0,0 0 0,1 0 0,-1 0 1,1 0-1,-1 0 0,1 0 0,-1 0 0,0 0 0,1 0 1,-1 0-1,1 1 0,-1-1 0,0 0 0,1 0 0,-1 0 1,1 1-1,-1-1 0,0 0 0,1 0 0,-1 1 0,0-1 1,1 0-1,-1 0 0,0 1 0,1-1-42,0 2 5,1-1-1,0 0 0,0 1 1,-1-1-1,1 1 1,-1-1-1,1 1 0,-1 0 1,0 0-1,0 0 1,0 0-1,0 0 1,0 0-1,0 0 0,0 0 1,-1 0-5,16 81 436,0 6-16,4-1 1,25 68-421,-32-129 79,-10-22-41,-1 0 0,1 1 0,-1-1 0,0 0 0,0 1 0,0 0 0,0 4-38,24-47 66,23-59-30,-4-2 0,-5-2 0,3-24-36,-29 90 3,-9 24-107,0-1 0,-1 0 0,0 0-1,-1 0 1,-1 0 0,0 0 0,0-3 104,-2 14-43,0 0 0,0 0 0,0 0 0,0 0 0,0-1 1,0 1-1,-1 0 0,1 0 0,0 0 0,0 0 0,0 0 0,0 0 1,-1 0-1,1 0 0,0 0 0,0 0 0,0 0 0,0 0 0,-1 0 0,1 0 1,0 0-1,0 0 0,0 0 0,-1 0 0,1 0 0,0 0 0,0 0 0,0 0 1,0 0-1,-1 0 0,1 0 0,0 0 0,0 0 0,0 0 0,0 0 1,0 0-1,-1 1 0,1-1 0,0 0 0,0 0 0,0 0 0,0 0 0,0 0 1,0 1-1,0-1 0,-1 0 0,1 0 0,0 0 0,0 0 0,0 1 43,-1-1-260,-2 3-554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8.909"/>
    </inkml:context>
    <inkml:brush xml:id="br0">
      <inkml:brushProperty name="width" value="0.2" units="cm"/>
      <inkml:brushProperty name="height" value="0.2" units="cm"/>
      <inkml:brushProperty name="color" value="#FFC114"/>
    </inkml:brush>
  </inkml:definitions>
  <inkml:trace contextRef="#ctx0" brushRef="#br0">87 282 264,'14'-2'198,"0"-1"0,0-1 1,-1 0-1,0-1 0,0 0 0,0-1 0,0 0 0,-1-1 1,0-1-1,1-1-198,-5 3 88,0 1 0,-1-2 0,0 1 0,0-1 1,0 0-1,-1 0 0,0-1 0,0 0 0,-1 0 0,0 0 1,-1-1-1,0 1 0,0-1 0,-1 0 0,1-2-88,-4 7 21,0 0 0,0 1 0,0-1 0,0 0 0,-1 0 0,1 0 0,-1 0 0,0 0 0,0 1 0,-1-1 0,1 0 0,-1 1 0,1-1 0,-1 1 0,0 0 0,-1-1 0,1 1 0,0 0 0,-1 0 0,0 1 0,0-1 0,0 0 0,0 1 0,0 0 0,0 0 0,0 0 0,-1 0 0,1 0 0,-1 1 0,0-1 0,1 1 0,-1 0 0,0 0 0,0 0 0,0 1 0,0 0 0,1-1 0,-1 1 0,0 0 0,0 1 0,0-1 0,0 1 0,0 0 0,1 0 0,-1 0 0,-1 1-21,-6 2 29,0 1-1,0 1 1,1 0 0,-1 1 0,2 0-1,-1 0 1,1 1 0,0 0 0,0 1 0,1 0-1,0 0 1,1 1 0,0 0 0,0 0 0,1 1-1,1 0 1,-1 1-29,-3 10 60,1-1-1,1 1 0,1 1 1,1-1-1,1 1 1,1 0-1,1 0 1,0 21-60,3-36 10,-1 0 1,1 1 0,0-1 0,1 0 0,0 0 0,0 0 0,1 0 0,0 0 0,0 0 0,1-1 0,0 0 0,0 0 0,1 0 0,0 0 0,0 0 0,0-1 0,1 0-1,3 3-10,-1-2 1,1-1 0,0 1 0,1-1 0,-1-1-1,1 0 1,0 0 0,0-1 0,1 0 0,-1-1-1,1 0 1,0 0 0,0-2 0,0 1 0,0-1-1,0 0-143,0 0 1,0-1 0,0-1 0,1 0 0,-1 0 0,0-1 0,0 0 0,-1-1 0,1 0 0,0-1 0,-1 0 0,2-2 142,12-7-874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254"/>
    </inkml:context>
    <inkml:brush xml:id="br0">
      <inkml:brushProperty name="width" value="0.2" units="cm"/>
      <inkml:brushProperty name="height" value="0.2" units="cm"/>
      <inkml:brushProperty name="color" value="#FFC114"/>
    </inkml:brush>
  </inkml:definitions>
  <inkml:trace contextRef="#ctx0" brushRef="#br0">1 448 132,'0'0'33,"0"1"0,0-1 1,0 0-1,0 1 0,0-1 0,1 0 0,-1 1 0,0-1 1,0 0-1,1 1 0,-1-1 0,0 0 0,0 0 0,1 1 1,-1-1-1,0 0 0,1 0 0,-1 0 0,0 1 1,1-1-1,-1 0 0,0 0 0,1 0 0,-1 0 0,0 0 1,1 0-1,-1 0 0,0 0 0,1 0 0,-1 0 1,1 0-1,-1 0 0,0 0 0,1 0 0,-1 0 0,0 0 1,1 0-1,-1 0 0,0 0 0,1-1 0,-1 1 0,1 0-33,13-18 564,10-33-280,-22 45-167,27-62 787,34-58-904,-50 102 92,1 2-1,2 0 1,0 0 0,0 2-1,2 0 1,1 1 0,1 0-92,-18 17-28,1 1 0,-1-1 1,0 0-1,0 1 0,1 0 1,-1-1-1,1 1 0,-1 0 0,1 0 1,2 0 27,-4 1-66,0 0 0,0 0 0,0 0 1,-1 0-1,1 0 0,0 0 0,0 0 0,0 0 1,0 1-1,-1-1 0,1 0 0,0 1 0,0-1 1,0 0-1,-1 1 0,1-1 0,0 1 1,-1-1-1,1 1 0,0-1 0,-1 1 0,1 0 1,-1-1-1,1 1 0,-1 0 0,1-1 0,-1 1 1,1 0-1,-1 0 0,0 0 0,0-1 0,1 1 1,-1 0-1,0 0 0,0 0 66,3 4-940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594"/>
    </inkml:context>
    <inkml:brush xml:id="br0">
      <inkml:brushProperty name="width" value="0.2" units="cm"/>
      <inkml:brushProperty name="height" value="0.2" units="cm"/>
      <inkml:brushProperty name="color" value="#FFC114"/>
    </inkml:brush>
  </inkml:definitions>
  <inkml:trace contextRef="#ctx0" brushRef="#br0">0 0 88,'6'28'456,"-1"-2"-12,1 4-52,3-2-40,0 3-36,-2-3-32,5 2-96,0-2-24,5-7-72,-4 1-96,7 1-36,-3-6-164,3-4-156,-3-9-168,-3-3-316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09.922"/>
    </inkml:context>
    <inkml:brush xml:id="br0">
      <inkml:brushProperty name="width" value="0.2" units="cm"/>
      <inkml:brushProperty name="height" value="0.2" units="cm"/>
      <inkml:brushProperty name="color" value="#FFC114"/>
    </inkml:brush>
  </inkml:definitions>
  <inkml:trace contextRef="#ctx0" brushRef="#br0">273 1 308,'-10'94'1633,"-4"-1"0,-16 52-1633,-59 182 1057,48-183-748,26-88-322,-10 35-1173,-9 11 1186,20-64-873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1.743"/>
    </inkml:context>
    <inkml:brush xml:id="br0">
      <inkml:brushProperty name="width" value="0.2" units="cm"/>
      <inkml:brushProperty name="height" value="0.2" units="cm"/>
      <inkml:brushProperty name="color" value="#FFC114"/>
    </inkml:brush>
  </inkml:definitions>
  <inkml:trace contextRef="#ctx0" brushRef="#br0">1 1 12,'0'0'285,"0"0"9,0 0-30,7 3-15,82 14 552,-56-12-647,86 11 1875,114 0-2029,-64-6 674,568 75 567,-692-77-1299,-28-4-791,0-1 0,0-1 0,13 0 849,-30-2-870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2.278"/>
    </inkml:context>
    <inkml:brush xml:id="br0">
      <inkml:brushProperty name="width" value="0.2" units="cm"/>
      <inkml:brushProperty name="height" value="0.2" units="cm"/>
      <inkml:brushProperty name="color" value="#FFC114"/>
    </inkml:brush>
  </inkml:definitions>
  <inkml:trace contextRef="#ctx0" brushRef="#br0">38 1 28,'0'0'47,"0"0"0,1 0 1,-1-1-1,0 1 0,1 0 0,-1 0 0,0 0 1,0 0-1,1 0 0,-1 0 0,0 0 0,1 0 0,-1 0 1,0 0-1,0 0 0,1 1 0,-1-1 0,0 0 1,1 0-1,-1 0 0,0 0 0,0 0 0,1 0 1,-1 1-1,0-1 0,0 0 0,1 0 0,-1 0 0,0 1 1,0-1-1,0 0 0,0 0 0,1 1 0,-1-1 1,0 0-1,0 0 0,0 1 0,0-1 0,0 0 1,0 1-1,0-1-47,8 22 762,-1 22-281,-2 47 242,-1-35-233,-1 0 0,-4 0 0,-1 0 0,-11 51-490,-16 51 1389,2 46-1389,26-97-1095,1-105 451,1 6-1390,4-1 865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2.863"/>
    </inkml:context>
    <inkml:brush xml:id="br0">
      <inkml:brushProperty name="width" value="0.2" units="cm"/>
      <inkml:brushProperty name="height" value="0.2" units="cm"/>
      <inkml:brushProperty name="color" value="#FFC114"/>
    </inkml:brush>
  </inkml:definitions>
  <inkml:trace contextRef="#ctx0" brushRef="#br0">1 2 92,'0'0'508,"0"0"-84,0 0-48,0 0-32,0 0-16,0 0-44,0 0-72,0 0-56,20-2-96,-20 8-88,0 2-156,-4 0-152,2-3-220,-1 1-272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3.997"/>
    </inkml:context>
    <inkml:brush xml:id="br0">
      <inkml:brushProperty name="width" value="0.2" units="cm"/>
      <inkml:brushProperty name="height" value="0.2" units="cm"/>
      <inkml:brushProperty name="color" value="#FFC114"/>
    </inkml:brush>
  </inkml:definitions>
  <inkml:trace contextRef="#ctx0" brushRef="#br0">202 20 68,'-7'1'198,"0"1"-1,0 0 1,1 1 0,-1-1-1,0 1 1,1 0 0,0 1-1,0 0 1,0 0 0,0 0-1,1 1 1,-1-1 0,0 3-198,-3 3 228,1 0 0,0 0 0,1 1 0,0 0 0,1 0 0,0 1 0,-1 3-228,-5 16 377,2 1 1,1 0-1,2 0 0,1 1 1,-1 16-378,5-33 110,1-1 0,0 0 0,1 1 0,0-1 0,1 1 0,1-1 0,1 0 0,0 1 0,1-1 0,0-1 0,4 6-110,-8-18 21,1 0 1,0 0-1,-1 0 1,1 0-1,0 0 1,0-1 0,0 1-1,0 0 1,1-1-1,-1 1 1,0-1-1,1 1 1,-1-1 0,1 0-1,0 1 1,-1-1-1,1 0 1,0 0-1,0 0 1,-1 0-1,1-1 1,0 1 0,0 0-1,0-1 1,0 1-1,0-1 1,1 0-22,1 0 19,0-1 0,-1 0 0,1 0 1,0 0-1,-1 0 0,1-1 0,-1 1 0,0-1 1,1 0-1,-1 0 0,0 0 0,0 0 0,0-1 0,0 0-19,11-10 56,-1 0 0,-1-1 0,0 0-1,-1-1 1,9-15-56,-10 11 28,0 0 0,-1-1 0,-1 0 0,-1 0 0,-1 0 0,4-22-28,-4 3 26,-2 0 0,-2 0-1,-1-15-25,-1 42 32,-1-1 0,0 1 0,0 0 0,-2 0 0,1 1 0,-1-1 0,-1 0 0,0 1 0,-1 0 0,-3-6-32,8 17 6,0 1 0,0-1 0,0 1 0,0-1 0,0 0-1,-1 1 1,1-1 0,0 0 0,0 1 0,0-1-1,0 1 1,-1-1 0,1 0 0,0 0 0,0 1 0,-1-1-1,1 0 1,0 1 0,-1-1 0,1 0 0,0 0-1,-1 1 1,1-1 0,0 0 0,-1 0 0,1 0 0,0 0-1,-1 0 1,1 0 0,-1 1 0,1-1 0,0 0-1,-1 0 1,1 0 0,-1 0 0,1 0 0,0 0 0,-1 0-1,1-1 1,-1 1 0,1 0 0,0 0 0,-1 0-1,1 0 1,0 0 0,-1-1 0,1 1 0,0 0-1,-1 0 1,1-1 0,0 1 0,-1 0 0,1 0 0,0-1-1,0 1 1,-1 0 0,1-1 0,0 1 0,0 0-1,-1-1 1,1 1 0,0 0 0,0-1 0,0 1 0,0-1-6,-9 33 160,9-32-160,-4 25 57,1-1 0,1 1 1,1-1-1,1 1 0,1 0 0,1-1 0,2 1 0,0-1 0,1 0 1,2 0-1,1-1 0,0 0 0,2 0 0,0-1 0,2 0 0,7 10-57,-14-25 25,0 0-1,1-1 1,0 1 0,0-1-1,0 0 1,1-1-1,0 0 1,0 0 0,0 0-1,1-1 1,-1 0-1,1 0 1,0-1-1,0 0 1,1-1 0,-1 1-1,1-2 1,-1 1-1,1-1 1,-1 0-1,1-1 1,0 0 0,-1-1-1,1 1 1,-1-2-1,1 1 1,-1-1 0,1 0-1,-1-1 1,1 0-25,6-4-63,-1 0 1,0-1 0,0 0 0,-1-1 0,0-1-1,3-2 63,-10 6-679,1-1-1,-1 0 0,-1 0 1,1 0-1,-1 0 0,0-1 1,0-2 679,-1 1-2029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3.203"/>
    </inkml:context>
    <inkml:brush xml:id="br0">
      <inkml:brushProperty name="width" value="0.2" units="cm"/>
      <inkml:brushProperty name="height" value="0.2" units="cm"/>
      <inkml:brushProperty name="color" value="#FFC114"/>
    </inkml:brush>
  </inkml:definitions>
  <inkml:trace contextRef="#ctx0" brushRef="#br0">63 1 260,'-5'24'376,"-6"3"-56,5-1-60,-3 1 32,0-1-16,7 0-52,-4-3-44,1-7 4,2 7-92,0-8-96,0 2-4,3-5-180,0-2-164,0-10-216,0 0-304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3.789"/>
    </inkml:context>
    <inkml:brush xml:id="br0">
      <inkml:brushProperty name="width" value="0.2" units="cm"/>
      <inkml:brushProperty name="height" value="0.2" units="cm"/>
      <inkml:brushProperty name="color" value="#FFC114"/>
    </inkml:brush>
  </inkml:definitions>
  <inkml:trace contextRef="#ctx0" brushRef="#br0">60 110 20,'-57'308'2581,"57"-308"-2559,0 1 0,-1 0 0,1-1 0,0 1-1,-1 0 1,1 0 0,0-1 0,0 1 0,0 0 0,-1 0 0,1-1 0,0 1 0,0 0 0,0 0 0,1-1 0,-1 1-1,0 0 1,0 0 0,0-1 0,0 1 0,1 0 0,-1 0 0,0-1 0,1 1 0,-1 0 0,0-1 0,1 1 0,0 0-22,13-16 199,16-37-161,10-44-195,-27 60 166,1 0 0,3 1 1,0 1-1,2 1 0,2 0 0,16-18-9,-36 49 14,0 1-1,-1 0 0,1 0 1,0 0-1,0 0 1,0-1-1,0 2 0,1-1 1,-1 0-1,0 0 0,0 0 1,1 0-1,-1 1 1,0-1-1,1 0 0,-1 1 1,0-1-1,1 1 0,-1 0 1,1 0-1,-1-1 1,1 1-1,-1 0 0,1 0 1,-1 0-1,0 0 0,1 1 1,-1-1-1,1 0 1,0 1-14,0 0 17,0 1 0,0 0 0,1 0 1,-1 0-1,0 0 0,0 0 0,-1 0 0,1 0 1,0 1-1,-1-1 0,0 1 0,1-1 1,-1 1-1,1 2-17,3 12 96,0-1-1,0 1 1,-2 0 0,2 14-96,-1 37 986,-4 40-986,0-56 297,0-50-256,-1 4-42,0-2-15,7-9-12,17-14-92,-2-2 1,-1 0 0,0-2-1,-2 0 1,-1-1 0,7-13 119,-8 12-86,0 1 1,2 0-1,1 2 1,0 0-1,2 1 1,22-17 85,-43 37 17,1 0 0,0 1 1,0-1-1,0 0 0,0 1 0,0-1 1,0 1-1,0 0 0,0-1 0,0 1 1,0 0-1,0 0 0,0-1 1,0 1-1,0 0 0,0 0 0,0 0 1,0 0-1,0 0 0,0 1 0,0-1 1,0 0-1,0 0 0,0 1 1,0-1-1,0 0 0,0 1 0,0 0-17,2 0 21,-1 1-1,-1 0 0,1 0 0,0 0 0,0 0 1,-1 0-1,1 0 0,-1 0 0,0 1 0,1-1 1,0 3-21,2 5 61,-1 0 1,0 1 0,0 0 0,-1-1 0,0 7-62,5 81 394,-3-37-208,2-1 1,2 1 0,5 3-187,-13-64-113,0 0 69,0 1 0,0-1 0,0 0 0,0 1 1,0-1-1,0 1 0,0-1 0,0 0 0,0 1 0,0-1 0,0 0 1,0 1-1,1-1 0,-1 0 0,0 1 0,0-1 0,1 0 0,-1 1 0,0-1 1,0 0-1,1 1 0,-1-1 0,0 0 0,0 0 0,1 0 0,-1 1 0,0-1 1,1 0-1,-1 0 0,1 0 0,-1 0 0,0 0 0,1 1 0,-1-1 1,0 0-1,1 0 0,-1 0 0,1 0 0,-1 0 0,0 0 0,1 0 0,-1 0 1,0-1-1,1 1 0,-1 0 0,1 0 0,-1 0 0,0 0 0,1 0 44,25-18-1048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4.638"/>
    </inkml:context>
    <inkml:brush xml:id="br0">
      <inkml:brushProperty name="width" value="0.2" units="cm"/>
      <inkml:brushProperty name="height" value="0.2" units="cm"/>
      <inkml:brushProperty name="color" value="#FFC114"/>
    </inkml:brush>
  </inkml:definitions>
  <inkml:trace contextRef="#ctx0" brushRef="#br0">74 195 60,'2'1'84,"1"3"4,2 0-1,-1 0 1,0 0 0,1-1-1,0 1 1,0-1 0,0-1-1,0 1 1,0-1 0,0 1 0,1-1-1,-1-1 1,1 1 0,-1-1-1,1 0 1,0 0 0,0-1-1,-1 0 1,1 0 0,0 0-1,0-1 1,3 0-88,15-4 325,1-1-1,-2-2 1,1 0 0,18-10-325,-30 13 124,-1-1-1,0 0 1,-1-1 0,1 0 0,-1-1 0,-1 0 0,1 0 0,-2-1 0,1 0-1,6-11-123,-13 19 11,-1-1 0,0 0-1,-1 0 1,1 0 0,0 1-1,-1-1 1,1 0 0,-1 0 0,1 0-1,-1 0 1,0 0 0,0 0-1,0 0 1,0 0 0,0 0-1,0 0 1,0 0 0,-1 0-1,1 0 1,-1 0 0,1 0-1,-1 1 1,0-1 0,0 0-1,0 0 1,0 1 0,0-1-1,0 0 1,-1 1 0,1-1-1,0 1 1,-1 0 0,1-1-1,-1 1 1,1 0 0,-2-1-11,-3-2 10,0 0 1,-1 0-1,1 0 1,-1 1 0,0 0-1,0 0 1,0 1-1,0 0 1,-2-1-11,-4 2 26,0 0 1,0 0 0,0 2 0,0-1-1,0 2 1,0-1 0,0 2-1,1 0 1,-1 0 0,1 1-1,-1 1 1,2 0 0,-1 1-1,0 0 1,1 0 0,0 2 0,1-1-1,-1 1 1,1 1 0,1 0-27,-2 1 30,0 0 1,1 1-1,0 0 1,1 1-1,0 0 1,1 1-1,1 0 0,0 0 1,0 0-1,2 1 1,-1 0-1,2 0 1,0 0-1,1 1 1,0-1-1,1 1 1,0 11-31,2-20 13,0 1 0,0-1 0,1 1 0,0-1 0,0 1 0,1-1 0,0 0 0,0 0 0,0 0 0,1 0 0,0 0 1,0-1-1,1 1 0,-1-1 0,1 0 0,0 0 0,1 1-13,2 1 25,1-1 0,0 0 1,0 0-1,0-1 0,1 0 1,-1 0-1,1-1 0,0 0 1,1-1-1,5 2-25,22 3 75,1-1 0,-1-2 0,1-1 1,1-3-1,9-1-75,-36 1 10,49-1-927,0-2 1,61-10 916,-89 7-917,-12 4-132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5.701"/>
    </inkml:context>
    <inkml:brush xml:id="br0">
      <inkml:brushProperty name="width" value="0.2" units="cm"/>
      <inkml:brushProperty name="height" value="0.2" units="cm"/>
      <inkml:brushProperty name="color" value="#FFC114"/>
    </inkml:brush>
  </inkml:definitions>
  <inkml:trace contextRef="#ctx0" brushRef="#br0">165 1 372,'-17'21'242,"1"0"0,1 1 0,1 1 0,1 1 0,1 0 0,1 1 0,1 0 0,1 0 0,1 1 0,-3 25-242,-1 14 429,4 0 1,3 0-1,2 55-429,3-103 56,1 0-1,0 0 1,2 0-1,0-1 0,0 1 1,3 3-56,2 12 90,-4-19-53,0 0 0,1-1 0,0 1 0,1-1 0,0 0 0,1-1 0,0 0 0,1 0 0,0 0 0,1-1 0,0-1 0,9 8-37,-12-11 28,1 0 0,1-1 0,-1 0-1,1-1 1,0 1 0,0-1 0,0-1-1,0 0 1,1 0 0,-1 0 0,1-1-1,0 0 1,0-1 0,0 0 0,0-1-1,0 1 1,0-2 0,-1 1 0,1-1 0,2-1-28,7-3 42,-1 0 0,0-1 1,0-1-1,-1 0 0,0-2 1,0 0-1,-1 0 1,0-1-1,-1-1 0,0-1 1,0 0-1,-1-1 0,-1 0 1,0-1-1,-1 0 1,-1-1-1,0 0 0,2-6-42,2-4 44,0-2-1,-2 0 1,-1 0-1,-2-1 1,0-1-1,-2 0 1,-1 0 0,-1 0-1,-2 0 1,0-29-44,-2 35 27,-2 0 1,0 0-1,-2 1 1,0-1 0,-2 1-1,0-1 1,-2 1-1,0 1 1,-1 0 0,-7-12-28,10 23 17,0 1-1,0 0 1,-1 0 0,0 0 0,-1 1 0,0 0 0,0 0 0,-1 0 0,0 1 0,0 1 0,-1-1-1,0 1 1,0 1 0,-2-1-17,-2 0 18,-1 0-1,1 1 1,-1 1-1,0 0 1,-1 1 0,1 0-1,-1 1 1,1 1-1,-15 1-17,14 0-39,1 1 0,0 0-1,-1 2 1,1 0-1,0 0 1,1 1 0,-1 1-1,1 0 1,-1 1-1,1 0 1,1 1 0,0 0-1,0 1 1,-5 5 39,15-12-90,-1 1-108,-1 0 1,1 1-1,0-1 1,0 1-1,0-1 0,1 1 1,-1 0-1,0 0 1,1 0-1,0 1 0,0-1 1,0 0-1,0 1 1,-1 2 197,3-6-1024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6.788"/>
    </inkml:context>
    <inkml:brush xml:id="br0">
      <inkml:brushProperty name="width" value="0.2" units="cm"/>
      <inkml:brushProperty name="height" value="0.2" units="cm"/>
      <inkml:brushProperty name="color" value="#FFC114"/>
    </inkml:brush>
  </inkml:definitions>
  <inkml:trace contextRef="#ctx0" brushRef="#br0">207 0 216,'-31'84'290,"29"-78"-237,0 0 1,1 1-1,-1 0 1,1-1-1,1 1 0,-1 0 1,1-1-1,0 1 1,1 4-54,-1 33 234,-3-23-135,-9 81 2303,1 55-2402,54-230 715,-30 43-678,2 0 0,0 1 0,2 1 0,2 0 0,1 1-37,-11 15 27,0 1-1,0 1 1,1 0-1,1 0 1,0 1 0,0 0-1,0 1 1,1 0-1,1 1 1,-1 0 0,1 1-1,11-4-26,-19 9 19,0 0 0,0 0-1,0 0 1,0 0 0,0 1 0,0 0 0,1 0-1,-1 0 1,0 0 0,0 1 0,0 0 0,0 0-1,0 1 1,-1-1 0,1 1 0,0 0-1,-1 0 1,1 1 0,-1-1 0,1 1 0,-1 0-1,0 0 1,0 0 0,-1 1 0,1-1 0,-1 1-1,1 0 1,-1 0 0,-1 0 0,3 4-19,0 1 52,0 0-1,-1 0 1,0 1 0,0 0 0,-1 0 0,0 0 0,-1 1 0,0-1-1,0 0 1,-1 1 0,-1-1 0,0 1 0,0-1 0,-1 1 0,-1 2-52,-1 1 40,0 0 0,-2-1 1,1 1-1,-1-1 0,-1 0 1,-1 0-1,0-1 0,0 0 1,-1 0-1,-1-1 0,0 1 1,0-2-1,-1 0 0,0 0 0,-1-1 1,-1 1-41,-1 0 20,-1-1 0,0 0-1,-1-1 1,0-1 0,0 0 0,-1-1 0,0 0 0,0-1 0,0-1 0,0-1-1,-1 0 1,1-1 0,-1-1 0,-1-1-20,8-1-14,0 0 0,0 0 0,0-1 0,0-1 0,0 0 0,1 0 0,-1-1 0,1 0 0,0-1-1,-3-1 15,-24-16-1598,-30-25 1598,33 24-1750,27 18 825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7.712"/>
    </inkml:context>
    <inkml:brush xml:id="br0">
      <inkml:brushProperty name="width" value="0.2" units="cm"/>
      <inkml:brushProperty name="height" value="0.2" units="cm"/>
      <inkml:brushProperty name="color" value="#FFC114"/>
    </inkml:brush>
  </inkml:definitions>
  <inkml:trace contextRef="#ctx0" brushRef="#br0">234 0 236,'0'0'229,"0"0"23,0 0 7,0 0-48,0 0 20,0 0-34,0 0-31,0 0 5,0 0 28,0 0 0,0 0-5,0 0 17,0 0-22,0 0 21,0 0 10,0 0-27,0 0-10,0 0 7,0 0-4,-6 31 741,5-17-816,0 0 0,-1 0 0,0 0 0,-1 0 0,-3 8-111,-8 38 272,-87 453 1216,34-196-1166,40-196-2932,26-117 1531,-2-2 54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8.958"/>
    </inkml:context>
    <inkml:brush xml:id="br0">
      <inkml:brushProperty name="width" value="0.2" units="cm"/>
      <inkml:brushProperty name="height" value="0.2" units="cm"/>
      <inkml:brushProperty name="color" value="#FFC114"/>
    </inkml:brush>
  </inkml:definitions>
  <inkml:trace contextRef="#ctx0" brushRef="#br0">428 1 128,'0'0'213,"0"0"25,0 0-44,0 0-9,0 0 50,33 10 684,-27-3-816,1 1 0,-1-1 0,-1 1 0,1 0 0,-2 0 0,1 1 0,-1-1 1,0 1-1,-1 0 0,0 0 0,0 0 0,-1 1 0,1 7-103,2 17 284,-1 1 0,-3-1 0,0 10-284,-3-23 103,0 1 0,-1-1 0,-1 1-1,-1-1 1,-1 0 0,-1-1 0,-1 0 0,-9 18-103,-5 4 286,-1 0 0,-2-2 1,-19 22-287,28-41 125,-1 0-1,0-1 1,-2 0 0,-4 3-125,16-18-10,1 0 1,-1 0-1,0 0 1,0-1 0,-1 0-1,1-1 1,-1 1 0,0-1-1,0-1 1,0 0-1,0 0 1,0 0 0,-1-1-1,1 0 1,-5-1 9,8 0-71,-1-1 1,0 0-1,1-1 1,-1 0-1,1 0 1,-1 0-1,1 0 0,0-1 1,0 0-1,0 0 1,-2-1 70,-50-44-1644,34 24 520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19.624"/>
    </inkml:context>
    <inkml:brush xml:id="br0">
      <inkml:brushProperty name="width" value="0.2" units="cm"/>
      <inkml:brushProperty name="height" value="0.2" units="cm"/>
      <inkml:brushProperty name="color" value="#FFC114"/>
    </inkml:brush>
  </inkml:definitions>
  <inkml:trace contextRef="#ctx0" brushRef="#br0">109 0 440,'-4'4'203,"0"0"0,0-1 0,0 2 0,0-1 0,0 0 0,1 1 0,0 0 0,0-1 0,0 1 0,1 1 0,0-1 0,-2 4-203,-12 23 615,14-29-534,-2 2 52,1-1-1,0 1 1,0 0-1,0 0 0,1 0 1,0 1-1,-1 1-132,3-7-23,0 0-32,0 0-8,0 0-12,0 0-29,-9-7-1693,1 12 262,2-1 716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0.221"/>
    </inkml:context>
    <inkml:brush xml:id="br0">
      <inkml:brushProperty name="width" value="0.2" units="cm"/>
      <inkml:brushProperty name="height" value="0.2" units="cm"/>
      <inkml:brushProperty name="color" value="#FFC114"/>
    </inkml:brush>
  </inkml:definitions>
  <inkml:trace contextRef="#ctx0" brushRef="#br0">1 212 328,'2'5'110,"0"0"-1,1 0 1,0-1 0,-1 1-1,2-1 1,-1 0-1,0 0 1,1 0 0,0 0-1,0-1 1,0 1 0,0-1-1,0 0 1,1-1 0,0 1-1,-1-1 1,1 1 0,0-1-1,0-1 1,0 1-1,0-1 1,1 0 0,-1 0-1,0 0 1,0-1 0,1 0-1,3 0-109,7 0 132,1-1-1,0-1 0,-1 0 1,1-1-1,-1-1 0,0 0 1,0-1-1,5-3-131,1-2 196,1 0 0,-1-2 1,16-11-197,-31 18 45,1 0 0,-1 0 0,-1-1 0,1-1 0,-1 1 0,0-1 0,0 0 1,-1 0-1,0 0 0,0-1 0,-1 0 0,1 0-45,-4 4-5,0 1 0,0 0 1,0-1-1,0 1 0,-1 0 0,0-1 0,1 1 0,-1-1 1,0 1-1,-1-1 0,1 1 0,-1 0 0,1-1 0,-1 1 0,0 0 1,0-1-1,-1 1 0,1 0 0,-1 0 0,1 0 0,-1 0 1,0 0-1,0 0 0,0 1 0,0-1 0,-1 1 0,1-1 0,-2 0 5,1 0 2,-1 1-1,0-1 0,0 1 1,0-1-1,0 1 0,0 0 0,0 1 1,0-1-1,-1 1 0,1 0 0,0 0 1,-1 0-1,1 0 0,-1 1 0,0 0 1,1 0-1,-1 0 0,1 1 0,-1-1 1,1 1-1,-1 0 0,-3 2-1,-9 3 15,0 2 0,0 1-1,0 0 1,1 1 0,1 0-1,-1 2 1,2 0 0,0 0-1,0 1 1,1 1 0,1 0-1,0 1 1,1 1 0,1-1 0,0 2-1,1-1 1,1 1 0,0 1-1,2-1 1,0 1 0,1 0-1,0 1 1,2-1 0,0 1-1,1 0 1,1 18-15,1-33 1,0 1 1,0-1-1,1 0 0,0 1 0,0-1 0,0 0 1,0 0-1,1 1 0,-1-1 0,1 0 0,0 0 1,0-1-1,1 1 0,-1 0 0,1-1 0,0 1 1,3 2-2,-1-1 4,2 0-1,-1-1 1,1 1 0,-1-1 0,1-1 0,0 1 0,0-1 0,1 0 0,6 1-4,13 2-6,0-1-1,0-1 1,0-1-1,1-2 1,9-1 6,-18 0-234,1-2 1,-1 0 0,0-1 0,-1-1-1,10-3 234,-1 0-550,1 0-520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0.709"/>
    </inkml:context>
    <inkml:brush xml:id="br0">
      <inkml:brushProperty name="width" value="0.2" units="cm"/>
      <inkml:brushProperty name="height" value="0.2" units="cm"/>
      <inkml:brushProperty name="color" value="#FFC114"/>
    </inkml:brush>
  </inkml:definitions>
  <inkml:trace contextRef="#ctx0" brushRef="#br0">196 0 328,'-4'0'157,"1"0"0,-1 0-1,1 1 1,-1-1 0,0 0 0,1 1-1,-1 0 1,1 0 0,0 0 0,-1 1 0,1-1-1,0 1 1,0-1 0,0 1 0,0 0-1,0 0 1,0 1 0,0-1 0,1 1 0,-1-1-1,1 1-156,-11 10 232,1 0-1,1 0 1,-7 12-232,8-9 147,0 1 0,2 0 0,0 0 0,1 1 0,0 0 0,2 0 1,0 0-1,1 1 0,1 0 0,1 0 0,0 0 0,1 4-147,2-16 32,-1 0 1,1 1-1,0-1 1,0 0-1,1 0 0,0 0 1,1 0-1,-1 0 1,1-1-1,0 1 0,1-1 1,0 1-1,0-1 1,0 0-1,1-1 0,-1 1 1,1-1-1,1 0 1,-1 0-1,1 0 1,4 2-33,0-1 16,1 0 0,0 0 0,0-1 0,0 0 0,0-1 0,1 0 0,-1-1 0,1 0 0,0-1 0,0 0 0,0-1 0,9-1-16,-6 0-278,0-1 1,0-1-1,0-1 1,-1 0 0,1-1-1,-1 0 1,0-1-1,0-1 1,0 0-1,5-4 278,-1-1-1162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25.368"/>
    </inkml:context>
    <inkml:brush xml:id="br0">
      <inkml:brushProperty name="width" value="0.1" units="cm"/>
      <inkml:brushProperty name="height" value="0.1" units="cm"/>
      <inkml:brushProperty name="color" value="#FFC114"/>
    </inkml:brush>
  </inkml:definitions>
  <inkml:trace contextRef="#ctx0" brushRef="#br0">346 418 148,'0'0'309,"0"0"-65,0 0-28,0 0 2,0 0 0,0 0 5,3 3-36,9 8 27,-9-8 50,-3-3-20,0 0-10,0 0 39,0 0 8,0 0 0,5 5-5,22 20 303,-53-51 1411,19 18-1854,-1 0-1,0 0 0,0 1 1,0 0-1,-6-3-135,11 8 17,0 1 0,0-1 0,0 1 0,0 0-1,0-1 1,0 1 0,-1 1 0,1-1 0,0 0 0,-1 1-1,1 0 1,0 0 0,-1 0 0,1 0 0,0 0 0,-1 1 0,1-1-1,0 1 1,-1 0 0,1 0 0,-1 0-17,-10 6 24,1 1 1,0 0-1,0 1 0,0 0 0,1 1 1,1 0-1,-1 1 0,2 0 0,0 1 1,0 0-1,1 1 0,0 0 0,1 0 1,1 1-1,-3 8-24,-3 6 45,1 0 1,1 2 0,2-1-1,1 1 1,2 1-1,0-1 1,1 13-46,4-24 16,1 0 0,1 0 0,0 0 0,1 0 0,2 0 0,0 0 0,0-1 0,2 1 1,0-1-1,1 0 0,1-1 0,1 0 0,0 0 0,1-1 0,5 5-16,-5-6 12,1-1-1,1 0 1,0 0 0,1-1-1,0-1 1,1 0 0,1-1-1,-1 0 1,2-1-1,-1-1 1,2-1 0,7 3-12,-9-5-27,1-1 0,0-1 0,0 0 0,0-1 0,0-1 0,0-1 0,1 0 0,-1-1 0,0 0 0,0-2 0,1 0 0,-1-1 0,10-3 27,7-2-320,-21 6-65,0 0 0,0-1 0,0 0 1,0-1-1,0-1 0,-1 0 0,0 0 0,0-1 0,0 0 0,-1-1 0,6-5 385,-10 6-1197</inkml:trace>
  <inkml:trace contextRef="#ctx0" brushRef="#br0" timeOffset="822.665">1042 1041 376,'6'-11'3684,"46"-90"-3137,37-90 841,69-105-1388,-122 232 350,2 2 0,4 1 0,26-29-350,-67 89 11,0 0 1,-1 0 0,1 0 0,0-1-1,0 1 1,0 0 0,0 1 0,0-1 0,0 0-1,1 0 1,-1 0 0,0 1 0,0-1-1,0 0 1,1 1 0,-1-1 0,0 1-1,1 0 1,-1-1 0,0 1 0,1 0-1,-1 0 1,1 0 0,-1 0 0,0 0 0,1 0-1,0 0-11,0 1 12,0 0-1,-1 1 1,1-1-1,0 0 1,-1 1-1,1-1 1,-1 1 0,1-1-1,-1 1 1,0 0-1,0 0 1,1-1-1,-1 1 1,0 0-1,-1 0 1,1 1-12,5 13 49,0 1 0,-2 0 0,0 1-1,0 4-48,-3-16 24,58 296 476,44 113-500,-55-274-870,-48-139 459,-4 0-1056,-2-4-87,1-3 230</inkml:trace>
  <inkml:trace contextRef="#ctx0" brushRef="#br0" timeOffset="1146.097">1242 860 208,'7'3'480,"3"-2"32,18 1 8,-13-2-12,9 0-60,6 0 0,39-16-60,-33 9-44,2-4-32,0 2-36,1 2-68,-2-1-60,6 2-136,-3 2-128,-19 4-140,6 0-220,2 0-184,-3 0-404</inkml:trace>
  <inkml:trace contextRef="#ctx0" brushRef="#br0" timeOffset="1702.178">2286 584 168,'10'18'260,"0"0"1,-2 1-1,0 0 0,-1 1 0,0 0 1,-2 0-1,3 19-260,0 27 836,1 54-836,-2-7 505,-6-62 8,-1-49-438,0-2 24,0 0-50,-8 10 7,1-43-21,2 0 0,2-1 1,0 0-1,3 0 0,2-29-35,0-6-5,-2 54 17,1-1 0,0 0 0,1 0 0,1 0 0,4-9-12,7-43 25,-3 2 133,4 0 1,20-57-159,-21 86 109,0 1 1,3 0 0,1 1-1,1 1 1,17-22-110,-24 40 63,1 1 0,0 0 1,1 1-1,1 1 0,0 0 1,11-7-64,-16 14 31,-1-1 0,1 2 0,0-1 1,0 1-1,1 1 0,0 0 0,-1 0 1,1 1-1,1 1 0,-1 0 0,0 0 1,1 1-32,-7 1 15,-1 0 1,1 1 0,0-1-1,-1 1 1,1 0 0,-1 0 0,1 1-1,-1-1 1,0 1 0,0 0-1,1 0 1,-1 1 0,-1-1 0,1 1-1,0 0 1,-1 0 0,1 0-1,-1 0 1,0 1 0,0 0 0,0-1-1,0 1 1,-1 0 0,0 0 0,1 0-1,-2 1 1,1-1 0,1 3-16,2 8 57,-1 1 1,0 0-1,0 0 1,-2 0-1,0 0 1,-1 1-1,-1 7-57,-1-4 64,-1-1 0,-1 1-1,-1-1 1,0 0 0,-2 0 0,0-1-1,-1 0 1,-1 0 0,0 0-1,-2-1 1,0 0 0,-1 0-64,-5 6 123,-1-1 0,0 0 0,-2-2 1,0 0-1,-1-1 0,-1-1 0,-1 0 0,-6 1-123,12-8-3,-1-2 0,0 0-1,0-1 1,-1 0 0,0-2-1,-1 0 1,1-1 0,-1-1-1,0 0 1,0-2 0,0 0-1,-3-1 4,18-1-146,-1 0 0,1-1 0,0 0 0,-1 1 0,1-2 0,0 1 0,-1 0 0,1-1 0,0 0 0,0 0 0,0 0 0,0 0 0,0 0 0,1-1 0,-1 0 0,1 0 0,0 0 0,0 0 0,0-1 0,0 1 0,0-1 0,1 1-1,-1-2 147,-11-17-1732</inkml:trace>
  <inkml:trace contextRef="#ctx0" brushRef="#br0" timeOffset="3441.467">3952 332 208,'0'0'315,"-1"-14"11,6 12 3521,-3 3-3825,0 0-1,0 0 0,0 1 0,0-1 1,-1 1-1,1-1 0,-1 1 0,1 0 0,-1-1 1,0 1-1,0 0 0,1 0 0,-1 0 0,-1 0 1,1 0-1,0 0 0,0 1 0,-1-1 1,1 0-1,-1 0 0,0 0 0,0 1 0,1-1 1,-2 1-22,1 75 473,-1-43-341,2 62 530,13 85-662,-4-91 420,-3 18-420,-3-39 291,3 0 1,3 2-292,-5-104 352,-1-32-378,-7 47 25,0 0 0,0 0 0,-2 0 0,0 0-1,-1 1 1,-1 0 0,0 0 0,-1 0 1,-2-4-14,3 4 3,0 0-1,-2 1 1,0 1 0,0-1-1,-1 2 1,-1-1-1,-1 1 1,0 1-1,0 0 1,-13-9 11,14 14 7,-1-1 0,0 1-1,0 1 1,0 0 0,-1 1 0,0 1 0,0 0 0,0 0 0,-1 1-1,1 1 1,-1 0 0,0 1 0,-11 1-7,17 0 3,0 2 0,0-1 1,-1 1-1,1 1 0,1-1 0,-1 1 1,0 1-1,1-1 0,-6 4-3,11-6-1,0 0 0,-1 1 0,1-1 1,0 0-1,0 0 0,0 1 0,0 0 0,0-1 0,0 1 0,1 0 1,-1 0-1,0 0 0,1 0 0,0 0 0,-1 0 0,1 0 1,0 0-1,0 1 0,0-1 0,0 0 0,1 1 0,-1-1 1,1 1-1,-1-1 0,1 1 0,0-1 0,0 1 0,0-1 0,0 1 1,0-1-1,1 1 0,-1-1 0,1 1 0,0-1 0,0 2 1,4 4 13,1 0 0,1 0-1,-1 0 1,1-1 0,1 0-1,-1 0 1,1-1 0,0 0-1,1 0 1,-1-1 0,1 0 0,0 0-1,1-1 1,-1 0 0,1-1-1,5 1-12,32 10 156,1-3 1,41 5-157,-80-15 10,88 10 251,0-5 0,69-5-261,-101-1 62,-34-2-26,-1 0 0,22-5-36,15-2 2,-17 4-56,-49 5-31,-1 0-50,19 0-3604,-19 0 2095</inkml:trace>
  <inkml:trace contextRef="#ctx0" brushRef="#br0" timeOffset="4799.476">5289 431 248,'0'0'329,"4"6"-9,0 3-208,-1 0 0,0-1 1,0 1-1,-1 0 0,0 0 0,0 1 1,-1-1-1,-1 0 0,1 0 0,-1 1 1,-1 0-113,3 41 813,8 45-813,2 19 623,4 72 173,-5-68 1195,-4 37-1991,-7-155 130,-5-16 77,-13-119-170,4 25-482,1-51 445,12-85-98,3 224 118,0-1 0,1 0 1,1 1-1,2 0 0,0 0 0,8-19-20,-7 21 16,-3 5 17,1 1 1,1 0-1,1 0 1,-1 1-1,2 0 1,0 0 0,0 1-1,1 0 1,1 0-1,4-3-33,-7 7 23,0 1 0,1 0 0,0 1 0,0 0 0,1 0 0,-1 1-1,1 0 1,0 0 0,0 1 0,0 0 0,1 0 0,-1 1 0,1 1-1,-1 0 1,6 0-23,-8 1 16,0 1 1,1 0-1,-1 1 0,0 0 0,0 0 0,0 0 0,0 1 0,0 0 1,0 0-1,-1 1 0,1 0 0,-1 0 0,0 0 0,-1 1 0,1 0 1,-1 0-1,0 0 0,0 1 0,2 3-16,4 4 43,-1 1 0,0 1-1,-1 0 1,-1 0 0,0 0 0,-1 1-1,4 14-42,-6-18 30,-2 0 0,1-1 1,-1 1-1,-1 0 0,0 0 0,-1 0 0,-1 1 0,1-1 0,-2 0 0,0 0 0,0 0 0,-2 6-30,-2-3 23,0-1 0,-1-1 0,0 1 0,-1-1 1,0 0-1,-2-1 0,1 1 0,-1-2 0,-1 1 0,0-1 0,-1-1 0,0 0 0,0 0 0,-8 4-23,4-4-30,-1-1-1,0 0 1,0-1 0,-1-1-1,0 0 1,-1-2-1,1 0 1,-1 0-1,0-2 1,0 0 0,0-1-1,-2-1 31,9-1-110,0 0 0,0 0 1,0-1-1,1 0 0,-1-1 0,1-1 0,-1 1 1,1-2-1,-9-3 110,13 4-232,0 0 0,0 0 0,1-1 0,-1 0 1,1 0-1,0-1 0,0 1 0,0-1 0,1 0 0,-1 0 1,1-1-1,0 1 0,1-1 0,-1 0 0,-1-6 232,-4-9-1156</inkml:trace>
  <inkml:trace contextRef="#ctx0" brushRef="#br0" timeOffset="5560.952">5881 1068 228,'0'0'39,"0"1"0,0-1 0,0 0 0,0 0 1,0 1-1,0-1 0,0 0 0,0 0 0,0 0 0,0 1 0,0-1 0,0 0 0,0 0 1,0 1-1,0-1 0,0 0 0,0 0 0,0 0 0,0 1 0,0-1 0,0 0 0,0 0 0,0 0 1,1 1-1,-1-1 0,0 0 0,0 0 0,0 0 0,0 0 0,0 1 0,1-1 0,-1 0 1,0 0-1,0 0 0,0 0 0,1 0 0,-1 0 0,0 0 0,0 1 0,0-1 0,1 0 0,-1 0 1,0 0-1,0 0 0,1 0 0,-1 0 0,0 0 0,0 0-39,13-9 800,14-24-410,-23 28-203,39-57 377,-3-2 0,-2-1 0,-3-2 0,11-35-564,20-38 531,46-80 277,-112 218-798,1 1 1,0-1-1,-1 0 1,1 1-1,0-1 0,0 1 1,0-1-1,0 1 1,0 0-1,0-1 1,1 1-1,-1 0 1,0 0-1,1 0 1,-1 0-1,2-1-10,-2 2 6,-1 0 0,1 0-1,0 1 1,-1-1 0,1 0 0,-1 0 0,1 1-1,-1-1 1,1 0 0,-1 1 0,1-1 0,-1 0-1,1 1 1,-1-1 0,0 1 0,1-1 0,-1 0-1,1 1 1,-1-1 0,0 1 0,0-1 0,1 1-1,-1 0 1,0-1 0,0 1 0,1-1 0,-1 1-1,0-1 1,0 1 0,0 0-6,9 67 210,-7-49-233,16 129 143,-6-46 55,22 89-175,-10-107 4,-12-43-96,-1 0 0,0 12 92,-11-50-150,1-1 0,-1 1 0,0 0 0,0 0-1,0 0 1,0 0 0,-1 0 0,1-1 0,-1 1 0,0 0 0,1 0 0,-1 0-1,-1-1 1,1 1 0,0-1 0,-1 1 0,1-1 0,-1 1 0,1-1 0,-1 0-1,0 0 1,0 0 0,0 0 0,-1 0 0,1 0 0,0-1 0,-1 1 0,1-1-1,-1 1 1,0-1 150,-8 5-1072</inkml:trace>
  <inkml:trace contextRef="#ctx0" brushRef="#br0" timeOffset="5878.527">6014 953 352,'33'5'661,"1"-1"0,0-2-1,0-1 1,0-2 0,-1-1 0,1-2 0,24-6-661,-1 2 448,51 0-448,-82 8-254,0 1-1,1 1 1,-1 1-1,-1 1 1,4 3 254,-1-1-727,-12-2-284</inkml:trace>
  <inkml:trace contextRef="#ctx0" brushRef="#br0" timeOffset="6408.063">7158 404 52,'0'-1'104,"0"0"0,0 0 1,0 0-1,0 0 0,0 0 0,1 0 1,-2 0-1,1 0 0,0 1 0,0-1 1,0 0-1,0 0 0,-1 0 0,1 0 1,0 0-1,-1 0 0,1 0 0,-1 0 1,1 1-1,-1-1 0,1 0 0,-1 0 1,1 1-1,-1-1 0,0 0 0,0 1 1,1-1-1,-1 0 0,0 1 0,0-1 1,0 1-1,0 0 0,1-1 0,-1 1 1,0-1-1,0 1-104,-2 0 109,0 1 1,0-1 0,0 1-1,0 0 1,1 0 0,-1 0-1,0 0 1,1 0-1,-1 0 1,1 1 0,-1-1-1,-1 3-109,-15 10 259,2 0 1,0 2-1,-2 2-259,19-17 54,-24 24 228,3 1 0,0 2 0,1 0 0,2 1 0,1 0 0,1 2 0,2 0-1,1 0 1,-3 14-282,12-34 68,1 1 0,0 0 0,1-1-1,1 1 1,-1 0 0,2 0 0,0 0-1,0 0 1,1 0 0,0 0-1,1 0 1,1 0 0,0 0 0,0-1-1,1 0 1,0 1 0,1-1 0,1-1-1,0 1 1,4 5-68,-1-4 69,1-1 0,0 0 1,1 0-1,0-1 0,1 0 0,0-1 1,0-1-1,1 0 0,0 0 0,0-1 0,1-1 1,0 0-1,0-1 0,1-1 0,11 3-69,15-1-53,-1-1 0,1-2 0,0-2 0,15-2 53,-4 0-1208,-46 1 863,-1-1 0,1 1 1,-1-1-1,0-1 1,1 1-1,-1-1 1,0 1-1,2-3 345,-4 3-280,12-4-1865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4.421"/>
    </inkml:context>
    <inkml:brush xml:id="br0">
      <inkml:brushProperty name="width" value="0.2" units="cm"/>
      <inkml:brushProperty name="height" value="0.2" units="cm"/>
      <inkml:brushProperty name="color" value="#FFC114"/>
    </inkml:brush>
  </inkml:definitions>
  <inkml:trace contextRef="#ctx0" brushRef="#br0">13 3 136,'0'-1'80,"-1"1"0,1 0 0,0 0-1,0 0 1,0 0 0,0 0 0,-1-1 0,1 1 0,0 0 0,0 0-1,0 0 1,-1 0 0,1 0 0,0 0 0,0 0 0,0 0 0,-1 0 0,1 0-1,0 0 1,0 0 0,-1 0 0,1 0 0,0 0 0,0 0 0,0 0-1,-1 0 1,1 0 0,0 0 0,0 1 0,0-1 0,-1 0 0,1 0-1,0 0 1,0 0 0,0 0 0,0 0 0,0 1 0,-1-1 0,1 0 0,0 0-1,0 0 1,0 0 0,0 1-80,-4 13 1686,4 23-486,0-31-742,1 8-304,0 1-1,2-1 1,-1 1 0,5 12-154,-3-13-583,0 1 0,-1 0 1,-1 0-1,0 15 583,-2-9-1258,0 2-58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1.240"/>
    </inkml:context>
    <inkml:brush xml:id="br0">
      <inkml:brushProperty name="width" value="0.2" units="cm"/>
      <inkml:brushProperty name="height" value="0.2" units="cm"/>
      <inkml:brushProperty name="color" value="#FFC114"/>
    </inkml:brush>
  </inkml:definitions>
  <inkml:trace contextRef="#ctx0" brushRef="#br0">227 0 144,'-16'36'659,"1"0"-1,2 0 1,1 1-1,-4 30-658,-21 157 1198,24-138-886,-73 547 961,78-593-1225,5-29-397,0 0 0,1 0 1,1 1-1,0-1 0,0 0 0,1 5 349,0-16-1040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1.578"/>
    </inkml:context>
    <inkml:brush xml:id="br0">
      <inkml:brushProperty name="width" value="0.2" units="cm"/>
      <inkml:brushProperty name="height" value="0.2" units="cm"/>
      <inkml:brushProperty name="color" value="#FFC114"/>
    </inkml:brush>
  </inkml:definitions>
  <inkml:trace contextRef="#ctx0" brushRef="#br0">1 105 76,'7'-4'402,"0"1"1,1 0-1,-1 0 0,1 1 1,0 0-1,0 0 0,0 1 1,8-1-403,15-3 545,289-57 2306,-251 54-3507,0 3-1,11 2 657,-60 6-2192,-9 9 1362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2.208"/>
    </inkml:context>
    <inkml:brush xml:id="br0">
      <inkml:brushProperty name="width" value="0.2" units="cm"/>
      <inkml:brushProperty name="height" value="0.2" units="cm"/>
      <inkml:brushProperty name="color" value="#FFC114"/>
    </inkml:brush>
  </inkml:definitions>
  <inkml:trace contextRef="#ctx0" brushRef="#br0">50 0 188,'0'0'500,"0"0"-40,0 0-72,0 0-44,0 33 20,-2-24-12,-1 12-48,3-10-48,0 7-20,0-2-128,-15 25-36,13-15-176,-1-3-168,-3-1-204,1-2-384,-1-6-48,-2 5 152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2.558"/>
    </inkml:context>
    <inkml:brush xml:id="br0">
      <inkml:brushProperty name="width" value="0.2" units="cm"/>
      <inkml:brushProperty name="height" value="0.2" units="cm"/>
      <inkml:brushProperty name="color" value="#FFC114"/>
    </inkml:brush>
  </inkml:definitions>
  <inkml:trace contextRef="#ctx0" brushRef="#br0">103 1 168,'-9'27'424,"2"2"-40,-5 4-44,0 1-48,4 1-48,-3 4 24,-1-4-36,4 0-68,-1-1-64,4-4-8,-1-1 8,3-1-148,3-5-148,0-23-108,0 13-164,0-3-400,0-10 52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3.211"/>
    </inkml:context>
    <inkml:brush xml:id="br0">
      <inkml:brushProperty name="width" value="0.2" units="cm"/>
      <inkml:brushProperty name="height" value="0.2" units="cm"/>
      <inkml:brushProperty name="color" value="#FFC114"/>
    </inkml:brush>
  </inkml:definitions>
  <inkml:trace contextRef="#ctx0" brushRef="#br0">91 0 184,'-1'17'740,"-1"1"0,0-1-1,-2 0 1,-1 3-740,-7 41 549,-13 83 483,13-86-408,2 0-1,0 35-623,3-11 964,7-81-951,1-1 0,-1 0 0,0 0 0,1 1 0,-1-1 0,0 0 0,1 0 0,-1 0 0,0 1 0,1-1 0,-1 0 0,1 0 0,-1 0 0,0 0 0,1 0 0,-1 0 0,1 0 0,-1 0 0,0 0 0,1 0 0,-1 0 0,1 0 0,-1 0 0,1 0 0,-1 0 0,0 0 0,1-1 0,-1 1 0,0 0 0,1 0 0,-1 0 0,0-1 0,1 1 0,-1 0 0,0 0 0,1-1 0,-1 1-13,16-9 121,-16 9-112,17-13 82,-1-1 1,-1-1-1,0 0 0,-1-1 1,0-1-1,-2 0 0,4-7-91,42-52 208,-21 33-122,-11 11-194,2 2-1,25-22 109,-45 49 6,-2 2-4366,-6 1 3056</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23.654"/>
    </inkml:context>
    <inkml:brush xml:id="br0">
      <inkml:brushProperty name="width" value="0.2" units="cm"/>
      <inkml:brushProperty name="height" value="0.2" units="cm"/>
      <inkml:brushProperty name="color" value="#FFC114"/>
    </inkml:brush>
  </inkml:definitions>
  <inkml:trace contextRef="#ctx0" brushRef="#br0">0 285 300,'57'24'3192,"-43"-23"-3055,-1 0-1,1-1 1,0-1 0,-1 0-1,1-1 1,0 0-1,-1-1 1,0-1-1,0 0 1,13-6-137,-6 2 110,-1-1 1,0-1-1,0-1 0,-1 0 1,0-1-1,14-13-110,-25 19 8,-1-1 1,1 0 0,-1 0-1,-1 0 1,1-1 0,-1 1-1,0-1 1,-1-1 0,0 1-1,1-4-8,-4 9-2,0 1-1,0-1 0,-1 0 0,1 0 0,-1 0 0,1 0 0,-1 0 0,0 0 0,0 0 0,-1 0 1,1 0-1,0 0 0,-1 0 0,0 0 0,0 0 0,0 0 0,0 0 0,0 0 0,-1 1 1,1-1-1,-1 1 0,1-1 0,-1 1 0,0-1 0,0 1 0,0 0 0,0 0 0,-1 0 1,1 0-1,-1 0 0,1 1 0,-2-2 3,-3-1 20,-1 1 1,1 0-1,0 0 1,-1 0-1,0 1 1,0 0-1,0 0 1,1 1 0,-1 0-1,-1 1 1,1 0-1,0 0 1,0 0-1,0 1 1,0 0-1,0 1 1,1 0-1,-1 0 1,0 1-1,1 0 1,-1 0-1,1 0 1,0 1-1,0 0 1,1 1-1,-5 3-20,-5 3 56,1 2-1,1-1 1,0 2-1,0 0 1,2 0-1,0 1 1,0 1-1,1 0 0,1 1 1,-4 9-56,9-16 23,1 0 1,0 0-1,0 0 0,1 1 1,1-1-1,-1 1 0,2 0 1,0 0-1,0 0 0,0 0 1,2-1-1,-1 1 0,1 0 1,1 0-1,1 3-23,0-5 19,0 0 1,1 0-1,0 0 1,0-1-1,1 0 0,0 1 1,0-2-1,1 1 1,0-1-1,1 0 0,-1 0 1,2 0-1,-1-1 1,0 0-1,1-1 0,0 0 1,1 0-1,-1 0 1,1-1-1,1 0-19,10 4 13,1-2 0,1 0-1,-1-1 1,1-1 0,0-1 0,0-1 0,0-1-1,0-1 1,0-1 0,0-1 0,7-2-13,24-2-921,0-4 0,0-1-1,-2-3 1,21-9 921,-34 6-1268</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9.794"/>
    </inkml:context>
    <inkml:brush xml:id="br0">
      <inkml:brushProperty name="width" value="0.2" units="cm"/>
      <inkml:brushProperty name="height" value="0.2" units="cm"/>
      <inkml:brushProperty name="color" value="#FFC114"/>
    </inkml:brush>
  </inkml:definitions>
  <inkml:trace contextRef="#ctx0" brushRef="#br0">21 1 156,'0'0'274,"-1"0"-143,0 0 1,0 0-1,0 0 0,0-1 1,0 1-1,0 0 0,0 0 1,0 1-1,0-1 0,0 0 1,-1 0-1,1 1 1,0-1-1,0 0 0,0 1 1,0-1-1,0 1 0,0-1-131,1 2 96,0 0-1,0 0 1,-1 0-1,1 0 1,1 0-1,-1 0 1,0 0-1,0 0 1,1 0-1,-1 0 1,1 0-1,-1 0 1,1 0-1,0-1 1,0 1-1,0 0 1,0 0-1,1 1-95,1-2 20,0 0-1,0 0 1,0 0-1,0-1 1,0 1-1,1-1 1,-1 0-1,0 0 1,0 0-1,0 0 1,3 0-20,6 0 180,26-2 185,-1-1 0,34-8-365,28-2 425,136 0 895,4 11-1320,-200 3 77,1 2 0,28 7-77,-4-1 98,-2-3-584,52-1 486,-112-5-123,0-1-1,0 1 0,-1 0 1,1-1-1,-1 0 1,1 1-1,0-1 0,-1 0 1,1 0-1,-1 0 0,0 0 1,1 0-1,-1 0 0,0-1 1,0 1-1,0 0 1,1-1-1,-1 1 0,-1 0 1,1-1-1,0 1 0,0-1 1,0 0 123,-1-1-1058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0.425"/>
    </inkml:context>
    <inkml:brush xml:id="br0">
      <inkml:brushProperty name="width" value="0.2" units="cm"/>
      <inkml:brushProperty name="height" value="0.2" units="cm"/>
      <inkml:brushProperty name="color" value="#FFC114"/>
    </inkml:brush>
  </inkml:definitions>
  <inkml:trace contextRef="#ctx0" brushRef="#br0">2 1 104,'-1'368'5372,"0"77"-4638,3-408-619,1-1 1,6 25-116,-3-25-147,-2 1 0,0 27 147,-4-63-345,-5-8-1884,4 2 1308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1.173"/>
    </inkml:context>
    <inkml:brush xml:id="br0">
      <inkml:brushProperty name="width" value="0.2" units="cm"/>
      <inkml:brushProperty name="height" value="0.2" units="cm"/>
      <inkml:brushProperty name="color" value="#FFC114"/>
    </inkml:brush>
  </inkml:definitions>
  <inkml:trace contextRef="#ctx0" brushRef="#br0">28 1 144,'0'0'267,"0"0"-45,0 0-30,0 0 31,0 0 14,0 0 14,0 0-11,0 0 0,0 0 11,0 0-19,0 0-18,0 0-22,0 0 14,0 0-47,0 0-23,-2 30 160,-18 35-3099,15-52 1960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1.521"/>
    </inkml:context>
    <inkml:brush xml:id="br0">
      <inkml:brushProperty name="width" value="0.2" units="cm"/>
      <inkml:brushProperty name="height" value="0.2" units="cm"/>
      <inkml:brushProperty name="color" value="#FFC114"/>
    </inkml:brush>
  </inkml:definitions>
  <inkml:trace contextRef="#ctx0" brushRef="#br0">29 1 16,'-3'37'200,"3"-21"4,-11 38-4,5-17-16,3-5 16,0 2-60,0-6-60,3-4-80,0-14 56,0 0-108,0 0-60,0-1-56,0 0-124,0-9-228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4.752"/>
    </inkml:context>
    <inkml:brush xml:id="br0">
      <inkml:brushProperty name="width" value="0.2" units="cm"/>
      <inkml:brushProperty name="height" value="0.2" units="cm"/>
      <inkml:brushProperty name="color" value="#FFC114"/>
    </inkml:brush>
  </inkml:definitions>
  <inkml:trace contextRef="#ctx0" brushRef="#br0">1 0 376,'0'29'1621,"2"-1"0,1 1 0,4 14-1621,-3-1 936,-3-7-479,8 23-648,2-1 1,2-1-1,3 0 0,16 34 191,-24-78-2093,-5-9 833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2.392"/>
    </inkml:context>
    <inkml:brush xml:id="br0">
      <inkml:brushProperty name="width" value="0.2" units="cm"/>
      <inkml:brushProperty name="height" value="0.2" units="cm"/>
      <inkml:brushProperty name="color" value="#FFC114"/>
    </inkml:brush>
  </inkml:definitions>
  <inkml:trace contextRef="#ctx0" brushRef="#br0">79 0 208,'-13'61'674,"-25"136"997,24-149-1179,12-41-333,-1 0 0,1 1 0,0-1 1,0 1-1,1-1 0,-1 8-159,3-13 60,0-10-25,6-23-8,19-56-123,-17 52 91,2 1 0,2 0 0,12-24 5,-24 56 2,30-49-70,-28 49 85,-1-1 0,1 1 0,-1 0 0,1-1 0,0 1 0,0 1 0,0-1 0,0 0 0,0 1 0,0-1 0,1 1 0,-1 0 0,0 0 0,1 0 0,0 0-17,-1 2 17,0 0-1,-1 0 0,0 0 0,1 0 0,-1 0 0,0 0 0,1 1 0,-1-1 1,0 1-1,0-1 0,1 2-16,4 2 68,-3-1-34,0 0 1,1 0-1,-2 0 1,1 0-1,0 0 1,-1 1-1,0 0 1,0 0 0,0 0-1,0 0 1,-1 0-1,0 0 1,0 1-1,-1-1 1,1 1-1,-1 0 1,0 0-35,2 17 189,0 0-1,-2 0 1,-1 13-189,0-30 60,0-5-61,0-1 0,0 0 0,0 1 0,0-1-1,-1 0 1,1 1 0,0-1 0,0 0 0,0 1 0,1-1-1,-1 0 1,0 1 0,0-1 0,0 0 0,0 1 0,0-1 0,0 0-1,0 0 1,1 1 0,-1-1 0,0 0 0,0 1 0,0-1-1,1 0 1,-1 0 0,0 1 0,0-1 0,1 0 0,-1 0-1,0 0 1,0 1 0,1-1 0,-1 0 0,0 0 0,1 0 0,-1 0-1,0 0 1,1 0 0,-1 1 1,14-8-46,10-18-6,136-168-258,-160 193 319,1-1-1,-1 1 0,1 0 1,-1-1-1,1 1 0,0 0 0,-1 0 1,1-1-1,-1 1 0,1 0 1,0 0-1,-1 0 0,1 0 0,0 0 1,-1 0-1,1 0 0,0 0 1,-1 0-1,1 0 0,0 0 0,-1 1 1,1-1-1,0 0 0,-1 0 1,1 1-1,-1-1 0,1 0 0,-1 1 1,1-1-1,-1 0 0,1 1 1,-1-1-1,1 1 0,-1-1 0,1 1 1,-1-1-1,0 1 0,1-1 1,-1 1-1,0 0 0,1 0-8,15 26 93,-7 2-85,-2 0 1,-1 0-1,-1 1 0,-1-1 0,-2 1 1,-1 0-1,-3 28-8,1-19-1623,1-41 621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3.025"/>
    </inkml:context>
    <inkml:brush xml:id="br0">
      <inkml:brushProperty name="width" value="0.2" units="cm"/>
      <inkml:brushProperty name="height" value="0.2" units="cm"/>
      <inkml:brushProperty name="color" value="#FFC114"/>
    </inkml:brush>
  </inkml:definitions>
  <inkml:trace contextRef="#ctx0" brushRef="#br0">1 292 228,'2'6'131,"1"-1"-1,0 0 1,0 0-1,0 0 1,0 0-1,1-1 0,0 1 1,0-1-1,0 0 1,1 0-1,-1-1 1,1 1-1,0-1 1,0 0-1,0 0 1,0 0-1,1-1 1,-1 0-1,1 0 1,-1 0-1,4 0-130,0 0 120,0 0-1,0-1 0,0 0 0,0 0 0,1-1 0,-1 0 0,0-1 0,0 0 0,0 0 1,0-1-1,0 0 0,7-3-119,-5 0 65,0 0 1,-1-1-1,0 0 1,0 0-1,-1-1 0,0 0 1,0-1-1,0 0 1,-1-1-1,0 1 1,-1-2-1,0 1 1,0-1-1,-1 0 1,4-9-66,-7 12 8,0 1 0,-1-1 1,0 0-1,0 0 0,0 0 1,-1 0-1,0-1 0,0 1 1,-1 0-1,0 0 0,0-1 1,-1 1-1,0 0 0,0 0 1,-1 0-1,0 0 0,0 0 1,0 0-1,-1 0 0,0 1 1,-1-1-1,1 1 0,-1 0 1,0 0-1,-3-3-8,3 5 17,-32-33 127,34 35-127,0 1-1,0 0 1,0-1-1,0 1 1,-1 0 0,1 0-1,-1 0 1,1 1-1,0-1 1,-1 0 0,1 1-1,-1 0 1,0-1 0,1 1-1,-1 0 1,1 1-1,-1-1 1,1 0 0,-1 1-1,0-1-16,-6 4 20,0 0-1,0 0 0,0 1 1,0 0-1,1 0 1,-1 1-1,2 0 1,-1 1-1,1 0 0,0 0 1,0 0-1,0 1 1,1 0-1,1 0 1,-1 1-1,2 0 0,-1-1 1,0 4-20,-6 12 29,1 0 1,2 1 0,0 0-1,1 0 1,2 1 0,-1 14-30,5-28 6,0 0 1,1 0 0,0 0 0,1 0-1,0 0 1,1-1 0,0 1 0,1 0 0,1-1-1,-1 0 1,2 1 0,0-1 0,0-1-1,1 1 1,0-1 0,1 0 0,0-1 0,0 1-1,2 0-6,-3-5 0,0 0 0,0 0 0,1-1 0,0 0 0,-1 0 1,2 0-1,-1-1 0,0 0 0,1-1 0,-1 1 0,1-1 0,0-1 0,-1 0 0,3 0 0,22 2-136,0-2 1,-1-1 0,2-2 135,22 1-524,-47 1 410,-1-1 0,0 1 1,1-1-1,-1 0 0,0-1 0,0 0 1,2-1 113,41-8-1365,-26 10 430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3.840"/>
    </inkml:context>
    <inkml:brush xml:id="br0">
      <inkml:brushProperty name="width" value="0.2" units="cm"/>
      <inkml:brushProperty name="height" value="0.2" units="cm"/>
      <inkml:brushProperty name="color" value="#FFC114"/>
    </inkml:brush>
  </inkml:definitions>
  <inkml:trace contextRef="#ctx0" brushRef="#br0">119 1 308,'0'0'345,"0"0"-35,0 0 28,0 0-8,0 0-30,0 0 20,6 2 18,-5-2-317,0 0 1,0 0-1,0 1 1,0-1 0,1 0-1,-1 1 1,0-1-1,0 1 1,-1-1-1,1 1 1,0 0-1,0-1 1,0 1-1,0 0 1,0 0-1,-1 0 1,1-1-1,0 1 1,-1 0-1,1 0 1,-1 0 0,1 0-1,-1 0 1,1 0-1,-1 0 1,0 0-1,1 0 1,-1 1-1,0 0-21,0 3 77,-1 0 0,0 0 0,0 0 0,0 0 0,0-1 0,-1 1 0,0 0 0,0 1-77,-15 31 445,-1-1-1,-2-1 1,-2 0-445,-36 67-55,85-126-4043,-12 6 3236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4.174"/>
    </inkml:context>
    <inkml:brush xml:id="br0">
      <inkml:brushProperty name="width" value="0.2" units="cm"/>
      <inkml:brushProperty name="height" value="0.2" units="cm"/>
      <inkml:brushProperty name="color" value="#FFC114"/>
    </inkml:brush>
  </inkml:definitions>
  <inkml:trace contextRef="#ctx0" brushRef="#br0">59 0 372,'-2'22'332,"-1"0"-20,-6-7-60,3 4-44,-1-7-96,-2 6-88,3-8-220,-5 0-384,5-3-240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4.608"/>
    </inkml:context>
    <inkml:brush xml:id="br0">
      <inkml:brushProperty name="width" value="0.2" units="cm"/>
      <inkml:brushProperty name="height" value="0.2" units="cm"/>
      <inkml:brushProperty name="color" value="#FFC114"/>
    </inkml:brush>
  </inkml:definitions>
  <inkml:trace contextRef="#ctx0" brushRef="#br0">91 93 12,'0'-3'125,"0"1"0,0-1 0,0 1 0,0-1 1,0 1-1,1-1 0,-1 1 0,1-1 0,0 1 0,-1-1 0,1 1 0,0-1 1,1 1-1,-1 0 0,0 0 0,1 0 0,-1-1 0,1 1 0,0 1 0,-1-1 1,2-1-126,3-3 121,-5 4-1,1 0-1,-1 0 1,0 0 0,0 0-1,0-1 1,-1 1 0,1 0 0,-1 0-1,1-1 1,-1 1 0,1-1-1,-1 0-119,-1-2 810,-1 21-507,-10 166 107,-25 259-161,-37 19-2069,74-458 867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5.373"/>
    </inkml:context>
    <inkml:brush xml:id="br0">
      <inkml:brushProperty name="width" value="0.2" units="cm"/>
      <inkml:brushProperty name="height" value="0.2" units="cm"/>
      <inkml:brushProperty name="color" value="#FFC114"/>
    </inkml:brush>
  </inkml:definitions>
  <inkml:trace contextRef="#ctx0" brushRef="#br0">108 63 148,'3'-7'1406,"-3"7"-1371,0 0 0,0 0 0,0-1-1,0 1 1,0 0 0,0-1 0,0 1 0,0 0-1,0 0 1,0-1 0,0 1 0,0 0 0,0-1-1,1 1 1,-1 0 0,0 0 0,0-1 0,0 1-1,0 0 1,0 0 0,1-1 0,-1 1 0,0 0-1,0 0 1,0-1 0,1 1 0,-1 0 0,0 0-1,0 0 1,1 0 0,-1-1 0,0 1 0,0 0-1,1 0 1,-1 0 0,0 0-35,19-9 311,1 1 1,-1 1-1,1 1 0,0 1 1,1 0-1,-1 1 1,12 1-312,-22 2 33,1 1 0,-1 1 0,1 0 0,-1 0 0,0 1 0,0 1 0,0-1 0,0 1 0,0 1 0,0 0 0,-1 1 0,0-1 0,0 2 0,0-1 0,-1 1 0,3 3-33,6 6 63,0 2 1,-2 0-1,0 0 0,-1 2 0,0 0 0,-2 0 0,0 1 1,-1 1-1,-1 0 0,-1 0 0,-1 1 0,-1 0 1,-1 1-1,-1-1 0,-1 1 0,1 20-63,-2-5 73,-1 0-1,-2 0 1,-2 1 0,-1-1-1,-2-1 1,-2 1 0,-1-1-1,-2 0 1,-14 34-73,14-48 27,0-1 0,-2 1 0,0-2-1,-2 0 1,0 0 0,-1-2 0,-1 0 0,-1 0 0,0-2 0,-4 2-27,8-8-50,0-1 1,-1 0 0,0-1 0,-1 0 0,0-1 0,0-1 0,-1 0-1,0-1 1,0-1 0,-1-1 0,1 0 0,-1-1 0,0-1 0,-17 1 49,18-3-314,1 0 1,-1-2-1,0 1 1,1-2-1,0 0 1,-1-1 0,1 0-1,1-2 1,-9-3 313,9 4-896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6.125"/>
    </inkml:context>
    <inkml:brush xml:id="br0">
      <inkml:brushProperty name="width" value="0.2" units="cm"/>
      <inkml:brushProperty name="height" value="0.2" units="cm"/>
      <inkml:brushProperty name="color" value="#FFC114"/>
    </inkml:brush>
  </inkml:definitions>
  <inkml:trace contextRef="#ctx0" brushRef="#br0">131 118 192,'-7'2'143,"1"1"0,-1 0 0,1 1 1,-1-1-1,1 1 0,0 1 0,1-1 0,-1 1 0,1 0 0,0 0 1,0 0-1,0 1 0,1 0 0,0 0 0,0 0 0,1 0 0,-1 1 0,1-1 1,1 1-1,-3 6-143,-1 7 239,1-1 1,0 1 0,1 0 0,2 1-1,0-1 1,0 18-240,2-31 28,1-1-1,-1 1 0,1 0 1,0 0-1,0 0 1,1-1-1,0 1 1,0-1-1,1 1 0,0-1 1,0 0-1,0 0 1,1 0-1,0 0 1,0-1-1,0 0 1,1 1-1,0-1 0,0-1 1,0 1-1,0-1 1,1 0-1,0 0 1,0-1-1,0 0 0,0 0 1,0 0-1,1 0 1,-1-1-1,1 0 1,0-1-1,-1 0 1,1 0-1,0 0 0,0-1 1,0 0-1,0 0 1,-1 0-1,1-1 1,0 0-1,0-1 0,-1 1 1,1-1-1,0-1 1,-1 1-1,2-2-27,4-3 23,1-1 1,-1-1-1,-1 0 0,1-1 1,-2 0-1,1 0 0,-1-1 1,-1-1-1,0 1 0,-1-2 0,0 1 1,-1-1-1,0 0 0,0-2-23,2-6 29,-2-1-1,0 0 1,-1 0-1,-1-1 0,-1 1 1,-1-1-1,-1 0 1,-1-13-29,-1 29 6,-1 0 1,0 0-1,0 0 1,-1 0-1,1 1 1,-2-1 0,1 1-1,-1-1 1,0 1-1,0 0 1,0 0-1,-1 0 1,0 0-1,0 1 1,-1-1 0,1 1-1,-1 0 1,0 1-1,-1-1 1,1 1-1,-1 0 1,0 0 0,0 1-1,0 0 1,0 0-1,-1 0 1,1 1-1,-1 0 1,1 0-1,-1 0 1,0 1 0,-5 0-7,-2 2 15,0 0 0,0 1 1,0 1-1,0 0 1,1 1-1,-1 1 0,-11 5-15,15-6-36,1 1 0,-1 0 0,1 0-1,0 1 1,1 0 0,-1 0-1,1 1 1,0 0 0,1 1 0,0 0-1,-1 1 37,-2 16-2818,10-25 1681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7.209"/>
    </inkml:context>
    <inkml:brush xml:id="br0">
      <inkml:brushProperty name="width" value="0.2" units="cm"/>
      <inkml:brushProperty name="height" value="0.2" units="cm"/>
      <inkml:brushProperty name="color" value="#FFC114"/>
    </inkml:brush>
  </inkml:definitions>
  <inkml:trace contextRef="#ctx0" brushRef="#br0">90 82 208,'-1'-1'236,"-1"-1"1,1 1-1,0-1 1,-1 1-1,1 0 1,-1 0-1,1-1 1,-1 1-1,1 0 1,-1 0-1,0 0 1,0 1-1,1-1 1,-1 0-1,0 1 0,0-1 1,0 1-1,0 0 1,0-1-1,0 1 1,0 0-237,-1 3 46,0 0-1,0 1 1,0-1 0,0 1 0,1-1 0,-1 1 0,1 0-1,0 0 1,0 0 0,1 0 0,-1 0 0,1 1-1,0-1 1,-1 4-46,-9 68 130,9-59-54,-1 5-30,1-1 0,1 1 1,1-1-1,1 1 1,0-1-1,2 1 1,0-1-1,2 0 1,0 0-1,2 0 0,0-1 1,8 16-47,-12-30 12,1 1-1,0-1 1,0 1-1,1-1 1,0 0 0,0-1-1,3 3-11,-7-6 5,1 0-1,0-1 1,0 1 0,1-1-1,-1 1 1,0-1-1,0 0 1,1 1 0,-1-1-1,1-1 1,-1 1-1,1 0 1,-1 0-1,1-1 1,-1 0 0,1 1-1,0-1 1,-1 0-1,1 0 1,-1-1 0,1 1-1,0 0 1,-1-1-1,2 0-4,4-2-6,0-1-1,-1 0 1,1 0-1,-1 0 1,0-1-1,0 0 1,0-1-1,-1 0 1,0 0-1,0 0 1,0 0-1,-1-1 1,0 0 0,0 0-1,-1-1 1,1 0 6,8-20-106,0-1 0,-2-1 1,6-25 105,2-4-170,56 195 256,-71-129-79,0-1 0,1 0 0,-1 0 0,1 0 0,1 0 0,-1-1 0,1 0 0,0 0 0,0 0 0,1-1 0,-1 0 0,1 0 0,0 0 0,0-1 0,0 0 0,1-1 0,-1 0-7,-3-2 8,-1 0-1,0 0 1,0-1 0,0 0 0,0 1-1,0-1 1,0-1 0,0 1 0,0 0-1,-1-1 1,1 1 0,0-1 0,-1 0-1,1 1 1,-1-2 0,1 1 0,1-2-8,37-43 69,-34 38-35,3-5-9,-1 0 0,-1 0 0,0-1 0,-1 0 0,0 0 1,-1 0-1,-1-1 0,-1 0 0,0 0 0,-1-1 1,-1 0-26,4-39 0,-2 0 0,-3-31 0,-1 69-41,0 17-103,0 1-85,-6-9-338,6 9 537,0 0 1,0 0-1,0 0 1,0 0-1,0 0 0,1 0 1,-1 0-1,0 0 1,0 0-1,0 0 0,0 0 1,0 0-1,0 0 1,0 0-1,0-1 1,1 1-1,-1 0 0,0 0 1,0 0-1,0 0 1,0 0-1,0 0 0,0 0 1,0-1-1,0 1 1,0 0-1,0 0 0,0 0 1,0 0-1,0 0 1,0 0-1,0-1 1,0 1-1,0 0 0,0 0 1,0 0-1,0 0 1,0 0-1,0 0 0,0 0 1,0-1-1,0 1 1,0 0-1,0 0 0,0 0 1,-1 0-1,1 0 1,0 0-1,0 0 1,0 0-1,0-1 0,0 1 1,0 0-1,0 0 1,0 0-1,0 0 0,-1 0 1,1 0-1,0 0 1,0 0-1,0 0 0,0 0 1,0 0-1,0 0 1,-1 0 29,2 1-1000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48.359"/>
    </inkml:context>
    <inkml:brush xml:id="br0">
      <inkml:brushProperty name="width" value="0.2" units="cm"/>
      <inkml:brushProperty name="height" value="0.2" units="cm"/>
      <inkml:brushProperty name="color" value="#FFC114"/>
    </inkml:brush>
  </inkml:definitions>
  <inkml:trace contextRef="#ctx0" brushRef="#br0">48 42 228,'1'52'1686,"-3"0"0,-9 50-1686,-16 60 1726,19-109-723,9-38-493,12-35-248,46-103-173,-41 92-45,-17 29-18,-2 4-3,-9 16 1,-6 13 43,2 1 1,2 0 0,1 1-1,-4 20-67,13-46 26,-6 12 126,5-28-94,4-41-72,0 32 19,-1-11-32,1-1 1,1 1-1,2 0 0,1 0 27,2 0-78,2 1-1,0 1 0,11-20 79,-14 35-30,0 1-1,1 1 1,0-1-1,0 1 1,2 0 0,-1 1-1,1 0 1,0 0-1,8-4 31,5-7-84,-14 12 65,0 1 0,1 0 0,0 0 0,9-5 19,-15 11 1,-1-1 0,1 1 0,0 0 0,-1 0 0,1 0 0,0 0 0,0 1 0,0-1 0,0 1 0,0-1 0,0 1-1,0 0 1,0 0 0,0 1 0,0-1 0,0 1 0,0-1 0,0 1 0,-1 0 0,4 1-1,5 5 19,1-1 1,-1 2-1,-1 0 0,0 0 1,0 1-1,0 0 1,-1 0-1,-1 1 0,1 1 1,-2-1-1,1 1 0,-2 1 1,1-1-1,-2 1 1,1 0-1,2 11-19,8 25 173,-2 1 0,-2 1 0,4 37-173,-10-45 185,-2 0 0,-2 33-185,10-44 214,-12-30-299,0-1 0,0 1 0,0 0 1,0-1-1,0 1 0,0-1 0,1 1 1,-1 0-1,0-1 0,0 1 0,1-1 1,-1 1-1,0-1 0,1 1 0,-1-1 1,0 1-1,1-1 0,-1 0 0,1 1 1,-1-1-1,1 1 0,-1-1 1,1 0-1,-1 0 0,1 1 0,-1-1 1,1 0-1,-1 0 0,1 0 0,0 1 1,-1-1-1,1 0 0,-1 0 0,1 0 1,0 0-1,-1 0 0,1 0 0,-1 0 1,1 0-1,0 0 0,-1-1 0,1 1 1,-1 0-1,1 0 0,-1 0 0,1-1 85,4-5-1520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5.503"/>
    </inkml:context>
    <inkml:brush xml:id="br0">
      <inkml:brushProperty name="width" value="0.2" units="cm"/>
      <inkml:brushProperty name="height" value="0.2" units="cm"/>
      <inkml:brushProperty name="color" value="#FFC114"/>
    </inkml:brush>
  </inkml:definitions>
  <inkml:trace contextRef="#ctx0" brushRef="#br0">0 0 156,'0'0'480,"0"0"-71,0 0-52,0 0-32,0 0-8,0 0-7,0 0-28,0 0-25,0 0-16,0 0-4,0 0-27,0 0-30,0 0 9,0 0-4,0 0 12,0 0 16,0 0 8,0 0 3,0 0-4,0 0 3,0 0-8,0 0 4,0 0-23,0 0-31,0 0-6,0 0-1,0 0-20,0 0 15,0 0-20,0 0-29,0 0 9,0 0-6,0 0-3,0 0-15,7 5-19,5 6-22,-1 0-1,0 1 1,-1 1-1,-1 0 1,1 0-1,-2 0 1,5 12-48,2 2 71,-1 1 0,-1 1 0,7 24-71,-12-38 191,-2-3-4772,-6-24 3341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5.081"/>
    </inkml:context>
    <inkml:brush xml:id="br0">
      <inkml:brushProperty name="width" value="0.2" units="cm"/>
      <inkml:brushProperty name="height" value="0.2" units="cm"/>
      <inkml:brushProperty name="color" value="#FFC114"/>
    </inkml:brush>
  </inkml:definitions>
  <inkml:trace contextRef="#ctx0" brushRef="#br0">0 51 36,'2'-11'577,"-1"8"-389,-1 1-1,0-1 1,0 1-1,1-1 0,0 1 1,-1-1-1,1 1 1,0-1-1,0 1 0,0 0 1,1-1-1,-1 1 1,1 0-1,-1 0 0,2-1-187,-2 4 130,1 1 1,-1 0-1,0 0 0,1 0 0,-1 0 0,0 0 0,0 0 0,0 0 1,-1 0-1,1 1 0,0-1 0,-1 0 0,1 3-130,-1-3 136,11 52 842,-2 1 1,0 31-979,0-2 483,22 260 1603,-16 5-2086,-10-232 304,19 380 784,-6-249-2529,-15-240 1139,-1-2-2904,-2-6 1129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3:55.840"/>
    </inkml:context>
    <inkml:brush xml:id="br0">
      <inkml:brushProperty name="width" value="0.2" units="cm"/>
      <inkml:brushProperty name="height" value="0.2" units="cm"/>
      <inkml:brushProperty name="color" value="#FFC114"/>
    </inkml:brush>
  </inkml:definitions>
  <inkml:trace contextRef="#ctx0" brushRef="#br0">0 1 216,'15'19'2028,"29"65"-768,12 18-187,-42-74-837,-11-21-315,0-1 1,0 0 0,0 0 0,1 0 0,0-1-1,0 1 1,0-1 0,4 3 78,-8-7-701,0-1-317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5.110"/>
    </inkml:context>
    <inkml:brush xml:id="br0">
      <inkml:brushProperty name="width" value="0.2" units="cm"/>
      <inkml:brushProperty name="height" value="0.2" units="cm"/>
      <inkml:brushProperty name="color" value="#66CC00"/>
    </inkml:brush>
  </inkml:definitions>
  <inkml:trace contextRef="#ctx0" brushRef="#br0">175 75 28,'0'0'147,"0"0"-46,0 0 14,0 0 46,0 0-3,0 0-35,0 0 57,0 0-24,0 0-10,0 0-13,0 0 32,0 0 18,0 0-27,0 0-11,0 0 0,0 0-12,0 0-8,0 0-2,-6 2-6,4-2-109,0 0 1,0 1-1,0 0 1,0-1 0,0 1-1,0 0 1,1 0 0,-1 0-1,0 0 1,1 0-1,-1 0 1,1 1 0,-1-1-1,1 1 1,-1-1 0,1 1-1,0-1 1,0 1-1,0 0 1,0-1 0,0 1-1,0 1-8,-11 54 255,11-53-242,-20 158 465,-36 236 353,20-175-451,32-194-238,5-21-96,2-16-26,30-161-148,-7-5 128,-4 19-173,26-82 173,-33 172-28,-9 37 14,2 1 0,0-1 0,2 1 0,1 1 0,2-4 14,-11 30 0,-1-1-1,0 0 0,1 1 1,-1-1-1,1 0 1,-1 0-1,1 1 1,-1-1-1,1 1 1,-1-1-1,1 1 1,0-1-1,-1 1 1,1-1-1,0 1 1,-1-1-1,1 1 0,0 0 1,0-1-1,-1 1 1,1 0-1,0 0 1,0-1-1,-1 1 1,1 0-1,0 0 1,0 0-1,0 0 1,0 0-1,-1 0 0,1 1 1,0-1-1,0 0 1,-1 0-1,1 0 1,0 1-1,0-1 1,-1 0-1,1 1 1,0-1-1,0 1 1,0-1 0,29 27 79,-27-23-78,17 22 21,-1 1 0,-1 0-1,-1 1 1,-2 1 0,-1 1-1,3 10-21,7 14 3,93 214-293,-92-221-1099,-22-42 646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5.708"/>
    </inkml:context>
    <inkml:brush xml:id="br0">
      <inkml:brushProperty name="width" value="0.2" units="cm"/>
      <inkml:brushProperty name="height" value="0.2" units="cm"/>
      <inkml:brushProperty name="color" value="#66CC00"/>
    </inkml:brush>
  </inkml:definitions>
  <inkml:trace contextRef="#ctx0" brushRef="#br0">1 333 80,'34'-19'502,"-1"-2"0,5-6-502,280-216 916,-284 224-2018,-31 15 536</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6.795"/>
    </inkml:context>
    <inkml:brush xml:id="br0">
      <inkml:brushProperty name="width" value="0.2" units="cm"/>
      <inkml:brushProperty name="height" value="0.2" units="cm"/>
      <inkml:brushProperty name="color" value="#66CC00"/>
    </inkml:brush>
  </inkml:definitions>
  <inkml:trace contextRef="#ctx0" brushRef="#br0">0 121 48,'21'23'233,"-1"1"-1,-1 0 1,-2 1 0,0 1-1,-2 1 1,5 11-233,12 21 263,4 5 27,-15-24-18,2-2 0,1-1 0,8 8-272,-31-45 22,-1 1-1,0-1 1,1 1 0,-1 0-1,0-1 1,1 1-1,-1-1 1,1 1 0,-1-1-1,1 0 1,-1 1 0,1-1-1,-1 1 1,1-1 0,0 0-1,-1 1 1,1-1 0,0 0-1,-1 0 1,1 0 0,-1 1-1,1-1 1,0 0 0,-1 0-1,1 0 1,0 0 0,0 0-1,-1 0 1,1 0 0,0 0-1,-1-1 1,1 1-1,-1 0 1,1 0 0,0 0-1,-1-1 1,1 1 0,0-1-22,1 0 27,-1-1 1,1 0 0,0-1 0,-1 1-1,0 0 1,1 0 0,-1-1 0,0 1-1,0 0 1,0-1 0,0-1-28,15-71 161,-16 70-111,17-123 352,-6-2-1,-6-58-401,-5 147-2403,0 40 1439,0 1 16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7.604"/>
    </inkml:context>
    <inkml:brush xml:id="br0">
      <inkml:brushProperty name="width" value="0.2" units="cm"/>
      <inkml:brushProperty name="height" value="0.2" units="cm"/>
      <inkml:brushProperty name="color" value="#66CC00"/>
    </inkml:brush>
  </inkml:definitions>
  <inkml:trace contextRef="#ctx0" brushRef="#br0">256 49 188,'-51'-39'1933,"47"37"-1880,-1 1 0,1-1 0,-1 1 0,0 0 1,1 0-1,-1 1 0,1-1 0,-1 1 0,0 0 0,0 0 1,1 1-1,-1-1 0,0 1 0,1 0 0,-1 0 0,1 1 1,-1-1-1,0 2-53,-2 0 49,1 1 1,0 0-1,1 0 1,-1 1 0,1-1-1,0 1 1,0 0-1,0 1 1,1-1-1,0 1 1,-3 4-50,0 4 81,-1-1 0,2 2 0,0-1 0,0 1 0,1 0 0,1 0 0,1 0 0,0 1-1,1-1 1,0 16-81,2-14 75,1-1 0,0 1-1,1 0 1,4 12-75,-5-24 12,0 0 1,0-1-1,1 1 0,0-1 0,0 1 1,0-1-1,0 0 0,1 0 0,0 0 1,-1 0-1,2 0 0,-1 0 0,0-1 1,1 0-1,-1 0 0,1 0 0,0 0 1,0 0-1,3 1-12,-5-4 9,1 1 1,0-1-1,0 1 0,0-1 1,0 0-1,0 0 0,-1 0 1,1-1-1,0 1 1,0-1-1,0 0 0,-1 1 1,1-1-1,0 0 1,-1-1-1,1 1 0,-1 0 1,1-1-1,-1 0 0,0 1 1,1-1-1,-1 0 1,0 0-1,0 0 0,0 0 1,-1 0-1,1-1 0,0 1 1,-1-1-10,8-9 24,0 0 1,-1-1-1,0 0 0,5-14-24,-7 8 2,-1-1-1,0 0 1,-2 0-1,0 0 1,-1 0-1,-1 0 1,-1-1-1,-2-7-1,2-3 100,0 29-79,-5-5 29,17 40-47,-6-13 6,2 0-1,0 0 0,1-1 0,1 0 0,5 5-8,-12-19 12,0-1 1,1 1-1,0-1 0,0 0 1,0 0-1,0 0 0,1 0 1,-1-1-1,1 0 0,0 0 1,0 0-1,1 0 0,-1-1 1,0 0-1,1 0 0,-1 0 1,1-1-1,0 0 0,-1 0 1,1 0-1,0-1 0,0 0-12,-1 0 12,-1-1 0,0 0 0,0 0 0,0-1 0,0 1-1,0-1 1,0 1 0,-1-1 0,1-1 0,-1 1 0,1 0 0,-1-1-1,0 0 1,1 0 0,-1 0 0,-1 0 0,1 0 0,0 0 0,-1-1-1,0 1 1,0-1 0,2-3-12,5-10-11,-2 0 1,1 0-1,-2 0 0,3-13 11,-3 0-2047,-6 24 985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8.140"/>
    </inkml:context>
    <inkml:brush xml:id="br0">
      <inkml:brushProperty name="width" value="0.2" units="cm"/>
      <inkml:brushProperty name="height" value="0.2" units="cm"/>
      <inkml:brushProperty name="color" value="#66CC00"/>
    </inkml:brush>
  </inkml:definitions>
  <inkml:trace contextRef="#ctx0" brushRef="#br0">1 1 136,'3'3'308,"-1"1"-60,-2 0-8,4 1-24,-2-1-20,1 2-32,1 1-64,-2-2 24,4-1-96,-3 2 12,-3-3-108,2 3-104,4-2-84,-3 0-216</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8.577"/>
    </inkml:context>
    <inkml:brush xml:id="br0">
      <inkml:brushProperty name="width" value="0.2" units="cm"/>
      <inkml:brushProperty name="height" value="0.2" units="cm"/>
      <inkml:brushProperty name="color" value="#66CC00"/>
    </inkml:brush>
  </inkml:definitions>
  <inkml:trace contextRef="#ctx0" brushRef="#br0">0 1 48,'10'36'609,"1"0"-1,1-1 1,2-1-1,7 10-608,75 130 1356,-59-108-906,-30-54-390,23 34-295,-27-56-2924,-3 3 2289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9.442"/>
    </inkml:context>
    <inkml:brush xml:id="br0">
      <inkml:brushProperty name="width" value="0.2" units="cm"/>
      <inkml:brushProperty name="height" value="0.2" units="cm"/>
      <inkml:brushProperty name="color" value="#66CC00"/>
    </inkml:brush>
  </inkml:definitions>
  <inkml:trace contextRef="#ctx0" brushRef="#br0">0 0 116,'23'33'429,"-2"0"0,-1 1 0,-1 2 0,11 31-429,16 30 632,141 310 879,-119-253-1114,-60-129-345,-8-22-125,1 0 0,-1 0-1,1 0 1,0 0 0,0 0 0,1 0 0,-1 0-1,1 0 1,-1 0 0,1-1 0,0 1 0,0-1-1,2 2 74,-4-2-1801,0-2 842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0.222"/>
    </inkml:context>
    <inkml:brush xml:id="br0">
      <inkml:brushProperty name="width" value="0.2" units="cm"/>
      <inkml:brushProperty name="height" value="0.2" units="cm"/>
      <inkml:brushProperty name="color" value="#66CC00"/>
    </inkml:brush>
  </inkml:definitions>
  <inkml:trace contextRef="#ctx0" brushRef="#br0">298 84 244,'1'4'2286,"-11"-19"-1616,5 9-626,0 0-1,0 0 0,-1 1 0,1 0 1,-1 0-1,-1 0 0,1 0 1,-1 1-1,1 0 0,-1 1 1,0-1-1,-1 1 0,1 1 0,0-1 1,-1 1-1,0 1 0,1-1 1,-1 1-1,-4 0-43,6 1 21,0 1 0,0-1-1,0 1 1,0 0 0,0 1 0,0-1 0,0 1 0,1 0-1,-1 1 1,1-1 0,-1 1 0,1 0 0,0 0 0,0 1-1,0 0 1,1 0 0,-1 0 0,1 0 0,0 1 0,0-1-1,1 1 1,-1 0 0,1 0 0,0 1 0,-1 3-21,-1 3 31,1 0 0,0 0 0,1 1 1,0 0-1,1-1 0,1 1 0,0 0 1,0 0-1,1 0 0,1 3-31,-1 1 31,1-10-13,0 0-1,0 0 1,0-1-1,1 1 1,0 0-1,0-1 1,1 0-1,0 1 0,0-1 1,0 0-1,1-1 1,0 1-1,0 0 1,0-1-1,1 0 1,0 0-1,0 0 1,0-1-1,0 0 1,1 0-1,0 0 1,-1-1-1,2 1 1,-1-1-1,0-1 1,0 1-1,1-1 1,0 0-1,-1-1 1,1 0-1,3 1-17,-2-3 14,1 0 0,0-1-1,-1 0 1,0 0 0,1 0-1,-1-1 1,0-1 0,0 1 0,0-1-1,-1-1 1,1 1 0,-1-1-1,0-1 1,0 1 0,4-6-14,4-3 34,-1-2 0,-1 1 0,0-2 1,-1 1-1,0-2 0,0-4-34,-11 21 4,-1 0-1,1 0 1,-1 0 0,1-1 0,-1 1-1,1 0 1,0 0 0,-1 0 0,1 0 0,0 0-1,0 0 1,0 0 0,0 0 0,-1 1-1,1-1 1,1 0 0,-1 1 0,0-1-1,0 0 1,0 1 0,0-1 0,0 1-1,1-1 1,-1 1 0,0 0 0,0 0-1,0 0 1,1-1 0,-1 1 0,1 0-4,1 2 2,0-1 0,-1 1 0,1-1 0,0 1-1,-1 0 1,1 0 0,-1 0 0,0 1 0,0-1 0,1 2-2,27 21 31,-20-19-47,-8-5-31,0 1 1,1-1-1,-1 0 0,1 0 1,0 0-1,-1 0 0,1 0 1,0 0-1,0-1 1,-1 0-1,1 1 0,0-1 47,-2 0-296,-1 0-103,4-3-131,12-7-192,-7 2-222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1.109"/>
    </inkml:context>
    <inkml:brush xml:id="br0">
      <inkml:brushProperty name="width" value="0.2" units="cm"/>
      <inkml:brushProperty name="height" value="0.2" units="cm"/>
      <inkml:brushProperty name="color" value="#66CC00"/>
    </inkml:brush>
  </inkml:definitions>
  <inkml:trace contextRef="#ctx0" brushRef="#br0">0 1 196,'32'93'1005,"4"-1"0,4-2 1,44 73-1006,-9-27 1164,51 65-1164,-117-184 106,-8-15-81,-1 0 0,1 0 1,0 1-1,0-1 0,0 0 0,0 0 0,0 0 0,0 0 0,1 0 1,-1-1-1,1 1 0,-1 0 0,1-1 0,0 1 0,-1-1 1,1 1-1,0-1 0,0 0 0,0 0 0,2 1-25,-4-2 55,0 0-34,21-28 2,-8-11-56,-1-1 0,0-14 33,10-33-21,-17 72 9,0-1 0,0 1-1,1 0 1,1 0 0,1 1-1,0 0 1,5-6 12,-11 18 5,-1 1-1,1-1 1,0 1 0,0-1-1,0 1 1,0 0-1,0 0 1,0 0-1,1 0 1,-1 0 0,0 0-1,0 1 1,1-1-1,-1 1 1,0-1 0,1 1-1,-1 0 1,1 0-1,-1 0 1,0 0 0,1 0-1,-1 1 1,0-1-1,1 1 1,-1 0 0,0-1-1,0 1 1,0 0-1,1 1-4,5 1 22,0 1 0,0 0 0,0 0 0,-1 1 0,1 0 0,-1 0 0,1 2-22,0 1 49,0 0 0,-1 0 1,0 0-1,-1 1 0,0 0 0,0 0 0,-1 1 1,0 0-1,0 0 0,-1 0 0,-1 0 1,0 1-1,0-1 0,-1 1 0,0 0 1,-1 0-1,0 0 0,-1 0 0,0-1 1,-1 1-1,0 0 0,0 0 0,-2 0 0,1-1 1,-1 1-1,-1-1 0,0 0 0,0 0 1,-1 0-1,0 0 0,-1-1 0,0 0 1,-3 4-50,1-1 85,-1-2 1,0 1-1,-1-1 1,-7 6-86,13-13-32,0 0-1,0 0 1,0 0 0,0-1 0,-1 0 0,1 0-1,-1 0 1,1 0 0,-1-1 0,0 0 0,0 0-1,0 0 1,1 0 0,-6-1 32,8 0-52,-1 0 0,1-1 0,0 1-1,-1-1 1,1 0 0,0 0 0,0 0 0,0 0 0,-1 0 0,1 0 0,0 0 0,1-1-1,-1 1 1,0-1 0,0 0 0,1 1 0,-1-1 0,-1-1 52,-23-40-2060,16 19 820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6.398"/>
    </inkml:context>
    <inkml:brush xml:id="br0">
      <inkml:brushProperty name="width" value="0.2" units="cm"/>
      <inkml:brushProperty name="height" value="0.2" units="cm"/>
      <inkml:brushProperty name="color" value="#FFC114"/>
    </inkml:brush>
  </inkml:definitions>
  <inkml:trace contextRef="#ctx0" brushRef="#br0">276 88 76,'16'0'279,"-13"0"-2,-3 0 68,0 0-11,0 0-6,0 0 23,0 0-2,0 0 12,0 0 15,1 0-248,0 1 0,0-1 0,0 0 0,0 0 1,0 0-1,0 0 0,0 0 0,0 0 0,0 0 0,0 0 0,0 0 0,0-1 0,0 1 0,0 0 0,-1-1 0,1 1 0,0 0 0,0-1 0,0 1 0,0-1-128,-1 0 18,1 0-1,-1 0 1,0 1-1,1-1 1,-1 0-1,0 0 1,0 0-1,0 0 1,0 0 0,0 0-1,0 1 1,0-1-1,0 0 1,0 0-1,0 0 1,0 0-1,-1 0 1,1 0-1,0 1 1,-1-1-1,1 0 1,0 0-1,-1 0 1,1 1-1,-1-1 1,1 0 0,-1 1-1,0-1 1,1 0-1,-1 1 1,0-1-1,1 1 1,-1-1-1,0 1-17,-2-1 45,1 0 1,-1 0-1,0 1 0,0-1 0,1 1 1,-1 0-1,0-1 0,0 1 0,1 1 0,-1-1 1,-2 1-46,-7 1 82,1 0 0,0 1 0,0 1 0,0 0 0,-4 2-82,1 1 75,0 2 0,1 0 1,0 0-1,0 1 0,1 1 1,0 0-1,1 1 0,0 0 0,1 0 1,0 1-1,1 1 0,1-1 1,0 2-1,1-1 0,0 1 1,1 0-1,1 0 0,1 1 1,0-1-1,0 1 0,2 0 1,0 0-1,1 0 0,1 15-75,1-17 36,0 0 1,2 0-1,0 0 0,0-1 0,1 1 0,1-1 1,0 0-1,1 0 0,0 0 0,1-1 0,1 0 1,0 0-1,0-1 0,1 0 0,1 0 1,0-1-1,0 0 0,1-1 0,0-1 0,0 1 1,1-2-1,0 1 0,1-2 0,-1 0 0,1 0 1,1-1-1,-1-1 0,1 0 0,0-1 1,-1 0-1,1-1 0,7 0-36,-8-3 19,0 0-1,0 0 1,-1-1 0,1-1 0,-1 0-1,1-1 1,-1 0 0,0-1-1,0 0 1,-1-1 0,0 0 0,0-1-1,0-1 1,-1 1 0,0-1 0,0-1-1,-1 0 1,0 0 0,-1-1-1,4-5-18,0-2-35,-1 0-1,-1 0 1,-1-1 0,0 0-1,-1-1 1,-1 0-1,-1 0 1,0 0-1,-2-1 1,0 0-1,-1 0 1,0-18 35,-1 9-43,-1-1 0,-2 1 1,-1-1-1,-1 1 1,-1 0-1,-2 0 0,-1 0 1,-9-22 42,12 34 25,4 14-16,-1 0-1,1 0 0,-1 0 0,0 1 0,0-1 0,0 0 0,0 0 1,-1 1-1,1-1 0,-1 0 0,1 1 0,-1 0 0,0-1-8,1 3 3,1 0-1,0 0 1,0 0-1,-1 0 1,1 0-1,0 1 0,0-1 1,-1 0-1,1 0 1,0 0-1,0 0 1,-1 0-1,1 0 1,0 1-1,0-1 1,0 0-1,-1 0 1,1 0-1,0 1 1,0-1-1,0 0 0,0 0 1,-1 1-1,1-1 1,0 0-1,0 0 1,0 1-1,0-1 1,0 0-1,0 0 1,0 1-1,0-1 1,0 0-1,0 0 0,0 1 1,0-1-1,0 0 1,0 1-1,0-1 1,0 0-1,0 0 1,0 1-1,0-1 1,1 0-3,-2 19 55,7 25-3,1 0 1,2 0 0,2-1 0,2-1 0,2 0 0,2 0 0,1-2-1,2 0 1,2-1 0,2-1 0,21 26-53,-29-45 34,0-1 0,1-1 0,0-1 0,2 0 0,2 0-34,-13-10-140,1 0 0,0 0 0,0-1 0,1 0 0,-1 0 0,1-1 0,0-1 0,1 1 0,-1-2 0,0 1 0,1-2 0,-1 1 0,2-1 140,-9-2-186,0 1 0,1-1-1,-1 0 1,0 0-1,0 0 1,0 0-1,0-1 1,0 1-1,0-1 1,0 1-1,0-1 1,-1 0-1,3-3 187,1 1-412,15-12-1625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1.927"/>
    </inkml:context>
    <inkml:brush xml:id="br0">
      <inkml:brushProperty name="width" value="0.2" units="cm"/>
      <inkml:brushProperty name="height" value="0.2" units="cm"/>
      <inkml:brushProperty name="color" value="#66CC00"/>
    </inkml:brush>
  </inkml:definitions>
  <inkml:trace contextRef="#ctx0" brushRef="#br0">0 1 36,'0'0'399,"3"16"327,9-4-413,-10-10-224,1 0-1,-1 1 1,0-1-1,0 1 1,0-1-1,-1 1 1,1-1-1,0 1 1,-1 0-1,0 0 1,0 0-1,1 0 1,-2 0-1,1 0 1,0 0-1,-1 0 1,1 0-1,-1 1 1,0-1-1,0 0 1,-1 2-89,3 26 624,-1-19-702,0-1 0,-1 0-1,0 1 1,-1-1 0,-2 7 78,9-10-2529,-4-11 1664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2.337"/>
    </inkml:context>
    <inkml:brush xml:id="br0">
      <inkml:brushProperty name="width" value="0.2" units="cm"/>
      <inkml:brushProperty name="height" value="0.2" units="cm"/>
      <inkml:brushProperty name="color" value="#66CC00"/>
    </inkml:brush>
  </inkml:definitions>
  <inkml:trace contextRef="#ctx0" brushRef="#br0">0 1 192,'46'81'1763,"-3"2"1,11 36-1764,-16-33 691,-37-85-718,6 13-105,-1 1 1,0-1-1,-1 1 1,0 0-1,-1 0 1,-1 1-1,0 4 132,-3-20-890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2.838"/>
    </inkml:context>
    <inkml:brush xml:id="br0">
      <inkml:brushProperty name="width" value="0.2" units="cm"/>
      <inkml:brushProperty name="height" value="0.2" units="cm"/>
      <inkml:brushProperty name="color" value="#66CC00"/>
    </inkml:brush>
  </inkml:definitions>
  <inkml:trace contextRef="#ctx0" brushRef="#br0">0 1 12,'19'26'706,"-2"1"0,0 1 0,-2 1-1,6 18-705,9 15 541,262 465 1995,-174-320-1827,-82-136-532,-23-43-84,1 0 0,12 15-93,-26-43-40,0 1 0,0-1 0,1 0 0,-1 0 0,0 0-1,0 0 1,0 0 0,0 0 0,0 1 0,0-1 0,0 0 0,1 0 0,-1 0 0,0 0 0,0 0 0,0 0 0,0 0-1,0 0 1,1 0 0,-1 0 0,0 0 0,0 1 0,0-1 0,0 0 0,1 0 0,-1 0 0,0 0 0,0 0 0,0 0-1,0-1 1,1 1 0,-1 0 0,0 0 0,0 0 0,0 0 0,0 0 0,1 0 0,-1 0 0,0 0 0,0 0 0,0 0-1,0 0 1,0 0 0,1-1 0,-1 1 0,0 0 0,0 0 0,0 0 0,0 0 0,0 0 0,0-1 0,0 1 0,0 0-1,0 0 1,1 0 0,-1 0 0,0-1 0,0 1 0,0 0 0,0 0 0,0 0 0,0 0 0,0-1 0,0 1 0,0 0-1,0 0 41,3-12-344,-3 11 149,1-10-776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3.538"/>
    </inkml:context>
    <inkml:brush xml:id="br0">
      <inkml:brushProperty name="width" value="0.2" units="cm"/>
      <inkml:brushProperty name="height" value="0.2" units="cm"/>
      <inkml:brushProperty name="color" value="#66CC00"/>
    </inkml:brush>
  </inkml:definitions>
  <inkml:trace contextRef="#ctx0" brushRef="#br0">154 0 180,'-1'2'191,"-1"0"-1,1 0 1,-1-1 0,0 1 0,0-1-1,1 1 1,-1-1 0,0 0-1,0 0 1,0 0 0,0 0 0,-1 0-1,1 0 1,0 0 0,0-1-1,0 1 1,-1-1 0,1 0 0,0 1-1,-2-1-190,-27 9 224,24-3-194,0 0 0,1 0 0,0 1-1,0 0 1,0 0 0,1 0 0,0 1-1,0-1 1,1 1 0,0 0 0,0 1-1,1-1 1,0 1 0,1-1 0,0 1-1,0 0 1,1 0 0,0 0 0,0 7-30,1-14 15,0-2-59,0 1 1,0 0-1,0-1 0,0 1 0,0 0 1,0 0-1,1-1 0,-1 1 1,0 0-1,0-1 0,1 1 0,-1 0 1,0-1-1,1 1 0,-1-1 0,1 1 1,-1 0-1,1-1 0,-1 1 1,1-1-1,-1 0 0,1 1 0,-1-1 1,1 1-1,0-1 0,-1 0 0,1 1 1,-1-1-1,1 0 0,0 0 0,0 1 1,-1-1-1,1 0 0,0 0 44,2-3-764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4.342"/>
    </inkml:context>
    <inkml:brush xml:id="br0">
      <inkml:brushProperty name="width" value="0.2" units="cm"/>
      <inkml:brushProperty name="height" value="0.2" units="cm"/>
      <inkml:brushProperty name="color" value="#66CC00"/>
    </inkml:brush>
  </inkml:definitions>
  <inkml:trace contextRef="#ctx0" brushRef="#br0">7 1 180,'0'0'352,"0"0"-8,0 0-28,0 0 2,0 0-16,0 0 15,0 0 21,-2 6-9,1-3-290,0 0 1,0 0 0,1 0-1,-1 0 1,1 0 0,0 0 0,0 0-1,0 0 1,0 1 0,0-1 0,1 0-1,-1 0 1,1 0 0,1 2-40,21 48 674,-15-38-564,21 37 316,3-1 0,2-2 0,11 10-426,-10-14 179,1-1 0,3-2 0,22 16-179,-40-35-2455,-21-23 1575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4.793"/>
    </inkml:context>
    <inkml:brush xml:id="br0">
      <inkml:brushProperty name="width" value="0.2" units="cm"/>
      <inkml:brushProperty name="height" value="0.2" units="cm"/>
      <inkml:brushProperty name="color" value="#66CC00"/>
    </inkml:brush>
  </inkml:definitions>
  <inkml:trace contextRef="#ctx0" brushRef="#br0">0 0 100,'19'19'375,"-2"1"0,-1 1 0,0 0 0,-2 1 0,0 0 0,-2 1 1,9 22-376,18 30 552,68 123 395,61 102 4,-164-294-1101,0 0 1,0 0-1,-1 1 1,0 0-1,0-1 1,-1 1-1,1 0 1,-1 5 149,-1-10-676,1-2-236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5.147"/>
    </inkml:context>
    <inkml:brush xml:id="br0">
      <inkml:brushProperty name="width" value="0.2" units="cm"/>
      <inkml:brushProperty name="height" value="0.2" units="cm"/>
      <inkml:brushProperty name="color" value="#66CC00"/>
    </inkml:brush>
  </inkml:definitions>
  <inkml:trace contextRef="#ctx0" brushRef="#br0">1 339 416,'37'-52'533,"2"2"0,3 2 0,1 2 0,3 2 0,46-35-533,-89 77-185,0-1 0,0 1 0,0 0 0,0 1 0,0-1 0,0 0 0,0 1 0,1 0 0,-1 0-1,1 0 1,2-1 185,-6 2-845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5.489"/>
    </inkml:context>
    <inkml:brush xml:id="br0">
      <inkml:brushProperty name="width" value="0.2" units="cm"/>
      <inkml:brushProperty name="height" value="0.2" units="cm"/>
      <inkml:brushProperty name="color" value="#66CC00"/>
    </inkml:brush>
  </inkml:definitions>
  <inkml:trace contextRef="#ctx0" brushRef="#br0">1 1 60,'20'14'312,"2"-2"8,0 0-60,-2-2-16,4 1-20,-2-3-44,4 1 4,-4-1-24,-2-6-36,3 4-92,2-3 20,-2-3-92,-23 0-188,20 0-36,-4 0-208,25-22-336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5.843"/>
    </inkml:context>
    <inkml:brush xml:id="br0">
      <inkml:brushProperty name="width" value="0.2" units="cm"/>
      <inkml:brushProperty name="height" value="0.2" units="cm"/>
      <inkml:brushProperty name="color" value="#66CC00"/>
    </inkml:brush>
  </inkml:definitions>
  <inkml:trace contextRef="#ctx0" brushRef="#br0">8 0 124,'-7'168'3528,"8"81"-3528,2-64 574,-5 27-130,8 295-160,3-416-698,10 31 414,0 3-1126,-13-84 316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18.641"/>
    </inkml:context>
    <inkml:brush xml:id="br0">
      <inkml:brushProperty name="width" value="0.2" units="cm"/>
      <inkml:brushProperty name="height" value="0.2" units="cm"/>
      <inkml:brushProperty name="color" value="#66CC00"/>
    </inkml:brush>
  </inkml:definitions>
  <inkml:trace contextRef="#ctx0" brushRef="#br0">0 2344 24,'0'0'67,"0"0"20,0 0-13,0 0 20,0 0 33,0 0-37,12-5 139,50-3-51,1-3 1,-2-2-1,52-19-178,-89 25 16,118-40 280,71-36-296,-172 66 10,11-7 14,-1-3-1,25-18-23,26-14 89,133-84 180,-53 29-215,93-57 59,-28 17-35,70-19 132,-253 137 37,19-16-247,30-18 80,121-52 234,5 11 0,28 1-314,-154 71 94,1 6 0,56-7-94,57-16-35,-38 10 54,-94 24-40,-1-3-1,22-12 22,-19-2 16,-2-4 0,-1-4 1,28-23-17,-6 0 126,6 4-126,42-8-2489,-161 72 1894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6.930"/>
    </inkml:context>
    <inkml:brush xml:id="br0">
      <inkml:brushProperty name="width" value="0.2" units="cm"/>
      <inkml:brushProperty name="height" value="0.2" units="cm"/>
      <inkml:brushProperty name="color" value="#FFC114"/>
    </inkml:brush>
  </inkml:definitions>
  <inkml:trace contextRef="#ctx0" brushRef="#br0">0 0 340,'2'49'1299,"1"-1"0,7 32-1299,76 380 3378,-69-366-2876,-11-48-161,3 0-1,2-1 1,1-1 0,12 25-341,-24-68 12,0-1-1,0 1 1,1 0-1,-1-1 1,0 1-1,0-1 1,0 1-1,1-1 1,-1 1-1,0 0 1,0-1-1,1 1 1,-1-1-1,0 0 1,1 1-1,-1-1 1,1 1-1,-1-1 1,1 1-1,-1-1 1,1 0-1,-1 1 1,1-1-1,-1 0 1,1 0-1,-1 1 0,1-1 1,-1 0-1,1 0 1,0 0-1,-1 0 1,1 0-1,-1 0 1,1 0-1,0 0 1,-1 0-1,1 0 1,-1 0-1,1 0 1,0 0-1,0 0-11,1-2 12,-1 0-1,1 1 0,0-1 1,0 0-1,-1 0 0,1 0 1,-1 0-1,0 0 0,1 0 1,-1-1-1,0 0-11,23-66-50,-7-7-184,-12 43 104,2 1-1,1-1 1,2 1 0,1 1-1,2-1 1,0 2 0,11-15 130,-22 41 5,1-1-1,0 1 1,1 0 0,-1 0 0,1 0 0,0 0 0,0 0 0,0 1 0,0 0-1,1 0 1,-1 0 0,1 0 0,0 1 0,0-1 0,0 1 0,0 1 0,0-1-1,0 1 1,0 0 0,1 0 0,-1 0 0,1 1 0,1 0-5,1 0 27,-1 1 0,0 1 0,0-1 0,0 1 0,0 1 0,0-1 0,-1 1 0,1 0 0,-1 1 0,1 0 0,-1 0 0,0 0 0,-1 0 0,1 1 0,-1 0 0,0 0 0,1 2-27,5 6 63,0 1 0,-2 0-1,1 0 1,-2 1 0,0 0-1,-1 0 1,-1 1 0,0 0 0,4 17-63,-3-2 277,-2 0 0,0 1 1,-2-1-1,-2 30-277,-2-44 104,-1 0-1,-1 1 0,-1-1 1,0 0-1,-1 0 0,-1-1 1,0 0-1,-1 0 0,-6 9-103,7-14 67,0 0 0,0 0-1,-1-1 1,0 0 0,-1-1-1,0 1 1,-1-1 0,-5 4-67,9-10-40,1 1 0,-1-1 0,0 0 0,0 0 0,0 0 0,0-1 0,-1 1 1,1-1-1,-1-1 0,1 1 0,-1-1 0,0 0 0,1 0 0,-1-1 0,0 1 0,0-1 0,1-1 1,-1 1-1,-6-2 40,-2-1-299,0-1 1,1-1 0,-1 0-1,1-1 1,0-1 0,0 0-1,0 0 1,1-2 0,1 1-1,-1-1 1,1-1 0,1 0-1,-5-6 299,-7-9-1564,-2 1-133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2.686"/>
    </inkml:context>
    <inkml:brush xml:id="br0">
      <inkml:brushProperty name="width" value="0.2" units="cm"/>
      <inkml:brushProperty name="height" value="0.2" units="cm"/>
      <inkml:brushProperty name="color" value="#66CC00"/>
    </inkml:brush>
  </inkml:definitions>
  <inkml:trace contextRef="#ctx0" brushRef="#br0">240 18 4,'0'0'159,"0"0"-7,15 1 73,-12-5 4814,-4 3-5030,1 1 1,0-1 0,0 0 0,-1 0-1,1 0 1,-1 1 0,1-1 0,-1 0 0,1 1-1,-1-1 1,1 0 0,-1 1 0,0-1 0,1 1-1,-1-1 1,0 1 0,1-1 0,-1 1 0,0-1-1,0 1 1,1 0 0,-1-1 0,0 1 0,0 0-1,0 0 1,0 0 0,1-1 0,-1 1 0,0 0-1,0 0-9,-34 9 164,20-2-96,0 1 0,0 1-1,-9 7-67,14-8 22,0 1 0,0 0 0,1 1 0,0 0 0,1 1 0,0 0 0,1 0 0,0 0 0,0 1 0,1 0 0,1 0 0,0 1 1,1 0-1,0-1 0,0 10-22,-4 19 78,2 1 0,2 0 1,2 1-1,2 12-78,3-12 37,3 0 0,1-1 0,2 0 0,2 0 0,2-1 0,18 38-37,-26-66 9,0 0 1,2-1 0,-1 0 0,2 0 0,0-1-1,0 0 1,1 0 0,0-1 0,1 0 0,0 0 0,0-1-1,1-1 1,0 0 0,10 5-10,-3-4 11,-1-1 0,1-1 1,1 0-1,-1-2 0,1 0 1,0-1-1,0-1 0,1-1 0,-1-1 1,6 0-12,22 0 28,0-3 0,0-1 0,35-8-28,-21 3 31,-51 7-186,-1 0 0,0 0 0,1 0-1,-1-1 1,0-1 0,0 0 0,0 0 0,0 0 0,2-3 155,15-19-2702,-17 5 1578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3.398"/>
    </inkml:context>
    <inkml:brush xml:id="br0">
      <inkml:brushProperty name="width" value="0.2" units="cm"/>
      <inkml:brushProperty name="height" value="0.2" units="cm"/>
      <inkml:brushProperty name="color" value="#66CC00"/>
    </inkml:brush>
  </inkml:definitions>
  <inkml:trace contextRef="#ctx0" brushRef="#br0">43 94 188,'0'0'72,"0"0"-1,0 0 1,0 0-1,0 0 1,0 0-1,0 0 1,-1 0-1,1 0 1,0 0-1,0 0 1,0 0 0,0 0-1,0 0 1,0 0-1,0 0 1,-1 0-1,1 0 1,0 0-1,0 0 1,0 0-1,0 0 1,0 0-1,0 0 1,0 0 0,0 0-1,-1 0 1,1 0-1,0-1 1,0 1-1,0 0 1,0 0-1,0 0 1,0 0-1,0 0 1,0 0 0,0 0-1,0 0 1,0-1-1,0 1 1,0 0-1,0 0 1,0 0-1,0 0 1,0 0-1,-1 0 1,1 0-1,1-1 1,-1 1 0,0 0-1,0 0 1,0 0-1,0 0 1,0 0-1,0 0-71,-9 16 1052,-4 24-841,5 17 412,3 0 0,1 46-623,4-93 33,1 1-1,1-1 1,0 0 0,0 0-1,1 0 1,0 0 0,0 0-1,1-1 1,1 1 0,0-1-1,2 3-32,-5-8 26,1 1-1,0 0 1,1-1-1,-1 0 1,1 0-1,0 0 1,0 0-1,0-1 1,0 1-1,1-1 1,-1 0 0,1-1-1,0 1 1,0-1-1,0 1 1,0-2-1,0 1 1,0 0-1,1-1 1,-1 0-1,0-1 1,3 1-26,-2-2 14,-1 0-1,1 0 1,0 0 0,0-1 0,-1 0 0,0 0-1,1-1 1,-1 0 0,0 0 0,0 0 0,0 0 0,0-1-1,-1 1 1,0-1 0,1-1 0,-1 1 0,-1 0-1,1-1 1,-1 0 0,2-3-14,4-5 27,-1-1-1,0 0 1,-1 0-1,-1 0 1,0-1-1,-1 0 1,0-5-27,0-7 22,-2-1 1,-1 0-1,-1 0 1,-2-14-23,1 6 3,-1 27 11,0 0 0,-1 0 0,1 0 0,-2 1 1,1-1-1,-1 1 0,-1-1 0,1 1 0,-1 0 0,-1 1 0,0-1 0,0 1 0,0-1 0,-1 2 0,0-1 1,0 1-1,-1-1 0,1 2 0,-1-1 0,-1 1 0,1 0 0,-7-3-14,10 7 0,0 0 0,0 0 0,0 1 0,0-1 0,0 1 0,0 0 0,0 0 0,0 1 0,0-1 0,-3 1 0,6-1-115,-1 0 0,1 1-1,0-1 1,0 0 0,-1 1 0,1-1-1,0 1 1,0-1 0,-1 1 0,1-1-1,0 1 1,0 0 0,0 0 0,0-1-1,0 1 1,0 0 0,0 0-1,0 0 1,0 0 0,1 0 0,-1 1-1,0-1 1,1 0 0,-1 0 0,0 0-1,1 0 1,0 1 0,-1-1 0,1 0-1,0 1 1,-1-1 115,3 1-1169,-1-1-35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4.156"/>
    </inkml:context>
    <inkml:brush xml:id="br0">
      <inkml:brushProperty name="width" value="0.2" units="cm"/>
      <inkml:brushProperty name="height" value="0.2" units="cm"/>
      <inkml:brushProperty name="color" value="#66CC00"/>
    </inkml:brush>
  </inkml:definitions>
  <inkml:trace contextRef="#ctx0" brushRef="#br0">0 179 168,'4'4'139,"0"1"-1,0 1 1,0-1 0,-1 0-1,0 1 1,0 0-1,0 0 1,-1 0 0,0 0-1,0 0 1,0 3-139,8 20 403,20 47 1453,7 37-1856,0 1 1487,-26-91-738,-11-44-488,-14-58-337,12 67 101,-8-69-178,3-1 0,4-58 153,6 129-22,-1 1 0,2-1 0,-1 1 0,1 0 0,1 0 0,0 1 0,0-1 0,1 1 0,2-2 22,0-3-46,-4 8 16,26-38-44,-29 42 75,1 0 1,-1 0-1,1 0 1,0 1-1,0-1 0,0 1 1,0-1-1,0 1 1,0-1-1,0 1 1,0 0-1,0 0 1,1 0-1,-1 0 1,0 1-1,1-1 0,-1 1 1,2-1-2,-4 1 45,5 3 24,6 4-25,-1 1 0,0 0 0,0 0-1,-1 1 1,0 0 0,-1 1 0,0 0 0,6 10-44,10 19 252,18 40-252,-30-52 50,3 0-1,0 0 1,1-2 0,2 0 0,7 8-50,-14-19-164,-10-12 59,0 0-1,0 0 0,0 1 0,1-1 0,-1-1 0,1 1 0,-1 0 0,1 0 1,-1-1-1,1 1 0,0 0 0,0-1 0,0 0 0,0 1 0,0-1 1,0 0-1,0 0 0,1 0 0,-1-1 0,0 1 0,1 0 0,-1-1 0,0 0 1,1 1-1,0-1 106,-3 0-994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5.521"/>
    </inkml:context>
    <inkml:brush xml:id="br0">
      <inkml:brushProperty name="width" value="0.2" units="cm"/>
      <inkml:brushProperty name="height" value="0.2" units="cm"/>
      <inkml:brushProperty name="color" value="#66CC00"/>
    </inkml:brush>
  </inkml:definitions>
  <inkml:trace contextRef="#ctx0" brushRef="#br0">203 0 56,'0'0'129,"0"0"-17,0 0 0,0 0 50,0 0-44,0 0-36,0 0 63,0 0-7,0 0-38,0 0 25,0 0 47,0 0-2,-20 0 2235,16 1-2361,0 0 0,-1 0 0,1 1 0,0-1 0,1 1 0,-1 0-1,0 0 1,0 0 0,1 1 0,-1-1 0,1 1 0,0 0 0,0 0 0,0 0 0,0 1-44,-51 59 453,46-53-387,-2 6 24,0 0-1,1 1 0,1 0 0,1 0 1,-5 16-90,11-30 8,0 0 1,0 0 0,0 0 0,0 1 0,1-1-1,-1 0 1,1 1 0,0-1 0,0 0 0,0 1 0,0-1-1,1 0 1,-1 1 0,1-1 0,0 0 0,0 0 0,0 0-1,0 0 1,1 1 0,-1-2 0,1 1 0,0 0-1,1 2-8,1-2 8,-1 0 0,0 0 1,1-1-1,0 1 0,-1-1 0,1 0 0,0 0 0,0 0 0,0 0 0,1-1 0,-1 0 0,0 0 0,0 0 0,1 0 0,-1-1 0,1 1 0,-1-1 0,3 0-8,21-2 21,1-1 0,-1-1-1,5-2-20,-5 1 40,0 1 1,1 1-1,4 1-40,-31 2 9,0 1 0,0 0 0,0-1 1,0 1-1,0 0 0,-1 0 0,1 0 1,0 0-1,0 0 0,-1 0 0,1 1 1,-1-1-1,1 0 0,-1 1 0,1 0-9,2 2 26,0 0 9,1 0 0,-1 0 0,0 1 0,0-1 1,-1 1-1,1 0 0,-1 0 0,0 0 0,0 0 0,-1 1 0,0-1 0,0 1 0,0 0 0,-1 0 0,1-1 0,-1 7-35,2 12 91,-2 0 0,0 0 0,-3 15-91,1 2-215,1-38 49,-1-1 1,1 0-1,-1 1 0,0-1 1,1 1-1,-1-1 1,0 0-1,-1 0 0,1 1 1,0-1-1,-1 0 0,1 0 1,-1 0-1,1-1 1,-1 1-1,0 0 0,0 0 1,0-1-1,0 1 166,-1-2-1273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6.341"/>
    </inkml:context>
    <inkml:brush xml:id="br0">
      <inkml:brushProperty name="width" value="0.2" units="cm"/>
      <inkml:brushProperty name="height" value="0.2" units="cm"/>
      <inkml:brushProperty name="color" value="#66CC00"/>
    </inkml:brush>
  </inkml:definitions>
  <inkml:trace contextRef="#ctx0" brushRef="#br0">6 1 28,'0'0'336,"0"0"-15,0 0-2,0 0-19,0 0-23,0 0-19,0 0-20,0 0 21,0 0 31,0 0-26,0 0-34,0 0-23,0 0-10,0 0-9,0 0-30,0 0-4,0 0-25,0 0-43,-5 25-989,19-10-1291,-8-11 1412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6.770"/>
    </inkml:context>
    <inkml:brush xml:id="br0">
      <inkml:brushProperty name="width" value="0.2" units="cm"/>
      <inkml:brushProperty name="height" value="0.2" units="cm"/>
      <inkml:brushProperty name="color" value="#66CC00"/>
    </inkml:brush>
  </inkml:definitions>
  <inkml:trace contextRef="#ctx0" brushRef="#br0">0 1 312,'8'10'145,"103"133"3459,82 143-3604,-169-248 286,-13-22-320,-2 0 1,1 0-1,-2 1 1,3 7 33,-11-22-549,0-1-251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7.627"/>
    </inkml:context>
    <inkml:brush xml:id="br0">
      <inkml:brushProperty name="width" value="0.2" units="cm"/>
      <inkml:brushProperty name="height" value="0.2" units="cm"/>
      <inkml:brushProperty name="color" value="#66CC00"/>
    </inkml:brush>
  </inkml:definitions>
  <inkml:trace contextRef="#ctx0" brushRef="#br0">207 1 112,'0'0'162,"0"0"17,2 1 45,-9 4 1119,-8 3-1214,1 1-1,0 0 1,0 1-1,1 0 1,0 1 0,1 1-1,0 0 1,1 0-1,0 1 1,1 1-1,1 0 1,0 0 0,1 1-1,0 0 1,1 0-1,1 1 1,0-1-1,-2 15-128,7-26 22,1 0-1,0-1 0,-1 1 0,1-1 1,1 1-1,-1 0 0,0-1 0,1 1 0,0-1 1,0 1-1,0-1 0,0 1 0,1-1 1,-1 0-1,1 1 0,0-1 0,0 0 0,0 0 1,1 1-22,1 0 17,0 0 0,1-1 0,-1 1 0,1-1 0,0 0 0,0 0 0,0-1 0,0 1 0,1-1 1,-1 0-1,5 1-17,15 2 44,0-1 0,1-1 0,-1-1 0,1-1 0,5-2-44,-18 1 42,-1 0 15,0 0-1,0 1 0,0 0 0,1 1 0,-1 0 0,-1 1 0,1 0 0,0 1 0,4 3-56,-11-5 54,-1 1 0,1 0 0,-1 0 0,0 0 0,0 0 0,0 1 0,0 0 0,0 0 0,-1 0-1,0 0 1,1 1 0,-2-1 0,1 1 0,0-1 0,-1 1 0,0 0 0,0 0 0,-1 0 0,1 1-1,-1-1 1,0 0 0,0 2-54,1 16 141,0-1 0,-2 0-1,0 0 1,-1 1 0,-2-1-1,0 0 1,-1 0 0,-1-1-1,-1 1 1,-1-1 0,-9 18-141,10-22-78,6-13-29,-1-1 1,0 1-1,0-1 1,0 0 0,0 1-1,-1-1 1,1 0-1,-1 0 1,0 0-1,0 0 1,0 0 0,0 0-1,0 0 1,-1-1-1,1 1 1,-2 0 106,3-3-1111,-1-2-240,-7-11-45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8.475"/>
    </inkml:context>
    <inkml:brush xml:id="br0">
      <inkml:brushProperty name="width" value="0.2" units="cm"/>
      <inkml:brushProperty name="height" value="0.2" units="cm"/>
      <inkml:brushProperty name="color" value="#66CC00"/>
    </inkml:brush>
  </inkml:definitions>
  <inkml:trace contextRef="#ctx0" brushRef="#br0">1 1 88,'0'0'10,"0"1"-1,0-1 1,0 1 0,0-1-1,0 1 1,0-1 0,0 1-1,0-1 1,0 1-1,0-1 1,0 1 0,0 0-1,0-1 1,0 1 0,0-1-1,1 0 1,-1 1 0,0-1-1,0 1 1,1-1 0,-1 1-1,0-1 1,1 1 0,-1-1-1,0 0 1,1 1-1,-1-1 1,1 0 0,-1 1-1,0-1 1,1 0 0,-1 0-1,1 1 1,-1-1 0,1 0-1,-1 0-9,15 9 142,5 11 136,0 2 0,-1 1 0,-1 0 0,-1 1 1,-1 1-1,5 13-278,38 55 597,122 160 1030,88 85-1627,-91-120 288,-155-200-3313,-23-18 2076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9.074"/>
    </inkml:context>
    <inkml:brush xml:id="br0">
      <inkml:brushProperty name="width" value="0.2" units="cm"/>
      <inkml:brushProperty name="height" value="0.2" units="cm"/>
      <inkml:brushProperty name="color" value="#66CC00"/>
    </inkml:brush>
  </inkml:definitions>
  <inkml:trace contextRef="#ctx0" brushRef="#br0">0 513 88,'2'-3'1654,"50"-75"130,-23 25-1402,3 1 1,3 2-1,1 1 1,3 2-1,1 2 1,3 1-1,30-23-382,-48 45-2468,-22 20 1581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9:59.770"/>
    </inkml:context>
    <inkml:brush xml:id="br0">
      <inkml:brushProperty name="width" value="0.2" units="cm"/>
      <inkml:brushProperty name="height" value="0.2" units="cm"/>
      <inkml:brushProperty name="color" value="#66CC00"/>
    </inkml:brush>
  </inkml:definitions>
  <inkml:trace contextRef="#ctx0" brushRef="#br0">1 383 108,'6'0'150,"0"-1"-1,0 0 1,1-1-1,-1 0 1,0 0-1,0 0 1,0 0-1,-1-1 1,1 0-1,-1 0 1,1-1-1,-1 0 1,0 0-1,-1 0 1,1 0 0,-1-1-1,1 1 1,-1-1-1,-1 0 1,1-1-1,-1 1 1,0-1-1,2-3-149,5-9 99,-2-2 0,1 1 0,-2-2 1,-1 1-1,0 0 0,-1-7-99,-3 20 24,-1 1 0,0-1 0,-1 0-1,0 0 1,0 0 0,0 0 0,-1 0 0,0 0 0,0 0 0,0 0 0,-1 1 0,0-1 0,-1 0 0,0 1 0,0 0 0,0 0 0,0 0 0,-1 0 0,0 0-1,0 1 1,-2-2-24,5 7 6,0-1 0,1 0 0,-1 0 0,0 1 0,-1-1 0,1 0 0,0 1 0,0-1 0,0 1 0,0 0 0,0-1 0,0 1 0,-1 0 0,1 0 0,0-1 0,0 1 0,0 0-1,-1 0 1,1 0 0,0 1 0,0-1 0,-1 0 0,1 0 0,0 1 0,0-1 0,0 0 0,0 1 0,0-1 0,0 1 0,0 0 0,0-1 0,0 1 0,0 0 0,0 0 0,0-1-1,0 1 1,0 0 0,0 0 0,1 0 0,-1 0 0,0 0-6,-33 46 43,30-41-39,-2 6 9,0 0 1,0 0-1,1 1 0,1 0 0,0 0 1,0 0-1,2 0 0,0 0 0,0 1 1,1-1-1,1 1 0,0-1 0,1 1 0,2 11-13,0-5 45,1-1 0,0 1 0,2-1-1,0 0 1,2-1 0,0 1-1,1-1 1,0-1 0,10 13-45,-11-20 41,0 0 1,0-1-1,1 0 1,0-1 0,1 0-1,0 0 1,0-1 0,0 0-1,1 0 1,0-1 0,1-1-1,-1 0 1,1-1 0,0 0-1,0-1 1,1 0 0,2 0-42,19 2-1269,1-2 1,26-1 1268,-59-2-914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7.333"/>
    </inkml:context>
    <inkml:brush xml:id="br0">
      <inkml:brushProperty name="width" value="0.2" units="cm"/>
      <inkml:brushProperty name="height" value="0.2" units="cm"/>
      <inkml:brushProperty name="color" value="#FFC114"/>
    </inkml:brush>
  </inkml:definitions>
  <inkml:trace contextRef="#ctx0" brushRef="#br0">45 1 720,'-2'3'196,"0"0"0,0 0-1,0 0 1,1 0 0,-1 0 0,1 0 0,0 0-1,0 1 1,0-1 0,1 0 0,-1 1-1,1-1 1,-1 1 0,1-1 0,0 1 0,1-1-196,-2 7 385,-19 250 5217,13 194-5602,7-375 420,1 58 278,13 73-698,-5-121-900,-3 1 0,-4 23 900,1-105-2905,-2-9 820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0.439"/>
    </inkml:context>
    <inkml:brush xml:id="br0">
      <inkml:brushProperty name="width" value="0.2" units="cm"/>
      <inkml:brushProperty name="height" value="0.2" units="cm"/>
      <inkml:brushProperty name="color" value="#66CC00"/>
    </inkml:brush>
  </inkml:definitions>
  <inkml:trace contextRef="#ctx0" brushRef="#br0">12 390 304,'19'104'1272,"-12"-60"-505,1 0-1,3 0-766,-4-7 1115,-5-27-160,-6-28-552,-19-102-256,5 0 1,6-2 0,4-25-148,9 139 7,0 0 0,1 1 0,0-1 1,0 1-1,0 0 0,1-1 1,1 1-1,-1 0 0,1 1 1,0-1-1,4-4-7,-5 7 1,0 0 0,-1 0 0,2 0 0,-1 0 0,0 1 1,1-1-1,-1 1 0,1 0 0,0 0 0,0 1 0,0-1 0,1 1 0,-1 0 0,1 0 0,-1 0 1,1 0-1,-1 1 0,1 0 0,2 0-1,0 2 10,0 0 0,0 1 0,0-1 0,0 2 1,0-1-1,0 1 0,-1 0 0,1 0 0,-1 1 0,0 0 0,0 0 1,0 1-1,-1-1 0,5 6-10,12 11 112,0 2-1,15 21-111,-20-18 85,-1 0 0,0 1-1,-2 0 1,-1 1-1,2 11-84,2 2-69,21 37 69,-26-54-3300,-12-24 2403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1.293"/>
    </inkml:context>
    <inkml:brush xml:id="br0">
      <inkml:brushProperty name="width" value="0.2" units="cm"/>
      <inkml:brushProperty name="height" value="0.2" units="cm"/>
      <inkml:brushProperty name="color" value="#66CC00"/>
    </inkml:brush>
  </inkml:definitions>
  <inkml:trace contextRef="#ctx0" brushRef="#br0">141 2 348,'0'0'362,"0"0"-53,0 0-5,0 0-17,0 0-17,0 0-20,0 0-2,-5-1-10,2 0-191,0 1 0,0 0-1,0 0 1,0 1 0,0-1-1,0 0 1,0 1 0,0 0 0,0 0-1,0 0 1,1 0 0,-1 0-1,0 0 1,1 1 0,-1-1-1,0 1 1,1 0 0,0 0-1,0 0 1,-1 0 0,1 0 0,0 0-1,1 1 1,-1-1 0,0 0-1,0 3-46,-7 8 116,0 1-1,2 1 0,0 0 0,0-1 0,1 2 0,1-1 0,1 1 1,0 0-1,1 0 0,1 0 0,0 0 0,1 0 0,1 1 0,0-1-115,1-6 36,0-1 0,1 0-1,0 0 1,0 0-1,1 0 1,0 0 0,0-1-1,1 1 1,0-1-1,1 0 1,0 0-1,0 0 1,1-1 0,0 1-1,0-2 1,0 1-1,1-1 1,0 0-1,1 0 1,-1 0 0,1-1-1,0-1 1,0 1-1,1-1 1,-1-1 0,1 1-1,0-1 1,0-1-1,0 0 1,0 0-1,0-1 1,0 0 0,2 0-36,31-3 98,-1-1 1,1-2 0,-1-2-1,0-1 1,-1-3 0,5-2-99,5-1 6,-31 10-178,-14 3-188,0 0 0,1 0 0,-1 0 1,0-1-1,-1 1 0,1-1 1,0 0-1,0-1 0,0 0 360,0-1-937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1.707"/>
    </inkml:context>
    <inkml:brush xml:id="br0">
      <inkml:brushProperty name="width" value="0.2" units="cm"/>
      <inkml:brushProperty name="height" value="0.2" units="cm"/>
      <inkml:brushProperty name="color" value="#66CC00"/>
    </inkml:brush>
  </inkml:definitions>
  <inkml:trace contextRef="#ctx0" brushRef="#br0">0 37 96,'5'3'425,"0"-1"0,-1 0 0,1 0 0,0 0 0,0 0 1,0-1-1,0 0 0,1 0 0,4 0-425,62 4 233,-47-3 154,98 3-291,-118-7-305,1 0 0,-1-1 0,0 0-1,0 0 1,0 0 0,0 0 0,0-1-1,-1 0 1,1 0 0,-1 0-1,0 0 1,1-3 209,0 2-550,7-9-347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02.174"/>
    </inkml:context>
    <inkml:brush xml:id="br0">
      <inkml:brushProperty name="width" value="0.2" units="cm"/>
      <inkml:brushProperty name="height" value="0.2" units="cm"/>
      <inkml:brushProperty name="color" value="#66CC00"/>
    </inkml:brush>
  </inkml:definitions>
  <inkml:trace contextRef="#ctx0" brushRef="#br0">22 18 48,'0'-1'150,"-1"0"1,1 0-1,0 0 1,-1 0-1,1 0 1,0 0-1,-1 1 1,1-1-1,-1 0 0,1 0 1,-1 0-1,0 1 1,1-1-1,-1 0 1,0 1-1,1-1 0,-1 1 1,0-1-1,0 1 1,0-1-1,0 1 1,1-1-1,-1 1 1,0 0-1,-1-1-150,1 3 79,0 0 0,1 0 1,-1-1-1,1 1 0,-1 0 1,1 0-1,0 0 0,0 0 0,-1 0 1,1 0-1,1 0 0,-1 0 0,0 0 1,0-1-1,1 1 0,-1 0-79,3 24 248,12 96 341,23 61-29,59 242 157,53 77-317,-127-416-978,-22-71-2500,-1-15 2107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40:20.561"/>
    </inkml:context>
    <inkml:brush xml:id="br0">
      <inkml:brushProperty name="width" value="0.2" units="cm"/>
      <inkml:brushProperty name="height" value="0.2" units="cm"/>
      <inkml:brushProperty name="color" value="#66CC00"/>
    </inkml:brush>
  </inkml:definitions>
  <inkml:trace contextRef="#ctx0" brushRef="#br0">1 2538 52,'8'1'164,"10"-3"-32,-1-1 1,0 0-1,0-1 0,-1-1 1,1 0-1,-1-2 0,12-5-132,363-184 1500,153-30-1019,-473 198-442,154-65 22,159-61-1,-119 49-210,-76 29-73,36-2 223,-146 51-88,-2-3 0,-1-4 0,60-36 88,209-142-191,-252 152 210,342-200-108,-213 130 126,-147 86-77,95-59-24,-81 46 64,29-9 0,-22 11 113,41-19-13,2 6 0,3 6 1,21 0-101,-37 23-257,117-20 257,-156 39-615,-56 13 51,-4 5-280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27:39.280"/>
    </inkml:context>
    <inkml:brush xml:id="br0">
      <inkml:brushProperty name="width" value="0.1" units="cm"/>
      <inkml:brushProperty name="height" value="0.1" units="cm"/>
      <inkml:brushProperty name="color" value="#FFC114"/>
    </inkml:brush>
  </inkml:definitions>
  <inkml:trace contextRef="#ctx0" brushRef="#br0">0 175 300,'0'0'331,"0"0"-25,0 0-22,1 0-230,-1 0 1,1 0-1,0 0 1,0 1-1,-1-1 1,1 0-1,0 0 1,-1 0-1,1 0 1,0-1-1,-1 1 1,1 0-1,0 0 1,0 0-1,-1 0 1,1-1-1,0 1 1,-1 0-1,1-1 1,-1 1-1,1 0 1,0-1-55,-1 0 58,0 1 0,0-1 0,-1 1 0,1-1 0,0 1 1,0-1-1,1 1 0,-1-1 0,0 1 0,0-1 0,0 1 1,0-1-1,0 1 0,1-1 0,-1 1 0,0-1 0,0 1 1,1-1-1,-1 1 0,0 0 0,0-1 0,1 1 1,-1-1-1,1 1 0,-1 0 0,0-1 0,1 1 0,-1 0 1,1 0-1,-1-1 0,1 1 0,-1 0 0,1 0 0,-1 0 1,1-1-1,-1 1 0,1 0 0,-1 0 0,1 0 0,-1 0 1,1 0-1,-1 0 0,1 0 0,-1 0 0,1 0 0,-1 0 1,1 1-1,-1-1-58,4 0 120,-1 1 25,0 2-115,0-1 1,-1 0-1,1 1 0,-1-1 0,1 1 0,-1 0 1,0 0-1,0 0 0,0 0 0,-1 0 0,1 0 1,-1 0-1,1 1 0,-1-1 0,0 1 1,0-1-1,-1 1 0,1 0-30,10 79 362,-10-67-288,39 472 296,-21 107-370,-16-584-2883,-3-17 1567</inkml:trace>
  <inkml:trace contextRef="#ctx0" brushRef="#br0" timeOffset="1">52 135 236,'1'-2'305,"0"1"0,0-1 0,0 1 0,0 0 1,0-1-1,0 1 0,1 0 0,-1-1 0,0 1 0,1 0 0,-1 0 0,1 0 0,-1 0 1,1 1-1,-1-1 0,1 0 0,0 1-305,43-21 721,-25 12-320,13-8-18,-16 7-226,1 1 0,0 0 1,0 1-1,1 1 0,0 1 0,0 1 0,0 0 1,1 2-1,0 0 0,2 1-157,-17 2 22,0 1-1,0 1 1,0-1 0,0 0-1,0 1 1,0 0-1,0 0 1,-1 1 0,1-1-1,-1 1 1,1 0 0,-1 0-1,0 1 1,0-1-1,-1 1 1,1 0 0,-1 0-1,0 0 1,3 4-22,1 3 52,0-1 0,0 1 0,-2 1 0,1-1-1,-1 1 1,-1 0 0,0 0 0,-1 1-52,1 5 79,2 2-17,-2 0 1,0 1-1,-1 0 1,-1 0-1,-1 0 1,-1 0-1,-1 0 1,-3 14-63,-3 11 59,-3-1 1,-1 0-1,-3-1 1,-1 0-1,-3 0-59,7-18 23,-2 0 0,-1 0-1,-1-2 1,-1 0 0,-1-1 0,-1 0-1,-1-2 1,-22 20-23,36-37-10,0 1 0,0-1-1,-1 0 1,1-1-1,-1 1 1,0-1 0,0-1-1,0 1 1,0-1-1,-1 0 1,1 0 0,-1-1-1,1 1 1,-7-1 10,12-1-40,1 0 34,4 0 36,1 0-1,-1 0 1,0 1 0,0-1-1,1 1 1,-1 0 0,0 0-1,0 0 1,0 1 0,0 0-1,0-1 1,0 2-30,12 5 61,0 1 1,-1 0-1,0 2 0,-1 0 1,0 0-1,2 4-61,79 82 321,-65-64-208,68 75 161,3 1-192,5-2-82,-105-106-67,-1-1-1,1 1 1,-1-1 0,1 1-1,-1-1 1,1 0 0,-1 1-1,1-1 1,-1 0-1,1 1 1,0-1 0,-1 0-1,1 0 1,-1 1 0,1-1-1,0 0 1,-1 0 0,1 0-1,0 0 1,-1 0-1,1 0 1,0 0 0,-1 0-1,1 0 1,0 0 0,-1-1-1,1 1 1,-1 0-1,1 0 1,0-1 0,0 1 67,14-21-3350,-7 2 1257</inkml:trace>
  <inkml:trace contextRef="#ctx0" brushRef="#br0" timeOffset="2">951 1050 160,'-1'4'136,"0"-1"-1,0 0 1,1 1-1,-1-1 1,1 1-1,-1-1 1,1 1-1,0-1 1,0 1 0,1-1-1,-1 1 1,1-1-1,0 0 1,0 1-1,0-1 1,0 0-1,0 1 1,1-1-1,0 0 1,-1 0 0,1 0-1,0 0 1,1-1-1,-1 1 1,0-1-1,1 1 1,-1-1-1,1 0 1,0 1 0,0-2-1,0 2-135,2 0 102,0 1 1,0-1-1,0 0 0,0-1 0,1 1 1,-1-1-1,1 0 0,0 0 0,0 0 1,0-1-1,-1 0 0,1 0 0,0-1 1,0 0-1,0 0 0,0 0 0,0-1 1,6 0-103,5-5 143,0-1 0,-1 0 1,0-1-1,0-1 1,0 0-1,-1-1 0,12-12-143,-19 16 41,-1 0-1,0 0 0,0-1 0,-1 0 0,1 0 0,-2 0 0,1-1 0,-1 0 0,0 0 0,-1-1 0,0 1 0,0-1 0,-1 0 0,0 0 0,0 0 0,-1-3-40,-2 8 12,0 0 0,0 0-1,0-1 1,-1 1 0,0 0 0,0 0-1,0 0 1,0 0 0,-1 0-1,1 0 1,-1 0 0,0 0-1,0 1 1,-1-1 0,1 1-1,-1 0 1,1-1 0,-1 1-1,0 0 1,0 1 0,-1-1 0,1 0-1,-1 1 1,1 0 0,-1 0-1,0 0 1,0 0 0,1 0-1,-1 1 1,0 0 0,-1 0-1,1 0 1,0 0 0,0 1 0,0-1-1,0 1 1,-1 0 0,1 1-1,0-1 1,0 1 0,0-1-1,-1 1 1,1 1 0,0-1-1,-2 1-11,-5 3 67,-1 0-1,1 1 0,0 0 0,0 0 0,0 1 1,1 1-1,0 0 0,1 0 0,0 1 0,0 0 1,1 1-1,0 0 0,1 0 0,0 1 0,0-1 1,-3 9-67,1 0 153,0 1 0,2 0 0,0 0 0,1 1 0,1 0 0,1 0 0,1 0 0,1 0 0,0 19-153,2-33 38,1-1 0,-1 1 0,1-1 1,0 1-1,1-1 0,-1 0 0,1 0 1,1 0-1,-1 0 0,1 0 0,0 0 1,0-1-1,1 1 0,0-1 0,0 0 1,0 0-1,1 1-38,3 1 75,-1-1 0,1 0 0,1 0 0,-1 0 0,1-1 1,0 0-1,0-1 0,0 0 0,1 0 0,7 1-75,26 6 121,0-2 0,1-2 0,39 1-121,25-4-1412,0-3-3618,-93-1 3978,-4 0-644</inkml:trace>
  <inkml:trace contextRef="#ctx0" brushRef="#br0" timeOffset="3">2184 875 168,'-4'-3'196,"-1"0"-1,1 1 1,0-1-1,-1 1 1,1 0-1,-1 0 1,0 1 0,0 0-1,0 0 1,0 0-1,0 0 1,0 0 0,0 1-1,0 0 1,0 0-1,0 1 1,0-1-1,1 1 1,-1 0 0,-4 2-196,2 0 141,1 0 0,-1 1 1,0 0-1,1 0 1,0 1-1,0-1 0,0 1 1,1 1-1,0-1 1,0 1-1,0 0 0,0 0 1,-1 4-142,-6 9 298,1 0 0,1 1 0,1 0 0,0 1 0,2 0 0,0 0 1,2 1-1,-3 14-298,1 17 491,2 0 0,3 1 0,1 4-491,2-43 62,0 1 1,1-1-1,1 0 1,0 0-1,1 0 1,1 0-1,0 0 1,1-1-1,0 0 1,1 0-1,1 0 1,0-1-1,1-1 1,0 1-1,4 2-62,-4-5-98,0-1-1,0 0 1,1 0-1,0-1 1,1 0-1,0-1 1,0 0-1,1-1 1,-1 0 0,1-1-1,0 0 1,1-1-1,-1-1 1,1 0-1,0 0 1,0-1-1,0-1 1,7 0 98,16-3-2808,-9-11 763</inkml:trace>
  <inkml:trace contextRef="#ctx0" brushRef="#br0" timeOffset="4">2793 1006 408,'-1'-2'85,"1"0"0,0-1 0,0 1 0,0 0-1,0-1 1,1 1 0,-1 0 0,1-1 0,-1 1 0,1 0 0,0 0-1,0 0 1,0 0 0,0-1 0,0 1 0,0 0 0,1 1 0,-1-1 0,0 0-1,1 0 1,0 1 0,-1-1 0,1 1 0,0-1-85,4-3 159,-6 5-107,1-1-1,-1 1 1,1 0 0,-1-1-1,1 1 1,-1-1 0,0 1-1,1-1 1,-1 1 0,0-1-1,1 0 1,-1 1-1,0-1 1,0 1 0,1-1-1,-1 1 1,0-1 0,0 0-1,0 1 1,0-1-1,0 0 1,0 1 0,0-1-1,0 1 1,0-1 0,0 0-1,0 1 1,0-1-1,0 0 1,-1 1 0,1-1-1,0 1 1,-1-1-52,1 0 26,0 1 1,-1 0-1,1 0 1,-1-1-1,1 1 1,0 0-1,-1 0 1,1 0-1,-1 0 1,1 0-1,-1-1 1,1 1-1,0 0 1,-1 0-1,1 0 0,-1 0 1,1 0-1,-1 0 1,1 0-1,-1 0 1,1 1-1,0-1 1,-1 0-1,1 0 1,-1 0-1,1 0 1,-1 1-1,1-1 1,0 0-1,-1 0 0,1 1 1,0-1-1,-1 0 1,1 0-1,0 1 1,-1-1-1,1 1 1,0-1-1,0 0 1,-1 1-1,1-1 1,0 0-1,0 1 0,0 0-26,-13 18 212,2 1 0,1 0-1,0 1 1,1 0-1,2 0 1,0 1-1,1 0 1,-1 9-212,0 17 332,1 0 0,2 0 0,3 24-332,2-59 41,0 0 0,1 0 0,0 0 0,1 0-1,0 0 1,1-1 0,1 0 0,0 1 0,1-1 0,0-1 0,0 1 0,4 2-41,-7-8 18,1-1 0,0 0 1,0-1-1,0 1 0,1-1 0,-1 1 0,1-1 0,0-1 1,1 1-1,-1-1 0,0 0 0,1 0 0,0 0 0,-1-1 1,1 0-1,0 0 0,0 0 0,1-1 0,-1 0 0,0 0 1,0-1-1,1 0 0,-1 0 0,0 0 0,0-1 0,1 0 1,-1 0-1,0 0 0,1-1-18,7-4 6,0-1 0,0 0 0,0-1 0,-1 0 1,0-2-1,-1 1 0,0-1 0,0-1 0,-1 0 0,0-1 1,-1 0-1,-1 0 0,0-1 0,-1 0 0,0-1 0,-1 0 0,0 0 1,-1-1-1,-1 1 0,0-1 0,-1-1 0,-1 1 0,0 0 1,-1-1-1,-1 0 0,0-13-6,-2 18 1,0 0 0,-1 0 1,0 0-1,-1 1 0,0-1 0,-1 1 0,0 0 1,0 0-1,-1 0 0,0 1 0,-1-1 0,0 1 1,-1 1-1,0-1 0,0 1 0,-1 0 1,0 1-1,0 0 0,0 0 0,-1 0 0,0 1 1,-1 1-1,1 0 0,-1 0 0,0 1 1,0 0-1,-1 0 0,1 1 0,-10-1-1,5 3-5,1 0 1,-1 1-1,1 1 0,-1 0 1,1 1-1,0 1 0,-1 0 1,1 0-1,1 2 0,-1 0 1,1 0-1,-1 2 0,2-1 0,-1 2 1,1-1-1,0 2 0,0 0 1,1 0-1,1 1 0,-1 0 1,2 1-1,-1 0 0,-5 9 5,14-18-75,0 0 0,0-1-1,0 1 1,0 0 0,0 0-1,0 0 1,1 0 0,-1 1-1,1-1 1,-1 0 0,1 0-1,0 0 1,0 0 0,0 0-1,0 2 76,1-3-93,-1 0 1,0 0-1,1 0 0,-1 0 0,1-1 1,0 1-1,-1 0 0,1 0 0,0 0 1,-1-1-1,1 1 0,0 0 0,0-1 1,0 1-1,0-1 0,0 1 0,-1-1 1,1 0-1,0 1 0,0-1 0,0 0 1,0 1-1,0-1 0,0 0 0,0 0 1,0 0-1,0 0 0,0 0 0,0 0 1,0 0-1,0 0 0,0-1 0,0 1 1,0 0-1,0 0 0,0-1 0,1 0 93,21-3-1568</inkml:trace>
  <inkml:trace contextRef="#ctx0" brushRef="#br0" timeOffset="5">3305 885 68,'2'0'113,"0"0"-1,-1 0 1,1 1 0,0-1 0,-1 0-1,1 1 1,-1-1 0,1 1-1,0-1 1,-1 1 0,0 0 0,1 0-1,-1-1 1,1 1 0,-1 0-1,0 0 1,0 1 0,1-1 0,-1 0-1,0 0 1,0 0 0,0 1-1,0-1 1,-1 1 0,2 0-113,21 44 493,-19-36-215,56 141 1315,-44-104-1082,2-1 0,2 0 0,2-1 1,1-1-1,24 30-511,-46-73 25,-1 0 0,1 0 0,0-1 0,-1 1 0,1 0 0,0-1 0,0 1 0,-1 0 0,1-1 0,0 1 0,0-1 0,0 1 0,0-1 0,0 1 0,0-1 0,0 0 0,0 1 0,0-1 0,0 0 0,0 0 0,0 0 0,0 0 0,0 0 0,0 0 0,0 0 0,0 0 0,0 0 0,0 0 0,0-1 0,0 1 0,0 0 0,0-1 1,0 1-1,0-1 0,-1 1 0,1-1 0,0 1 0,0-1 0,0 0 0,-1 1 0,1-1 0,0 0 0,0 0 0,-1 1 0,1-1 0,0-1-25,28-44 185,-28 44-125,21-47 69,-3-1 0,-3 0 1,-1-1-1,4-33-129,18-59 146,-37 140-184,10-28-316,-1 0 0,-2-1 1,-1 0-1,-1-1 0,-2-2 354,-5 38-2642,2 0 834</inkml:trace>
  <inkml:trace contextRef="#ctx0" brushRef="#br0" timeOffset="6">4098 1141 500,'5'-3'283,"1"-1"0,-1 0-1,0 0 1,1 0 0,-2-1-1,1 0 1,-1 0 0,1 0 0,-1 0-1,-1 0 1,1-1 0,1-4-283,3-1 378,-1 1-222,1-1 0,-2 0 0,1-1 0,-2 0-1,1 1 1,-2-2 0,1 1 0,-2 0 0,0-1 0,0 0 0,-1 0-1,-1 0 1,0-12-156,-1 21 31,-1 0-1,0 0 1,0 0 0,0 1-1,-1-1 1,0 0-1,1 1 1,-1 0-1,0-1 1,-1 1 0,1 0-1,0 0 1,-1 0-1,-2-2-30,4 3 32,-1 0 1,0 1-1,1-1 0,-1 1 0,0-1 1,0 1-1,0 0 0,0-1 0,0 1 1,0 0-1,0 0 0,0 1 0,-1-1 0,1 0 1,0 1-1,-1-1 0,1 1 0,0 0 1,0 0-1,-1 0 0,1 0 0,0 0 0,-1 0 1,1 1-1,0-1 0,-1 1 0,-1 0-32,-3 3 77,0 0 0,0 1 0,0 0 0,0 0 0,1 1-1,0-1 1,0 1 0,0 1 0,1-1 0,0 1 0,-3 5-77,-1 3 138,2-1 0,0 1 1,0 1-1,1-1 0,1 1 0,1 0-138,-4 23 323,1-1-1,2 2 1,2-1-1,1 29-322,2-54 72,0 1-1,1-1 0,1 0 0,0 0 1,1 0-1,0 0 0,1 0 0,1-1 1,0 0-1,5 9-71,-6-16 24,0 0 0,0 0 0,0 0 0,1-1 0,0 0 0,0 0 0,0 0 1,1 0-1,-1-1 0,1 0 0,0 0 0,0-1 0,1 1 0,-1-1 0,1-1 0,0 1 0,-1-1 0,1 0 0,0-1 0,0 0 0,4 1-24,-3-1-45,0-1-1,0 0 0,0 0 0,-1 0 0,1-1 0,0 0 0,0-1 0,0 0 1,0 0-1,-1 0 0,1-1 0,-1 0 0,0-1 0,0 0 0,0 0 1,0 0-1,-1-1 0,6-4 46,-5 2-473,0 0 0,0-1 0,-1 0 0,0 0 1,-1 0-1,1-1 0,-1 0 0,-1 0 0,2-5 473,5-13-2233</inkml:trace>
  <inkml:trace contextRef="#ctx0" brushRef="#br0" timeOffset="7">4419 1205 136,'3'22'1109,"-3"-17"-744,1 0 1,-1 0-1,1 0 0,0 0 1,1 0-1,-1 0 0,1 0 1,0 0-1,0-1 0,0 1 1,1-1-1,1 3-365,-3-6 54,0-1 0,0 1 0,0-1 0,0 0 0,0 1 0,0-1 0,0 0 1,0 0-1,0 0 0,0 0 0,1 0 0,-1 0 0,0 0 0,0 0 0,0 0 0,0 0 0,0-1 0,0 1 0,0 0 0,0-1 0,0 1 0,0-1 0,0 1 0,-1-1 0,1 1 0,0-1 0,0 0 0,0 1 0,-1-1 0,1 0 0,0 0 0,0 0 0,-1 1 1,1-1-1,-1 0 0,1 0-54,27-35 392,-27 34-315,14-25 146,0 0 0,-2-2-1,-1 0 1,-1 0 0,5-25-223,5-12 166,-15 49-134,6-19 101,2 0-1,13-25-132,-22 52 14,0 0 1,0 1-1,0-1 0,1 1 0,1 1 0,-1-1 0,1 1 0,1 0 0,-1 1 0,1-1 0,0 1 0,8-4-14,-14 10-4,0-1-1,0 1 1,0-1-1,1 1 1,-1 0-1,0 0 1,0 0-1,0 0 1,0 0-1,0 1 1,0-1-1,0 1 1,0-1-1,0 1 1,0 0-1,0 0 1,-1-1-1,1 1 1,0 1-1,0-1 1,-1 0-1,1 0 1,-1 1-1,1-1 1,-1 1-1,1-1 1,-1 1-1,0-1 1,1 2 4,34 52-366,-14-14-212,-6-9-1774,2 0 0,14 18 2352,-24-40-1340</inkml:trace>
  <inkml:trace contextRef="#ctx0" brushRef="#br0" timeOffset="8">5043 777 408,'-2'18'3492,"13"20"-2542,-8-29-486,21 72 1434,3 0 0,28 55-1898,-49-123 61,2 5-149,1 0 0,1 0-1,0-1 1,2 0-1,5 6 89,-17-23-337,5 4 558,1-9-4282,14-22 2541</inkml:trace>
  <inkml:trace contextRef="#ctx0" brushRef="#br0" timeOffset="9">5480 622 512,'-1'26'2063,"-1"0"0,-6 26-2063,-6 15 1883,-10 24-1883,-224 617 3178,165-488-2947,48-117-2167,30-93-830,5-10 1022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27.792"/>
    </inkml:context>
    <inkml:brush xml:id="br0">
      <inkml:brushProperty name="width" value="0.2" units="cm"/>
      <inkml:brushProperty name="height" value="0.2" units="cm"/>
      <inkml:brushProperty name="color" value="#FFFFFF"/>
    </inkml:brush>
  </inkml:definitions>
  <inkml:trace contextRef="#ctx0" brushRef="#br0">0 231 108,'4'0'114,"-1"0"1,1 0-1,0 0 0,-1 1 1,1-1-1,-1 1 0,1 0 1,-1 0-1,1 0 0,-1 0 1,1 0-1,-1 1 0,0 0 1,0-1-1,0 1 1,3 3-115,-2-4 156,0 0 1,0 0 0,0 0 0,1 0 0,-1-1 0,0 0 0,0 0-1,1 0 1,-1 0 0,0-1 0,0 1 0,0-1 0,1 0-157,10-1 493,28 1 134,0-1 0,0-3 0,19-5-627,98-17 657,2 6-1,5 7-656,-48 4 126,-49 3 189,27 3-315,-54 4 88,0-2-1,0-2 0,7-3-87,11-4 364,54-3-364,-23 4 194,261-24 529,241 12-723,-252 13 73,532-1-83,-874 10 11,47-2-8,0-2 1,6-3 6,75-6-39,1337 26 62,-1397-11-29,1571 55-86,225-23-2,-1680-33 97,651-1-83,-791 1 67,0 1 0,5 4 13,81 3 8,1577 71 43,-917-34-122,-507-33 73,574 40 24,-447-35-71,-163-10 22,90 8-1,1316 73 79,-1476-78-54,208 19-28,107 8 71,-256-23-57,1213 21 103,-1377-34-76,17 5-14,63 3 53,818-5-18,-532-14-31,-306 4 27,11-6-31,95-4-37,226-2 87,328-4-10,-514 6-12,390 9 38,-569 6-66,-41 2-5,47 8 5,-1 0-33,514 3 127,-541-13-112,17 3 8,2 4 10,34 2 32,932 18 33,-947-27-78,111-1-235,213 28 248,-378-18-202,27 2-507,-29-8-2505,-43-3 1385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5.604"/>
    </inkml:context>
    <inkml:brush xml:id="br0">
      <inkml:brushProperty name="width" value="0.2" units="cm"/>
      <inkml:brushProperty name="height" value="0.2" units="cm"/>
      <inkml:brushProperty name="color" value="#FFFFFF"/>
    </inkml:brush>
  </inkml:definitions>
  <inkml:trace contextRef="#ctx0" brushRef="#br0">60 16 208,'0'0'178,"0"0"51,0 0-6,0 0-4,0 0-39,0 0-32,0 0 48,0 0-12,0 0-1,2-9-219,-2 8 103,0 1-1,0 0 1,0 0 0,0 0 0,0 0-1,0-1 1,0 1 0,0 0 0,0 0-1,0 0 1,0-1 0,0 1 0,0 0-1,0 0 1,0 0 0,0 0 0,0-1-1,0 1 1,0 0 0,0 0 0,0 0-1,0 0 1,0-1 0,-1 1 0,1 0 0,0 0-1,0 0 1,0 0 0,0 0 0,0 0-1,0-1 1,0 1 0,-1 0 0,1 0-1,0 0 1,0 0 0,0 0 0,0 0-1,-1 0 1,1 0 0,0 0 0,0 0-1,0 0 1,0 0 0,-1-1 0,1 1-1,0 0 1,0 0 0,0 0 0,0 1-1,-1-1 1,1 0 0,0 0 0,0 0-1,0 0 1,0 0 0,-1 0 0,1 0-1,0 0 1,0 0 0,0 0 0,0 0-67,-3 3 22,1-1 1,-1 0 0,1 1 0,0-1 0,0 1-1,0 0 1,0 0 0,1-1 0,-1 1 0,1 0-1,-1 1 1,1-1 0,0 0 0,1 0 0,-1 0-1,0 1 1,1-1 0,0 0 0,0 2-23,0 82 496,1-47-334,-1 462 1001,-24-448-3241,20-46-117,3-6 851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6.356"/>
    </inkml:context>
    <inkml:brush xml:id="br0">
      <inkml:brushProperty name="width" value="0.2" units="cm"/>
      <inkml:brushProperty name="height" value="0.2" units="cm"/>
      <inkml:brushProperty name="color" value="#FFFFFF"/>
    </inkml:brush>
  </inkml:definitions>
  <inkml:trace contextRef="#ctx0" brushRef="#br0">3 1 168,'0'0'37,"0"0"0,-1 0 0,1 0 0,0 0 0,0 1 1,0-1-1,0 0 0,0 0 0,-1 0 0,1 0 0,0 0 0,0 1 0,0-1 0,0 0 0,0 0 1,0 0-1,0 1 0,0-1 0,0 0 0,0 0 0,0 0 0,0 1 0,0-1 0,0 0 0,0 0 1,0 0-1,0 1 0,0-1 0,0 0 0,0 0 0,0 0 0,0 0 0,0 1 0,0-1 0,0 0 1,0 0-1,0 0 0,0 1 0,1-1 0,-1 0 0,0 0 0,0 0 0,0 0 0,0 0 0,0 0 0,1 1 1,-1-1-1,0 0 0,0 0 0,0 0 0,0 0-37,17 9 1143,16 2 274,281 32 1551,-276-39-2698,0-1-1,36-4-269,-30 1 211,-35-1-193,-1 0 0,0 0 1,0-1-1,0 0 0,0-1 0,3-1-18,42-10 148,-13 11-676,-16 3-3755,-22 0 3019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7.028"/>
    </inkml:context>
    <inkml:brush xml:id="br0">
      <inkml:brushProperty name="width" value="0.2" units="cm"/>
      <inkml:brushProperty name="height" value="0.2" units="cm"/>
      <inkml:brushProperty name="color" value="#FFFFFF"/>
    </inkml:brush>
  </inkml:definitions>
  <inkml:trace contextRef="#ctx0" brushRef="#br0">0 3 148,'0'0'94,"1"0"0,-1 0-1,0 0 1,0 0 0,0 1-1,0-1 1,0 0 0,1 0 0,-1 0-1,0 0 1,0 0 0,0 0 0,1 0-1,-1 0 1,0 1 0,0-1 0,0 0-1,0 0 1,1 0 0,-1 0 0,0 0-1,0 0 1,1 0 0,-1 0 0,0 0-1,0 0 1,0 0 0,0-1 0,1 1-1,-1 0 1,0 0 0,0 0 0,0 0-1,1 0 1,-1 0 0,0 0 0,0 0-1,0-1 1,0 1 0,1 0 0,-1 0-1,0 0 1,0 0 0,0-1 0,0 1-1,0 0 1,0 0 0,0 0 0,0 0-1,0-1 1,1 1 0,-1 0-94,8 24-1747,-8-17 655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27.816"/>
    </inkml:context>
    <inkml:brush xml:id="br0">
      <inkml:brushProperty name="width" value="0.2" units="cm"/>
      <inkml:brushProperty name="height" value="0.2" units="cm"/>
      <inkml:brushProperty name="color" value="#FFC114"/>
    </inkml:brush>
  </inkml:definitions>
  <inkml:trace contextRef="#ctx0" brushRef="#br0">1 432 116,'1'2'163,"0"1"0,1-1 0,-1 1 0,1-1 0,0 0 0,0 0-1,0 0 1,0 0 0,0 0 0,0 0 0,0 0 0,1 0 0,-1-1 0,0 1 0,1-1 0,0 0 0,-1 0 0,1 0-1,0 0 1,-1 0 0,1-1 0,1 1-163,3-1 162,0 1 0,0-1 0,-1-1 0,1 1 1,0-1-1,0-1 0,-1 1 0,1-1 0,5-2-162,9-5 266,0-1-1,0 0 1,-1-2 0,0 0 0,10-9-266,-12 7 158,0-1-1,-1 0 1,-1-1-1,-1-1 1,0 0-1,4-9-157,-12 16 22,0 0-1,-2-1 1,1 0-1,-1 0 1,-1-1-1,0 1 1,0-1-1,-1 0 1,-1 0-1,0 0 1,0 0-1,-1-12-21,-1 18 1,-1 1 1,0 0-1,0 0 0,0-1 0,0 1 0,-1 0 0,0 0 0,0 0 0,0 0 0,-1 1 0,0-1 0,0 0 0,0 1 1,-3-4-2,4 6 15,0-1 0,-1 1 1,1 0-1,-1 0 0,1 0 1,-1 0-1,0 0 1,0 1-1,0-1 0,0 1 1,0 0-1,0-1 1,0 2-1,0-1 0,0 0 1,-1 1-1,1-1 1,0 1-1,0 0 0,-1 0 1,1 0-1,0 0 1,-1 1-1,1-1 0,0 1 1,-3 1-16,-6 2 64,1 1 0,0 0 0,0 1 0,1 0 0,-1 1 1,1 0-1,1 0 0,-1 1 0,1 1 0,1-1 0,-3 4-64,-3 5 135,1 0 0,1 1 1,1 1-1,0 0 0,1 0 0,-2 8-135,-2 10 224,2 0-1,1 1 1,2 0-1,2 0 1,1 1 0,2 0-1,2 2-223,1-27 100,0 1-1,2 0 0,-1-1 0,2 1 0,0 0 0,1-1 0,0 0 1,1 0-1,1 0 0,0 0 0,0 0 0,2-1 0,0 0 0,2 3-99,0-4 104,-1-1-1,1 1 1,1-1-1,0-1 1,1 0-1,0 0 1,0-1-1,1-1 0,0 0 1,1 0-1,0-1 1,0-1-1,2 1-103,11 2 52,-1-2 0,2 0-1,-1-1 1,1-2 0,-1-1-1,18 0-51,69 2-1653,-38-4-5493,-60-1 4430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7.407"/>
    </inkml:context>
    <inkml:brush xml:id="br0">
      <inkml:brushProperty name="width" value="0.2" units="cm"/>
      <inkml:brushProperty name="height" value="0.2" units="cm"/>
      <inkml:brushProperty name="color" value="#FFFFFF"/>
    </inkml:brush>
  </inkml:definitions>
  <inkml:trace contextRef="#ctx0" brushRef="#br0">46 0 240,'-4'27'642,"-29"219"2915,24-181-3158,9-65-671,0 0-152,0 1-250,0 2-346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8.738"/>
    </inkml:context>
    <inkml:brush xml:id="br0">
      <inkml:brushProperty name="width" value="0.2" units="cm"/>
      <inkml:brushProperty name="height" value="0.2" units="cm"/>
      <inkml:brushProperty name="color" value="#FFFFFF"/>
    </inkml:brush>
  </inkml:definitions>
  <inkml:trace contextRef="#ctx0" brushRef="#br0">45 94 236,'-3'258'3988,"2"-254"-3945,0 0 1,0 0 0,-1 0-1,0 0 1,1 0-1,-1 0 1,0-1 0,-1 1-1,1 0-43,-9 16 330,-1 5 96,10-25-220,7-16-144,14-69 5,-16 64-48,1 0 0,1 0 0,4-9-19,-3 11-6,0 2 0,1-1-1,1 1 1,1 0 0,0 0 0,1 1 0,1 1 0,0 0 0,1 0 0,12-11 6,-23 26 13,0-1-1,0 0 1,0 0 0,0 0 0,0 1 0,0-1 0,0 0 0,0 1 0,0-1 0,0 1 0,0-1 0,1 1 0,-1 0 0,0-1 0,0 1 0,1 0 0,-1 0 0,0 0 0,0 0 0,1 0 0,-1 0 0,0 0 0,0 1 0,1-1 0,-1 0 0,0 1 0,0-1 0,0 1 0,0-1 0,1 1-13,1 1 21,0 1 0,-1-1 0,1 1-1,-1-1 1,0 1 0,1 0 0,-1 0 0,0 0-1,-1 0 1,1 1 0,0 1-21,4 9 58,-1 0 1,-1 0-1,0 0 0,-1 1 1,1 6-59,-2 4 65,6 48 357,-2 54-422,-6-125-22,0-2-6,0 0 3,0 0 1,0 0 12,0 0 11,0 0 0,0 0 1,0 1-1,0-1 1,0 0-1,0 0 0,0 0 1,0 1-1,0-1 0,0 0 1,0 0-1,0 1 1,0-1-1,0 0 0,0 0 1,0 0-1,0 1 1,0-1-1,1 0 0,-1 0 1,0 0-1,0 1 0,0-1 1,0 0-1,1 0 1,-1 0-1,0 0 0,0 1 1,0-1-1,1 0 0,-1 0 1,0 0-1,0 0 1,0 0-1,1 0 0,-1 0 1,0 0-1,0 0 1,1 0-1,-1 0 0,0 0 1,0 0-1,1 0 0,-1 0 1,0 0-1,0 0 1,0 0-1,1 0 0,-1 0 1,0 0 0,5-16-108,-3 6 82,59-208-519,-42 156 353,-15 49 178,1 0 1,1 0-1,0 0 1,0 1-1,4-3 14,-9 13-1,0 0 0,0 1 1,1-1-1,-1 1 0,1 0 0,-1-1 0,1 1 0,-1 0 0,1 0 1,0 0-1,-1 0 0,1 0 0,0 0 0,0 1 0,0-1 0,0 1 1,0-1-1,-1 1 0,1 0 0,0-1 0,0 1 0,0 0 0,0 0 1,0 1-1,2-1 1,-1 1 8,0 1-1,0-1 1,0 1 0,-1 0 0,1-1-1,0 1 1,-1 0 0,1 1 0,-1-1-1,0 0 1,0 1 0,0-1 0,0 1-1,1 1-7,4 8 50,0 1 0,0 0-1,-2 0 1,1 0-1,-2 0 1,2 9-50,1 19 33,-3 0 0,-1 0-1,-2 0 1,-3 13-33,2-1-1238,0-52 422,0-1-265,0 0-55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39.641"/>
    </inkml:context>
    <inkml:brush xml:id="br0">
      <inkml:brushProperty name="width" value="0.2" units="cm"/>
      <inkml:brushProperty name="height" value="0.2" units="cm"/>
      <inkml:brushProperty name="color" value="#FFFFFF"/>
    </inkml:brush>
  </inkml:definitions>
  <inkml:trace contextRef="#ctx0" brushRef="#br0">99 257 172,'0'1'109,"0"1"-1,0-1 1,0 1-1,0 0 1,0-1 0,0 1-1,0-1 1,1 1-1,-1-1 1,0 1 0,1 0-1,0-1 1,-1 1-1,1-1 1,0 0-1,-1 1 1,1-1 0,0 0-1,0 1 1,0-1-1,0 0 1,1 0 0,-1 0-1,0 0 1,0 0-1,1 0 1,-1 0 0,0 0-1,1-1 1,-1 1-1,1 0 1,-1-1 0,1 1-1,-1-1 1,1 0-1,-1 0 1,1 1-1,0-1 1,-1 0 0,1 0-1,-1 0 1,1 0-1,-1-1 1,1 1 0,0 0-1,-1-1 1,1 1-1,-1-1 1,1 0-109,5-1 65,0 0-1,0-1 1,-1 0-1,1 0 1,-1-1-1,1 1 1,-1-1-1,0-1 1,0 0 0,3-3-65,0-1 40,-1 1 1,0-1-1,0 0 1,-1-1-1,-1 1 1,1-1 0,-1-1-1,-1 1 1,0-1-1,-1 0 1,0 0 0,-1-1-1,0 1 1,0-1-1,-1 0 1,0-9-41,-2 20 3,0 0-3,1 1 0,-1-1 0,0 0 0,0 0 0,1 1 0,-1-1 0,0 0 0,0 1 0,0-1 0,0 0 0,0 0 0,0 1 0,0-1 0,0 0 0,0 1 0,0-1 0,0 0 0,0 0 0,0 1 0,-1-1 0,1 0 0,0 1 0,0-1 0,-1 0 0,1 1 0,-1-1 0,1 1 0,0-1 0,-1 0 0,1 1 0,-1-1 0,0 1 0,1-1-1,-1 1 1,1 0 0,-20-17 4,20 17-3,-5-4 10,0 1 0,0 0 0,0 1 0,0-1 0,0 1 0,-1 0 0,1 0 0,-1 0 0,1 1 0,-1 0 0,0 0 0,1 1 0,-1-1 0,0 1 0,0 0 1,0 1-1,1 0 0,-1 0 0,0 0 0,1 0 0,-1 1 0,1 0 0,0 0 0,-1 0 0,1 1 0,0 0 0,0 0 0,0 0 0,1 0 0,-3 3-11,-3 2 23,0 1 0,0 0-1,1 1 1,0 0 0,1 0-1,0 1 1,0 0-1,1 0 1,1 1 0,0 0-1,1 0 1,-3 9-23,2 2 107,2 0-1,0 0 1,2 0-1,0 1 1,2 16-107,1-31 31,1 0 0,-1-1 0,2 1 0,-1 0 0,1-1 0,0 1 0,1-1 0,0 0 0,1 0 0,3 5-31,7 10 122,1-2 0,0 0-1,4 1-121,-11-12 40,2 0-1,-1-1 0,1 0 1,0-1-1,1 0 1,0-1-1,0-1 0,1 0 1,0 0-1,0-1 1,0-1-1,0 0 0,11 1-39,21 2 91,-1-3 0,0-1 0,30-3-91,-56-1 2,-1-1 1,1-1 0,-1-1-1,11-3-2,15-4-298,-41 11 174,5 0-339,20-2-1859,-9-15 65,-17 13 944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42.537"/>
    </inkml:context>
    <inkml:brush xml:id="br0">
      <inkml:brushProperty name="width" value="0.2" units="cm"/>
      <inkml:brushProperty name="height" value="0.2" units="cm"/>
      <inkml:brushProperty name="color" value="#FFFFFF"/>
    </inkml:brush>
  </inkml:definitions>
  <inkml:trace contextRef="#ctx0" brushRef="#br0">1 0 244,'0'0'421,"0"0"-39,0 0-48,0 0-32,0 0 9,0 0 6,0 0-2,0 0 1,0 0-26,0 0-29,0 0-11,0 0 20,0 0-8,0 0-16,0 0-29,0 0-1,0 0 8,0 0-8,0 0-11,0 1-164,0-1 1,0 1 0,0 0 0,-1 0 0,1-1 0,0 1 0,0 0-1,0-1 1,0 1 0,0 0 0,1 0 0,-1-1 0,0 1 0,0 0-1,0-1 1,1 1 0,-1 0 0,0-1 0,0 1 0,1 0 0,-1-1-1,1 1 1,-1 0-42,1-1 4,-1-1 0,0 1 0,0 0 0,0 0 0,1 0 1,-1 0-1,0-1 0,0 1 0,1 0 0,-1 0 0,0 0 0,0 0 0,1 0 0,-1 0 0,0 0 0,0 0 0,1 0 0,-1 0 0,0 0 0,1 0 0,-1 0 0,0 0 0,0 0 0,1 0 0,-1 0 0,0 0 0,0 0 0,1 0 0,-1 1 0,0-1 1,0 0-1,0 0 0,1 0 0,-1 0 0,0 1 0,0-1 0,0 0 0,1 0 0,-1 0 0,0 1 0,0-1 0,0 0 0,0 0 0,0 0 0,1 1 0,-1-1 0,0 0 0,0 1 0,0-1 0,0 0-4,0 1 21,0 0 0,0 0 0,0 0 0,0 0 0,1 0 0,-1 0 0,0 0 0,1 0 0,-1 0 0,1 0 0,-1 0 0,1 0 0,-1 0 0,1 0 0,-1-1 0,1 1 0,0 0 0,0 0 0,-1-1 0,1 1 0,0 0-21,20 22 329,-1 1-1,15 25-328,26 31 257,-33-49-223,1-1 0,1-1 0,1-2 1,2-1-1,0-2 0,2-1 0,1-1 0,0-2 0,2-2 0,10 3-34,-46-21-1,-1 0 0,1 1-1,-1-1 1,1 1 0,-1-1-1,1 1 1,-1 0-1,0 0 1,1 0 0,-1 0-1,0 0 1,1 0-1,-1 0 1,0 0 0,0 0-1,0 0 1,0 1-1,0-1 1,-1 0 0,1 1-1,0-1 1,0 1 0,-1-1-1,1 1 1,-1-1-1,0 1 1,1-1 0,-1 1-1,0-1 1,0 1-1,0-1 1,0 2 1,-1 4 6,-1 0-1,0-1 1,0 0 0,-1 1-1,0-1 1,0 0-1,-2 2-5,-4 9-4,-91 177 98,-80 172 465,69-120-579,107-240 43,1-2-1096,2-1-2663,1-3 2303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53.839"/>
    </inkml:context>
    <inkml:brush xml:id="br0">
      <inkml:brushProperty name="width" value="0.2" units="cm"/>
      <inkml:brushProperty name="height" value="0.2" units="cm"/>
      <inkml:brushProperty name="color" value="#66CC00"/>
    </inkml:brush>
  </inkml:definitions>
  <inkml:trace contextRef="#ctx0" brushRef="#br0">44 1 228,'0'0'452,"0"0"-49,0 0-27,0 0-64,0 0-49,0 0-17,0 0-2,0 0 6,0 0-220,-1 0 1,0 0 0,0 0 0,0 0 0,1-1 0,-1 1 0,0 0 0,0 1 0,0-1 0,1 0-1,-1 0 1,0 0 0,0 0 0,1 0 0,-1 1 0,0-1 0,0 0 0,1 1 0,-1-1-1,0 1 1,1-1-31,-1 4 382,0-1 0,0 1 0,-1-1 0,1 0 0,-1 1 0,1-1-1,-1 0 1,0 0 0,0 0 0,-1 0 0,0 0-382,2-2-373,0 3 599,0-1 0,0 0 0,0 1 0,0-1 0,1 1 0,-1-1 0,1 1 0,0-1 0,0 1 0,0-1-1,1 1 1,-1-1 0,1 0 0,1 4-226,-1 5 410,1 16-116,0-1 0,2 1-1,4 11-293,-3-12 263,0 0 0,-2 1 0,-1 11-263,0-17 105,0 0 1,1 0-1,5 15-105,6 45 121,8 131 77,7 91-42,-14-103-93,7 170 203,-9-158-261,-1 142 48,-1-150 43,-12 98-96,-1-109-8,15 37-8,-3-82-48,-2 554-126,-10-428 191,14-50-36,1 5-113,-10 482-117,0-633 272,7 28-7,-2-27-53,-3 30 53,-1 0 9,7 24-9,-1-24-271,-4 24 271,5-80-434,-11-50 459,-4 23-6173,2-29 4087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5:59.355"/>
    </inkml:context>
    <inkml:brush xml:id="br0">
      <inkml:brushProperty name="width" value="0.2" units="cm"/>
      <inkml:brushProperty name="height" value="0.2" units="cm"/>
      <inkml:brushProperty name="color" value="#66CC00"/>
    </inkml:brush>
  </inkml:definitions>
  <inkml:trace contextRef="#ctx0" brushRef="#br0">428 19 140,'0'0'160,"0"0"12,0 0-3,0 0 23,0 0-28,0 0-23,0 0 31,0 0 13,0 0 33,0 0-24,0 0-25,0 0 7,0 0-1,0 0-19,0 0 5,0 0-1,0 0-15,0 0-61,0 0 0,0 0 46,0 0-13,0 0-25,0 0-14,0 0 20,0 0 12,0 0 16,0 0-30,0 0-25,0 0 4,0 0-12,0 0-9,0 0 19,0 0-6,0 0 3,0 0-9,0 0 2,0 0-8,0 0 5,0 0-13,0 0 6,0 0-3,0 0-19,0 0-21,-3-4 33,2 3-36,0 0 0,0 0 0,0 0-1,0 0 1,0 0 0,0 0 0,0 0-1,0 0 1,-1 0 0,1 0 0,0 1-1,0-1 1,-1 1 0,1-1 0,0 1-1,-1-1 1,1 1 0,-1 0 0,1 0-1,0-1 1,-1 1 0,1 0 0,-2 0-7,-1 1 34,-1 0 1,1 0-1,-1 1 1,1-1-1,-1 1 1,1 0-1,0 0 1,0 1 0,-1 0-35,-37 22 111,0 3 0,2 2 0,0 1 0,3 2 0,1 2 0,1 1 0,2 2 0,0 3-111,32-40 8,0 1 0,-1-1 0,1 1 1,0-1-1,1 1 0,-1 0 0,0-1 0,0 1 0,1 0 0,-1 0 0,1-1 0,-1 1 0,1 0 0,0 0 0,0 0 0,0-1 0,0 1 0,0 0 1,0 0-1,0 0 0,0 0 0,1 0 0,-1-1 0,1 1 0,0 0 0,0 1-8,1 0 7,1 0 0,-1 0 1,1 0-1,0 0 0,0-1 0,0 1 0,0-1 1,0 0-1,0 0 0,1 0 0,-1 0 0,3 1-7,13 4 10,0-1-1,-1 0 0,2-2 1,11 2-10,13 1 85,-1 0-19,-1 1 1,0 2-1,39 14-66,-70-20 24,0 1-1,0 0 0,0 1 1,-1 0-1,1 1 0,-1 0 1,-1 0-1,0 1 0,0 0 1,0 1-1,-1 0 0,0 0 1,-1 1-1,0 0 0,-1 0 1,2 4-24,-3-3 46,-1 0 0,0 1 0,0-1 0,-1 1 0,-1 0 0,0 0 0,-1 0 0,0 0 0,-1 0 0,0 0 0,-1 0 0,0 0 0,-1 0 0,0 0 0,-1 1-46,-2 4 41,-1 1 0,0-2 0,-1 1 1,-1-1-1,0 0 0,-1 0 0,-1-1 0,-1 0 0,-6 7-41,7-11-58,-1 0-1,0-1 0,0-1 0,-1 1 0,0-2 0,0 0 1,-4 1 58,10-5-283,-1-1 0,0 0 0,0 0 0,0 0-1,0-1 1,0 0 0,-1 0 0,1-1 0,-1 0 0,1 0 0,-1-1 0,1 0 0,-1 0 0,0-1 0,-4-1 283,-26-10-1256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0.194"/>
    </inkml:context>
    <inkml:brush xml:id="br0">
      <inkml:brushProperty name="width" value="0.2" units="cm"/>
      <inkml:brushProperty name="height" value="0.2" units="cm"/>
      <inkml:brushProperty name="color" value="#66CC00"/>
    </inkml:brush>
  </inkml:definitions>
  <inkml:trace contextRef="#ctx0" brushRef="#br0">1 0 48,'0'0'282,"0"0"-9,0 0-6,0 0-10,0 0-7,0 0-5,0 0-21,0 0 9,0 0 24,0 0-7,0 0 6,0 0-48,0 0 6,0 0-7,0 0-40,0 0-21,0 0-6,0 0 4,0 0 14,0 0-10,0 0-10,0 0 13,0 0 10,0 0-10,3 2 7,31 23 205,-2 1-1,-1 2 1,17 19-363,37 33 221,-4-17 2,16 14-540,-77-67-2841,-20-10 2332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0.559"/>
    </inkml:context>
    <inkml:brush xml:id="br0">
      <inkml:brushProperty name="width" value="0.2" units="cm"/>
      <inkml:brushProperty name="height" value="0.2" units="cm"/>
      <inkml:brushProperty name="color" value="#66CC00"/>
    </inkml:brush>
  </inkml:definitions>
  <inkml:trace contextRef="#ctx0" brushRef="#br0">58 0 268,'-2'4'145,"1"0"-1,-1 0 1,1 0-1,0 0 1,1 0 0,-1 1-1,1-1 1,0 0-1,0 0 1,0 0 0,0 1-1,1 2-144,0 5 338,-3 45 1039,-7 31-1377,-1 28 765,3 59 233,-5 188 422,1-222-2358,11-119-928,0-13 757</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1.353"/>
    </inkml:context>
    <inkml:brush xml:id="br0">
      <inkml:brushProperty name="width" value="0.2" units="cm"/>
      <inkml:brushProperty name="height" value="0.2" units="cm"/>
      <inkml:brushProperty name="color" value="#66CC00"/>
    </inkml:brush>
  </inkml:definitions>
  <inkml:trace contextRef="#ctx0" brushRef="#br0">188 1 108,'-30'21'1380,"14"-6"-1226,0 1-1,1 1 0,1 0 1,1 1-1,1 0 1,0 1-1,1 1 0,1 0 1,1 0-1,1 1 1,1 0-1,0 0 0,0 8-153,7-25 23,-1 0-1,1-1 0,0 1 1,0 0-1,1-1 0,-1 1 1,1-1-1,-1 1 0,1-1 0,0 1 1,1-1-1,-1 1 0,1-1 1,-1 0-1,1 1 0,0-1 1,0 0-1,0 0 0,1-1 1,-1 1-1,1 0 0,-1-1 1,1 1-1,0-1 0,0 0 0,0 0 1,0 0-1,1-1 0,-1 1 1,2 0-23,15 6 167,0 0 0,0-1 0,0-2 0,22 4-167,-9-1 206,-20-5-110,0 0 1,-1 1 0,1 1-1,-1 0 1,0 1-1,-1 0 1,1 0 0,3 4-97,-11-6 47,1 0 1,-1 0 0,-1 0 0,1 0 0,0 1-1,-1-1 1,0 1 0,0 0 0,-1 0 0,1 0-1,-1 1 1,0-1 0,0 0 0,-1 1 0,0-1-1,0 1 1,0 0 0,0-1 0,-1 1 0,0 4-48,-2 5-67,0-1 0,-1 0-1,-1 1 1,0-1 0,0-1 0,-2 1 0,0-1 0,0 0 0,-1 0 0,-1-1 0,0 1 0,-1-2 0,0 1 0,-1-1 0,0-1 0,0 0 0,-1 0 0,-1-1 0,1-1 0,-2 0 0,1 0 0,-1-1-1,-2 0 68,13-6-670,1-1-158,-5 0-90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1.924"/>
    </inkml:context>
    <inkml:brush xml:id="br0">
      <inkml:brushProperty name="width" value="0.2" units="cm"/>
      <inkml:brushProperty name="height" value="0.2" units="cm"/>
      <inkml:brushProperty name="color" value="#66CC00"/>
    </inkml:brush>
  </inkml:definitions>
  <inkml:trace contextRef="#ctx0" brushRef="#br0">0 0 56,'5'5'257,"0"0"1,-1 0-1,0 0 1,0 1-1,0-1 1,0 1-1,-1 0 1,2 5-258,-1-4 192,14 29 258,-1 0-1,-3 1 1,0 1-1,4 25-449,29 159 1023,-27-118-671,36 226 300,-53-293-3193,-3-29 1757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0.336"/>
    </inkml:context>
    <inkml:brush xml:id="br0">
      <inkml:brushProperty name="width" value="0.2" units="cm"/>
      <inkml:brushProperty name="height" value="0.2" units="cm"/>
      <inkml:brushProperty name="color" value="#66CC00"/>
    </inkml:brush>
  </inkml:definitions>
  <inkml:trace contextRef="#ctx0" brushRef="#br0">35 288 60,'0'0'280,"0"0"11,0 0 40,0 0 5,0 0 3,0 0 2,-16 0 209,8 4 4032,7-2-4567,0 1 0,-1-1 0,1 0 0,0 1 0,0-1 0,0 1-1,1 0 1,-1-1 0,1 1 0,-1 0 0,1-1 0,0 1 0,0 0 0,0-1 0,0 1 0,0 0 0,1 2-15,16 53 143,-4-17-32,161 614 693,-155-589-754,3 0 1,3-1-1,7 7-50,-32-70 5,1 0 0,0 0 0,0 0 0,1 0 1,-1 0-1,0 0 0,1 0 0,-1 0 0,1 0 0,0-1 0,-1 1 1,1 0-1,0-1 0,0 0 0,0 1 0,0-1 0,0 0 0,0 0 1,0 0-1,1 0 0,-1 0-5,1-1 7,-1-1 0,1 1-1,-1 0 1,0-1 0,1 1 0,-1-1 0,1 1 0,-1-1 0,0 0 0,0 0 0,1 0-1,-1-1 1,0 1 0,0 0 0,0-1 0,0 0 0,0 1 0,0-2-7,7-6 1,1-1-1,-1 0 1,-1 0 0,0-1 0,-1 0-1,0-1 1,0 0 0,-1 0 0,-1 0 0,0-1-1,10-30-57,-2-1 0,1-12 57,-8 33-24,20-116-101,-15 74-54,8-24 179,-19 89-1,0-1 0,0 1 0,0-1 0,0 1 0,0 0 0,0-1 0,0 1 0,0 0 0,1-1-1,-1 1 1,0-1 0,0 1 0,0 0 0,0-1 0,1 1 0,-1 0 0,0-1 0,0 1-1,1 0 1,-1 0 0,0-1 0,1 1 0,-1 0 0,0 0 0,1-1 0,-1 1 0,0 0 0,1 0-1,-1 0 1,0 0 0,1-1 0,-1 1 0,1 0 0,-1 0 0,0 0 0,1 0 0,-1 0 0,1 0-1,-1 0 1,0 0 0,1 0 0,-1 0 0,1 1 0,-1-1 0,0 0 0,1 0 0,-1 0 0,0 0-1,1 0 1,-1 1 0,0-1 0,1 0 0,-1 0 0,0 1 0,1-1 0,-1 0 0,0 1-1,0-1 1,1 0 0,-1 0 0,0 1 0,0-1 1,16 22-19,-15-21 17,20 39 19,-1 1 0,-2 1 0,-2 0 0,1 11-17,13 35-36,-17-54 72,1-1-1,1 0 1,2-2 0,1 0-1,2 0 1,7 7-36,-25-36 21,-1 0-1,1 0 1,0 0 0,0 0-1,0 0 1,1 0-1,-1-1 1,0 1 0,1-1-1,-1 1 1,1-1 0,-1 0-1,1 0 1,-1 0-1,1-1 1,0 1 0,0 0-1,-1-1 1,1 0 0,2 0-21,0 0 33,0-1 1,0 0 0,0 0 0,0 0 0,-1-1 0,1 1-1,0-1 1,-1 0 0,1-1 0,-1 1 0,2-2-34,12-10 166,1 0-1,-2-2 1,0 0 0,11-15-166,-24 26 35,60-69 235,-3-2 1,-3-4-1,-4-1 1,-4-4-1,30-70-270,-30 45-34,-6-3-1,-5-1 0,-4-2 0,6-60 35,-31 98-452,-10 75 188,0 3-97,0 0-120,-1 0 228,-1-1 0,1 1-1,0-1 1,0 1 0,-1 0 0,1 0-1,0-1 1,-1 1 0,1 0 0,0 0-1,-1 1 1,1-1 0,0 0 0,-2 1 253,1 6-2041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2.305"/>
    </inkml:context>
    <inkml:brush xml:id="br0">
      <inkml:brushProperty name="width" value="0.2" units="cm"/>
      <inkml:brushProperty name="height" value="0.2" units="cm"/>
      <inkml:brushProperty name="color" value="#66CC00"/>
    </inkml:brush>
  </inkml:definitions>
  <inkml:trace contextRef="#ctx0" brushRef="#br0">0 370 476,'111'-72'2291,"248"-170"445,-339 229-2871,31-27-1893,-48 38 1112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2.857"/>
    </inkml:context>
    <inkml:brush xml:id="br0">
      <inkml:brushProperty name="width" value="0.2" units="cm"/>
      <inkml:brushProperty name="height" value="0.2" units="cm"/>
      <inkml:brushProperty name="color" value="#66CC00"/>
    </inkml:brush>
  </inkml:definitions>
  <inkml:trace contextRef="#ctx0" brushRef="#br0">11 229 116,'6'2'163,"1"0"0,-1-1 0,1 0 0,-1 0 0,1 0 0,0-1 0,-1 0 0,1 0 0,0-1 0,-1 0 0,1 0 1,-1 0-1,1-1 0,-1 0 0,1 0 0,-1-1 0,0 0 0,0 0 0,3-2-163,-2 1 76,0 0 1,0-1 0,0 1-1,0-1 1,-1-1 0,0 1-1,0-1 1,0 0-1,-1 0 1,0-1 0,0 0-1,-1 0 1,1 0-1,-2 0 1,3-6-77,-5 8 2,0 0 0,0 0 0,-1 1 1,0-1-1,0 0 0,0 0 0,-1 0 0,0 1 0,1-1 0,-2 0 1,1 0-1,0 1 0,-2-3-2,2 4-1,-1 0 1,1 1-1,0-1 1,-1 0-1,0 1 1,1 0-1,-1-1 1,0 1-1,0 0 1,0 0-1,-1 0 1,1 0-1,0 0 1,-1 1-1,1-1 1,-1 1-1,0-1 1,1 1-1,-1 0 1,0 0-1,0 0 1,0 1-1,0-1 1,0 1-1,1-1 1,-1 1-1,-1 0 1,-1 1 12,-1-1 0,0 1-1,1 0 1,-1 1 0,0-1 0,1 1 0,0 0-1,-1 0 1,1 1 0,0 0 0,0 0-1,0 0 1,1 0 0,-1 1 0,1 0 0,0 0-1,0 0 1,0 0 0,0 1 0,1-1-1,-2 4-11,-2 4 50,0 0-1,1 0 0,0 0 1,1 1-1,0 0 0,1 0 1,0 0-1,0 9-49,0-2 58,2 0 0,0 1-1,2-1 1,0 1 0,1-1 0,1 0-1,1 1 1,1-1 0,4 14-58,-4-23 33,-1-1 1,2 1-1,-1-1 0,2 0 0,-1 0 1,1 0-1,1-1 0,-1 0 0,2 0 1,-1-1-1,1 0 0,1 0 1,-1-1-1,1 0 0,0-1 0,1 0 1,-1 0-1,8 2-33,-11-5-110,0-1 1,0 0-1,1 0 0,-1 0 1,0-1-1,1 0 0,0 0 1,-1-1-1,1 0 0,-1 0 1,1-1-1,-1 1 0,1-2 1,-1 1-1,1 0 0,-1-1 1,0-1-1,0 1 1,0-1-1,0 0 0,0 0 1,0 0-1,-1-1 0,0 0 1,0 0-1,1-1 110,9-7-851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03.789"/>
    </inkml:context>
    <inkml:brush xml:id="br0">
      <inkml:brushProperty name="width" value="0.2" units="cm"/>
      <inkml:brushProperty name="height" value="0.2" units="cm"/>
      <inkml:brushProperty name="color" value="#66CC00"/>
    </inkml:brush>
  </inkml:definitions>
  <inkml:trace contextRef="#ctx0" brushRef="#br0">1 436 240,'13'53'1135,"-9"-33"-931,8 57 923,-4 1-1,-1 31-1126,-1-7 907,-2-57-243,-2-36-273,-3-34-320,-4-80-498,6-61 427,1 134-42,1 0 0,1 0 0,2 0 0,1 1 0,2 0 0,0 0 0,8-12 42,-16 41-2,26-49-21,-25 49 36,0-1 1,0 1-1,0-1 0,0 1 1,0 0-1,1 0 0,-1 0 0,1 0 1,-1 0-1,1 0 0,0 1 1,0-1-1,-1 1 0,1 0 1,0 0-1,1-1-13,-2 2 60,3 3 21,3 2-43,0 0-1,0 1 1,-1 0 0,1 0-1,-1 1 1,0 0 0,-1 0-1,0 0 1,0 1 0,-1 0-1,1 0 1,-2 1 0,1-1-1,2 10-37,6 17 173,-1 2 0,-2-1-1,0 13-172,3 6 124,-8-42-246,-1-12-173,4-21-75,-6 15 437,16-58-619,-2-1 1,0-27 551,-4 25-246,3 0 1,6-9 245,-10 35-48,12-34-28,-21 68 88,0 1 0,1-1 0,0 1-1,0-1 1,1 1 0,-1 0 0,1 0-1,0 1 1,0-1 0,3-1-12,-6 5 14,0 1 1,0-1-1,0 1 1,0-1-1,0 1 1,0-1-1,0 1 0,0 0 1,0-1-1,0 1 1,0 0-1,0 0 1,0 0-1,0 0 1,0 0-1,0 0 1,0 0-1,1 0 1,-1 0-1,0 0 0,0 1 1,0-1-1,0 0 1,0 1-1,0-1 1,0 1-1,0-1 1,0 1-1,0 0 1,-1-1-1,1 1 1,0 0-1,0 0 0,0 0-14,25 35 291,-9-1-85,-1 2-1,-2 0 1,-1 0-1,-1 9-205,33 159 508,-14-56-353,-29-141-241,-2-4-79,1 1-1,0-1 1,0 1 0,0-1 0,0 1 0,1-1 0,-1 0 0,1 0 0,0 0 0,1 2 165,-2-6-1122,-1 0 144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13.706"/>
    </inkml:context>
    <inkml:brush xml:id="br0">
      <inkml:brushProperty name="width" value="0.2" units="cm"/>
      <inkml:brushProperty name="height" value="0.2" units="cm"/>
      <inkml:brushProperty name="color" value="#66CC00"/>
    </inkml:brush>
  </inkml:definitions>
  <inkml:trace contextRef="#ctx0" brushRef="#br0">114 56 208,'0'0'272,"0"0"-39,0 0 27,0 0 11,0 0-3,0 0-9,0 0 28,0 0 23,0 0 26,0 0-30,0 0-20,0 0-10,0 0-40,-35 14 631,27-4-794,1-1-1,-1 1 0,2 0 1,0 1-1,0-1 1,1 1-1,0 1 1,0-1-1,2 0 1,-1 1-1,2 0 1,-2 9-73,-1 21 143,2 1 0,1 0 0,3 0-143,-1-17 85,1 4-16,2 1 0,1-1 0,8 28-69,-5-25 52,-2-13-27,1-1 1,1 0-1,1 0 0,1 0 1,0-1-1,2 0 1,0-1-1,1 0 0,0-1 1,1 0-1,1-1 1,1-1-1,0 0 0,3 1-25,-12-10 20,0-1-1,0 0 1,0-1-1,1 1 1,-1-1-1,1 0 1,0-1-1,0 0 1,0 0-1,0 0 1,0-1-1,0 0 1,0 0-1,0-1 1,1 0-1,-1 0 1,0-1-1,0 0 1,0 0-1,0 0 1,0-1-1,0 0 1,0-1-1,0 0 1,6-3-20,-1-2 37,1 0 0,-2 0 1,1-1-1,-1-1 0,0 0 1,-1 0-1,-1-1 0,1-1 1,-2 0-1,1 0 0,-2 0 1,4-8-38,-2 2 24,-1-1 0,-1 0 0,0 0 0,-2 0 0,0-1 0,-1 0 0,0-3-24,1-31 24,-3 0 0,-1-6-24,-3 37-2,0 0 0,-2 0 0,0 1 0,-2-1-1,0 1 1,-2 0 0,-3-7 2,3 10 6,0 0 0,-1 0 0,-1 1 0,0 0 0,-2 1 0,-12-15-6,19 26 14,0-1 0,-1 1-1,0 0 1,0 1 0,0 0-1,-1 0 1,0 0 0,0 1-1,0-1 1,0 2 0,-1-1-1,1 1 1,-1 0-1,0 1 1,0 0 0,0 0-1,0 1 1,-9-1-14,9 3 13,0 1 0,0-1 0,0 2 0,0-1 0,1 1 0,-1 0 0,1 1 0,0-1 0,-1 1 0,2 1 0,-1 0 0,-4 3-13,6-4-270,1-1-1,-1 1 0,1 0 0,-1 0 0,1 0 0,1 1 0,-1 0 1,1-1-1,-1 1 0,1 1 0,1-1 0,-1 0 0,1 1 0,0-1 1,0 1-1,0-1 0,1 1 0,0 4 271,1-10-1125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14.542"/>
    </inkml:context>
    <inkml:brush xml:id="br0">
      <inkml:brushProperty name="width" value="0.2" units="cm"/>
      <inkml:brushProperty name="height" value="0.2" units="cm"/>
      <inkml:brushProperty name="color" value="#66CC00"/>
    </inkml:brush>
  </inkml:definitions>
  <inkml:trace contextRef="#ctx0" brushRef="#br0">2 109 60,'0'42'890,"-1"17"-395,2-1-1,3 1 0,3-1 1,6 21-495,-1-9 314,-7-39-74,1 1 0,6 15-240,-2-27 417,-5-37-148,-2 3-314,3-24 38,-2-1 0,-2 1 0,-1-1 0,-4-31 7,1-17 12,2-200 13,0 286-22,-1 0-1,1-1 0,0 1 0,0 0 0,0-1 1,1 1-1,-1 0 0,0-1 0,0 1 0,1 0 1,-1-1-1,1 1 0,-1 0 0,1 0 0,-1 0 1,1-1-1,0 1 0,0 0 0,0 0 0,-1 0 1,1 0-1,0 0 0,0 0 0,0 1 0,0-1 1,1 0-1,-1 0 0,0 1-2,2-1 7,-1 0 0,0 1 0,1 0 0,-1 0 0,1 0 0,-1 0 0,1 0 0,-1 0 1,1 1-1,-1-1 0,0 1 0,1 0 0,-1-1 0,2 2-7,6 2 23,1 1 0,-1 1 0,0 0 0,0 0 0,0 1 0,-1 0-23,20 19 99,-2 1-1,-1 1 0,-1 1 1,-2 2-1,0 0 1,-3 1-1,0 1 0,12 30-98,13 38 89,-31-86-2586,-14-15 1467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15.222"/>
    </inkml:context>
    <inkml:brush xml:id="br0">
      <inkml:brushProperty name="width" value="0.2" units="cm"/>
      <inkml:brushProperty name="height" value="0.2" units="cm"/>
      <inkml:brushProperty name="color" value="#66CC00"/>
    </inkml:brush>
  </inkml:definitions>
  <inkml:trace contextRef="#ctx0" brushRef="#br0">1 3 244,'0'-3'1245,"0"3"-1103,7 23 1850,50 74-1097,4-3 1,12 7-896,147 177 565,-143-182-263,40 68 231,-72-99-331,-45-64-287,19 24-72,-14-20-2947,-1-17 2170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15.739"/>
    </inkml:context>
    <inkml:brush xml:id="br0">
      <inkml:brushProperty name="width" value="0.2" units="cm"/>
      <inkml:brushProperty name="height" value="0.2" units="cm"/>
      <inkml:brushProperty name="color" value="#66CC00"/>
    </inkml:brush>
  </inkml:definitions>
  <inkml:trace contextRef="#ctx0" brushRef="#br0">1 6 212,'0'0'66,"0"0"0,0 0-1,0-1 1,0 1 0,0 0-1,0 0 1,0 0 0,0-1 0,0 1-1,0 0 1,0 0 0,0 0 0,1-1-1,-1 1 1,0 0 0,0 0 0,0 0-1,0 0 1,0-1 0,0 1 0,1 0-1,-1 0 1,0 0 0,0 0 0,0 0-1,0 0 1,1-1 0,-1 1 0,0 0-1,0 0 1,0 0 0,1 0-1,-1 0 1,0 0 0,0 0 0,0 0-1,1 0 1,-1 0 0,0 0 0,0 0-1,0 0 1,1 0 0,-1 0 0,0 0-1,0 0 1,0 0 0,1 0 0,-1 0-1,0 1-65,16 7 1375,14 17-834,13 36-2630,-37-53 1265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16.143"/>
    </inkml:context>
    <inkml:brush xml:id="br0">
      <inkml:brushProperty name="width" value="0.2" units="cm"/>
      <inkml:brushProperty name="height" value="0.2" units="cm"/>
      <inkml:brushProperty name="color" value="#66CC00"/>
    </inkml:brush>
  </inkml:definitions>
  <inkml:trace contextRef="#ctx0" brushRef="#br0">0 0 412,'50'67'1655,"2"-3"0,53 51-1655,-78-88 231,-6-7-88,-1 2 1,-1 0-1,-1 1 0,-1 1 0,3 8-143,-11-18-1364,-8-14 423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21.209"/>
    </inkml:context>
    <inkml:brush xml:id="br0">
      <inkml:brushProperty name="width" value="0.2" units="cm"/>
      <inkml:brushProperty name="height" value="0.2" units="cm"/>
      <inkml:brushProperty name="color" value="#66CC00"/>
    </inkml:brush>
  </inkml:definitions>
  <inkml:trace contextRef="#ctx0" brushRef="#br0">184 668 60,'0'0'164,"0"0"28,0 0-15,0 0-11,0 0 54,0 0-30,0 0-8,0 0 2,0 0 7,0 0-3,0 0 14,0 0 32,0 0 3,0 0-28,0 0 13,0 0-33,0 0-4,0 0-17,0 0-11,0 0-22,0 0-34,0 0 12,0 0 1,0 0-36,0 0-10,0 0 30,0 0-28,0 0-32,0 0 8,0 0-1,0 0 3,0 0-17,-5-3 3,-38-37 494,-2-22-15,25 31-227,11 20-260,1-2 1,1 1-1,0-1 1,1 0-1,0 0 1,1-1-1,1 0 1,0 0-1,1 0 1,0 0-1,1 0 1,1-1-1,0 1-26,-1-17-59,2 27 57,-1 0-1,0 0 1,1 0-1,0 0 1,0 0-1,0 0 1,0 0-1,1 1 1,-1-1 0,1 0-1,0 0 1,1 0-1,-1 0 1,0 1-1,1-1 1,0 1-1,0-1 1,0 0 2,5-5-11,0-1-1,-1 0 1,0 0 0,3-8 11,-5 10-18,0-1 1,1 1-1,0-1 0,1 1 1,5-6 17,2 1-5,-1 1 1,2 1 0,-1 0-1,2 1 1,-1 0 0,1 1 0,1 1-1,-1 1 1,1 0 0,1 1-1,-1 0 1,1 1 0,0 2-1,0-1 1,1 2 0,6 0 4,-22 2-6,23 2 12,0 10 23,-1 0 1,-1 1 0,0 2-1,-1 0 1,-1 1-1,0 1 1,-2 1-1,0 1 1,0 1 0,-2 0-1,-1 2 1,0 0-1,-2 0 1,2 5-30,-3-2 65,-1 1 1,5 20-66,-8-22 63,1-1 0,0 0 0,10 14-63,-14-26-108,5 8 409,-11-19-415,0 0-1,0-1 0,0 1 1,0 0-1,0 0 1,0 0-1,1 0 0,-1 0 1,0 0-1,0 0 0,0 0 1,0-1-1,0 1 0,0 0 1,0 0-1,0 0 1,0 0-1,0 0 0,1 0 1,-1 0-1,0 0 0,0 0 1,0 0-1,0 0 0,0 0 1,0 0-1,0 0 1,1 0-1,-1 0 0,0 0 1,0 0-1,0 0 115,0-5-1121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6:22.177"/>
    </inkml:context>
    <inkml:brush xml:id="br0">
      <inkml:brushProperty name="width" value="0.2" units="cm"/>
      <inkml:brushProperty name="height" value="0.2" units="cm"/>
      <inkml:brushProperty name="color" value="#66CC00"/>
    </inkml:brush>
  </inkml:definitions>
  <inkml:trace contextRef="#ctx0" brushRef="#br0">0 424 20,'8'-1'335,"0"0"0,-1-1 0,1 0 0,-1 0 0,0-1 0,1 1 1,-1-2-1,0 1 0,-1-1 0,1 0 0,-1-1 0,0 1 0,0-1 0,0-1 0,0 1 0,3-6-335,15-16 113,0-2 0,17-29-113,-36 51 179,3-4-140,-1 0-1,0 0 1,0 0 0,-1-1 0,0 0 0,-1 0-1,-1-1 1,0 1 0,-1-1 0,0 0-1,-1 0 1,0 0 0,-1-2-39,-1 14 21,-3-33 69,2 32-87,0 0 0,-1-1 0,0 1 0,1 0 0,-1 0 0,0 0-1,0 0 1,0 1 0,0-1 0,-1 0 0,1 1 0,0 0 0,-1-1 0,1 1-1,-1 0 1,1 0 0,-1 1 0,1-1 0,-1 0 0,0 1 0,1-1 0,-2 1-3,-1 0 4,0 1 1,0-1-1,-1 1 1,1 0-1,0 0 1,0 1-1,0 0 0,0-1 1,1 2-1,-1-1 1,-2 2-5,-4 2 1,1 1 0,0 1 0,0-1 0,1 1 0,0 1 0,1 0 0,0 0 0,0 0 0,1 1 0,-2 3-1,1 4-2,0 1-1,1 0 1,0 1 0,2-1 0,0 1-1,2 0 1,-2 9 2,0 26 50,2 0 0,3 5-50,1-42 16,0 1 0,2 0 0,0 0 0,1-1 0,1 0 0,0 0-1,1 0 1,1 0 0,1-1 0,1 0-16,-4-5 26,1-1 0,0 0 0,1-1 0,0 0 0,0 0 0,1 0 0,0-1 0,1 0 0,0 0-1,0-1 1,0-1 0,1 1 0,0-2 0,0 1 0,1-1 0,1 0-26,5-1 43,0-1-1,0 0 1,1-1 0,0-1-1,-1 0 1,1-2-1,-1 0 1,1-1 0,-1 0-1,0-2 1,1 0 0,14-6-43,4-3 50,0-1 1,-1-2-1,0-1 1,-1-2-1,10-10-50,-27 20-88,23-16-481,-39 25 349,0-1 0,0 0 0,0 1 0,0-1 0,0 0 0,-1 0 0,1 0 0,0 0 0,0 1 0,-1-1 0,1 0 0,-1 0-1,1-1 1,-1 1 0,1 0 0,-1 0 0,0-1 220,0-1-1184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1.335"/>
    </inkml:context>
    <inkml:brush xml:id="br0">
      <inkml:brushProperty name="width" value="0.2" units="cm"/>
      <inkml:brushProperty name="height" value="0.2" units="cm"/>
      <inkml:brushProperty name="color" value="#66CC00"/>
    </inkml:brush>
  </inkml:definitions>
  <inkml:trace contextRef="#ctx0" brushRef="#br0">140 1 24,'-5'0'70,"1"0"-1,0 0 1,0 1-1,0 0 1,0 0 0,0 0-1,0 0 1,0 1 0,0-1-1,0 1 1,1 0-1,-1 0 1,1 0 0,-1 1-1,1-1 1,0 1-1,0 0 1,0 0 0,-1 1-70,-1 3 144,-1 1 0,1-1 0,1 1 0,-1 1 0,1-1 0,1 0 0,0 1 0,-3 8-144,-1 16 387,1-1 0,2 2 0,1-1 0,1 14-387,1-16 179,1 0 1,1-1-1,2 1 1,1-1-1,1 0 1,2 0-1,1 0 1,10 22-180,-14-40 60,2-1 0,0 1 0,0-1 0,1-1 0,0 1 0,1-1 0,0 0 0,1-1 0,0 0 0,9 7-60,-12-11 34,0-1 0,1 0 0,-1 0-1,1-1 1,0 0 0,-1 0 0,2-1 0,-1 1 0,0-2 0,0 1-1,1-1 1,-1 0 0,0 0 0,1-1 0,-1 0 0,1 0-1,-1-1 1,1 0 0,-1 0 0,1-1-34,9-3 65,0 0 1,0-1-1,-1 0 0,0-2 1,-1 0-1,1 0 0,-2-1 0,1-1 1,-1-1-1,-1 0 0,0-1 1,0 0-1,-1-1 0,-1 0 1,0-1-1,-1 0 0,0-1 1,-2 0-1,1-1 0,-2 1 1,0-1-1,-1-1 0,-1 0 0,0 1 1,1-14-66,-4 13 15,0 0 1,-2 0 0,0 0 0,-1-1-1,-1 1 1,-1 1 0,0-1-1,-1 0 1,-1 1 0,0-1-1,-1 1 1,-1 1 0,-1-1-1,-2-3-15,4 9 28,0 1-1,0 1 1,-1-1-1,0 1 0,0 0 1,-1 1-1,0 0 0,0 0 1,0 0-1,-1 1 1,0 1-1,-1-1 0,1 1 1,-1 1-1,0 0 0,0 0 1,0 1-1,-1 1 1,1-1-1,-1 2 0,0-1 1,1 1-1,-4 1-27,6 1 16,1 1 0,-1-1 1,0 1-1,1 1 0,-1-1 0,1 1 0,0 1 0,0-1 0,0 1 0,0 1 1,1-1-1,0 1 0,0 0-16,-3 2-8,1 0-1,0 0 1,0 1 0,1 0 0,0 1-1,0-1 1,1 1 0,0 0 0,-1 5 8,6-13-101,0 0 1,1 0 0,-1 0 0,1 1-1,-1-1 1,1 0 0,-1 0 0,1 1 0,0-1-1,0 0 1,0 1 0,0-1 0,0 0 0,0 1-1,0-1 1,0 0 0,0 1 0,1-1 0,-1 0-1,0 1 1,1-1 0,-1 0 0,1 0 0,0 0-1,-1 1 1,1-1 0,0 0 0,0 0 0,-1 0-1,1 0 1,0 0 0,0 0 0,0-1 0,0 1-1,0 0 1,1 0 0,-1-1 0,0 1-1,0 0 1,0-1 0,1 0 0,-1 1 0,0-1-1,1 0 101,6 0-1656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19.606"/>
    </inkml:context>
    <inkml:brush xml:id="br0">
      <inkml:brushProperty name="width" value="0.2" units="cm"/>
      <inkml:brushProperty name="height" value="0.2" units="cm"/>
      <inkml:brushProperty name="color" value="#33CCFF"/>
    </inkml:brush>
  </inkml:definitions>
  <inkml:trace contextRef="#ctx0" brushRef="#br0">0 17 312,'0'-14'548,"1"12"3240,0 2 4130,0 4-7896,1 0 0,-1 0 0,0 0 0,0 0 0,-1 1 0,1-1 0,-1 0 0,0 1 0,0-1 0,-1 0 0,1 1 0,-1 0-22,0 14 103,1 48-60,-1 71 114,15 106-157,12-33 68,37 229-348,-59-411 293,-1-1-820,1-15-3783,-7-16 2077</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20.604"/>
    </inkml:context>
    <inkml:brush xml:id="br0">
      <inkml:brushProperty name="width" value="0.2" units="cm"/>
      <inkml:brushProperty name="height" value="0.2" units="cm"/>
      <inkml:brushProperty name="color" value="#33CCFF"/>
    </inkml:brush>
  </inkml:definitions>
  <inkml:trace contextRef="#ctx0" brushRef="#br0">2 265 212,'-1'-14'2380,"1"12"-2241,0 1 1,-1 0 0,1 0 0,0-1 0,0 1 0,0 0 0,0 0 0,0-1 0,1 1-1,-1 0 1,0 0 0,0-1 0,1 1 0,-1 0 0,1 0 0,-1 0 0,1 0 0,0-1-1,-1 1 1,1 0 0,0 0 0,0 0 0,0 0 0,0 1 0,0-1 0,0-1-140,41-40 564,-25 24-336,1 0 0,1 2 0,1 0 0,11-7-228,-16 12 132,1 0 0,1 2 0,-1 0 0,2 1 0,-1 0 0,1 1 0,0 2 0,0-1 0,1 2 0,0 1 1,16-2-133,-28 6 20,-1 0 1,1 0 0,-1 0 0,1 1 0,-1 0 0,1 0 0,-1 1-1,0-1 1,0 1 0,-1 1 0,1-1 0,0 1 0,0 1-21,9 7 62,-1 0 0,0 1 0,-1 0 0,0 3-62,-2-2 13,-1 0 0,-1 1 1,0 0-1,-1 0 0,0 1 1,-1 0-1,-1 1 0,-1-1 1,-1 1-1,0 0 0,0 3-13,3 30 44,-2 1 0,-3 0 1,-1 9-45,-5-35 17,0 0 0,-2 0 1,0-1-1,-2 0 1,0 0-1,-2-1 1,-1 0-1,-12 20-17,2-7-11,-1-1 0,-1-1 0,-3-1-1,0-1 1,-2-1 0,-7 4 11,19-18-15,14-13-87,-2 0-1,1 0 1,0 0 0,-1 0-1,0-1 1,1 0 0,-1 1-1,-1-1 1,1-1 0,0 1-1,-3 0 103,7-3-524,0 0-195,-7-12-1925,6 2 976</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21.773"/>
    </inkml:context>
    <inkml:brush xml:id="br0">
      <inkml:brushProperty name="width" value="0.2" units="cm"/>
      <inkml:brushProperty name="height" value="0.2" units="cm"/>
      <inkml:brushProperty name="color" value="#33CCFF"/>
    </inkml:brush>
  </inkml:definitions>
  <inkml:trace contextRef="#ctx0" brushRef="#br0">18 1 180,'0'0'157,"-1"0"0,0 0 1,1 0-1,-1 0 0,0 0 0,1 0 0,-1 0 1,0 0-1,1 0 0,-1 0 0,1 0 0,-1 1 1,0-1-1,1 0 0,-1 0 0,1 1 1,-1-1-1,1 0 0,-1 1 0,1-1 0,-1 1 1,1-1-1,-1 1 0,1-1 0,-1 0 0,1 1 1,-1 0-1,1-1 0,0 1 0,0-1 0,-1 1 1,1-1-1,0 1 0,0 0-157,6 24 1020,-1-18-1012,-1 0 1,1 0-1,0-1 1,0 0-1,0 0 1,3 2-9,356 269 1484,-307-228-1249,26 33-235,5 5 64,-73-80-561,-8-10-3529,5-10 2738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23.121"/>
    </inkml:context>
    <inkml:brush xml:id="br0">
      <inkml:brushProperty name="width" value="0.2" units="cm"/>
      <inkml:brushProperty name="height" value="0.2" units="cm"/>
      <inkml:brushProperty name="color" value="#33CCFF"/>
    </inkml:brush>
  </inkml:definitions>
  <inkml:trace contextRef="#ctx0" brushRef="#br0">2 328 268,'-2'18'891,"8"7"-484,0 0 0,2-1 0,0 0 0,3 2-407,14 43 573,41 148 686,-9 2 1,-6 24-1260,25 269 1352,-134-620-760,-3-27-572,6-2 0,-3-32-20,45 123-5,1 0 0,3-2 0,2 1-1,1-13 6,-2-192 237,9 223-187,2 0 0,1-1 0,1 1 1,3-6-51,3-20 97,-1 4 37,3 0-1,1 0 1,14-26-134,-18 53 95,1 0 1,0 1 0,2 1 0,1 0 0,1 0 0,1 1 0,0 1 0,5-2-96,-17 18 32,0-1 1,1 1-1,0 1 1,0-1-1,0 1 1,0 0 0,0 0-1,1 0 1,-1 1-1,1 0 1,0 0-1,0 0 1,0 1-1,0 0 1,0 0-1,0 0 1,4 1-33,-2 0 27,1 1-1,-1 0 1,0 1 0,1 0 0,-1 1 0,0-1 0,0 1 0,0 1 0,0 0 0,-1 0 0,5 4-27,6 4 40,-1 1 0,-1 1 0,0 1 1,-1 0-1,0 1 0,-2 1 1,0 0-1,-1 1 0,5 10-40,-4-4 61,-1 1 0,-2 0 0,0 1 0,-2 0 0,-1 1 0,2 12-61,-2 9 210,-2 0 0,-2 0 0,-2 15-210,-1-49 53,-1 0-1,0 1 1,-1-1 0,-1 0 0,0 0-1,-1 1-52,-10 41 140,10-38-92,-1 0-1,0 0 0,-2 0 0,0 0 0,-1-1 0,-1-1 0,0 1 0,-1-1 0,-1-1 0,-3 3-47,8-10-88,-1-1 0,0 1 1,-1-1-1,0 0 0,0-1 0,0 0 0,-1 0 0,1-1 0,-1 0 0,-1 0 0,1-1 0,-1 0 1,0-1-1,0 0 0,0-1 0,0 0 0,0 0 0,-8-1 88,9-1-401,0 0 0,0 0 1,0-1-1,0-1 0,0 1 0,0-2 1,1 1-1,-1-1 0,1 0 0,0-1 1,-8-4 400,-8-8-2233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24.291"/>
    </inkml:context>
    <inkml:brush xml:id="br0">
      <inkml:brushProperty name="width" value="0.2" units="cm"/>
      <inkml:brushProperty name="height" value="0.2" units="cm"/>
      <inkml:brushProperty name="color" value="#33CCFF"/>
    </inkml:brush>
  </inkml:definitions>
  <inkml:trace contextRef="#ctx0" brushRef="#br0">356 52 236,'0'-1'37,"0"0"-1,0 1 1,1-1-1,-1 0 1,0 0-1,0 1 1,0-1-1,0 0 1,0 1-1,0-1 1,0 0-1,0 0 1,0 1-1,0-1 1,0 0-1,0 0 1,0 1-1,-1-1 1,1 0-1,0 1 1,0-1-1,-1 0 1,1 1-1,-1-1 1,1 0-1,-1 1 1,1-1 0,-1 1-1,1-1 1,-1 1-1,1-1 1,-1 1-1,1-1 1,-1 1-1,0 0-36,-3-3 21,1 0 100,0 0 1,0 1 0,-1 0-1,1-1 1,-1 1-1,1 1 1,-1-1 0,1 0-1,-1 1 1,0 0 0,0 0-1,0 0 1,0 0-1,0 1 1,0-1 0,0 1-1,0 0 1,0 0 0,0 1-1,0-1 1,0 1-1,0 0-121,-11 7 157,1 1 0,0 1-1,0 0 1,1 1-1,1 0 1,-1 1 0,2 0-1,0 1 1,0 1 0,2-1-1,-1 2 1,2-1-1,0 1 1,0 0 0,2 1-1,-1 3-156,-9 26 291,2 1 0,2 0 0,2 0 0,2 1 0,0 15-291,5-26 129,1 1 0,2-1-1,1 1 1,2-1 0,2 0-1,1 0 1,8 24-129,-7-36 52,0 0-1,2-1 1,1 0-1,1-1 0,0 0 1,2 0-1,1-1 1,0-1-1,3 2-51,-4-7 31,0-1-1,1-1 1,0 0-1,1-1 0,0-1 1,1 0-1,0-1 1,1-1-1,0 0 0,0-1 1,1-1-1,4 0-30,-6-3 25,-1-1-1,1-1 1,0 0-1,0-1 1,4-1-25,-3 1 50,-10-2-29,1 1 1,-1-2-1,1 1 1,-1-1-1,0 0 0,0-1 1,1 1-1,-1-1 1,-1-1-1,1 1 1,0-1-1,-1-1 0,0 1 1,1-1-22,17-15 218,-1-1 0,14-16-218,-34 34 17,14-16 95,0-1 0,-1 0 0,-1-1-1,0-1 1,-2-1 0,-1 0 0,-1 0-1,-1-1 1,3-13-112,-2 1 78,-2 0 0,-2-1 1,-1 0-1,-2-1 0,-2 1 0,-1-12-78,-2 28 31,-1 1 1,0 0-1,-1-1 1,-1 1-1,-1 0 0,-1 1 1,-1-1-1,-1 1 0,-2-3-31,4 10 18,0 0 0,-1 1 0,0 0 0,0 0 0,-2 0-1,1 1 1,-1 1 0,-1-1 0,0 1 0,0 1 0,-1 0-1,0 0 1,0 1 0,-12-5-18,7 6 15,0 1 0,0 0 0,-1 1 0,0 1 0,0 0 0,0 2 0,0 0 0,-1 0 1,1 2-1,0 0 0,-9 2-15,-11 4-369,0 1 0,0 1 0,1 3 0,-25 11 369,8-2-4006,40-19 1497</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34.724"/>
    </inkml:context>
    <inkml:brush xml:id="br0">
      <inkml:brushProperty name="width" value="0.2" units="cm"/>
      <inkml:brushProperty name="height" value="0.2" units="cm"/>
      <inkml:brushProperty name="color" value="#33CCFF"/>
    </inkml:brush>
  </inkml:definitions>
  <inkml:trace contextRef="#ctx0" brushRef="#br0">27 1119 116,'0'0'189,"0"0"-40,0 0 67,-13 0 46,6 1 4449,7-1-4707,-1-1 0,1 1 0,0 0 0,-1 0 0,1 0 0,0 0 0,0 0 0,-1 0 0,1 0 0,0-1 0,-1 1 0,1 0 0,0 0 0,0 0 0,-1-1 0,1 1 0,0 0 0,0 0 0,-1-1 0,1 1 0,0 0 0,0-1 0,0 1 0,0 0 0,0 0 0,-1-1 0,1 1 0,0 0 0,0-1 0,0 1 0,0 0 0,0-1 0,0 1 0,0 0 0,0-1 0,0 1 0,0 0 0,0-1 0,0 1 0,0 0 0,1-1 0,-1 1 0,0 0 0,0-1 0,0 1 0,0 0 0,0 0 0,1-1 0,-1 1 0,0 0 0,0-1 0,1 1 0,-1 0 0,0 0 0,1-1-4,19-35 143,31-35-32,18-6 91,3 2 0,23-14-202,-49 51 75,1 2 0,38-22-75,2 2 171,3 4-1,2 5 1,18-4-171,-81 40 39,1 2 0,0 1 0,1 1 0,0 1 1,18 0-40,41 1 113,28 3-113,-107 3 3,-1 0 1,0 0-1,0 1 1,1 0-1,2 2-3,34 6 6,304 51 92,-288-61-81,-54-1-12,0 0 0,0 1 1,-1 0-1,1 1 1,0 0-1,0 0 0,-1 1 1,1 0-1,-1 0 0,1 1-5,28 9-7,1-3 0,-1 0 0,1-3 0,1-1 0,5-2 7,-33-2-2,235 18 112,75-12-110,-295-8 13,-1-2 1,0-1-1,6-2-13,30-5-2,1-2 28,0-2 0,-1-3 0,-1-2 0,0-4-1,48-26-25,-56 25 11,0-2-1,-3-2 1,0-3-1,25-22-10,1-16-48,-55 49 74,-9 11-3,-2 0-1,0 0 1,0-1-1,-1 0 1,3-6-23,7-9-73,-9 17 395,-9 9-296,0 0 0,0 0 0,0 0-1,1 0 1,-1-1 0,0 1 0,0 0 0,0 0 0,0 0-1,0 0 1,0 0 0,0 0 0,1 0 0,-1 0 0,0 0-1,0 0 1,0 0 0,0 0 0,0 0 0,0 0-1,0 0 1,1 0 0,-1 0 0,0 0 0,0 0 0,0 0-1,0 0 1,0 1 0,0-1 0,0 0 0,0 0 0,0 0-1,1 0 1,-1 0 0,0 0 0,0 0 0,0 0 0,0 0-1,0 0 1,0 0 0,0 1 0,0-1 0,0 0 0,0 0-1,0 0 1,0 0 0,0 0 0,0 0 0,0 0-1,0 1 1,0-1 0,0 0 0,0 0 0,0 0 0,0 0-1,0 0 1,0 0 0,0 0 0,0 0 0,0 1 0,0-1-1,0 0 1,0 0-26,-20 54 308,20-53-270,-2 38 18,-3-29-51,1 0-1,0 1 1,1-1 0,1 1 0,-1 0 0,2 0 0,0 0 0,0 0 0,0 0 0,2 9-5,-1-19-12,0 40-7,2-33 15,1-1 0,-1 0 0,1 0 0,1 0 0,-1 0 0,1 0 0,0-1 0,1 0 0,0 0 0,4 5 4,16 24 42,-19-25-51,0-1 1,1 0-1,0-1 0,1 1 0,0-1 1,0-1-1,0 1 0,1-1 0,0-1 0,1 0 1,0 0-1,0-1 0,0 0 0,0-1 0,1 0 1,-1 0-1,1-1 0,3 0 9,26 4-79,0-2 1,0-2-1,0-1 0,19-3 79,-31 1-57,-18-1 54,1 0 1,-1 0 0,0-2 0,1 1 0,5-3 2,42-9-65,11 2 50,63-21 15,-57 12-33,36-2 33,-84 18 6,-6 2 19,1 0 1,0 1-1,2 0-25,12 0-23,0-2 0,-1-2 0,23-7 23,44-7-19,13 0-29,46-18 48,16-3 118,-57 16-100,1 6 1,1 5 0,82 3-19,-173 12 2,1 3-1,-1 0 1,0 2-1,0 1 1,8 5-2,38 13 57,-2 4 1,-1 3 0,20 15-58,-56-25-10,-2 1 0,0 2 1,8 10 9,7 4-51,-22-15 37,-1 0-1,6 10 15,41 36-8,-29-29-38,-2 1 1,10 16 45,50 50 15,-64-67-54,-2 1-1,2 6 40,-1 0-20,30 27 20,-33-38 57,-2 2-1,10 17-56,7 3-1339,-50-58 1059,-1 0-3243,0-3 1963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37.938"/>
    </inkml:context>
    <inkml:brush xml:id="br0">
      <inkml:brushProperty name="width" value="0.2" units="cm"/>
      <inkml:brushProperty name="height" value="0.2" units="cm"/>
      <inkml:brushProperty name="color" value="#33CCFF"/>
    </inkml:brush>
  </inkml:definitions>
  <inkml:trace contextRef="#ctx0" brushRef="#br0">111 0 72,'0'0'286,"0"0"-24,0 0-4,0 0-3,0 0-47,0 0-34,0 0 4,0 0 13,0 0 34,0 0 16,0 0 18,0 0-25,0 0-13,-15 0 94,4 1 2420,10-1-2731,-1 0-1,1 0 1,0 0-1,-1 0 1,1 0 0,0 1-1,-1-1 1,1 1-1,0-1 1,-1 1 0,1-1-1,0 1 1,0 0 0,0-1-1,0 1 1,-1 0-1,1 0 1,0 0 0,1 0-1,-1 0 1,0 0-4,-10 32 121,8-23-101,-9 48 161,3 0 0,2 1 1,2 28-182,5 180 295,2-117-104,-2-59-59,4 0 1,4 3-133,-5-61 3,0-1 1,-3 1-1,-2 18-3,0 11 14,1-43 86,-1 1 0,-2 0 1,0-1-1,-1 3-100,-6 39-3955,11-67 2587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39.057"/>
    </inkml:context>
    <inkml:brush xml:id="br0">
      <inkml:brushProperty name="width" value="0.2" units="cm"/>
      <inkml:brushProperty name="height" value="0.2" units="cm"/>
      <inkml:brushProperty name="color" value="#33CCFF"/>
    </inkml:brush>
  </inkml:definitions>
  <inkml:trace contextRef="#ctx0" brushRef="#br0">7 107 116,'-3'-4'1052,"3"4"-972,-1 0 1,1 0-1,0-1 1,0 1-1,0 0 0,-1 0 1,1 0-1,0-1 1,0 1-1,0 0 1,-1 0-1,1-1 0,0 1 1,0 0-1,0 0 1,0-1-1,0 1 1,0 0-1,0-1 0,0 1 1,0 0-1,0 0 1,-1-1-1,1 1 1,1 0-1,-1-1 0,0 1 1,0 0-1,0 0 1,0-1-1,0 1 1,0 0-1,0-1 0,0 1 1,0 0-1,1 0 1,-1-1-1,0 1 1,0 0-1,0 0 0,0 0 1,1-1-1,-1 1 1,0 0-1,0 0 1,1 0-1,-1-1 0,0 1 1,0 0-1,1 0 1,-1 0-1,0 0 1,0 0-1,1 0 0,-1 0 1,0 0-1,1 0 1,-1 0-1,0 0-80,22-15 131,-1 2 0,2 1 0,-1 1 0,2 1 0,-1 1 0,1 1 0,2 1-131,-18 5 21,1 1 0,-1 0 1,1 0-1,0 1 0,0 0 0,-1 1 1,1 0-1,0 0 0,-1 1 0,1 0 0,-1 0 1,0 1-1,0 0 0,0 1 0,0 0 1,0 0-1,-1 0 0,1 1 0,-1 0 1,-1 1-1,1 0 0,-1 0 0,0 0 0,0 1 1,1 2-22,5 6 40,0 0 1,-2 1 0,0 0 0,0 1-1,-2 0 1,0 0 0,-1 1 0,-1 0-1,0 0 1,-2 1 0,1 4-41,-1 1 30,-1-9-3,0 1-1,-1-1 1,-1 1-1,0-1 1,-1 1-1,-1 0 1,0-1-1,-3 12-26,-5 2 8,-2 0-1,0-1 0,-2 0 1,0-1-1,-2 0 0,-2-1 1,0-1-1,-1-1 0,-2 0 1,0-1-1,-1-2 0,-7 4-7,13-14-16,0-2 0,-1 0-1,0-1 1,-5 1 16,-48 28-309,69-36 293,22 14-68,40 18 91,0 1 0,-3 4 0,-1 2 0,-1 2 0,-3 3 0,11 14-7,-54-48 8,14 14-7,0 0 1,-2 1 0,-1 2-1,8 13-1,-22-27-135,0-2 0,1 1 0,1-1 0,0-1 0,0 0 0,1 0 0,1-1 0,3 2 135,-12-8-2753,-3-4 1457</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39.826"/>
    </inkml:context>
    <inkml:brush xml:id="br0">
      <inkml:brushProperty name="width" value="0.2" units="cm"/>
      <inkml:brushProperty name="height" value="0.2" units="cm"/>
      <inkml:brushProperty name="color" value="#33CCFF"/>
    </inkml:brush>
  </inkml:definitions>
  <inkml:trace contextRef="#ctx0" brushRef="#br0">1 26 104,'5'-25'2518,"1"24"-1259,3 16-642,8 36-57,-3 1 0,-1 0 0,5 52-560,9 166 674,-24-227-595,21 837 906,-24-879-1046,-1 0 0,1-1 0,0 1 0,0 0 0,-1-1 0,1 1 0,0-1 0,-1 1 0,1 0 0,0-1 0,-1 1 0,1-1 0,-1 1 0,1-1-1,-1 1 1,1-1 0,-1 0 0,1 1 0,-1-1 0,0 0 0,1 1 0,-1-1 0,0 0 0,1 1 0,-1-1 0,0 0 0,1 0 0,-1 0 0,0 0 0,1 0 0,-1 0 0,0 0 0,1 0 0,-1 0 0,0 0 0,1 0 0,-1 0 0,0-1 0,1 1-1,-1 0 1,0 0 0,1-1 0,-1 1 0,1 0 0,-1-1 0,0 1 0,1-1 0,-1 1 0,1-1 61,-10-13-1221,-2-5-15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40.288"/>
    </inkml:context>
    <inkml:brush xml:id="br0">
      <inkml:brushProperty name="width" value="0.2" units="cm"/>
      <inkml:brushProperty name="height" value="0.2" units="cm"/>
      <inkml:brushProperty name="color" value="#33CCFF"/>
    </inkml:brush>
  </inkml:definitions>
  <inkml:trace contextRef="#ctx0" brushRef="#br0">1 170 380,'63'-27'1033,"2"3"-1,0 3 1,1 3-1,1 3 1,60-6-1033,452-17 2769,2 32-5605,-519 6 1621,-62 0-206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1.802"/>
    </inkml:context>
    <inkml:brush xml:id="br0">
      <inkml:brushProperty name="width" value="0.2" units="cm"/>
      <inkml:brushProperty name="height" value="0.2" units="cm"/>
      <inkml:brushProperty name="color" value="#66CC00"/>
    </inkml:brush>
  </inkml:definitions>
  <inkml:trace contextRef="#ctx0" brushRef="#br0">1 642 576,'0'7'305,"2"21"2480,4-26-1337,6-15-633,6-20-299,-1 0 1,-1-1 0,3-15-517,30-63 582,-30 76-326,2 2 0,1 0 1,2 1-1,1 1 0,2 1 1,1 2-1,1 1 0,1 1 1,1 1-1,2 2 0,29-17-256,-54 37-130,0-1 0,1 2-1,-1-1 1,1 1 0,0 0-1,0 1 1,0 0 0,0 0 0,9 1 130,-17 1-484,30 0-3543,-29 0 2294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41.328"/>
    </inkml:context>
    <inkml:brush xml:id="br0">
      <inkml:brushProperty name="width" value="0.2" units="cm"/>
      <inkml:brushProperty name="height" value="0.2" units="cm"/>
      <inkml:brushProperty name="color" value="#33CCFF"/>
    </inkml:brush>
  </inkml:definitions>
  <inkml:trace contextRef="#ctx0" brushRef="#br0">387 68 128,'0'0'443,"-2"-23"1205,1 20-1555,0 1 0,0-1 0,0 1 0,0-1 0,0 1 0,-1 0 0,1 0 0,-1 0 0,0 0 0,1 0 0,-1 0 0,0 0 0,0 0 0,0 1 0,0-1 0,-1 1 0,1-1 0,0 1 0,-1 0 0,1 0 0,0 0 0,-1 0 0,1 0 0,-1 1 0,0-1 0,1 1 0,-1 0 0,1 0 0,-1 0 0,0 0 0,1 0 0,-1 0 0,0 1 0,1-1 0,-1 1 0,1 0 1,-1 0-1,1-1 0,-2 3-93,-14 7 147,2 1 1,-1 0 0,2 1 0,0 1 0,0 1 0,1 0 0,1 1-1,0 0 1,1 1 0,1 1 0,0 0 0,1 0 0,-4 11-148,-5 15 165,1 0 1,2 0 0,2 2-1,2 0 1,-1 17-166,7-21 105,2 1 1,1-1-1,4 21-105,-1-56 10,0 6 1,1 1 0,1-1 0,0 0 0,0 0-1,1 0 1,1 0 0,0-1 0,1 1 0,0-1 0,1 0 0,0 0 0,0-1 0,1 0 0,1 0 0,0 0 0,0-1 0,0-1 0,2 1-1,-1-1 1,4 2-11,2 1 34,0-1 0,1-1 0,0 0 0,1-1-1,-1-1 1,1 0 0,1-1 0,-1-1 0,1-1-1,0 0 1,0-2 0,1 0 0,4 0-34,-7-3 57,0-1 0,0 0 0,0 0-1,-1-2 1,1 0 0,-1-1 0,0 0 0,0-1 0,0-1 0,-1-1 0,0 0 0,0 0 0,-1-2-1,0 1 1,-1-2 0,10-10-57,5-6 113,-1-2 0,-2 0-1,-1-2 1,-1-1 0,-2-1 0,8-17-113,-19 31 0,-1 0 0,0-1 0,-2 0 0,0 0 1,-1 0-1,1-18 0,-1-12-100,-1 0 1,-4-16 99,0 54-7,-1 0 1,0 1-1,-1-1 1,0 0-1,-1 0 0,0 1 1,-1 0-1,0-1 1,-1 1-1,0 1 1,-1-1-1,0 1 1,-1 0-1,0 1 1,-1-1-1,1 1 1,-2 1-1,1-1 0,-1 1 1,-1 1-1,1 0 1,-1 0-1,0 1 1,-1 0-1,0 1 1,0 0-1,0 1 1,0 0-1,0 1 1,-1 0-1,-9-1 7,-9 3-151,1 1 1,-1 1-1,0 2 1,1 0-1,0 3 1,-3 1 150,-41 6-3703,66-12 1646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27:44.573"/>
    </inkml:context>
    <inkml:brush xml:id="br0">
      <inkml:brushProperty name="width" value="0.2" units="cm"/>
      <inkml:brushProperty name="height" value="0.2" units="cm"/>
      <inkml:brushProperty name="color" value="#33CCFF"/>
    </inkml:brush>
  </inkml:definitions>
  <inkml:trace contextRef="#ctx0" brushRef="#br0">0 1495 56,'0'0'261,"0"0"-23,0 0-50,0 0-33,0 0 44,0 0 2,0 0-2,0 0 15,0 0-59,2 0-123,-1 0 0,0 0 0,1 0 0,-1 0 0,0 0 0,1 0 0,-1 0 0,0 0 0,1 0 0,-1 0 0,0-1 0,1 1 0,-1-1 0,0 1 0,0-1 0,1 0-32,26-24 406,-1-2 0,-2-1 0,17-24-406,-18 21 163,2 1 0,0 1 0,2 2 0,7-5-163,46-30 203,2 3 1,62-30-204,-99 64 101,2 2 0,0 2 0,1 2 0,2 3 0,-1 1 0,6 2-101,30-3 300,1 3 0,1 5 0,61 2-300,-103 8 112,0 1 0,10 5-112,-11-2 132,1-2 1,10-1-133,121-3 267,-163-1-243,1-2-1,0 1 1,-1-2 0,0 0-1,0-1 1,8-3-24,8-3 44,96-37 191,-51 18 17,11 1-252,-64 20 35,0 0 0,-1-1 0,0-1-1,18-13-34,11-6 37,-7 6 4,-2-1 1,-1-2-1,-1-2 0,-1-2 1,11-13-42,49-72 130,-81 96-123,-2 1 0,0-2 0,-2 0 0,10-19-7,-18 28 24,7-11-17,-1 0 0,-1-1 0,-1-1 0,1-6-7,7-26 1171,-21 141-955,-8 39-216,10-22 100,3-52-85,1-36-18,1 0 0,1 0 1,0-1-1,1 1 0,0-1 1,0 0-1,2-1 0,-1 1 0,4 2 3,16 36-6,-22-43 6,0-1-1,1 1 1,-1-1-1,1 1 1,0-1-1,1-1 1,0 1 0,0-1-1,0 0 1,0 0-1,4 1 1,80 43-12,-66-37 7,35 13-91,1-3-1,0-3 0,2-2 1,52 7 96,-32-12-51,2-3 1,-1-4 0,54-5 50,-107 0 6,-8-1-9,0-1 1,-1-1-1,13-3 3,28-5 6,69-6-22,-1-5 0,4-8 16,-16 0 43,0 5-1,2 6 0,0 4 0,90 3-42,-165 12-4,0 2 1,-1 2 0,14 4 3,-28-3-4,0-1 0,19-1 4,-24-2-2,0 2 0,1 0 0,10 4 2,30 12-8,-1 3 0,-1 3 0,-1 3 0,-2 3 1,-1 2-1,-1 3 0,-2 2 0,-1 3 1,43 42 7,-66-50-39,-1 2 1,-2 1-1,17 27 39,26 31 35,-32-40 33,31 53-68,2 4-9,-15-26 60,-20-28-64,30 33 13,-67-88-117,0 1 0,-1-1-1,1 0 1,0 0 0,0 0 0,1 0-1,-1 0 1,0 0 0,1-1 0,-1 1-1,1-1 1,-1 0 0,1 0 0,-1 0-1,1 0 1,0 0 117,-2-1-772,-1 0-284,2 0-269,5 0-52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42.678"/>
    </inkml:context>
    <inkml:brush xml:id="br0">
      <inkml:brushProperty name="width" value="0.35" units="cm"/>
      <inkml:brushProperty name="height" value="0.35" units="cm"/>
      <inkml:brushProperty name="color" value="#FFC114"/>
    </inkml:brush>
  </inkml:definitions>
  <inkml:trace contextRef="#ctx0" brushRef="#br0">3 0 120,'1'6'217,"-1"0"0,1 0 0,0 0 0,0 0 0,1-1 0,0 1 0,0 0 0,2 4-217,-3-7 192,-1-1 0,1 1 0,-1-1 0,0 1 0,0-1 0,0 1 1,0 0-1,-1-1 0,1 1 0,-1-1 0,1 1 0,-1-1 0,-1 2-192,-1 14 1750,3 312 1178,2-284-2678,2-1 0,9 35-250,3 37 458,30 647 1261,-45 142-382,-2-849-1168,-6 34-169,-1 45 100,3 1222 473,6-805-653,-3-483-19,-6 29 99,-3 42-211,-9 1094-330,19-1189 469,-6 41 72,-1 21-39,-7 1197-625,16-873 1077,8-354-427,-9-65 2,2 1 0,-1-1 0,2 0-1,1 4 13,7 43 113,17 173-434,-28-230 373,3 39-597,-3-41 398,0 0 0,0 0 1,0 0-1,0 0 0,0 0 0,0 0 0,-1 1 0,1-1 0,0 0 0,-1 0 0,1 0 0,0 0 1,-1 0-1,1 0 0,-1-1 0,0 1 0,1 0 0,-1 0 0,0 0 0,1 0 0,-1-1 0,0 1 0,0 0 1,0-1-1,0 1 0,0-1 0,0 1 0,0-1 0,0 1 0,0-1 0,0 1 0,-1-1 147,-2 1-2377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3.240"/>
    </inkml:context>
    <inkml:brush xml:id="br0">
      <inkml:brushProperty name="width" value="0.1" units="cm"/>
      <inkml:brushProperty name="height" value="0.1" units="cm"/>
      <inkml:brushProperty name="color" value="#FFC114"/>
    </inkml:brush>
  </inkml:definitions>
  <inkml:trace contextRef="#ctx0" brushRef="#br0">52 13 180,'0'0'231,"0"0"-2,0 0-28,0 0 57,-1-10-132,1 11-75,0-1-1,0 0 1,0 0-1,1 0 1,-1 0-1,0 0 0,0 0 1,0 0-1,0 0 1,0 0-1,0 0 1,1 1-1,-1-1 1,0 0-1,0 0 0,0 0 1,0 0-1,0 0 1,0 0-1,1 0 1,-1 0-1,0 0 1,0 0-1,0 0 0,0 0 1,0 0-1,1 0 1,-1 0-1,0-1 1,0 1-1,0 0 1,0 0-1,0 0 1,1 0-1,-1 0 0,0 0 1,0 0-1,0 0 1,0 0-1,0 0 1,0-1-1,0 1 1,0 0-1,0 0 0,1 0 1,-1 0-1,0 0 1,0 0-1,0-1 1,0 1-1,0 0 1,0 0-1,0 0 0,0 0 1,0 0-1,0-1 1,0 1-1,0 0 1,0 0-1,0 0 1,0 0-1,0 0 1,0-1-1,0 1 0,0 0-50,2 2 11,0 0 3,-1-1-1,1 1 0,0 0 0,-1-1 0,0 1 0,1 0 0,-1 0 1,0 0-1,0 0 0,0 0 0,0 0 0,0 1 0,0-1 0,-1 0 0,1 0 1,-1 1-1,1-1 0,-1 0 0,0 1 0,0-1 0,0 0 0,0 1 1,-1-1-1,1 0 0,-1 2-13,-34 229 574,10 2 0,9 77-574,16-271 42,2 0 0,1 0 0,3 0 0,3 10-42,-7-39 4,-1-4 1,1 1 0,0-1 1,1 0-1,0 1 0,0-1 1,2 2-6,-4-7 12,0-1 1,0 0 0,1 0-1,-1 0 1,1 0-1,0-1 1,0 1 0,0 0-1,0-1 1,0 1-1,0-1 1,0 0 0,0 1-1,0-1 1,0 0-1,1 0 1,-1-1-1,1 1 1,-1 0 0,0-1-1,1 1 1,-1-1-1,1 0 1,-1 0 0,1 0-13,35-4 49,0-1 1,0-2 0,-1-2 0,0-1-1,0-2 1,4-3-50,9-3 68,1 3 1,1 1-1,4 3-68,-54 10-8,1 1-1,0 0 1,-1 0-1,1 0 1,0 0 0,-1 0-1,1 1 1,-1-1-1,1 1 1,-1-1 0,1 1-1,-1 0 1,1 0 0,-1 0-1,1 1 1,-1-1 8,0 0-179,0 1-1,1-1 1,-1 0 0,0 0 0,1-1-1,-1 1 1,0 0 0,1-1 0,-1 1 0,1-1-1,1 0 180,-4 0-740,0 0-225,0 0 126</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3.770"/>
    </inkml:context>
    <inkml:brush xml:id="br0">
      <inkml:brushProperty name="width" value="0.1" units="cm"/>
      <inkml:brushProperty name="height" value="0.1" units="cm"/>
      <inkml:brushProperty name="color" value="#FFC114"/>
    </inkml:brush>
  </inkml:definitions>
  <inkml:trace contextRef="#ctx0" brushRef="#br0">0 64 160,'23'1'658,"1"0"1,-1-1-1,0-2 0,1 0 1,-1-1-1,0-2 1,-1 0-1,13-5-658,60-12 972,-45 15-1213,0 2 0,47 1 241,-86 8-1861,-11-6 825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4.183"/>
    </inkml:context>
    <inkml:brush xml:id="br0">
      <inkml:brushProperty name="width" value="0.1" units="cm"/>
      <inkml:brushProperty name="height" value="0.1" units="cm"/>
      <inkml:brushProperty name="color" value="#FFC114"/>
    </inkml:brush>
  </inkml:definitions>
  <inkml:trace contextRef="#ctx0" brushRef="#br0">0 116 4,'27'-8'3405,"2"-1"-2970,73-13 885,2-2-496,1 4 0,1 5 0,0 4 1,3 5-825,-41 6-318,-21 0-3548,-39 0 2785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5.012"/>
    </inkml:context>
    <inkml:brush xml:id="br0">
      <inkml:brushProperty name="width" value="0.1" units="cm"/>
      <inkml:brushProperty name="height" value="0.1" units="cm"/>
      <inkml:brushProperty name="color" value="#FFC114"/>
    </inkml:brush>
  </inkml:definitions>
  <inkml:trace contextRef="#ctx0" brushRef="#br0">1 103 96,'0'-1'41,"0"1"0,0 0 0,0 0-1,0 0 1,0-1 0,0 1 0,0 0 0,0 0 0,0 0 0,1 0-1,-1-1 1,0 1 0,0 0 0,0 0 0,0 0 0,0 0-1,1 0 1,-1 0 0,0-1 0,0 1 0,0 0 0,1 0 0,-1 0-1,0 0 1,0 0 0,0 0 0,1 0 0,-1 0 0,0 0 0,0 0-1,0 0 1,1 0 0,-1 0 0,0 0 0,0 0 0,0 0 0,1 0-1,-1 0 1,0 0 0,0 0 0,0 1 0,1-1 0,-1 0-1,0 0 1,0 0 0,0 0 0,0 0 0,1 0 0,-1 1 0,0-1-41,9 15 706,5 19-323,7 48 390,-4 0 0,-3 2 0,2 77-773,-13-123 115,12 125 256,-2 2 127,8 0 0,8 5-498,-29-169 1,1 5 48,1 1 0,0 0 1,0-1-1,0 0 0,1 1 1,2 2-50,-5-8 17,1 0 0,0 0 1,-1 0-1,1 0 0,0 0 1,0 0-1,0 0 1,0 0-1,0 0 0,0 0 1,0 0-1,0-1 1,0 1-1,0 0 0,0-1 1,1 1-1,-1-1 1,0 1-1,0-1 0,1 0 1,-1 0-1,0 1 1,1-1-1,-1 0 0,0 0 1,1 0-1,-1 0 1,0-1-1,1 1 0,-1 0 1,0 0-1,0-1 1,1 1-1,-1-1 0,0 1 1,0-1-1,1 1 1,-1-1-1,0 0-17,10-7 38,1 0 0,-2-1 0,1 0 0,-1-1-1,-1 0 1,0 0 0,0-1 0,7-12-38,9-15 103,-2-2 0,2-7-103,4-15 86,-3-1-1,-2-2 0,0-14-85,47-205 29,-17 65-52,7 26 11,-20 70-707,-41 122 580,3-7-86,-3 8 105,0 0 0,0 0 1,0 0-1,0 0 0,0 0 1,0 0-1,0 0 0,0 1 1,0-1-1,0 0 1,0 0-1,0 0 0,0 0 1,1 0-1,-1 0 0,0 0 1,0 0-1,0 0 0,0 0 1,0 0-1,0 0 1,0 0-1,0 0 0,0 0 1,0 0-1,0 0 0,0 0 1,0 0-1,0 0 0,0 0 1,0 0-1,1 0 1,-1 0-1,0 0 0,0 0 120,0 0-1164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5.879"/>
    </inkml:context>
    <inkml:brush xml:id="br0">
      <inkml:brushProperty name="width" value="0.1" units="cm"/>
      <inkml:brushProperty name="height" value="0.1" units="cm"/>
      <inkml:brushProperty name="color" value="#FFC114"/>
    </inkml:brush>
  </inkml:definitions>
  <inkml:trace contextRef="#ctx0" brushRef="#br0">160 0 220,'0'0'472,"0"0"-53,3 8-33,1-1-263,-2-5-91,-1 0 0,1 1 0,-1-1-1,0 0 1,0 1 0,0-1 0,0 1 0,0-1 0,-1 1 0,1-1 0,-1 1 0,0 0 0,1-1 0,-1 1 0,-1 0 0,1-1 0,0 1 0,0-1 0,-1 2-32,-32 139 2494,-10 14-2494,16-65 733,3 1 1,4 1 0,5 1-1,1 22-733,13-95 148,1 0-1,0 1 0,2-1 1,0 0-1,2 0 0,0 0 1,2-1-1,5 16-147,-7-28 61,0 0 1,0 0-1,1-1 0,0 0 1,0 0-1,1 0 0,0 0 1,1-1-1,-1 0 0,2-1 1,-1 1-1,0-1 0,1-1 1,0 1-1,1-2 1,-1 1-1,1-1 0,0 0 1,0-1-1,9 3-61,3-1 107,1-1 1,-1-1-1,1-1 1,0-1-1,0-1 1,0-1-1,0 0 1,-1-2-1,1-1 0,-1 0 1,1-2-1,8-4-107,2 2-321,-1-2-1,-1-1 0,0-2 1,-1 0-1,21-15 322,-43 24-392,-5 3 87,0 0-1,0 0 0,-1 0 1,1 0-1,0-1 1,-1 1-1,1 0 0,-1-1 1,1 0-1,-1 1 0,0-1 1,0 0-1,1-1 306,1-2-1793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6.209"/>
    </inkml:context>
    <inkml:brush xml:id="br0">
      <inkml:brushProperty name="width" value="0.1" units="cm"/>
      <inkml:brushProperty name="height" value="0.1" units="cm"/>
      <inkml:brushProperty name="color" value="#FFC114"/>
    </inkml:brush>
  </inkml:definitions>
  <inkml:trace contextRef="#ctx0" brushRef="#br0">0 108 428,'21'-3'1091,"-1"1"-1,1 0 1,0 2-1,0 0 1,10 2-1091,-6 0 427,1-2-1,0 0 1,0-2-1,7-1-426,363-79 1749,-355 66-5732,-39 15 2198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6.547"/>
    </inkml:context>
    <inkml:brush xml:id="br0">
      <inkml:brushProperty name="width" value="0.1" units="cm"/>
      <inkml:brushProperty name="height" value="0.1" units="cm"/>
      <inkml:brushProperty name="color" value="#FFC114"/>
    </inkml:brush>
  </inkml:definitions>
  <inkml:trace contextRef="#ctx0" brushRef="#br0">1 247 440,'7'-4'325,"1"2"0,-1-1 0,1 1-1,0 0 1,0 0 0,0 1 0,0 0 0,0 1 0,2 0-325,27-4 596,167-34 1014,-2-8 0,96-40-1610,-129 36-3819,-149 44 2698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35.819"/>
    </inkml:context>
    <inkml:brush xml:id="br0">
      <inkml:brushProperty name="width" value="0.1" units="cm"/>
      <inkml:brushProperty name="height" value="0.1" units="cm"/>
      <inkml:brushProperty name="color" value="#FFC114"/>
    </inkml:brush>
  </inkml:definitions>
  <inkml:trace contextRef="#ctx0" brushRef="#br0">108 206 224,'0'0'167,"0"0"65,0-1-149,1 0 0,-1 0-1,0 0 1,0 0-1,0 0 1,0 0-1,0 0 1,0 0-1,0 0 1,0 0 0,0 0-1,0 0 1,-1 0-1,1 0 1,0 0-1,-1 0 1,1 0-1,-1 0 1,1 0 0,-1 1-1,1-1 1,-1 0-1,0 0-82,-17-29 687,12 17 2557,1 97-2757,-4-1 1,-3 0-1,-5 5-487,-13 88 432,28-162-387,0 0-1,1 0 1,1 1-1,0-1 1,0 0-1,2 0 0,0 1 1,4 12-45,-4-21 20,0-1 1,0 1-1,1-1 0,0 0 1,0 0-1,0 0 0,1 0 1,0 0-1,-1-1 0,2 0 1,-1 0-1,0 0 0,1 0 1,0-1-1,0 0 0,0 0 1,0 0-1,1 0 0,-1-1 1,0 0-1,1 0 0,5 1-20,28 5 132,1-2 1,1-1-1,-1-2 0,1-2 1,22-2-133,-11 0 68,-38 1-75,0-2 0,0 0 0,-1 0 0,8-3 7,29-5-456,-19 5-1048,-26 4-2900,-6 2 3240</inkml:trace>
  <inkml:trace contextRef="#ctx0" brushRef="#br0" timeOffset="316.977">84 454 372,'0'-1'100,"1"0"1,0 0-1,-1 0 1,1 0-1,0 1 0,-1-1 1,1 0-1,0 1 1,0-1-1,0 0 1,0 1-1,-1-1 0,1 1 1,0 0-1,0-1 1,0 1-1,0 0 0,0-1 1,0 1-1,0 0 1,1 0-101,31-7 421,-24 5-129,75-14 725,-1 5 0,2 3 1,-1 3-1,18 5-1017,-93 0-140,0 0-1,0 0 0,1 2 1,-2-1-1,1 1 0,0 0 1,0 1-1,0-1 0,-1 2 1,0-1-1,0 2 0,0-1 0,4 3 141,-9 1-1962,-3-5 802</inkml:trace>
  <inkml:trace contextRef="#ctx0" brushRef="#br0" timeOffset="651.248">161 211 300,'2'-1'108,"-1"-1"-1,0 1 1,0 0-1,1-1 1,-1 1-1,1 0 1,-1 0-1,1 0 1,-1 0-1,1 1 1,0-1-1,-1 0 1,1 1 0,1-1-108,0 0 128,27-10 263,0 1 1,0 1-1,1 2 1,0 1 0,0 2-1,9 0-391,66-1 216,22 6-216,-53-1-934,-50 0 21</inkml:trace>
  <inkml:trace contextRef="#ctx0" brushRef="#br0" timeOffset="1175.762">1211 68 352,'-2'20'689,"0"1"0,-1-1 1,-3 9-690,-6 41 565,-22 173 1072,18-145-535,4 0 1,1 74-1103,10-168 31,2 1 0,-1-1 0,0 1-1,1-1 1,0 1 0,0-1 0,0 0-1,1 1 1,-1-1 0,1 0 0,0 0-1,0 0 1,1 0 0,-1-1 0,1 1-1,0 0 1,0-1 0,0 0 0,0 0-1,0 0 1,1 0 0,0 0 0,2 1-31,0-1 55,1 0 0,0 0 0,0-1 1,0 1-1,0-2 0,0 1 1,0-1-1,1 0 0,-1 0 1,0-1-1,1 0 0,-1-1 0,0 1 1,1-1-1,2-1-55,155-38 433,-100 22-861,2 3 1,-1 2-1,11 3 428,-65 9-304,7-1-2921,-12 2 2232</inkml:trace>
  <inkml:trace contextRef="#ctx0" brushRef="#br0" timeOffset="1853.529">2654 13 220,'4'-2'3285,"-18"-2"-2346,-21-2-672,22 5-160,0 1-1,1 1 1,-1 0-1,1 1 1,0 0-1,-1 1 1,1 1-1,0-1 1,0 2-1,1 0 1,-10 5-107,4 0 143,1 1 1,-1 0-1,2 2 1,0 0 0,0 0-1,2 1 1,-5 6-144,-9 15 259,1 2 0,1 0 0,3 2 0,1 1 0,1 0 0,-3 18-259,13-32 129,2 1-1,0 0 0,2 0 1,2 1-1,0 0 1,1 17-129,2-35 41,2 0-1,-1 0 1,2 1 0,-1-1 0,1 0-1,1 0 1,0 0 0,0-1 0,1 1 0,0-1-1,1 0 1,0 0 0,1 1-41,0 0 31,0-1 0,1 1-1,0-1 1,0 0 0,1-1 0,1 0 0,-1 0 0,1-1-1,0 0 1,1-1 0,0 0 0,0 0 0,0-1 0,1 0-1,-1-1 1,1 0 0,0-1 0,1 0 0,-1-1-31,32 5-295,0-1 0,0-3 1,1-2-1,20-2 295,-14 1-935,-42 0 539,0 0 0,-1-1 0,1 1 0,-1-1 1,0-1-1,1 0 0,-1 0 0,0 0 0,0-1 0,4-1 396,-5 2-1420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2.196"/>
    </inkml:context>
    <inkml:brush xml:id="br0">
      <inkml:brushProperty name="width" value="0.2" units="cm"/>
      <inkml:brushProperty name="height" value="0.2" units="cm"/>
      <inkml:brushProperty name="color" value="#66CC00"/>
    </inkml:brush>
  </inkml:definitions>
  <inkml:trace contextRef="#ctx0" brushRef="#br0">131 1 568,'-3'59'3643,"-8"32"-2304,-4 31-632,-41 474 1507,18-212-1290,31-257-1447,7 32 523,0-78-4236,0-79 2688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7.453"/>
    </inkml:context>
    <inkml:brush xml:id="br0">
      <inkml:brushProperty name="width" value="0.1" units="cm"/>
      <inkml:brushProperty name="height" value="0.1" units="cm"/>
      <inkml:brushProperty name="color" value="#FFC114"/>
    </inkml:brush>
  </inkml:definitions>
  <inkml:trace contextRef="#ctx0" brushRef="#br0">3 1079 144,'-2'23'2748,"10"-35"-746,13-37-951,40-134-150,27-79 133,25-29-1034,-77 203 164,-15 35 153,2 0 1,29-46-318,-52 98 8,0 0-1,1 1 1,-1-1-1,1 0 1,-1 1-1,1-1 1,-1 0-1,1 1 0,-1-1 1,1 1-1,0-1 1,-1 1-1,1-1 1,0 1-1,-1-1 1,1 1-1,0 0 0,0-1 1,-1 1-1,1 0 1,0 0-1,0 0 1,0-1-1,-1 1 1,1 0-1,0 0 0,0 0 1,0 0-1,-1 0 1,1 0-1,0 1 1,0-1-1,0 0 1,-1 0-1,1 1 0,0-1 1,0 0-1,-1 1 1,1-1-1,0 1 1,-1-1-1,1 1 1,0-1-1,-1 1 0,1-1 1,0 1-8,27 35 10,-22-27 26,11 16-14,-1 1-1,-2 0 1,0 1-1,-2 0 1,-1 1-1,-1 0 1,-1 1-1,-1 4-21,13 67 212,4 76-212,-13-83 25,-3-28 24,0 11 70,3 0-1,4-1 1,2-1-1,19 44-118,-37-117 26,1 0 1,-1 1-1,1-1 0,-1 0 1,1 0-1,-1 1 0,1-1 0,0 0 1,-1 0-1,1 0 0,0 0 0,0 0 1,0 0-1,0 0 0,0 0 0,0 0 1,0 0-1,0 0 0,1-1 0,-1 1 1,0 0-1,0-1 0,1 1 0,-1-1 1,0 1-1,1-1 0,-1 0 0,1 0-26,0 0 18,0-1 0,0 1 0,0-1 0,0 0-1,0 0 1,0 0 0,0 0 0,0 0 0,0 0-1,0-1 1,0 1 0,0 0 0,-1-1 0,1 0-1,1-1-17,6-9 51,0 0-1,0-1 0,-1 0 1,5-11-51,241-540 347,-196 425-362,36-94-479,-61 130-4735,-30 97 3288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8.076"/>
    </inkml:context>
    <inkml:brush xml:id="br0">
      <inkml:brushProperty name="width" value="0.1" units="cm"/>
      <inkml:brushProperty name="height" value="0.1" units="cm"/>
      <inkml:brushProperty name="color" value="#FFC114"/>
    </inkml:brush>
  </inkml:definitions>
  <inkml:trace contextRef="#ctx0" brushRef="#br0">76 0 272,'1'2'146,"1"0"-1,0-1 1,-1 1 0,1 0-1,-1 0 1,0 0 0,0 0-1,0 0 1,0 0 0,0 0-1,0 0 1,0 0-1,-1 0 1,1 1 0,0 0-146,7 42 558,-6-32-237,5 51 527,-2 0-1,-3 0 0,-3 11-847,1-16 207,-2 0 34,-3-1 1,-4 16-242,-4 33 223,-9 73 208,-10 4-431,22-143-127,10-39-11,-1 0-1,1 0 0,-1 0 0,0 0 1,0 0-1,0 0 0,0 0 1,0 0-1,-1 0 0,1-1 0,0 1 1,-1 0-1,0-1 0,1 1 1,-1-1-1,0 0 0,0 1 139,1-2-1165,1 0-27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30:58.475"/>
    </inkml:context>
    <inkml:brush xml:id="br0">
      <inkml:brushProperty name="width" value="0.1" units="cm"/>
      <inkml:brushProperty name="height" value="0.1" units="cm"/>
      <inkml:brushProperty name="color" value="#FFC114"/>
    </inkml:brush>
  </inkml:definitions>
  <inkml:trace contextRef="#ctx0" brushRef="#br0">0 1 320,'54'0'2573,"-1"3"0,33 6-2573,19 6 3823,82 0-3823,-42-5 1173,-94-5-903,76 7-552,33-5 282,-147-7-357,0 0 0,0-1 1,0-1-1,0 0 0,0 0 0,0-2 1,0 1-1,-1-2 0,0 1 1,7-5 356,-12 6-390,27-11-1775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19.444"/>
    </inkml:context>
    <inkml:brush xml:id="br0">
      <inkml:brushProperty name="width" value="0.1" units="cm"/>
      <inkml:brushProperty name="height" value="0.1" units="cm"/>
      <inkml:brushProperty name="color" value="#FFFF00"/>
    </inkml:brush>
  </inkml:definitions>
  <inkml:trace contextRef="#ctx0" brushRef="#br0">0 0 124,'0'0'303,"0"0"18,0 0-29,0 0-30,0 0-21,0 0 14,0 0-10,0 0 9,0 0-36,0 0 1,0 0 7,0 0 2,0 0-10,0 0-24,0 0 8,0 0 6,0 0-10,0 0-20,0 0 2,2 3-10,12 20 24,-1 1 0,-2 0-1,0 0 1,-1 2-1,-2-1 1,4 21-194,23 60 323,23 61 340,26 127-663,-73-250 58,8 24 201,1 26-259,-20-93-4,0 1 0,0 0 1,0 0-1,1 0 0,-1 0 1,1 0-1,-1-1 0,1 1 1,0 0-1,0-1 1,0 1-1,0 0 0,0-1 1,0 1-1,0-1 0,1 1 1,-1-1-1,0 0 0,1 1 4,-1-2-20,-1 0 12,0 0-10,12-3 50,12-12-23,-1-2 0,0 0 1,9-12-10,27-20-60,-13 14 55,12-11-9,2 3-1,1 2 0,31-12 15,-86 50-172,16-9 205,1 2-1,1 0 0,5 0-32,13 3-3302,-42 7 2343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0.832"/>
    </inkml:context>
    <inkml:brush xml:id="br0">
      <inkml:brushProperty name="width" value="0.1" units="cm"/>
      <inkml:brushProperty name="height" value="0.1" units="cm"/>
      <inkml:brushProperty name="color" value="#FFFF00"/>
    </inkml:brush>
  </inkml:definitions>
  <inkml:trace contextRef="#ctx0" brushRef="#br0">387 110 88,'5'11'2722,"-6"-12"-790,-6-6-1029,-6-7-757,-1 0 1,0 1-1,-1 0 1,-12-8-147,19 16 95,1 1 1,-1-1-1,0 1 1,0 1-1,0-1 1,0 2-1,0-1 1,-1 1-1,0 0 1,1 1-1,-1-1 1,-4 2-96,8 1 10,1 0 1,-1 0 0,0 1 0,1 0 0,-1 0-1,1 0 1,-1 0 0,1 1 0,0 0-1,0-1 1,0 2 0,0-1 0,1 0 0,-1 1-1,0 1-10,-7 7 34,0 0-1,1 1 1,0 0 0,1 3-34,-2 1 28,2 1 0,0 0 1,1 1-1,1 0 1,1 0-1,0 0 0,2 1 1,0 0-1,1 0 1,1 0-1,1 0 0,1 5-28,1-19 1,0-1-1,0 0 0,0 0 1,1 0-1,-1 0 0,2 0 1,-1 0-1,0 0 0,1 0 1,0-1-1,0 1 0,0-1 1,1 0-1,-1 0 0,1 0 1,0-1-1,2 2 0,-1 0 3,1 0 0,0-1 0,0 0 0,0 0 0,0 0 0,1-1 0,-1 0 0,1 0 0,0 0 0,0-1 0,0 0 0,6 0-3,-12-2-6,23-2-12,-11-5-7,0-1 0,-1 0 0,0-1 0,0 0 1,-1-1-1,0 0 0,-1 0 0,0-2 0,-1 1 1,0-1-1,-1 0 0,0-1 0,-1 0 0,3-7 25,-3 1 57,-1 1 0,0-1 0,-1 0 0,-2-1 0,0 1-1,0-1 1,-2 0 0,-1-18-57,-17 9-8,12 24-22,17 23 36,22 35-20,-2-3 8,30 34 6,-51-70 11,1-1 0,0 0 0,1-1 0,0-1 1,1 0-1,0-1 0,1 0 0,2 0-11,-12-8-4,0 0-1,0 0 1,0 0 0,0-1 0,0 1-1,0-1 1,0-1 0,0 1 0,3-1 4,-7 0-19,23-3-420,-14-4-388,0-2-1,-1 1 1,0-1-1,3-5 828,-5 2-1081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1.670"/>
    </inkml:context>
    <inkml:brush xml:id="br0">
      <inkml:brushProperty name="width" value="0.1" units="cm"/>
      <inkml:brushProperty name="height" value="0.1" units="cm"/>
      <inkml:brushProperty name="color" value="#FFFF00"/>
    </inkml:brush>
  </inkml:definitions>
  <inkml:trace contextRef="#ctx0" brushRef="#br0">193 4 116,'0'0'31,"0"0"0,0 0-1,0 0 1,0-1 0,0 1 0,0 0 0,0 0 0,0 0-1,0 0 1,0 0 0,0 0 0,0 0 0,0 0 0,0-1-1,0 1 1,0 0 0,0 0 0,0 0 0,0 0 0,0 0-1,0 0 1,0 0 0,0 0 0,0 0 0,0-1-1,0 1 1,0 0 0,0 0 0,0 0 0,0 0 0,0 0-1,1 0 1,-1 0 0,0 0 0,0 0 0,0 0 0,0 0-1,0-1 1,0 1 0,0 0 0,0 0 0,0 0 0,0 0-1,1 0 1,-1 0 0,0 0 0,0 0 0,0 0 0,0 0-1,0 0 1,0 0 0,0 0 0,0 0 0,1 0-1,-1 0 1,0 0 0,0 0-31,-1 0 41,0 0 0,0 0 0,0 1 1,0-1-1,0 0 0,0 0 0,0 0 0,0 1 0,0-1 0,0 1 0,1-1 0,-1 0 1,0 1-1,0 0 0,0-1 0,0 1 0,1-1 0,-1 1 0,0 0-41,-16 14 228,0 1 0,1 1-1,1 0 1,0 1 0,2 0 0,0 1-1,1 1 1,1 0 0,1 1 0,0 0-1,2 0 1,0 1 0,2 0 0,0 0-228,6-20 20,0 0 0,-1 0 0,1 0 0,0 0 0,0 0 0,1 0 0,-1 0 0,0 0 0,1 0 0,-1 0 0,1 0 0,0 0 0,-1 0 0,1 0 0,0 0 0,0-1 0,0 1 0,0 0 0,1-1 0,-1 1 0,0-1 0,1 1 0,-1-1 0,1 1 0,-1-1 0,1 0 0,0 0 0,-1 0 0,1 0 0,0 0 0,0 0 0,0-1 0,0 1 0,0-1 0,0 1 0,0-1 0,0 1 0,1-1-20,13 2 60,0 0 0,0-1 0,0 0 0,14-2-60,-10 0 32,-9 1-14,9-1 20,0 2 0,1 0 0,-1 1 0,0 1 0,14 4-38,-30-6 34,1 1-1,0 0 1,0-1-1,-1 1 1,1 1-1,-1-1 1,0 1-1,1 0 1,-1 0-1,0 0 1,-1 0-1,1 1 1,-1 0-1,1-1 1,-1 1-1,0 0 1,-1 1-1,1-1 1,-1 0-1,0 1 1,0 0-1,0-1 1,0 1-1,-1 0 1,0 0-1,0 0-33,1 5 90,-1 1 1,-1-1-1,0 0 1,0 0-1,-1 1 1,-1-1-1,1 0 0,-2 0 1,1 0-1,-1 0-90,1-3-11,-1-1 1,0 1-1,0-1 0,0 1 0,0-1 0,-1 0 1,0-1-1,-1 1 0,1-1 0,-1 0 0,0 0 1,0 0-1,0 0 0,-1-1 0,-4 3 11,8-6-128,1 0-1,-1 0 1,0 0-1,1-1 1,-1 1 0,0 0-1,0-1 1,1 0-1,-1 1 1,0-1 0,0 0-1,0 0 1,0 0-1,1 0 1,-1 0-1,0 0 1,0 0 0,0-1-1,0 1 1,1-1-1,-1 1 1,0-1 0,1 0-1,-1 1 1,0-1-1,1 0 1,-1 0-1,1 0 1,-1 0 0,1-1-1,0 1 1,-1 0-1,1-1 1,0 1 0,0-1-1,0 1 1,0-1-1,0 0 129,-13-18-1272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2.322"/>
    </inkml:context>
    <inkml:brush xml:id="br0">
      <inkml:brushProperty name="width" value="0.1" units="cm"/>
      <inkml:brushProperty name="height" value="0.1" units="cm"/>
      <inkml:brushProperty name="color" value="#FFFF00"/>
    </inkml:brush>
  </inkml:definitions>
  <inkml:trace contextRef="#ctx0" brushRef="#br0">1 0 328,'40'80'2022,"62"133"183,-42-61-1213,32 70 269,-84-201-1365,-6-16-784,-7-13-985,2 2 902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2.672"/>
    </inkml:context>
    <inkml:brush xml:id="br0">
      <inkml:brushProperty name="width" value="0.1" units="cm"/>
      <inkml:brushProperty name="height" value="0.1" units="cm"/>
      <inkml:brushProperty name="color" value="#FFFF00"/>
    </inkml:brush>
  </inkml:definitions>
  <inkml:trace contextRef="#ctx0" brushRef="#br0">1 395 188,'35'-14'778,"0"-1"0,-1-1 0,-1-2 0,20-14-778,122-94 1395,-59 40-913,-1 9-1558,-109 71 481,-2 2-231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4.537"/>
    </inkml:context>
    <inkml:brush xml:id="br0">
      <inkml:brushProperty name="width" value="0.1" units="cm"/>
      <inkml:brushProperty name="height" value="0.1" units="cm"/>
      <inkml:brushProperty name="color" value="#FFFF00"/>
    </inkml:brush>
  </inkml:definitions>
  <inkml:trace contextRef="#ctx0" brushRef="#br0">267 0 20,'0'0'267,"0"0"-7,0 0-30,0 0-24,0 0 16,0 0-20,0 0-11,0 0-5,0 0 0,0 0-58,0 0-17,0 0 34,1 4 11,-1-3-147,0 0 0,0-1-1,0 1 1,0 0 0,0 0 0,0-1-1,0 1 1,0 0 0,0 0 0,0-1-1,0 1 1,0 0 0,-1 0 0,1-1-1,0 1 1,-1 0 0,1-1 0,0 1-1,-1 0 1,1-1 0,-1 1 0,1-1-1,-1 1 1,1-1 0,-1 1 0,0-1-1,1 1 1,-1-1-9,-25 10 372,7-5-281,7 0-28,1 0 1,-1 1 0,1 0-1,0 1 1,1 0 0,-1 1-1,1 0 1,1 0-1,0 1 1,0 1 0,0-1-1,1 1 1,1 1 0,0 0-1,0 0 1,1 0 0,1 0-1,0 1 1,0 0 0,1 0-1,0 4-63,-6 25 164,2 1 0,1 0 0,3 0 0,1 1 0,3 32-164,0-58 40,2 0-1,0 0 0,1 0 0,0 0 0,2-1 1,0 1-1,1-1 0,0 0 0,1 0 0,1-1 0,8 12-39,-11-19 37,0 0-1,1-1 0,-1 1 0,2-1 0,-1-1 0,1 1 0,0-1 1,0 0-1,1 0 0,-1-1 0,1 0 0,1-1 0,-1 0 0,1 0 1,-1 0-1,1-1 0,0-1 0,0 1 0,1-2 0,-1 1 0,0-1 1,2 0-37,4-2 52,1-1 1,0-1 0,-1 0 0,1-1 0,-1 0 0,0-1-1,0-1 1,-1-1 0,0 0 0,0 0 0,-1-2 0,11-7-53,22-19-123,-3-2-1,33-34 124,-76 71-1,11-11-426,-1 0 1,0 0-1,-1-1 0,0 0 1,-1 0-1,0-1 1,-1 0-1,0-1 1,0-4 426,-6 12-936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5.244"/>
    </inkml:context>
    <inkml:brush xml:id="br0">
      <inkml:brushProperty name="width" value="0.1" units="cm"/>
      <inkml:brushProperty name="height" value="0.1" units="cm"/>
      <inkml:brushProperty name="color" value="#FFFF00"/>
    </inkml:brush>
  </inkml:definitions>
  <inkml:trace contextRef="#ctx0" brushRef="#br0">85 6 340,'0'0'80,"0"-1"1,-1 1-1,1-1 1,0 1-1,-1-1 1,1 1-1,-1 0 1,1-1-1,-1 1 1,1 0-1,-1-1 0,1 1 1,-1 0-1,1 0 1,-1 0-1,0-1 1,1 1-1,-1 0 1,1 0-1,-1 0 1,1 0-1,-1 0 0,0 0 1,1 0-1,-1 0 1,1 0-1,-1 1 1,1-1-1,-1 0 1,0 0-1,1 0 1,-1 1-81,-15 16 917,-5 28-294,15-23-359,1 1 1,0 0-1,2 0 0,1 0 1,0 0-1,2 1 0,1 0-264,0-9 107,1 1-1,0-1 0,1 0 0,0 0 1,2 0-1,4 11-106,-6-16 69,1 0 0,1-1 0,-1 0 0,1 0 0,1 0 0,0 0 0,0-1 0,1 0 0,0 0 0,6 5-69,-11-11 20,1 0 0,-1 0-1,1 0 1,0-1-1,-1 1 1,1-1-1,0 0 1,0 1 0,0-1-1,0 0 1,0-1-1,0 1 1,0-1-1,0 1 1,1-1 0,-1 0-1,0 0 1,0 0-1,0-1 1,0 1-1,0-1 1,2 0-20,-1-1 16,1 0 0,-1 0 0,0-1 0,0 1 1,0-1-1,0 0 0,0 0 0,-1-1 0,0 1 0,1-1 0,-1 0 0,0 1 0,1-4-16,4-6 27,0-1-1,-1 1 0,-1-2 1,0 1-1,-1-1 0,-1 0 1,0 0-1,1-9-26,-4 13 11,0 0 0,0 0 0,-1 0 0,0-1 0,-1 1 0,-1 0 0,0 0 0,0 0 0,-1 0 0,0 1 0,-1-1 0,0 1 0,-1 0-11,1 3 6,0 0 1,0 1 0,0 0-1,-1 0 1,0 0-1,-1 0 1,1 1-1,-1 0 1,0 0-1,0 1 1,-1-1 0,1 1-1,-1 1 1,0-1-1,0 1 1,0 0-1,0 1 1,-1 0-1,-1-1-6,-34-1 96,42 4-78,-45 0-184,13 15-565,25-5-3225,8-11 2616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3.353"/>
    </inkml:context>
    <inkml:brush xml:id="br0">
      <inkml:brushProperty name="width" value="0.2" units="cm"/>
      <inkml:brushProperty name="height" value="0.2" units="cm"/>
      <inkml:brushProperty name="color" value="#66CC00"/>
    </inkml:brush>
  </inkml:definitions>
  <inkml:trace contextRef="#ctx0" brushRef="#br0">610 831 32,'0'0'181,"-25"-1"355,10-1-255,0 0-1,1 2 1,-1-1-1,0 2 1,1 0-1,-1 1 1,1 1-1,-1 0 1,1 0-1,-3 3-280,-6 1 235,0 2-1,1 0 1,0 1 0,1 1 0,0 2-1,-4 3-234,5-1 167,2 1 0,0 1 0,1 1-1,1 0 1,0 1 0,1 1-1,2 1 1,0-1 0,1 2 0,-1 3-167,-5 16 222,1 1 1,2 0 0,2 1 0,2 1 0,0 7-223,7-21 150,1 1 0,2 0 0,1 9-150,0-35 25,1 0 0,0 0 0,0 0 0,1 0 0,-1 0 0,1 0 1,0-1-1,1 1 0,-1 0 0,1-1 0,0 0 0,0 0 0,0 0 0,1 0 0,-1 0 0,1 0 0,0-1 0,0 0 0,0 0 0,0 0 1,1 0-1,-1-1 0,1 0 0,0 0 0,0 0 0,-1 0 0,1-1 0,0 1 0,1-1 0,-1-1 0,0 1 0,0-1 0,0 0 0,0 0 0,0 0 1,1-1-1,-1 0 0,0 0 0,0 0 0,2-1-25,16-5 67,0-1 1,-1-1-1,0-1 1,0-1-1,-1 0 0,0-2 1,7-6-68,4-6 141,-1-1 0,-1-2 0,-2 0 0,7-11-141,20-29 302,-3-3 0,-4-2 0,35-71-302,-38 58-30,-4-3-1,-4-2 1,-4-1 0,-4-1 0,-4-1-1,-4-2 1,-5 0 0,-4-1-1,-2-38 31,-8 120-10,-1-19 24,-1 33-12,0 0 0,0 1 0,0-1-1,0 0 1,-1 0 0,1 1 0,0-1 0,0 0 0,-1 1 0,1-1-1,0 0 1,-1 1 0,1-1 0,0 0 0,-1 1 0,1-1-1,-1 1 1,1-1 0,-1 1 0,0-1 0,1 1 0,-1-1 0,1 1-1,-1-1 1,0 1 0,1 0 0,-1 0 0,0-1 0,1 1 0,-1 0-1,0 0 1,0 0 0,1-1 0,-1 1-2,-1 1 3,1-1 0,0 1 0,0-1 1,0 1-1,0-1 0,0 1 0,0 0 0,0-1 0,0 1 1,0 0-1,0 0 0,0 0 0,1 0 0,-1 0 0,0 0 1,1 0-1,-1 0 0,0 0 0,1 0 0,0 0 0,-1 1-3,-12 31 2,10-26-12,-24 72 78,3 1 0,-5 41-68,-24 169 104,46-248-119,-15 127 66,7 0 0,7 141-51,9-290-193,0 0-1,2 0 0,1 0 0,0-1 0,1 1 0,2-1 0,-1 0 1,8 11 193,-11-21-317,-1-4-215,0 0 0,1 0 1,0 0-1,-1 0 0,1 0 1,4 4 531,0-1-2089</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6.259"/>
    </inkml:context>
    <inkml:brush xml:id="br0">
      <inkml:brushProperty name="width" value="0.1" units="cm"/>
      <inkml:brushProperty name="height" value="0.1" units="cm"/>
      <inkml:brushProperty name="color" value="#FFFF00"/>
    </inkml:brush>
  </inkml:definitions>
  <inkml:trace contextRef="#ctx0" brushRef="#br0">1 298 332,'16'44'1771,"20"39"-1771,-21-52 587,-1 1 0,-2 1 0,-1 0 1,0 5-588,-8-27 681,0-11-291,3-22-211,-1-33-311,-5-203-270,0 255 407,1-1 0,0 0 0,0 1 0,1-1 1,-1 1-1,1-1 0,-1 1 0,1 0 0,0 0 0,0-1 0,1 1 0,-1 1 1,1-1-1,-1 0 0,1 1 0,0-1 0,0 1 0,0 0 0,0 0 1,0 0-1,1 0 0,-1 0 0,1 1 0,1-1-5,-3 2 35,11 2 69,-1 4-49,-1 1-1,1 0 0,-1 1 0,-1 0 0,0 0 1,0 1-1,0 0 0,-1 1 0,-1 0 0,0 0 0,0 1 1,-1 0-1,0 1 0,-1 0 0,0 0 0,2 7-54,4-84-164,-11 11 5,7-69-140,-7 109 283,2 1-1,-1-1 1,2 1 0,0 0 0,0 0-1,2 0 1,3-7 16,-8 19 7,-1 0 0,1 0 0,0 0-1,0 0 1,0 0 0,0 0 0,-1 0 0,2 0-1,-1 1 1,0-1 0,0 0 0,0 1 0,0-1 0,0 1-1,0-1 1,1 1 0,-1-1 0,0 1 0,0 0-1,1 0 1,-1-1 0,0 1 0,1 0 0,-1 0-1,0 0 1,1 1 0,-1-1 0,0 0 0,0 0 0,1 1-1,-1-1 1,0 1 0,0-1 0,0 1 0,1-1-1,-1 1 1,0 0 0,0-1 0,0 1 0,0 0-7,47 38 255,-47-37-247,2 1 6,17 14 106,-1 2 0,0 0-1,-2 1 1,-1 1 0,0 0 0,-1 1 0,-2 1-1,3 7-119,-14-26-279,0 1 0,0-1 0,0 1 0,0-1-1,1 0 1,0 0 0,0 0 0,0 0 0,0 0 0,1-1-1,0 1 280,-2-3-1106</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7.266"/>
    </inkml:context>
    <inkml:brush xml:id="br0">
      <inkml:brushProperty name="width" value="0.1" units="cm"/>
      <inkml:brushProperty name="height" value="0.1" units="cm"/>
      <inkml:brushProperty name="color" value="#FFFF00"/>
    </inkml:brush>
  </inkml:definitions>
  <inkml:trace contextRef="#ctx0" brushRef="#br0">1 205 284,'106'315'5394,"-95"-293"-4807,-11-22-576,0 0 0,0 0 1,1 0-1,-1 1 0,0-1 0,0 0 0,0 0 0,0 0 0,1 0 1,-1 0-1,0 0 0,0 0 0,0 0 0,1 0 0,-1 0 0,0 0 0,0 0 1,1 0-1,-1 0 0,0 0 0,0 0 0,0 0 0,1 0 0,-1 0 1,0 0-1,0 0 0,0 0 0,1 0 0,-1 0 0,0 0 0,0 0 1,0-1-1,1 1 0,-1 0 0,0 0 0,0 0 0,0 0 0,0 0 1,1-1-1,-1 1 0,0 0 0,0 0 0,0 0 0,0-1 0,0 1-11,11-40 167,-5-7-371,-3-1 0,-2 1 1,-3-15 203,1-9-159,2 54 140,0 1 0,2 1 0,0-1 0,0 0 0,4-8 19,-2 8-20,-5 15 25,0 0 0,0 0 1,0 1-1,0-1 0,1 0 1,-1 0-1,0 0 0,1 0 0,-1 1 1,1-1-1,-1 0 0,1 0 0,-1 1 1,1-1-1,-1 0 0,1 1 1,0-1-1,-1 1 0,1-1 0,0 1 1,0-1-1,-1 1 0,1-1 1,0 1-1,0 0 0,0-1 0,-1 1 1,1 0-1,0 0 0,0 0 0,0 0 1,0-1-6,2 2 16,-1-1 1,1 1-1,-1 0 1,0-1-1,1 1 1,-1 0-1,0 1 1,1-1 0,-1 0-1,0 0 1,0 1-1,0 0-16,47 46 283,-48-48-282,32 42 482,-1 2 0,-2 1 0,1 6-483,-31-51-2,0 1 1,0-1-1,0 0 0,0 0 0,0 0 0,1 0 1,-1 0-1,0 0 0,0 0 0,0 0 1,0 0-1,0 0 0,0 0 0,1 0 1,-1 0-1,0 0 0,0 1 0,0-1 1,0 0-1,0 0 0,0 0 0,1 0 0,-1 0 1,0 0-1,0 0 0,0-1 0,0 1 1,0 0-1,0 0 0,1 0 0,-1 0 1,0 0-1,0 0 0,0 0 0,0 0 0,0 0 1,0 0-1,0 0 0,1 0 0,-1 0 1,0-1-1,0 1 0,0 0 0,0 0 1,0 0-1,0 0 0,0 0 0,0 0 1,0 0-1,0-1 0,0 1 0,0 0 0,0 0 1,0 0-1,0 0 0,0 0 0,0-1 1,0 1-1,0 0 0,0 0 0,0 0 2,6-17-95,1-16-57,-1-20-34,-4 22 57,2 2-1,1-1 1,1 0 0,2 1 0,4-10 129,-11 36 3,0 1 0,0-1 0,0 1 1,0-1-1,0 1 0,1-1 0,-1 1 1,1 0-1,-1 0 0,1 0 1,0 0-1,0 0 0,0 0 0,0 0 1,1 0-4,-1 2 17,-1-1 0,1 1 0,0 0 0,-1 0 0,1 0 0,0 0 0,-1 1 0,1-1 0,0 0 0,-1 1 0,1-1 0,-1 1 0,1-1 0,-1 1 1,1 0-1,-1 0 0,1-1 0,-1 1 0,0 0 0,1 0 0,-1 1 0,0-1 0,1 1-17,16 14 139,-1 1 1,-1 1-1,-1 0 0,0 1 0,-2 0 1,2 5-140,38 50 564,-53-74-625,13 14 384,-13-13-467,0-1 0,1 1 1,-1-1-1,0 0 0,0 1 1,1-1-1,-1 0 0,0 1 0,1-1 1,-1 0-1,0 1 0,1-1 1,-1 0-1,1 1 0,-1-1 0,0 0 1,1 0-1,-1 0 0,1 1 1,-1-1-1,1 0 0,-1 0 1,1 0-1,-1 0 0,1 0 0,-1 0 1,1 0-1,-1 0 0,0 0 1,1 0-1,-1 0 0,1-1 144,5-10-1489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8.258"/>
    </inkml:context>
    <inkml:brush xml:id="br0">
      <inkml:brushProperty name="width" value="0.1" units="cm"/>
      <inkml:brushProperty name="height" value="0.1" units="cm"/>
      <inkml:brushProperty name="color" value="#FFFF00"/>
    </inkml:brush>
  </inkml:definitions>
  <inkml:trace contextRef="#ctx0" brushRef="#br0">1 2 432,'0'0'542,"41"-1"5002,-40 1-5568,0 0 0,0 0 1,0 0-1,0 0 0,-1 0 1,1 0-1,0 0 0,0 0 0,0 0 1,0 0-1,0 0 0,0 0 1,0 1-1,0-1 0,0 0 0,0 1 1,-1-1-1,1 1 0,0-1 1,0 1-1,0-1 0,-1 1 0,1 0 1,0-1-1,-1 1 0,1 0 1,-1 0-1,1-1 0,-1 1 0,1 0 1,-1 0-1,1 0 0,-1-1 1,0 1-1,1 0 0,-1 1 24,1-1-308,0 0-880,0-1 104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8.674"/>
    </inkml:context>
    <inkml:brush xml:id="br0">
      <inkml:brushProperty name="width" value="0.1" units="cm"/>
      <inkml:brushProperty name="height" value="0.1" units="cm"/>
      <inkml:brushProperty name="color" value="#FFFF00"/>
    </inkml:brush>
  </inkml:definitions>
  <inkml:trace contextRef="#ctx0" brushRef="#br0">0 0 56,'35'110'3008,"-13"-36"759,17 34-3767,-38-107 112,1 28-306,16-2-2499,-16-26 1685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9.204"/>
    </inkml:context>
    <inkml:brush xml:id="br0">
      <inkml:brushProperty name="width" value="0.1" units="cm"/>
      <inkml:brushProperty name="height" value="0.1" units="cm"/>
      <inkml:brushProperty name="color" value="#FFFF00"/>
    </inkml:brush>
  </inkml:definitions>
  <inkml:trace contextRef="#ctx0" brushRef="#br0">1 1 28,'91'218'5431,"56"85"-5431,-62-133 980,-72-147-768,-8-16-718,-8-12-1936,0-1 1515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29.707"/>
    </inkml:context>
    <inkml:brush xml:id="br0">
      <inkml:brushProperty name="width" value="0.1" units="cm"/>
      <inkml:brushProperty name="height" value="0.1" units="cm"/>
      <inkml:brushProperty name="color" value="#FFFF00"/>
    </inkml:brush>
  </inkml:definitions>
  <inkml:trace contextRef="#ctx0" brushRef="#br0">1 0 100,'96'220'2850,"-31"-68"-443,10 2-2407,-32-67 560,26 45 125,-64-124-1330,-8-14-1774,0 2 1493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0.119"/>
    </inkml:context>
    <inkml:brush xml:id="br0">
      <inkml:brushProperty name="width" value="0.1" units="cm"/>
      <inkml:brushProperty name="height" value="0.1" units="cm"/>
      <inkml:brushProperty name="color" value="#FFFF00"/>
    </inkml:brush>
  </inkml:definitions>
  <inkml:trace contextRef="#ctx0" brushRef="#br0">1 476 108,'0'0'25,"0"0"0,0 0 0,0 0-1,0 0 1,0 0 0,0 0 0,0 0 0,0 0 0,0 0 0,0 0 0,0 0-1,1 0 1,-1 0 0,0 0 0,0 0 0,0 0 0,0 0 0,0 0 0,0 0-1,0 0 1,0 0 0,0 0 0,1 0 0,-1 0 0,0 0 0,0 0 0,0 0-1,0 0 1,0 0 0,0 0 0,0 0 0,0 0 0,0 0 0,0 0 0,0 1-1,0-1 1,0 0 0,1 0 0,-1 0 0,0 0 0,0 0 0,0 0-1,0 0 1,0 0 0,0 0 0,0 0 0,0 0 0,0 1 0,0-1 0,0 0-1,0 0 1,0 0 0,0 0 0,0 0 0,0 0 0,0 0 0,0 0 0,0 0-1,0 0 1,0 1 0,0-1 0,0 0 0,0 0 0,-1 0 0,1 0 0,0 0-1,0 0 1,0 0-25,12-5 738,12-9-303,76-66 1683,4-12-2118,32-26 655,39-23-2064,-160 127 639,1-1-256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0.722"/>
    </inkml:context>
    <inkml:brush xml:id="br0">
      <inkml:brushProperty name="width" value="0.1" units="cm"/>
      <inkml:brushProperty name="height" value="0.1" units="cm"/>
      <inkml:brushProperty name="color" value="#FFFF00"/>
    </inkml:brush>
  </inkml:definitions>
  <inkml:trace contextRef="#ctx0" brushRef="#br0">1 291 180,'8'-2'223,"0"-1"1,0 0-1,0 0 1,0-1-1,-1 0 0,1-1 1,-1 0-1,0 0 1,0 0-1,-1-1 1,2-1-224,64-72 1264,-66 72-1174,-1-1 1,1 0 0,-2 0-1,1 0 1,-1 0-1,0-1 1,-1 0 0,0 0-1,0 0 1,-1 0 0,0 0-1,-1 0 1,0 0-1,0-9-90,-2 16 5,0 0 0,0 1 0,0-1 0,0 1 0,-1 0 0,1-1 0,-1 1-1,1 0 1,-1 0 0,1-1 0,-1 1 0,1 1 0,-1-1 0,0 0-1,0 0 1,1 1 0,-1-1 0,0 0 0,0 1 0,0 0 0,0 0-1,0-1 1,0 1 0,1 0 0,-1 0 0,0 1 0,-1-1-5,-5 3 42,-1 1-1,1 0 1,-1 1 0,1 0 0,0 0-1,1 1 1,-1 0 0,1 0 0,1 1-1,-1 0 1,1 0 0,0 0 0,0 1-1,1 0 1,0 0 0,1 0 0,0 1-1,0-1 1,1 1 0,0 0 0,-2 7-42,-3 15 228,1 1 1,1-1 0,2 1 0,2 1 0,0 27-229,2-53 31,1-1 1,0 1-1,0-1 1,0 1-1,1-1 1,0 0 0,0 0-1,0 0 1,1 0-1,0 0 1,0 0-1,1-1 1,-1 1-1,1-1 1,0 0 0,4 3-32,-5-5 34,1 0 0,0 1 0,0-1 0,0 0 0,0-1 0,1 1 0,-1-1 0,1 0 0,-1 0 0,1 0 0,0-1 1,0 0-1,0 0 0,0 0 0,0 0 0,0-1 0,0 0 0,0 0 0,0 0 0,0 0 0,0-1 0,0 0 0,1-1-34,22-6-46,0-2 0,-1 0 0,-1-3 0,1 0-1,-2-1 1,16-12 46,-14 7-1372,0-2-1,-1 0 0,11-13 1373,-20 17-1408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1.506"/>
    </inkml:context>
    <inkml:brush xml:id="br0">
      <inkml:brushProperty name="width" value="0.1" units="cm"/>
      <inkml:brushProperty name="height" value="0.1" units="cm"/>
      <inkml:brushProperty name="color" value="#FFFF00"/>
    </inkml:brush>
  </inkml:definitions>
  <inkml:trace contextRef="#ctx0" brushRef="#br0">334 704 104,'1'0'116,"0"-1"0,-1 1-1,1-1 1,0 1 0,0-1 0,0 0-1,-1 0 1,1 1 0,0-1 0,-1 0 0,1 0-1,-1 0 1,1 1 0,-1-1 0,1 0 0,-1 0-1,0 0 1,1 0 0,-1 0 0,0 0-1,0 0 1,0 0 0,1 0 0,-1 0 0,0 0-1,0 0 1,-1-1-116,1-1 133,-1 0 0,0 0 0,0 0 0,0 0 0,0 1 0,0-1 0,-1 0 0,1 0 0,-1 1 0,0-1-133,-1-2 84,-1 0 0,0 0 0,0 0 0,0 1 0,-1 0 0,0-1 0,0 2 0,0-1 0,-3-1-84,3 3 61,0 0 0,0 0 0,0 1 1,-1-1-1,1 2 0,0-1 0,-1 0 1,1 1-1,0 0 0,-1 0 0,1 1 0,0-1 1,-1 1-1,1 0 0,0 1 0,0-1 1,-3 2-62,0 1 68,0 1 1,0-1-1,0 1 1,1 0 0,0 1-1,0 0 1,0 0-1,1 1 1,0-1 0,-1 3-69,-7 9 145,1 1 0,1 1 1,1 0-1,1 1 0,0 0 1,2 1-1,-6 19-145,8-13 124,1-1 1,2 1-1,0 0 0,2 0 1,2 17-125,-1-37 31,0 0-5,1 1-1,0 0 0,1-1 0,0 0 1,0 1-1,1-1 0,0 0 0,0 0 1,1 0-1,0-1 0,0 1 0,1-1 1,0 0-1,0 0 0,2 0-25,-6-5 10,0-1-1,1 0 0,-1 0 1,1 0-1,0 0 1,-1-1-1,1 1 1,-1 0-1,1-1 1,0 1-1,0-1 0,-1 1 1,1-1-1,0 0 1,0 0-1,0 0 1,-1 0-1,1 0 1,0 0-1,0 0 0,0-1 1,-1 1-1,1-1 1,0 1-1,0-1 1,-1 0-1,1 1 1,-1-1-1,1 0 0,-1 0 1,1 0-1,-1-1 1,1 1-1,-1 0 1,0 0-1,0-1 1,1 1-1,-1-1-9,8-7 21,-1-1 0,0 0 0,0-1 0,4-7-21,-12 17 1,13-21-4,-1-1-1,-1 0 1,0-1 0,-3 0-1,0 0 1,-1-1-1,-1-1 1,0-11 3,2-30-173,-3-1-1,-3-41 174,-3 88-47,0 1-1,-1 0 1,0 0-1,-2 0 1,-6-19 47,-6-27-138,-15-58-174,-6 2 0,-19-34 312,47 137 5,6 24 85,8 32 27,30 80 63,4-2 0,6-2 0,4-2 0,5-2 0,40 55-180,-77-136 65,2-1 1,1-1-1,12 11-65,-26-29-13,1-1 0,0-1 0,0 1 0,1-1 0,0 0 0,0-1 0,0 0 0,1 0 0,-1-1 0,1 0 0,0 0 0,1-1 0,5 1 13,-12-3-58,-1-1 1,1 0 0,-1 0 0,1 1-1,-1-2 1,1 1 0,-1 0 0,1-1 0,-1 1-1,1-1 1,-1 1 0,0-1 0,1 0 0,-1 0-1,0 0 1,0-1 0,1 1 0,-1 0-1,1-2 58,2-2-385,0 0-1,-1 0 1,0-1-1,0 1 1,0-1-1,0-2 386,0 2-641,5-11-1115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7.990"/>
    </inkml:context>
    <inkml:brush xml:id="br0">
      <inkml:brushProperty name="width" value="0.1" units="cm"/>
      <inkml:brushProperty name="height" value="0.1" units="cm"/>
      <inkml:brushProperty name="color" value="#FFFF00"/>
    </inkml:brush>
  </inkml:definitions>
  <inkml:trace contextRef="#ctx0" brushRef="#br0">0 1 32,'0'0'227,"0"0"-3,0 0-6,0 0-4,0 0 34,0 0-6,0 0 16,0 0 21,0 0 15,0 0-19,0 0 38,2 2 18,102 171 1772,157 262 37,-203-333-2419,-58-103 220,0 1 1,1 0-1,-1 0 1,0 0-1,0 0 1,0 0-1,0 0 1,0 0-1,0 0 1,0 0-1,0 0 1,0 0-1,0 0 1,0 0-1,1 0 1,-1 0-1,0 0 1,0 0-1,0 0 1,0 0-1,0 0 1,0 0-1,0 0 1,0 0-1,0 0 1,0 0-1,0 0 1,1 0-1,-1 0 1,0 0-1,0 0 1,0 0-1,0 0 1,0 0-1,0 1 59,-4-13-1719,-3-4 599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3.701"/>
    </inkml:context>
    <inkml:brush xml:id="br0">
      <inkml:brushProperty name="width" value="0.2" units="cm"/>
      <inkml:brushProperty name="height" value="0.2" units="cm"/>
      <inkml:brushProperty name="color" value="#66CC00"/>
    </inkml:brush>
  </inkml:definitions>
  <inkml:trace contextRef="#ctx0" brushRef="#br0">0 2 160,'52'0'3128,"20"-1"-662,0 3 1,45 8-2467,-73-4 83,1-2 1,0-2 0,12-3-84,-24 1-1458,-13-2-180,7-10-154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8.559"/>
    </inkml:context>
    <inkml:brush xml:id="br0">
      <inkml:brushProperty name="width" value="0.1" units="cm"/>
      <inkml:brushProperty name="height" value="0.1" units="cm"/>
      <inkml:brushProperty name="color" value="#FFFF00"/>
    </inkml:brush>
  </inkml:definitions>
  <inkml:trace contextRef="#ctx0" brushRef="#br0">1 156 196,'18'-16'510,"1"1"0,0 1-1,1 1 1,1 1 0,0 0 0,23-7-510,-33 13 173,8-2-12,0 0-1,0 1 0,1 0 1,0 2-1,1 1 1,-1 0-1,1 1 0,0 2 1,0 0-1,-1 1 0,1 1 1,0 1-1,1 1-160,-10-1 46,-1 0-1,1 1 1,0 1-1,-1 0 1,0 0-1,0 1 1,0 1 0,-1 0-1,0 0 1,0 1-1,0 0 1,-1 1-1,0 0 1,0 1-1,-1 0 1,0 0 0,-1 0-1,0 1 1,0 0-1,-1 1 1,-1-1-1,4 9-45,-1 4 66,-1 0-1,-2 0 0,0 1 1,-1 0-1,-1-1 0,-2 1 0,0 0 1,-1 0-1,-2 0 0,0 0 1,-2 0-1,-2 6-65,-4 14-27,-2 1 0,-2-2 0,-2 0 1,-2 0-1,-2-2 0,-2 2 27,17-35-142,3-3-72,0 0-1,0-1 1,-1 1 0,0-1 0,0 1-1,0-1 1,0 0 0,0 0 0,-1-1-1,0 1 1,0-1 0,0 0 0,0 0-1,-4 2 215,7-4-1032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39.592"/>
    </inkml:context>
    <inkml:brush xml:id="br0">
      <inkml:brushProperty name="width" value="0.1" units="cm"/>
      <inkml:brushProperty name="height" value="0.1" units="cm"/>
      <inkml:brushProperty name="color" value="#FFFF00"/>
    </inkml:brush>
  </inkml:definitions>
  <inkml:trace contextRef="#ctx0" brushRef="#br0">229 460 232,'-21'0'4211,"10"-2"-4138,0 1-1,0 0 1,0 1 0,0 0-1,0 1 1,0 0 0,0 1-73,5 0 30,0 1 0,-1 0 0,1 0-1,0 1 1,0 0 0,1 0 0,-1 0 0,1 1 0,0 0 0,0 0 0,0 0 0,1 1 0,0-1 0,0 1 0,-1 1-30,0 3 70,0 1 0,1-1 0,-1 1 0,2 0 0,0 0 0,0 0 0,1 1 0,0-1 0,1 5-70,0-1 81,1-1-1,0 1 1,1-1 0,0 1-1,1-1 1,1 1 0,1-1 0,0 0-1,0 0 1,1-1 0,1 1-1,1-1 1,0-1 0,0 1-1,6 6-80,-11-17 41,0 1-1,0-1 0,0 0 1,0 0-1,1 0 0,-1 0 1,1 0-1,0-1 1,-1 1-1,1-1 0,0 0 1,0 1-1,0-1 0,0-1 1,0 1-1,0 0 0,0-1-40,-1 1 106,9-6 92,-6 1-186,-1 0 0,1-1 0,-1 0 0,0 0 1,-1-1-1,1 1 0,-1-1 0,0 1 0,0-1 1,-1 0-1,1 0 0,-1 0 0,-1-1 0,1 1 0,0-6-12,1-16-50,0 0 0,-2 0 0,-1-4 50,0 28-6,-1-3 5,1 1 0,-2-1-1,1 1 1,-1-1 0,1 1 0,-2 0 0,1 0 0,-1 0 0,0-1 1,-13-33 119,22 60-5,1 1 0,0-2-1,2 1 1,0-1 0,7 10-114,-13-24 42,0 0 1,1 1-1,-1-1 0,1 0 1,0-1-1,0 1 0,1-1 1,-1 0-1,1 0 0,0 0 1,0 0-1,0-1 1,1 0-1,-1 0 0,1-1 1,0 1-1,-1-1 0,1 0 1,0-1-1,0 1 1,0-1-1,2 0-42,-6-2 16,1 1-1,-1 0 1,1-1-1,-1 1 1,0-1 0,1 0-1,-1 0 1,0 0-1,0 0 1,1 0 0,-1-1-1,0 1 1,0 0-1,0-1 1,-1 0 0,1 1-1,1-3-15,2-1 34,0-1-1,-1-1 1,1 1-1,-2-1 0,1 1 1,1-5-34,1-4 45,0 0 1,-1-1 0,-1 0-1,0 0 1,1-12-46,-3-5-33,-2 1 1,-1 0-1,-1 0 0,-2 0 0,-1 0 1,-1 0-1,-10-27 33,-14-30-86,-4 2 0,-6-3 86,15 43 140,14 36-60,15 34 43,10 20-30,3-1 0,1 0 1,2-2-1,21 33-93,2-5 102,4-3 0,19 20-102,-45-60 4,-12-12-90,0 0 1,1-1-1,1-1 0,0 0 0,0 0 0,1-1 0,0 0 0,1-1 1,8 4 85,-20-13-72,0 0 1,1 0-1,-1 0 1,0 0-1,0 0 1,0-1 0,1 1-1,-1 0 1,0-1-1,0 1 1,0-1-1,0 1 1,1-1 0,-1 0-1,0 1 1,0-1-1,0 0 1,0 0-1,-1 1 1,1-1-1,0 0 1,0 0 0,0 0-1,-1 0 1,1 0-1,0 0 1,-1-1-1,1 1 1,-1 0 0,0 0-1,1 0 1,-1-1-1,0 1 1,0 0-1,1-1 72,9-43-2711,-10 30 1011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40.098"/>
    </inkml:context>
    <inkml:brush xml:id="br0">
      <inkml:brushProperty name="width" value="0.1" units="cm"/>
      <inkml:brushProperty name="height" value="0.1" units="cm"/>
      <inkml:brushProperty name="color" value="#FFFF00"/>
    </inkml:brush>
  </inkml:definitions>
  <inkml:trace contextRef="#ctx0" brushRef="#br0">0 564 248,'30'-13'880,"0"-2"1,-2-2-1,0 0 1,22-19-881,100-91 1660,-76 62-1040,216-193-2768,-277 243 1370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3:40.855"/>
    </inkml:context>
    <inkml:brush xml:id="br0">
      <inkml:brushProperty name="width" value="0.1" units="cm"/>
      <inkml:brushProperty name="height" value="0.1" units="cm"/>
      <inkml:brushProperty name="color" value="#FFFF00"/>
    </inkml:brush>
  </inkml:definitions>
  <inkml:trace contextRef="#ctx0" brushRef="#br0">157 75 148,'0'0'285,"-33"-29"3207,31 28-3447,0 1 1,0-1-1,0 1 1,0 0-1,0 0 1,0 0-1,-1 0 1,1 0-1,0 0 0,0 0 1,0 1-1,0-1 1,0 1-1,0-1 1,0 1-1,0 0 1,0 0-1,0 0 0,0 0 1,-1 1-46,0 1 52,-1 0 0,0 0 0,1 1 0,-1-1 0,1 1 0,0 0 0,1 0 0,-1 0 0,0 2-52,-5 9 142,2 0 1,0 0-1,0 1 1,2-1-1,-1 4-142,2-7 121,0 0 0,0 1 0,2 0 0,-1 0 1,2 0-1,0-1 0,0 1 0,1 0 0,1 0 0,0 0 0,1-1 0,0 1 1,1-1-1,0 0 0,1 0 0,0 0 0,1-1 0,0 1 0,2-1-121,-7-9 30,0-1 0,-1 0-1,1 0 1,0 0-1,1 1 1,-1-1-1,0 0 1,0 0 0,0-1-1,0 1 1,1 0-1,-1 0 1,1-1 0,-1 1-1,0 0 1,1-1-1,-1 0 1,1 1-1,-1-1 1,1 0 0,-1 1-1,1-1 1,-1 0-1,1 0 1,-1-1-1,1 1-29,1-1 24,0 0-1,-1 0 0,1 0 0,0 0 1,-1-1-1,1 1 0,-1-1 0,1 0 1,-1 0-1,0 0 0,0 0 0,0 0 1,1-1-24,4-6 29,0 0 0,0-1 1,-1 1-1,-1-2 1,1 1-1,2-8-29,-4 2 40,-1-1-1,0 0 1,-1 0-1,0 0 1,-2 0 0,0 0-1,-1-7-39,0-12 284,1 35-225,0 1 38,0 0-89,0-1-1,0 1 0,0 0 0,0 0 1,0-1-1,0 1 0,0 0 1,0-1-1,0 1 0,0 0 1,0 0-1,0-1 0,0 1 0,0 0 1,0 0-1,0-1 0,1 1 1,-1 0-1,0 0 0,0-1 0,0 1 1,0 0-1,1 0 0,-1 0 1,0-1-1,0 1 0,0 0 0,1 0 1,-1 0-1,0 0 0,0 0 1,1 0-1,-1-1 0,0 1 1,0 0-1,1 0 0,-1 0 0,0 0 1,0 0-1,1 0 0,-1 0 1,0 0-1,0 0 0,1 0 0,-1 0 1,0 0-1,1 0 0,-1 0 1,0 0-1,0 1 0,1-1-7,13 4 441,-4 5-269,2-2 1,-1 0-1,1 0 0,0-1 0,0 0 1,0-1-1,1 0 0,0-1 1,0-1-1,0 0 0,0-1 1,1 0-1,-1-1 0,0 0 0,1-1 1,-1-1-1,1 0 0,3-2-172,8 0 23,0-2-1,0-1 1,0-1-1,-1-2 0,0 0 1,-1-1-1,0-1 1,0-2-1,3-3-22,-12 6-451,0 0-1,-1-1 1,0 0-1,-1-2 452,42-51-6349,-36 40 3228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3:34:00.312"/>
    </inkml:context>
    <inkml:brush xml:id="br0">
      <inkml:brushProperty name="width" value="0.1" units="cm"/>
      <inkml:brushProperty name="height" value="0.1" units="cm"/>
      <inkml:brushProperty name="color" value="#FFFF00"/>
    </inkml:brush>
  </inkml:definitions>
  <inkml:trace contextRef="#ctx0" brushRef="#br0">141 1 160,'0'0'255,"0"0"30,0 0-42,0 0 25,0 0-4,0 0 12,0 0 11,0 0-1,0 0 5,0 0-18,0 0 1,0 0 14,0 0-23,0 0-25,0 0 4,0 0-7,0 0-13,0 0-1,0 0-32,0 0-8,0 0-22,0 0 14,0 0-12,0 0-8,0 0-12,0 0-13,0 0-6,0 0-2,0 0 5,0 0-4,0 0-18,0 0-5,0 0 2,-5 1-11,5-1-94,-19 7 143,10 20 393,5 32-130,2 1 0,5 38-403,-1 5 109,-2 191 135,-2-260-241,-1 1 1,-2 0-1,-2 4-3,-10 78 2,-15 236 148,28-286 29,2 0 1,5 33-180,-1 8 86,-2-54-52,0 70 56,-7 15-90,2-35-6,6 45 6,0-50-40,-7 62 40,3-119-17,3 0-1,2 9 18,-1-11 4,-1 1 1,-1-1-1,-3 7-4,-6 34 6,2 70-6,8 866-123,0-978 103,2-1 1,5 29 19,5 42-23,34 355-116,-4-58-111,18 411-216,-30-472 383,-30-343 68,0 48-97,1-29 70,0-15-12,-1-1 1,1 1 0,-1-1 0,0 1 0,-1-1-1,1 1 1,-1-1 0,0 0 0,0 1 0,-1-1-1,0 0 1,0 0 0,-1 3 53,-1-4-474,-5 0-2273,9-4 2637,-3 1-1311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1.173"/>
    </inkml:context>
    <inkml:brush xml:id="br0">
      <inkml:brushProperty name="width" value="0.2" units="cm"/>
      <inkml:brushProperty name="height" value="0.2" units="cm"/>
      <inkml:brushProperty name="color" value="#33CCFF"/>
    </inkml:brush>
  </inkml:definitions>
  <inkml:trace contextRef="#ctx0" brushRef="#br0">42 118 84,'0'0'166,"0"0"-3,0 0 25,0 0 28,0 0-45,0 0-102,0-1 0,0 0 0,0 0 0,0 0 0,1 1-1,-1-1 1,0 0 0,0 0 0,-1 0 0,1 0 0,0 1 0,0-1 0,0 0 0,0 0 0,-1 0-1,1 1 1,0-1 0,-1 0 0,1 0 0,-1 1 0,1-1-69,-2 1 19,1 0 0,-1 0 1,1 0-1,0 0 0,-1 0 1,1 1-1,-1-1 0,1 1 0,0-1 1,-1 1-1,1-1 0,0 1 1,0 0-1,-1-1 0,1 1 0,0 0 1,0 0-1,0 0 0,0 0 0,0 0 1,0 0-1,0 0 0,0 0 1,1 1-1,-1-1-19,-1 3 19,1-1 0,0 1 0,0-1-1,0 1 1,0-1 0,1 1 0,-1 0 0,1-1 0,0 1 0,0 2-19,2 13 5,0 0 0,2 0-1,4 17-4,-5-24 16,18 89 161,-4 15-177,-3-21 127,10 28-127,-18-80 182,-6-74 5,-5-66-221,-11-63 34,4 60 33,2-67-33,11 154-3,1 0-1,0 0 0,0 0 0,2 0 0,-1 1 1,1-1-1,1 1 0,1 0 0,-1 1 0,6-8 4,-10 16-2,0 1 1,0-1-1,0 1 0,0-1 0,1 1 0,-1 0 0,1-1 0,0 1 0,-1 0 0,1 0 0,0 0 0,0 0 0,0 1 1,1-1-1,-1 0 0,0 1 0,1 0 0,-1-1 0,1 1 0,-1 0 0,1 0 0,-1 1 0,3-2 2,-4 2 42,13 4-6,-2 4-19,-1 0 0,-1 0 0,1 2 0,-1-1 1,-1 1-1,0 0 0,0 1 0,-1 0 0,0 1 1,-1-1-1,4 10-17,14 30 37,-2 2 1,1 12-38,-15-42 0,23 75 113,-4 2 1,3 33-114,-27-111 23,-1-12 35,1 9 38,-5-44-107,-3-44 9,5-29 2,-1 36-33,2 29 26,1 0-1,1 1 1,3-7 7,3-19 15,24-85-49,-34 142 30,0-1 0,0 1 1,1-1-1,-1 1 0,0 0 0,1-1 1,-1 1-1,1-1 0,0 1 0,-1 0 0,1-1 1,0 1-1,0 0 0,0 0 0,0 0 0,0 0 1,0-1-1,0 1 0,0 1 0,0-1 1,0 0-1,1 0 0,-1 0 0,0 1 0,1-1 1,-1 0-1,1 1 4,0 0-2,0 0-1,1 0 1,-1 1 0,0-1-1,0 0 1,1 1 0,-1 0 0,0 0-1,0-1 1,0 1 0,0 1 0,0-1-1,0 0 1,0 0 0,0 1-1,0 0 3,13 10 8,-1 2 0,-1 0 0,0 0 0,2 5-8,-9-11 7,16 20 33,-2 1 0,0 0 0,-2 2-1,-2 0 1,-1 1 0,-1 1 0,-1 0 0,2 16-40,19 116 128,-30-151-1548,-5-17 540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1.738"/>
    </inkml:context>
    <inkml:brush xml:id="br0">
      <inkml:brushProperty name="width" value="0.2" units="cm"/>
      <inkml:brushProperty name="height" value="0.2" units="cm"/>
      <inkml:brushProperty name="color" value="#33CCFF"/>
    </inkml:brush>
  </inkml:definitions>
  <inkml:trace contextRef="#ctx0" brushRef="#br0">1 10 316,'1'-10'2851,"1"22"-2112,-1 27-2890,-2-30 1212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2.143"/>
    </inkml:context>
    <inkml:brush xml:id="br0">
      <inkml:brushProperty name="width" value="0.2" units="cm"/>
      <inkml:brushProperty name="height" value="0.2" units="cm"/>
      <inkml:brushProperty name="color" value="#33CCFF"/>
    </inkml:brush>
  </inkml:definitions>
  <inkml:trace contextRef="#ctx0" brushRef="#br0">1 0 324,'2'6'159,"0"-1"0,-1 0 0,1 1 0,-1-1 0,0 1 0,-1 0 0,1-1 0,-1 1 0,0 0 0,-1 4-159,1-3 154,14 207 1203,-14-9-1881,0-204 35,0-1-199,3 2-198,11 10 56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2.906"/>
    </inkml:context>
    <inkml:brush xml:id="br0">
      <inkml:brushProperty name="width" value="0.2" units="cm"/>
      <inkml:brushProperty name="height" value="0.2" units="cm"/>
      <inkml:brushProperty name="color" value="#33CCFF"/>
    </inkml:brush>
  </inkml:definitions>
  <inkml:trace contextRef="#ctx0" brushRef="#br0">1 177 108,'24'98'2498,"9"94"-2498,-21-117 629,-1-7 222,-11-67-791,2-4-41,-1 1 0,0-1 1,0 0-1,0 0 0,-1 0 0,1 0 1,-1 0-1,1 0 0,-1 0 1,0 0-1,0 0 0,0-1-19,2-20 13,39-322 21,-38 332-33,0-1 1,1 1-1,1-1 0,0 1 0,1 1 0,1-1 0,1-2-1,-4 9 10,0 0 1,0 1-1,1-1 0,0 1 1,0 0-1,0 0 0,0 1 1,1-1-1,0 1 0,1 0 0,-1 1 1,1 0-1,-1 0 0,6-2-10,-9 5 15,0 1-1,0-1 0,0 1 1,0 0-1,0 0 0,0 0 1,0 0-1,0 0 0,-1 1 1,1-1-1,0 1 0,0 0 1,0 0-1,0 0 0,-1 0 0,1 0 1,-1 1-1,1-1 0,-1 1 1,1 0-1,-1 0 0,0-1 1,0 2-1,0-1 0,1 1-14,8 9 42,0 1 1,-1 0-1,0 1 0,0 2-42,-2-3 55,36 61 132,-4 1 0,-3 2 0,-3 1 0,15 58-187,-30-72 78,-10-34-123,1-1-1,0 0 1,12 21 45,-13-33-2215,-9-17 1318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4.810"/>
    </inkml:context>
    <inkml:brush xml:id="br0">
      <inkml:brushProperty name="width" value="0.2" units="cm"/>
      <inkml:brushProperty name="height" value="0.2" units="cm"/>
      <inkml:brushProperty name="color" value="#33CCFF"/>
    </inkml:brush>
  </inkml:definitions>
  <inkml:trace contextRef="#ctx0" brushRef="#br0">34 293 116,'0'5'21,"0"0"1,-1 0-1,1 0 0,-1 0 1,-1-1-1,1 1 0,0 0 1,-1-1-1,0 1 0,0-1 1,-1 2-22,0-2 30,1 1 0,0-1 0,0 1 0,0 0 1,1 0-1,0 0 0,0 0 0,0 0 0,0 0 1,1 0-1,0 2-30,0 13 70,2 1 0,0 0 1,1 0-1,1 0 1,1-1-1,1 0 0,1 0 1,1-1-1,0 1 0,1-2 1,1 1-1,1-1 0,10 12-70,-17-26 8,-1 1-1,1-1 0,0 0 0,0-1 0,1 1 0,-1-1 0,1 0 0,0 0 0,0 0 0,0 0 0,0-1 0,0 0 0,0 0 0,1-1 0,-1 1 0,1-1 0,-1 0 0,1 0 0,2-1-7,0 0 15,0-1-1,0 0 0,0-1 1,-1 1-1,1-1 0,0-1 1,-1 0-1,1 0 0,-1 0 1,0-1-1,0 0 0,5-4-14,0-1 30,-1 0 0,0 0 0,0-1 0,-1 0 0,0-1 0,-1 0 0,0-1 0,-1 0 0,0 0 0,-1-1 0,0 1 0,-1-2 0,-1 1 0,4-13-30,-4-2 64,-1 0-1,-2 0 1,0-1 0,-2 1-1,-1-1 1,-2 1 0,0-1 0,-3-6-64,1 12 104,-1 0 1,-1 0 0,0 1-1,-2 0 1,-1 1 0,0 0 0,-2 0-1,0 1 1,-2 1 0,-5-7-105,17 24 19,0-1 1,0 1 0,0 0 0,-1 0-1,1 0 1,0 0 0,-1 0 0,0 1-1,1-1 1,-1 1 0,0-1-1,0 1 1,0 0 0,0 0 0,0 1-1,0-1 1,0 1 0,0-1 0,0 1-1,0 0-19,-2 0 20,0 1 0,0 0 0,0 0 0,0 0-1,0 1 1,0-1 0,0 1 0,1 0 0,-1 1 0,1-1 0,-3 3-20,-8 5 13,1 2 0,1 0-1,0 0 1,0 1 0,1 1 0,-3 6-13,-11 15-996,2 2-1,1 1 0,-10 26 997,28-57-976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5.019"/>
    </inkml:context>
    <inkml:brush xml:id="br0">
      <inkml:brushProperty name="width" value="0.2" units="cm"/>
      <inkml:brushProperty name="height" value="0.2" units="cm"/>
      <inkml:brushProperty name="color" value="#66CC00"/>
    </inkml:brush>
  </inkml:definitions>
  <inkml:trace contextRef="#ctx0" brushRef="#br0">10 365 76,'0'0'299,"0"0"35,-3 6-13,2 0-233,-1 1-1,1-1 1,0 0 0,0 1-1,0-1 1,1 1 0,0-1-1,1 0 1,-1 1-1,1-1 1,1 0 0,-1 1-1,1-1 1,0 0 0,0 0-1,3 4-87,37 137 2893,21 145-2893,-12-46 542,-49-238-530,47 197 646,39 89-658,-79-261 73,10 26 132,-18-56-188,1 0-1,-1 0 1,1 0 0,0 0-1,0-1 1,0 1 0,0 0-1,0-1 1,0 1-1,1-1 1,-1 0 0,1 0-1,0 0 1,0 0 0,2 1-17,-3-3 13,1 1 1,-1-1 0,0 0-1,1 0 1,-1 0 0,1 0-1,-1-1 1,1 1-1,-1 0 1,0-1 0,1 0-1,-1 0 1,0 1 0,0-1-1,1-1 1,-1 1 0,0 0-1,0 0 1,1-2-14,0 1 11,5-3-18,-1 0 0,-1-1 1,1 0-1,-1-1 0,0 1 1,0-1-1,-1-1 0,0 1 1,0-1-1,0 1 0,-1-1 1,-1-1-1,1 1 7,6-19-71,-1 0 0,0 0 0,0-13 71,1-21-88,-3 0-1,-2-1 0,-3-58 89,-2 118 17,2-1 19,-1 3-31,-1-1 0,1 1-1,-1 0 1,1-1 0,-1 1 0,1 0 0,-1-1-1,1 1 1,-1 0 0,1 0 0,0-1 0,-1 1-1,1 0 1,-1 0 0,1 0 0,0 0 0,-1 0-1,1 0 1,-1 0 0,1 0 0,0 0 0,-1 0-1,1 0 1,-1 0 0,1 1 0,0-1 0,-1 0-1,1 0 1,0 1-5,18 16 90,19 40-5,-27-38-66,0-3 8,0 0 0,1-1 0,1-1 0,0 0 0,1 0 0,1-2 0,0 1 0,6 2-27,-12-9 78,-1-1 0,1 0 0,1 0 0,-1-1 0,1-1 0,-1 1 0,1-1 0,0-1-1,0 0 1,0 0 0,0-1 0,1-1 0,-1 1 0,0-2 0,0 1 0,1-2-1,3 0-77,8-3 152,-1-2-1,1 0 1,-2-1-1,1-1 0,-1-1 1,0 0-1,-1-2 0,-1 0 1,0-2-1,0 0 0,-1 0 1,-1-2-1,11-13-151,-7 4 90,0-1 1,-2-1-1,0-1 0,-2 0 1,-1-1-1,-2-1 0,-1 0 0,-1-1 1,2-13-91,9-47-132,-5 0 1,-3-1-1,-1-67 132,-5-281-2312,-8 324 666,-3 83-16,-12-3-159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5.337"/>
    </inkml:context>
    <inkml:brush xml:id="br0">
      <inkml:brushProperty name="width" value="0.2" units="cm"/>
      <inkml:brushProperty name="height" value="0.2" units="cm"/>
      <inkml:brushProperty name="color" value="#33CCFF"/>
    </inkml:brush>
  </inkml:definitions>
  <inkml:trace contextRef="#ctx0" brushRef="#br0">84 779 216,'-2'-28'538,"-1"-1"-1,-1 1 1,-8-25-538,-4-23 263,-29-266 746,44 337-1005,1 0 1,0 0-1,0 0 0,0 0 0,1 0 1,0 0-1,-1 0 0,2 0 1,-1 1-1,0-1 0,1 0 1,0 1-1,0-1 0,1 1 1,-1 0-1,3-4-4,6-5-164,0 0-1,1 0 1,0 1 0,4-3 164,37-39-1570,-40 35 763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6.172"/>
    </inkml:context>
    <inkml:brush xml:id="br0">
      <inkml:brushProperty name="width" value="0.2" units="cm"/>
      <inkml:brushProperty name="height" value="0.2" units="cm"/>
      <inkml:brushProperty name="color" value="#33CCFF"/>
    </inkml:brush>
  </inkml:definitions>
  <inkml:trace contextRef="#ctx0" brushRef="#br0">460 0 20,'0'0'145,"0"0"21,0 0 25,0 0 42,0 0-14,0 0-78,0 0 28,0 0 25,0 0-13,0 0-24,0 0 39,0 0 15,0 0 6,0 0-6,0 0 13,0 0-35,0 0-36,0 0-32,0 0-1,-20 5 135,-217 84 76,122-48-208,96-34-150,-29 13 105,46-19-74,1 1 0,-1 0 0,1 0 0,-1 0 0,1 0 0,0 0 0,0 0 0,0 0 0,0 0 0,1 1 0,-1-1 0,0 0 0,1 1 0,0-1 0,-1 0 0,1 3-4,-1 48-1,1-29 28,-4 174 51,5-183-65,1 0 0,1 0 0,0 0 0,0 0-1,2 0 1,4 9-13,5 21-23,-14-44 26,1 0 1,-1 1-1,1-1 0,-1 0 0,1 1 0,-1-1 0,1 0 0,0 0 0,0 1 0,-1-1 0,1 0 0,0 0 0,0 0 0,0 0 0,0 0 0,0 0 1,1 0-1,-1-1 0,0 1 0,0 0 0,0-1 0,1 1 0,-1-1 0,0 1 0,1-1 0,-1 1 0,1-1 0,-1 0 0,0 0 0,1 0 0,-1 0 1,1 0-1,-1 0 0,0 0 0,1 0 0,-1 0 0,1-1 0,-1 1 0,0-1 0,1 1 0,-1-1-3,10-3 4,-1 0 1,-1-1-1,1-1 0,-1 1 1,4-4-5,4-2 30,22-14 2,-29 17-9,0 1 0,1 0 0,0 1 1,1 0-1,-1 0 0,1 1 0,0 1 0,0 0 0,1 1 0,-1 0 0,1 1 0,0 0 0,3 1-23,-13 1 8,1 1 0,0 0 1,0 1-1,-1-1 0,1 0 0,0 1 1,-1 0-1,0 0 0,1 0 0,-1 0 1,0 1-1,0-1 0,0 1 0,0 0 1,-1 0-1,1 0 0,-1 0 1,0 0-1,0 1 0,0-1-8,4 5 37,-1 1 0,-1-1 0,1 1 0,-1 0 0,-1 0 0,0 0 0,2 7-37,-3 1 1,-1 0 0,-1-1 0,0 1 1,-1 0-1,-1 0 0,0-1 0,-2 0 0,1 1 0,-2-1 1,0 0-1,-1-1 0,-1 1 0,0-1 0,-1-1 1,-1 1-1,0-1 0,-1-1 0,0 0 0,-1 0 0,-1-1 1,0 0-1,0-1 0,-1-1 0,-1 0 0,0-1 0,-6 4-1,17-12-184,-1 0-1,0 0 1,1 0-1,-1 0 1,0 0-1,0-1 1,1 1-1,-1-1 1,0 0-1,-1-1 185,4 1-103,-15 0-773</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7.960"/>
    </inkml:context>
    <inkml:brush xml:id="br0">
      <inkml:brushProperty name="width" value="0.2" units="cm"/>
      <inkml:brushProperty name="height" value="0.2" units="cm"/>
      <inkml:brushProperty name="color" value="#33CCFF"/>
    </inkml:brush>
  </inkml:definitions>
  <inkml:trace contextRef="#ctx0" brushRef="#br0">12 167 52,'0'0'117,"0"0"2,0 0-9,0 0 10,0 0-32,0 0 11,0 0 47,0 0-6,0 0-14,0 0-20,0 0 35,0 0-3,-2 3-50,1-1-66,0 0 0,-1 0-1,1 0 1,1 0 0,-1 0-1,0 0 1,0 0 0,1 1-1,-1-1 1,1 0 0,0 1 0,0-1-1,0 0 1,0 1 0,0-1-1,1 2-21,7 50 179,-3-25-74,13 74 277,-7-38 77,0 22-459,-1-31 316,-10-56-311,0 0 0,0-1 0,0 1-1,0 0 1,0 0 0,0 0 0,0 0 0,1 0 0,-1 0 0,0 0 0,0 0 0,0 0 0,0-1 0,0 1 0,0 0 0,1 0 0,-1 0 0,0 0 0,0 0 0,0 0 0,0 0 0,0 0-1,0 0 1,1 0 0,-1 0 0,0 0 0,0 0 0,0 0 0,0 0 0,0 0 0,1 0 0,-1 0 0,0 0 0,0 0 0,0 0 0,0 1 0,0-1 0,0 0 0,1 0 0,-1 0 0,0 0 0,0 0-1,0 0 1,0 0 0,0 0 0,0 0 0,0 1 0,0-1 0,0 0 0,0 0 0,1 0 0,-1 0 0,0 0 0,0 0 0,0 1 0,0-1 0,0 0 0,0 0 0,0 0 0,0 0 0,0 0 0,0 1-1,0-1-4,4-34 264,-1-62-252,-4 56-8,3 0 1,1 0-1,5-18-4,1 11 11,16-63-2,-21 100-2,-1 1 0,1-1 0,1 0 0,0 1 0,0 0 0,1 0 0,0 0-1,0 1 1,2-1-7,-7 8 8,0-1-1,0 1 1,0 0-1,1 0 1,-1 0-1,0 0 0,1 0 1,-1 0-1,0 1 1,1-1-1,-1 0 1,1 1-1,-1-1 0,1 1 1,-1-1-1,1 1 1,-1 0-1,1 0 1,0 0-1,-1 0 0,1 0 1,-1 0-1,1 0 1,-1 0-1,1 1 1,0-1-1,-1 0 1,1 1-1,-1-1 0,1 1 1,-1 0-1,0 0 1,1-1-1,-1 1 1,0 0-1,1 0 0,-1 0 1,0 0-1,0 1 1,1 0-8,5 6 41,1 1 0,-2 0 1,1 1-1,-1-1 1,2 7-42,-5-11 26,9 20 62,-2 2 0,0 0 0,-2 0 1,-1 1-1,-2 0 0,2 19-88,-2-18 103,-3-15-10,2 13 83,0-25-133,1-14-61,26-97-95,-13 41 70,4 1 0,20-44 43,-42 109 5,1 1-1,-1-1 0,1 1 0,0-1 1,-1 1-1,1-1 0,0 1 0,0 0 0,0-1 1,0 1-1,0 0 0,0 0 0,0 0 0,0 0 1,1 0-1,-1 0 0,0 0 0,1 0 0,-1 1 1,1-1-1,-1 0 0,1 1 0,-1-1 0,1 1 1,0 0-5,0 0 3,0 0 0,0 1 0,-1-1 1,1 1-1,0-1 0,0 1 1,0 0-1,0 0 0,0 0 1,-1 0-1,1 0 0,0 1 0,-1-1 1,1 0-1,-1 1 0,0-1 1,1 1-4,9 12 36,0 1 0,-1 0 0,-1 0 0,4 10-36,-6-12 63,99 190 222,-92-173-2475,-14-30 1400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8.391"/>
    </inkml:context>
    <inkml:brush xml:id="br0">
      <inkml:brushProperty name="width" value="0.2" units="cm"/>
      <inkml:brushProperty name="height" value="0.2" units="cm"/>
      <inkml:brushProperty name="color" value="#33CCFF"/>
    </inkml:brush>
  </inkml:definitions>
  <inkml:trace contextRef="#ctx0" brushRef="#br0">1 15 32,'3'-14'2088,"5"22"-1086,3 26-2426,-11-26 494</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8.724"/>
    </inkml:context>
    <inkml:brush xml:id="br0">
      <inkml:brushProperty name="width" value="0.2" units="cm"/>
      <inkml:brushProperty name="height" value="0.2" units="cm"/>
      <inkml:brushProperty name="color" value="#33CCFF"/>
    </inkml:brush>
  </inkml:definitions>
  <inkml:trace contextRef="#ctx0" brushRef="#br0">6 1 168,'-2'24'312,"2"-4"-8,-3-2-52,3-6-28,0 4 4,0 0-48,0 1 4,0-3 4,0-1-84,0-1-4,0-1-28,0-2-172,0 0-16,0-9-88,0 10-44,0-10-180,0 8-324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9.425"/>
    </inkml:context>
    <inkml:brush xml:id="br0">
      <inkml:brushProperty name="width" value="0.2" units="cm"/>
      <inkml:brushProperty name="height" value="0.2" units="cm"/>
      <inkml:brushProperty name="color" value="#33CCFF"/>
    </inkml:brush>
  </inkml:definitions>
  <inkml:trace contextRef="#ctx0" brushRef="#br0">1 85 180,'20'217'2276,"-15"-166"-1487,-5-50-670,0 37 784,26-219-658,-23 163-241,1 1 0,1-1 0,0 1 0,2 0 1,0 1-1,0-1 0,2 1 0,2-2-4,-3 5-29,-6 8 54,1 0-1,0 1 1,1-1-1,-1 1 1,1-1-1,0 1 1,3-3-25,-6 6 10,1 1 1,-1-1-1,0 0 1,0 1-1,1 0 0,-1-1 1,0 1-1,1 0 1,-1-1-1,1 1 0,-1 0 1,0 0-1,1 0 1,-1 0-1,1 0 1,-1 1-1,0-1 0,1 0 1,-1 1-1,0-1 1,1 0-1,-1 1 0,0 0 1,0-1-1,1 1 1,-1 0-1,0 0 0,0-1 1,0 1-1,0 0 1,0 0-1,1 1-10,7 8 61,1-1 0,-1 2 0,-1-1 1,0 1-1,-1 0 0,0 1 0,0-1 0,1 6-61,10 26 441,10 35-441,8 20 218,-29-80-188,-6-15-373,0 1 0,0 0 0,1-1 0,-1 0 0,1 1 1,0-1-1,0 0 0,2 3 343,-4-6-864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09.907"/>
    </inkml:context>
    <inkml:brush xml:id="br0">
      <inkml:brushProperty name="width" value="0.2" units="cm"/>
      <inkml:brushProperty name="height" value="0.2" units="cm"/>
      <inkml:brushProperty name="color" value="#33CCFF"/>
    </inkml:brush>
  </inkml:definitions>
  <inkml:trace contextRef="#ctx0" brushRef="#br0">0 146 280,'4'7'188,"-1"1"0,-1 0-1,0-1 1,0 1 0,0 0 0,-1 0-1,0 0 1,0 8-188,5 25 446,1-5-72,-5-20-212,1-1 0,1 1 0,0-1 1,1 0-1,0 0 0,1 0 1,1-1-1,1 0 0,5 9-162,-12-22 47,1 1 0,-1-1-1,0 0 1,1 1-1,-1-1 1,0 0-1,1 0 1,-1 0 0,1 0-1,0 0 1,-1-1-1,1 1 1,0 0 0,-1-1-1,1 1 1,0-1-1,0 1 1,0-1-1,-1 0 1,1 0 0,0 0-1,1 0-46,1-1 29,-1 0 0,1 0 0,0 0 0,-1 0 0,1-1 0,-1 1 0,0-1-1,1 0 1,-1 0 0,0 0 0,0 0-29,7-6 45,-1-1-1,0 0 1,0 0 0,-1 0 0,0-1-1,2-5-44,0-2 71,-1 1 0,0-2-1,-2 1 1,0-1 0,-1-1-1,-1 1 1,0-1 0,-1 0-1,-1-2-70,2-37-1134,-2-1 1,-2-17 1133,-1 64-462,0 11-406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0.260"/>
    </inkml:context>
    <inkml:brush xml:id="br0">
      <inkml:brushProperty name="width" value="0.2" units="cm"/>
      <inkml:brushProperty name="height" value="0.2" units="cm"/>
      <inkml:brushProperty name="color" value="#33CCFF"/>
    </inkml:brush>
  </inkml:definitions>
  <inkml:trace contextRef="#ctx0" brushRef="#br0">1 0 224,'9'29'1509,"38"347"958,-24-173-1786,-1-50-276,16 43-405,-27-154-1892,-11-42 1034</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0.607"/>
    </inkml:context>
    <inkml:brush xml:id="br0">
      <inkml:brushProperty name="width" value="0.2" units="cm"/>
      <inkml:brushProperty name="height" value="0.2" units="cm"/>
      <inkml:brushProperty name="color" value="#33CCFF"/>
    </inkml:brush>
  </inkml:definitions>
  <inkml:trace contextRef="#ctx0" brushRef="#br0">0 169 368,'36'-18'2213,"20"-5"-1463,84-34 257,12 3-1007,-89 38-2644,-61 15 1690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1.055"/>
    </inkml:context>
    <inkml:brush xml:id="br0">
      <inkml:brushProperty name="width" value="0.2" units="cm"/>
      <inkml:brushProperty name="height" value="0.2" units="cm"/>
      <inkml:brushProperty name="color" value="#33CCFF"/>
    </inkml:brush>
  </inkml:definitions>
  <inkml:trace contextRef="#ctx0" brushRef="#br0">1 282 84,'1'2'91,"0"0"0,0 0 0,1 0 0,-1-1 0,0 1 0,1-1 0,-1 1 0,1-1-1,0 1 1,-1-1 0,1 0 0,0 0 0,0 1 0,0-1 0,0-1 0,0 1 0,0 0 0,0 0 0,0-1 0,0 1 0,1-1-91,1 0 88,1 1 0,0-2-1,-1 1 1,1 0 0,-1-1 0,1 0 0,-1 0 0,1 0 0,-1 0 0,1-1-88,9-4 142,0-1 1,-1 0-1,1 0 1,-2-2-1,8-5-142,-9 6 87,-1-1 1,0 1-1,0-1 0,-1-1 1,0 0-1,-1 0 1,3-6-88,-7 9 23,0-1 0,0 0 1,-1 0-1,0-1 0,-1 1 1,0-1-1,0 1 0,-1-1 0,0 1 1,0-1-1,-1-9-23,0 16 14,0-1 0,0 0 0,0 1 0,0-1 0,-1 0 0,1 0 0,-1 1 0,0-1 0,0 1 0,0-1 0,0 1 0,0-1 0,-1 1 0,1-1-1,-1 1 1,1 0 0,-1 0 0,0 0 0,0 0 0,0 0 0,0 0 0,0 1 0,0-1 0,-2 0-14,1 1 16,1 0 0,0 0 0,0 1 0,-1-1-1,1 1 1,-1 0 0,1 0 0,0 0 0,-1 0 0,1 0-1,0 0 1,-1 0 0,1 1 0,0 0 0,-1-1 0,1 1 0,0 0-1,0 0 1,-1 0 0,1 0 0,0 0 0,0 1 0,0-1-1,0 0 1,1 1 0,-1 0 0,0-1 0,0 3-16,-7 6 57,0 0 0,1 1-1,1 0 1,0 0 0,1 1 0,0 0 0,0 0 0,1 1 0,1-1 0,0 1-1,-1 9-56,-1 11 109,2 0-1,1 1 0,1-1 1,2 3-109,0-25 18,1-1 0,0 1 0,1-1 0,0 1 0,1-1 0,0 0 0,1 0 0,-1 0 0,2-1 0,0 1 0,0-1 0,0 0 0,1 0 0,1-1 0,6 7-18,-10-13-6,-1 0-1,1 0 1,0-1-1,0 1 0,0-1 1,1 0-1,-1 1 1,0-1-1,0-1 1,1 1-1,-1 0 0,0-1 1,1 0-1,-1 0 1,0 0-1,1 0 1,-1 0-1,1-1 0,-1 0 1,2 0 6,7-2-170,0-2 0,0 1-1,-1-1 1,9-6 170,-10 6-129,-2 1-204,-1-1-1,0 1 1,0-1 0,0-1 0,-1 1-1,1-1 1,1-4 333,7-5-863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5.716"/>
    </inkml:context>
    <inkml:brush xml:id="br0">
      <inkml:brushProperty name="width" value="0.2" units="cm"/>
      <inkml:brushProperty name="height" value="0.2" units="cm"/>
      <inkml:brushProperty name="color" value="#66CC00"/>
    </inkml:brush>
  </inkml:definitions>
  <inkml:trace contextRef="#ctx0" brushRef="#br0">15 1 676,'0'0'713,"0"0"-57,0 0-13,0 0-8,0 0-54,0 0-85,-3 3-72,2-1-344,0 0 0,-1 0 0,1 1 1,0-1-1,0 0 0,0 1 0,0-1 0,0 1 0,1-1 1,-1 1-1,1-1 0,0 1 0,0-1 0,0 1 1,0 2-81,5 52 511,1-5-3078,-6-44 1556</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1.705"/>
    </inkml:context>
    <inkml:brush xml:id="br0">
      <inkml:brushProperty name="width" value="0.2" units="cm"/>
      <inkml:brushProperty name="height" value="0.2" units="cm"/>
      <inkml:brushProperty name="color" value="#33CCFF"/>
    </inkml:brush>
  </inkml:definitions>
  <inkml:trace contextRef="#ctx0" brushRef="#br0">301 1 208,'-21'17'330,"1"2"1,1 0-1,0 1 0,2 1 1,0 0-1,2 2 1,0 0-1,2 0 0,0 1 1,0 4-331,11-23 58,0 1 1,0-1 0,0 1 0,1 0-1,0 0 1,0 0 0,0 0-1,1 0 1,-1 0 0,2 0 0,-1 0-1,1 0 1,0 0 0,0 0 0,1 3-59,4 6 156,0-1 1,0 1-1,2-1 1,0-1-1,0 1-156,1-1 203,-1 1 0,-1 0 0,0 0 0,-1 1 1,4 12-204,-9-18 77,0 0 1,0 0-1,-1 0 1,0 1-1,-1-1 1,1 0 0,-2 0-1,1-1 1,-2 1-1,1 0 1,-1 0-1,0-1 1,-1 0 0,0 0-1,0 0 1,-1 0-1,0 0 1,-3 3-78,2-3-257,0 0-1,-1 0 1,0 0-1,0-1 1,-1 0 0,0 0-1,0-1 1,0 0 0,-1-1-1,0 0 1,0 0-1,0-1 1,-1 0 0,1 0-1,-1-1 1,-2 0 257,-5-1-1157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2.537"/>
    </inkml:context>
    <inkml:brush xml:id="br0">
      <inkml:brushProperty name="width" value="0.2" units="cm"/>
      <inkml:brushProperty name="height" value="0.2" units="cm"/>
      <inkml:brushProperty name="color" value="#33CCFF"/>
    </inkml:brush>
  </inkml:definitions>
  <inkml:trace contextRef="#ctx0" brushRef="#br0">18 14 100,'-3'-13'589,"-4"15"818,6-1-1350,1 1 0,-1-1 0,0 0-1,0 1 1,1-1 0,-1 0-1,0 1 1,1-1 0,0 1-1,-1-1 1,1 1 0,0-1 0,0 1-1,-1-1 1,1 1 0,1 0-57,56 375 2428,-53-318-4276,-4-59 888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6.238"/>
    </inkml:context>
    <inkml:brush xml:id="br0">
      <inkml:brushProperty name="width" value="0.2" units="cm"/>
      <inkml:brushProperty name="height" value="0.2" units="cm"/>
      <inkml:brushProperty name="color" value="#33CCFF"/>
    </inkml:brush>
  </inkml:definitions>
  <inkml:trace contextRef="#ctx0" brushRef="#br0">9 1 148,'0'0'17,"-1"0"0,1 0 0,-1 1 0,1-1 0,-1 0 0,1 0 0,0 1 0,-1-1 0,1 0 0,-1 1 0,1-1 0,0 0 0,-1 1 0,1-1 0,0 1 0,-1-1 0,1 1 0,0-1 0,-1 1 0,1-1 0,0 1 0,0-1 0,0 1 0,0-1 0,-1 1 0,1-1 0,0 1 0,0-1 0,0 1-17,0 8 82,1 0 0,0 0 0,1 0 0,-1 0 0,2 0 0,-1-1-1,1 1 1,4 7-82,4 17 257,92 406 1394,-49-186-1448,-35-213-2348,-19-40 1255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6.776"/>
    </inkml:context>
    <inkml:brush xml:id="br0">
      <inkml:brushProperty name="width" value="0.2" units="cm"/>
      <inkml:brushProperty name="height" value="0.2" units="cm"/>
      <inkml:brushProperty name="color" value="#33CCFF"/>
    </inkml:brush>
  </inkml:definitions>
  <inkml:trace contextRef="#ctx0" brushRef="#br0">18 508 32,'7'29'216,"2"0"-1,2-1 1,0 0-1,2 0 1,1-2 0,1 0-1,1 0 1,10 10-216,19 7 356,-43-42-328,1 1-1,-1 0 0,0-1 1,0 0-1,1 1 1,-1-1-1,0 0 1,1 0-1,-1 0 0,1-1 1,-1 1-1,1-1 1,0 1-1,-1-1 0,1 0 1,0 0-1,-1 0 1,1 0-1,0 0 0,-1-1 1,1 1-1,-1-1 1,1 0-28,6-5 32,0 0 1,0-1-1,-1 0 1,0 0 0,0-1-1,-1 0 1,0-1 0,-1 1-1,1-1 1,-2-1-1,1 1 1,-1-1 0,-1 0-1,0 0 1,0 0 0,-1 0-1,0-2-32,5-17 52,-1-1-1,-2-1 1,-1 1 0,-1-1-1,-1-21-51,-4 15 45,-2 1 0,-2-1 0,-1 1 0,-1 0 0,-3 1-1,0 0 1,-11-19-45,16 39 84,0 1-1,-1 1 1,0-1-1,-1 1 0,-1 1 1,0-1-1,0 1 1,-2 1-1,1 0 0,-7-4-83,15 13 18,0 1 0,-1 0 0,1 0 0,0 0-1,-1 0 1,1 0 0,-1 0 0,0 1 0,1-1-1,-1 1 1,1 0 0,-1-1 0,0 1 0,1 1-1,-1-1 1,0 0 0,1 1 0,-1-1 0,1 1-1,-1 0 1,1 0 0,-1 0 0,1 0 0,-1 0-1,1 0 1,0 1 0,0-1 0,0 1 0,0 0-1,0-1 1,-1 2-18,-5 5 20,0-1 1,0 2-1,1-1 0,0 1 0,0 0 0,-3 8-20,-4 10-92,1 0 1,1 2-1,2-1 0,1 2 1,1-1-1,1 1 0,-1 21 92,7-18-1651,1-21 599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7.228"/>
    </inkml:context>
    <inkml:brush xml:id="br0">
      <inkml:brushProperty name="width" value="0.2" units="cm"/>
      <inkml:brushProperty name="height" value="0.2" units="cm"/>
      <inkml:brushProperty name="color" value="#33CCFF"/>
    </inkml:brush>
  </inkml:definitions>
  <inkml:trace contextRef="#ctx0" brushRef="#br0">0 394 136,'7'43'412,"1"0"-1,2-1 1,15 36-412,-20-64 72,1-1 1,1 0 0,0 0-1,1-1 1,0 0 0,5 6-73,-8-13 42,0 1 1,1-1 0,-1 0-1,1-1 1,0 1-1,0-1 1,0 0-1,1 0 1,-1-1-1,1 0 1,0 0 0,6 1-43,-9-3 31,0 0 1,0-1-1,0 1 1,0-1 0,0 0-1,0 0 1,0 0-1,0-1 1,1 1 0,-1-1-1,0 0 1,0 0 0,-1 0-1,1-1 1,0 0-1,2-1-31,2-1 44,-1-1 0,-1 0 0,1 0 0,-1 0 0,0-1 0,0 0 0,0 0 0,1-4-44,4-5 60,0-2 0,-1 0 0,0 0 0,-2 0-1,0-1 1,4-18-60,-4 7 71,-1-1 0,-2-1 0,-1 1 0,-2-1-1,0 1 1,-3-1 0,0 0 0,-2 1 0,-1 0-1,-1-1 1,-2 1 0,-1 1 0,-2 0 0,-1-3-71,-20-28 281,30 57-255,-1 1 1,1-1 0,-1 0 0,0 1 0,0 0 0,0-1 0,0 1 0,-1 0 0,1 0 0,-1 0 0,1 1 0,-1-1 0,0 0 0,1 1 0,-1 0-1,0 0 1,0 0 0,0 0 0,0 0 0,0 0-27,-1 2 15,0 1 0,1-1 1,-1 1-1,1 0 0,-1-1 0,1 1 0,0 1 0,0-1 0,0 1 1,0-1-1,0 1 0,1 0 0,-1 0 0,1 0 0,-2 2-15,-37 53 94,32-43-285,0-1-1,1 1 1,1 1 0,0-1 0,1 1 0,1 0-1,0 1 1,1-1 0,1 1 0,0 5 191,1-7-814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7.636"/>
    </inkml:context>
    <inkml:brush xml:id="br0">
      <inkml:brushProperty name="width" value="0.2" units="cm"/>
      <inkml:brushProperty name="height" value="0.2" units="cm"/>
      <inkml:brushProperty name="color" value="#33CCFF"/>
    </inkml:brush>
  </inkml:definitions>
  <inkml:trace contextRef="#ctx0" brushRef="#br0">52 1 148,'8'19'152,"-2"1"0,0 0 0,-1 1 0,-1-1 0,-1 1 0,0 0 1,-2 0-1,-1 0 0,0 0 0,-1 0 0,-2 0 0,0 0 0,-1-1 0,-1 1 0,-1-1 0,-1 0 0,0-1 0,-2 1 1,0-2-1,-4 5-152,-7-7-1541,20-16 636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8.142"/>
    </inkml:context>
    <inkml:brush xml:id="br0">
      <inkml:brushProperty name="width" value="0.2" units="cm"/>
      <inkml:brushProperty name="height" value="0.2" units="cm"/>
      <inkml:brushProperty name="color" value="#33CCFF"/>
    </inkml:brush>
  </inkml:definitions>
  <inkml:trace contextRef="#ctx0" brushRef="#br0">63 154 364,'-11'33'418,"2"2"0,1-1 0,2 1 0,1 0 0,2 1 0,1-1 0,2 10-418,0-36 37,1 0 0,0-1 1,0 1-1,1-1 0,0 1 0,0-1 1,1 1-1,1-1 0,-1 0 1,1 0-1,0-1 0,1 1 0,0-1 1,0 0-1,6 6-37,-8-10 21,0-1-1,-1 0 1,1 0 0,0 1-1,0-2 1,0 1-1,1 0 1,-1-1 0,0 1-1,1-1 1,-1 0 0,0 0-1,1 0 1,0-1-1,-1 1 1,1-1 0,-1 0-1,3 0-20,0-1 16,0 0 0,0 0 0,0 0 0,-1-1-1,1 0 1,0 0 0,0-1 0,-1 0 0,0 0-1,3-2-15,7-5 36,0-2-1,-1 1 0,-1-2 1,0 0-1,-1-1 0,9-13-35,-10 11 19,-1-1 1,0 0-1,-2-1 0,0 0 0,-1 0 0,-1-1 0,0 0 0,-2 0 0,0-1 0,-1 1 0,-1-1 0,-1 1 0,-1-16-19,-1 23 25,0 0 0,-1 0 0,0 0-1,-1 0 1,0 0 0,-1 0-1,0 1 1,-1 0 0,0 0 0,-1-1-25,4 7 29,-1 0-1,0 0 1,0 1 0,0-1 0,-1 1 0,1 0 0,-1-1 0,0 2 0,-1-1 0,1 0 0,0 1 0,-1 0 0,0 0 0,0 0 0,0 1 0,0-1 0,0 1 0,0 0 0,-1 1 0,1-1 0,-1 1 0,1 0 0,-5 0-29,4 3 19,0-1 0,0 1 0,-1 0 0,2 0 0,-1 0-1,0 1 1,0 0 0,1 0 0,-1 1 0,1 0 0,0-1 0,0 2 0,1-1 0,-1 0 0,1 1 0,-3 4-19,-10 11 57,0 1-1,2 1 1,-6 11-57,11-17-218,0 1 0,1 0-1,1 0 1,1 1 0,0 1 0,1-1-1,1 1 1,1-1 0,1 2 0,0-1-1,1 14 219,2-23-772</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8.596"/>
    </inkml:context>
    <inkml:brush xml:id="br0">
      <inkml:brushProperty name="width" value="0.2" units="cm"/>
      <inkml:brushProperty name="height" value="0.2" units="cm"/>
      <inkml:brushProperty name="color" value="#33CCFF"/>
    </inkml:brush>
  </inkml:definitions>
  <inkml:trace contextRef="#ctx0" brushRef="#br0">54 229 192,'-12'32'479,"2"0"1,1 1-1,2 0 1,1 0-1,1 0 0,2 1 1,2 17-480,1-45 10,1 0 0,0 0-1,1 0 1,0-1 0,-1 1 0,2 0 0,-1-1 0,1 1 0,0-1 0,0 0 0,0 0 0,1 0 0,0 0 0,0-1 0,0 1 0,0-1-1,1 0 1,0-1 0,-1 1 0,1-1 0,1 1 0,-1-2 0,0 1 0,1-1 0,0 1 0,-1-1 0,1-1 0,0 1 0,0-1 0,0 0 0,0-1-1,0 1 1,0-1 0,0 0 0,0-1 0,0 1 0,0-1 0,6-2-10,2-2-9,1 0 0,-1-1-1,-1-1 1,1 0 0,-1-1 0,-1 0 0,1-1-1,-1 0 1,-1-1 0,0-1 0,0 1-1,-1-2 1,0 0 0,-1 0 0,0 0 0,-1-1-1,-1-1 1,0 1 0,-1-1 0,0 0 0,-1 0-1,-1-1 1,0 0 0,-1 0 0,0 0-1,-2 0 1,1 0 0,-2-2 9,1-5 79,-1 0-1,-1 0 1,-1 1-1,-1-1 1,-1 1 0,-1-1-1,-1 1 1,-4-10-79,8 26 41,-2-6 79,0 0 1,0 1-1,-1-1 1,-1 1-1,-1-1-120,6 9 25,0 0-1,0 1 1,0-1 0,0 1-1,0-1 1,0 1-1,-1-1 1,1 1 0,0 0-1,-1 0 1,0 0-1,1-1 1,-1 2-1,1-1 1,-1 0 0,0 0-1,0 0 1,1 1-1,-1-1 1,0 1 0,0-1-1,0 1 1,0 0-1,0 0 1,0 0 0,1 0-1,-1 0 1,0 0-1,0 1 1,0-1 0,0 0-1,0 1 1,1 0-1,-1-1 1,-1 2-25,-7 4 30,0 1 1,1 0-1,0 0 1,0 1-1,1 0 1,0 1-1,0 0 1,1 0-1,0 1 1,1 0-1,0 0 0,0 1 1,1-1-1,1 1 1,-1 1-31,-3 10-190,1 0 1,1 0-1,1 1 1,1-1-1,1 1 0,1 0 1,1 11 189,1-30-115,0 0 0,1 0 0,0 0 0,-1 0 1,1 0-1,1 0 0,-1-1 0,0 1 0,1 0 0,0-1 0,0 1 1,0-1-1,0 0 0,1 1 0,-1-1 0,1 0 0,0 0 0,0-1 1,0 1-1,0-1 0,0 1 0,1-1 0,-1 0 0,1 0 1,-1-1-1,1 1 0,3 1 115,10-1-941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18.941"/>
    </inkml:context>
    <inkml:brush xml:id="br0">
      <inkml:brushProperty name="width" value="0.2" units="cm"/>
      <inkml:brushProperty name="height" value="0.2" units="cm"/>
      <inkml:brushProperty name="color" value="#33CCFF"/>
    </inkml:brush>
  </inkml:definitions>
  <inkml:trace contextRef="#ctx0" brushRef="#br0">26 283 352,'0'7'175,"-4"22"325,1 0 0,2-1-1,1 1 1,2 0-1,0 0 1,7 26-500,-9-52 20,1-1 0,-1 1 0,1-1 0,0 1 1,0-1-1,0 0 0,0 0 0,1 1 0,-1-1 0,0 0 0,1 0 0,0 0 0,-1 0 0,1-1 1,0 1-1,0 0 0,0-1 0,0 1 0,0-1 0,0 0 0,0 0 0,1 0 0,-1 0 1,1 1-21,1-2 19,-1 0 1,1 0 0,0 0 0,-1 0 0,1 0 0,0-1 0,-1 1 0,1-1-1,-1 0 1,1 0 0,-1-1 0,0 1 0,1-1 0,-1 1 0,1-2-20,8-4 36,-1-1 0,0 0 0,0 0 0,-1-2 1,0 1-1,0-1 0,-1-1 0,2-2-36,2-8 47,0 1 0,-1-2-1,-1 0 1,-1 0 0,-1-1 0,-1 0 0,-1-1-1,-1 0 1,-2 0 0,0 0 0,-1-1-1,-1 1 1,-2-15-47,0 33 57,-1-1-1,1 1 1,-2 0-1,1 0 1,-1-1-1,1 1 0,-2 0 1,1 0-1,-1 1 1,0-1-1,0 0 1,0 1-1,-1 0 1,0 0-1,0 0 1,0 0-1,-1 0 1,1 1-1,-1 0 1,0 0-1,0 0 1,-1 1-1,1 0 1,-2-1-57,2 3 28,0 1 1,1 0 0,-1 0 0,1 0 0,-1 0 0,0 1 0,1 0 0,-1 0 0,1 0-1,0 0 1,-1 1 0,1 0 0,0 0 0,0 0 0,0 0 0,0 1 0,0-1-1,1 1 1,-4 3-29,-4 1 58,-2 1-227,0 1 0,0 0 0,0 1 0,1 0 0,1 1 0,0 1 0,0 0 0,-8 13 169,-2 0-1871,16-18 857</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20.322"/>
    </inkml:context>
    <inkml:brush xml:id="br0">
      <inkml:brushProperty name="width" value="0.2" units="cm"/>
      <inkml:brushProperty name="height" value="0.2" units="cm"/>
      <inkml:brushProperty name="color" value="#33CCFF"/>
    </inkml:brush>
  </inkml:definitions>
  <inkml:trace contextRef="#ctx0" brushRef="#br0">1 147 8,'0'0'248,"0"0"11,0 0-12,0 0 1,0 0-17,0 0-43,0 0-10,0 0-10,0 0 31,0 0-13,0 0-10,1 0-164,-1 0 1,1 0-1,-1 0 0,1 0 0,0 0 1,-1 0-1,1 1 0,0-1 0,-1 0 0,1 0 1,-1 1-1,1-1 0,0 0 0,-1 0 1,1 1-1,-1-1 0,1 1 0,-1-1 0,1 1 1,-1-1-1,1 1 0,-1-1 0,0 1 1,1-1-1,-1 1 0,0-1 0,1 1-12,0 6 53,1-1-1,-2 1 0,1 0 1,-1 0-1,0 0 0,0 0 1,0 0-1,-1-1 1,-2 7-53,0 26 252,3-25-180,1 0 0,1 0-1,0 0 1,0 0 0,1-1-1,1 1 1,3 5-72,-4-11 31,0 0-1,1-1 1,0 1 0,1-1-1,-1 0 1,1 0 0,1-1-1,-1 1 1,1-1-1,0-1 1,0 1 0,1-1-1,2 2-30,-6-6 19,-1 0 0,1 0-1,0 0 1,0 0-1,0 0 1,0-1-1,0 1 1,0-1 0,0 0-1,0 0 1,0 0-1,0 0 1,0-1-1,0 1 1,0-1 0,0 1-1,0-1 1,-1 0-1,1 0 1,0-1-1,0 1 1,1-2-19,9-4 53,-1 0-1,0-1 1,-1 0 0,2-3-53,-4 2 32,0-1-1,-1 1 1,0-1 0,0-1 0,-1 0 0,0 0 0,-1 0-1,-1 0 1,0-1 0,0 0 0,-1-1 0,-1 1-1,0 0 1,0-1 0,-1 0 0,-1 0 0,0 1 0,-1-1-1,-1 0 1,0 0 0,0 0 0,-1 1 0,-1-1-1,0 1 1,-1-1 0,0 1 0,-1 0 0,0 0 0,-1 1-1,0 0 1,-1 0 0,0 0 0,-3-2-32,8 10 9,0 1 1,0-1 0,0 1-1,0-1 1,-1 1-1,1 0 1,-1 0-1,0 0 1,0 0 0,1 1-1,-1-1 1,0 1-1,0-1 1,-1 1 0,1 0-1,0 0 1,0 1-1,-1-1 1,1 1-1,0-1 1,-2 1-10,2 1-17,-1 0 0,0 1 0,1-1 1,-1 1-1,1-1 0,0 1 0,-1 0 0,1 1 0,0-1 1,0 0-1,0 1 0,1 0 0,-1 0 0,1-1 0,-1 2 1,1-1-1,0 0 0,0 1 17,-1 1-178,0 0 0,0 0 0,1 1 0,0 0 0,0-1 0,0 1 0,0 0 0,0 5 178,1-4-307,1-6-204,0 1-117,0 6-180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6.053"/>
    </inkml:context>
    <inkml:brush xml:id="br0">
      <inkml:brushProperty name="width" value="0.2" units="cm"/>
      <inkml:brushProperty name="height" value="0.2" units="cm"/>
      <inkml:brushProperty name="color" value="#66CC00"/>
    </inkml:brush>
  </inkml:definitions>
  <inkml:trace contextRef="#ctx0" brushRef="#br0">42 1 364,'-12'53'1593,"2"0"0,2 0-1,2 29-1592,1 161 2299,5-200-2435,0-42-3,1 1 1,-1-1 0,0 0-1,1 0 1,-1 0 0,1 0-1,0 0 1,-1 0 0,1 0-1,0 0 1,-1 0 0,1 0-1,0 0 1,0 0-1,0 0 1,0-1 0,0 1-1,0 0 1,0-1 0,0 1-1,0-1 1,0 1 0,0-1-1,1 1 139,1-2-1328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20.940"/>
    </inkml:context>
    <inkml:brush xml:id="br0">
      <inkml:brushProperty name="width" value="0.2" units="cm"/>
      <inkml:brushProperty name="height" value="0.2" units="cm"/>
      <inkml:brushProperty name="color" value="#33CCFF"/>
    </inkml:brush>
  </inkml:definitions>
  <inkml:trace contextRef="#ctx0" brushRef="#br0">148 1097 16,'11'38'650,"-1"1"0,-2 1 0,-2-1 0,-1 1 0,-2 19-650,-3-59 193,0 0-23,0 0-22,0 0-141,0 0-1,0-1 1,0 1-1,0 0 1,0-1-1,0 1 1,0 0-1,0-1 0,0 1 1,0 0-1,0-1 1,-1 1-1,1 0 1,0 0-1,0-1 1,0 1-1,-1 0 1,1-1-1,0 1 1,0 0-1,-1 0 1,1 0-1,0-1 1,0 1-1,-1 0 1,1 0-1,0 0 1,-1 0-1,1-1 1,0 1-1,-1 0 1,1 0-1,0 0 1,-1 0-1,1 0 1,0 0-1,-1 0 1,1 0-1,0 0 1,-1 0-1,1 0 1,0 0-1,-1 0 1,1 0-1,0 1 1,-1-1-1,1 0 1,0 0-1,-1 0 1,1 0-1,0 1 1,0-1-1,-1 0 1,1 0-1,0 0 1,0 1-1,-1-1 1,1 0-1,0 1 1,0-1-1,0 0 1,-1 0-1,1 1 1,0-1-1,0 0 1,0 1-1,0-1-6,-24-71 116,4-2 0,2-1-1,-1-36-115,2-20 98,3-76-98,13 162 80,2 0-1,1 1 0,3-1 1,2 1-1,1 1 1,3-1-1,6-15-79,-5 23 112,1 1 0,2 1 0,1 0 0,5-6-112,-13 25 45,1 1 0,0 0 0,1 0 0,1 1 0,0 1 0,0-1 0,1 2 0,0 0 0,1 0 0,11-6-45,-20 14 15,0 0-1,-1 0 1,1 0 0,0 0-1,1 1 1,-1 0-1,0-1 1,0 2-1,1-1 1,-1 0-1,0 1 1,1 0 0,-1 0-1,1 0 1,-1 0-1,0 1 1,1 0-1,-1 0 1,0 0 0,1 1-15,0 0 16,0 1 1,0 0 0,0 0 0,0 0 0,-1 1 0,1 0 0,-1 0-1,0 0 1,-1 0 0,1 1 0,-1 0 0,1-1 0,1 6-17,3 6 51,-1-1-1,-1 1 1,0 0 0,-1 1 0,-1-1 0,0 1 0,-2 0 0,0 0 0,0 16-51,-3-18 38,0 0 0,-1-1 0,-1 1 0,-1 0 0,0-1 0,-1 0 0,0 0 0,-1 0 0,-1-1 1,0 1-1,-1-2 0,0 1 0,-1-1 0,-2 2-38,-4 4 25,-1 0-1,0-2 1,-2 0 0,0 0-1,0-2 1,-1-1 0,-1 0 0,-17 8-25,23-16-173,-1 0 0,1-1 0,-1 0 1,0-1-1,0-1 0,0-1 0,-1 0 0,1-1 0,-12-1 173,9 1-534,13 0 405,0-1 0,0 1 0,0-1 1,1 0-1,-1-1 0,0 1 0,1-1 0,-1 0 0,1 0 0,0 0 0,0-1 0,-2 0 129,-13-10-1018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21.874"/>
    </inkml:context>
    <inkml:brush xml:id="br0">
      <inkml:brushProperty name="width" value="0.2" units="cm"/>
      <inkml:brushProperty name="height" value="0.2" units="cm"/>
      <inkml:brushProperty name="color" value="#33CCFF"/>
    </inkml:brush>
  </inkml:definitions>
  <inkml:trace contextRef="#ctx0" brushRef="#br0">238 1 40,'0'0'122,"0"0"11,0 0 1,0 0-50,0 0 0,0 0-5,0 0-1,0 0 12,0 0 4,0 0-39,0 0 37,0 0 4,0 0-48,0 0 25,0 0 25,0 0-17,0 0 16,-5 0-28,2 0-50,-1 1 0,1 0 0,0-1 0,0 1 0,-1 1-1,1-1 1,0 0 0,0 1 0,0-1 0,0 1 0,1 0 0,-1 0 0,0 0 0,1 1 0,-2 1-19,-3 3 53,1 0 1,0 1 0,0 0-1,1 0 1,-5 9-54,1 2 75,1 0 0,0 1 1,2 0-1,0 0 1,-1 9-76,7-26 22,0-1 0,-1 1 0,1 0 0,1 0 1,-1 0-1,0 0 0,1 0 0,0 0 0,-1 0 1,1-1-1,0 1 0,0 0 0,1 0 1,-1-1-1,0 1 0,1-1 0,0 1 0,0 0-22,44 42 419,-40-40-301,0 0 0,-1 0 1,1 1-1,-1-1 0,0 1 0,0 0 1,-1 0-1,0 1 0,0-1 0,0 2-118,-2 0 115,0 0-1,-1 0 1,0 0-1,-1 0 1,0 0-1,0 1 1,0-1-1,-1 0 1,-1 0-1,1 0 1,-1 0-1,0-1 1,-1 1-1,0-1 1,-1 2-115,-5 11 149,-1 0 1,-1 0-1,-1-1 1,-13 14-150,23-29-40,-56 63 165,55-64-340,-1 1-1,0-1 0,0 0 0,0 0 0,0 0 0,0-1 0,0 0 0,-1 1 0,1-2 1,-1 1-1,0 0 0,0-1 0,1 0 0,-1 0 0,-5 0 216,8-1-971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2:31.490"/>
    </inkml:context>
    <inkml:brush xml:id="br0">
      <inkml:brushProperty name="width" value="0.2" units="cm"/>
      <inkml:brushProperty name="height" value="0.2" units="cm"/>
      <inkml:brushProperty name="color" value="#33CCFF"/>
    </inkml:brush>
  </inkml:definitions>
  <inkml:trace contextRef="#ctx0" brushRef="#br0">1554 172 288,'0'0'294,"0"0"-25,0 0-4,0 0 15,0 0 4,0 0-2,0 0-12,0 0-20,-3 11 1930,-9-25-2124,-1 1 0,-1 1 0,0 0 0,-1 0 0,0 2 0,0 0-1,-1 1 1,0 0 0,-15-5-56,-5 1 76,0 1 0,0 2-1,-1 2 1,0 1 0,-12 1-76,-41-2 250,-60 4-250,121 8 2,0 0 1,1 2-1,0 1 0,0 2 1,1 0-1,0 2 1,-10 6-3,3 0 20,0 1 1,2 2-1,0 1 1,1 1-1,1 2 1,1 1-1,1 1 1,1 2-1,-13 19-20,-23 33 18,3 4-1,4 2 0,-17 42-17,53-87 12,1 1 0,3 1-1,2 1 1,1 0 0,2 0 0,3 2-1,1-1 1,2 1 0,2 0 0,3 6-12,0-44 5,1 1 0,1-1 1,0 1-1,0-1 1,1 0-1,-1 0 1,2 0-1,-1 0 1,1-1-1,1 1 1,-1-1-1,1 0 1,0 0-1,1-1 0,0 1 1,0-1-1,0-1 1,0 1-1,5 2-5,8 6 23,0-1 1,1-1-1,1 0 0,-1-2 0,2 0 0,11 3-23,13 1 33,0-1 1,1-2-1,0-3 0,1-1 0,0-2 0,0-3 0,0-2-33,-10-3 14,0-3 0,0-1 0,-1-2 0,0-1-1,-1-2 1,13-7-14,-30 13 11,48-21 10,-2-2 0,0-3 0,-2-2 0,-2-4 0,-2-2 0,-1-3 0,-2-2 0,42-45-21,-64 54 0,-1-1-1,11-18 1,-31 34-5,-1-1-1,0 0 1,-2-1 0,-1 0-1,0 0 1,-2-1 0,0 0-1,-2-1 6,-3 15-8,-1 1 0,0-1 0,-1 0 0,0 0-1,0 1 1,-1-1 0,0 0 0,-1 0 0,0 1-1,0-1 1,-1 1 0,0 0 0,-3-5 8,-5-7-20,-1 1 1,-1 0 0,0 1 0,-9-9 19,14 18-9,-28-34 30,-3 2 1,-1 2-1,-35-26-21,69 62-12,1 0 0,-1 1 1,0-1-1,0 1 0,-1 1 1,1-1-1,-1 1 0,-3 0 12,-28-12-2398,33 11 1269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3:46.720"/>
    </inkml:context>
    <inkml:brush xml:id="br0">
      <inkml:brushProperty name="width" value="0.2" units="cm"/>
      <inkml:brushProperty name="height" value="0.2" units="cm"/>
      <inkml:brushProperty name="color" value="#66CC00"/>
    </inkml:brush>
  </inkml:definitions>
  <inkml:trace contextRef="#ctx0" brushRef="#br0">227 18 60,'0'0'226,"0"0"50,0 0-15,0 0-36,0 0-28,0 0 33,0 0 22,0 0-35,0 0 32,0 0 12,0-1-224,0 0 0,1 1 1,-1-1-1,0 0 0,0 0 0,0 0 0,0 0 0,0 0 0,0 0 0,0 1 1,-1-1-1,1 0 0,0 0 0,0 0 0,-1 0 0,1 1 0,-1-1 0,1 0 1,-1 0-38,-1 0 257,1 1 0,-1 0 1,0 1-1,1-1 0,-1 0 1,0 0-1,0 1 0,1-1 1,-1 1-1,0-1 1,1 1-1,-1 0 0,1 0 1,-1 0-1,1 0 0,0 0 1,-1 0-1,1 0 0,0 0 1,-1 1-258,1-1 107,0 1 0,0 0 1,0 0-1,0 1 0,0-1 0,0 0 1,0 0-1,1 0 0,-1 0 0,1 1 1,0-1-1,0 0 0,0 1 0,0-1-107,1 12-157,0-1 1,1 1-1,1-1 0,1 0 0,1 4 157,0 4 496,14 62-406,-10-38 4,1-1-1,16 37-93,94 275 156,6 14-95,-98-298-383,15 59 322,-36-112-146,-3-31 91,-4-41 35,0 45-3,0-358 37,1 345-8,1 1 1,0-1 0,3-7-7,6-42 52,14-97 14,-19 102-35,-4 42-8,0 1 1,2 0-1,0 0 0,1 0 1,5-11-24,-2 11 9,-3 7 4,0 0 0,1 0 0,1 1 0,1-1 0,0 1 0,0 1 0,9-10-13,-16 23 8,-1-1 0,1 1 0,0-1 0,-1 1 0,1-1 1,0 1-1,-1-1 0,1 0 0,-1 1 0,1-1 1,-1 0-1,1 0 0,-1 0 0,1 1 0,-1-1 0,0 0 1,1 0-1,-1 0 0,0 0 0,0 1 0,0-1 1,0 0-1,0 0 0,0 0 0,0 0 0,0 0 0,0 0 1,0 0-1,0 1 0,0-1 0,-1-1-8,0 2 2,-1-1 0,1 0-1,-1 1 1,1-1 0,0 1 0,-1 0 0,1-1-1,-1 1 1,0 0 0,1 0 0,-1 0-1,1 0 1,-1 0 0,1 0 0,-1 0-1,0 1-1,-69 14-75,67-13 94,-219 64-98,205-59 92,1 1-1,0 1 1,0 1-1,0 0 1,-10 10-13,-32 19-47,33-22 43,1 1-1,1 1 0,1 1 1,1 1-1,0 1 0,-1 4 5,-31 37 62,43-47-124,9-13 60,1-1 1,-1 1-1,0 0 1,0-1-1,0 1 1,0-1 0,0 0-1,-1 0 1,1 0-1,-1 0 1,1 0-1,-1 0 2,2-2-15,1 0 21,0 0 6,0 0-29,0 0-25,0 0 29,0 0-10,0 0 5,0 0 2,0 0 42,0 0-28,0 0-36,21 18-23,57-5-63,1-3-1,1-4 1,-1-4 0,50-5 124,-8 2-158,-88 3 122,0 2 1,0 1 0,-1 2 0,1 1 0,10 6 35,73 16-182,28 1-117,-143-30 277,1-1 17,-1 1 1,1-1 0,0 1-1,0-1 1,-1 0-1,1 1 1,0-1 0,0 0-1,-1 0 1,1 0-1,0 0 1,0-1 0,0 1-1,1-1 5,27 2-75,-15 4 77,0-1 0,0 0 0,0-1 0,9 0-2,7 2-85,-29-4 91,-1-1 1,1 0 0,-1 0-1,1 0 1,-1 0 0,1 0-1,0 0 1,-1 0-1,1 0 1,-1 0 0,1-1-1,-1 1 1,0-1 0,1 1-1,0-1-6,-1 0 3,-1 1-1,1-1 0,-1 0 0,0 1 1,1-1-1,-1 0 0,0 0 0,0 1 1,0-1-1,1 0 0,-1 0 0,0 1 1,0-1-1,0 0 0,0 0 0,0 1 1,0-1-1,-1 0 0,1 0 0,0 1 1,0-1-1,0 0 0,-1 1 0,1-1 1,0 0-1,-1 1 0,1-1 0,-1 0 1,1 1-1,0-1 0,-1 1 0,1-1 1,-1 0-1,0 1 0,1 0 0,-1-1-2,-13-19 0,0 0 29,0 0 0,-1 1-1,-2 1 1,0 0 0,0 1 0,-8-4-29,-17-12 8,-65-44 143,73 55-40,-1 1-1,-1 2 1,-1 1 0,-37-11-111,27 11 91,1-3 1,0-1-1,-39-27-91,-8-2 104,-165-74 432,153 78-434,95 41 32,5 1-5114,-3-5 3200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8:49:01.702"/>
    </inkml:context>
    <inkml:brush xml:id="br0">
      <inkml:brushProperty name="width" value="0.2" units="cm"/>
      <inkml:brushProperty name="height" value="0.2" units="cm"/>
      <inkml:brushProperty name="color" value="#33CCFF"/>
    </inkml:brush>
  </inkml:definitions>
  <inkml:trace contextRef="#ctx0" brushRef="#br0">1488 154 4,'-1'0'10,"1"1"0,-1-1 0,0 0 0,1 0 0,-1 0 0,0 0-1,1 0 1,-1 0 0,0 0 0,1 0 0,-1 0 0,0 0 0,1 0 0,-1 0 0,1 0 0,-1-1 0,0 1 0,1 0 0,-1 0 0,0-1-1,1 1 1,-1 0 0,1-1 0,-1 1 0,1-1 0,-1 1 0,1-1 0,-1 1 0,1-1 0,0 1 0,-1-1 0,1 1 0,0-1 0,-1 1-1,1-1 1,0 0 0,-1 1 0,1-1 0,0 0 0,0 1 0,0-1 0,0 0 0,0 1 0,0-1 0,0 0-10,-20-6 533,15 3-500,-8-5 292,0 0-1,-1 1 1,0 1 0,0 0 0,-1 1 0,-4-1-325,-40-6 473,0 3 0,0 2 0,-1 2 0,1 4-1,-22 2-472,47 3 87,0 2 0,0 2 0,1 1 0,0 1 0,0 2 0,0 1-87,-38 12 119,35-12-33,0 2 1,1 2-1,0 1 0,2 2 1,0 1-1,1 1 1,1 2-1,1 1 1,1 2-1,1 1 1,-11 15-87,9-7 40,2 2 1,1 1-1,2 1 1,2 1 0,1 0-1,2 2 1,3 1-1,1 0 1,-4 22-41,10-23 38,1 1 0,3 0 1,2 1-1,1-1 1,3 12-39,1-36 14,1-1 1,1 1 0,0-1-1,2 0 1,0 0 0,1 0-1,1-1 1,0 0 0,1 0-1,1-1 1,11 15-15,0-1 48,2-1 0,2 0 0,0-2 1,2-1-1,21 16-48,-22-22 19,1-2-1,0-1 1,1-1 0,1-1 0,0-1 0,1-2 0,0-1 0,1-1 0,22 3-19,9-1 6,0-2 0,1-3 1,0-3-1,26-3-6,-57-2 0,1-2 1,-1-1-1,0-1 0,11-5 0,5 0 2,85-18 34,98-34-36,-187 47-43,-1-1-1,0-2 0,-1-2 1,-1-2-1,-1-2 0,-1-1 0,6-7 44,-24 13-36,-1 0 0,0-2 0,-2 0-1,0-1 1,-1 0 0,-1-2 0,-2 0 0,0 0-1,-2-1 1,0-1 0,-2 0 0,-1 0-1,0-4 37,9-42-23,-3-1 0,-3-1-1,-4 0 1,-2-17 23,-5 69 42,-1 1 1,0-1-1,-2 0 1,0 1-1,-2 0 1,-6-19-43,4 14 59,2 7-9,-1 0 0,-1 1 0,-1 0 0,-1 0 0,0 1 0,-1 0 0,-1 1 0,-1 0 0,0 0 0,-7-5-50,-2 0 65,0 2 0,-1 0 0,-1 1 1,-1 2-1,-1 0 0,-22-10-65,0 4-3,-1 2 0,-1 2 0,-1 2 0,0 3 0,-1 2 0,0 2 0,-43-2 3,-65 7-1914,119 4 207,10 0 103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30:37.410"/>
    </inkml:context>
    <inkml:brush xml:id="br0">
      <inkml:brushProperty name="width" value="0.1" units="cm"/>
      <inkml:brushProperty name="height" value="0.1" units="cm"/>
      <inkml:brushProperty name="color" value="#FFFF00"/>
    </inkml:brush>
  </inkml:definitions>
  <inkml:trace contextRef="#ctx0" brushRef="#br0">2 230 136,'0'0'318,"0"0"-21,0 0 1,0 0-22,0 0-7,0 0-11,0 0-11,0-1-130,-1 0 1,1 0 0,0 0-1,0 0 1,0 0-1,0 0 1,0 0 0,0 1-1,0-1 1,0 0-1,0 0 1,0 0-1,1 0 1,-1 0 0,0 0-1,1 0 1,-1 0-1,1 0 1,-1 0 0,1 0-1,-1 1 1,1-2-118,24-22 644,-22 47 2414,3 24-2841,-3 15 351,8 45-568,1-2 223,29 275 576,-23-275-229,4-2 0,22 62-570,-36-143 80,0 0-1,2 0 1,0-1-1,2 0 1,0-1-1,1-1 1,6 7-80,-16-22 24,0-1-1,0-1 1,0 1 0,1 0-1,-1-1 1,1 0 0,-1 1 0,1-1-1,0-1 1,0 1 0,0-1 0,0 1-1,0-1 1,0 0 0,0 0 0,0-1-1,0 1 1,0-1 0,4 0-24,11-1 53,-1-1 0,1 0 0,-1-2 1,2 0-54,31-5 40,135-17 121,-77 10 28,0 4 0,46 3-189,-130 10 34,1 1 1,-1 1-1,0 1 1,0 1-1,0 1 1,12 5-35,-5 4 44,-27-12-40,1 0-1,0 0 1,0-1 0,1 0 0,-1 0-1,0 0 1,1-1 0,0 0-4,-7-1-66,0 0-9,-2-39-256,-11-49 32,3 30 60,-3-16-119,-3 2 1,-4-3 357,-11-47-240,-126-653-177,132 610 657,105 602-92,87 727 141,-63-508-399,-88-564-137,-8-50-128,17 117-4459,-23-141 2785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30:42.094"/>
    </inkml:context>
    <inkml:brush xml:id="br0">
      <inkml:brushProperty name="width" value="0.1" units="cm"/>
      <inkml:brushProperty name="height" value="0.1" units="cm"/>
      <inkml:brushProperty name="color" value="#FFFF00"/>
    </inkml:brush>
  </inkml:definitions>
  <inkml:trace contextRef="#ctx0" brushRef="#br0">287 685 28,'19'-12'2745,"-26"13"-408,-34 25-923,17-3-980,1 1 1,1 0 0,1 2-1,1 0 1,2 1-1,1 2 1,1-1-1,1 2 1,1 0 0,2 0-1,1 2 1,2-1-1,1 1 1,-4 31-435,5-9 570,2 1-1,2-1 1,3 1-570,0-38 92,2-1 0,1 1 0,0-1 0,0 1 0,2-1 0,0 0 0,1-1 1,1 1-1,0-1 0,1 0 0,3 3-92,-4-7 56,0 0-1,0-1 1,1 1 0,1-2 0,0 1 0,0-1 0,1-1 0,0 0 0,0 0 0,1-1 0,0 0-1,0-1 1,1 0 0,0-1 0,0 0-56,5 0-21,1-2 0,-1 0 0,1-1 0,0 0 0,0-2 0,0 0 0,0-1 0,0-1 0,-1-1 0,1 0 0,-1-1-1,2-1 22,42-15-803,0-3-1,19-11 804,45-26-4191,-72 34 491,-6 4 491</inkml:trace>
  <inkml:trace contextRef="#ctx0" brushRef="#br0" timeOffset="589.257">1906 848 468,'2'-5'152,"0"-1"-1,0 1 1,-1-1-1,1 0 1,-1 1-1,-1-1 1,1 0-1,-1 1 1,0-1-1,0 0 0,-1 0 1,1 1-1,-1-1 1,-1 0-1,1 1 1,-1-1-1,0 1 1,0-1-1,0 1 1,-1 0-1,0 0 1,0 0-1,0 0 1,-1 1-1,0-1 1,0 1-1,0 0 1,-1-1-152,-3-3 163,0 0-1,-1 1 1,0 0 0,0 0 0,-1 1-1,0 0 1,0 0 0,-1 1-1,1 1 1,-1 0 0,0 0 0,0 1-1,-11-2-162,14 5 118,0-1-1,0 1 1,0 0 0,0 1-1,0-1 1,0 2-1,1-1 1,-1 1 0,0 0-1,1 1 1,-1 0-1,1 0 1,0 1 0,0 0-1,-3 1-117,0 2 191,1 1 0,0 0 0,0 0 0,0 1 0,1 0-1,1 1 1,-1 0 0,1 0 0,-3 8-191,-2 4 287,2 1-1,0 1 1,1 0-1,2 0 1,0 0 0,2 1-1,1 0 1,1 0 0,0 14-287,2-17 200,1 0 0,2 0 0,0 0 0,1 0 0,1 0 0,4 10-200,-6-24 45,1 1 1,0-1 0,1 0-1,0 0 1,0 0 0,1 0 0,0-1-1,0 0 1,1 0 0,0 0 0,0 0-1,0-1 1,1 0 0,0-1 0,0 1-1,1-1 1,4 2-46,-7-4 33,1-1 0,0 1 0,0-1-1,1 0 1,-1 0 0,0-1 0,1 0 0,-1 0 0,1 0-1,-1-1 1,1 0 0,-1-1 0,1 1 0,-1-1 0,6-1-33,-3-1 14,0 0 1,0-1-1,0 1 1,-1-2-1,0 1 1,0-1-1,0 0 1,0-1-1,-1 0 1,4-4-15,1-1-42,-1-2 0,-1 1 1,1-1-1,-2-1 0,0 1 0,-1-2 1,0 1-1,-1-1 0,-1 0 0,0-1 0,-1 1 1,1-11 41,-1-14-42,-1 1 1,-3-1 0,-1-15 41,0 19 322,-7 22-19,4 14-76,5 9 65,8 17-17,-5-8-134,1 0-1,1-1 1,1 0-1,0 0 1,1-1-1,1 0 1,0-1-1,1 0 1,6 5-141,-3-7 62,0 0 1,1-1-1,0-1 1,1-1-1,0 0 1,1-1-1,0 0 1,0-2-1,1 0 1,0-1-1,0 0 1,1-2-1,4 1-62,11 0-115,1-2-1,0-1 1,-1-1 0,1-2-1,0-2 1,17-4 115,56-13-1944,-9-9-5720,-54 13 3627</inkml:trace>
  <inkml:trace contextRef="#ctx0" brushRef="#br0" timeOffset="1427.156">3763 21 168,'11'-8'1554,"7"-5"1856,-33 19-2055,-39 24-688,2 1 1,1 3 0,2 3-1,1 1 1,2 2 0,2 3-1,-23 29-667,57-61 126,1 1 0,0-1 0,1 2-1,1-1 1,0 1 0,1 1 0,0-1-1,1 1 1,0 0 0,1 0-1,1 0 1,-1 11-126,3-13 82,0-1 1,1 1-1,0-1 0,1 1 0,1-1 1,0 1-1,0-1 0,1 0 0,0 0 1,1 0-1,1 0 0,-1-1 1,2 0-1,-1 0 0,1 0 0,4 4-82,18 19 369,1 0 0,2-2 0,34 27-369,-28-27 606,-2 3-1,27 31-605,-51-52 132,-1 1 0,-1 0 0,0 0 1,-1 1-1,0 0 0,-1 1 0,-1 0 0,-1 0 0,0 0 0,0 4-132,-3-10 49,0-2 38,0 0 0,0 0 0,-1 1 1,-1-1-1,1 0 0,-1 1 0,-1-1 1,0 1-1,0-1 0,-2 7-87,-3 7 46,-1 0 0,-1-1 0,-1 0-1,-1-1 1,-1 0 0,-1-1 0,0 0 0,-2 0 0,0-2-1,-1 0 1,0 0 0,-2-1 0,0-1 0,0-1 0,-1 0-1,-13 6-45,4-6-709,1-2 0,-2-1 0,1 0 0,-19 2 709,23-7-2709,0-2-1,1-1 0,-19 0 2710,-5-1-4157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30:38.626"/>
    </inkml:context>
    <inkml:brush xml:id="br0">
      <inkml:brushProperty name="width" value="0.1" units="cm"/>
      <inkml:brushProperty name="height" value="0.1" units="cm"/>
      <inkml:brushProperty name="color" value="#FFFF00"/>
    </inkml:brush>
  </inkml:definitions>
  <inkml:trace contextRef="#ctx0" brushRef="#br0">16 1702 320,'-3'10'109,"1"-2"16,-1-1-1,1 1 1,0 0 0,1 0-1,0 1 1,0-1 0,1 0 0,0 0-1,0 0 1,1 0 0,2 8-125,29 170 4221,-25-277-1857,-6-34-1528,16-112-836,-8 168 267,4 1 1,3 0 0,2 1-1,11-21-267,-13 47 225,1 1 1,2 1-1,2 0 0,2 1 1,1 2-1,1 0 0,16-14-225,-30 38 80,0 0-1,1 1 1,0 0 0,1 1 0,0 0-1,0 1 1,1 0 0,12-4-80,-19 10-57,-1 0 1,1 1 0,0 0 0,0 0-1,0 1 1,0 0 0,1 0 0,-1 0-1,0 1 1,0 1 0,0-1 0,0 1-1,1 0 1,-1 0 0,0 1 0,0 0-1,-1 0 1,1 1 0,0 0 0,4 3 56,56 38-4493,-52-32 2196</inkml:trace>
  <inkml:trace contextRef="#ctx0" brushRef="#br0" timeOffset="559.146">1122 1426 532,'-2'11'555,"1"0"-1,0 0 0,1 0 1,0 0-1,1 9-554,0-15 131,0 0 0,1 0 0,-1-1 0,1 1 0,0 0 0,0 0 0,1-1 0,-1 1 0,1-1 0,0 0 0,0 0 0,1 0 0,0 1-131,2 1 130,-1-1 0,1 1 0,0-1 0,1 0 0,-1 0 0,1-1-1,0 0 1,0 0 0,0-1 0,1 0 0,-1 0 0,1 0 0,-1-1 0,1 0 0,0-1 0,0 0 0,0 0-1,0-1 1,0 1 0,0-2 0,0 1 0,0-1 0,0-1 0,0 1 0,2-2-130,20-7 275,-1-2 1,0 0-1,-1-2 0,0-1 1,-1-2-1,24-19-275,-15 8 285,-1-1-1,-1-3 0,-2 0 0,18-26-284,-44 51 10,0-1-1,-1 0 0,0 0 0,0-1 0,-1 0 0,-1 0 0,1 0 1,-1 0-1,0 0 0,-1-1 0,0-3-9,-1 10-5,-1 0 1,0-1-1,0 1 0,0 0 1,0-1-1,0 1 0,-1 0 1,1-1-1,-1 1 0,0 0 1,0 0-1,0 0 0,0 0 1,-1 0-1,1 0 0,-1 0 1,0 0-1,0 0 0,0 1 1,0-1-1,0 1 0,-1-1 1,1 1-1,-1 0 0,0 0 1,1 0-1,-1 0 0,0 1 1,0-1-1,0 1 0,0 0 1,0 0-1,0 0 0,-1 0 5,-5-1 19,0 1 0,0 0 1,0 0-1,-1 1 0,1 0 0,0 1 0,0 0 0,0 0 0,0 1 0,0 0 0,1 1 0,-1 0 0,0 0 0,1 1 0,0 0 0,0 0 0,0 1 0,1 0 0,-5 4-19,-9 7 123,1 0-1,1 1 0,1 1 0,0 1 1,2 1-1,-7 10-122,5-5 132,2 1 1,1 0-1,2 1 1,0 1-1,2 0 1,1 1-1,1 0 1,1 0-1,2 1 1,1 0 0,2 0-1,0 0 1,2 19-133,2-40 29,-1 0 1,1 0 0,1 1-1,0-1 1,0-1-1,1 1 1,0 0 0,0-1-1,1 1 1,1 0-30,1 5 36,0-3-9,0 0 0,0 0 0,1-1 0,0 0 0,1 0 1,0 0-1,1-1 0,0-1 0,0 1 0,0-1 0,1-1 1,1 0-1,-1 0 0,1-1 0,0-1 0,1 0 0,-1 0 1,1-1-1,0 0 0,0-1 0,0-1 0,0 0 0,11 1-27,23-1-82,0-1 0,0-2-1,-1-2 1,1-3-1,24-6 83,86-23-2397,-55 7-2892,-93 25 4659,33-9-2387</inkml:trace>
  <inkml:trace contextRef="#ctx0" brushRef="#br0" timeOffset="1505.125">2769 1645 208,'-14'-6'1000,"-9"-2"923,22 8-1888,1 0 1,-1 0-1,1 0 0,0 0 0,-1 0 1,1 0-1,-1 0 0,1 1 0,0-1 0,-1 0 1,1 0-1,0 0 0,-1 0 0,1 1 1,0-1-1,-1 0 0,1 0 0,0 1 0,-1-1 1,1 0-1,0 0 0,0 1 0,-1-1 1,1 0-1,0 1 0,0-1 0,-1 1 0,1-1 1,0 0-1,0 1 0,0-1 0,0 0 1,0 1-1,0-1 0,0 1 0,0-1 0,0 0 1,0 1-1,0-1 0,0 1 0,0-1 1,0 0-1,0 1 0,0-1 0,0 1 0,0-1 1,1 0-1,-1 1 0,0-1-35,14 63 716,3-1 0,3-1 0,2-1 0,13 21-716,29 81 656,-64-161-652,141 430 1389,-95-295-943,-72-229-241,-123-490 24,127 465-149,6-2 1,0-56-85,15 124 98,1 0 0,3-1 0,2 1 0,2 0 0,2 0 0,16-46-98,-20 84 42,0-1 0,1 1 1,1 1-1,0-1 0,1 1 0,1 0 1,0 1-1,0 0 0,1 1 0,1 0 1,2-2-43,-9 10 17,-1-1 1,1 1 0,0 1 0,0-1 0,0 0-1,0 1 1,1 0 0,-1 0 0,0 0 0,1 1-1,0 0 1,-1-1 0,1 2 0,0-1 0,0 0-1,-1 1 1,1 0 0,0 0 0,0 0 0,0 1-1,-1 0 1,1 0 0,0 0 0,-1 0 0,1 1-1,-1-1 1,1 1 0,-1 1 0,0-1 0,0 0-1,0 1 1,0 0 0,0 0 0,-1 0 0,1 0-1,1 3-17,3 3 47,-1 1-1,0 0 1,0 0-1,-1 0 1,-1 1-1,0 0 0,0 0 1,-1 1-1,0-1 1,-1 1-1,0 0 0,-1-1 1,-1 1-1,0 0 1,0 10-47,0 4 151,-2 0 1,0-1-1,-2 1 1,-1 0-1,0-1 1,-5 11-152,1-13 186,0-1 0,-1-1 0,-1 1 0,0-1 0,-2-1 1,-1 0-1,0-1 0,-2 0 0,-12 13-186,17-23 50,1 1 0,-1-1 0,0-1 0,-1 0 0,0-1 0,-1 0 0,1 0 0,-1-1 0,0-1 0,-1 0 0,1 0 0,-1-2 0,0 1 0,0-2 0,0 0 1,-11 1-51,14-3-79,1-1 1,-1 0-1,0 0 1,1-1-1,0-1 1,-1 1-1,1-1 1,0-1-1,0 0 1,1 0-1,-1 0 1,1-1-1,0-1 1,0 1-1,1-1 1,-1-1-1,1 1 1,1-1-1,-2-2 79,-5-6-811,1-1-1,0 0 1,-9-17 811,-21-52-6111,24 43 2822</inkml:trace>
  <inkml:trace contextRef="#ctx0" brushRef="#br0" timeOffset="1970.485">3589 14 604,'1'-13'2328,"2"13"-804,8 26-177,7 46-476,82 526 3001,-41-215-1003,22 16-2869,-22-192-205,-49-175 29,-2-4-4841,-10-26 2344,-6 6 1</inkml:trace>
  <inkml:trace contextRef="#ctx0" brushRef="#br0" timeOffset="2425.488">4824 59 336,'1'-2'5324,"0"7"-2316,2 18-1606,-2-15-1797,-1 0 1,0 0-1,0 0 0,-1 1 0,0-1 0,-1 5 395,-13 26-1780,7-8-197</inkml:trace>
  <inkml:trace contextRef="#ctx0" brushRef="#br0" timeOffset="2729.642">4755 635 616,'0'-1'122,"0"1"0,1-1 0,-1 0 1,0 1-1,0-1 0,0 1 0,1-1 0,-1 1 0,0-1 0,0 1 1,1 0-1,-1-1 0,0 1 0,1-1 0,-1 1 0,1 0 0,-1-1 0,0 1 1,1 0-1,-1-1 0,1 1 0,-1 0 0,1 0 0,-1-1 0,1 1 1,-1 0-1,1 0 0,0 0 0,-1 0 0,1 0 0,-1 0 0,1 0 0,-1 0 1,1 0-123,17 13 1414,6 31-44,5 37 228,-6-16-422,-2 2-1,1 19-1175,20 150 1995,5 181-1995,-29-315-2704,-16-97 1115,-1-5-2057,-1 0 3641,0 0-2772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36.493"/>
    </inkml:context>
    <inkml:brush xml:id="br0">
      <inkml:brushProperty name="width" value="0.2" units="cm"/>
      <inkml:brushProperty name="height" value="0.2" units="cm"/>
      <inkml:brushProperty name="color" value="#FFFF00"/>
    </inkml:brush>
  </inkml:definitions>
  <inkml:trace contextRef="#ctx0" brushRef="#br0">0 1 136,'0'0'185,"0"0"49,0 0-51,0 0-10,0 0-2,0 0-10,0 0 3,0 0 36,0 0-12,0 0 33,0 0-9,0 0-14,0 0-35,0 0-4,0 0-39,0 0 21,0 0 10,0 0-7,0 0-9,0 0 10,0 0-44,0 0-12,0 0-9,0 0-1,0 0-15,0 0-16,0 0 1,0 0 4,9 10 126,-9 18 72,-1-18-216,0 0 0,1 0 0,0 0 1,1 0-1,0 0 0,1 0 0,0 0 0,0 0 0,4 7-35,0-4 33,0 1-1,-1-1 1,-1 1-1,0 0 1,0 5-33,6 22 51,0 1 11,-2 0 1,-1 0-1,-2 18-62,14 79 52,10 18-2,-11-51-25,24 74-25,-38-158 8,0 0 1,-2 0-1,0 0 0,-2 1 0,-1 14-8,0 1 3,1 67-2310,0-103 1273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38.037"/>
    </inkml:context>
    <inkml:brush xml:id="br0">
      <inkml:brushProperty name="width" value="0.2" units="cm"/>
      <inkml:brushProperty name="height" value="0.2" units="cm"/>
      <inkml:brushProperty name="color" value="#FFFF00"/>
    </inkml:brush>
  </inkml:definitions>
  <inkml:trace contextRef="#ctx0" brushRef="#br0">0 195 140,'0'0'212,"0"0"13,0 0-12,0 0-26,0 0-10,0 0-26,0 0-25,0 0-25,0 0-6,0 0 39,0 0-56,0 0 1,0 0-1,0 0 51,0 0-10,0 0 6,0 0-8,0 0 2,0 0-20,0 0-25,0 0 48,5-3 21,66-60 595,-47 40-571,0 2-1,1 1 1,4-2-167,-21 17 35,1 0-1,-1 0 1,1 1 0,0 0 0,0 0 0,0 1 0,1 0 0,-1 1-1,1 0 1,-1 1 0,1 0 0,4 0-35,-12 1 14,3-1-6,0 0-1,1 1 1,-1-1 0,0 1-1,1 0 1,-1 1-1,0 0 1,1-1 0,-1 2-1,0-1 1,0 0-1,0 1 1,0 0 0,0 0-1,0 1 1,0 0-1,0 0-7,4 2 11,0 2-1,0-1 0,0 1 0,-1 1 0,0-1 0,0 1 0,-1 1 0,0 0 0,0 0 0,-1 0 0,0 0 0,-1 1 1,0 0-1,-1 0 0,0 1 0,3 10-10,4 11 7,-2 0 1,0 1-1,-3 0 1,0 0 0,-2 0-1,-1 16-7,-3-45-4,0 11 8,0 1-1,0-1 1,-2 0-1,0 1 0,0-1 1,-5 13-4,-13 38 32,-11 25-80,28-83 12,-1-1-1,0 0 1,0 0 0,0 0-1,-1-1 1,0 1-1,-1-1 1,1 0-1,-1-1 1,-1 2 36,2-4-35,-1 0-1,1 0 1,0 0 0,-1-1 0,1 1 0,-1-1 0,0 0-1,0-1 1,-1 0 35,-35 15-178,98 26 129,248 248 125,-100-77 374,-200-208-301,1 0-1362,-9-13-1455,-1 4 1740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6.733"/>
    </inkml:context>
    <inkml:brush xml:id="br0">
      <inkml:brushProperty name="width" value="0.2" units="cm"/>
      <inkml:brushProperty name="height" value="0.2" units="cm"/>
      <inkml:brushProperty name="color" value="#66CC00"/>
    </inkml:brush>
  </inkml:definitions>
  <inkml:trace contextRef="#ctx0" brushRef="#br0">619 1235 128,'0'-7'176,"0"0"0,-1 1 0,0-1 0,0 1 0,0-1 0,-1 1 0,0-1 0,0 1 0,-1 0 0,1 0 0,-1 0 1,-1 0-1,1 0 0,-1 1 0,0-1 0,0 1 0,-1 0 0,1 0 0,-1 1 0,0 0 0,-1-1 0,1 2 0,-1-1 0,1 1 0,-1-1 0,0 2 0,-6-3-176,1 1 107,1 1-1,-1 0 1,0 1 0,1 0-1,-1 1 1,0 0 0,0 1-1,0 0 1,0 0-1,0 1 1,0 1 0,0 0-1,0 0 1,1 1 0,-1 1-1,-3 1-106,-9 6 183,0 1-1,1 1 1,0 1 0,1 1-1,1 1 1,0 0-1,1 2 1,1 0 0,1 1-1,-9 13-182,14-16 80,0 1 0,2 0-1,0 0 1,1 1 0,1 0-1,0 1 1,1 0 0,1 0 0,1 0-1,1 1 1,1-1 0,1 1 0,-1 15-80,4-29 13,0-1 0,0 1 0,0-1 0,1 1 0,-1-1 1,1 0-1,1 0 0,-1 0 0,1 0 0,0 0 1,0 0-1,0-1 0,0 1 0,1-1 0,0 0 1,0 0-1,0 0 0,0-1 0,1 1 0,0-1 0,-1 0 1,1-1-1,0 1 0,0-1 0,1 0 0,-1 0 1,0 0-1,1-1 0,-1 0 0,1 0 0,-1 0 1,1-1-1,-1 0 0,1 0 0,0 0 0,-1-1 0,1 1 1,-1-2-1,1 1 0,-1 0 0,3-2-13,13-5 81,-1-1-1,0 0 0,0-1 0,-1-1 1,-1-1-1,0-1 0,-1-1 0,16-15-80,23-26 632,44-57-632,-60 62 130,-2-3 0,-2 0 0,-3-3 0,-2-1 0,7-21-130,-5-1 64,-2-1 0,-5-2 0,13-67-64,0-51 7,11-193-7,-45 352 43,-5 41-42,0 0 0,0 0 0,0 0 1,0 0-1,0 0 0,0-1 0,0 1 0,0 0 0,0 0 1,0 0-1,-1 0 0,1 0 0,0 0 0,0-1 1,0 1-1,0 0 0,0 0 0,0 0 0,0 0 1,-1 0-1,1 0 0,0 0 0,0 0 0,0 0 0,0 0 1,0 0-1,-1 0 0,1 0 0,0 0 0,0 0 1,0 0-1,0 0 0,-1 0 0,1 0 0,0 0 0,0 0 1,0 0-1,0 0 0,0 0 0,-1 0 0,1 0 1,0 0-1,0 0 0,0 0 0,0 0 0,0 0 1,0 0-1,-1 1 0,1-1 0,0 0 0,0 0 0,0 0 1,0 0-1,0 0 0,0 0 0,0 1 0,0-1 1,0 0-1,-1 0 0,1 0 0,0 0 0,0 1-1,-9 10-22,-24 86 123,4 2-1,4 0 1,0 32-101,3-21 39,-38 178 55,13 2 1,4 101-95,37-198-2035,6-191 1831,0 1 0,0 0 1,1-1-1,-1 1 0,1 0 1,-1-1-1,1 1 1,0 0-1,0-1 0,0 1 1,0-1-1,1 0 0,-1 1 1,1-1-1,-1 0 1,1 0-1,0 0 0,0 0 1,0 0 203,4 3-2281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39.207"/>
    </inkml:context>
    <inkml:brush xml:id="br0">
      <inkml:brushProperty name="width" value="0.2" units="cm"/>
      <inkml:brushProperty name="height" value="0.2" units="cm"/>
      <inkml:brushProperty name="color" value="#FFFF00"/>
    </inkml:brush>
  </inkml:definitions>
  <inkml:trace contextRef="#ctx0" brushRef="#br0">207 319 36,'2'39'2330,"-1"-38"-2307,-1 1 0,1-1 1,0 1-1,0-1 1,0 1-1,-1-1 0,2 1 1,-1-1-1,0 0 1,0 0-1,0 1 1,1-1-1,-1 0 0,0 0 1,1 0-1,-1 0 1,1-1-1,-1 1 0,1 0 1,-1-1-1,1 1 1,0-1-1,-1 1 1,1-1-1,0 0 0,-1 0 1,1 0-1,0 0 1,0 0-1,-1 0 0,1 0 1,0 0-1,-1-1 1,1 1-1,0-1 1,-1 1-1,1-1 0,-1 0 1,1 1-1,-1-1 1,1 0-1,-1 0 0,1 0 1,-1 0-1,0 0 1,0 0-1,1-1 1,-1 1-1,0-1-23,5-4 26,0-1 0,0 0 0,-1-1 0,0 1 0,0-1 0,-1 0 0,1-1 0,-2 1 0,0-1 0,0 1 0,0-1 0,0-6-26,2-10-86,-2 1 0,-1-1 1,0 0-1,-2-1 86,-2 17-26,0 0 0,0 0-1,-1 0 1,0 0 0,-1 0-1,0 1 1,0 0-1,-1 0 1,0 0 0,0 0-1,0 1 1,-1 0 0,-2-2 26,5 7-4,1 0 1,-1 1 0,1-1 0,-1 1 0,0-1 0,0 1-1,0 0 1,0 0 0,1 0 0,-1 0 0,-1 0 0,1 1-1,0 0 1,0-1 0,0 1 0,0 0 0,0 0 0,0 1-1,0-1 1,0 1 0,0 0 0,0-1 0,0 1 0,0 0-1,0 1 1,0-1 0,1 1 0,-1-1 0,0 1-1,1 0 4,-14 7 7,1 2-1,0-1 0,1 2 1,-6 6-7,9-8 33,0 1 0,0 0 0,2 1 1,-1 0-1,2 0 0,-1 1 0,2 1 1,0-1-1,0 1 0,1 0 0,1 0 1,1 1-1,0 0 0,0 0 0,2 0 1,0 0-1,0 13-33,3-20 20,0 0 1,1 0-1,-1-1 1,2 1-1,-1 0 1,1-1-1,1 0 1,-1 1-1,1-2 1,0 1-1,1 0 0,0-1 1,0 1-1,1-1-20,9 12 83,1-1 0,1-1 0,1-1 0,8 6-83,-15-14 27,1 1-1,0-2 1,1 0-1,0 0 1,0-1 0,0 0-1,1-2 1,-1 1-1,1-2 1,7 1-27,28 2-52,0-2-1,18-3 53,-37-1-212,-22 3 92,1-1 0,-1 1 0,0 1 0,0-1 0,0 2 0,0-1 0,0 1 0,-1 0 0,0 0 0,1 1 0,1 2 120,16 9-1248,-5-6 334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0.272"/>
    </inkml:context>
    <inkml:brush xml:id="br0">
      <inkml:brushProperty name="width" value="0.2" units="cm"/>
      <inkml:brushProperty name="height" value="0.2" units="cm"/>
      <inkml:brushProperty name="color" value="#FFFF00"/>
    </inkml:brush>
  </inkml:definitions>
  <inkml:trace contextRef="#ctx0" brushRef="#br0">1 416 100,'3'38'423,"2"0"1,1-1-1,2 0 0,2 0 0,13 33-423,-1 1 328,49 205 1080,-71-274-1337,1 0-7,0 1-1,-1-1 0,1 0 0,-1 1 1,0-1-1,0 1 0,0-1 1,0 1-1,0-1 0,0 0 0,0 1 1,-1-1-1,1 1 0,-1-1 0,-1 2-63,0-7 16,0 0 0,0-1-1,0 1 1,0-1 0,0 1-1,1-1 1,-1 1 0,0-5-16,-38-127 125,-8-62-125,40 140-3,1 1-1,3-1 1,3-1 0,2-6 3,-1 11-8,1 40 8,1-1 0,0 1 0,1 0 0,1 0-1,1-5 1,9-38 31,-11 41-38,-1 0-1,2 1 0,0-1 0,1 1 0,0 0 0,1 0 0,1 1 0,0 0 0,4-6 8,-7 14 3,0 0 0,1 0-1,0 0 1,0 0 0,0 1-1,0 0 1,0 0 0,1 0-1,0 1 1,0 0 0,0 0-1,0 0 1,0 1 0,1 0-1,-1 0 1,0 1 0,1-1-1,0 1 1,-1 1-1,1-1 1,4 2-3,-5-1 3,0 1 0,0 0-1,0 1 1,0 0 0,0 0 0,-1 0 0,1 1-1,-1-1 1,0 1 0,1 0 0,-1 1-1,-1 0 1,1-1 0,0 1 0,-1 1 0,2 2-3,3 2 13,-1 0 0,-1 0 0,0 1 0,0 0 0,-1 0 0,0 1 0,-1 0 0,0 1-13,-1-2 34,-1 0 1,0 1 0,-1 0 0,0-1-1,-1 1 1,0 0 0,-1 0-1,0 0 1,0 0 0,-1 0-1,-1-1 1,0 1 0,0 0-1,-1-1 1,0 1 0,-1-1-1,0 0 1,-1 0 0,0-1-1,-1 1 1,0-1 0,0 0-1,-1-1-34,-19 24 110,-2-2 0,-2-1 0,0-1 0,-2-2 0,-13 8-110,25-19 24,-43 25-1108,63-40 422,0 0-270,0 0-79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1.592"/>
    </inkml:context>
    <inkml:brush xml:id="br0">
      <inkml:brushProperty name="width" value="0.2" units="cm"/>
      <inkml:brushProperty name="height" value="0.2" units="cm"/>
      <inkml:brushProperty name="color" value="#FFFF00"/>
    </inkml:brush>
  </inkml:definitions>
  <inkml:trace contextRef="#ctx0" brushRef="#br0">1 0 116,'0'0'234,"0"0"7,0 0-10,0 0-23,0 0 6,0 0 14,0 0-11,0 0-2,0 0-3,0 0-1,0 0-5,0 0 1,0 0-3,0 0-29,0 0-54,0 0-3,0 0-4,0 0 0,0 0-35,0 0-2,0 0-35,0 0 18,0 0 49,0 0-1,0 0-1,0 0 1,0 0 10,4 0 0,-2 0-108,-1 0 0,1 0 0,-1 0 0,0 1 0,1-1 0,-1 0 0,1 1 0,-1-1 0,0 1 0,1-1 0,-1 1 0,0-1 0,0 1 0,1 0 0,-1 0 0,0 0 0,0 0 0,0 0 0,0 0 0,0 0 0,0 0 0,0 0 0,0 0 0,-1 1 0,1-1 0,0 1-10,14 45 245,18 91 172,14 73 48,8 50-81,-21-116 146,9 115-530,-37-215 51,3 49 40,-9-92-85,-1 30-2423,-4-23 1306,2-8-34</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2.125"/>
    </inkml:context>
    <inkml:brush xml:id="br0">
      <inkml:brushProperty name="width" value="0.2" units="cm"/>
      <inkml:brushProperty name="height" value="0.2" units="cm"/>
      <inkml:brushProperty name="color" value="#FFFF00"/>
    </inkml:brush>
  </inkml:definitions>
  <inkml:trace contextRef="#ctx0" brushRef="#br0">6 2 8,'0'-1'332,"0"0"-48,0 2-104,0-1 32,0 1-16,0 1 8,0 0-40,0 0-92,0 1-24,0 1-80,0 0-84,-3-1-180,1 0-348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2.612"/>
    </inkml:context>
    <inkml:brush xml:id="br0">
      <inkml:brushProperty name="width" value="0.2" units="cm"/>
      <inkml:brushProperty name="height" value="0.2" units="cm"/>
      <inkml:brushProperty name="color" value="#FFFF00"/>
    </inkml:brush>
  </inkml:definitions>
  <inkml:trace contextRef="#ctx0" brushRef="#br0">0 1 28,'13'40'440,"-3"1"0,-1 0 1,-2 0-1,-1 1 0,-3 0 0,-1 10-440,3 22 473,3 269 72,-8-262-3359,0-81 1957</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3.470"/>
    </inkml:context>
    <inkml:brush xml:id="br0">
      <inkml:brushProperty name="width" value="0.2" units="cm"/>
      <inkml:brushProperty name="height" value="0.2" units="cm"/>
      <inkml:brushProperty name="color" value="#FFFF00"/>
    </inkml:brush>
  </inkml:definitions>
  <inkml:trace contextRef="#ctx0" brushRef="#br0">63 19 40,'0'-16'281,"0"13"-17,0 3 17,0 0-30,0 0-16,0 0-50,0 0-20,0 0 26,0 0 10,0 0-61,-1 1-119,-1 0 0,1 0 0,0 0 0,-1 0 1,1 0-1,0 1 0,0-1 0,0 0 0,0 1 0,0-1 0,0 1 0,0-1 0,0 1 0,1-1 0,-1 2-21,-10 44 260,7-30-187,0-1 1,2 1-1,-1 0 0,2 0-73,1-16-17,0-1 31,4 1-133,4-11-80,-3-2 165,0 0-1,-1-1 0,0 0 0,-1 1 1,0-7 34,9-29 97,-12 47-71,0 1 23,0 0-15,0 0-28,0 0 49,-5-3 64,5 2-116,-1 1 1,0-1-1,1 0 1,-1 1-1,0-1 1,1 1-1,-1 0 1,0-1-1,0 1 1,0-1-1,1 1 1,-1 0-1,0 0 1,0-1-1,0 1 1,0 0-1,0 0 1,1 0-1,-1 0 1,0 0-1,0 0-3,-3 4-121,0-1 0,0 1 0,0 0 0,1 0 0,-1 0 0,1 0 0,0 1 0,1-1 0,-1 1 0,1 0 0,0 0 0,0 0 0,0 0 0,1 0 0,0 0 0,-1 5 121,2-9-844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4.157"/>
    </inkml:context>
    <inkml:brush xml:id="br0">
      <inkml:brushProperty name="width" value="0.2" units="cm"/>
      <inkml:brushProperty name="height" value="0.2" units="cm"/>
      <inkml:brushProperty name="color" value="#FFFF00"/>
    </inkml:brush>
  </inkml:definitions>
  <inkml:trace contextRef="#ctx0" brushRef="#br0">177 23 68,'-2'-2'78,"0"0"0,0 0 0,-1 0 0,1 0 0,-1 1-1,0-1 1,1 1 0,-1-1 0,0 1 0,0 0 0,0 0 0,0 0 0,0 0 0,0 1 0,0-1 0,0 1-1,0 0 1,0 0 0,0 0 0,0 0 0,-1 0 0,1 1-78,-1 0 54,1 1 0,-1-1 0,0 1 0,1 0 0,-1 1 0,1-1 1,0 0-1,0 1 0,0 0 0,0 0 0,0 0 0,1 0 0,-1 0 0,1 0 0,-1 1-54,-5 10 123,0 0-1,1 1 0,0 0 1,1 1-1,1 0 1,0 0-1,-1 10-122,2 3 95,1-1-1,1 1 0,1 0 1,2 0-1,1 0 0,1 0 1,1-1-1,2 1 0,3 9-94,-3-17 25,0-1-1,2 0 0,0-1 1,1 0-1,1 0 0,0-1 1,2 0-1,0-1 0,1-1 1,1 0-1,0 0 0,1-1 1,4 2-25,-10-11-7,0 0 0,0-1 0,0 0 1,1-1-1,0 1 0,0-2 0,0 0 0,0 0 1,0 0-1,1-1 0,-1-1 0,7 0 7,-1 0-209,0-1 0,0 0 0,0-2 0,-1 0 0,1 0 0,0-2 0,8-2 209,7-4-1067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5.056"/>
    </inkml:context>
    <inkml:brush xml:id="br0">
      <inkml:brushProperty name="width" value="0.2" units="cm"/>
      <inkml:brushProperty name="height" value="0.2" units="cm"/>
      <inkml:brushProperty name="color" value="#FFFF00"/>
    </inkml:brush>
  </inkml:definitions>
  <inkml:trace contextRef="#ctx0" brushRef="#br0">560 135 108,'-4'-1'177,"-1"-1"1,1 0-1,0 1 0,0-1 1,0-1-1,1 1 0,-1 0 1,0-1-1,1 0 0,0 0 1,-1 0-1,0-2-177,-20-15 242,6 9-44,-1 0 0,1 1 1,-2 1-1,1 1 0,-1 1 1,0 0-1,-1 2 0,1 0 1,-1 1-1,0 1 0,0 1 1,-16 1-199,28 2 42,-1 0-1,1 1 1,-1 0 0,1 0-1,0 1 1,-1 0 0,2 1 0,-1 0-1,0 0 1,1 1 0,0 0 0,0 0-1,0 1 1,0 0 0,1 1 0,0-1-1,1 1 1,-1 1 0,1-1 0,1 1-1,0 0 1,0 1 0,0-1-1,1 1 1,-3 7-42,2 10 36,1-1 0,1 1-1,1 0 1,1 0 0,2-1 0,0 1-1,2 0 1,1-1 0,0 1-1,2-1 1,1 0 0,9 18-36,-14-36-1,0-1 0,1 0 0,0 0 0,0-1 0,0 1 0,1 0 0,0-1 0,0 0 0,0 0 0,1 0 0,-1-1 0,1 1 0,0-1 0,4 2 1,-6-4 3,0 0 0,1 0 1,-1-1-1,1 1 0,-1-1 0,1 0 0,0 0 0,0 0 0,-1-1 1,1 1-1,0-1 0,0 0 0,-1 0 0,1 0 0,0-1 0,0 1 0,-1-1 1,1 0-1,0 0 0,-1 0 0,1-1 0,-1 1 0,1-1 0,-1 1 1,1-1-4,10-8-3,1 0 0,-2-1 0,1-1 1,-1 0-1,-1 0 0,0-2 0,-1 1 1,-1-1-1,0-1 0,0 0 0,-2 0 1,1-2 2,3-10-76,0 0 1,-2-1 0,-1-1 0,-1 0 0,-1 0 0,1-19 75,-3 29 51,0 22 75,3 31 33,-6-28-183,5 30 37,1-1 0,3-1 0,0 1 0,3-2 0,0 0 0,2 0 0,2-2 0,10 14-13,-23-39 14,0 0 1,0-1 0,0 0 0,1 0 0,0 0 0,0-1 0,0 1 0,0-2 0,1 1 0,0-1-1,-1 0 1,1 0 0,0-1 0,1 1 0,5 0-15,11 1-610,1-1 0,-1-1-1,1-1 1,2-2 610,-16 1-1133</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6.623"/>
    </inkml:context>
    <inkml:brush xml:id="br0">
      <inkml:brushProperty name="width" value="0.2" units="cm"/>
      <inkml:brushProperty name="height" value="0.2" units="cm"/>
      <inkml:brushProperty name="color" value="#FFFF00"/>
    </inkml:brush>
  </inkml:definitions>
  <inkml:trace contextRef="#ctx0" brushRef="#br0">704 0 188,'0'0'207,"0"0"29,0 0-46,0 0 18,0 0 8,0 0-5,0 0 14,0 0 8,0 0 13,0 0 0,0 0-56,0 0 37,0 0-25,0 0-21,0 0-7,0 0-31,0 0-7,0 0-31,0 0 6,0 0-6,-5 4-25,-3-1-3,0 1 0,-1-1 0,1-1 0,-1 0 0,1 0 0,-1-1 0,0 0 0,0 0-1,0-1 1,1 0 0,-6-1-77,-11 2 90,0 1-1,0 2 0,1 0 0,0 2 1,0 0-1,0 2 0,0 1 0,2 0 1,-1 2-1,1 1 0,-18 12-89,21-12 37,0 2-1,1 0 1,0 1-1,1 1 1,0 1-1,2 0 0,0 1 1,1 1-1,1 0 1,0 1-1,2 0 1,-8 18-37,2 24 18,15-58-21,2 1-1,-1-1 1,1 1 0,-1 0 0,1-1-1,0 1 1,1 0 0,-1-1 0,1 1 0,0-1-1,0 1 1,1-1 0,0 4 3,3-1 6,0 0 1,0 0-1,1-1 0,-1 0 1,2 0-1,-1 0 1,0 0-1,1-1 0,0 0 1,0-1-1,1 0 0,-1 0 1,1 0-1,6 1-6,19 6 14,1-1 0,1-2-1,5 0-13,-5-1 8,1 2 0,11 5-8,-33-9 6,0 1 0,-1 0 0,0 1 0,0 1 0,0 0 0,-1 1 0,-1 0 0,0 1 0,0 0 0,0 1 0,-2 0 0,1 0 0,-1 1 0,5 10-6,-9-14 25,-1 0-1,-1 0 1,1 1 0,-1-1 0,-1 1 0,1-1-1,-1 1 1,-1 0 0,0 0 0,0 0 0,-1-1-1,0 1 1,0 0 0,-1 0 0,0 0 0,-1 0 0,0 0-1,0-1 1,-1 1 0,0-1 0,-1 0 0,1 0-1,-2 0 1,1 0 0,-2 1-25,-5 7 35,0-1 0,-1 0 0,-1-1 0,-1 0 1,0-1-1,0 0 0,-2-1 0,1-1 0,-1 0 0,-1-1 0,0-1 0,-11 4-35,2-3-197,-1-1-1,0-1 0,0-1 1,0-2-1,-1-1 0,0-1 1,0-1-1,-10-1 198,22-2-316,0 0 1,-1-1-1,1 0 1,1-2-1,-1 0 0,-4-2 316,-11-3-998</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7.724"/>
    </inkml:context>
    <inkml:brush xml:id="br0">
      <inkml:brushProperty name="width" value="0.2" units="cm"/>
      <inkml:brushProperty name="height" value="0.2" units="cm"/>
      <inkml:brushProperty name="color" value="#FFFF00"/>
    </inkml:brush>
  </inkml:definitions>
  <inkml:trace contextRef="#ctx0" brushRef="#br0">4 337 212,'0'2'22,"1"1"-1,0-1 1,0 0-1,-1 0 1,1 0-1,1 0 1,-1 0-1,0 0 1,1 0-1,-1 0 1,1 0 0,-1-1-1,1 1 1,0 0-1,0-1 1,-1 0-1,1 1 1,0-1-1,0 0 1,1 0-1,0 1-21,6 2 132,0 0 0,0 0-1,0-1 1,0 0-1,3 0-131,-5-2 67,0 0 1,0-1-1,0 1 0,-1-2 0,1 1 1,0-1-1,0 0 0,0 0 0,-1-1 1,1 1-1,-1-2 0,1 1 0,-1-1 1,0 0-1,0 0 0,0 0 0,0-1 1,-1 0-1,0 0 0,1-1 0,-1 0 0,-1 0 1,1 0-1,-1 0 0,0 0 0,1-3-67,3-3 27,0-1 0,-2 0-1,1-1 1,-2 1-1,1-1 1,-2 0-1,0-1 1,0 1-1,-1-1 1,-1 1-1,0-1 1,-1-12-27,-1 18 8,0-1-1,-1 1 1,0 0 0,-1 0 0,0-1-1,0 1 1,-1 0 0,0 0 0,0 1-1,-1-1 1,0 1 0,-2-4-8,3 7 12,1 1-1,0 1 1,-1-1 0,0 0 0,1 1 0,-1-1-1,0 1 1,0 0 0,-1 0 0,1 0 0,0 0 0,-1 0-1,1 1 1,-1 0 0,0 0 0,1 0 0,-1 0-1,0 0 1,1 1 0,-1-1 0,0 1 0,0 0 0,0 0-1,1 1 1,-1-1 0,0 1 0,0 0 0,1 0 0,-1 0-1,-1 1-11,-4 1 28,-1 1-1,1 0 0,0 1 0,0-1 0,1 2 1,-1-1-1,1 2 0,1-1 0,-1 1 0,1 0 0,0 0 1,0 1-1,1 0 0,0 0 0,1 0 0,0 1 1,-5 9-28,3-1 35,0 1 0,1 0 0,1 0 1,1 0-1,0 1 0,2-1 0,0 1 1,1 0-1,0 4-35,2 2 22,1 0 0,1 0 1,1-1-1,1 0 0,2 1 1,0-2-1,1 1 0,9 15-22,-9-22 11,1 0 0,0 0 0,2 0 0,0-1 0,0-1 0,2 0 0,0-1 0,0 0 0,1-1 0,1-1-1,6 5-10,-14-13 17,0-1 0,0 1 0,0-1 0,0 0 0,1-1 0,-1 0 0,1 0-1,-1-1 1,1 1 0,0-2 0,0 1 0,0-1 0,-1 0 0,9-2-17,13-2 46,1-2 0,-1-1 0,11-5-46,62-13-158,-20 15-1947,-72 9 1143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7.198"/>
    </inkml:context>
    <inkml:brush xml:id="br0">
      <inkml:brushProperty name="width" value="0.2" units="cm"/>
      <inkml:brushProperty name="height" value="0.2" units="cm"/>
      <inkml:brushProperty name="color" value="#66CC00"/>
    </inkml:brush>
  </inkml:definitions>
  <inkml:trace contextRef="#ctx0" brushRef="#br0">1 358 108,'3'4'330,"2"0"1,-1-1-1,0 1 1,1-1-1,0 0 1,-1 0-1,1-1 1,0 0-1,1 0 1,-1 0-1,0 0 1,1-1-1,-1 1 1,3-1-331,13 2 447,0-2 0,1 0 0,2-1-447,-15 0 267,12-2-49,1 0 1,-1-2-1,1 0 0,-1-1 0,-1-2 0,1 0 1,4-3-219,17-8 539,0-2 0,38-25-539,-68 37 10,0-1 0,0-1-1,0 1 1,-1-2 0,-1 0 0,0 0 0,0-1 0,-1 0 0,4-8-10,-11 17-16,1-1-1,-1 1 1,0-1 0,-1 0 0,1 0 0,-1 1 0,1-1 0,-1 0 0,0 0 0,-1 0 0,1-1-1,-1 1 1,0 0 0,0 0 0,0 0 0,0 0 0,-1 0 0,1 0 0,-1 0 0,0 0 0,0 0 0,-1 0-1,1 0 1,-1 0 0,0 1 0,0-1 0,0 1 0,-1-1 0,1 1 0,-1 0 0,0 0 0,1 0-1,-2 0 1,1 0 0,0 1 0,0-1 0,-1 1 16,-2-2 23,0 1 1,-1 0-1,1 0 1,-1 0-1,0 1 0,0 0 1,0 0-1,0 0 1,0 1-1,-1 0 0,1 1 1,0 0-1,0 0 0,-1 0 1,1 1-1,0 0 1,0 0-1,0 1 0,0 0 1,0 0-1,0 1 1,1 0-1,-1 0 0,-5 4-23,-7 4 140,1 1-1,0 0 0,1 1 1,0 1-1,1 1 1,0 1-1,-10 13-139,3 1 271,1 0 0,1 1-1,1 1 1,3 1 0,-1 3-271,8-14 161,1 0-1,2 0 0,0 1 1,1 0-1,1 0 1,1 1-1,1-1 0,1 16-160,2-26 66,1 1 0,1-1-1,1 0 1,0 0 0,0 0-1,1 0 1,1-1 0,0 1-1,1-1 1,0 0-1,1-1 1,0 0 0,1 0-1,0 0 1,1-1 0,0 0-1,0-1 1,1 0 0,1 0-1,-1-1 1,1-1-1,1 0 1,-1 0 0,1-1-1,5 2-65,13 3-147,0-1 0,0-2 0,1-1 0,26 3 147,-16-6-2366,-1-1 0,3-2 2366,-7-4-2980,26-12-1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8.294"/>
    </inkml:context>
    <inkml:brush xml:id="br0">
      <inkml:brushProperty name="width" value="0.2" units="cm"/>
      <inkml:brushProperty name="height" value="0.2" units="cm"/>
      <inkml:brushProperty name="color" value="#FFFF00"/>
    </inkml:brush>
  </inkml:definitions>
  <inkml:trace contextRef="#ctx0" brushRef="#br0">9 1 120,'0'0'93,"0"0"-1,0 0 1,0 0 0,-1 1 0,1-1-1,0 0 1,0 0 0,0 0-1,-1 0 1,1 0 0,0 1 0,0-1-1,-1 0 1,1 0 0,0 0-1,0 0 1,-1 0 0,1 0-1,0 0 1,0 0 0,-1 0 0,1 0-1,0 0 1,0 0 0,-1 0-1,1 0 1,0 0 0,0 0 0,-1 0-1,1-1 1,0 1 0,0 0-1,-1 0 1,1 0 0,0 0 0,0 0-1,0 0 1,-1-1 0,1 1-93,4 88 878,4-1 0,9 32-878,-5-42 244,24 155 1,21 183-126,-45-310-70,-4-49-1337,-3 0-1,-2 8 1289,-3-64-1016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7:48.858"/>
    </inkml:context>
    <inkml:brush xml:id="br0">
      <inkml:brushProperty name="width" value="0.2" units="cm"/>
      <inkml:brushProperty name="height" value="0.2" units="cm"/>
      <inkml:brushProperty name="color" value="#FFFF00"/>
    </inkml:brush>
  </inkml:definitions>
  <inkml:trace contextRef="#ctx0" brushRef="#br0">1 142 304,'68'-16'1862,"1"3"1,12 2-1863,58-10 985,310-53 640,-353 68-1681,-54 5-2705,-33 1 1783</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23.687"/>
    </inkml:context>
    <inkml:brush xml:id="br0">
      <inkml:brushProperty name="width" value="0.2" units="cm"/>
      <inkml:brushProperty name="height" value="0.2" units="cm"/>
      <inkml:brushProperty name="color" value="#FFFFFF"/>
    </inkml:brush>
  </inkml:definitions>
  <inkml:trace contextRef="#ctx0" brushRef="#br0">5300 777 300,'0'0'190,"0"0"64,0 0-17,0 0-25,0 0-4,0 0 50,0 0 20,0 0 33,0 0 5,0 0-1,0 0-2,0 0 7,0 0-22,0 0 24,0 0-9,0 0-10,0 0 23,0 0-9,0 0 9,0 0-46,0 0-22,0 0 2,0 0-26,0 0-19,0 0 11,0 0 10,0 0 2,0 0-15,0 0-3,0 0-27,0 0-28,0 4 41,0-3-188,0 0 0,0 0 0,0 0-1,0 0 1,0-1 0,-1 1 0,1 0-1,0 0 1,0 0 0,-1 0 0,1 0-1,-1-1 1,1 1 0,-1 0 0,1 0-1,-1 0 1,1-1 0,-1 1-1,1 0 1,-1-1 0,0 1 0,0-1-1,0 1-17,-26 3 773,25-4-597,-38 0 514,-346-8 1318,260-8-1483,3 5-13,-100-22-512,98 12 65,53 14 16,-1 3 0,-58 4-81,50 1 104,56-2-77,-1-2 0,-20-4-27,22 2 71,-1 2 0,-21 0-71,-88-4 128,0-5 0,-76-19-128,10 2 254,-73-19 281,169 27-674,-20-2 147,81 18-50,-2-1 29,-39 0 13,64 5-2,0-2-1,0 0 1,1-1-1,-2-1 3,-40-9-94,-32 0-7,23 4 10,1-3 0,-20-8 91,38 10-165,-1 2-1,0 3 1,0 2-1,-1 2 0,-45 4 166,17-1-155,-291-1 51,368 0 88,1-1 0,0 0 0,-1 0 0,1 0 0,0-1 0,-1 1 0,1-1 0,0 0 0,0 0 1,0 0 15,-23-11-164,-249-75-165,-149-56-489,347 116 747,76 27 16,-33-1-289,-19-20 123,-38-21 351,89 42 73,-12-6-1116,4-3-4753,8 7 3910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35.788"/>
    </inkml:context>
    <inkml:brush xml:id="br0">
      <inkml:brushProperty name="width" value="0.2" units="cm"/>
      <inkml:brushProperty name="height" value="0.2" units="cm"/>
      <inkml:brushProperty name="color" value="#FFFFFF"/>
    </inkml:brush>
  </inkml:definitions>
  <inkml:trace contextRef="#ctx0" brushRef="#br0">1 374 16,'0'1'102,"0"0"0,0 0 1,0 0-1,0 0 0,0 0 0,0 0 0,0 0 0,0 0 1,0 0-1,0 0 0,0 0 0,1 0 0,-1 0 1,0 0-1,1 0 0,-1-1 0,0 1 0,1 0 1,0 1-103,2-1 60,0 0 0,0 0 1,0 0-1,0 0 1,0 0-1,0-1 1,0 1-1,0-1 1,0 0-1,0 0 1,1 0-1,-1 0 1,0-1-1,0 1 1,0-1-1,0 0 1,0 0-1,0 0 0,0 0 1,0 0-1,0-1 1,0 0-61,9-2-69,13-5 226,-1-2 0,0-1-1,14-10-156,33-16 79,35-22 28,-52 28-89,-34 19 12,-1-1 0,-1-1 0,9-8-30,37-29 56,-29 26-151,-24 18 85,0-1 0,0 1 1,1 1-1,0 0 0,1 0 0,-1 1 1,4 0 9,-10 6-577,-8 2-1583,2-1 1209</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37.053"/>
    </inkml:context>
    <inkml:brush xml:id="br0">
      <inkml:brushProperty name="width" value="0.2" units="cm"/>
      <inkml:brushProperty name="height" value="0.2" units="cm"/>
      <inkml:brushProperty name="color" value="#FFFFFF"/>
    </inkml:brush>
  </inkml:definitions>
  <inkml:trace contextRef="#ctx0" brushRef="#br0">18 16 60,'0'0'167,"0"0"-25,0 0 35,0 0 18,0 0-53,0 0-22,0 0-3,0 0 22,0 0 21,0 0-43,0 0-3,0 0-15,0 0-52,0-1 0,0 1 0,0-1 0,1 1 0,-1-1 0,0 0 0,0 1 0,0-1 0,0 1 0,0-1 0,0 1-1,0-1 1,0 1 0,0-1 0,0 1 0,0-1 0,-1 1 0,1-1 0,0 1 0,0-1 0,0 1 0,-1-1 0,1 1 0,0-1 0,-1 1 0,1-1 0,0 1 0,-1 0 0,1-1 0,0 1 0,-1-1-47,0 2 5,0-1-1,0 0 1,1 1 0,-1-1-1,0 1 1,0-1 0,1 1-1,-1-1 1,0 1 0,1 0 0,-1-1-1,0 1 1,1 0 0,-1 0-1,1-1 1,-1 1 0,1 0-1,0 0 1,-1 0 0,1-1-1,0 1 1,0 0 0,-1 0-1,1 0 1,0 0 0,0 0-1,0 0 1,0 0 0,0-1 0,0 1-1,0 0-4,12 33 136,-6-22-136,74 175 354,-49-112-304,2-3 1,4 0-1,3-3 0,4-1 0,16 18-50,63 54 150,-110-124-92,-7-9-162,0 0 1,0 0-1,0 0 1,1-1 0,0 0-1,4 2 104,-9-8-488,-4-2-270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54.327"/>
    </inkml:context>
    <inkml:brush xml:id="br0">
      <inkml:brushProperty name="width" value="0.2" units="cm"/>
      <inkml:brushProperty name="height" value="0.2" units="cm"/>
      <inkml:brushProperty name="color" value="#FFC114"/>
    </inkml:brush>
  </inkml:definitions>
  <inkml:trace contextRef="#ctx0" brushRef="#br0">6673 2547 140,'0'0'345,"0"0"5,0 0-9,0 0-18,0 0-8,0 0-2,0 0 8,0 0-47,0 0 36,0 0-5,0 0-21,0 0-15,0 0-1,0 0-1,0 0 33,0 0 8,0 0-4,0 0 24,0 0-22,0 0-16,0 0-9,0 0-32,0 0 23,0 0-12,0 0-8,0 0-30,0 0 8,0 0 15,0 0-10,0 0-40,0 0-10,-24-3 590,-24-24 124,-2 2 1,0 3-1,-41-12-899,-262-76 1564,151 57-1355,-45-15-165,97 7 98,59 31-113,1-3 1,2-4 0,-48-31-30,78 42-7,0 1 1,-33-7 6,39 15 35,1-2 0,1-3 0,-30-17-35,-43-27 114,58 33-120,-18-14 6,7 5-6,-2 3 0,-1 3 1,-8 1 5,-117-53 132,-97-38-469,256 109 331,-8-3-89,1-2 0,-1-3 95,13 7-61,0 2 0,-1 2 0,-25-5 61,37 10-12,-63-18-50,-180-48-262,87 42-510,-59 2 834,168 18-95,-1-2-1,-22-11 96,-3 0-110,-26-1 9,53 13 63,1-4-1,0-3 0,-17-10 39,-28-23 43,69 30-115,-2 1 0,0 3-1,-15-2 73,-64-15-199,1-7 1,-5-8 198,102 36-9,2-1-1,0-2 1,1 0 0,0-3 0,-8-9 9,-7-12 74,34 31-53,0 1 1,-1 0-1,0 1 0,-6-3-21,2 0 47,0-1 0,1 0 0,0-1 0,1-1-1,-8-11-46,-30-33 56,43 50-45,-1 1-1,0 0 0,0 1 1,-1 0-1,0 0 1,0 1-1,-1 1 0,0 0 1,0 1-1,-2-1-10,-2 1 8,12 3-19,1 1 0,-1 0 0,0 0 0,0 0 1,0 1-1,0-1 0,0 1 0,0 0 0,-1 0 0,1 0 11,-65 0 8,67 0-26,-42 0-964,43 0 740,0 0 1,0 0-1,0 0 0,0 0 0,0 0 0,0 0 0,-1 0 0,1-1 0,0 1 0,0 0 0,0-1 0,0 1 1,0-1-1,0 0 0,0 1 0,0-1 0,1 0 0,-1 1 0,0-1 0,0 0 0,0 0 0,1 0 1,-1 0 241,0-1-1849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55.273"/>
    </inkml:context>
    <inkml:brush xml:id="br0">
      <inkml:brushProperty name="width" value="0.2" units="cm"/>
      <inkml:brushProperty name="height" value="0.2" units="cm"/>
      <inkml:brushProperty name="color" value="#FFC114"/>
    </inkml:brush>
  </inkml:definitions>
  <inkml:trace contextRef="#ctx0" brushRef="#br0">0 421 196,'0'0'424,"0"0"-22,0 0-31,0 0-21,0 0-25,0 0-19,0 0 16,0 0-12,0 0-14,0 0-14,0 0-11,0 0 29,0 0-25,0 0-17,0 0-40,0 0 4,0 0-14,0 0-12,0 0-34,0 0-5,0 0-14,0 0-30,0 0-5,0 0 20,0 0 6,0 0 11,0 0-3,0 0-2,0 0-38,0 0 11,0 0-35,0 0 19,0 0-3,3-4-11,27-28 86,0 2 0,2 2 0,1 0 0,1 3 0,6-3-169,14-11 563,38-35-563,-72 54 79,1 2-1,1 1 0,0 0 0,24-12-78,-1-1-1093,-44 29 1037,-1 1-3238,0 0 2365,0 0-347</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56.137"/>
    </inkml:context>
    <inkml:brush xml:id="br0">
      <inkml:brushProperty name="width" value="0.2" units="cm"/>
      <inkml:brushProperty name="height" value="0.2" units="cm"/>
      <inkml:brushProperty name="color" value="#FFC114"/>
    </inkml:brush>
  </inkml:definitions>
  <inkml:trace contextRef="#ctx0" brushRef="#br0">20 18 116,'-13'-13'1829,"7"9"-551,9 7 1936,94 94-2637,-4 4-1,66 95-576,-153-189 15,17 28 23,2-1 0,1-1 0,2-2 0,12 10-38,11-4-299,-51-36-40,0-1-270,3-13-1641,-6 6 830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25.975"/>
    </inkml:context>
    <inkml:brush xml:id="br0">
      <inkml:brushProperty name="width" value="0.2" units="cm"/>
      <inkml:brushProperty name="height" value="0.2" units="cm"/>
      <inkml:brushProperty name="color" value="#FFC114"/>
    </inkml:brush>
  </inkml:definitions>
  <inkml:trace contextRef="#ctx0" brushRef="#br0">1 2 72,'0'0'236,"0"0"-19,0 0 37,0 0-30,0 0-54,0 0-38,0 0 0,0 0 29,0 0 30,0 0 15,0 0 24,0 0-7,0 0-26,0 0-68,0 0 26,0 0 14,0 0-50,0 0 1,21-1 1115,-20 1-1228,-1 0-1,1-1 1,0 1-1,0 0 1,0 0-1,-1 0 0,1 0 1,0 0-1,0 0 1,0 0-1,-1 0 1,1 1-1,0-1 0,0 0 1,0 0-1,-1 1 1,1-1-1,0 0 1,-1 1-1,1-1 0,0 1 1,-1-1-1,1 1 1,0-1-1,-1 1 1,1-1-1,-1 1 0,1 0 1,-1 0-7,8 27 275,-5-8-162,11 69 114,-3 2 1,-5-1-1,-5 72-227,7-108 72,1-8-53,5 178 42,-12-124-2447,-2-93 1607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27.693"/>
    </inkml:context>
    <inkml:brush xml:id="br0">
      <inkml:brushProperty name="width" value="0.2" units="cm"/>
      <inkml:brushProperty name="height" value="0.2" units="cm"/>
      <inkml:brushProperty name="color" value="#FFC114"/>
    </inkml:brush>
  </inkml:definitions>
  <inkml:trace contextRef="#ctx0" brushRef="#br0">0 268 28,'0'0'295,"0"0"-36,0 0-52,0 0 31,0 0 45,0 0-27,0 0-9,0 0-28,0 0-23,0 0 12,0 0 6,0 0-36,0 0-13,0 0-1,0 0-14,0 0-14,8 16 278,8-22-275,-1 0 1,0-2-1,-1 0 1,0 0-1,0-1 1,-1-1-1,7-6-139,-9 7 133,10-8 84,2 1-1,0 1 0,1 1 0,0 1 0,1 1 0,0 1 0,7-1-216,61-22-857,8-8 857,-68 28-1179,-30 12 610,0 1-265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1:59.702"/>
    </inkml:context>
    <inkml:brush xml:id="br0">
      <inkml:brushProperty name="width" value="0.2" units="cm"/>
      <inkml:brushProperty name="height" value="0.2" units="cm"/>
      <inkml:brushProperty name="color" value="#66CC00"/>
    </inkml:brush>
  </inkml:definitions>
  <inkml:trace contextRef="#ctx0" brushRef="#br0">614 270 48,'2'-38'421,"-1"31"-285,0 1 0,-1-1 0,0 0-1,0 0 1,0 1 0,-1-1 0,0 0 0,0 1 0,-1-1 0,0 1 0,-1-3-136,-2-3 242,0 0 0,-1 0 0,-1 1 0,1 0 0,-2 0 0,0 1 0,0 0 0,0 0 0,-5-3-242,9 9 87,-1 0 0,1 1-1,-1 0 1,0-1 0,0 1-1,0 1 1,0-1 0,0 1-1,-1 0 1,1 0 0,-1 1-1,1-1 1,-1 1 0,0 0-1,1 1 1,-1-1 0,0 1 0,0 0-1,1 1 1,-1 0 0,0 0-1,1 0 1,-4 1-87,-5 3 108,-1 0 0,1 1 0,0 1 1,0 0-1,1 1 0,0 1 0,1 0 0,-1 0 0,2 1 1,-8 8-109,2 1 142,0 1 0,1 1 0,2 0 1,0 1-1,1 0 0,-2 7-142,-12 34 255,2 2 0,4 0 0,2 2 0,-4 32-255,13-49 134,2 0 0,2 1 0,2 0 1,2 10-135,3-33 33,1 1 1,1-1 0,1-1 0,1 1-1,2 0 1,1-1 0,1-1 0,5 11-34,-9-26 21,0 0 1,1-1-1,0 0 1,1 0-1,0-1 0,0 1 1,1-2-1,0 1 1,5 3-22,-7-7 19,0-1 0,0 0 0,1 0 0,0 0 0,0-1 0,0 0-1,0 0 1,0 0 0,0-1 0,1-1 0,-1 1 0,1-1 0,0 0 0,-1-1 0,3 0-19,4-1 16,0-1 0,0 0 0,0-1 0,0-1 0,0 0 0,-1-1 0,0-1 1,0 0-1,0 0 0,-1-1 0,0-1 0,-1 0 0,1-1 0,4-5-16,-9 9-41,-1-1 0,1 0 1,-1 0-1,-1 0 0,1-1 0,-1 0 0,0 0 1,0-1-1,-1 1 0,0-1 0,-1 0 1,0 0-1,0 0 0,0 0 0,-1-1 0,0 1 1,-1-1-1,0 1 0,0-1 0,-1 0 0,0 1 1,-1-1-1,0 0 0,0 1 0,-1-4 41,-6-16-174,-2 1 1,0 0-1,-11-18 174,18 38-18,-1 1 0,1-1 0,-1 0 1,-1 1-1,1 0 0,-1 0 0,0 1 0,0-1 1,-1 1-1,0 0 0,0 0 0,0 1 0,0 0 1,-1 0-1,1 0 0,-1 1 0,-2-1 18,6 3 5,0 1 1,-1-1-1,1 1 0,0 0 0,-1 0 0,1 0 1,0 0-1,0 0 0,-1 1 0,1 0 0,0-1 1,0 1-1,0 0 0,-3 2-5,5-3 9,0 1 0,-1 0 1,1-1-1,0 1 0,0 0 0,-1 0 0,1 0 0,0 0 0,0 0 0,0 1 1,0-1-1,0 0 0,0 0 0,1 1 0,-1-1 0,0 0 0,1 1 0,-1-1 1,1 0-1,-1 1 0,1-1 0,0 1 0,-1-1 0,1 1 0,0-1 1,0 1-1,0-1 0,0 1 0,0 0 0,1-1 0,-1 2-9,1-2 9,0 0-1,-1 0 1,1 0 0,0 0-1,0-1 1,0 1-1,-1 0 1,1 0 0,0 0-1,0-1 1,0 1-1,0-1 1,1 1 0,-1-1-1,0 1 1,0-1-1,0 1 1,0-1 0,0 0-1,1 0-8,32 7 44,-24-5-12,19 1 25,-1-1-1,1-1 0,0-2 1,0-1-1,-1-1 0,1-1 1,-1-1-1,7-4-56,89-12-31,-66 11-1148,0-2-1,47-17 1180,-97 27-229,-1-1-282,0 1-1,0-1 1,0 0 0,-1-1 0,0 1-1,2-2 512,1-3-1376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28.554"/>
    </inkml:context>
    <inkml:brush xml:id="br0">
      <inkml:brushProperty name="width" value="0.2" units="cm"/>
      <inkml:brushProperty name="height" value="0.2" units="cm"/>
      <inkml:brushProperty name="color" value="#FFC114"/>
    </inkml:brush>
  </inkml:definitions>
  <inkml:trace contextRef="#ctx0" brushRef="#br0">1 251 220,'6'-4'3539,"18"-9"-3480,58-53 548,-65 51-475,-1 1 1,2 1-1,-1 1 0,2 0 0,5-2-132,7-3 50,-2-1-1,0-2 1,1-2-50,-27 19-314,7-4 392,-3 6-3264,-7 1 2205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0.337"/>
    </inkml:context>
    <inkml:brush xml:id="br0">
      <inkml:brushProperty name="width" value="0.2" units="cm"/>
      <inkml:brushProperty name="height" value="0.2" units="cm"/>
      <inkml:brushProperty name="color" value="#FFC114"/>
    </inkml:brush>
  </inkml:definitions>
  <inkml:trace contextRef="#ctx0" brushRef="#br0">330 98 260,'0'0'262,"0"0"1,0 0 15,0 0-76,0 0-27,0 0 14,0 0 16,0 0 31,0 0-26,0 0-5,0 0-29,0 0-25,0 0-25,8-13 356,-18 1 58,0 1 1,-1 0-1,-11-10-540,18 18 60,0 0-1,0 1 1,0-1 0,0 1 0,0 0 0,-1 0-1,1 0 1,-1 0 0,0 1 0,1 0-1,-1 0 1,0 0 0,0 1 0,-3-1-60,7 1 43,1 0-3,-2-1-35,1 1 0,0-1-1,-1 1 1,1-1 0,-1 1 0,1 0-1,-1-1 1,1 1 0,-1 0 0,1 0-1,-1 0 1,1 0 0,-1 0 0,1 1-1,-1-1 1,1 0 0,-1 1 0,1-1-1,0 1 1,-1-1 0,1 1 0,0 0-1,-2 0-4,-26 15 9,18-7-8,0 0-1,1 0 1,0 1-1,1 1 1,0-1-1,0 1 1,1 1-1,0 0 1,-4 10-1,3-1 4,1 0 1,1 0 0,0 1 0,2-1 0,-2 18-5,4-26-5,1-1-1,0 1 1,1 0 0,0 0 0,1 0-1,1 0 1,0-1 0,0 1 0,1 0-1,1-1 1,0 1 0,1-1 0,0 0-1,1 0 1,3 5 5,-5-13 1,-1-1-1,1 0 0,-1 0 1,1 0-1,0 0 0,0 0 1,0-1-1,1 1 0,-1-1 1,1 0-1,-1 0 0,1 0 1,0-1-1,-1 1 1,1-1-1,0 0 0,2 1 0,-5-2 31,31-17 41,-24 9-67,-1 0-1,0 0 1,-1-1 0,1 0-1,-1 0 1,-1-1 0,0 1-1,-1-1 1,1 0 0,-2-1-1,2-4-4,15-35 18,-7 19-21,-1-1 0,-2 0 0,-1-1 0,0-5 3,-5 21 9,3-38-12,13 150-10,-13-69 6,-4-8 1,1 0 0,1-1 0,0 1 0,2-1 0,0 0 0,1-1 0,0 0 0,1 0 0,11 12 6,-15-20-37,1-1 0,1 0 0,-1 0 1,1-1-1,0 0 0,1 0 0,-1-1 1,1 0-1,0 0 0,0-1 1,5 2 36,-4-3-2162,-9-3 1277</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1.903"/>
    </inkml:context>
    <inkml:brush xml:id="br0">
      <inkml:brushProperty name="width" value="0.2" units="cm"/>
      <inkml:brushProperty name="height" value="0.2" units="cm"/>
      <inkml:brushProperty name="color" value="#FFC114"/>
    </inkml:brush>
  </inkml:definitions>
  <inkml:trace contextRef="#ctx0" brushRef="#br0">0 17 36,'0'0'223,"0"0"-34,0 0-13,0 0-19,0 0-5,0 0 26,0 0 3,0 0 55,0 0-10,0 0-45,0 0-14,0 0 10,0 0 2,0 0-21,0 0 42,0 0-34,0 0-26,0 0-14,0 0-20,0 0-4,0 0-18,0 0-16,0 0 6,0 0-22,2 44 342,-1-25-363,1 0 0,0-1 0,1 0 0,1 1 1,1-1-1,0-1 0,2 1 0,0-1 0,0 0 0,2 0 0,0-1 0,1-1 0,8 10-31,-9-12 22,1-1 1,0 1 0,1-2 0,1 0-1,0 0 1,0-1 0,1-1 0,0 0-1,1 0 1,0-2 0,8 4-23,-19-10 16,0 0 0,0 0-1,0 0 1,1 0 0,-1-1 0,0 1 0,0-1 0,0 0 0,1 0 0,-1 0-1,0 0 1,0-1 0,1 1 0,-1-1 0,0 0 0,0 0 0,0 0 0,0 0-1,0 0-15,2-3 23,-1 1-1,0 0 0,1-1 1,-1 0-1,-1 0 0,1 0 0,0 0 1,-1-1-1,0 1 0,0-1 0,0-1-22,5-10 67,0 0 0,-1 0 0,-1-1 0,0 0 0,-1 0 0,-1 0 0,-1 0 0,0-6-67,2-31 305,-3 1 1,-2-4-306,0 25 48,0 31-20,-3-27-39,3 28-56,0-1 1,-1 1-1,1-1 1,0 1-1,-1-1 1,1 1-1,-1-1 1,1 1-1,-1-1 0,1 1 1,-1 0-1,1-1 1,-1 1-1,0 0 1,1 0-1,-1 0 1,1-1-1,-1 1 1,0 0-1,1 0 1,-1 0-1,1 0 0,-1 0 1,0 0-1,1 0 1,-1 0-1,0 0 1,1 0-1,-1 0 1,1 0-1,-1 1 1,0-1-1,1 0 0,-1 0 1,1 1-1,-1-1 67,-1 2-1168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4.389"/>
    </inkml:context>
    <inkml:brush xml:id="br0">
      <inkml:brushProperty name="width" value="0.2" units="cm"/>
      <inkml:brushProperty name="height" value="0.2" units="cm"/>
      <inkml:brushProperty name="color" value="#FFC114"/>
    </inkml:brush>
  </inkml:definitions>
  <inkml:trace contextRef="#ctx0" brushRef="#br0">0 1 152,'0'0'178,"0"0"75,0 0 6,0 0-68,0 0 47,0 0-9,0 0-72,0 0 16,0 0 16,0 0-2,0 0-3,0 0-22,0 0-5,0 0 2,0 0-45,0 0 30,6 1-32,-5-1-102,0 0 0,0 0 0,0 0 0,0 0 0,1 1 0,-1-1 0,0 1 0,0-1 0,0 1 0,0-1 0,0 1 0,0 0 0,0-1 0,0 1 0,0 0 0,0 0 0,-1 0 0,1-1 0,0 1 0,0 0 0,-1 0 0,1 0 0,-1 0 0,1 0 0,-1 1 0,1-1 0,-1 0-10,4 44 371,-4 108 391,14-91-647,-14-37-45,1 0-1,1 0 0,1 0 0,4 15-69,0-9 37,-2 0 0,0 1 0,-2 0 0,-2-1 0,-1 5-37,3 42 44,1 43-134,-6 7 90,0-7-34,11-54-53,-9 17-330,0-83 304,0-1-48,0 16-3318,0-14 2686</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5.339"/>
    </inkml:context>
    <inkml:brush xml:id="br0">
      <inkml:brushProperty name="width" value="0.2" units="cm"/>
      <inkml:brushProperty name="height" value="0.2" units="cm"/>
      <inkml:brushProperty name="color" value="#FFC114"/>
    </inkml:brush>
  </inkml:definitions>
  <inkml:trace contextRef="#ctx0" brushRef="#br0">12 0 40,'0'1'2937,"0"0"-2816,0-1 18,0 0 35,0 0 8,0 0 3,-11 138 1189,11 204-1026,14-214-400,-14 458-1238,0-585 938,7 13-2450,-6-15 1922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5.938"/>
    </inkml:context>
    <inkml:brush xml:id="br0">
      <inkml:brushProperty name="width" value="0.2" units="cm"/>
      <inkml:brushProperty name="height" value="0.2" units="cm"/>
      <inkml:brushProperty name="color" value="#FFC114"/>
    </inkml:brush>
  </inkml:definitions>
  <inkml:trace contextRef="#ctx0" brushRef="#br0">0 78 52,'45'-8'1133,"-1"1"0,1 2 0,8 3-1133,-15 0 134,0-1 0,0-2-1,-1-1 1,31-10-134,-47 12-375,-17 4 198,0-1 0,0 1 0,-1-1 0,1 0 0,-1 0-1,1 0 1,-1 0 0,1 0 0,-1-1 0,1 0 0,-1 1 0,0-1 0,1-2 177,-2 3-829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8.055"/>
    </inkml:context>
    <inkml:brush xml:id="br0">
      <inkml:brushProperty name="width" value="0.2" units="cm"/>
      <inkml:brushProperty name="height" value="0.2" units="cm"/>
      <inkml:brushProperty name="color" value="#FFC114"/>
    </inkml:brush>
  </inkml:definitions>
  <inkml:trace contextRef="#ctx0" brushRef="#br0">0 0 148,'0'0'262,"0"0"-2,0 0 10,0 0-51,0 0-47,16 0 63,-8 0 2584,-8 0-2815,1 0 0,0 0-1,-1 0 1,1 0 0,0 1 0,-1-1 0,1 0-1,0 0 1,-1 0 0,1 1 0,-1-1 0,1 0-1,0 0 1,-1 1 0,1-1 0,-1 1-1,1-1 1,-1 0 0,1 1 0,-1-1 0,0 1-1,1-1 1,-1 1 0,1-1 0,-1 1 0,0 0-1,1-1 1,-1 1 0,0-1 0,0 1 0,0 0-4,2 26 206,-3-12-201,1 142 131,10-104-134,1 3-11,2 106-6,-2-50-52,-5 28 67,-6-118 1,-1-2-46,1-1 0,1 0 0,1 1 0,3 10 45,-2-10-20,-1 1-1,-1-1 1,0 1 0,-2 0 0,-1 6 20,0 31-98,2 23-2763,0-81 1959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39.507"/>
    </inkml:context>
    <inkml:brush xml:id="br0">
      <inkml:brushProperty name="width" value="0.2" units="cm"/>
      <inkml:brushProperty name="height" value="0.2" units="cm"/>
      <inkml:brushProperty name="color" value="#FFC114"/>
    </inkml:brush>
  </inkml:definitions>
  <inkml:trace contextRef="#ctx0" brushRef="#br0">0 1 48,'0'0'171,"0"0"-21,0 0 2,0 0 4,0 0-18,0 0-44,0 0-14,0 0 15,0 0 1,5 1-13,14 1 274,0 0-1,1-1 0,-1-1 1,5-1-357,18 0 323,40 25 167,-60-19-356,0 1 0,0 1 0,-1 1 0,0 0 0,-1 2 0,1 0 0,14 12-134,-23-14 39,-1 2-1,1-1 1,-2 2-1,1-1 1,-1 2-1,-1-1 1,0 1-1,-1 0 1,0 1-1,3 7-38,0 8 31,0 1 0,-2-1 1,-1 2-1,4 26-31,-9-26-30,-1 1 0,-2-1 0,-2 30 30,-1 11-18,4-54 2,-2 0-1,0 1 0,-1-1 0,0 0 0,-1 0 0,-1 0 0,-1-1 0,-1 1 17,0 0 14,0-1 0,-1 1 0,-1-1 0,-1-1 0,0 1 0,-1-1-1,-1-1 1,0 0 0,-1-1 0,0 0 0,-1 0 0,-1-1 0,0-1 0,0-1 0,-5 3-14,-10 6 43,25-16 8,-1 1 0,0 0 1,0-1-1,0 0 0,-1-1 0,1 1 0,-1-1 0,0 0 0,1 0 0,-1-1 0,-4 1-51,9-2 18,1 0 10,-44 0 208,-20 0-528,62 0 115,2 0-49,-8 0-1052,8 0 520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2.122"/>
    </inkml:context>
    <inkml:brush xml:id="br0">
      <inkml:brushProperty name="width" value="0.2" units="cm"/>
      <inkml:brushProperty name="height" value="0.2" units="cm"/>
      <inkml:brushProperty name="color" value="#FFC114"/>
    </inkml:brush>
  </inkml:definitions>
  <inkml:trace contextRef="#ctx0" brushRef="#br0">211 1 220,'0'0'175,"0"0"11,0 0-2,0 0-32,0 0-14,0 0-2,0 0-32,0 0 34,0 0-44,0 0-8,-1 0-56,-1-1-1,1 1 1,-1 0-1,1 0 0,-1 0 1,1 0-1,-1 0 1,1 0-1,-1 1 0,1-1 1,-1 1-1,1-1 0,0 1 1,-1-1-1,-1 1-29,-3 3 126,0-1-1,-1 0 0,1 0 1,-1 0-1,0-1 0,-5 1-125,6-1 41,0 1 0,0-1-1,0 1 1,0 1 0,1-1-1,-1 1 1,1 0 0,0 0-1,0 0 1,0 1 0,1 0 0,0 0-1,0 0 1,0 0 0,0 1-1,1-1 1,0 1 0,-2 6-41,-5 11 16,2 1 0,0 0-1,2 1 1,-1 4-16,6-17-21,0 0 0,0-1-1,1 1 1,0 0 0,1 3 21,1 18 89,-1-27-85,1 0 0,-1-1 0,1 1 0,1-1-1,-1 1 1,1-1 0,0 0 0,0 0 0,1 1-4,15 28-208,-16-26 199,1-1 0,1 1-1,-1-1 1,1 1-1,1-1 1,-1-1-1,1 1 1,0-1 0,1 0-1,-1-1 1,1 1-1,0-1 1,1 0 0,-1-1-1,1 0 1,0 0-1,0-1 1,0 0 0,8 2 9,-15-5 24,42 0 113,-35-1-114,0 0 1,-1-1-1,1 0 1,0 0-1,-1-1 1,1 0-1,-1 0 1,0-1-1,0 0 1,0 0-1,4-5-23,1 1 22,-1-1-1,0 0 0,-1-1 0,0 0 0,0 0 0,3-7-21,-5 6 22,-1 0 0,-1-1-1,0 0 1,0 0-1,-2-1 1,1 0-1,-1 1 1,-1-2 0,0 1-1,-1 0 1,-1 0-1,0-1 1,-1-1-22,0 14-17,1-1 21,0 1 0,-1-1 0,1 1 0,-1-1 0,1 1 0,-1-1 0,0 1 0,0-1-1,0 1 1,0-1 0,0 0 0,0 1 0,0-1 0,0 1 0,-1-1 0,1 1 0,0-1-1,-1 1 1,1-1 0,-2 0-4,-9-26 79,-8-3-72,14 20 37,0 1-1,-1 0 1,-1 0 0,1 0-1,-2 1 1,1 0 0,-1 0-1,0 1 1,-1 0 0,0 1-1,-1 0 1,1 0-1,-1 1 1,-2-1-44,6 4 40,0 0-1,-1 1 0,1 0 1,-1 0-1,1 1 1,-1-1-1,0 2 0,-3-1-39,9 1 2,1 0 31,0 0-1,-1-1-28,1 1-1,-1-1 1,0 1-1,0-1 1,0 1-1,0 0 1,0-1-1,0 1 1,0 0-1,0 0 1,0 0-1,-1 0 1,1 0 0,0 0-1,0 0 1,0 0-1,0 0 1,0 1-1,0-1 1,0 0-1,0 1 1,0-1-1,0 0 1,0 1-1,1 0 1,-1-1-1,0 1 1,0-1-1,0 1-3,-1 1-118,-1-1-1,1 1 0,0 0 0,0 0 1,0-1-1,0 1 0,0 1 0,1-1 0,-1 0 1,0 2 118,0-2-792,-2 0-340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4.321"/>
    </inkml:context>
    <inkml:brush xml:id="br0">
      <inkml:brushProperty name="width" value="0.2" units="cm"/>
      <inkml:brushProperty name="height" value="0.2" units="cm"/>
      <inkml:brushProperty name="color" value="#FFC114"/>
    </inkml:brush>
  </inkml:definitions>
  <inkml:trace contextRef="#ctx0" brushRef="#br0">36 407 168,'0'3'60,"0"1"-1,0-1 1,0 0-1,-1 0 1,1 1-1,-1-1 1,0 0-1,1 0 1,-2 0-1,1 0 1,0 0-1,-1 0 1,1 0-1,-3 2-59,-9 21 481,5-14 837,7-29-447,1 6-964,2-154 668,27 105-502,-16 25-96,-4 10 143,0 1 0,13-21-120,-18 38 17,0 0 0,1 1-1,0-1 1,0 1 0,0 0 0,1 0 0,0 1 0,0 0 0,0 0 0,1 0 0,3-2-17,1 1 46,-7 3-30,1 1 0,-1-1 0,0 1-1,1 0 1,0 0 0,0 0 0,-1 1-1,1-1 1,0 1 0,0 1 0,0-1-1,1 0-15,-5 1 20,22 3-92,-11 7 87,0 1 0,0 0 0,-1 1 0,-1 1 0,0-1 0,0 2 0,-1-1 0,4 10-15,8 11 14,-15-25-13,0 1 0,-1 1-1,0-1 1,-1 0-1,-1 1 1,1 0 0,-2 0-1,1 0 1,-1 7-1,1 19 27,-1 0-1,-3 14-26,0-1 17,1-48-9,32-206 258,-26 171-286,2 1 0,1 0 0,1 0 0,2 1 0,8-14 20,-19 42 0,1 1 1,-1-1 0,1 0-1,-1 1 1,1-1-1,0 1 1,0 0-1,0-1 1,1 1 0,-1 0-1,0 1 1,1-1-1,-1 0 1,1 1-1,-1-1 1,1 1 0,0 0-1,0-1 1,0 1-1,1 0 0,13-5-9,-17 6 2,0 0-6,0 0 3,32 2-42,-25 4 63,1 0 1,-1 0-1,-1 0 1,1 1-1,-1 0 1,0 0-1,-1 1 0,0-1 1,0 1-1,0 1 1,-1-1-1,0 1 1,-1-1-1,0 1 1,1 5-12,5 23 95,-2 0 0,-1 1 1,-1 8-96,-2-23 29,1 32 50,-3 1 1,-2 1-80,1 1-595,0-56 314,0-2-156,0 1-220,0 7-303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3.567"/>
    </inkml:context>
    <inkml:brush xml:id="br0">
      <inkml:brushProperty name="width" value="0.2" units="cm"/>
      <inkml:brushProperty name="height" value="0.2" units="cm"/>
      <inkml:brushProperty name="color" value="#66CC00"/>
    </inkml:brush>
  </inkml:definitions>
  <inkml:trace contextRef="#ctx0" brushRef="#br0">131 272 140,'0'0'311,"0"0"12,0 0-18,0 0-46,0 0 5,0 0-10,0 0 15,0 0-24,0 0-25,0 0-44,0 0-23,0 0 2,0 0 38,0 0-4,0 0-42,0 0-21,0 0 19,0 0-33,0 0-28,0 0-34,0 0 27,0 0-9,0 0 32,0 0 21,0 0-25,0 0-10,4 6 16,0 0-50,-2-5-21,0 1 0,0 0 0,-1 1 0,1-1 0,-1 0 1,0 0-1,1 1 0,-1-1 0,0 1 0,-1-1 0,1 1 0,0-1 0,-1 1 1,1-1-1,-1 1 0,0 1-31,1 0 58,-1-1 0,1 0 0,-1 0 0,1 0 0,0 0 0,0 0 0,0 0 0,1 0 0,-1 0 0,1-1 0,-1 1 0,1 0 0,0-1 0,0 1 0,0-1 0,1 0 1,-1 0-1,0 0 0,1 0 0,0 0 0,-1 0 0,1-1 0,0 1 0,0-1 0,0 0 0,0 1 0,0-1 0,0-1 0,0 1 0,0 0 0,2-1-58,14 4 181,0-2 0,1 0 0,-1-1 0,13-1-181,-22 0 88,15 0 68,-1-1 1,0-1 0,1-1-1,14-5-156,-26 5 47,0-1-1,-1-1 1,0 0-1,0 0 1,0-1-1,0-1 1,-1 0-1,0-1 0,0-1-46,-2 3 7,-1-1 0,0-1-1,-1 1 1,0-1 0,0 0-1,-1-1 1,0 0 0,0 0-1,-1 0 1,0-1 0,-1 1-1,0-1 1,0 0 0,-1-1-1,0 1 1,-1 0 0,0-1 0,-1 1-1,0-3-6,-2 7-14,1 1 1,-1-1-1,0 1 0,0-1 0,-1 1 1,0 0-1,1-1 0,-2 1 0,1 0 1,-1 0-1,0 0 0,0 1 1,0-1-1,0 1 0,-1 0 0,0-1 1,0 2-1,0-1 0,-1 0 0,1 1 1,-1 0-1,-1-1 14,-2-1-22,-1 0 0,0 0 0,-1 1-1,1 0 1,-1 1 0,1 0 0,-1 1 0,0 0 0,0 0 0,0 1 0,-8 0 22,3 2-4,-1 1 0,1 0 1,-1 1-1,1 0 1,0 2-1,0 0 0,1 0 1,-1 2-1,1-1 0,1 2 1,-1 0-1,1 0 0,1 2 1,-1-1-1,2 2 0,-5 3 4,-7 10 47,0 1 0,2 0 0,1 2 0,1 0 0,2 1 0,0 1 0,-1 6-47,-1 7 62,1 1-1,2 1 1,2 1 0,2 0 0,2 0 0,2 1 0,2 1 0,0 42-62,6-78 9,0 0 0,1 0 1,1 1-1,0-1 1,0-1-1,1 1 0,1 0 1,0-1-1,0 1 0,1-1 1,0 0-1,1-1 1,3 6-10,-3-8 10,-1-1 1,1 0 0,0 1-1,0-2 1,1 1 0,0-1 0,0 0-1,0 0 1,0-1 0,1 0-1,-1-1 1,1 1 0,0-1-1,1-1 1,-1 1 0,0-2 0,5 2-11,9-1 1,-1-1 1,1-1 0,-1 0-1,1-2 1,-1-1 0,1 0 0,-1-2-1,0 0 1,8-4-2,33-14-1806,-1-3-1,21-14 1807,-53 26-1272,-7 4-316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7.122"/>
    </inkml:context>
    <inkml:brush xml:id="br0">
      <inkml:brushProperty name="width" value="0.2" units="cm"/>
      <inkml:brushProperty name="height" value="0.2" units="cm"/>
      <inkml:brushProperty name="color" value="#FFC114"/>
    </inkml:brush>
  </inkml:definitions>
  <inkml:trace contextRef="#ctx0" brushRef="#br0">321 119 120,'8'-2'-159,"19"-7"5934,-30 3-5705,1 1 1,-1 0 0,0 0-1,0 0 1,0 0-1,-1 0 1,0 1-1,0 0 1,0 0 0,0 0-1,-1 0 1,-1-1-71,-3-2 26,0 1 0,-1 0 0,0 0 0,0 1 0,0 1 0,-1-1-26,1 3 9,1 0 0,-1 0 0,1 1 0,-1 0 0,1 1 0,-7 1-9,6-1-32,3 3 20,0 0-1,0 1 1,1 0 0,-1 0-1,1 1 1,0 0-1,1 0 1,-1 0-1,1 1 1,0 0 0,-3 4 12,-9 26-73,2 0 1,1 1 0,0 8 72,11-35-34,-2 8 6,1 0 0,1 0 0,1 0 0,0 0 0,1 5 28,1-22-15,0 46-19,0-44 34,-1 1 0,1 0 1,0-1-1,0 1 0,1-1 0,-1 1 0,1 0 0,-1-1 0,1 1 0,0-1 0,1 1 1,-1-1-1,0 0 0,1 0 0,0 1 0,1 0 0,4 8 13,13 31-10,7 7-34,-24-45 32,1 0 1,0-1-1,0 0 0,0 0 1,0 0-1,1 0 0,-1-1 1,1 1-1,0-1 0,0-1 1,0 1-1,1-1 0,-1 1 1,0-1-1,1-1 0,0 1 1,-1-1-1,1 0 0,0-1 1,1 1-2,-6-1 14,-1 0-6,42-2 53,-28-7-24,0 0 1,0-1-1,-1 0 0,-1-1 0,1-1 1,-2 0-1,0 0 0,0-1 1,-1 0-1,-1-1 0,0 0 1,-1-1-1,0 0 0,-1 0 0,-1-1 1,-1 0-1,0 0 0,-1 0-37,3-41 12,-3 0-1,-3-23-11,-1 79 2,-1-1 0,1 0 0,0 0 0,-1 0 0,0 1 0,1-1 0,-1 0-1,0 1 1,0-1 0,0 1 0,0-1 0,0 1 0,0-1-2,-1 0-2,1 0-1,0 0 1,0 1-1,-1-1 1,1 0-1,1-1 1,-1 1-1,0 0 1,0 0-1,1 0 1,-1 0-1,1-1 1,0-1 2,-1-1 28,1 0 0,-1 0 1,0 0-1,0 0 1,-1 0-1,0 0 1,-1-5-29,3 10 1,0 0 0,0 0 0,0 0 0,0 0 0,0 0 0,0-1 1,0 1-1,0 0 0,0 0 0,0 0 0,0 0 0,0 0 0,0-1 1,0 1-1,0 0 0,0 0 0,0 0 0,0 0 0,0 0 0,0-1 1,-1 1-1,1 0 0,0 0 0,0 0 0,0 0 0,0 0 0,0 0 1,0-1-1,0 1 0,0 0 0,-1 0 0,1 0 0,0 0 0,0 0 1,0 0-1,0 0 0,0 0 0,0 0 0,-1 0 0,1 0 0,0 0 1,0 0-1,0 0 0,0 0 0,0 0 0,-1 0 0,1 0 1,0 0-1,0 0 0,0 0 0,0 0 0,0 0 0,-1 0 0,1 0 1,0 0-1,0 0 0,0 0 0,0 0 0,0 0 0,-1 0 0,1 0 1,0 1-1,0-1-1,2 26-8,32 157-40,-29-160 10,1 0 0,1 0 1,1-1-1,1 0 0,1 0 0,1-1 1,1 0-1,5 4 38,2 4-95,2-1-1,1-1 1,15 13 95,-35-38 361,-2-2-423,0 0 1,0 0-1,0 0 1,0 0-1,0-1 1,0 1 0,1 0-1,-1 0 1,0 0-1,0 0 1,0 0-1,0 0 1,0 0-1,0 0 1,0 0-1,0 0 1,0 0-1,0 0 1,1 0 0,-1 0-1,0 0 1,0 0-1,0 0 1,0 0-1,0 0 1,0 0-1,0 0 1,0 0-1,1 0 1,-1 0-1,0 0 1,0 0-1,0 0 1,0 0 0,0 0-1,0 0 1,0 0-1,0 0 1,0 0-1,0 0 1,1 0-1,-1 0 1,0 0-1,0 0 1,0 0-1,0 0 1,0 1 0,0-1-1,0 0 1,0 0-1,0 0 1,0 0-1,0 0 1,0 0-1,0 0 1,0 0-1,0 0 1,0 1-1,0-1 1,0 0 61,0-1-853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8.178"/>
    </inkml:context>
    <inkml:brush xml:id="br0">
      <inkml:brushProperty name="width" value="0.2" units="cm"/>
      <inkml:brushProperty name="height" value="0.2" units="cm"/>
      <inkml:brushProperty name="color" value="#FFC114"/>
    </inkml:brush>
  </inkml:definitions>
  <inkml:trace contextRef="#ctx0" brushRef="#br0">0 18 200,'0'0'187,"0"0"-46,0 0 12,0 0 25,0 0-38,0 0 27,0 0 38,0 0-25,0 0-6,0 0 15,0 0-24,0-17 888,0 17-1989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8.874"/>
    </inkml:context>
    <inkml:brush xml:id="br0">
      <inkml:brushProperty name="width" value="0.2" units="cm"/>
      <inkml:brushProperty name="height" value="0.2" units="cm"/>
      <inkml:brushProperty name="color" value="#FFC114"/>
    </inkml:brush>
  </inkml:definitions>
  <inkml:trace contextRef="#ctx0" brushRef="#br0">0 1 128,'0'0'241,"0"0"-8,0 0-31,0 0 8,0 0-49,0 20 1843,0-18-1965,0 1 1,1 0-1,-1-1 0,1 1 1,-1-1-1,1 1 0,0-1 0,0 1 1,0-1-1,0 1 0,0-1 1,0 0-1,2 2-39,-1-1 39,0 0-1,0 1 1,-1-1-1,1 0 1,-1 1-1,0-1 1,0 1 0,0-1-1,0 1 1,0 2-39,12 111 359,15 152-377,-27-158-166,-2-57-2704,1-54 2027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49.892"/>
    </inkml:context>
    <inkml:brush xml:id="br0">
      <inkml:brushProperty name="width" value="0.2" units="cm"/>
      <inkml:brushProperty name="height" value="0.2" units="cm"/>
      <inkml:brushProperty name="color" value="#FFC114"/>
    </inkml:brush>
  </inkml:definitions>
  <inkml:trace contextRef="#ctx0" brushRef="#br0">80 17 16,'0'0'227,"0"0"-15,0 0-2,0 0-27,0 0 3,0 0 34,0 0-17,0 0-21,0 0-12,0 0-28,0 0-15,0 0-98,0-1 1,1 0-1,-1 1 0,0-1 1,0 0-1,0 1 0,0-1 1,0 0-1,0 1 0,0-1 1,0 0-1,0 0 0,0 1 1,-1-1-1,1 0 0,0 1 0,0-1 1,-1 1-1,1-1 0,0 0 1,-1 1-1,1-1 0,0 1 1,-1-1-30,-2 0 7,0 1 1,0 0-1,1 1 1,-1-1-1,0 0 1,0 1-1,1-1 1,-1 1 0,0 0-1,1 0 1,-1 0-1,1 0 1,-1 0-1,1 1 1,0-1 0,-1 1-1,1 0-7,0 0-12,0 1-1,1 0 1,-1-1 0,0 1 0,1 0-1,0 0 1,0 0 0,0 0-1,0 0 1,0 0 0,1 0-1,-1 0 1,1 1 0,0-1 0,0 0-1,0 0 1,0 1 12,4 16-56,-4-20 60,0 0-1,0 1 1,0-1-1,0 1 1,0-1-1,0 0 1,0 1-1,0-1 0,0 0 1,1 1-1,-1-1 1,0 0-1,0 1 1,0-1-1,1 0 1,-1 0-1,0 1 1,0-1-1,1 0 0,-1 0 1,0 1-1,0-1 1,1 0-1,-1 0 1,0 0-1,1 1 1,-1-1-1,1 0 1,-1 0-1,0 0 1,1 0-1,-1 0 0,0 0 1,1 0-1,-1 0 1,0 0-1,1 0 1,-1 0-1,1 0 1,-1 0-1,0 0 1,1 0-1,-1 0 1,0 0-1,1-1 0,-1 1 1,0 0-1,1 0 1,-1 0-1,0-1-3,2-1 9,0 0-1,0 0 1,0 0-1,-1 0 1,1 0 0,-1-1-1,1 1 1,-1-1-1,0 1 1,0-1-1,0 1 1,0-1-1,-1 0 1,1 0 0,-1 1-1,1-1 1,-1 0-1,0 0 1,0 1-1,-1-1 1,1 0-1,0 0 1,-1 1 0,0-2-9,1 3 5,0 1-11,0 0 1,0 0 18,-6-4-12,6 4-2,0-1 1,-1 1-1,1-1 0,0 1 0,0 0 1,-1-1-1,1 1 0,0 0 0,-1-1 1,1 1-1,0 0 0,-1-1 0,1 1 1,-1 0-1,1-1 0,0 1 0,-1 0 1,1 0-1,-1 0 0,1 0 0,-1-1 0,1 1 1,-1 0-1,1 0 0,-1 0 0,1 0 1,-1 0-1,1 0 0,-1 0 0,1 0 1,-1 0-1,1 0 0,-1 1 0,1-1 1,-1 0-1,1 0 0,0 0 0,-1 1 1,1-1-1,-1 0 0,1 0 0,-1 1 1,1-1-1,0 0 0,-1 1 0,1-1 1,0 0-1,-1 1 0,1-1 0,0 1 1,-3 2-190,0 1 1,1 0-1,-1 1 0,1-1 0,0 0 0,0 1 0,1-1 0,-1 2 190,0-1-631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51.522"/>
    </inkml:context>
    <inkml:brush xml:id="br0">
      <inkml:brushProperty name="width" value="0.2" units="cm"/>
      <inkml:brushProperty name="height" value="0.2" units="cm"/>
      <inkml:brushProperty name="color" value="#FFC114"/>
    </inkml:brush>
  </inkml:definitions>
  <inkml:trace contextRef="#ctx0" brushRef="#br0">0 539 24,'0'0'225,"0"0"46,0 0-14,0 0 13,0 0 2,0 0 1,0 0-39,0 0 6,0 0-8,0 0-14,0 0-17,0 0 12,0 0-6,0 0-8,0 0-30,0 0-7,0 0-5,0 0 1,0 0 29,0 0 18,0 0-30,0 0-33,0 0 0,0 0-13,1-22 399,5-19-229,2 0 1,12-34-300,0-2 241,17-50-239,-35 118-25,1 1 0,0 0 0,1 0 0,0 0 0,0 1 0,1 0 0,-1-1 0,2 1 0,-1 1 0,1-1 0,0 1 0,0 0 0,1 0 0,0 1 0,2-2 23,-2 2-11,-1 1 0,1-1 0,0 1 0,0 0 0,0 1 1,1-1-1,-1 2 0,1-1 0,0 1 0,-1 0 1,1 1-1,0-1 0,0 2 0,8-1 11,-15 1 14,-1 0 3,29 2 36,-21 4-50,0 0 0,0 1-1,-1-1 1,0 1 0,0 1-1,-1 0 1,0-1 0,0 2-1,-1-1 1,0 1 0,0 0-1,-1 0 1,3 8-3,3 14-8,-1 2 1,-2-1-1,2 18 8,-1-4-13,0 15-311,-3 0-1,-3 0 1,-3 27 324,1-27-1850,0-61 787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6:52.988"/>
    </inkml:context>
    <inkml:brush xml:id="br0">
      <inkml:brushProperty name="width" value="0.2" units="cm"/>
      <inkml:brushProperty name="height" value="0.2" units="cm"/>
      <inkml:brushProperty name="color" value="#FFC114"/>
    </inkml:brush>
  </inkml:definitions>
  <inkml:trace contextRef="#ctx0" brushRef="#br0">372 86 112,'0'0'181,"0"0"17,0-20 1712,0 18-1865,0-1-1,-1 0 1,0 1 0,1-1 0,-1 0-1,0 1 1,0-1 0,-1 1 0,1-1-1,0 1 1,-1 0 0,0 0 0,1-1-1,-1 1 1,0 0 0,0 0 0,0 1 0,0-1-1,-1 0 1,1 1 0,0-1 0,-1 1-1,1 0 1,-1 0 0,1 0 0,-1 0-1,1 0 1,-1 0 0,0 1 0,0 0-1,0-1-44,-14-2 174,-1 0 0,1 2-1,-1 0 1,-8 1-174,19 2 17,1 0-1,0 1 1,0 0 0,1 0 0,-1 0-1,1 1 1,-1 0 0,-1 2-17,-1 0 41,-2-1-32,2 1-1,-1 1 1,1 0 0,0 0 0,0 0-1,1 1 1,0 0 0,0 1 0,1-1 0,0 1-1,1 1 1,0-1 0,0 1 0,1 0 0,0 0-1,1 0 1,0 0 0,0 1 0,2-1 0,-1 1-1,1-1 1,0 4-9,1-13-1,3 37-26,8-22 19,0-1-1,2 0 1,-1-1-1,2-1 1,0 0-1,1-1 0,5 3 9,2 2-12,-1 1-1,-1 1 0,10 12 13,-23-22 0,0 0-1,0 1 1,-1 0-1,0 0 1,-1 0-1,0 1 1,-1 0-1,0 0 1,-2-5 11,0-1 0,-1 1 0,0 0 0,-1-1 0,1 1 0,-1 0 0,0 0 0,0-1 0,-1 1 0,1 0 0,-1 0 0,-1-1 0,1 1 0,-1-1 0,0 1 0,-1 2-11,-1-1 30,0 0 1,-1 0-1,0 0 1,0 0-1,0-1 0,-1 0 1,0 0-1,0 0 0,-1-1 1,1 0-1,-1 0 0,0-1 1,0 0-1,-1 0 0,1-1 1,-1 1-1,0-2 0,0 1 1,0-1-1,0 0 0,0-1 1,-1 0-1,1 0 1,0-1-1,-4 0-30,11 0-14,-35 0-217,-26 0-1675,55 0 993</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8:58.506"/>
    </inkml:context>
    <inkml:brush xml:id="br0">
      <inkml:brushProperty name="width" value="0.2" units="cm"/>
      <inkml:brushProperty name="height" value="0.2" units="cm"/>
      <inkml:brushProperty name="color" value="#FFC114"/>
    </inkml:brush>
  </inkml:definitions>
  <inkml:trace contextRef="#ctx0" brushRef="#br0">1 2 60,'0'0'374,"1"0"-332,0 0 0,0-1 0,1 1 0,-1 0 0,0 0 0,1 0 0,-1 0 0,0 0 0,0 0 0,1 0 0,-1 1 0,0-1 1,0 0-1,0 1 0,1-1 0,-1 1 0,0-1 0,0 1 0,0 0 0,1 0-42,19 13 402,2-1 0,-1-2 0,1 0-1,1-1 1,11 3-402,51 22 945,-14-7-348,2-2-1,1-4 1,44 6-597,103 31 303,-70-15-180,1-7 0,76 5-123,153 29 121,73 9-195,-317-47 72,-2 5 0,34 20 2,115 51-10,-157-61-25,-19-6 29,2-4 1,2-6-1,8-2 6,54 7 103,-72-13 184,2-5 1,87 5-288,376-13 952,-423 0-880,695-11-286,-747 10 446,16-9 293,2 0-5071,-111-1 3130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9:00.544"/>
    </inkml:context>
    <inkml:brush xml:id="br0">
      <inkml:brushProperty name="width" value="0.2" units="cm"/>
      <inkml:brushProperty name="height" value="0.2" units="cm"/>
      <inkml:brushProperty name="color" value="#FFC114"/>
    </inkml:brush>
  </inkml:definitions>
  <inkml:trace contextRef="#ctx0" brushRef="#br0">5807 35 368,'-6'0'266,"1"0"-1,0 0 1,0 1 0,0-1-1,0 1 1,0 0 0,0 1-1,0-1 1,0 1 0,0 0-1,-4 2-265,4-2 192,0 0 0,0-1 0,-1 0 0,1-1 0,0 1 0,-1-1 0,1 0 0,-1 0 0,1 0-1,0-1 1,-1 0-192,-13-1 179,-964 2 4220,903-3-4200,-28-7-199,-30-2 134,-475-7 240,-258 12-510,551 8-160,134 13 238,8-2-262,0 8 0,-88 25 320,43 8-256,99-22-51,-89 9 307,148-29-24,41-6 29,-1-1 0,0-1 0,-15 0-5,-181-3-130,185 8 134,31-6-3,1-1-1,0 1 0,0-1 0,-1 0 1,1 0-1,-1-1 0,1 1 0,-1-1 0,-27 0 4,1 1 0,0 1 0,-23 6-4,41-5 5,-1-1 0,0-1 0,0 0 0,1-1 0,-1 0 0,-11-2-5,-18-1 3,-48 3 89,69 9-90,-11 1-5,3 0 0,-39-4-330,-67-1 333,134-5-222,-16 0-3472,16 0 2110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9:02.612"/>
    </inkml:context>
    <inkml:brush xml:id="br0">
      <inkml:brushProperty name="width" value="0.2" units="cm"/>
      <inkml:brushProperty name="height" value="0.2" units="cm"/>
      <inkml:brushProperty name="color" value="#FFC114"/>
    </inkml:brush>
  </inkml:definitions>
  <inkml:trace contextRef="#ctx0" brushRef="#br0">5541 1 60,'-2'0'26,"0"0"1,0 0-1,0 0 0,0 1 0,0-1 1,0 1-1,0-1 0,0 1 1,0-1-1,0 1 0,0 0 0,0 0 1,0 0-1,1 0 0,-1 1 1,0-1-1,1 0 0,-1 1 0,1-1 1,-1 1-1,0 0-26,0 1 37,0-1 1,0 0-1,0 0 1,0 0-1,0 0 0,-1-1 1,1 1-1,-1 0 1,0-1-1,1 0 0,-1 0 1,0 0-1,-1 1-37,-175 55 3017,23-6-1645,42-14-157,-7 8-1215,-58 20 597,-230 75 50,155-51-454,-409 161 7,590-221-167,-249 84-16,114-43 11,-61 19-72,87-31-194,-112 54 238,90-10-86,115-54-19,-3-4 0,-33 8 105,37-25-217,-39 5 217,-6 2-73,-87 28 31,-2-9 79,86-21 207,-4 6-244,86-18 68,1 2 0,-2 4-68,-57 24 142,-44 30 279,127-68-4252,23-11 2279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9:03.873"/>
    </inkml:context>
    <inkml:brush xml:id="br0">
      <inkml:brushProperty name="width" value="0.2" units="cm"/>
      <inkml:brushProperty name="height" value="0.2" units="cm"/>
      <inkml:brushProperty name="color" value="#FFC114"/>
    </inkml:brush>
  </inkml:definitions>
  <inkml:trace contextRef="#ctx0" brushRef="#br0">345 0 16,'0'0'319,"0"0"-33,0 0-51,0 0 32,0 0 3,0 0-33,0 0-3,0 0 34,0 0-24,0 0-16,-6 5-14,-2 3-41,0-1 0,0 1 0,1 0-1,0 0 1,1 1 0,-1 0 0,-2 7-173,-14 27 801,14-26-590,0 0 1,1 0-1,0 1 1,2 0-1,-2 7-211,-1 6 156,-2-1 0,0 0-1,-7 8-155,-12 33 269,8-19-42,-3-2 1,-11 15-228,26-48 38,-3 16 47,12-28-58,-1-1 1,1 1-1,-1 0 1,0-1-1,-1 1 1,1-1-1,-1 0 1,-2 3-28,4-6-3,1 0 0,0 0 0,0 0 0,0 0-1,0 0 1,0 0 0,0 0 0,0 0 0,0 0 0,0 0 0,0 0 0,0 0 0,1 0-1,-1 0 1,0 0 0,1 0 0,-1 0 0,0-1 0,1 1 0,-1 0 0,1 0 0,0 0-1,-1-1 1,1 1 0,0 0 0,-1 0 0,1-1 0,0 1 0,0-1 0,0 1 0,0 0 3,33 27 17,-28-23-8,23 16-24,2-2 0,0-1 0,1-1 0,1-2 0,0-1 0,1-2 0,18 4 15,-5 0-82,0 6 144,-37-15-3019,-12-9 1885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43.111"/>
    </inkml:context>
    <inkml:brush xml:id="br0">
      <inkml:brushProperty name="width" value="0.1" units="cm"/>
      <inkml:brushProperty name="height" value="0.1" units="cm"/>
      <inkml:brushProperty name="color" value="#FFC114"/>
    </inkml:brush>
  </inkml:definitions>
  <inkml:trace contextRef="#ctx0" brushRef="#br0">274 70 92,'0'0'56,"1"1"1,0-1-1,0 0 0,0 0 1,0 0-1,0 0 1,0 0-1,0 0 0,0 0 1,0 0-1,0 0 0,0-1 1,0 1-1,0 0 0,0-1 1,-1 1-1,1 0 0,0-1 1,0 0-57,0-1 61,-1-1 0,1 0 0,0 1 1,0-1-1,0 0 0,0 1 0,0-1 1,1 1-1,-1 0 0,1-1 0,-1 1 1,1 0-1,0 0 0,0 0 0,0 0 1,2-1-62,17-23 1389,-26 67 600,-9 29-1944,-16 67 152,-54 217 363,126-424-418,-26 41-139,1 1 0,1 0 0,2 2 0,0 0 0,2 1 0,1 1 0,1 1 0,1 1 1,0 2-1,2 0 0,0 2 0,1 0 0,1 2 0,1 2 0,12-4-3,-25 10-30,-13 5 31,0 1-1,0 0 0,0 1 0,1-1 1,-1 1-1,1-1 0,3 1 0,-7 1-2,-1 0 35,0 1-38,-1 0 0,0 1-1,0-1 1,0 1 0,0-1 0,0 0 0,0 0 0,0 0 0,0 0-1,0 0 1,0 0 0,-1 0 0,1 0 0,0 0 0,-1 0 0,1-1-1,-1 1 1,1 0 0,-1-1 0,1 0 0,-1 1 0,1-1 0,-1 0-1,1 0 1,-1 1 0,0-1 0,1-1 0,-2 1 5,-57 3-117,49-3 117,-45 0-97,1-3 0,-28-6 97,19 2-54,-33 1 54,69 6 2,4-1 0,0 1-1,1 1 0,-13 3-1,31-4 0,-1 1-1,1 1 1,0-1-1,-1 1 1,1-1 0,0 2-1,0-1 1,0 0 0,1 1-1,-1 0 1,0 0-1,1 1 1,0-1 0,0 1-1,0 0 1,0 0 0,0 0 0,2-1 1,1 0 1,-1 0 0,1 1 0,0-1 0,0 0-1,0 0 1,0 0 0,0 1 0,1-1 0,0 0-1,-1 1 1,1-1 0,0 1 0,1-1 0,-1 0-1,1 1 1,-1-1 0,1 0 0,0 0 0,0 1-1,0-1 1,1 0 0,-1 0 0,1 0 0,0 0-1,0 0 1,0-1 0,1 2-2,6 9-4,2-1-1,0 1 1,1-2 0,0 0-1,4 3 5,10 6-32,1-2 0,1 0 0,0-2 0,2-1 0,-1-1 0,2-2 1,31 8 31,-11-6-73,0-2 0,1-2 1,0-2-1,32-1 73,-82-7-2,-1 0-1,1 0 1,-1 0-1,1 0 1,-1 0-1,1 0 1,0 0-1,-1 0 1,1 0-1,-1-1 1,1 1-1,-1-1 1,1 1-1,-1-1 1,1 0-1,-1 1 1,0-1-1,1 0 1,-1 0-1,0 0 1,0 0-1,0 0 1,1-1 2,-2 1 0,1-1-1,0 1 1,-1-1 0,0 1 0,1-1 0,-1 0 0,0 1 0,0-1 0,0 1 0,0-1 0,0 0 0,0 1 0,0-1 0,-1 0 0,1 1 0,0-1-1,-1 1 1,0-2 0,-4-9 6,-1-1 0,-1 1-1,0 1 1,0-1 0,-2 1-6,8 9-1,-30-37-2,-1 2-1,-2 1 1,-2 2 0,-28-21 3,1 1-730,55 42-449,6 6 189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4.767"/>
    </inkml:context>
    <inkml:brush xml:id="br0">
      <inkml:brushProperty name="width" value="0.2" units="cm"/>
      <inkml:brushProperty name="height" value="0.2" units="cm"/>
      <inkml:brushProperty name="color" value="#66CC00"/>
    </inkml:brush>
  </inkml:definitions>
  <inkml:trace contextRef="#ctx0" brushRef="#br0">209 96 96,'0'-10'613,"2"-1"1,-1 1-1,2 0 1,2-9-614,-5 18 28,0 1 0,1-1 0,-1 1 0,0-1 0,0 0 0,0 1 0,0-1 1,0 1-1,0-1 0,0 0 0,-1 1 0,1-1 0,0 1 0,0-1 0,0 1 1,-1-1-1,1 1 0,0-1 0,0 1 0,-1-1 0,1 1 0,0-1 0,-1 1 1,1-1-1,-1 1 0,1-1 0,-1 1 0,1 0 0,-1-1 0,1 1 0,-1 0 1,1 0-1,-1-1 0,1 1 0,-1 0 0,1 0 0,-1 0 0,1 0 0,-1-1 1,0 1-1,1 0 0,-1 0-28,-1 0 63,0 0-1,1 0 1,-1-1 0,0 1 0,0 0-1,0 1 1,0-1 0,0 0-1,0 0 1,1 1 0,-1-1 0,0 1-1,0 0-62,-9 6 114,1 1 0,1 0-1,0 1 1,0-1-1,1 2 1,0-1-1,0 1 1,1 1 0,0-1-1,1 1 1,0 0-1,1 1 1,-1 4-114,-8 19 296,2 1-1,1 0 1,-4 33-296,10-48 88,1-1 18,0-1 0,1 1-1,1 0 1,1 0 0,1 1-1,0-1 1,4 19-106,-1-23 46,1 0 0,0-1 0,1 1 0,1-1-1,0 0 1,6 9-46,-9-18 22,0 0-1,1 0 1,0 0-1,1 0 1,-1-1 0,1 1-1,0-1 1,0-1-1,1 1 1,-1-1-1,1 1 1,0-2-1,0 1 1,0-1-1,1 0 1,-1 0-1,7 1-21,-4-2 19,1-1-1,-1 0 1,1 0-1,-1-1 1,1-1-1,-1 0 1,1 0-1,-1-1 0,1 0 1,-1 0-1,0-1 1,0 0-1,0-1 1,0 0-1,-1-1 0,0 1 1,1-2-1,-2 1 1,1-1-1,-1 0 1,5-5-19,5-6 34,0 0 1,-1-1 0,0-1-1,-2-1 1,0 0 0,-1-1-1,-1-1 1,-1-1-35,-2 1 32,-2-1 1,0 0-1,-2 0 1,0 0-1,-2-1 0,-1 1 1,0-1-1,-2-24-32,-2 35 18,1 0 0,-1-1 0,-1 1 0,-1 0 0,0 1 0,0-1 0,-1 0 0,-1 1 0,0 0 0,-1 1 1,-6-10-19,7 12 27,-1 1 1,0 0 0,0 0 0,-1 1 0,0 0 0,0 0 0,-1 1 0,0 0 0,0 0-1,0 1 1,0 0 0,-1 1 0,0 0 0,0 0 0,0 1 0,-1 1 0,1 0 0,-1 0 0,-3 0-29,5 1-17,0 1 0,1 0-1,-1 0 1,0 1-1,1 0 1,-1 0-1,1 1 1,-1 0 0,1 0-1,0 1 1,-1 0-1,2 1 1,-1 0-1,0 0 1,1 0 0,0 1-1,0 1 1,0-1-1,0 1 1,1 0-1,0 0 1,0 1 0,-4 6 18,9-12-127,1 1 0,-1-1 0,1 0 0,-1 0 0,1 1 0,0-1 1,-1 0-1,1 0 0,0 1 0,0-1 0,0 0 0,0 1 1,0-1-1,0 0 0,0 1 0,0-1 0,1 0 0,-1 1 0,1-1 1,-1 0-1,1 0 0,-1 1 0,1-1 0,-1 0 0,1 0 1,0 0-1,0 0 0,0 0 0,0 0 0,0 0 0,0 0 1,0 0 126,9 6-1853</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9:05.306"/>
    </inkml:context>
    <inkml:brush xml:id="br0">
      <inkml:brushProperty name="width" value="0.2" units="cm"/>
      <inkml:brushProperty name="height" value="0.2" units="cm"/>
      <inkml:brushProperty name="color" value="#FFC114"/>
    </inkml:brush>
  </inkml:definitions>
  <inkml:trace contextRef="#ctx0" brushRef="#br0">271 19 280,'0'-1'49,"-1"0"1,1 0-1,0 0 1,0 0-1,0 0 0,0 1 1,0-1-1,0 0 1,0 0-1,0 0 1,0 0-1,1 0 0,-1 0 1,0 1-1,1-1 1,-1 0-1,0 0 0,1 0 1,0 0-50,-1 1 103,1 0 0,0 0 0,-1 0 0,1 0 0,0 0 0,0 0 0,-1 0 0,1 0-1,0 0 1,-1 0 0,1 0 0,0 1 0,-1-1 0,1 0 0,-1 1 0,1-1 0,0 0 0,-1 1 0,1-1 0,-1 0 0,1 1 0,-1-1 0,1 1 0,-1-1 0,1 1 0,-1 0 0,0-1 0,1 1 0,-1 0-103,-4 21 1164,-33 34-1150,21-34 478,-48 81 341,30-50-397,1 1 1,4 1-1,-15 39-436,35-72 145,5-14-44,1-1 0,0 1 0,0-1 0,1 1 0,0 0 0,0 0 0,1 2-101,1-9 54,0-1-18,3 2 3,101 60 28,116 75-562,-158-91 328,-37-26 83,1-2 0,0-1 0,16 7 84,-34-20-288,0-1 1,1 0-1,-1-1 1,1 0-1,4 0 288,-6-1-903,-7-1 30,0 0-312,0 0-67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39:06.823"/>
    </inkml:context>
    <inkml:brush xml:id="br0">
      <inkml:brushProperty name="width" value="0.2" units="cm"/>
      <inkml:brushProperty name="height" value="0.2" units="cm"/>
      <inkml:brushProperty name="color" value="#FFC114"/>
    </inkml:brush>
  </inkml:definitions>
  <inkml:trace contextRef="#ctx0" brushRef="#br0">437 1 132,'0'0'332,"14"0"33,-10 3 5385,-5 0-5728,1-1 0,-1 0 0,0 0 1,0 0-1,0 0 0,0 0 0,0 0 0,-1 0 1,1 0-1,0 0 0,-1 0 0,0-1 1,1 1-1,-1-1 0,0 1 0,0-1 0,0 0 1,0 1-23,-50 31 330,12-8-66,-3 7 190,-3-2 0,-2 0-454,7-11 272,31-15-249,0 1 0,1 0-1,0 0 1,-9 6-23,-67 41 1,83-49-4,0 0 0,0 0-1,0 0 1,0 0-1,1 0 1,0 1 0,0-1-1,0 0 1,0 1-1,0-1 1,0 1-1,1-1 1,0 1 0,0-1-1,0 2 4,0-5 1,0 0 21,0 2-2,0 4-40,0-1 17,1 0 0,0-1-1,1 1 1,-1 0 0,1-1-1,0 1 1,0-1-1,0 0 1,0 1 0,1-1-1,0 0 1,0 0 3,43 52 18,-28-35-16,26 33-1,3-3 0,1-1 0,3-2 1,2-3-1,35 23-1,-59-46 19,-1 0 0,3 6-19,9 7-574,-33-32 144,-5-3-3395,-2 0 2485</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1.637"/>
    </inkml:context>
    <inkml:brush xml:id="br0">
      <inkml:brushProperty name="width" value="0.2" units="cm"/>
      <inkml:brushProperty name="height" value="0.2" units="cm"/>
      <inkml:brushProperty name="color" value="#FFC114"/>
    </inkml:brush>
  </inkml:definitions>
  <inkml:trace contextRef="#ctx0" brushRef="#br0">247 2 256,'0'0'309,"0"0"-8,0 0 12,0 0-33,0 0-23,0 0 27,0 0 6,0 0 0,0 0 39,0 0-16,0 0-4,0 0-4,1-1-295,-1 1-1,0 0 1,0 0-1,0 0 0,0 0 1,0 0-1,1 0 1,-1 0-1,0 0 0,0 0 1,0 0-1,0-1 1,1 1-1,-1 0 0,0 0 1,0 0-1,0 0 1,0 0-1,1 0 0,-1 0 1,0 0-1,0 0 1,0 0-1,0 1 0,1-1 1,-1 0-1,0 0 1,0 0-1,0 0 0,0 0 1,1 0-1,-1 0 1,0 0-1,0 0 0,0 0 1,0 1-1,0-1 1,0 0-1,0 0 0,1 0 1,-1 0-1,0 0 1,0 1-1,0-1 0,0 0 1,0 0-1,0 0 1,0 0-1,0 1 1,0-1-1,0 0 0,0 0 1,0 0-1,0 0 1,0 1-1,0-1 0,0 0 1,0 0-10,-1 13 146,0-1 0,-2 0 0,1 0 1,-2 0-1,1 0 0,-1 0 0,-6 9-146,-3 17 257,-88 229 1518,2-3-656,95-251-1020,1 1 1,1-1-1,0 1 0,1 0 1,0 11-100,2-23 3,-1 0-1,1 0 1,0 0 0,0-1-1,0 1 1,0 0 0,0-1-1,0 1 1,0 0 0,0-1-1,1 1 1,-1-1 0,0 0-1,1 0 1,-1 1 0,1-1-1,0 0 1,-1 0 0,1 0-1,1 0-2,36 14 69,31-9-190,0-4-1,42-4 122,-3 0-1693,-106 3 1592,-1-1 1,1 1-1,0 0 1,-1 0 0,1 0-1,0 0 1,-1 0-1,1 1 1,-1-1-1,0 1 1,1 0 100,16 9-2626,-13-8 1722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1.964"/>
    </inkml:context>
    <inkml:brush xml:id="br0">
      <inkml:brushProperty name="width" value="0.2" units="cm"/>
      <inkml:brushProperty name="height" value="0.2" units="cm"/>
      <inkml:brushProperty name="color" value="#FFC114"/>
    </inkml:brush>
  </inkml:definitions>
  <inkml:trace contextRef="#ctx0" brushRef="#br0">0 62 340,'26'-12'407,"0"2"1,1 1-1,0 1 1,0 1-1,1 1 0,0 2 1,0 1-1,25 0-407,-51 3-321,11 0-1844,-3 0 1320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2.296"/>
    </inkml:context>
    <inkml:brush xml:id="br0">
      <inkml:brushProperty name="width" value="0.2" units="cm"/>
      <inkml:brushProperty name="height" value="0.2" units="cm"/>
      <inkml:brushProperty name="color" value="#FFC114"/>
    </inkml:brush>
  </inkml:definitions>
  <inkml:trace contextRef="#ctx0" brushRef="#br0">0 135 40,'3'-3'137,"-1"0"-1,0 0 1,1 1-1,0-1 1,-1 1 0,1-1-1,0 1 1,0 0-1,1 0 1,-1 0 0,0 0-1,1 1 1,2-2-137,55-16 561,-33 11-230,47-12 305,0 3 1,49-4-637,-43 8-999,-59 9 205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2.733"/>
    </inkml:context>
    <inkml:brush xml:id="br0">
      <inkml:brushProperty name="width" value="0.2" units="cm"/>
      <inkml:brushProperty name="height" value="0.2" units="cm"/>
      <inkml:brushProperty name="color" value="#FFC114"/>
    </inkml:brush>
  </inkml:definitions>
  <inkml:trace contextRef="#ctx0" brushRef="#br0">0 29 100,'3'-4'491,"-2"2"-369,0 1 1,0-1-1,0 1 0,0-1 0,0 1 0,1-1 0,-1 1 1,0 0-1,1 0 0,-1-1 0,1 1 0,-1 0 0,1 0 1,-1 1-1,1-1 0,0 0 0,0 0 0,-1 1 0,1-1 0,0 1 1,0 0-1,0-1 0,-1 1 0,1 0 0,0 0 0,0 0 1,0 0-1,0 1-122,17 0 233,0 0 0,0 2 0,0 1 1,0 0-1,-1 1 0,0 1 0,0 1 0,0 0 1,-1 1-1,0 1 0,0 1 0,-1 1 0,2 2-233,3 4 118,0 1-1,-2 1 0,0 0 1,-1 2-1,-1 0 0,-1 1 1,-1 0-1,-1 1 0,2 6-117,16 44-1938,-29-70-967,-3-3 1817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3.067"/>
    </inkml:context>
    <inkml:brush xml:id="br0">
      <inkml:brushProperty name="width" value="0.2" units="cm"/>
      <inkml:brushProperty name="height" value="0.2" units="cm"/>
      <inkml:brushProperty name="color" value="#FFC114"/>
    </inkml:brush>
  </inkml:definitions>
  <inkml:trace contextRef="#ctx0" brushRef="#br0">682 0 644,'-4'1'200,"0"-1"0,-1 0 0,1 1 1,0 0-1,0 0 0,0 0 0,0 0 0,0 1 0,0 0 0,0-1 0,1 1 0,-1 1 1,1-1-1,-1 1 0,1 0-200,-54 47 928,40-33-422,-487 493 3716,499-505-4388,2-2-25,-1 1 1,0-1-1,1 1 0,0 0 0,0 0 1,0 1-1,1-1 0,-1 0 0,1 1 1,0-1-1,0 1 0,0 2 191,4-8-2415,2-1 935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3.503"/>
    </inkml:context>
    <inkml:brush xml:id="br0">
      <inkml:brushProperty name="width" value="0.2" units="cm"/>
      <inkml:brushProperty name="height" value="0.2" units="cm"/>
      <inkml:brushProperty name="color" value="#FFC114"/>
    </inkml:brush>
  </inkml:definitions>
  <inkml:trace contextRef="#ctx0" brushRef="#br0">18 3 216,'0'0'496,"0"-1"-100,0-1-40,0 3 0,0 0-60,0 1 12,0 3-108,0 0-32,0 0-136,-2 3-164,2 0-112,-4 0-224,-1 13-268,-1-8-104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3.835"/>
    </inkml:context>
    <inkml:brush xml:id="br0">
      <inkml:brushProperty name="width" value="0.2" units="cm"/>
      <inkml:brushProperty name="height" value="0.2" units="cm"/>
      <inkml:brushProperty name="color" value="#FFC114"/>
    </inkml:brush>
  </inkml:definitions>
  <inkml:trace contextRef="#ctx0" brushRef="#br0">183 0 208,'-31'70'2356,"3"1"-1,-14 62-2355,22-72 511,-1 0-122,11-37-494,1 1-1,1 0 0,2 0 0,-1 7 106,7-20-1480,0-12 504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4.899"/>
    </inkml:context>
    <inkml:brush xml:id="br0">
      <inkml:brushProperty name="width" value="0.2" units="cm"/>
      <inkml:brushProperty name="height" value="0.2" units="cm"/>
      <inkml:brushProperty name="color" value="#FFC114"/>
    </inkml:brush>
  </inkml:definitions>
  <inkml:trace contextRef="#ctx0" brushRef="#br0">573 40 296,'0'0'431,"-2"-23"2420,2 22-2833,-1 0 1,1 0-1,-1 0 1,0 0 0,1 0-1,-1 0 1,0 0-1,1 0 1,-1 1 0,0-1-1,0 0 1,0 1-1,0-1 1,1 0 0,-1 1-1,0-1 1,0 1-1,0-1 1,0 1 0,0 0-1,0-1 1,-1 1-1,1 0 1,0 0 0,-1 0-19,-38 4 427,-53 30 315,73-26-561,-22 9 267,2 2 1,-25 16-449,51-27 84,-1 2 0,2 0 0,-1 0 0,1 1-1,1 1 1,0 0 0,1 1 0,-5 7-84,14-17 13,0-1 0,1 1-1,0-1 1,-1 1 0,1 0-1,0 0 1,1 0 0,-1 0 0,0 0-1,1 0 1,-1 0 0,1 0-1,0 0 1,0 0 0,0 0-1,1-1 1,-1 1 0,1 0-1,0 0 1,-1 0 0,1 0 0,0 0-1,1 0 1,-1-1 0,0 1-1,1 0 1,0-1 0,-1 0-1,1 1 1,0-1 0,0 0 0,1 0-13,9 11 44,2 0 1,-1-2 0,2 0 0,-1 0 0,4 0-45,9 8 216,-7-5-54,-10-7-77,0-1 0,-1 2 1,1 0-1,-2 0 1,6 6-86,-12-12 27,0 0 0,-1 1 0,1-1 0,0 1 0,-1 0 0,1 0 0,-1 0 1,0-1-1,0 1 0,0 0 0,-1 0 0,1 0 0,-1 1 0,1-1 0,-1 0 1,0 0-1,0 0 0,0 0 0,-1 0 0,1 0 0,-1 0 0,0 0 0,0 0 0,0 1-26,-5 10 44,-1 0 1,-1-1 0,0 0-1,0 0 1,-2-1 0,1 0 0,-2 0-1,1-1 1,-1-1 0,-1 1 0,0-2-1,-7 4-45,-15 10-602,-2-2 0,0-1 0,-2-2 0,-3 0 602,39-17-1030,-2-4-440,-19-9-94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5.162"/>
    </inkml:context>
    <inkml:brush xml:id="br0">
      <inkml:brushProperty name="width" value="0.2" units="cm"/>
      <inkml:brushProperty name="height" value="0.2" units="cm"/>
      <inkml:brushProperty name="color" value="#66CC00"/>
    </inkml:brush>
  </inkml:definitions>
  <inkml:trace contextRef="#ctx0" brushRef="#br0">2 40 368,'-1'0'53,"1"0"-1,0 0 1,0 1 0,0-1 0,0 0-1,0 0 1,0 0 0,0 0 0,0 1-1,-1-1 1,1 0 0,0 0-1,0 1 1,0-1 0,0 0 0,0 0-1,0 0 1,0 1 0,0-1-1,0 0 1,1 0 0,-1 0 0,0 1-1,0-1 1,0 0 0,0 0 0,0 0-1,0 1 1,0-1 0,0 0-1,0 0 1,1 0 0,-1 0 0,0 1-1,0-1 1,0 0 0,0 0-1,1 0 1,-1 0 0,0 0 0,0 0-1,0 0 1,1 1 0,-1-1 0,0 0-1,0 0 1,0 0 0,1 0-53,18 3 1008,30-2-687,-38-1 49,10-2-228,-1 0 0,1 0 0,-1-2 0,0-1 0,3-1-142,61-13-164,-56 11-1435,-23 5 686</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5.231"/>
    </inkml:context>
    <inkml:brush xml:id="br0">
      <inkml:brushProperty name="width" value="0.2" units="cm"/>
      <inkml:brushProperty name="height" value="0.2" units="cm"/>
      <inkml:brushProperty name="color" value="#FFC114"/>
    </inkml:brush>
  </inkml:definitions>
  <inkml:trace contextRef="#ctx0" brushRef="#br0">342 4 140,'0'-1'42,"0"1"0,0 0 0,1 0 0,-1-1 0,0 1 0,0 0 0,1 0 1,-1 0-1,0 0 0,1-1 0,-1 1 0,0 0 0,0 0 0,1 0 0,-1 0 0,0 0 0,1 0 0,-1 0 0,0 0 0,1 0 0,-1 0 0,0 0 1,1 0-1,-1 0 0,0 0 0,1 0 0,-1 0 0,0 0 0,1 0 0,-1 0 0,0 0 0,1 1 0,-1-1 0,0 0 0,0 0 0,1 0 0,-1 1 1,0-1-1,0 0-42,4 16 817,-9 29 14,-15 32 124,-4-2 0,-20 40-955,-73 152 815,80-186-703,-52 118-1480,72-171-138,14-20 646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5.564"/>
    </inkml:context>
    <inkml:brush xml:id="br0">
      <inkml:brushProperty name="width" value="0.2" units="cm"/>
      <inkml:brushProperty name="height" value="0.2" units="cm"/>
      <inkml:brushProperty name="color" value="#FFC114"/>
    </inkml:brush>
  </inkml:definitions>
  <inkml:trace contextRef="#ctx0" brushRef="#br0">1 47 44,'2'1'282,"1"1"-1,-1-1 1,1 0-1,0 0 1,-1 0-1,1 0 1,0 0-1,0-1 1,0 1-1,-1-1 1,1 1 0,0-1-1,0 0 1,1-1-282,58 2 1221,1-4 0,-1-2 0,10-5-1221,84-9 44,0 5-1,112 8-43,-251 6-306,0 1 0,0 1 0,0 0 0,-1 1 1,8 3 305,28 5-1611,-24-5 79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6.564"/>
    </inkml:context>
    <inkml:brush xml:id="br0">
      <inkml:brushProperty name="width" value="0.2" units="cm"/>
      <inkml:brushProperty name="height" value="0.2" units="cm"/>
      <inkml:brushProperty name="color" value="#FFC114"/>
    </inkml:brush>
  </inkml:definitions>
  <inkml:trace contextRef="#ctx0" brushRef="#br0">1 20 200,'0'0'377,"0"0"-8,0 0-2,0 0-38,0 0-35,0-1-240,0 0 1,0 0 0,0 0 0,-1 0 0,1 0 0,0 0 0,0 0 0,1 0 0,-1 0 0,0 0 0,0 0 0,0 0 0,1 0 0,-1 0 0,0 0 0,1 0 0,-1 0 0,1-1-55,24 2 6619,-18 0-7218,-3 0 776,-4 0-15,0 0 19,0 0-6,0 0-39,0 0 35,0 0-15,0 0 19,0 0-39,0 0-33,0 0 2,0 0-24,0 0-3,0 0-15,0 0-8,0 0-10,0 0-4,0 0 22,0 0 15,0 0-51,0 0-10,0 0 10,0 0-41,0 0-15,0 0-39,0 0-14,0 0-35,0 0-76,0 0-78,0 0-56,0 0-89,0 0-104,0 0-96,0 0-83,0 0-285,0 0-621,0 0-147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7.186"/>
    </inkml:context>
    <inkml:brush xml:id="br0">
      <inkml:brushProperty name="width" value="0.2" units="cm"/>
      <inkml:brushProperty name="height" value="0.2" units="cm"/>
      <inkml:brushProperty name="color" value="#FFC114"/>
    </inkml:brush>
  </inkml:definitions>
  <inkml:trace contextRef="#ctx0" brushRef="#br0">264 13 444,'0'0'517,"0"0"-27,0 0-445,1 0 1,0 0-1,-1 0 1,1 0 0,0 1-1,-1-1 1,1 0-1,0-1 1,-1 1-1,1 0 1,-1 0-1,1 0 1,0 0-1,-1 0 1,1-1 0,0 1-1,-1 0 1,1 0-1,-1-1 1,1 1-1,-1 0 1,1-1-46,0 0 349,2-7-556,2 8 3674,-1 4-3321,-3-3-112,1 0 0,0 0 0,-1 1 0,1-1 0,-1 0 0,0 1 0,1-1 0,-1 1 0,0 0 0,0-1-1,0 1 1,0 0 0,0 0 0,-1 0 0,1 0 0,0 0 0,-1-1 0,1 1 0,-1 0 0,0 0 0,0 0 0,1 0 0,-1 0 0,-1 0 0,1 0 0,0 2-34,-11 44 732,-1-1 0,-3 0 0,-14 29-732,-69 140 1425,61-137-1107,14-27-277,-22 45-95,8-42-2986,35-53 1180,-1-1-181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7.667"/>
    </inkml:context>
    <inkml:brush xml:id="br0">
      <inkml:brushProperty name="width" value="0.2" units="cm"/>
      <inkml:brushProperty name="height" value="0.2" units="cm"/>
      <inkml:brushProperty name="color" value="#FFC114"/>
    </inkml:brush>
  </inkml:definitions>
  <inkml:trace contextRef="#ctx0" brushRef="#br0">184 21 128,'1'7'226,"1"0"0,-2 0 0,1 0 1,-1 0-1,0 1 0,0-1 0,-1 0 0,0 0 0,0 0 1,-1 0-1,0 0 0,0 0 0,-3 4-226,2 0 192,-18 54 663,-4-1 0,-2-1 0,-2-2 1,-35 53-856,64-114 6,-1 0 1,1 0 0,0 0 0,0 1 0,-1-1 0,1 0-1,0 0 1,0 0 0,-1 0 0,1 0 0,0 1 0,0-1-1,0 0 1,0 0 0,-1 0 0,1 1 0,0-1 0,0 0 0,0 0-1,0 0 1,0 1 0,0-1 0,0 0 0,-1 0 0,1 1-1,0-1 1,0 0 0,0 0 0,0 1 0,0-1 0,0 0-1,0 0 1,0 1 0,0-1 0,0 0 0,1 0 0,-1 1-1,0-1 1,0 0 0,0 0 0,0 1 0,0-1 0,0 0-1,0 0 1,1 1 0,-1-1 0,0 0 0,0 0 0,0 0-1,1 0 1,-1 1 0,0-1 0,0 0 0,0 0 0,1 0-7,15-9 147,22-19-114,36-40-447,26-33 414,-39 37-218,2 3 1,16-7 217,-54 48 42,1 1 0,2 1 0,9-4-42,-26 16 64,0 1-1,1 0 1,0 1 0,-1 0 0,2 1 0,-1 0 0,0 1-1,1 1 1,-1 0 0,4 0-64,-13 2 33,1 0 0,0-1 1,0 2-1,-1-1 0,1 0 0,0 1 0,-1-1 1,1 1-1,-1 0 0,0 0 0,0 1 0,0-1 0,0 1 1,0-1-1,0 1 0,-1 0 0,1 0 0,-1 0 1,0 0-1,0 1 0,0-1 0,0 1 0,-1-1 1,1 1-1,-1-1 0,1 4-33,3 7 118,-1 0 0,0 1 1,-1-1-1,0 1 0,-1 0 0,-1 7-118,0 25 244,-2 0 0,-2 0-1,-2 0 1,-5 15-244,-1-10-61,-9 47-344,15-34-3523,5-60 2159</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29.631"/>
    </inkml:context>
    <inkml:brush xml:id="br0">
      <inkml:brushProperty name="width" value="0.2" units="cm"/>
      <inkml:brushProperty name="height" value="0.2" units="cm"/>
      <inkml:brushProperty name="color" value="#FFC114"/>
    </inkml:brush>
  </inkml:definitions>
  <inkml:trace contextRef="#ctx0" brushRef="#br0">55 1 48,'0'0'241,"0"0"-35,0 0 10,0 0-26,-17 0-11,13 3 3331,4-1-3500,0 0 0,0-1 0,0 1-1,-1 0 1,1 0 0,-1-1-1,1 1 1,-1 0 0,1-1 0,-1 1-1,0-1 1,0 1 0,0-1 0,0 1-1,0-1 1,0 1 0,0-1-1,0 0 1,0 0 0,-1 1 0,0-1-10,1 0 5,0 0 0,-1 0 1,1 1-1,0-1 1,0 0-1,0 1 0,0-1 1,0 1-1,0-1 0,0 1 1,0-1-1,1 1 1,-1-1-1,0 1 0,1 0 1,0-1-1,-1 1 1,1 0-1,0 0 0,0-1 1,0 1-1,0 0 0,0 0-5,11 178 563,3-14-321,-8 156-242,-6-241-575,-1-80 519,1 0-1,0 0 0,0-1 0,0 1 0,0 0 0,0-1 0,-1 1 1,1 0-1,0-1 0,-1 1 0,1 0 0,-1-1 0,1 1 0,0-1 0,-1 1 1,1 0-1,-1-1 0,0 1 0,1-1 0,-1 0 0,1 1 0,-1-1 1,0 1-1,0-1 57,-4-1-1088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0.380"/>
    </inkml:context>
    <inkml:brush xml:id="br0">
      <inkml:brushProperty name="width" value="0.2" units="cm"/>
      <inkml:brushProperty name="height" value="0.2" units="cm"/>
      <inkml:brushProperty name="color" value="#FFC114"/>
    </inkml:brush>
  </inkml:definitions>
  <inkml:trace contextRef="#ctx0" brushRef="#br0">0 359 140,'1'-6'204,"0"-1"0,1 1 1,0 0-1,0 0 0,0 0 0,1 0 0,-1 0 1,1 0-1,1 1 0,-1 0 0,3-4-204,46-54 768,-30 39-459,1 2 0,1 0 0,1 2-1,1 1 1,1 1 0,1 1 0,0 1-1,1 2 1,0 1 0,1 1 0,21-5-309,-43 15 62,-1 0 0,1 1 0,0 0 0,0 0 0,-1 1 0,1 0 0,0 0 0,0 0 0,0 1 0,0 1 0,-1-1 0,1 1 0,1 1-62,-5-1 25,1 0-1,0 1 1,-1-1 0,0 1 0,0 0 0,0 0 0,0 1 0,0-1-1,0 1 1,-1 0 0,0 0 0,0 0 0,0 0 0,0 0 0,-1 1 0,1-1-1,-1 1 1,0 0 0,0-1 0,-1 3-25,3 11 55,-1 0-1,-1 0 1,-1 0-1,0 0 1,-1 0 0,-2 0-1,1 0 1,-2 0-1,0-1 1,-6 17-55,-3 5 62,-1 0 0,-2-1 1,-1-1-1,-2 0 0,-21 30-62,-5-1 15,-2-2-1,-29 27-14,-101 104-361,175-194 359,1 0-1,-1 0 0,1 0 1,-1-1-1,1 1 0,-1 0 1,1 0-1,0 0 0,-1 0 0,1 0 1,0 0-1,0 0 0,0 0 1,0 0-1,0 0 0,0 0 0,0 0 1,0 0-1,0 0 0,0 0 1,0 0-1,0 0 0,1 0 1,-1-1-1,0 1 0,1 0 0,-1 0 1,1 0-1,-1 0 0,1 0 1,0-1-1,-1 1 3,28 24 87,-19-18-62,115 102 1316,86 99-1341,-70-65-915,-135-139 541,-1 0 0,1 0 0,0-1 0,0 1 0,0-1 0,0 0 0,2 0 374,-5-2-1460,-2-1-125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0.828"/>
    </inkml:context>
    <inkml:brush xml:id="br0">
      <inkml:brushProperty name="width" value="0.2" units="cm"/>
      <inkml:brushProperty name="height" value="0.2" units="cm"/>
      <inkml:brushProperty name="color" value="#FFC114"/>
    </inkml:brush>
  </inkml:definitions>
  <inkml:trace contextRef="#ctx0" brushRef="#br0">142 238 116,'8'-2'660,"0"-1"1,1 1-1,0 1 1,-1-1-1,6 1-660,12-3 450,11-3 423,0-2 0,29-11-873,-55 16 74,0 0 0,0-1 0,-1 0 0,1-1 0,-1 0 0,0-1 0,-1 0 0,0 0 1,0-1-1,0 0 0,-1-1-74,-6 7-10,-1 0 0,1 0 1,-1 0-1,0 0 1,0 0-1,0 0 0,0 0 1,0 0-1,0-1 1,0 1-1,-1 0 1,1 0-1,-1-1 0,0 1 1,0 0-1,0-1 1,0 1-1,0 0 0,0-1 1,-1 1-1,1 0 1,-1-1-1,1 1 1,-1 0-1,0 0 0,0-1 1,0 1-1,0 0 1,0 0-1,-1 0 0,1 0 1,0 1-1,-1-1 1,0 0-1,1 0 0,-1 1 1,0-1-1,0 1 1,0 0-1,0 0 1,0-1-1,0 1 0,-1 0 10,-3-3 0,-1 1-1,1 0 0,-1 0 0,1 1 1,-1 0-1,0 0 0,0 0 0,0 1 1,0 0-1,0 1 0,0-1 0,0 1 1,0 1-1,0-1 0,-1 1 1,-11 5 80,0 0 1,1 1-1,0 1 0,0 1 0,0 1 0,1 0 0,0 1 0,1 1 1,1 0-1,0 1 0,0 1 0,2 0 0,-3 4-80,3-2 112,0 0 0,1 1-1,1 0 1,0 1 0,1 1 0,1-1-1,1 2 1,1-1 0,0 1 0,2 0-1,0 0 1,-1 15-112,5-27 32,1-1 1,0 0-1,0 1 1,1-1-1,0 0 0,0 1 1,1-1-1,0 0 0,0 0 1,1 0-1,0 0 0,0 0 1,0-1-1,1 1 0,0-1 1,0 0-1,1 0 0,-1-1 1,1 1-1,1-1 1,1 2-34,3 0 36,1-1-1,0 1 0,0-2 0,0 0 0,0 0 0,1-1 0,0 0 0,0-1 0,0 0 0,0-1 1,0-1-1,1 0 0,-1 0 0,0-1 0,11-2-34,1 0-615,1-2-1,-1-1 1,1-1 0,-1-1 0,-1-2 0,0 0-1,10-6 616,-7 3-1760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1.418"/>
    </inkml:context>
    <inkml:brush xml:id="br0">
      <inkml:brushProperty name="width" value="0.2" units="cm"/>
      <inkml:brushProperty name="height" value="0.2" units="cm"/>
      <inkml:brushProperty name="color" value="#FFC114"/>
    </inkml:brush>
  </inkml:definitions>
  <inkml:trace contextRef="#ctx0" brushRef="#br0">148 553 244,'-133'628'5315,"126"-599"-4517,7-28-786,0-1 1,0 0 0,-1 0 0,1 0-1,0 0 1,0 0 0,0 0 0,0 0-1,-1 0 1,1 0 0,0 0 0,0 0-1,0 0 1,0 0 0,-1 0 0,1 0 0,0 0-1,0 0 1,0 0 0,0 0 0,-1-1-1,1 1 1,0 0 0,0 0 0,0 0-1,0 0 1,0 0 0,-1 0 0,1 0-1,0 0 1,0-1 0,0 1 0,0 0-1,0 0 1,0 0 0,0 0 0,0 0-1,0-1 1,-1 1 0,1 0 0,0 0-1,0 0 1,0 0 0,0-1 0,0 1-1,0 0 1,0 0 0,0 0 0,0 0 0,0-1-1,0 1 1,0 0 0,0 0 0,1 0-1,-1 0 1,0-1 0,0 1 0,0 0-1,0 0 1,0 0 0,0 0 0,0 0-1,0-1 1,0 1-13,-2-57 419,4 24-446,2 1-1,1-1 1,2 1 0,6-17 27,2-10-209,10-41-134,4 2 1,4 0-1,7-5 343,-14 44 31,3 2 0,2 1 0,3 1-1,2 2 1,23-26-31,-48 66 46,0 1 0,0-1 0,2 2 0,-1-1 1,1 2-1,1 0 0,0 0 0,0 2 0,1-1 0,0 2 0,1 0 0,-1 1 1,1 0-1,0 2 0,1-1 0,-1 2 0,14-1-46,-25 4 23,1 0-1,-1 1 1,0 0 0,1 0 0,-1 0-1,0 1 1,0 0 0,0 0-1,0 0 1,0 0 0,0 1-1,-1 0 1,1 0 0,-1 0 0,0 0-1,0 1 1,0 0 0,0 0-1,-1 0 1,0 0 0,1 0-1,-1 1-22,1 1 26,-1 0 0,1 0 0,-1 0 0,0 0 0,-1 1 0,0-1 0,0 1 0,0 0 0,-1-1 0,0 1 0,0 0 0,0 0 0,-1 0 0,0 0 0,-1 0 0,0-1 0,-1 7-26,-4 4 44,0 0 1,-2 0 0,0-1 0,0 0-1,-2 0 1,0-1 0,-1-1-1,0 1 1,-1-2 0,-1 0-1,0 0 1,-1-1 0,0-1-1,0 0 1,-6 2-45,-13 8 57,0-1 0,-1-2 0,0-2-1,-2-1 1,1-1 0,-39 8-57,49-15-109,-1-2 0,0-1 0,0-2-1,-25 1 110,43-4-177,1 1 0,0-1-1,0 0 1,0-1-1,0 0 1,0 0-1,1 0 1,-1-1 0,0 0-1,1 0 1,0-1-1,0 0 1,0 0-1,0 0 1,1-1 0,-1 0-1,1 0 1,0 0-1,1-1 1,-1 1-1,1-1 1,0 0 0,1 0-1,-3-7 178,-2-18-1481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1.851"/>
    </inkml:context>
    <inkml:brush xml:id="br0">
      <inkml:brushProperty name="width" value="0.2" units="cm"/>
      <inkml:brushProperty name="height" value="0.2" units="cm"/>
      <inkml:brushProperty name="color" value="#FFC114"/>
    </inkml:brush>
  </inkml:definitions>
  <inkml:trace contextRef="#ctx0" brushRef="#br0">218 1 180,'3'3'176,"0"0"-1,-1 1 1,0-1-1,0 1 1,0 0-1,0-1 1,0 1-1,-1 0 1,1 0 0,-1 0-1,0 0 1,-1 1-1,1-1 1,-1 0-1,1 0-175,1 8 257,5 34 419,-2-1 1,-2 1-1,-2 0 1,-3 7-677,2 8 745,-1-32-504,0 0 0,-2 0 0,-4 14-241,-5 34 431,-12 68 766,-7-1-1,-14 26-1196,-8 33 940,0 26-122,29-142-1422,20-83 148,3-5-4029,1-11 2388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6.284"/>
    </inkml:context>
    <inkml:brush xml:id="br0">
      <inkml:brushProperty name="width" value="0.2" units="cm"/>
      <inkml:brushProperty name="height" value="0.2" units="cm"/>
      <inkml:brushProperty name="color" value="#66CC00"/>
    </inkml:brush>
  </inkml:definitions>
  <inkml:trace contextRef="#ctx0" brushRef="#br0">31 1 216,'0'0'295,"0"0"-35,0 0-15,0 0-2,0 0 1,0 0 20,0 0-7,0 0 13,0 0 12,0 0 7,-5 4 15,3-3-267,0 1 1,0 0-1,0-1 1,1 1-1,-1 0 1,1 0-1,-1 0 0,1 0 1,0 1-1,0-1 1,0 0-1,0 0 1,0 1-1,0-1 1,0 2-38,-2 47 613,5 35 381,9 35-994,15 218 930,-12-123-469,-3-140-283,-6-46-131,-1 0 1,-1 20-48,-3-49-149,0-1-78,3-4 69,-1-1 1,-1 1-1,1 0 1,0-1-1,-1 1 1,0-1-1,0 0 1,0 1-1,-1-1 1,0-1 157,0 5-18,1-42-1319,-1 19 481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2.228"/>
    </inkml:context>
    <inkml:brush xml:id="br0">
      <inkml:brushProperty name="width" value="0.2" units="cm"/>
      <inkml:brushProperty name="height" value="0.2" units="cm"/>
      <inkml:brushProperty name="color" value="#FFC114"/>
    </inkml:brush>
  </inkml:definitions>
  <inkml:trace contextRef="#ctx0" brushRef="#br0">113 2 88,'2'0'764,"-2"-2"-96,0 2-28,0 1-32,-2 2-60,-2 2-124,2 0-84,-1 1-120,-9 12-116,4 3-156,-1 2-144,-3 1-212,-7 0-372,5 0-328,-1-2 260,0 0-28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2.563"/>
    </inkml:context>
    <inkml:brush xml:id="br0">
      <inkml:brushProperty name="width" value="0.2" units="cm"/>
      <inkml:brushProperty name="height" value="0.2" units="cm"/>
      <inkml:brushProperty name="color" value="#FFC114"/>
    </inkml:brush>
  </inkml:definitions>
  <inkml:trace contextRef="#ctx0" brushRef="#br0">159 1 56,'-20'80'2321,"-5"-1"-1,-2-1 1,-23 43-2321,33-81 467,12-25-487,1 1 1,0 0-1,1-1 0,1 1 0,1 0 0,0 0 0,1 1 20,0-17-60,0 0 0,0 1-1,1-1 1,-1 0 0,0 0 0,0 1 0,0-1-1,0 0 1,0 0 0,1 0 0,-1 1 0,0-1-1,0 0 1,0 0 0,1 0 0,-1 0 0,0 1-1,0-1 1,0 0 0,1 0 0,-1 0 0,0 0-1,0 0 1,1 0 0,-1 0 0,0 0-1,0 0 1,1 0 0,-1 0 0,0 0 0,0 0-1,1 0 1,-1 0 0,0 0 0,0 0 0,1 0-1,-1 0 1,0 0 0,0 0 0,1 0 0,-1-1-1,0 1 1,0 0 0,1 0 0,-1 0 0,0 0-1,0-1 61,8-3-1508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2.932"/>
    </inkml:context>
    <inkml:brush xml:id="br0">
      <inkml:brushProperty name="width" value="0.2" units="cm"/>
      <inkml:brushProperty name="height" value="0.2" units="cm"/>
      <inkml:brushProperty name="color" value="#FFC114"/>
    </inkml:brush>
  </inkml:definitions>
  <inkml:trace contextRef="#ctx0" brushRef="#br0">575 1 52,'-5'0'318,"0"1"-1,1 0 1,-1 0 0,0 0-1,0 0 1,1 1 0,-2 0-318,-28 12 549,1 1 1,1 1 0,1 2 0,0 1 0,1 2 0,-11 10-550,-2 6 722,2 1 0,1 2 0,-27 37-722,53-60 142,2 1-1,0 0 1,1 1-1,1 0 1,1 0-1,0 1 0,2 1 1,0-1-1,1 1 1,1 0-1,1 1 1,1-1-1,1 1 1,1 8-142,1-24 22,1 0 0,0-1 1,1 1-1,-1-1 1,1 1-1,0-1 1,1 0-1,-1 1 1,1-1-1,0-1 0,0 1 1,0 0-1,1-1 1,0 1-1,0-1 1,0 0-1,0-1 0,0 1 1,1-1-1,0 1 1,0-1-1,0-1 1,0 1-1,0-1 1,4 2-23,11 4 58,0-1-1,1 0 1,-1-2 0,1 0 0,0-1 0,9-1-58,62 5-586,13-4 586,-67-4-1434,1-1-1,-1-3 1,34-6 1434,-36 1-1917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3.481"/>
    </inkml:context>
    <inkml:brush xml:id="br0">
      <inkml:brushProperty name="width" value="0.2" units="cm"/>
      <inkml:brushProperty name="height" value="0.2" units="cm"/>
      <inkml:brushProperty name="color" value="#FFC114"/>
    </inkml:brush>
  </inkml:definitions>
  <inkml:trace contextRef="#ctx0" brushRef="#br0">583 135 244,'-1'-5'64,"1"0"0,-1 0 1,-1 1-1,1-1 0,-1 1 0,0-1 0,0 1 0,0 0 0,0-1 1,-1 1-1,0 0 0,0 1 0,0-1 0,0 0 0,0 1 1,-1 0-1,0 0 0,0 0 0,0 0-64,-6-4 135,1 0 0,-1 1 0,0 0 0,-1 1 0,0 0 0,1 1 0,-6-2-135,2 3 177,-1 1 0,0 0 0,1 1 0,-1 1 0,0 0 0,0 1-1,0 0 1,1 1 0,-1 1 0,1 0 0,-1 1 0,1 1 0,0 0 0,1 1 0,0 0 0,-1 1-1,-10 8-176,9-5 148,1 0 0,0 0-1,1 1 1,0 1 0,0 0-1,2 1 1,-1 0 0,2 1-1,0 0 1,0 1-1,2 0 1,0 1 0,0-1-1,2 1 1,-1 4-148,5-17 28,1 0 0,0 0 0,0 0 0,1 1 1,-1-1-1,1 0 0,-1 1 0,1-1 0,0 0 0,1 1 0,-1-1 0,0 1 0,1-1 1,0 0-1,0 0 0,0 1 0,0-1 0,0 0 0,1 0 0,-1 0 0,1 0 0,0 0 1,1 2-29,1-2 27,0 0-1,0 0 1,0 0 0,0-1 0,1 0 0,-1 0 0,1 0 0,-1 0 0,1 0 0,-1-1 0,1 0 0,0 0 0,0 0 0,4 0-27,8 0 27,1-1-1,-1-1 1,1 0 0,-1-1-1,1-1 1,-1 0-1,0-1 1,2-2-27,5-4 16,0-1 0,0-1 0,-1-1 1,-1-1-1,0-1 0,-1-1 0,-1-1 0,0 0 1,-2-2-1,0 0 0,0-1 0,-2-1 0,-1 0 0,1-3-15,-16 24 9,0 0 0,0 0 0,0 0 1,0 0-1,0 0 0,0 0 0,0 0 1,0 0-1,0 1 0,0-1 0,0 0 1,0 0-1,0 0 0,0 0 1,0 0-1,0 0 0,0 0 0,0 0 1,0 0-1,0 0 0,0 0 0,0 0 1,0 0-1,0 0 0,1 1 1,-1-1-1,0 0 0,0 0 0,0 0 1,0 0-1,0 0 0,0 0 0,0 0 1,0 0-1,0 0 0,0 0 1,0 0-1,1 0 0,-1 0-10,-4 20 205,0-6-150,2 0 0,-1 0 0,2 0 1,0 1-1,1-1 0,1 11-55,1-15 16,0-1 1,1 0-1,1 0 0,0 0 1,0 0-1,0 0 1,1-1-1,0 0 1,1 0-1,0 0 1,0-1-1,1 0 1,0 0-1,0-1 1,1 0-1,-1 0 1,1 0-1,1-1 1,2 1-17,5 2-139,1-1 0,0 0 1,0-1-1,1-1 0,0-1 1,0-1-1,0 0 0,0-1 1,0-1-1,7-1 139,-8 1-426,55-6-2051,16-14 456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7:34.098"/>
    </inkml:context>
    <inkml:brush xml:id="br0">
      <inkml:brushProperty name="width" value="0.2" units="cm"/>
      <inkml:brushProperty name="height" value="0.2" units="cm"/>
      <inkml:brushProperty name="color" value="#FFC114"/>
    </inkml:brush>
  </inkml:definitions>
  <inkml:trace contextRef="#ctx0" brushRef="#br0">823 11 396,'2'-1'290,"1"-8"1513,-19 9-914,-47 14-242,1 4 0,1 2 1,1 3-1,0 2 1,-29 19-648,70-34 122,0 0 1,1 0 0,1 2-1,0 0 1,0 2 0,1-1 0,1 2-1,0 0 1,1 1 0,-6 10-123,14-18 39,0 1 1,2 0 0,-1 0-1,1 0 1,0 0 0,1 1-1,0 0 1,0 0 0,1-1 0,1 1-1,-1 0 1,2 1 0,-1-1-1,1 0 1,1 0 0,0 0-1,1 0 1,-1 0 0,2 0-1,-1 0 1,2-1 0,1 4-40,6 9 105,1 0 1,1-1 0,0-1 0,2 0-1,0-1 1,2-1 0,0 0-1,1-1 1,14 10-106,-8-7 220,-1 2 0,-1 1 0,-1 1 0,16 24-220,-34-44 27,-1 0 1,0-1-1,0 1 0,0 0 0,0 1 0,0-1 1,-1 0-1,0 0 0,0 1 0,0-1 0,-1 1 0,1-1 1,-1 0-1,0 1 0,0-1 0,0 1 0,-1-1 0,0 1 1,0-1-1,-1 4-27,-1-1 32,0 0 0,-1 0 0,0-1-1,0 0 1,-1 1 0,1-1 0,-1-1 0,-1 1 0,1-1 0,-1 0 0,-5 4-32,-11 6-35,-1 0 0,-1-2 0,0 0-1,-1-2 1,0-1 0,-13 3 35,0-2-954,-1-1-1,0-3 0,-1-1 0,0-2 1,-3-1 954,14-3-2153</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0:21.788"/>
    </inkml:context>
    <inkml:brush xml:id="br0">
      <inkml:brushProperty name="width" value="0.2" units="cm"/>
      <inkml:brushProperty name="height" value="0.2" units="cm"/>
      <inkml:brushProperty name="color" value="#FFFF00"/>
    </inkml:brush>
  </inkml:definitions>
  <inkml:trace contextRef="#ctx0" brushRef="#br0">463 2 76,'0'0'202,"0"0"-7,0 0 1,0 0-12,0 0 0,0 0 4,0 0-6,0 0-43,0 0 11,0 0-1,0 0-17,0 0 21,0 0-67,0 0 12,0 0 19,0 0 19,0 0 20,0 0-35,0 0-23,-48-1 794,32 0-835,0 2 0,-1 0 1,1 1-1,0 0 1,0 2-1,0 0 0,1 0 1,-1 2-1,1 0 1,0 0-1,1 2 0,0 0 1,0 0-1,-1 2-57,2-1 15,1 0 0,0 1-1,0 0 1,1 1 0,1 0-1,-1 1 1,2 0 0,0 0 0,0 1-1,1 1 1,1-1 0,-3 8-15,-7 18 28,12-30 10,0 1 1,1 0-1,0 1 1,1-1 0,0 0-1,0 8-38,-1 22 225,2 1 1,2 1-226,1-38 4,0 1 0,0-1 0,1 1 0,-1-1 0,1 0 0,0 0 0,1 0 0,-1 0 0,3 4-4,14 28 17,-15-25-24,0-1 1,1 1-1,0-1 0,1 0 0,0-1 0,0 1 0,1-1 1,0-1-1,1 1 0,-1-1 0,2 0 0,-1-1 0,1 0 1,4 2 6,22 14 0,2-2-1,1-1 1,10 3 0,16 8 44,5 0-96,-56-27 54,0 1 1,0 1-1,-1 0 1,0 1-1,0 0 1,0 0-1,-1 2 1,0-1-1,0 1 1,-1 1-1,-1 0 1,1 2-3,4 9 56,-2 0 0,-1 1 0,0 1 0,-2 0 1,0 1-1,-2-1 0,-1 1 0,-1 1 1,0-1-1,-2 1 0,0 23-56,-3-36 14,1 1 0,-2-1 0,0 1 0,0-1 0,-1 1 0,-1-1 0,0 0-1,0 0 1,-2 0 0,1 0 0,-1-1 0,-1 0 0,0 0 0,-1 0 0,-4 5-14,1-4 11,0 0 1,-1 0 0,-1-1-1,0 0 1,0-1-1,-1-1 1,-1 0 0,1-1-1,-2 0 1,1-1 0,-1 0-1,-1-1-11,-8 3-22,0-1 0,-1 0 0,0-2 0,0-2 0,0 0 0,-1-1 0,0-1 22,24-2-21,-35-3-26,25-1 46,0-1 0,1-1 0,0 0-1,0 0 1,1-1 0,-1 0 0,1-1 0,1 0 0,0-1-1,0 0 1,1 0 0,0-1 0,0 0 0,1-1-1,0 1 1,1-1 0,0-1 0,1 1 0,1-1 0,-1 0-1,2 0 1,0 0 0,0 0 0,1-1 0,1 1-1,0-1 1,0-3 1,1 3-4,1 1 0,0-1-1,1 1 1,0-1 0,1 1-1,3-11 5,22-89 1,-19 80-48,2 0 1,1 1-1,2 0 0,0 1 1,7-8 46,65-97-48,-77 123 42,-1 1 0,1 0 0,1 0 0,11-9 6,-10 10 10,1-2 1,-2 0 0,0 0-1,4-6-10,5-11 23,-5 9-18,0 0 1,-2 0-1,0-1 1,-2-1-1,0 0 1,-1 0-1,-2-1 1,1-4-6,0-19 51,-3-1 0,-1 0 0,-3-40-51,-3 81 22,1 0-1,-1 0 1,0 0-1,0 1 1,-1-1-1,0 1 1,0-1-1,0 1 1,-1 0-1,1 0 1,-1 1-1,0-1 1,-1 1 0,1 0-1,-1 0 1,0 0-1,0 0 1,-1 0-22,1 2-1,1 1 1,-1-1 0,1 1-1,-1 0 1,0 0-1,1 0 1,-1 1 0,0-1-1,0 1 1,1 1 0,-1-1-1,-1 1 1,2-1-174,-1 1-1,1-1 0,-1 0 1,1 0-1,-1-1 1,1 1-1,-1-1 0,1 0 1,-1 0-1,1-1 1,0 1-1,-1-1 0,1 0 175,-8-11-1040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37.288"/>
    </inkml:context>
    <inkml:brush xml:id="br0">
      <inkml:brushProperty name="width" value="0.2" units="cm"/>
      <inkml:brushProperty name="height" value="0.2" units="cm"/>
      <inkml:brushProperty name="color" value="#FFFF00"/>
    </inkml:brush>
  </inkml:definitions>
  <inkml:trace contextRef="#ctx0" brushRef="#br0">7 0 172,'0'0'255,"0"0"7,0 0-25,0 0-10,0 0 18,0 0-4,0 0-2,0 0 19,0 0-4,0 0-20,0 0-1,0 0-28,0 0-22,0 0-7,0 0 19,0 0-37,0 0 5,0 0-14,0 0-26,0 0 7,0 0-19,0 0-14,0 0 3,0 0-17,0 0-1,0 0-18,0 0 0,0 0 10,0 0-7,0 0-2,0 0-11,0 0 4,0 0 17,0 0-10,0 0-14,0 0-5,0 0-14,0 0 22,0 22 82,-3 38-8,1-39-108,1 1 0,1-1 1,0 0-1,2 0 0,0 0 0,2 0 1,2 5-21,8 31 250,7 53-250,3 20 179,34 143 185,10 188-364,-59-393-55,0-4-512,-3-1 1,-2 5 566,-4-66-651,0-2-264,0 0-87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39.515"/>
    </inkml:context>
    <inkml:brush xml:id="br0">
      <inkml:brushProperty name="width" value="0.2" units="cm"/>
      <inkml:brushProperty name="height" value="0.2" units="cm"/>
      <inkml:brushProperty name="color" value="#FFFF00"/>
    </inkml:brush>
  </inkml:definitions>
  <inkml:trace contextRef="#ctx0" brushRef="#br0">1 416 188,'0'0'243,"0"0"-43,0 0-31,1 0-117,0 0 0,0 0 0,0 0 1,0 1-1,1-1 0,-1 0 0,0-1 0,0 1 0,0 0 0,0 0 0,0 0 1,0-1-1,1 1 0,-1 0 0,0-1 0,0 1 0,0-1-52,0-2 70,1-1 0,-1 1 0,1 0 0,-1 0 0,1 0 0,0 0 0,1 0 0,-1 0 0,0 1 0,1-1 0,-1 1 0,1-1 0,0 1 0,0 0 0,0 0 0,0 0 0,1 1-70,22-20 808,135-131 412,-145 135-1065,-1-1-72,1 2 0,1 0 0,0 1-1,1 0 1,0 2 0,1 0 0,1 1 0,6-2-83,-5 5 33,1 1 1,1 1-1,-1 2 1,1 0-1,0 1 1,0 1-1,1 1 1,-1 1-1,11 2-33,-17 1 17,0 0 0,0 1 1,-1 1-1,1 1 0,2 2-17,11 2 32,-11-4-13,0 2 0,0 0 0,-1 2-1,0 0 1,0 1 0,-1 0 0,0 1 0,-1 2 0,-1-1 0,0 2 0,0 0 0,0 2-19,-5-4 21,0 0-1,-1 1 0,0 0 0,-1 1 1,0 0-1,-2 0 0,1 1 1,-2-1-1,0 1 0,-1 1 0,0-1 1,-1 1-1,-1-1 0,0 1 1,-1 11-21,-2-16 2,0 0 1,-1 0-1,-1 1 1,0-1-1,0-1 1,-1 1-1,0 0 1,-1-1-1,0 0 1,-1 0-1,0 0 1,0-1-1,-1 0 1,0 0-1,-1-1 1,0 0-1,-6 5-2,-5 4-43,-1-1-1,0-1 0,-1-1 0,-1-1 1,-1 0-1,1-2 0,-15 5 44,-83 24-374,118-39 367,1-1 1,-1 1-1,0 0 1,1 0-1,-1-1 1,0 1 0,1 1-1,-1-1 1,1 0-1,-1 0 1,1 1 0,0-1-1,0 0 1,-1 1 6,2-1-4,0-1 1,-1 1-1,1 0 1,0-1-1,0 1 1,0 0-1,0-1 0,0 1 1,0 0-1,0-1 1,0 1-1,0 0 1,0-1-1,0 1 1,0 0-1,0-1 1,0 1-1,1 0 0,-1-1 1,0 1-1,1-1 1,-1 1-1,0 0 1,1-1-1,-1 1 4,6 4-15,-1 0 0,0 0 0,1-1 0,0 0 0,0 0 0,5 3 15,5 3 16,57 43-21,-2 4 0,-3 3 0,43 50 5,-91-90-2,26 32 94,-2 2 1,-3 1-1,-1 3 0,19 41-92,32 46 335,-58-110-2672,-33-35 1229</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1.133"/>
    </inkml:context>
    <inkml:brush xml:id="br0">
      <inkml:brushProperty name="width" value="0.2" units="cm"/>
      <inkml:brushProperty name="height" value="0.2" units="cm"/>
      <inkml:brushProperty name="color" value="#FFFF00"/>
    </inkml:brush>
  </inkml:definitions>
  <inkml:trace contextRef="#ctx0" brushRef="#br0">7 235 76,'0'0'245,"0"0"1,0 0-18,0 0-5,0 0 3,0 0-19,0 0-29,0 1-141,0 0 1,-1 0 0,1 0-1,0-1 1,0 1-1,0 0 1,0 0 0,0 0-1,0-1 1,0 1-1,0 0 1,1 0-1,-1-1 1,0 1 0,0 0-1,1 0 1,-1-1-1,0 1 1,1 0 0,-1-1-1,1 1-37,1-1 43,1 1-1,-1 0 0,1-1 1,-1 1-1,0 0 1,1 0-1,-1 0 0,0 0 1,0 0-1,0 1 0,0-1 1,2 2-43,-3-2 28,0 1 0,1-1 0,-1 0 0,1 0 0,-1 0 1,1 0-1,-1 0 0,1 0 0,-1-1 0,1 1 0,0 0 0,0-1 0,-1 1 0,1-1 0,0 0 1,0 0-1,0 1 0,-1-1 0,1 0 0,0-1 0,0 1 0,0 0 0,-1 0 0,1-1 0,0 1 1,0-1-1,1 0-28,-2 0 106,3 1-79,0-1-1,-1 1 0,1-1 0,0-1 0,0 1 1,0 0-1,-1-1 0,1 0 0,-1 0 0,1 0 1,-1 0-1,0 0 0,1-1 0,-1 1 1,-1-1-1,1 0 0,0 0 0,2-3-26,2-4 33,-1 1 0,1-1 0,-2 0 0,1 0 0,2-10-33,-4 10 33,0-1 1,-1 0-1,-1-1 0,0 1 1,0 0-1,-1-1 0,0-10-33,-1 21 15,0-3-3,0 1 0,0 0 0,0 0 0,0 0 0,0-1 0,0 1 0,-1 0 0,0 0-1,0-3-11,-6-2 0,6 6-1,1 1-1,-1-1 1,0 1 0,0 0 0,0 0 0,1-1 0,-1 1 0,0 0-1,-1 0 1,1 0 0,0 0 0,0 0 0,0 0 0,-1 0 0,1 0-1,0 1 1,-1-1 0,1 0 0,0 1 0,-1-1 0,1 1 0,-1 0-1,1-1 1,-1 1 0,1 0 0,-1 0 0,1 0 0,-1 0 0,0 0-1,1 0 1,-1 1 0,1-1 0,-1 0 0,1 1 0,0-1 0,-1 1-1,1-1 1,-1 1 0,1 0 0,0 0 0,-1 0 0,1-1 1,-20 17 50,0 1 0,1 1 0,1 1 0,-5 6-50,19-19 21,0 0 0,1 0-1,0 0 1,0 0 0,0 1-1,1-1 1,0 1 0,1 0-1,0 0 1,0 0-1,0 0 1,1 2-21,-2 21 96,2-1-1,2 22-95,-1-14 104,1-20-85,1-1-1,0 1 1,1-1 0,0 0-1,2 0 1,0 0-1,4 6-18,-6-15 10,0 0 0,1 0-1,0 0 1,0 0-1,1-1 1,0 1 0,1-1-1,-1-1 1,1 1-1,0-1 1,1 0-1,0 0 1,0-1 0,0 0-1,6 4-9,8-2 25,0-1 0,0-1-1,0 0 1,0-2 0,1 0 0,0-2-1,-1 0 1,1-1 0,4-2-25,12 2 5,-7-3 6,0 0 1,0-2 0,0-1 0,0-2-12,32-6 17,84-21-1310,-139 30-227,-4 1 680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2.147"/>
    </inkml:context>
    <inkml:brush xml:id="br0">
      <inkml:brushProperty name="width" value="0.2" units="cm"/>
      <inkml:brushProperty name="height" value="0.2" units="cm"/>
      <inkml:brushProperty name="color" value="#FFFF00"/>
    </inkml:brush>
  </inkml:definitions>
  <inkml:trace contextRef="#ctx0" brushRef="#br0">25 0 76,'-17'0'307,"14"0"-52,3 0-52,0 0 32,0 0-18,0 0 4,0 0 25,0 0 5,0 0-10,0 0-13,-1 3 1,0 0-197,0 0 0,0 0 0,1 1 0,0-1 0,0 0 0,0 1 0,0-1 0,0 0 0,0 0 0,1 1 0,0-1 0,-1 0 0,1 0 0,2 3-32,21 58 309,-12-34-163,121 370 1439,27 182-1585,-149-536 111,-3-20-13,-2 0 0,-1 0 0,-1 1 0,-1 16-98,-2-42 1,-1-1-1,0 1 1,0-1 0,0 1 0,0-1 0,0 0-1,0 1 1,0-1 0,0 1 0,0-1-1,0 1 1,0-1 0,0 0 0,0 1-1,0-1 1,-1 1 0,1-1 0,0 0 0,0 1-1,0-1 1,-1 1 0,1-1 0,0 0-1,0 1 1,-1-1 0,1 0 0,0 0 0,-1 1-1,1-1 1,0 0 0,-1 0 0,1 1-1,0-1 1,-1 0 0,1 0-1,-13-8-77,-9-18-72,10 5-358,1 1 0,-9-22 507,3 4-1041,5 14 63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6.834"/>
    </inkml:context>
    <inkml:brush xml:id="br0">
      <inkml:brushProperty name="width" value="0.2" units="cm"/>
      <inkml:brushProperty name="height" value="0.2" units="cm"/>
      <inkml:brushProperty name="color" value="#66CC00"/>
    </inkml:brush>
  </inkml:definitions>
  <inkml:trace contextRef="#ctx0" brushRef="#br0">0 202 56,'2'-8'286,"1"0"0,0 0 0,0 0 0,1 0 0,0 0 0,0 1 0,0-1 0,1 1 0,1 0 0,-1 1 0,5-6-286,5-6 419,36-39 673,-47 54-993,-1-1 1,1 1 0,-1 1 0,1-1 0,0 1 0,0-1 0,0 1-1,0 0 1,1 1 0,-1-1 0,0 1 0,1-1 0,-1 2 0,5-2-100,-6 3 41,0-1 0,0 1 0,0 0 0,0 0 0,0 0 0,0 0 0,0 1 0,0-1 0,0 1 0,-1 0 0,1 0 0,-1 0 0,1 0 0,-1 0 0,0 0 0,0 1 0,0-1 0,0 1 0,0-1 0,-1 1 0,1 0 0,-1 0 0,1 0-41,5 12 156,-1-1 0,0 1 1,3 13-157,-3-3 99,0 1 0,-2-1 1,-1 1-1,-1 0 0,-2 0 0,0 0 1,-2-1-1,-2 14-99,-10 45 400,-23 76-400,27-120 75,-7 18 17,-1-1 0,-9 12-92,26-66 10,1 0 0,-1-1 0,0 1 0,1 0 0,0 0 0,-1-1 0,1 1-1,0 0 1,1 0 0,-1-1 0,0 1 0,1 0 0,-1 0 0,1-1 0,0 1 0,0-1 0,0 1 0,1 1-10,29 43 238,-21-33-121,14 17 194,1-1 1,1-2 0,2 0-1,5 2-311,124 97 1154,-105-87-1004,-40-31-516,0 0 0,1-1-1,0-1 1,12 6 366,-24-13-643,-1 0-165,0 0-363,2 0-701,8 0-165</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2.868"/>
    </inkml:context>
    <inkml:brush xml:id="br0">
      <inkml:brushProperty name="width" value="0.2" units="cm"/>
      <inkml:brushProperty name="height" value="0.2" units="cm"/>
      <inkml:brushProperty name="color" value="#FFFF00"/>
    </inkml:brush>
  </inkml:definitions>
  <inkml:trace contextRef="#ctx0" brushRef="#br0">4 205 84,'-1'-10'1620,"0"7"-1502,1 1 0,-1-1 0,1 1 0,0-1-1,0 1 1,0-1 0,0 1 0,0-1 0,1 0-1,-1 1 1,1-1 0,0 1 0,0 0 0,-1-1-1,2 1 1,-1 0 0,1-2-118,6-8 63,0 1 0,1 0-1,0 0 1,1 1 0,0 0 0,1 1-1,0 0 1,0 1 0,1 0 0,0 1-1,0 0 1,1 1 0,0 0 0,0 1-1,0 1 1,1 0 0,0 1 0,-1 0 0,1 1-1,0 0 1,0 1 0,3 1-63,-9 1 20,0 0 1,0 1 0,0-1-1,0 2 1,0-1-1,0 1 1,-1 0-1,0 1 1,1 0 0,-1 0-1,0 0 1,-1 1-1,1 0 1,-1 0-1,0 1 1,1 1-21,6 7 57,0 0 0,-1 0 0,-1 1 0,0 1 0,-2 0 0,5 8-57,-6-5 76,0 0 0,-1 1 1,-1 0-1,-1 0 1,-1 0-1,-1 1 1,0 0-1,-2-1 1,0 1-1,-2 0 0,0 0 1,-2 4-77,1-7 25,-1 0-1,-1-1 1,0 1 0,-1-1 0,-1 0 0,-1 0-1,0-1 1,-2 0 0,1 0 0,-2-1-1,0 0 1,-1-1 0,0 0 0,-5 3-25,9-10-197,0-1 0,-1-1 0,1 1 0,-1-1 1,0 0-1,-1-1 0,1 0 0,-1 0 0,0-1 0,0 0 1,0-1-1,0 0 0,0 0 0,-2-1 197,0 0-1059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4.421"/>
    </inkml:context>
    <inkml:brush xml:id="br0">
      <inkml:brushProperty name="width" value="0.2" units="cm"/>
      <inkml:brushProperty name="height" value="0.2" units="cm"/>
      <inkml:brushProperty name="color" value="#FFFF00"/>
    </inkml:brush>
  </inkml:definitions>
  <inkml:trace contextRef="#ctx0" brushRef="#br0">1 15 68,'-1'-9'112,"4"4"3782,0 10-3843,-1 0 0,0 1-1,0-1 1,0 1 0,0-1-1,-1 1 1,0 0 0,0 0-1,0-1 1,-1 7-51,5 22 173,138 554 1407,-37-177-778,-36-135-1596,-64-260-1532,-6-15 1298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5.400"/>
    </inkml:context>
    <inkml:brush xml:id="br0">
      <inkml:brushProperty name="width" value="0.2" units="cm"/>
      <inkml:brushProperty name="height" value="0.2" units="cm"/>
      <inkml:brushProperty name="color" value="#FFFF00"/>
    </inkml:brush>
  </inkml:definitions>
  <inkml:trace contextRef="#ctx0" brushRef="#br0">88 48 208,'0'-3'68,"0"1"0,-1-1-1,0 0 1,0 1 0,0-1 0,0 0-1,0 1 1,0-1 0,-1 1 0,1 0-1,-1-1 1,0 1 0,1 0 0,-1 0 0,0 0-1,0 0 1,-1 0-68,3 1 13,-1 1 0,0 0 0,1-1 0,-1 1 0,0-1 0,1 1 0,-1 0 0,0 0 0,1-1 0,-1 1 0,0 0 0,0 0 0,0 0 0,1 0 0,-1 0 0,0 0 0,0 0 0,1 0 0,-1 0 0,0 0 0,0 0 1,1 1-1,-1-1 0,0 0 0,0 0 0,1 1 0,-1-1 0,0 0 0,1 1 0,-1-1 0,1 1 0,-1-1 0,0 1 0,1-1 0,-1 1 0,1 0 0,-1-1 0,1 1 0,0-1 0,-1 1 0,1 0 0,-1 0-13,-16 31 233,16-29-196,-7 20 174,16-42-195,-8 17-5,0 0-1,1 1 1,-1-1-1,0 0 1,0 0-1,0 0 1,0 0 0,0 0-1,0 0 1,-1 0-1,1 0 1,-1 0-1,1 1 1,-1-1-1,0 0 1,-1-1-11,2 3-2,0-1-1,0 1 1,0 0 0,0 0 0,0 0 0,0 0 0,0 0-1,0-1 1,0 1 0,0 0 0,0 0 0,0 0-1,-1 0 1,1 0 0,0 0 0,0 0 0,0-1 0,0 1-1,0 0 1,0 0 0,-1 0 0,1 0 0,0 0-1,0 0 1,0 0 0,0 0 0,-1 0 0,1 0-1,0 0 1,0 0 0,0 0 0,0 0 0,0 0 0,-1 0-1,1 0 1,0 0 0,0 0 0,0 0 0,0 0-1,-1 0 1,1 0 0,0 0 0,0 0 0,0 0 0,0 1-1,0-1 1,0 0 0,-1 0 0,1 0 0,0 0-1,0 0 1,0 0 0,0 1 2,-3 21-744,2-18 296,-2-1-237</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5.952"/>
    </inkml:context>
    <inkml:brush xml:id="br0">
      <inkml:brushProperty name="width" value="0.2" units="cm"/>
      <inkml:brushProperty name="height" value="0.2" units="cm"/>
      <inkml:brushProperty name="color" value="#FFFF00"/>
    </inkml:brush>
  </inkml:definitions>
  <inkml:trace contextRef="#ctx0" brushRef="#br0">1 0 160,'6'21'3006,"12"45"-2322,2 94 478,-3-77-559,-4 0 1,0 52-604,-1-7 398,-12-74-2527,2-51 982,7 4 246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6.586"/>
    </inkml:context>
    <inkml:brush xml:id="br0">
      <inkml:brushProperty name="width" value="0.2" units="cm"/>
      <inkml:brushProperty name="height" value="0.2" units="cm"/>
      <inkml:brushProperty name="color" value="#FFFF00"/>
    </inkml:brush>
  </inkml:definitions>
  <inkml:trace contextRef="#ctx0" brushRef="#br0">383 91 156,'-2'-4'150,"-1"0"0,0 0 0,1 0-1,-1 1 1,-1-1 0,1 1 0,0 0 0,-1 0 0,0 0 0,0 0-150,-1-1 151,-3-3 22,1 1-1,-1 0 1,0 1 0,-1 0-1,0 0 1,-2 0-173,7 3 78,0 1-1,0-1 1,0 1-1,0 0 0,0 0 1,0 0-1,-1 1 1,1 0-1,0 0 1,0 0-1,-1 0 1,1 0-1,0 1 1,0 0-1,-1 0 1,-3 1-78,-4 4 73,1 1 0,-1 0 0,1 1 0,0 0 1,1 0-1,-1 1 0,2 1 0,-1 0 0,2 0 0,-1 0 1,1 1-1,1 1 0,0-1 0,1 1 0,0 0 0,0 1 1,2-1-1,-2 7-73,-5 14 150,2 1-1,1 1 1,2-1 0,1 1 0,2 1-1,1 24-149,2-47 24,1 0-1,1 1 0,0-1 1,0 0-1,2-1 1,-1 1-1,2 0 0,-1-1 1,2 0-1,0 0 0,0-1 1,1 1-1,0-1 1,1-1-1,0 0 0,1 0 1,0 0-1,1-1 1,0 0-1,0-1 0,1 0 1,0-1-1,0 0 0,1-1 1,-1 0-1,2-1 1,9 3-24,7 0-210,1-1 0,0-2 0,17 1 210,-33-5-346,0 0 0,1-2 0,-1 0 0,0 0 0,1-1 1,-1-1-1,0 0 0,4-2 346,9-5-908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7.449"/>
    </inkml:context>
    <inkml:brush xml:id="br0">
      <inkml:brushProperty name="width" value="0.2" units="cm"/>
      <inkml:brushProperty name="height" value="0.2" units="cm"/>
      <inkml:brushProperty name="color" value="#FFFF00"/>
    </inkml:brush>
  </inkml:definitions>
  <inkml:trace contextRef="#ctx0" brushRef="#br0">532 203 4,'-34'-24'3213,"21"8"-3062,0-1-1,-1 2 1,-1 0-1,-1 1 1,0 0 0,-1 1-1,0 1 1,-1 1 0,-1 0-1,1 1 1,-2 1-1,-19-6-150,32 13 28,0 1-1,0-1 1,0 2-1,-1-1 1,1 1-1,0 0 1,0 0-1,-1 1 1,1 0-1,0 0 1,0 1-1,0 0 0,0 0 1,0 1-1,0-1 1,1 2-1,-1-1 1,1 1-1,0 0 1,0 0-1,0 0 1,1 1-1,-1 0 1,1 0-1,0 1 0,1-1 1,-1 1-1,1 1-27,-6 7 33,1 0-1,0 1 0,1 1 0,1-1 0,0 1 0,1 1 1,1-1-1,0 1 0,2 0 0,-1 0 0,1 8-32,2-8 30,1 0 0,0 1 0,1-1-1,1 0 1,0 0 0,1 0 0,5 13-30,-6-23 10,0 1 0,1-1 0,0 0 0,1 0 0,-1-1 0,1 1 0,1-1 0,-1 0 0,1 0 0,0 0-1,0-1 1,1 1 0,0-1 0,0 0 0,0-1 0,0 0 0,1 0 0,-1 0 0,2 0-10,-3-3 7,0 1 1,1-1-1,-1 1 0,1-2 0,-1 1 1,1 0-1,0-1 0,-1 0 0,1-1 0,-1 1 1,1-1-1,-1 0 0,1 0 0,-1-1 0,0 1 1,0-1-1,1-1 0,-1 1 0,0-1 1,-1 1-1,1-2 0,0 1 0,-1 0 0,0-1 1,0 0-1,0 0 0,0 0 0,2-3-7,4-6 3,0 1 0,-1-1 1,0 0-1,-1-1 0,-1 0 0,0 0 0,-1-1 0,0 0 0,1-8-3,-2-8-4,0 0 0,-2 0 0,-2 0-1,-1-23 5,0 31 42,51 119 168,-42-78-183,1 1 1,1-2-1,0 0 1,1 0-1,1-1 1,0 0-1,1-2 1,4 3-28,-10-9 9,1-1 0,0 0 1,0 0-1,1-1 0,-1-1 0,1 0 1,1 0-1,-1 0 0,1-2 0,0 1 1,-1-1-1,1-1 0,1 0 0,-1 0 1,8-1-10,-9-2 8,0 0 1,-1 0 0,0-1-1,1 0 1,-1-1 0,0 0-1,0-1 1,0 1 0,1-2-9,81-48-549,-38 20-2620,-51 32 2236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8.538"/>
    </inkml:context>
    <inkml:brush xml:id="br0">
      <inkml:brushProperty name="width" value="0.2" units="cm"/>
      <inkml:brushProperty name="height" value="0.2" units="cm"/>
      <inkml:brushProperty name="color" value="#FFFF00"/>
    </inkml:brush>
  </inkml:definitions>
  <inkml:trace contextRef="#ctx0" brushRef="#br0">392 17 228,'0'0'189,"0"0"9,0 0 22,0 0 20,-1-4-46,1 3-183,-1 1 0,1-1 0,0 0 0,-1 0 0,1 1 0,-1-1 0,1 0 0,-1 1 0,1-1 0,-1 1 0,1-1 0,-1 0 0,0 1 0,1-1-1,-1 1 1,0 0 0,0-1 0,1 1 0,-1 0 0,0-1 0,0 1 0,1 0 0,-1 0 0,0-1 0,0 1 0,0 0 0,0 0 0,1 0 0,-1 0 0,0 0 0,0 0 0,0 1-11,-41 9 353,-41 33 230,61-28-402,0 0 1,1 1 0,1 2-1,1 0 1,0 1 0,1 0 0,-8 14-182,16-20 73,2 0 1,-1 0 0,2 0 0,0 1 0,0 0-1,1 1 1,1-1 0,1 1 0,0 0 0,0 0-1,2 0 1,0 1 0,0 6-74,3-19 11,-1 1 0,1-1 0,0 1 1,0-1-1,0 1 0,0-1 0,0 1 0,1-1 0,-1 0 0,1 0 0,0 0 1,0 0-1,0 0 0,1 0 0,-1 0 0,1-1 0,-1 1 0,1-1 0,0 0 1,0 0-1,0 0 0,0 0 0,0 0 0,1-1 0,-1 1 0,0-1 0,1 0 1,-1 0-1,2 0-11,10 3 29,0 0 0,1-1 1,-1-1-1,1 0 0,0-2 1,1 0-30,34-1 161,-19-1 31,-1 2 1,22 3-193,-45-2 45,0 0 1,1 0 0,-1 1-1,0 1 1,0-1 0,0 1-1,-1 0 1,1 1 0,-1 0 0,0 0-1,0 1 1,2 1-46,-4-2 58,-1 0 0,0 1-1,-1-1 1,1 1 0,-1 0 0,1 0 0,-2 0 0,1 1 0,0-1-1,-1 1 1,0-1 0,0 1 0,-1 0 0,1 5-58,1 12 273,-1-1 1,-1 1 0,-1 8-274,0-19 106,-1 6 9,-2 1-1,0-1 1,-1 0-1,0 0 1,-2 0-1,0 0 1,-1-1-1,-8 15-114,3-9 67,0-1-1,-2 0 1,0 0 0,-2-1-1,0-1 1,-8 6-67,21-24-113,-44 38-32,45-39-30,0 1 1,-1-1-1,1 0 0,0 1 1,-1-1-1,1 0 0,-1-1 0,1 1 1,-1 0-1,1-1 0,-1 1 0,0-1 1,1 0-1,-1 0 0,0 0 1,1 0-1,-1 0 0,1-1 0,-1 1 1,0-1-1,1 0 0,-1 0 0,1 0 175,-32-23-1720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49.752"/>
    </inkml:context>
    <inkml:brush xml:id="br0">
      <inkml:brushProperty name="width" value="0.2" units="cm"/>
      <inkml:brushProperty name="height" value="0.2" units="cm"/>
      <inkml:brushProperty name="color" value="#FFFF00"/>
    </inkml:brush>
  </inkml:definitions>
  <inkml:trace contextRef="#ctx0" brushRef="#br0">0 14 112,'2'-14'690,"2"23"1055,1 28-404,-1 27-920,2 0 0,3 0 0,5 8-421,10 71 436,39 335 885,-27-240-473,-33-149-1719,-3-64-2482,0-17 2173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5:50.447"/>
    </inkml:context>
    <inkml:brush xml:id="br0">
      <inkml:brushProperty name="width" value="0.2" units="cm"/>
      <inkml:brushProperty name="height" value="0.2" units="cm"/>
      <inkml:brushProperty name="color" value="#FFFF00"/>
    </inkml:brush>
  </inkml:definitions>
  <inkml:trace contextRef="#ctx0" brushRef="#br0">57 134 20,'-2'7'253,"0"0"-1,0 0 1,1 0 0,0 1-1,0-1 1,1 0 0,0 7-253,0-13 109,5 25 331,8-54-259,-8 7-115,-1 0 0,0 0-1,-2-1 1,0 0 0,-1 1 0,-2-11-66,1 10 278,-1 21-263,1 0 1,0 0-1,-1 1 1,1-1-1,0 0 0,-1 0 1,1 0-1,-1 1 1,0-1-1,1 0 1,-1 1-1,1-1 1,-1 1-1,0-1 1,0 1-1,1-1 1,-1 1-1,0-1 1,0 1-1,0-1 1,1 1-1,-1 0 1,0 0-1,0 0 1,0-1-1,0 1 1,0 0-1,0 0 0,0 0 1,1 0-1,-1 0 1,0 0-1,0 1 1,0-1-1,0 0 1,0 0-1,0 1 1,1-1-1,-1 0 1,0 1-1,0-1 1,0 1-16,-5 7 55,0 0 0,1 1-1,-1 0 1,2 0 0,0 0 0,0 0 0,0 1 0,1 0 0,1-1 0,-1 1 0,2 0 0,-1 0 0,2 1-1,-1 7-54,1-17-26,0-1-4,2 1 21,9 2-321,-7-22-364,-7-12-1189,0 25 933</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4.397"/>
    </inkml:context>
    <inkml:brush xml:id="br0">
      <inkml:brushProperty name="width" value="0.2" units="cm"/>
      <inkml:brushProperty name="height" value="0.2" units="cm"/>
      <inkml:brushProperty name="color" value="#FFFF00"/>
    </inkml:brush>
  </inkml:definitions>
  <inkml:trace contextRef="#ctx0" brushRef="#br0">1 16 284,'0'0'367,"0"0"-63,0 0-55,0 0 13,0 0-15,0 0 10,0 0 29,0 0-26,0 0-8,0 0 10,0-14 90,3 12 2654,-1 4-3003,-1 0 0,1-1 0,-1 1-1,0 0 1,1 0 0,-1 0 0,0 1 0,0-1 0,0 0 0,-1 0 0,1 1-1,0-1 1,-1 0 0,0 1 0,1-1 0,-1 2-3,0 53 66,1 11-23,47 316 112,2 65-654,-50-338-2362,0-98 1699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7.332"/>
    </inkml:context>
    <inkml:brush xml:id="br0">
      <inkml:brushProperty name="width" value="0.2" units="cm"/>
      <inkml:brushProperty name="height" value="0.2" units="cm"/>
      <inkml:brushProperty name="color" value="#66CC00"/>
    </inkml:brush>
  </inkml:definitions>
  <inkml:trace contextRef="#ctx0" brushRef="#br0">36 343 8,'25'-21'396,"0"-1"1,-2 0-1,0-2 1,-2-1-1,0-1 1,-2-1-1,-1 0 1,-1-2-397,-6 13 144,-9 12-96,1 0 0,-1 0 0,0-1-1,0 1 1,-1 0 0,1-1 0,-1 1-1,0-1 1,0 0 0,0 1 0,-1-1 0,0 0-1,0 0 1,0 1 0,-1-5-48,1 7 21,0 1-1,-1-1 1,1 1 0,-1 0-1,1-1 1,-1 1 0,0 0-1,1 0 1,-1-1 0,0 1 0,0 0-1,0 0 1,0 0 0,0 0-1,0 0 1,0 0 0,0 0 0,0 0-1,0 1 1,-1-1 0,1 0-21,-2 1 28,1-1 1,-1 0 0,1 1 0,-1 0-1,1 0 1,-1 0 0,1 0-1,-1 0 1,1 0 0,-1 1 0,1-1-1,0 1 1,-1-1 0,1 1-1,-1 0 1,0 1-29,-9 3 111,2 2-1,-1-1 0,1 1 1,-1 0-1,2 1 1,-1 1-1,1-1 0,1 1 1,0 1-1,0 0 1,0 0-1,1 0 0,1 1 1,0 0-1,1 0 1,0 1-1,-3 7-110,-1 8 236,0 0 0,2 0 0,1 1-1,1 0 1,2 1 0,0-1 0,2 12-236,1-30 53,1 0 0,0 0 0,0 0 0,1 0 0,1 0 0,-1 0 0,2-1 0,-1 1 0,1-1 0,1 0 0,0 0 0,0 0 0,0-1 0,6 7-53,-6-9 30,1-1 1,-1 1 0,1-1-1,0 0 1,1 0 0,-1-1-1,1 1 1,0-2 0,0 1-1,0-1 1,0 0 0,0 0-1,1-1 1,0 0 0,-1 0 0,1-1-1,0 0 1,0 0 0,3-1-31,2-1-315,0-1 0,0 0-1,-1 0 1,1-2 0,-1 0 0,0 0 0,0-1 0,0 0 0,0-1 0,-1 0 0,0-1 0,-1-1 0,1 1 0,3-6 315,6-2-1793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5.264"/>
    </inkml:context>
    <inkml:brush xml:id="br0">
      <inkml:brushProperty name="width" value="0.2" units="cm"/>
      <inkml:brushProperty name="height" value="0.2" units="cm"/>
      <inkml:brushProperty name="color" value="#FFFF00"/>
    </inkml:brush>
  </inkml:definitions>
  <inkml:trace contextRef="#ctx0" brushRef="#br0">0 119 244,'0'0'247,"0"0"-15,42-24 3195,-20 12-3258,0 1-1,0 1 1,1 1 0,0 1 0,1 1 0,13-1-169,39-6 402,35 0-402,-108 14 4,5-1 3,0 1 1,0 0 0,0 0-1,0 1 1,0 0 0,0 0-1,0 0 1,-1 1 0,1 1 0,0-1-1,-1 1 1,1 1 0,-1-1-1,0 1 1,0 1 0,-1-1-1,1 1 1,1 2-8,2 2 24,0 1-1,-1 1 1,0 0 0,-1 0-1,0 1 1,-1 0-1,0 0 1,-1 1 0,0-1-1,0 3-23,-4-7 23,1 0 0,-2 0 0,1 0 1,-1 1-1,0-1 0,-1 0 0,0 1 0,0-1 0,-1 0 0,0 1 0,0-1 0,-1 0 0,0 0 0,0 0 0,-1 0 1,0 0-1,-1-1 0,1 1 0,-1-1 0,-2 1-23,-12 20 49,-1-1 1,-2-1-1,0-1 1,-11 8-50,22-22 6,-4 4-198,0-1-1,-1-1 1,-1-1 0,0 0 0,0 0 0,-1-2 0,0 0 0,-1-1 0,-16 6 192,28-15-724,-3 2-316</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6.450"/>
    </inkml:context>
    <inkml:brush xml:id="br0">
      <inkml:brushProperty name="width" value="0.2" units="cm"/>
      <inkml:brushProperty name="height" value="0.2" units="cm"/>
      <inkml:brushProperty name="color" value="#FFFF00"/>
    </inkml:brush>
  </inkml:definitions>
  <inkml:trace contextRef="#ctx0" brushRef="#br0">312 76 368,'-16'-11'5146,"1"1"-4855,1 0 1,-2 1 0,1 1-1,-1 0 1,0 1-1,-16-4-291,27 11 44,0-1-1,-1 1 0,1 0 0,-1 0 0,1 1 0,0-1 1,-1 1-1,1 0 0,0 1 0,0-1 0,0 1 1,0 0-1,0 0 0,0 1 0,0-1 0,1 1 1,-1 0-1,-3 4-43,1-1 26,2 1 1,-1-1-1,1 1 0,0 0 1,0 0-1,1 1 0,0-1 1,0 1-1,0 0 1,1 0-1,0 5-26,-2 1 8,2 1 0,0 0 1,1 0-1,0 0 0,1 0 0,1 0 0,0 0 1,1 0-1,1 0 0,0 0 0,1 0 0,1-1 0,1 5-8,1-6 2,0 0 0,0 0 0,1-1-1,1 0 1,0-1 0,0 0-1,1 0 1,1-1 0,0 0-2,-4-4 5,0-1-1,0-1 1,0 1 0,1-1-1,0 0 1,0-1 0,0 0 0,0 0-1,1 0 1,-1-1 0,1 0-1,-1 0 1,1-1 0,0 0-1,0 0 1,2-1-5,-4-1 4,-1 1 0,1-1 0,-1 0 1,0-1-1,1 1 0,-1-1 0,0 0 0,0-1 0,0 1 0,0-1 0,0 0 0,0 0 1,-1-1-1,0 1 0,0-1 0,0 0 0,0 0 0,0 0 0,-1-1 0,0 1 0,1-1 1,-2 0-1,2-1-4,3-7-36,-1 0 1,0-1-1,-1 0 0,0 0 1,-1 0-1,-1 0 1,0-1-1,0-6 36,0-4-94,-1-1 1,-1 1-1,-2-1 0,0 1 0,-2-1 1,0 1-1,-2-2 94,2 19-17,0-1 1,1 0-1,0 0 1,1 0-1,0 0 1,0-2 16,4 25 1,0 0-1,2 0 1,-1-1 0,1 1 0,7 12-1,7 18 38,1 9-366,3-2 0,2 0 0,2-2 0,9 9 328,-17-35-2067,-13-19 1029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7.036"/>
    </inkml:context>
    <inkml:brush xml:id="br0">
      <inkml:brushProperty name="width" value="0.2" units="cm"/>
      <inkml:brushProperty name="height" value="0.2" units="cm"/>
      <inkml:brushProperty name="color" value="#FFFF00"/>
    </inkml:brush>
  </inkml:definitions>
  <inkml:trace contextRef="#ctx0" brushRef="#br0">10 551 180,'0'66'2839,"0"-64"-2490,0 26 2783,-2-22-2585,-1-19-194,-1-26-92,4-139 147,1 160-389,2 1 0,0-1 0,1 1 0,1-1 0,5-11-19,0-4 12,-4 16-49,1 1 0,1-1 1,1 1-1,0 1 0,1-1 0,0 2 0,1-1 1,1 2-1,0-1 0,1 2 0,0 0 0,1 0 1,1 1-1,0 1 0,0 0 0,1 1 0,0 1 1,0 0-1,1 2 0,17-6 37,-8 4-3426,-24 7 2412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7.551"/>
    </inkml:context>
    <inkml:brush xml:id="br0">
      <inkml:brushProperty name="width" value="0.2" units="cm"/>
      <inkml:brushProperty name="height" value="0.2" units="cm"/>
      <inkml:brushProperty name="color" value="#FFFF00"/>
    </inkml:brush>
  </inkml:definitions>
  <inkml:trace contextRef="#ctx0" brushRef="#br0">0 1 128,'13'292'3779,"-6"-194"-3266,0 325 1415,-8-280-1513,18 40-277,-16-172-302,0-8-63,-1-1 0,1 0 0,-1 1 0,0-1 0,1 0 0,-1 1 0,0-1 1,0 1-1,-1-1 0,1 0 0,-1 1 0,1-1 0,-1 1 227,-4 2-951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7.933"/>
    </inkml:context>
    <inkml:brush xml:id="br0">
      <inkml:brushProperty name="width" value="0.2" units="cm"/>
      <inkml:brushProperty name="height" value="0.2" units="cm"/>
      <inkml:brushProperty name="color" value="#FFFF00"/>
    </inkml:brush>
  </inkml:definitions>
  <inkml:trace contextRef="#ctx0" brushRef="#br0">0 60 492,'219'-14'4893,"-180"16"-4727,-18-1-147,1-1 0,-1-1 0,10-1-19,-25 1-161,-1 0 1,0 0 0,0 0-1,0-1 1,0 1 0,0-1 0,0 0-1,0-1 1,0 1 0,-1-1-1,1 0 1,-1 0 0,0-1 0,0 1-1,0-1 1,-1 0 160,2-2-839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8.433"/>
    </inkml:context>
    <inkml:brush xml:id="br0">
      <inkml:brushProperty name="width" value="0.2" units="cm"/>
      <inkml:brushProperty name="height" value="0.2" units="cm"/>
      <inkml:brushProperty name="color" value="#FFFF00"/>
    </inkml:brush>
  </inkml:definitions>
  <inkml:trace contextRef="#ctx0" brushRef="#br0">1 2 420,'0'-1'564,"0"1"-44,0 1-32,0 2-40,0-1 4,0 1-84,0 0-20,0 1-20,0-1-52,0 1-24,3 2-72,-3-2-68,-3 1-92,3 0-112,0 3-156,0-3-108,0 2-180,0-7-312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7:58.852"/>
    </inkml:context>
    <inkml:brush xml:id="br0">
      <inkml:brushProperty name="width" value="0.2" units="cm"/>
      <inkml:brushProperty name="height" value="0.2" units="cm"/>
      <inkml:brushProperty name="color" value="#FFFF00"/>
    </inkml:brush>
  </inkml:definitions>
  <inkml:trace contextRef="#ctx0" brushRef="#br0">1 1 4,'7'28'420,"0"1"0,-2 0 0,-1 0-1,-2 1 1,0-1 0,-2 4-420,0-13 221,7 452 3343,-7-271-4543,0-169 468,0-30-605,0-2 146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0.051"/>
    </inkml:context>
    <inkml:brush xml:id="br0">
      <inkml:brushProperty name="width" value="0.2" units="cm"/>
      <inkml:brushProperty name="height" value="0.2" units="cm"/>
      <inkml:brushProperty name="color" value="#FFFF00"/>
    </inkml:brush>
  </inkml:definitions>
  <inkml:trace contextRef="#ctx0" brushRef="#br0">0 101 28,'41'-2'2984,"-38"-1"-2945,-1 1 1,1 0 0,-1-1 0,0 1 0,0-1 0,0 0-1,0 1 1,0-1 0,0 0 0,-1 0 0,1 0 0,-1-1-1,0 1 1,0 0 0,0 0 0,-1-1 0,1 1 0,-1 0-1,0-1 1,0 1 0,0-1 0,0 1 0,-1-3-40,3-18 559,1 40-159,1 42 2,-6 50 84,0-31-193,3 0 0,5 26-293,26 483 479,-27-499-351,1 24-3343,-6-103 2250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0.601"/>
    </inkml:context>
    <inkml:brush xml:id="br0">
      <inkml:brushProperty name="width" value="0.2" units="cm"/>
      <inkml:brushProperty name="height" value="0.2" units="cm"/>
      <inkml:brushProperty name="color" value="#FFFF00"/>
    </inkml:brush>
  </inkml:definitions>
  <inkml:trace contextRef="#ctx0" brushRef="#br0">0 23 76,'6'-3'230,"1"-1"0,-1 2 0,1-1-1,0 1 1,0 0 0,0 0 0,0 0 0,0 1 0,0 1-1,0-1 1,0 1 0,0 0 0,0 1 0,0-1-230,19 0 366,214-1 1735,-217 2-1987,0 1 1,0 1 0,0 1-1,21 7-114,17 3 199,-18-6-252,11 4-689,-1-3 0,2-3-1,32 0 743,-81-8-790,15-9-46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1.055"/>
    </inkml:context>
    <inkml:brush xml:id="br0">
      <inkml:brushProperty name="width" value="0.2" units="cm"/>
      <inkml:brushProperty name="height" value="0.2" units="cm"/>
      <inkml:brushProperty name="color" value="#FFFF00"/>
    </inkml:brush>
  </inkml:definitions>
  <inkml:trace contextRef="#ctx0" brushRef="#br0">34 1 240,'1'2'211,"0"0"1,0 0-1,-1 0 0,1 0 1,-1 0-1,0 0 0,0 0 1,0 1-1,0-1 0,0 0 1,0 0-1,0 0 0,-1 0 1,1 1-1,-1-1 0,1 0 1,-1 0-1,0 0 0,0 0-211,-3 20 901,2-6-1172,0 0-1,-1 0 0,-1 0 1,-2 4 271,1 0-910,-1 2 106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7.934"/>
    </inkml:context>
    <inkml:brush xml:id="br0">
      <inkml:brushProperty name="width" value="0.2" units="cm"/>
      <inkml:brushProperty name="height" value="0.2" units="cm"/>
      <inkml:brushProperty name="color" value="#66CC00"/>
    </inkml:brush>
  </inkml:definitions>
  <inkml:trace contextRef="#ctx0" brushRef="#br0">4 647 384,'-4'276'2920,"5"-161"-2018,0-93-744,1 1 0,1-1 0,1 4-158,0-4 364,-1 1 1,-1 0 0,-1 3-365,1 1 992,-1-26-234,0-19-471,0-184-597,10 1 0,8 1 0,12-15 310,-26 187 55,2 1 0,0 0-1,2 1 1,1 0 0,2 0-1,0 1 1,1 0 0,2 1-1,13-17-54,-19 29 55,0 1 0,1 0-1,0 0 1,1 1 0,0 0 0,1 1-1,0 0 1,0 1 0,1 1 0,0 0-1,0 0 1,1 1 0,-1 1 0,2 0 0,-1 1-1,0 1 1,1 0 0,11-1-55,-21 4 15,0 1 0,0-1 1,0 1-1,0 0 0,0 0 1,-1 0-1,1 1 1,0 0-1,-1 0 0,1 0 1,-1 0-1,1 1 0,-1-1 1,0 1-1,0 0 0,0 1 1,-1-1-1,1 1 0,-1-1 1,0 1-1,0 0 0,1 2-15,2 3 22,0 0-1,-1 0 1,0 1-1,0 0 1,-1 0-1,-1 0 1,1 0-1,-2 1 0,1 4-21,-1 2 47,-2 0-1,0 0 0,-1 0 0,-1 0 0,0 0 0,-1-1 0,-1 1 0,-1-1 0,0 0 0,-1 0 0,-1 0 0,0-1 0,-1 0 0,-1 0 0,0-1 0,-1 0 0,-1-1 0,-11 12-46,6-8 83,-1 1 0,0-2-1,-1 0 1,-1-1 0,-1-1 0,0-1 0,-1-1 0,0-1 0,-1 0-1,0-2 1,0 0 0,-1-2 0,-6 1-83,22-7-75,0 1-1,0-1 1,0-1-1,0 0 1,0 0 0,0 0-1,0-1 1,0 0-1,0 0 1,0 0 0,0-1-1,0 0 1,1-1-1,-1 0 1,1 0 0,-1 0-1,-1-2 76,2 1-332,0-1-1,1 1 1,0-1-1,-1 0 1,2-1 0,-1 1-1,1-1 1,0 0-1,0 0 1,0-1 0,0 0 332,-6-21-1953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1.400"/>
    </inkml:context>
    <inkml:brush xml:id="br0">
      <inkml:brushProperty name="width" value="0.2" units="cm"/>
      <inkml:brushProperty name="height" value="0.2" units="cm"/>
      <inkml:brushProperty name="color" value="#FFFF00"/>
    </inkml:brush>
  </inkml:definitions>
  <inkml:trace contextRef="#ctx0" brushRef="#br0">18 1 440,'-3'337'2985,"-11"-129"-2347,14-131-3346,0-76 1769</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1.951"/>
    </inkml:context>
    <inkml:brush xml:id="br0">
      <inkml:brushProperty name="width" value="0.2" units="cm"/>
      <inkml:brushProperty name="height" value="0.2" units="cm"/>
      <inkml:brushProperty name="color" value="#FFFF00"/>
    </inkml:brush>
  </inkml:definitions>
  <inkml:trace contextRef="#ctx0" brushRef="#br0">34 47 148,'-8'22'516,"2"0"1,0 1-1,1-1 0,2 1 1,0 0-1,1 0 0,2 1 1,1 20-517,0-21 313,0-2-169,1 0 0,2 0 0,0-1 0,1 1 0,1-1 1,1 0-1,1-1 0,0 1 0,2-2 0,0 1 0,1-1 0,7 8-144,-16-23 26,1 0-1,-1 1 0,1-1 1,0 0-1,0-1 0,0 1 0,1 0 1,-1-1-1,1 0 0,-1 0 1,1 0-1,0 0 0,0-1 1,-1 1-1,1-1 0,1 0-25,-2-1 19,1 0-1,-1 0 0,0 0 1,1 0-1,-1-1 1,0 1-1,1-1 0,-1 0 1,0 0-1,0-1 1,0 1-1,0 0 0,0-1 1,0 0-1,0 0 0,-1 0 1,1 0-1,0 0 1,-1 0-1,1-1-18,6-7 23,0 1 0,-1-2 0,0 1 1,0-1-1,-1 0 0,0-1 0,-1 0 0,-1 0 0,0 0 1,0-1-1,-1 1 0,-1-1 0,0-1-23,4-23 8,-3-1 1,-1 1-1,-1-1 1,-2 0-9,-1 20 6,-1-1 0,0 1 1,-1 0-1,-1 0 0,-1 0 0,0 1 1,-5-9-7,9 22 4,-1 0 1,1 0 0,-1 0-1,0 0 1,0 0-1,0 1 1,-1-1 0,1 1-1,-1-1 1,0 1-1,0 0 1,0 0 0,0 0-1,0 1 1,-1-1-1,1 1 1,-1 0 0,0-1-1,0 2 1,1-1-1,-1 0 1,0 1 0,-1 0-1,1 0 1,-2 0-5,-2 0-2,0 1 0,1 1 1,-1 0-1,0 0 0,0 0 1,1 1-1,-1 0 0,1 1 0,0-1 1,0 2-1,0-1 0,0 1 0,-4 2 2,-58 33-2391,69-38 1264,0-1 80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3.002"/>
    </inkml:context>
    <inkml:brush xml:id="br0">
      <inkml:brushProperty name="width" value="0.2" units="cm"/>
      <inkml:brushProperty name="height" value="0.2" units="cm"/>
      <inkml:brushProperty name="color" value="#FFFF00"/>
    </inkml:brush>
  </inkml:definitions>
  <inkml:trace contextRef="#ctx0" brushRef="#br0">29 306 120,'2'52'1452,"-3"39"-1452,0-23 628,0-44-230,-1 0 0,0-1-1,-2 0 1,0 1 0,-2-1-1,-3 7-397,17-59 340,-1 0 0,-2 0 0,1-14-340,-2 13 4,1-1 0,1 1 0,7-17-4,-4 22 11,15-45 13,3 1 0,3 0-24,-21 50 6,1 0-1,1 1 1,0 1-1,2 0 1,0 0 0,0 1-1,2 1 1,0 0-1,8-5-5,-21 18 2,1 1 0,-1-1 0,1 1 0,-1-1 0,1 1 0,0 0 0,0 0 0,-1 0 0,1 1 0,0-1 0,0 1 0,0-1 0,0 1 0,0 0 0,0 0 0,0 0 0,0 1 0,-1-1 0,1 1 0,0-1 0,0 1 0,0 0 0,0 0 0,-1 0 0,1 1 0,-1-1-1,1 1 1,-1-1 0,1 1 0,-1 0 0,0 0 0,0 0 0,0 0 0,1 1-2,6 6 21,0 2 1,0-1-1,-1 2 0,0-1 0,-1 1 0,6 12-21,2 10 101,-1 0 0,-2 1-1,-1 1 1,-2 0 0,-1 1-1,2 34-100,-2 38-186,-4 77 186,-4-185-109,0-1 0,0 1 1,0 0-1,0-1 1,0 1-1,0 0 1,0-1-1,1 1 0,-1 0 1,0-1-1,0 1 1,0-1-1,1 1 1,-1-1-1,0 1 1,1 0-1,-1-1 0,0 1 1,1-1-1,-1 1 1,1-1-1,-1 0 1,1 1-1,0 0 109,3-5-1245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4.648"/>
    </inkml:context>
    <inkml:brush xml:id="br0">
      <inkml:brushProperty name="width" value="0.2" units="cm"/>
      <inkml:brushProperty name="height" value="0.2" units="cm"/>
      <inkml:brushProperty name="color" value="#FFFF00"/>
    </inkml:brush>
  </inkml:definitions>
  <inkml:trace contextRef="#ctx0" brushRef="#br0">584 72 176,'0'-21'1768,"0"18"-1702,1 1 0,0-1 0,0 0 1,0 1-1,0-1 0,0 1 0,0-1 1,1 1-1,-1 0 0,1-1 0,0 1 1,0-1-67,0 1-3,-2 1 17,0 1-1,0 0 0,1-1 0,-1 1 1,0 0-1,0-1 0,0 1 1,0 0-1,0-1 0,0 1 0,0-1 1,0 1-1,0 0 0,0-1 1,0 1-1,0 0 0,0-1 0,-1 1 1,1-1-1,0 1 0,0 0 1,0-1-1,0 1 0,-1 0 0,1-1 1,0 1-1,0 0 0,-1 0 0,1-1 1,0 1-1,0 0 0,-1 0 1,1-1-1,0 1 0,-1 0 0,1 0 1,0 0-1,-1 0 0,1-1 1,0 1-1,-1 0 0,1 0 0,-1 0 1,1 0-1,0 0 0,-1 0 1,1 0-1,0 0 0,-1 0 0,1 0 1,-1 0-14,-21-2 348,-4 4-211,0 1 1,0 2 0,1 0 0,-1 2 0,2 1-1,-1 1 1,1 1 0,0 1 0,1 1-1,-7 6-137,-16 11 222,1 2 0,1 3 0,2 1 0,-17 20-222,54-51 16,0 0 1,0 1-1,1-1 1,0 1-1,0 1 1,0-1-1,1 0 1,0 1 0,0 0-1,0-1 1,1 1-1,-1 0 1,1 1-1,1-1 1,-1 0-1,1 0 1,0 5-17,2-8 7,0 1 0,0-1 0,0 0 0,0 0 0,0 0 1,1 0-1,0 0 0,-1-1 0,1 1 0,0 0 0,0-1 0,1 1 0,-1-1 0,0 0 0,1 1 1,-1-1-1,1-1 0,0 1 0,1 1-7,68 37 50,-51-29-36,18 10 23,11 4 1,-2 3 0,0 2 1,-2 2-1,10 11-38,-44-33 37,0 1 0,-1 0-1,-1 0 1,0 1 0,0 0 0,-1 1 0,-1 0 0,0 1 0,-1 0 0,0 0 0,-1 0 0,-1 1-1,0 0 1,-1 0 0,-1 0 0,0 0 0,0 11-37,-3-6 71,-1 0 1,-1 0-1,-1 0 1,0 0-1,-1-1 0,-2 1 1,0-1-1,-1 0 0,0-1 1,-2 0-1,0 0 1,-4 4-72,2-3 59,0-2 0,-2 0 1,0 0-1,-1-1 1,0-1-1,-1 0 0,-1-1 1,0-1-1,-1 0 1,-1-1-1,-15 8-59,26-16-48,0-1 0,-1 1 0,1-1 0,0-1 0,-1 0 0,0 0 0,0 0 0,1-1 0,-1 0 0,0 0 0,0-1 0,0 0 0,0 0 0,0-1-1,0 0 1,0-1 0,-2 0 48,-3-3-384,1-1-1,0 0 1,0-1-1,0 0 1,1 0-1,0-2 1,0 1-1,1-1 0,-2-3 385,-5-9-1520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5.400"/>
    </inkml:context>
    <inkml:brush xml:id="br0">
      <inkml:brushProperty name="width" value="0.2" units="cm"/>
      <inkml:brushProperty name="height" value="0.2" units="cm"/>
      <inkml:brushProperty name="color" value="#FFFF00"/>
    </inkml:brush>
  </inkml:definitions>
  <inkml:trace contextRef="#ctx0" brushRef="#br0">15 364 256,'3'2'108,"0"0"1,0 0-1,0-1 0,0 1 1,0-1-1,0 0 0,0 0 1,0 0-1,1-1 0,-1 1 1,0-1-1,1 1 1,-1-1-1,0 0 0,1 0 1,-1-1-1,0 1 0,0-1 1,3 0-109,4-1 155,1-1-1,-1 0 1,1 0 0,7-5-155,-5 1 79,-1 0 0,0 0 0,-1-2 0,0 1 0,0-1 0,-1-1 0,0 0 0,0 0 0,-2-1 0,1 0 0,-1-1 0,-1 0 0,0 0 0,0-1 0,-1 0-1,-1 0 1,0 0 0,-1 0 0,-1-1 0,0 0 0,-1 0 0,0 0 0,-1 0 0,0-10-79,-1 22 8,0-1-1,-1 0 1,1 1-1,-1-1 1,1 0-1,-1 1 1,0-1-1,0 0 1,0 1-1,0-1 1,0 1-1,-1 0 1,1-1-1,-1 1 1,0 0-1,0 0 1,1 0-1,-1 0 1,0 0-1,-1 0 1,1 1-1,0-1 1,0 1-1,-1 0 1,1-1-1,-1 1 1,1 0-1,-1 0 1,1 0-1,-1 1 1,0-1-1,0 1 1,1 0-1,-1-1 1,0 1-1,1 0 1,-1 0-1,0 1 1,0-1-1,1 1 1,-1-1-1,0 1 1,1 0-1,-1 0-7,-11 6 27,0 1 0,1 1 0,0 0 0,1 0-1,0 1 1,0 1 0,1 0 0,1 1 0,0 0 0,0 0-1,1 1 1,1 0 0,0 1 0,1 0 0,-4 9-27,0 3 74,1 1 1,1-1-1,2 1 1,0 1-1,2-1 1,1 1-1,1 0 1,2 17-75,1-37 15,0 1 1,1-1-1,0 0 1,0 1-1,1-1 1,0 0-1,1 0 1,-1 0-1,2 0 1,-1-1-1,1 1 1,0-1-1,1 0 1,-1 0-1,1 0-15,3 1 38,0 0-1,1 0 1,0 0-1,0-1 0,0 0 1,1-1-1,0 0 1,0 0-1,1-1 0,0 0-37,24 7 26,0-2 0,1 0 0,0-3-1,1-1 1,-1-2 0,12 0-26,18 2-554,50 2-2281,-88-8 1917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5.867"/>
    </inkml:context>
    <inkml:brush xml:id="br0">
      <inkml:brushProperty name="width" value="0.2" units="cm"/>
      <inkml:brushProperty name="height" value="0.2" units="cm"/>
      <inkml:brushProperty name="color" value="#FFFF00"/>
    </inkml:brush>
  </inkml:definitions>
  <inkml:trace contextRef="#ctx0" brushRef="#br0">33 21 168,'-9'-12'1748,"1"4"385,2 32-1274,-3 195 1685,9 20-2544,1-90 279,-1-109-190,3 1 0,4 27-89,5 62 119,-6 59 147,6 113-655,-9-274 94,-1-17-3139,-5-15 2042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06.220"/>
    </inkml:context>
    <inkml:brush xml:id="br0">
      <inkml:brushProperty name="width" value="0.2" units="cm"/>
      <inkml:brushProperty name="height" value="0.2" units="cm"/>
      <inkml:brushProperty name="color" value="#FFFF00"/>
    </inkml:brush>
  </inkml:definitions>
  <inkml:trace contextRef="#ctx0" brushRef="#br0">1 206 28,'25'-10'420,"-2"1"-32,6-2 0,4 0-12,2-1-40,-2 0 116,4 0-72,5-2 48,4 0-60,2 0-32,4 0-4,-1 1-52,-3 1-108,3 1-64,-6 0-144,1 3-224,-2-1-228,-7 1-544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4.184"/>
    </inkml:context>
    <inkml:brush xml:id="br0">
      <inkml:brushProperty name="width" value="0.2" units="cm"/>
      <inkml:brushProperty name="height" value="0.2" units="cm"/>
      <inkml:brushProperty name="color" value="#FFFF00"/>
    </inkml:brush>
  </inkml:definitions>
  <inkml:trace contextRef="#ctx0" brushRef="#br0">0 28 136,'0'0'202,"0"0"-22,0 0 37,0-14-61,0 7 5183,0 7-5325,0 1 0,1-1 0,-1 0 0,0 0 0,0 0 0,1 0 0,-1 1 0,0-1 0,0 0 0,1 0 0,-1 0 0,0 0 0,0 0 0,1 0 0,-1 0 0,0 0 0,0 0 0,1 0 0,-1 0 0,0 0 0,1 0 0,-1 0 0,0 0 0,0 0 0,1 0 0,-1 0 0,0 0 0,1 0 0,-1 0 0,0 0 0,0 0 0,1-1 0,-1 1 0,0 0 0,0 0 0,0 0 0,1-1 0,-1 1 0,0 0 0,0 0 0,0 0 0,1-1 0,-1 1 0,0 0 0,0 0 0,0-1 0,0 1 0,0 0 0,0 0 0,0-1 0,0 1 0,0 0 0,1-1 0,-1 1 0,0 0 0,0 0 0,-1-1 0,1 1 0,0 0 0,0-1 0,0 1 0,0 0-14,2 2 32,-1 0-1,0-1 1,0 1-1,0 0 0,0 1 1,0-1-1,0 0 0,-1 0 1,1 0-1,-1 0 0,1 1 1,-1-1-1,0 1-31,3 58 192,8 40-192,-2-23 50,84 608 312,-47-375-323,-23-82-1882,-20-207-915,-3-20 1574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5.168"/>
    </inkml:context>
    <inkml:brush xml:id="br0">
      <inkml:brushProperty name="width" value="0.2" units="cm"/>
      <inkml:brushProperty name="height" value="0.2" units="cm"/>
      <inkml:brushProperty name="color" value="#FFFF00"/>
    </inkml:brush>
  </inkml:definitions>
  <inkml:trace contextRef="#ctx0" brushRef="#br0">1 195 156,'12'-26'3833,"29"-25"-3473,-21 28-7,-8 7-217,31-36 162,-40 49-266,-1 1-1,1-1 1,0 1 0,0 0 0,0 0-1,0 0 1,0 0 0,0 1-1,0-1 1,1 1 0,-1 0-1,1 0 1,-1 0 0,1 0-1,-1 1 1,1-1-32,-2 1 78,3 3-13,10 6-27,-1 0 1,0 1-1,-1 0 0,0 2 1,0-1-1,-2 1 1,1 1-1,-1 0 0,-1 1 1,0 0-1,-1 0 0,-1 1 1,2 5-39,0 3 17,-1 0 0,-2 1 0,0 0 0,-2 0 0,0 0 0,-1 1 0,-2 0 1,-1-1-1,-1 5-17,0 15 86,-2-1 0,-2 1 0,-8 30-86,8-52 32,-2-1-1,-1 1 1,0-1-1,-2-1 1,0 1-1,-1-2 1,-1 1-1,-4 4-31,11-18-33,0-1-1,1 1 0,0 0 0,0 1 0,1-1 1,0 0-1,0 1 0,0-1 0,1 1 1,0 0-1,-1 5 34,3-10-2,-1 0-1,1 0 1,0 0-1,-1 0 1,1-1-1,0 1 1,0 0-1,0-1 1,0 1 0,1 0-1,-1-1 1,0 1-1,1-1 1,-1 0-1,2 1 3,0 2-4,15 16 17,1-1-1,0-1 0,2 0 0,0-1 1,6 2-13,40 33-4,8 15 83,111 92 2,-159-136-79,-9-8-3,1-1-1,0 0 0,17 8 2,-13-4 46,-21-15-302,1-1-1,-1 0 1,0 0 0,1 0 0,-1 0 0,1 0 0,0-1-1,0 1 1,-1-1 0,1 0 0,0 0 0,0 0 0,2 0 256,-4 0-888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6.404"/>
    </inkml:context>
    <inkml:brush xml:id="br0">
      <inkml:brushProperty name="width" value="0.2" units="cm"/>
      <inkml:brushProperty name="height" value="0.2" units="cm"/>
      <inkml:brushProperty name="color" value="#FFFF00"/>
    </inkml:brush>
  </inkml:definitions>
  <inkml:trace contextRef="#ctx0" brushRef="#br0">41 425 180,'0'0'295,"0"0"17,0 0-22,0 0 5,2 24 1117,-1-22-1346,1 1 0,-1 0 0,1-1 0,0 1 0,0-1 0,-1 1 0,2-1 0,-1 0 0,0 0 0,0 0 0,1 0 0,-1 0 0,1 0 1,-1-1-1,1 1 0,0-1 0,0 0 0,-1 0 0,1 0 0,0 0 0,0 0 0,0 0 0,0-1 0,0 0 0,0 0 0,0 0 0,1 0 0,-1 0 1,0 0-1,0-1 0,0 1 0,0-1 0,0 0-66,9-4 55,-1-1 1,0 0 0,-1 0-1,1-1 1,-1 0-1,-1-1 1,1 0 0,-1-1-1,-1 0 1,1 0-1,-2-1 1,1 0 0,-1-1-1,-1 1 1,2-5-56,0-2 37,0 0 1,-1 0-1,-1-1 1,-1-1-1,0 1 0,-2 0 1,0-1-1,-1 0 1,-1 0-1,0-2-37,-2 13 5,0 0 1,0 0-1,-1 0 1,0 0-1,-1 0 1,0 0-1,0 0 1,-1 1-1,1 0 1,-2-1-1,1 1 1,-1 1-1,0-1 0,0 1 1,-1 0-1,0 0 1,0 0-1,0 1 1,-1 0-1,0 0-5,7 5 1,-1-1-1,0 1 1,1-1-1,-1 1 1,1 0 0,-1-1-1,0 1 1,1 0-1,-1-1 1,0 1-1,0 0 1,1 0 0,-1 0-1,0 0 1,1 0-1,-1 0 1,0 0-1,0 0 1,1 0-1,-1 0 1,0 0 0,1 0-1,-1 0 1,0 1-1,0-1 1,1 0-1,-1 0 1,0 1-1,-2 1 1,-8 4 6,0 0 0,0 1 0,1 0 0,0 1 0,0 0 0,1 1 0,0 0 0,1 0 0,-1 1 0,2 0 0,0 1 0,0-1 0,0 1 0,2 1 0,-1 0-7,-9 22 18,1 0 0,1 1 1,2 1-1,-3 24-18,9-37 11,2 0 0,1 0-1,0 1 1,2-1 0,1 1 0,0-1 0,2 0 0,1 0-1,1 0 1,1 0 0,0-1 0,2 1 0,1-2 0,1 1-1,0-1 1,2-1 0,0 0 0,1-1 0,1 0 0,6 6-11,-12-18 29,0 0 0,1 0 0,-1 0 1,1-1-1,0 0 0,1-1 1,-1 0-1,1 0 0,0-1 0,0-1 1,1 1-1,-1-2 0,1 1 1,4-1-30,25 3-485,1-2 1,-1-1 0,11-3 484,-11 0-1523,-33 1 516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08.449"/>
    </inkml:context>
    <inkml:brush xml:id="br0">
      <inkml:brushProperty name="width" value="0.2" units="cm"/>
      <inkml:brushProperty name="height" value="0.2" units="cm"/>
      <inkml:brushProperty name="color" value="#66CC00"/>
    </inkml:brush>
  </inkml:definitions>
  <inkml:trace contextRef="#ctx0" brushRef="#br0">4 1 332,'1'0'132,"-1"1"-1,1-1 1,-1 1 0,1-1-1,0 1 1,-1 0 0,1-1-1,-1 1 1,1 0 0,-1-1-1,0 1 1,1 0 0,-1-1-1,1 1 1,-1 0 0,0 0-1,0 0 1,0-1 0,1 1-1,-1 0 1,0 0 0,0 0-1,0-1 1,0 1 0,0 0-1,-1 0 1,1 0-132,3 42 762,-1-15-104,7 99 2822,-7 92-3480,-3-129 415,0-47-131,-3 0-1,-4 18-283,-5 68 501,12 285-526,1-413-662,0 6-2342,0-8 852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7.934"/>
    </inkml:context>
    <inkml:brush xml:id="br0">
      <inkml:brushProperty name="width" value="0.2" units="cm"/>
      <inkml:brushProperty name="height" value="0.2" units="cm"/>
      <inkml:brushProperty name="color" value="#FFFF00"/>
    </inkml:brush>
  </inkml:definitions>
  <inkml:trace contextRef="#ctx0" brushRef="#br0">499 281 108,'0'0'282,"0"0"-55,0 0-171,1 1 0,0-1 1,0 0-1,0 0 1,0 0-1,0 0 0,0 0 1,0 0-1,0 0 0,0 0 1,0 0-1,-1-1 1,1 1-1,0 0 0,0-1 1,0 1-1,0 0 0,0-1 1,-1 1-1,1-1-56,0-1 29,-1 1 1,0-1-1,0 0 0,0 1 0,1-1 0,-1 1 1,1-1-1,-1 0 0,1 1 0,0-1 1,-1 1-1,1-1 0,0 1 0,0 0 0,0-1 1,0 1-1,0 0 0,2-1-29,-2 1 30,0 0 1,-1 0-1,1 1 1,0-1-1,0 0 0,-1 0 1,1 0-1,0 0 0,-1 0 1,1 0-1,-1-1 1,1 1-1,-1 0 0,0 0 1,1 0-1,-1 0 0,0-1 1,0 1-1,0 0 1,0 0-1,0 0 0,0-1 1,0 1-1,0 0 0,0 0 1,-1 0-1,1 0 1,0-1-1,-1 1 0,1 0 1,-1-1-31,-6-16 219,-1 0-1,-1 1 1,0 0 0,-1 0 0,-1 1 0,-1 0 0,-9-9-219,16 19 75,-1 0 0,-1 0 0,1 0 0,-1 1 0,0 0 0,-1 0 0,1 1 0,-1 0 1,0 0-1,0 0 0,0 1 0,0 1 0,0-1 0,-1 2 0,1-1 0,-1 1 0,0 0 0,-1 0-75,6 2 12,0 0 0,1 0 0,-1 1 0,0-1 0,0 1 0,1 0 0,-1 0 0,1 0 0,-1 0 0,1 1 0,0-1 0,0 1 0,0 0 0,0 0 0,-1 2-12,-38 49 106,34-39-82,1-1 0,1 1-1,0-1 1,1 2 0,1-1 0,0 1-1,1-1 1,0 4-24,-1 28 61,2 1 1,2 4-62,0-43 9,2 15-3,2-1 0,0 1 1,1-1-1,2 0 1,0 0-1,2-1 1,0 0-1,4 4-6,-12-24 7,0 1-1,0-1 1,0 0 0,0 0-1,0 0 1,0 0-1,1 0 1,-1 0 0,1 0-1,0-1 1,-1 1 0,1 0-1,0-1 1,0 0 0,0 1-1,0-1 1,0 0 0,1 0-1,-1 0 1,0 0 0,0 0-1,1-1 1,-1 1 0,2-1-7,-1 0 10,1 0 1,-1-1-1,0 1 1,1-1 0,-1 0-1,1 0 1,-1-1 0,0 1-1,0-1 1,0 1-1,0-1 1,0 0 0,0 0-1,0 0 1,0-1-11,10-9 28,-1 0 1,-1-1-1,0 0 1,-1 0-1,0-1 0,4-9-28,-5 4 8,0 0 0,-1-1 0,-2 1 0,0-1-1,4-21-7,0-2 10,-10 43-10,0-1 0,0 0 0,0 1 0,0-1 0,0 1 0,0-1 0,0 1 0,0-1 0,0 1-1,0-1 1,0 0 0,0 1 0,0-1 0,1 1 0,-1-1 0,0 1 0,0-1 0,1 1 0,-1-1 0,0 1 0,1 0 0,-1-1 0,0 1 0,1-1 0,-1 1 0,1 0 0,-1-1-1,1 1 1,-1 0 0,1-1 0,-1 1 0,1 0 0,-1 0 0,1 0 0,-1-1 0,1 1 0,-1 0 0,1 0 0,-1 0 0,1 0 0,-1 0 0,1 0 0,0 0 0,-1 0 0,1 0 0,1 2 0,0 0 1,0 0-1,0 0 1,-1 0-1,1 1 1,0-1 0,-1 1-1,0-1 1,1 1-1,-1 1 0,30 79 10,-30-78-10,13 36-7,-3 1 0,-1 0 0,-2 1 0,-2 0 0,-1 0-1,-3 1 1,-1-1 0,-3 0 0,-1 1 0,-2-1 0,-9 30 7,0-23 2,-2-1 0,-2-1 0,-3 0 0,-1-2 0,-3 0-1,-20 26-1,24-40-21,-2-1 0,-2-1 0,0-2-1,-2 0 1,-1-2 0,-1-1 0,-1-1 0,-1-1-1,-10 3 22,40-25-4,-5 3-20,0 0-1,0-1 0,-1 1 1,0-1-1,1-1 0,-1 1 1,0-1-1,0-1 0,-1 1 1,1-1-1,-3 0 25,9-1-3,0 0-1,1 0 1,-1 0 0,0-1-1,0 1 1,0 0-1,0 0 1,0-1 0,0 1-1,1 0 1,-1-1 0,0 1-1,0-1 1,0 1 0,1-1-1,-1 1 1,0-1 0,1 0-1,-1 1 1,1-1 0,-1 0-1,0 0 1,1 1-1,0-1 1,-1 0 0,1 0-1,-1 0 1,1 1 0,0-1-1,0 0 1,-1 0 3,0-39-69,18-29 29,-10 52 35,1 1 1,0-1 0,1 2 0,1-1-1,1 1 1,0 0 0,1 1 0,0 1 0,1 0-1,1 0 1,0 2 0,1-1 0,0 2-1,0 0 1,1 1 0,1 0 0,-1 2-1,1 0 1,0 0 0,1 2 0,0 0 0,0 1-1,0 1 1,0 0 0,0 2 0,5 0 4,-10 2-24,0 0 1,0 1 0,1 0-1,-2 1 1,12 4 23,-11-2-565,1-2 0,-1 0 0,1 0 1,-1-2-1,13 1 565,-16-2-896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8.766"/>
    </inkml:context>
    <inkml:brush xml:id="br0">
      <inkml:brushProperty name="width" value="0.2" units="cm"/>
      <inkml:brushProperty name="height" value="0.2" units="cm"/>
      <inkml:brushProperty name="color" value="#FFFF00"/>
    </inkml:brush>
  </inkml:definitions>
  <inkml:trace contextRef="#ctx0" brushRef="#br0">1 0 304,'0'0'505,"12"0"225,-2 1 2308,-9 0-3016,0-1 1,1 0-1,-1 1 0,0-1 0,0 0 1,1 1-1,-1 0 0,0-1 1,0 1-1,0 0 0,1-1 0,-1 1 1,0 0-1,0 0 0,0 0 0,-1 0 1,1 0-1,0 0 0,0 0 1,0 0-1,0 1-22,3 37-567,-4-32-169,3-1-390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9.144"/>
    </inkml:context>
    <inkml:brush xml:id="br0">
      <inkml:brushProperty name="width" value="0.2" units="cm"/>
      <inkml:brushProperty name="height" value="0.2" units="cm"/>
      <inkml:brushProperty name="color" value="#FFFF00"/>
    </inkml:brush>
  </inkml:definitions>
  <inkml:trace contextRef="#ctx0" brushRef="#br0">85 0 264,'-8'24'376,"1"0"1,1 0-1,1 0 0,1 1 1,2 0-1,0 0 1,1 14-377,-4 44 564,3-68-518,-23 236 233,8 101-279,17-350-860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49.816"/>
    </inkml:context>
    <inkml:brush xml:id="br0">
      <inkml:brushProperty name="width" value="0.2" units="cm"/>
      <inkml:brushProperty name="height" value="0.2" units="cm"/>
      <inkml:brushProperty name="color" value="#FFFF00"/>
    </inkml:brush>
  </inkml:definitions>
  <inkml:trace contextRef="#ctx0" brushRef="#br0">46 164 252,'-7'11'209,"1"1"1,0 0-1,1 1 0,0-1 0,1 1 1,1 0-1,0 0 0,0 0 0,2 1 1,-1-1-1,2 0 0,0 1 0,1 10-209,1-7 119,0 0-1,1-1 1,0 1-1,2-1 1,0 0-1,1-1 0,7 15-118,0 0 201,3-1 0,0-1 0,15 18-201,-21-32 64,2 0 0,-1-1-1,2 0 1,6 3-64,-15-11 35,1-1 0,0 0 1,0-1-1,1 0 0,-1 1 0,1-2 1,0 1-1,-1-1 0,1 1 0,0-2 1,0 1-1,1-1 0,-1 0 0,3 0-35,-5-1 19,0-1 0,1 0 0,-1 0 0,0-1-1,0 1 1,0-1 0,0 0 0,0 0 0,0-1-1,-1 1 1,1-1 0,-1 1 0,1-1 0,-1 0-1,0-1 1,0 1 0,0 0 0,-1-1 0,1 0-1,-1 1 1,2-4-19,6-12 95,0 0 0,-1-1-1,6-19-94,-5 7 18,-1-1 0,-2 0 1,-1 0-1,-2-1 0,-1 1 0,-2-1 0,-1 0 0,-1 0 0,-3 0 0,0 1 0,-2-1 1,-5-14-19,6 33 31,-1 1-1,0-1 1,-1 1 0,-7-10-31,12 20 12,-1 0-1,0 0 1,1 0-1,-1 1 1,-1-1-1,1 1 1,0 0-1,-1 0 0,0 1 1,0-1-1,0 1 1,0-1-1,0 1 1,0 0-1,0 1 1,-1-1-1,1 1 1,-2-1-12,3 2 6,0-1-1,0 0 1,0 1 0,0-1 0,0 1 0,0 0 0,-1 0 0,1 0 0,0 0 0,0 1 0,0-1 0,0 1 0,0 0 0,0 0 0,0 0 0,1 0 0,-1 0 0,0 1 0,0-1-6,-6 4 13,-1-1-267,0 0 1,1 1-1,0 0 0,0 0 0,0 1 0,0 0 0,1 1 1,0 0-1,0 0 0,1 1 0,-3 4 254,7-9-925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0.567"/>
    </inkml:context>
    <inkml:brush xml:id="br0">
      <inkml:brushProperty name="width" value="0.2" units="cm"/>
      <inkml:brushProperty name="height" value="0.2" units="cm"/>
      <inkml:brushProperty name="color" value="#FFFF00"/>
    </inkml:brush>
  </inkml:definitions>
  <inkml:trace contextRef="#ctx0" brushRef="#br0">30 211 28,'2'101'1245,"1"-45"-574,-4 1 0,-1 0 0,-9 43-671,6-73 562,1 1-1,2 0 0,0 20-561,-1-88 587,1 23-572,1 0-1,0 0 1,1-1-1,1 1 1,3-17-15,3-2-5,6-30 95,2 1 1,4 1-1,12-27-90,-25 74 26,1 1 1,1 0-1,0 0 1,2 1-1,-1 0 1,2 0-1,0 1 1,0 1-1,2 0 1,-1 0-1,2 1 1,0 1-1,0 0 1,1 1-1,8-4-26,-19 13 2,0-1-1,0 0 0,1 1 0,-1 0 1,1 0-1,-1 0 0,1 1 1,0 0-1,-1-1 0,1 1 1,-1 1-1,1-1 0,0 1 0,-1 0 1,1 0-1,-1 0 0,0 1 1,1-1-1,-1 1 0,0 0 1,2 2-2,0 0 2,0 0 0,0 1 0,-1-1 0,0 1 0,0 1 0,0-1 0,0 1 0,-1 0 0,0 0-1,0 0 1,-1 1 0,1-1 0,-1 1 0,-1 0-2,8 20 44,-2 0-1,0 1 1,-2 0-44,0 2 22,6 39 93,-3 2 0,-4-1 0,-2 1 0,-5 33-115,1-27-910,1-75 120,0-2-389,0 0 117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1.803"/>
    </inkml:context>
    <inkml:brush xml:id="br0">
      <inkml:brushProperty name="width" value="0.2" units="cm"/>
      <inkml:brushProperty name="height" value="0.2" units="cm"/>
      <inkml:brushProperty name="color" value="#FFFF00"/>
    </inkml:brush>
  </inkml:definitions>
  <inkml:trace contextRef="#ctx0" brushRef="#br0">1 285 80,'1'0'53,"0"-1"-1,0 1 1,0 0-1,0 0 1,1 0-1,-1 0 1,0 0 0,0 0-1,0 0 1,1 0-1,-1 1 1,0-1-1,0 0 1,0 1 0,0-1-1,0 1 1,0-1-1,0 1 1,1 0-53,3 2 73,-1 0 0,0-1 1,1 0-1,-1 0 0,1 0 0,0 0 1,0-1-1,0 1 0,0-1 0,0-1 1,0 1-1,0-1 0,0 1 1,0-2-1,0 1 0,0 0 0,0-1 1,0 0-1,2-1-73,14-5 186,0-2 1,-1-1 0,0 0-1,-1-1 1,0-1-1,-1-1 1,16-15-187,0-1 304,-2-2 0,-1-1 0,15-23-304,-32 35 106,-12 16-32,0 0 0,0 1-1,1-1 1,-1 1 0,1-1 0,0 1 0,0 0 0,0 0-1,0 0 1,3-2-74,-5 5 69,-1 0-3,0 0-4,3 468 550,-6-401-546,-3 0 0,-10 37-66,1-5 95,-56 490 282,65-552-354,-3-1 1,-5 12-24,-10 48-5,21-63 41,3-28-69,0 1 0,0 0 1,-1 0-1,0-1 1,0 1-1,0-1 0,-1 1 1,-1 3 32,2-9-64,1 1 0,0-1 0,0 0 0,0 0 1,0 0-1,-1 1 0,1-1 0,0 0 1,0 0-1,-1 0 0,1 0 0,0 0 0,0 0 1,0 0-1,-1 1 0,1-1 0,0 0 0,0 0 1,-1 0-1,1 0 0,0 0 0,-1 0 0,1 0 1,0 0-1,0 0 0,-1 0 0,1 0 1,0-1-1,0 1 0,-1 0 0,1 0 0,0 0 1,0 0-1,0 0 0,-1 0 0,1-1 0,0 1 1,0 0-1,0 0 0,-1 0 0,1 0 0,0-1 1,0 1 63,-7-13-996</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2.321"/>
    </inkml:context>
    <inkml:brush xml:id="br0">
      <inkml:brushProperty name="width" value="0.2" units="cm"/>
      <inkml:brushProperty name="height" value="0.2" units="cm"/>
      <inkml:brushProperty name="color" value="#FFFF00"/>
    </inkml:brush>
  </inkml:definitions>
  <inkml:trace contextRef="#ctx0" brushRef="#br0">1 48 220,'3'4'156,"1"1"1,0-2-1,1 1 0,-1 0 1,1-1-1,-1 0 1,1 0-1,0 0 0,0-1 1,1 0-1,-1 1 0,0-2 1,1 1-1,-1-1 0,1 0 1,-1 0-1,5 0-156,20 2 327,0-1 1,25-3-328,-28 1 345,63 0 403,75 0 869,80-12-1617,-68-1 587,-95 9 175,60-12-762,83-19 1011,-224 35-1239,0 0 0,0 0 0,0 0 0,1 0 0,-1-1 0,0 1 0,0-1 0,0 1 0,0-1 1,0 1-1,0-1 0,0 1 0,0-1 0,0 0 0,0 0 0,0 1 0,0-1 0,0 0 0,-1 0 0,1 0 0,0 0 228,-1-5-1272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9:01.153"/>
    </inkml:context>
    <inkml:brush xml:id="br0">
      <inkml:brushProperty name="width" value="0.2" units="cm"/>
      <inkml:brushProperty name="height" value="0.2" units="cm"/>
      <inkml:brushProperty name="color" value="#FFFF00"/>
    </inkml:brush>
  </inkml:definitions>
  <inkml:trace contextRef="#ctx0" brushRef="#br0">298 1 100,'0'0'276,"0"0"-21,0 0-16,6 1 9,52 6 492,-47-7-606,1 1 1,-1 0-1,0 1 1,1 0-1,-1 0 1,0 1-1,0 1 1,9 4-135,-9-1 78,0 1 1,-1-1 0,0 2 0,0 0 0,-1 0-1,0 1 1,0 0 0,-1 0 0,-1 1-1,0 0 1,0 0 0,-1 1 0,0 0 0,-1 0-1,0 3-78,9 25 159,-1 0 0,-3 1 0,-1 1 0,-2 4-159,-1-2 86,-2-1 1,-2 1-1,-2 0 0,-2-1 0,-1 1 1,-3-1-1,-2 0 0,-2 5-86,-3 1 94,-2 0 1,-1-1-1,-3-1 0,-2 0 1,-3 0-95,12-25-10,-1 0 0,-1-1 0,0-1 1,-2 0-1,0-1 0,-2-1 1,1 0-1,-2-2 0,-1 0 1,0-1-1,-4 2 10,19-14-40,-1 1 1,0-1-1,0 0 1,0-1-1,0 1 1,-1-1 0,1-1-1,-1 1 1,1-1-1,-1 0 1,0 0-1,1-1 1,-1 0-1,1 0 1,-1-1-1,0 0 1,1 0-1,-1 0 1,1-1-1,-1 0 1,1 0-1,0-1 1,-5-2 39,-1-3-80,0 0 0,0-1 0,1 0 1,1-1-1,0 0 0,0-1 0,1 0 0,0 0 1,1-1-1,-5-9 80,2 4-50,6 11 42,0-2 0,0 1-1,1-1 1,-1 1-1,2-1 1,-1 0-1,1 0 1,1-1 0,-1 1-1,1-1 1,0-3 8,3 10 2,-1 1 1,1 0-1,-1 0 1,1 0-1,0 1 1,-1-1-1,1 0 1,0 0-1,0 0 1,0 0-1,0 1 1,-1-1-1,1 0 1,0 1-1,0-1 1,0 1-1,0-1 1,1 1-1,-1-1 1,0 1-1,0 0 1,0-1-3,25-6 54,2 6 0,-1 0-1,1 2 1,-1 1-1,0 1 0,0 1 1,0 2-1,0 0 1,8 5-54,13 1 44,393 122 22,-192-53-1486,-161-54-889,-56-19 1441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4.123"/>
    </inkml:context>
    <inkml:brush xml:id="br0">
      <inkml:brushProperty name="width" value="0.2" units="cm"/>
      <inkml:brushProperty name="height" value="0.2" units="cm"/>
      <inkml:brushProperty name="color" value="#FFFF00"/>
    </inkml:brush>
  </inkml:definitions>
  <inkml:trace contextRef="#ctx0" brushRef="#br0">1 1 28,'0'1'54,"0"0"1,0 1-1,0-1 1,0 0-1,0 0 1,0 1-1,0-1 1,0 0-1,0 0 1,1 1-1,-1-1 1,0 0-1,1 0 1,-1 0-1,1 1-54,4 3 63,-1 1 1,1-1-1,-2 1 0,1 0 0,0 0 0,-1 0 0,0 0 0,-1 1 0,1-1 0,-1 1 0,0 3-63,11 83 661,28 452 630,-30-182-3502,-11-361 1355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4.934"/>
    </inkml:context>
    <inkml:brush xml:id="br0">
      <inkml:brushProperty name="width" value="0.2" units="cm"/>
      <inkml:brushProperty name="height" value="0.2" units="cm"/>
      <inkml:brushProperty name="color" value="#FFFF00"/>
    </inkml:brush>
  </inkml:definitions>
  <inkml:trace contextRef="#ctx0" brushRef="#br0">1 68 244,'10'-10'319,"1"1"0,0 0 0,0 0 0,1 1 0,10-5-319,-19 12 44,0-1 0,0 1 0,1-1 0,-1 1 0,1 0 0,-1 1 0,1-1 0,-1 1 0,1-1 0,0 1 0,-1 0 0,1 0 1,-1 1-1,1-1 0,0 1 0,-1 0 0,1 0 0,-1 0 0,0 0 0,1 0 0,-1 1 0,0 0 0,3 1-44,4 5 66,0 0 0,-1 1-1,0-1 1,0 2-1,-1-1 1,-1 1 0,1 0-1,-1 1 1,-1 0 0,0 0-1,-1 0 1,3 10-66,4 11 116,-1 1 0,-2 1 0,4 30-116,-5 3 113,-2 0-1,-3 0 1,-3 3-113,-2-39 9,0 0 0,-2-1-1,-2 1 1,0-1-1,-2 0 1,-2-1-1,0 0 1,-7 12-9,16-39-30,0 0 1,0 0-1,0 0 0,0 0 1,0 0-1,-1 0 1,1 0-1,0-1 0,-1 1 1,0 0-1,1-1 0,-1 1 1,0-1-1,0 1 0,0-1 1,1 0-1,-1 0 0,-1 0 1,1 0-1,0 0 1,0-1-1,0 1 0,0 0 1,-1-1-1,1 0 0,0 1 1,0-1-1,-2 0 30,3 0-39,1 0 35,-9 6 54,83 115-26,-28-46 73,4-2 1,2-2 0,4-3-1,14 10-97,-70-78 0,91 105 612,-81-98-887,-6-6-3123,-4-1 2521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1.629"/>
    </inkml:context>
    <inkml:brush xml:id="br0">
      <inkml:brushProperty name="width" value="0.2" units="cm"/>
      <inkml:brushProperty name="height" value="0.2" units="cm"/>
      <inkml:brushProperty name="color" value="#66CC00"/>
    </inkml:brush>
  </inkml:definitions>
  <inkml:trace contextRef="#ctx0" brushRef="#br0">58 1 28,'0'0'409,"0"0"-25,0 0-53,0 0-22,0 0 9,0 0-8,0 0 23,0 0-15,0 0-17,0 0-28,0 0 1,0 0-2,0 0-6,0 0-34,0 0-36,-23 1 415,-1 10-281,23-11-365,1 0-1,-1 0 0,1 1 1,-1-1-1,0 0 1,1 1-1,-1-1 1,1 0-1,-1 1 0,1-1 1,-1 1-1,1-1 1,0 1-1,-1-1 0,1 1 1,-1-1-1,1 1 1,0-1-1,0 1 1,-1-1-1,1 1 0,0 0 1,0-1-1,0 1 1,0 0-1,-1-1 1,1 1-1,0 0 0,0-1 1,0 1-1,0-1 1,1 1-1,-1 0 0,0-1 1,0 1-1,0 0 1,0-1-1,1 1 1,-1-1-1,0 1 0,1-1 1,-1 1-1,0 0 1,1-1 35,0 2-886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5.899"/>
    </inkml:context>
    <inkml:brush xml:id="br0">
      <inkml:brushProperty name="width" value="0.2" units="cm"/>
      <inkml:brushProperty name="height" value="0.2" units="cm"/>
      <inkml:brushProperty name="color" value="#FFFF00"/>
    </inkml:brush>
  </inkml:definitions>
  <inkml:trace contextRef="#ctx0" brushRef="#br0">1 412 68,'0'0'328,"0"0"9,0 0-23,5 6-10,-1-2-208,0 1 0,0-1 0,0 0 0,1-1-1,0 1 1,0-1 0,0 0 0,0 0-1,0 0 1,0 0 0,1-1 0,-1 0-1,1-1 1,0 1 0,0-1 0,0 0-1,-1 0 1,1-1 0,0 0 0,0 0 0,0 0-1,5-1-95,1-2 108,0-1-1,0-1 0,0 1 0,-1-2 1,0 1-1,0-2 0,0 1 0,-1-2 1,0 1-1,0-1 0,-1-1 0,0 0 1,0 0-1,-1-1 0,-1 0 0,4-4-107,-3-1 76,1 1-1,-2-1 1,0 0-1,0 0 1,-2-1-1,0 0 1,-1 0-1,0-1 1,-1 1 0,-1-1-1,-1 1 1,0-8-76,-2 18 4,0 0 0,0-1 0,0 1 0,-1-1 0,0 1 0,-1 0 0,1 0 0,-1 0 0,0 1 0,0-1 1,-1 0-1,0 1 0,0 0 0,0 0 0,-1 0-4,2 2-2,0-1 1,0 1-1,0 1 1,0-1-1,-1 0 1,1 1-1,-1-1 1,0 1-1,0 0 1,1 1-1,-1-1 1,0 1-1,-1-1 1,1 1-1,0 0 1,0 1 0,0-1-1,-1 1 1,1 0-1,0 0 1,-1 0-1,1 0 1,0 1-1,0 0 1,-1 0 1,-7 3-2,1 1 0,-1 1 0,1 0 0,0 1 0,1 0 0,0 0 0,0 1 0,0 1 0,1 0 1,0 0-1,1 0 0,0 1 0,1 0 0,0 1 0,0 0 0,1 0 0,1 0 0,-1 1 0,2 0 1,-2 4 1,-4 18-1,0 1 0,3 0 0,0 0 0,3 0 0,1 0 0,1 33 1,2-52-2,1 0 0,1 0 1,1-1-1,0 1 0,1 0 0,0-1 0,2 0 0,-1 0 0,2 0 0,0-1 0,3 4 2,-4-8 3,0-1 0,1 0 0,0 0-1,0-1 1,1 0 0,0 0 0,0-1-1,1 0 1,0 0 0,0-1 0,0 0 0,1-1-1,0 0 1,0 0 0,1-1 0,9 2-3,3-1 12,0-1 1,0 0-1,1-2 1,-1-1 0,20-2-13,21-4-452,29-8 452,-6 1-864,-27 1-608,-32 7 624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7.116"/>
    </inkml:context>
    <inkml:brush xml:id="br0">
      <inkml:brushProperty name="width" value="0.2" units="cm"/>
      <inkml:brushProperty name="height" value="0.2" units="cm"/>
      <inkml:brushProperty name="color" value="#FFFF00"/>
    </inkml:brush>
  </inkml:definitions>
  <inkml:trace contextRef="#ctx0" brushRef="#br0">514 188 148,'0'0'171,"0"0"-37,0 0 9,0 0 31,3-6-51,-2 2-83,1 0-1,-1 0 1,-1 0-1,1 0 1,-1 0-1,1-1 1,-1 1 0,0 0-1,-1 0 1,1 0-1,-1-1 1,1 1-1,-1 0 1,-1 0-1,1 0 1,-1 0-1,1 1 1,-1-1-1,0 0 1,0 0-1,-1 1 1,1 0-1,-3-4-39,0 1 43,1 0-1,-1-1 1,0 2-1,0-1 0,-1 0 1,0 1-1,0 0 1,0 1-1,0-1 1,-1 1-1,0 1 1,0-1-1,0 1 1,0 0-1,0 0 1,0 1-1,-1 0 0,0 1 1,1-1-1,-1 2 1,0-1-1,1 1 1,-1 0-1,0 0 1,0 1-1,1 0 1,-1 1-1,1-1 1,-1 1-1,1 1 0,0 0 1,-3 1-43,-2 2 19,0 0 0,1 1 0,-1 0-1,2 1 1,-1 0 0,1 1 0,0 0 0,1 1 0,0 0 0,1 0 0,0 1-1,0 0 1,1 0 0,1 1 0,0 0 0,0 0 0,1 1 0,1-1 0,0 1-1,1 0 1,0 0 0,1 0 0,-1 14-19,3-20 3,-1 0 1,1 0-1,1 0 0,-1 0 0,1 0 1,1 0-1,-1 0 0,1 0 0,0 0 1,2 1-4,-3-5 3,0 0 1,0 0-1,1-1 1,-1 1 0,1 0-1,0-1 1,0 0-1,-1 1 1,2-1-1,-1 0 1,0 0 0,0 0-1,1 0 1,-1-1-1,1 1 1,-1-1 0,1 1-1,0-1 1,0 0-1,0 0 1,-1 0-1,1 0 1,0-1 0,0 1-1,0-1 1,0 0-1,1 1-3,2-2 9,1 1 1,0-1-1,-1 0 0,0-1 0,1 1 0,-1-1 0,0-1 0,0 1 0,0-1 0,0 0 0,0 0 0,-1-1 0,5-3-9,9-9 76,-1 0 0,0-1 0,3-6-76,-11 10 62,2 1 1,-1 1-1,1 0 1,1 0 0,0 1-1,1 1 1,6-4-63,-18 13 10,-1 0 0,1 0 0,0-1 0,-1 1 0,1 0 0,0 0 0,-1 1 0,1-1 0,0 0 0,-1 0 0,1 1 0,0-1 0,-1 1 0,1-1 0,-1 1 0,1 0 0,-1 0 0,0 0 0,1 0 1,-1 0-1,0 0 0,1 0 0,-1 0 0,0 0 0,0 0 0,0 1 0,0-1 0,0 0 0,0 1 0,0-1 0,-1 1 0,1-1 0,-1 1 0,1 1-10,24 57 136,-14-16-100,-1 0 0,-2 1 0,-2 0 0,-2 0 0,-3 0 0,-1 1 0,-5 34-36,-3-10-34,-3 0 0,-3 0 1,-4-2-1,-14 37 34,16-59-102,-2-2 1,-2 0-1,-13 21 102,26-52-103,-1 0 0,0-1 0,0-1 0,-1 1 0,-1-1 0,1-1 0,-2 0 0,0 0 0,0-1 0,0 0 0,-1-1 0,-1-1 0,-10 6 103,18-11-47,0 0 0,0-1 0,0 0 0,0 0 1,0 0-1,0 0 0,0-1 0,0 1 1,0-2-1,0 1 0,0 0 0,0-1 0,0 0 1,0 0-1,0 0 0,0-1 0,-1 0 47,-1-2-54,0 1-1,1-1 0,-1 0 1,1-1-1,0 1 1,0-1-1,1-1 1,-1 1-1,1-1 0,0 0 1,0-1 54,-3-4-40,0-1 0,1-1 0,1 1-1,0-1 1,0 0 0,2-1 0,-1 1 0,2-1 0,0 0 0,0 0 0,2 0 0,-1-9 40,2 14 26,0-1 0,1 1 1,0 0-1,0 0 0,1 0 1,1 0-1,-1 1 1,1-1-1,1 1 0,-1-1 1,2 1-1,-1 0 0,1 0 1,0 1-1,1 0 0,-1-1 1,2 2-1,-1-1 0,1 1 1,0 0-1,0 0 0,0 1 1,1 0-1,0 0 0,0 1 1,0 0-1,1 0 0,7-1-26,24-8-158,1 3 1,0 1-1,0 3 0,1 0 0,32 2 158,-33 1-505,-1-1-299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8.352"/>
    </inkml:context>
    <inkml:brush xml:id="br0">
      <inkml:brushProperty name="width" value="0.2" units="cm"/>
      <inkml:brushProperty name="height" value="0.2" units="cm"/>
      <inkml:brushProperty name="color" value="#FFFF00"/>
    </inkml:brush>
  </inkml:definitions>
  <inkml:trace contextRef="#ctx0" brushRef="#br0">32 16 48,'0'0'365,"0"0"-2,0 0-24,0 0 11,0 0-38,0 0-10,1-10 314,-1 10-645,0 0 0,0 0 0,0 0 0,1-1 0,-1 1 0,0 0 0,0 0 0,0 0 0,0-1 1,0 1-1,0 0 0,0 0 0,0 0 0,0-1 0,-1 1 0,1 0 0,0 0 0,0 0 0,0 0 0,0-1 0,0 1 0,0 0 0,0 0 1,0 0-1,0 0 0,-1-1 0,1 1 0,0 0 0,0 0 0,0 0 0,0 0 0,0 0 0,-1 0 0,1 0 0,0-1 0,0 1 0,0 0 1,0 0-1,-1 0 0,1 0 0,0 0 0,0 0 0,0 0 0,-1 0 0,1 0 0,0 0 0,0 0 0,0 0 0,0 0 0,-1 0 1,1 0-1,0 0 0,0 0 0,0 0 0,-1 0 0,1 0 0,0 1 0,0-1 0,0 0 29,-26 13-828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8.697"/>
    </inkml:context>
    <inkml:brush xml:id="br0">
      <inkml:brushProperty name="width" value="0.2" units="cm"/>
      <inkml:brushProperty name="height" value="0.2" units="cm"/>
      <inkml:brushProperty name="color" value="#FFFF00"/>
    </inkml:brush>
  </inkml:definitions>
  <inkml:trace contextRef="#ctx0" brushRef="#br0">1 0 228,'0'38'296,"0"-18"4,0 10-28,0 8 0,0 3-64,0 1 8,0 1-16,0-1-84,0-1 96,0-4-104,0-2 4,0-2-132,0-3-36,0-6-140,0-3-128,0-8-164,0-4-400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9.131"/>
    </inkml:context>
    <inkml:brush xml:id="br0">
      <inkml:brushProperty name="width" value="0.2" units="cm"/>
      <inkml:brushProperty name="height" value="0.2" units="cm"/>
      <inkml:brushProperty name="color" value="#FFFF00"/>
    </inkml:brush>
  </inkml:definitions>
  <inkml:trace contextRef="#ctx0" brushRef="#br0">26 245 20,'7'33'266,"2"0"1,1 0-1,1-1 1,2-1-1,7 12-266,-15-32 60,1-1-1,0 1 1,1-1-1,0 0 0,1 0 1,0-1-1,0 0 0,1 0 1,0-1-1,1 0 0,0-1 1,0 0-1,0-1 0,1 0 1,0 0-1,6 1-59,-14-6 29,1 0 0,-1 0-1,1 0 1,-1-1 0,1 1 0,0-1-1,-1 0 1,1 0 0,0 0 0,-1 0-1,1-1 1,-1 0 0,1 1-1,0-1 1,-1-1 0,0 1 0,1 0-1,-1-1 1,0 0 0,0 1 0,3-3-29,0-1 60,-1 0 0,1-1 1,-1 1-1,0-1 0,0 0 1,0-1-1,-1 1 1,0-1-1,-1 0 0,2-3-60,3-10 123,0 0-1,-2-1 0,0 0 1,-1 0-1,-1 0 0,-1-1 1,-1-6-123,-1-3 152,-1 0 0,-2 0 0,-1 0 1,-3-11-153,4 31 43,0 1 0,-1 0 0,0 0 1,0 0-1,-1 0 0,-1 1 0,1-1 0,-2 1 1,1 0-1,-1 1 0,-1-1 0,1 1 1,-1 1-1,-5-5-43,8 9 13,-1-1 0,1 1-1,-1 0 1,1 1 0,-1-1 0,0 1 0,0 0 0,0 0 0,0 1 0,0-1-1,-1 1 1,1 0 0,0 1 0,-1-1 0,1 1 0,-5 0-13,2 1 38,-1 1 0,0-1 0,0 2 1,1-1-1,-1 1 0,1 0 1,0 1-1,0 0 0,-5 4-38,-15 11-664,2 1 0,0 1-1,1 1 1,-21 25 664,39-40-909</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8:59.771"/>
    </inkml:context>
    <inkml:brush xml:id="br0">
      <inkml:brushProperty name="width" value="0.2" units="cm"/>
      <inkml:brushProperty name="height" value="0.2" units="cm"/>
      <inkml:brushProperty name="color" value="#FFFF00"/>
    </inkml:brush>
  </inkml:definitions>
  <inkml:trace contextRef="#ctx0" brushRef="#br0">1 175 20,'12'121'2024,"-5"1"0,-6 15-2024,13-250 582,-8 76-621,1 0-1,2 0 0,2 0 1,1 2-1,2-1 0,2 2 1,3-4 39,-13 27 16,0 1 1,0 0-1,1 0 1,1 1-1,0 0 1,0 0 0,0 0-1,1 1 1,1 1-1,-1 0 1,1 0-1,0 1 1,1 0 0,-1 0-1,1 1 1,0 1-1,1 0 1,-1 1 0,1 0-1,0 0 1,-1 1-1,1 1 1,0 0-1,2 0-16,-6 2 20,0 1 0,0-1 0,0 1 0,0 0 0,0 1 0,-1 0-1,1 0 1,-1 1 0,0 0 0,0 0 0,0 0 0,-1 1-1,1 0 1,-1 0 0,0 1 0,-1 0 0,3 3-20,5 6 73,0 1 1,-1 0 0,0 1 0,-2 1-1,0 0 1,3 9-74,3 17 189,-2 0 1,-1 1-1,-3 0 1,-2 0-1,-1 7-189,-7-49-169,0 0 0,1 0-1,-1 0 1,1 0 0,0 0-1,0 0 1,0 0-1,0 0 1,0-1 0,1 1-1,-1 0 1,3 1 169,-4-3-1097</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9:59:06.415"/>
    </inkml:context>
    <inkml:brush xml:id="br0">
      <inkml:brushProperty name="width" value="0.2" units="cm"/>
      <inkml:brushProperty name="height" value="0.2" units="cm"/>
      <inkml:brushProperty name="color" value="#FFFF00"/>
    </inkml:brush>
  </inkml:definitions>
  <inkml:trace contextRef="#ctx0" brushRef="#br0">11 1 16,'0'0'4,"0"0"-9,0 0 22,0 0 7,0 0 3,0 0 9,0 0-1,0 0 2,0 0-6,0 0 38,0 0-35,0 0 17,0 0 44,0 0-21,0 0-10,0 0-17,0 0-17,0 0 11,0 0 31,0 0 14,0 0-30,0 0-37,0 0 4,0 0 31,0 0-48,0 0-20,0 0 13,0 0 32,0 0 7,0 0-8,0 0-34,0 0-10,0 0 24,0 0 23,0 0-41,0 0-7,0 0 25,0 0 10,0 0-22,0 0-11,0 0 16,0 0 17,0 0-10,0 0-8,0 0 72,0 0-24,0 0 10,0 0-48,0 0 5,0 0-18,0 0 24,0 0 7,0 0-32,0 0-9,0 0 19,0 0 0,0 0 26,0 0-34,0 0-14,0 0-25,0 0 44,0 0 17,0 0-45,0 0-11,0 0 21,0 0 33,0 0-67,0 0 18,0 0 17,0 0 1,0 0-25,0 0-11,0 0 12,0 0 10,0 0 31,0 0 8,0 0-15,0 0-2,0 0-18,0 0 10,0 0 33,0 0 17,0 0-26,0 0 1,0 0 21,0 0-24,0 0 15,0 0-41,0 0 4,0 0-5,-2 4-36,-1 9 50,1 1 0,0-1 0,1 1 0,0 0 0,1 0 1,1 7 1,0 4-135,-1-23 161,0 33-634,0-35 351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2.485"/>
    </inkml:context>
    <inkml:brush xml:id="br0">
      <inkml:brushProperty name="width" value="0.2" units="cm"/>
      <inkml:brushProperty name="height" value="0.2" units="cm"/>
      <inkml:brushProperty name="color" value="#FFFF00"/>
    </inkml:brush>
  </inkml:definitions>
  <inkml:trace contextRef="#ctx0" brushRef="#br0">502 943 116,'0'0'293,"0"0"-66,0 0 10,0 0-8,0 0-21,0 0-43,0 0-11,0 0 18,0 0-6,0 0-13,0 0-14,0 0 5,0 0-5,0 0-12,0 0-17,0 0-11,0 0-8,0 0 16,0 0-1,0 0-25,0 0-11,0 0 7,0 0 27,0 0 12,0 0-8,-37-39 587,23 30-628,0 1 0,-1 1-1,0 1 1,0 0 0,0 1 0,-1 0 0,0 2-1,1 0 1,-1 0 0,0 1 0,-1 1-1,-15 1-66,22 2 6,0-1-1,0 1 0,0 0 1,0 1-1,0 1 0,-1 0-5,-28 9 9,32-11-3,0 1 0,0 0 0,0 0 0,0 1 0,1 0 0,0 0 0,0 1 0,0-1 0,0 1 0,1 1 0,-1-1 0,2 1 0,-1 0 0,0 0 0,1 0 0,0 1 0,1-1 0,-1 1 0,1 0 0,1 0 0,-1 0 0,1 0 0,0 3-6,-5 19 3,2-1 0,0 1-1,2 0 1,2 0 0,1 14-3,2-28-6,0 0-1,1 0 1,1 0 0,1 0-1,0 0 1,0-1-1,2 0 1,0 0 0,0-1-1,2 1 7,-6-9-6,0-1-1,1 1 1,-1 0-1,1-1 1,0 1 0,0-1-1,1 0 1,-1-1-1,1 1 1,0-1 0,0 0-1,0 0 1,0 0-1,1-1 1,-1 0-1,1 0 1,-1 0 0,1-1-1,3 1 7,-8-2-10,37-4 9,-26-2-3,1 0 0,-1-1 0,0 0 0,-1-1 0,1 0-1,-2-1 1,1 0 0,-1-1 0,-1 0 0,1-1 0,-2 1-1,1-2 1,-2 1 0,0-1 0,1-3 4,7-17-43,-1-1 0,-2-1 0,-1 0 1,-2 0-1,2-19 43,-2-6-218,-2 0 0,-3 0 0,-3-52 218,-2 93-38,0 1 0,-2 0 0,0 0 1,-1 1-1,-1-1 0,-3-6 38,-5-22-38,-11-25-84,-2 1 0,-3 2-1,-4-1 123,-10-23-76,-40-76 35,66 144 13,15 21 39,0 1-1,0-1 0,1 0 0,-1 0 0,1 0 0,-1 0 0,1 0 0,0 0 0,0 0 1,0 0-1,0-1 0,0 1 0,0 0 0,1-1-10,3 18 85,1 0 0,1-1 0,1 1 0,0-1 1,2 1-86,6 18 73,56 120 206,69 109-279,-58-116 185,49 126-185,-95-193 13,3-3 0,37 55-13,-72-126-129,0-1 0,1 0 0,-1 0 0,1 0 0,0 0 0,0-1 0,1 1 0,-1-1 0,1 0 0,0 0 0,-1-1 0,1 0 0,0 1 0,1-2 0,-1 1 0,4 0 129,-8-1-554,-1-1-190,0 0-88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3.999"/>
    </inkml:context>
    <inkml:brush xml:id="br0">
      <inkml:brushProperty name="width" value="0.2" units="cm"/>
      <inkml:brushProperty name="height" value="0.2" units="cm"/>
      <inkml:brushProperty name="color" value="#FFFF00"/>
    </inkml:brush>
  </inkml:definitions>
  <inkml:trace contextRef="#ctx0" brushRef="#br0">133 459 8,'0'0'173,"0"0"-37,0 0 15,0 0 16,0 0-17,0 0 4,0 0 23,0 0-29,0 0-28,0 0-15,0 0 21,0 0 12,0 0-60,0 0 11,0 0 33,0 0 28,0 0-57,0 0-4,0 0 38,0 0-9,0 0-25,0 0-1,0 0 17,4-9 144,24-32-80,-12 18-82,0 0-1,-2-1 0,-1 0 1,-1-2-1,-1 1 1,3-13-91,-8 19 13,-3 8-7,0-1 0,0 1 1,-1-1-1,-1 0 1,0 0-1,0 0 1,-1-2-7,0 8-6,0 1 1,-1-1-1,1 1 1,-1-1 0,0 1-1,0-1 1,-1 1-1,0 0 1,0 0-1,0 0 1,0 0 0,-1 0-1,0 0 1,0 0 5,1 2 4,-1 1 0,1-1 0,-1 1 0,0-1 1,0 1-1,0 0 0,0 0 0,0 0 0,-1 0 0,1 1 1,-1-1-1,1 1 0,-1 0 0,1 0 0,-1 0 0,1 1 1,-1-1-1,0 1 0,0 0 0,-2 0-4,4 0 21,-19 3-10,12 1-7,1-1 0,0 2 0,-1-1 0,2 1 0,-1 0 0,0 1 0,1 0 0,0 0 1,1 1-1,-1 0 0,1 0 0,1 0 0,-1 1 0,1-1 0,1 1 0,-1 1 0,1-1 0,-1 5-4,-3 7 8,2 0 1,0 0-1,1 0 1,1 0-1,1 1 0,1 0 1,0 0-1,2 1-8,-2 28 4,1-26-2,1 0-1,1-1 1,1 7-2,-1-22 3,1 0 0,-1-1 0,2 1 1,-1-1-1,1 1 0,0-1 0,0 0 0,1 0 0,0 0 0,0 0 0,5 5-3,-4-8 6,-1 0-1,1 0 1,0 0-1,0-1 1,0 0-1,1 0 1,-1 0-1,1 0 1,0-1-1,0 0 1,0 0-1,0-1 1,0 1-1,0-1 1,0-1 0,0 1-1,0-1 1,3 0-6,6 0 13,-1-1 0,1 0 0,0-1 0,-1-1 0,1 0 0,8-4-13,57-14 63,-65 19-356,-1-1 0,1-1 0,-1 0 0,0-1-1,0 0 1,-1-1 0,0-1 0,0 0 0,0-1-1,7-6 294,-11 6-827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5.086"/>
    </inkml:context>
    <inkml:brush xml:id="br0">
      <inkml:brushProperty name="width" value="0.2" units="cm"/>
      <inkml:brushProperty name="height" value="0.2" units="cm"/>
      <inkml:brushProperty name="color" value="#FFFF00"/>
    </inkml:brush>
  </inkml:definitions>
  <inkml:trace contextRef="#ctx0" brushRef="#br0">246 122 80,'0'0'166,"0"0"14,0 0-17,0 0 53,0 0-8,0 0-17,0 0-56,0 0 1,0 0-45,0 0-20,0-4 3,1 2-68,-1 0 0,1 0 1,-1-1-1,1 1 0,0 0 1,0 0-1,0 0 0,0 0 1,0 0-1,0 0 0,0 0 1,1 1-1,-1-1 0,1 0 1,1 0-7,2-4 14,-5 5-1,0-1 1,1 1 0,-1 0-1,0-1 1,0 1 0,0 0-1,0 0 1,0-1 0,0 1-1,-1 0 1,1-1 0,0 1-1,-1 0 1,1 0 0,0 0-1,-1-1 1,0 1 0,1 0 0,-1 0-1,0 0 1,1 0 0,-1 0-1,0 0 1,0 0 0,0 0-1,-1 0-13,-22-23 158,20 21-100,0 0 0,-1 0 0,1 1 0,-1 0 0,0 0 0,0 0 0,1 0 0,-1 1-1,0 0 1,0 0 0,-1 0 0,1 0 0,-3 1-58,7 0 116,-26 3 49,19 0-144,0 1-1,0 0 1,1 1-1,0-1 1,0 2-1,0-1 1,0 1-1,1-1 1,0 2-1,0-1 1,1 1-1,0 0 1,0 0-1,0 0 1,1 1-1,0 0 1,1-1-1,-1 1 1,2 1 0,-2 4-21,-2 17 83,1 1 0,1-1 0,2 1 0,1 0 1,2 7-84,-1-36 2,1 10 16,1 0 0,0 0 0,1 0 0,0 0-1,1 0 1,1 1-18,9 32 123,0 5-31,3-2 0,2 0 0,2-1-1,2-1 1,8 10-92,28 63 63,-36-69-46,1-2 1,6 4-18,-28-49-36,0 2-107,1 1-1,1-1 1,-1 0-1,1 0 1,0 0-1,0 0 1,0-1 0,1 1-1,-1-1 1,1 0-1,0-1 1,0 1-1,1-1 1,1 1 143,-7-4-593,0 0-179,0 0-90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2.063"/>
    </inkml:context>
    <inkml:brush xml:id="br0">
      <inkml:brushProperty name="width" value="0.2" units="cm"/>
      <inkml:brushProperty name="height" value="0.2" units="cm"/>
      <inkml:brushProperty name="color" value="#66CC00"/>
    </inkml:brush>
  </inkml:definitions>
  <inkml:trace contextRef="#ctx0" brushRef="#br0">82 0 332,'-6'42'4295,"-28"120"-2024,15-73-284,-1 25-1987,19-111-143,1-1 0,-1 1 0,1-1 0,0 1-1,0-1 1,0 1 0,0-1 0,0 1 0,0-1-1,1 1 1,-1-1 0,1 1 0,0-1 0,-1 1 0,1-1-1,1 0 1,-1 1 0,1 0 143,2-3-1495,-1-6-110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5.567"/>
    </inkml:context>
    <inkml:brush xml:id="br0">
      <inkml:brushProperty name="width" value="0.2" units="cm"/>
      <inkml:brushProperty name="height" value="0.2" units="cm"/>
      <inkml:brushProperty name="color" value="#FFFF00"/>
    </inkml:brush>
  </inkml:definitions>
  <inkml:trace contextRef="#ctx0" brushRef="#br0">1 324 140,'21'-16'353,"-1"-2"0,-1 0 1,0 0-1,11-16-353,23-23 540,6-6 23,-37 38-876,1 1 0,11-9 313,-24 21-997,-4 7 252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6.799"/>
    </inkml:context>
    <inkml:brush xml:id="br0">
      <inkml:brushProperty name="width" value="0.2" units="cm"/>
      <inkml:brushProperty name="height" value="0.2" units="cm"/>
      <inkml:brushProperty name="color" value="#FFFF00"/>
    </inkml:brush>
  </inkml:definitions>
  <inkml:trace contextRef="#ctx0" brushRef="#br0">342 89 308,'0'0'339,"0"0"-61,0 0-40,0 0 42,0 0-26,0 0-25,0 0-25,0 0 7,0 0-36,0 0 0,0 0-9,0 0 18,0 0-33,0 0 5,0 0-2,0 0-20,-5-5-1,-2-1-73,0-1 0,1 1 0,-2 1 0,1 0 0,-1 0 1,0 0-1,0 1 0,0 0 0,0 1 0,-1-1 0,0 2 0,1-1 0,-1 1 0,0 1 0,0-1 0,0 2 0,-4-1-60,5 2 16,0 1-1,1 0 0,-1 0 0,1 1 0,-1-1 0,1 2 0,0-1 0,0 1 0,0 0 0,0 1 0,1-1 0,0 1 1,-5 5-16,2-2 14,0 0 0,0 1 0,1 0 0,0 0 1,1 1-1,0 0 0,0 0 0,1 1 0,1 0-14,2-2 3,2 0 0,-1 0 0,1 0 0,1 0 0,0 0 0,0 0-1,1 0 1,0 2-3,1 21 41,-1-20-29,2 0 1,-1 1-1,2-1 1,-1 0-1,2-1 1,0 1-1,0-1 1,1 0 0,0 0-1,1 0 1,0-1-1,1 0 1,0-1-1,7 7-12,-13-15 3,0 1 0,1 0 0,-1-1 1,1 1-1,0-1 0,-1 0 0,1 0 0,0 0 0,0 0 0,0-1 0,0 1 0,-1-1 1,1 0-1,0 1 0,2-1-3,-4 0 34,21-4-20,-11 0-9,-1 0-1,0 0 0,1-1 0,-2-1 0,1 0 1,-1 0-1,1-1 0,-2 0 0,1 0 0,-1-1 0,0 0 1,0-1-5,1-6-22,-2 5 9,0-1 1,-1 1 0,0-1 0,-1-1-1,0 1 1,0-1 0,-2 0 0,1 0-1,-1-2 13,4-30-84,-3-1 0,-1 1 0,-2-4 84,-13 22 5,0 1 63,3 6 27,9 19-94,0 0 0,-1-1-1,1 1 1,0 0 0,-1 0-1,1 0 1,0 0 0,0 0 0,-1-1-1,1 1 1,0 0 0,-1 0 0,1 0-1,0 0 1,-1 0 0,1 0 0,0 0-1,-1 0 1,1 0 0,0 0 0,-1 0-1,1 0 1,0 0 0,-1 0 0,1 1-1,0-1 1,-1 0 0,1 0 0,0 0-1,0 0 1,-1 1 0,1-1 0,0 0-1,0 0 1,-1 0 0,1 1 0,0-1-1,0 0 1,0 1 0,-1-1 0,1 0-1,0 0 1,0 1 0,0-1 0,0 0-1,0 1 1,0-1 0,-1 0 0,1 1-1,0-1 1,0 0 0,0 1 0,0-1-1,0 0 1,0 1-1,0 4 9,1 1 0,-1-1 0,1 0 0,0 1 0,0-1-1,0 0 1,1 1 0,0-1 0,0 0 0,0 0 0,0 0 0,3 2-9,-1 2 12,4 4-10,-1 0 1,2-1 0,0 0-1,0 0 1,1-1 0,1-1-1,0 0 1,0 0-1,1-1 1,0 0 0,1-1-1,-1 0 1,2-1 0,-1-1-1,1 0 1,0-1-1,1 0-1,-12-4-185,0 0 1,0 0 0,1-1 0,-1 1 0,1-1 0,-1 0-1,1 1 1,-1-2 0,1 1 0,-1 0 0,0-1 0,1 1-1,-1-1 1,0 0 0,1 0 0,-1 0 0,0-1 0,0 1 0,0-1-1,0 0 1,0 0 0,0 0 0,0 0 0,0-1 183,1-3-775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7.731"/>
    </inkml:context>
    <inkml:brush xml:id="br0">
      <inkml:brushProperty name="width" value="0.2" units="cm"/>
      <inkml:brushProperty name="height" value="0.2" units="cm"/>
      <inkml:brushProperty name="color" value="#FFFF00"/>
    </inkml:brush>
  </inkml:definitions>
  <inkml:trace contextRef="#ctx0" brushRef="#br0">0 302 260,'4'33'3480,"-2"-22"-3393,0-1 1,1 0-1,0-1 0,0 1 0,1 0 0,0-1 0,1 0 0,0 0 0,1 0 0,0-1 0,0 1-87,13 20 158,-15-23-140,0 0 1,0 0-1,1-1 1,-1 1 0,1-1-1,1 0 1,-1 0-1,1-1 1,0 0-1,0 0 1,0 0-1,0-1 1,5 2-19,-8-3 2,0-1 1,1 0-1,-1 0 1,1 0-1,-1 0 1,1 0-1,-1-1 1,1 0-1,0 0 0,-1 0 1,1 0-1,-1 0 1,1-1-1,0 0 1,-1 1-1,1-1 1,-1 0-1,0-1 0,1 1 1,-1-1-1,0 1 1,0-1-1,0 0 1,0 0-1,0-1 0,2-1-2,3-5-19,1 0-1,-2 0 0,0 0 0,0-1 0,0 0 1,-1-1-1,-1 1 0,0-1 0,0 0 0,2-12 20,-2 2 8,-1-1 0,0 0 0,-2 0-1,-1 0 1,-1-12-8,1 28-4,-2 1 1,1-1-1,-1 0 0,1 1 0,-2-1 0,1 1 1,-1-1-1,1 1 0,-1 0 0,-2-2 4,-12-44 24,14 44-15,1 1 0,-1-1-1,0 1 1,0 0 0,-1 0-1,-1-4-8,-33-78 655,31 76-521,5 8-2817,1 4 2670,0 0-791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8.684"/>
    </inkml:context>
    <inkml:brush xml:id="br0">
      <inkml:brushProperty name="width" value="0.2" units="cm"/>
      <inkml:brushProperty name="height" value="0.2" units="cm"/>
      <inkml:brushProperty name="color" value="#FFFF00"/>
    </inkml:brush>
  </inkml:definitions>
  <inkml:trace contextRef="#ctx0" brushRef="#br0">1 1 192,'0'0'240,"0"0"-62,0 0-4,0 0 12,0 0-23,0 0-25,0 0-19,0 0 17,0 0-11,0 0-41,0 0-4,0 0 32,0 0-33,0 0-23,0 0 38,0 0-35,0 0 4,0 0 25,0 0 8,0 0 2,0 0 18,0 0-24,0 0 10,2 4 9,35 52 188,2-2-1,3-1 1,2-3-299,38 49 182,119 132 27,-160-185-221,-25-28 67,0 0-1,-1 1 1,8 14-55,5-4-2902,-28-29 2048</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19.434"/>
    </inkml:context>
    <inkml:brush xml:id="br0">
      <inkml:brushProperty name="width" value="0.2" units="cm"/>
      <inkml:brushProperty name="height" value="0.2" units="cm"/>
      <inkml:brushProperty name="color" value="#FFFF00"/>
    </inkml:brush>
  </inkml:definitions>
  <inkml:trace contextRef="#ctx0" brushRef="#br0">0 0 236,'35'30'1713,"-17"-11"-1435,17 16-37,-1 1 0,-2 2 0,14 24-241,-3-6 284,18 16-284,175 169 20,-218-224-89,16 15-1632,-31-32 1005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3:20.023"/>
    </inkml:context>
    <inkml:brush xml:id="br0">
      <inkml:brushProperty name="width" value="0.2" units="cm"/>
      <inkml:brushProperty name="height" value="0.2" units="cm"/>
      <inkml:brushProperty name="color" value="#FFFF00"/>
    </inkml:brush>
  </inkml:definitions>
  <inkml:trace contextRef="#ctx0" brushRef="#br0">1 377 176,'26'-31'2134,"226"-264"-70,-248 290-2564,0-1 0,0 1 0,0-1 0,0 0 0,-1 0-1,2-6 501,-4 8-873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9.693"/>
    </inkml:context>
    <inkml:brush xml:id="br0">
      <inkml:brushProperty name="width" value="0.2" units="cm"/>
      <inkml:brushProperty name="height" value="0.2" units="cm"/>
      <inkml:brushProperty name="color" value="#66CC00"/>
    </inkml:brush>
  </inkml:definitions>
  <inkml:trace contextRef="#ctx0" brushRef="#br0">131 35 48,'0'0'119,"0"0"13,0 0 18,0 0 8,0 0-29,0 0 53,0-1-137,0 1 0,1-1 0,-1 0 0,0 0-1,0 0 1,0 1 0,0-1 0,0 0 0,0 0 0,0 0 0,-1 0-1,1 1 1,0-1 0,0 0 0,0 0 0,-1 0 0,1 1 0,-1-1-1,1 0 1,0 1 0,-1-1-45,0 1 46,1 0-1,-1 0 1,1 0-1,-1 0 1,1 0-1,-1 0 1,1 0-1,-1 0 1,1 0-1,-1 0 1,1 0-1,-1 0 1,1 0-1,-1 0 1,1-1-1,-1 1 1,1 0-1,0 0 1,-1 0-1,1-1 1,-1 1-1,1 0 1,-1-1 0,1 1-1,0 0 1,-1-1-1,1 1 1,0-1-1,-1 1 1,1 0-1,0-1 1,0 1-1,0-1 1,-1 1-1,1-1 1,0 1-1,0-1 1,0 1-1,0-1 1,0 1-1,0-1 1,0 1-1,0-1 1,0 1-1,0-1 1,0 1-1,0-1 1,0 1-1,0-1-45,0-2 84,0 3-10,0 0-29,0 0 14,0 0 15,0 0-18,0 0-10,0 0-18,0 0 42,0 0 9,0 0-32,0 0-15,0 0 22,0 0 4,0 0 6,0 0-8,0 0 29,0 0 18,0 0-37,0 0-24,-4 3 26,0 3-46,0-1 0,1 1-1,0-1 1,-1 1-1,2 0 1,-1 0-1,1 0 1,0 1-1,0-1 1,0 0-1,1 5-21,-15 88 129,14-81-114,-13 102 90,-26 235-60,38-272-2850,3-83 1875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0.224"/>
    </inkml:context>
    <inkml:brush xml:id="br0">
      <inkml:brushProperty name="width" value="0.2" units="cm"/>
      <inkml:brushProperty name="height" value="0.2" units="cm"/>
      <inkml:brushProperty name="color" value="#66CC00"/>
    </inkml:brush>
  </inkml:definitions>
  <inkml:trace contextRef="#ctx0" brushRef="#br0">6 0 208,'6'69'1070,"-4"1"0,-4 50-1070,-1-8 402,3 304-944,-1-413-185,-7 9-114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0.646"/>
    </inkml:context>
    <inkml:brush xml:id="br0">
      <inkml:brushProperty name="width" value="0.2" units="cm"/>
      <inkml:brushProperty name="height" value="0.2" units="cm"/>
      <inkml:brushProperty name="color" value="#66CC00"/>
    </inkml:brush>
  </inkml:definitions>
  <inkml:trace contextRef="#ctx0" brushRef="#br0">0 1 180,'62'3'809,"0"2"1,0 4-1,18 6-809,-57-11 197,59 7-2160,-82-11 1125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1.039"/>
    </inkml:context>
    <inkml:brush xml:id="br0">
      <inkml:brushProperty name="width" value="0.2" units="cm"/>
      <inkml:brushProperty name="height" value="0.2" units="cm"/>
      <inkml:brushProperty name="color" value="#66CC00"/>
    </inkml:brush>
  </inkml:definitions>
  <inkml:trace contextRef="#ctx0" brushRef="#br0">1 1 140,'3'1'272,"-3"1"4,0 3 4,0-1-32,0 1-32,2 1-12,-2-1-36,0 2 12,0 0-20,-2 0-28,2 0-168,2 1-120,-2-8-64,0 0-112,0 11-288,0-1-228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2.574"/>
    </inkml:context>
    <inkml:brush xml:id="br0">
      <inkml:brushProperty name="width" value="0.2" units="cm"/>
      <inkml:brushProperty name="height" value="0.2" units="cm"/>
      <inkml:brushProperty name="color" value="#66CC00"/>
    </inkml:brush>
  </inkml:definitions>
  <inkml:trace contextRef="#ctx0" brushRef="#br0">287 17 464,'-2'-2'108,"1"0"1,-1 1-1,0 0 0,0-1 1,1 1-1,-1 0 0,0 0 1,0 0-1,-1 0 0,1 0 1,0 1-1,0-1 1,0 0-1,0 1 0,-1 0 1,1 0-1,0-1 0,0 1 1,-1 1-1,1-1 0,0 0 1,0 0-1,-1 1 0,1-1 1,0 1-1,0 0 0,0 0 1,0 0-1,0 0 0,-1 0-108,-8 5 189,-1 0-1,2 1 1,-1 0-1,1 1 1,0 0-1,0 0 1,1 1-1,1 0 1,-1 1-1,1 0 1,1 0-1,0 1 1,-3 6-189,-4 7 300,1 1 1,2 0-1,0 1 1,1 0-1,-3 19-300,8-26 150,1-1 0,1 0 0,0 1 0,1-1 0,1 1 0,1 0 0,1 0 0,1 9-150,-1-23-3,0 0 0,1 0 0,-1 1 0,1-1 0,0 0 0,0 0 0,1-1-1,0 1 1,-1 0 0,1-1 0,1 1 0,-1-1 0,1 0 0,0 0 0,0-1 0,0 1-1,0-1 1,0 0 0,1 0 0,-1 0 0,1-1 0,0 1 0,0-1 0,0 0 0,0-1 0,0 1-1,1-1 1,-1 0 0,0 0 0,5 0 3,81 1-2537,-54-3 612,-14 1 485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1.372"/>
    </inkml:context>
    <inkml:brush xml:id="br0">
      <inkml:brushProperty name="width" value="0.2" units="cm"/>
      <inkml:brushProperty name="height" value="0.2" units="cm"/>
      <inkml:brushProperty name="color" value="#66CC00"/>
    </inkml:brush>
  </inkml:definitions>
  <inkml:trace contextRef="#ctx0" brushRef="#br0">0 0 144,'4'26'300,"-4"0"-8,0-14-12,0 5-48,0 2 36,0 1-32,0-1-116,0-2 20,0-1 8,0-3-16,0-2 12,0 0-128,0-2-32,0-1-104,0-8-72,0 11-184,0-11-272,0 0-204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2.476"/>
    </inkml:context>
    <inkml:brush xml:id="br0">
      <inkml:brushProperty name="width" value="0.2" units="cm"/>
      <inkml:brushProperty name="height" value="0.2" units="cm"/>
      <inkml:brushProperty name="color" value="#66CC00"/>
    </inkml:brush>
  </inkml:definitions>
  <inkml:trace contextRef="#ctx0" brushRef="#br0">481 94 168,'-38'-47'2050,"34"43"-1992,0 0 0,0 0 0,0 0 0,0 1 0,-1-1 0,0 1 0,1 0 1,-1 0-1,-1 1 0,1-1 0,0 1 0,0 0 0,-1 1 0,1-1 0,-1 1 1,-3 0-59,8 1 65,-1 0-58,0 0 0,0 0 0,0 1 0,1-1 0,-1 1 0,0-1 0,0 1 0,1 0 0,-1 0 0,0-1 1,1 1-1,-1 0 0,1 0 0,-1 1 0,1-1 0,-1 0-7,1 0 10,-6 5 0,0 0 1,0 0-1,1 1 1,-1-1-1,2 1 1,-1 1 0,1-1-1,0 1 1,0 0-1,1 0 1,0 1-1,1-1 1,0 1-1,0 0 1,1-1 0,0 1-1,0 0 1,1 6-11,0-12 6,1 0 1,-1 0 0,1 1-1,0-1 1,0 0 0,0 0-1,1 0 1,-1 0 0,1 1-1,-1-1 1,1 0 0,0 0-1,0 0 1,1 1-7,-1-3 3,-1-1 0,1 1 0,-1-1 0,1 1 0,-1-1 0,1 1 0,-1-1 0,1 1 0,-1-1 0,1 1 0,0-1 0,-1 0 0,1 1-1,0-1 1,-1 0 0,1 0 0,0 0 0,0 1 0,-1-1 0,1 0 0,0 0 0,-1 0 0,2 0-3,0 0 5,0-1-1,0 1 1,0-1-1,0 0 1,0 0-1,-1 1 1,1-1 0,0 0-1,0 0 1,0-1-1,-1 1 1,2-2-5,-1 1-3,1 0 0,-1 0 0,1 0 0,-1 1 0,1-1 0,0 0 1,0 1-1,-1 0 0,1 0 0,0 0 0,0 0 0,0 0 0,3 0 3,-5 1-7,-1 0 37,10 3 31,-5 2-48,0 0-1,0 0 0,-1 1 0,0-1 1,0 1-1,0 0 0,-1 0 0,0 1 1,0-1-1,0 1 0,-1-1 0,0 1 1,0 0-1,-1 0 0,0 2-12,3 20 32,-1 0 1,-2 0-1,-2 5-32,1-18 13,-1 3-10,-1 0-1,-2-1 0,1 1 0,-2-1 1,-1 0-1,0 0 0,-1 0 1,-1-1-1,-3 5-2,3-6-17,-1 0 0,-1-1 0,0 0 0,0-1 0,-2 0 0,0-1 0,0 0-1,-1-1 1,-1 0 0,-1 0 17,11-10-12,0 1-1,0-1 1,0 1-1,0-1 1,-1 0-1,1-1 0,0 1 1,-1-1-1,0 0 1,1 0-1,-1 0 1,0-1-1,1 0 1,-1 0-1,0 0 0,0 0 1,1-1-1,-1 1 1,0-1-1,1-1 1,-1 1-1,1-1 0,-1 1 1,1-1-1,-1-1 13,-2-2-43,0 1 0,0-2-1,1 1 1,0-1 0,0 0-1,0 0 1,1 0 0,0-1-1,0 0 1,0 0 0,1 0-1,0-1 1,1 1 0,0-2 43,-1 1-5,0 0 1,1-1 0,0 0-1,1 1 1,-1-1-1,2 0 1,-1 0 0,2-1-1,-1 1 1,1 0 0,0 0-1,1 0 1,0 0 0,0 0-1,1 0 1,1 0 0,-1 0-1,1 0 1,1 1-1,0-1 1,0 1 0,0 0-1,1 0 1,0 1 0,1-1-1,0 0 5,9-7 9,0 0-1,1 0 0,1 2 1,0 0-1,1 0 0,0 2 0,1 0 1,0 2-1,1 0 0,0 1 1,0 0-1,1 2 0,0 1 1,0 0-1,10 1-8,44 3-2103,-64 1 1343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3.293"/>
    </inkml:context>
    <inkml:brush xml:id="br0">
      <inkml:brushProperty name="width" value="0.2" units="cm"/>
      <inkml:brushProperty name="height" value="0.2" units="cm"/>
      <inkml:brushProperty name="color" value="#66CC00"/>
    </inkml:brush>
  </inkml:definitions>
  <inkml:trace contextRef="#ctx0" brushRef="#br0">1 1 56,'4'82'1103,"3"0"0,5 9-1103,7 74 761,-1 30 382,-13-156-615,-5-38-460,0-1-33,10-13-106,-5-13 10,1 0 0,1 1-1,2-1 1,0 2-1,1-1 1,2 1 0,0 1-1,2 0 1,8-11 61,-21 32 3,0 0 0,1 1 1,-1-1-1,0 1 0,1-1 1,-1 1-1,1-1 0,-1 1 1,1 0-1,0 0 0,0 0 0,-1 0 1,1 0-1,0 0 0,0 0 1,0 0-1,0 1 0,0-1 1,0 1-1,0 0 0,0-1 1,0 1-1,1 0-3,0 1 13,0 0 0,1-1 0,-1 1 0,0 0 0,0 1 0,0-1 0,0 0 0,0 1 1,-1 0-1,1 0 0,0 0 0,-1 0 0,3 2-13,3 4 38,0 1 0,0 0 0,-1 0 0,0 1 0,-1 0 0,0 0 0,3 9-38,19 48 586,13 52-586,-35-104 36,-5-12-259,1 0 0,-1 0 0,1 1 0,-1-1 0,0 0 0,0 1 0,-1-1 0,1 1 0,0 1 223,-1-5-1097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08.788"/>
    </inkml:context>
    <inkml:brush xml:id="br0">
      <inkml:brushProperty name="width" value="0.2" units="cm"/>
      <inkml:brushProperty name="height" value="0.2" units="cm"/>
      <inkml:brushProperty name="color" value="#66CC00"/>
    </inkml:brush>
  </inkml:definitions>
  <inkml:trace contextRef="#ctx0" brushRef="#br0">54 20 104,'0'0'106,"0"0"-17,0 0 26,0 0 36,0 0 82,0 0-20,1-1-164,-1 1 0,0-1 0,0 0 0,0 0 0,0 0 0,0 0 1,0 1-1,0-1 0,0 0 0,0 0 0,0 0 0,0 0 0,0 1 0,-1-1 0,1 0 1,0 0-1,-1 0 0,1 1 0,0-1 0,-1 0 0,0 0-49,-14 1 1218,14-1-1162,-1 1 1,0 0 0,1 0-1,-1 0 1,0 0 0,1 0-1,-1 0 1,0 0 0,0 1-1,1-1 1,-1 1 0,1-1-1,-1 1 1,0 0 0,-1 0-57,2 1 21,0 0 1,0 0 0,0 0 0,0 0 0,1 0 0,-1 1-1,0-1 1,1 0 0,0 0 0,-1 1 0,1-1 0,0 0-1,0 1 1,0-1 0,1 2-22,-1 358 900,9-281-811,-1-14-48,2 59 26,3 137 175,-12-258-237,0 1 0,1-1 0,-1 0 0,1 0 0,0 0 0,1 0 0,-1 0 0,1 0 1,0-1-1,0 1 0,1-1 0,-1 0 0,4 3-5,-2-7 3,-1 0 0,1 0 0,0 0 0,0-1 0,0 1 0,0-1 0,-1 0 0,1-1 0,0 1 0,-1-1 0,1 0 0,-1 0 0,1-1 0,-1 1-3,4-2 19,15-4-23,0 0 0,0 2 0,1 0 1,-1 2-1,1 0 0,0 2 0,1 1 0,-1 0 0,1 2 4,2 1-8,-1 2 0,1 1 0,-1 0 0,25 10 8,-28-8 7,-3-1-41,-12-3-376,0 0 0,1-1-1,-1 0 1,1-1 0,5 1 410,-14-2-1134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09.827"/>
    </inkml:context>
    <inkml:brush xml:id="br0">
      <inkml:brushProperty name="width" value="0.2" units="cm"/>
      <inkml:brushProperty name="height" value="0.2" units="cm"/>
      <inkml:brushProperty name="color" value="#66CC00"/>
    </inkml:brush>
  </inkml:definitions>
  <inkml:trace contextRef="#ctx0" brushRef="#br0">233 118 80,'0'0'221,"0"0"-23,-8-8 2647,3 5-2780,1 1-1,-1-1 1,1 1-1,-1 0 1,0 0-1,0 1 1,0-1-1,0 1 1,0 0-1,0 0 1,0 1-1,0 0 1,-1 0-1,1 0 0,0 0 1,0 1-1,0 0 1,0 0-1,0 0 1,0 1-1,0-1 1,0 1-1,0 0 1,0 1-65,-2 2 24,0-1 0,0 1 0,0 1 0,1 0 0,0 0 0,0 0 0,0 0 0,1 1 1,0 0-1,0 0 0,1 0 0,0 1 0,0 0 0,0 0 0,1 0 0,0 3-24,-1 6 29,1-1-1,1 1 1,0 0-1,2 0 1,0 0-1,0 0 1,2 0-1,2 14-28,4 5 49,1 1 0,1-2 1,8 16-50,-15-42 8,1 0 1,0 0 0,1 0 0,-1-1 0,2 1 0,-1-1-1,1-1 1,1 1 0,-1-1 0,5 4-9,-8-9 8,-1 0-1,1 0 1,0 0 0,-1 0 0,1-1-1,0 1 1,0-1 0,0 0-1,0 0 1,1 0 0,-1 0 0,0 0-1,0-1 1,1 0 0,-1 1-1,0-1 1,1 0 0,-1-1 0,0 1-1,0 0 1,1-1 0,-1 0 0,0 0-1,0 0 1,0 0 0,0 0-1,0-1 1,0 1 0,0-1 0,2-2-8,8-5 13,0-2 1,-1 0-1,0 0 1,-1-1-1,0 0 1,-1-1-1,-1 0 1,0 0-1,0-1 1,-2-1-1,0 1 1,0-1-1,-1-1-13,5-15 11,-2 0 1,-1 0-1,-1-1 0,-2-1 0,1-30-11,-5 44 9,0-1 0,-2 1 0,0-1 1,-1 1-1,-1-1 0,-1 1-9,3 13-1,0 0 0,-1 0-1,0 0 1,-1 0 0,1 0-1,-1 0 1,-1 1 0,1-1 0,-1 1-1,1 0 1,-1 0 0,-1 0 0,1 1-1,-1-1 1,0 1 0,0 0 0,0 0-1,0 1 1,-1 0 0,0-1 1,-12 3-2656,18 1 1750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11.127"/>
    </inkml:context>
    <inkml:brush xml:id="br0">
      <inkml:brushProperty name="width" value="0.2" units="cm"/>
      <inkml:brushProperty name="height" value="0.2" units="cm"/>
      <inkml:brushProperty name="color" value="#66CC00"/>
    </inkml:brush>
  </inkml:definitions>
  <inkml:trace contextRef="#ctx0" brushRef="#br0">8 62 16,'-2'5'4527,"1"-1"-4525,0-1-1,0 0 1,0 1 0,0-1 0,1 0 0,0 1 0,0-1-1,0 1 1,0-1 0,1 3-2,4 20 52,20 87 232,4-2-1,39 98-283,-63-198 20,9 16 61,-6-30-57,3-16-30,3-21-1,-1-1 1,-2 0-1,1-22 7,-6 38 5,-4 12-16,-2 11 7,0 0 0,-1 0 0,2 0 0,-1 1 1,0-1-1,0 0 0,1 0 0,-1 0 0,1 0 0,-1 1 0,1-1 1,0 0-1,0 1 0,0-1 0,0 1 0,0-1 0,0 1 0,0-1 0,0 1 1,1-1-1,-1 1 0,0 0 0,1 0 0,-1 0 0,1 0 0,1-1 4,-2 2 0,-1 0-20,1 0 18,0 0 0,1 1 0,-1-1 0,0 1-1,0-1 1,0 1 0,0-1 0,1 1 0,-1 0-1,0-1 1,0 1 0,0 0 0,0 0 0,-1 0-1,1 0 1,0 0 0,0 0 0,0 0 0,-1 0-1,1 1 3,0-1-2,35 43 29,-17-19 9,2-1-1,0-1 1,4 2-36,-23-24 12,-1 0 0,1 1 1,0-1-1,0-1 0,-1 1 1,1 0-1,0 0 0,0-1 1,0 1-1,0-1 0,-1 1 1,1-1-1,0 0 0,0 0 1,0 0-1,0 0 0,0 0 1,0 0-1,0 0 0,0-1 1,0 1-1,0-1 0,0 0 1,-1 1-1,1-1 0,0 0 0,0 0 1,-1 0-1,1 0 0,0 0 1,-1 0-1,1-1 0,-1 0-12,7-4 34,-1-1 0,0 0-1,-1 0 1,0-1-1,0 1 1,1-3-34,5-11 76,-1-1 0,-1-1 0,-1 0 0,0 0 0,-2-1 0,-1 0 0,1-9-76,2-6 220,1 1-1,5-6-219,19-43-2760,-25 70 1765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12.838"/>
    </inkml:context>
    <inkml:brush xml:id="br0">
      <inkml:brushProperty name="width" value="0.2" units="cm"/>
      <inkml:brushProperty name="height" value="0.2" units="cm"/>
      <inkml:brushProperty name="color" value="#66CC00"/>
    </inkml:brush>
  </inkml:definitions>
  <inkml:trace contextRef="#ctx0" brushRef="#br0">8 18 12,'0'0'170,"0"0"2,0 0-19,0-14 12,-2 11 4381,2 4-4535,-1 0 1,0 0-1,1 0 1,-1 0-1,1 0 1,-1 0-1,1 0 1,0 0-1,-1 1 1,1-1-1,0 0 0,0 0 1,0 0-1,0 1 1,0-1-1,0 0 1,0 0-1,0 1 1,0-1-1,1 0 1,-1 0-1,0 0 1,1 0-1,-1 1-11,11 48 82,-8-35-43,27 167 314,-7 8-353,-3-16 26,-16-125-35,-5-39 10,1 0 1,0 0-1,1 0 1,1 0-1,-1 0 1,1 0-1,1 0 1,0 0-1,0-1 1,1 1-1,1-1 1,0 1-2,-4-9 4,0 0 0,0 0 0,0 0-1,0-1 1,1 1 0,-1 0 0,0-1 0,0 1 0,1-1 0,-1 1 0,0-1-1,1 0 1,-1 1 0,1-1 0,-1 0 0,0 0 0,1 0 0,-1 0 0,1 0-1,-1 0 1,0-1 0,1 1 0,-1 0 0,0-1 0,1 1 0,0-1-4,39-18-7,-28 13 22,33-17-22,1 3 0,1 1 0,0 3 0,1 2 0,1 2 0,5 1 7,87 0-18,-134 11-60,0 1 1,-1 0-1,1 0 0,-1 0 1,1 1-1,-1 0 0,6 3 78,1 0-235,16-1-1434,-24-4 794</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2.773"/>
    </inkml:context>
    <inkml:brush xml:id="br0">
      <inkml:brushProperty name="width" value="0.2" units="cm"/>
      <inkml:brushProperty name="height" value="0.2" units="cm"/>
      <inkml:brushProperty name="color" value="#66CC00"/>
    </inkml:brush>
  </inkml:definitions>
  <inkml:trace contextRef="#ctx0" brushRef="#br0">372 91 116,'0'0'219,"0"0"-19,0 0-1,0 0 18,0 0-12,0 0 4,0 0 26,0 0-28,0 0-19,0 0 43,0 0 19,0 0-62,0 0-32,0 0 14,0 0 0,0 0-30,0 0-10,0 0-14,0 0-21,0 0 25,0 0-11,0 0-27,0 0 0,-34-31 495,30 26-521,-1-1 1,-1 1-1,1 1 0,-1-1 0,0 1 0,0 0 1,0 0-1,0 0 0,-1 1 0,1 0 1,-1 1-1,0-1 0,0 1 0,0 1 0,0-1 1,0 1-1,0 0 0,-1 1 0,1 0 1,0 0-1,0 0 0,-1 1 0,1 0 1,0 0-1,0 1 0,0 0 0,-1 1-56,-1 1 19,0 0 1,0 1-1,0 0 0,0 1 0,1 0 0,0 0 1,0 0-1,1 1 0,0 1 0,0-1 0,1 1 1,0 0-1,0 0 0,-3 7-19,3-1 7,1 0 1,0 0-1,0 1 0,1 0 1,1 0-1,1 0 0,0 0 1,1 0-1,1 4-7,-2 129 8,3-140-6,0-1 0,0 1 0,1-1 0,0 0 0,1 0 0,0 0 0,0 0 0,0 0 1,1 0-1,0-1 0,0 0 0,0 1 0,1-2 0,0 1 0,0 0 0,1-1 0,0 0 0,0-1 0,2 2-2,-6-5 4,0 0 0,0 0 0,0-1 0,0 1 0,0-1 0,0 0 0,0 1 0,1-1 0,-1 0 0,0 0-1,0 0 1,0-1 0,0 1 0,1 0 0,-1-1 0,0 1 0,0-1 0,0 0 0,0 0 0,0 0 0,0 0 0,0 0 0,-1 0 0,2-1-4,43-36 32,-44 36-25,20-20-29,-1-1 1,-1-1 0,-1-1-1,-1 0 1,-1-1 0,-2-1-1,0-1 1,-2 0 0,-1-1-1,-1-2 22,7-71 40,-13 86 23,-7 20-34,-4 32-41,6-26 14,-2 36-10,3 1 0,1-1 0,3 0 0,1 0 1,3 0-1,6 16 8,-4-24-33,-8-25-17,0 0-1,1-1 1,0 1-1,1-1 1,1 0-1,0 0 1,0 0-1,1-1 1,1 1 50,9-2-2805,-17-10 1963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3.307"/>
    </inkml:context>
    <inkml:brush xml:id="br0">
      <inkml:brushProperty name="width" value="0.2" units="cm"/>
      <inkml:brushProperty name="height" value="0.2" units="cm"/>
      <inkml:brushProperty name="color" value="#66CC00"/>
    </inkml:brush>
  </inkml:definitions>
  <inkml:trace contextRef="#ctx0" brushRef="#br0">9 0 300,'0'51'748,"0"85"1634,13 88-2382,-9-172 340,-1 0 0,-3 0 1,-3 7-341,1 32 346,2 83-2043,-11-162-24,-2 1 858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3.776"/>
    </inkml:context>
    <inkml:brush xml:id="br0">
      <inkml:brushProperty name="width" value="0.2" units="cm"/>
      <inkml:brushProperty name="height" value="0.2" units="cm"/>
      <inkml:brushProperty name="color" value="#66CC00"/>
    </inkml:brush>
  </inkml:definitions>
  <inkml:trace contextRef="#ctx0" brushRef="#br0">1 1 156,'36'17'1532,"-24"-10"-1300,-1-2-1,1 1 0,0-1 0,0-1 1,1 0-1,-1-1 0,1-1 0,0 0 1,0 0-1,4-1-231,6 0 236,-1 2 0,1 0 1,-1 1-1,11 4-236,60 11 312,-86-19-371,0 1-227,1 0 0,0 0-1,-1-1 1,1 0 0,0-1 0,-1 0 0,7-1 286,22-10-964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58.367"/>
    </inkml:context>
    <inkml:brush xml:id="br0">
      <inkml:brushProperty name="width" value="0.1" units="cm"/>
      <inkml:brushProperty name="height" value="0.1" units="cm"/>
      <inkml:brushProperty name="color" value="#FFC114"/>
    </inkml:brush>
  </inkml:definitions>
  <inkml:trace contextRef="#ctx0" brushRef="#br0">168 6 392,'-1'0'95,"0"-1"1,-1 0-1,1 1 1,0-1-1,-1 1 0,1-1 1,0 1-1,-1-1 1,1 1-1,-1 0 0,1 0 1,0 0-1,-1 0 1,1 0-1,-1 0 0,1 0 1,-1 0-1,1 1 1,0-1-1,-1 1 1,1-1-1,-1 1 0,1-1 1,0 1-1,0 0 1,-1-1-1,1 1 0,0 0 1,0 0-1,0 0 1,0 0-1,0 0-95,-37 32 748,37-33-735,-8 11 169,0 0 0,1 1 0,0 0 0,0 0 0,1 1 1,1-1-1,0 2 0,1-1 0,1 0 0,0 1 0,0 0 0,1 0 1,1 0-1,1 0 0,0 1 0,1 12-182,0-21 37,1-1 0,0 0-1,0 0 1,1 1 0,0-1 0,-1 0 0,2 0-1,-1-1 1,0 1 0,1 0 0,0-1 0,0 0-1,1 1 1,-1-1 0,1 0 0,0-1 0,0 1-1,0-1 1,0 0 0,0 0 0,1 0 0,0 0-1,0-1 1,4 2-37,7 4 90,0-2-1,1 0 1,0-1 0,0-1-1,0 0 1,0-1 0,5-1-90,11 0-28,-1-2 0,1-1 0,-1-1-1,13-4 29,-12 0-1727,-1-1 0,16-6 1727,-33 7-1688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3.185"/>
    </inkml:context>
    <inkml:brush xml:id="br0">
      <inkml:brushProperty name="width" value="0.2" units="cm"/>
      <inkml:brushProperty name="height" value="0.2" units="cm"/>
      <inkml:brushProperty name="color" value="#66CC00"/>
    </inkml:brush>
  </inkml:definitions>
  <inkml:trace contextRef="#ctx0" brushRef="#br0">257 127 488,'-10'0'217,"0"1"-1,-1 1 1,1 0 0,0 1 0,0-1-1,1 2 1,-1 0 0,1 0 0,-1 0-1,1 1 1,1 1 0,-1-1-1,1 1 1,0 1 0,0 0 0,1 0-1,0 0 1,0 1 0,0 0-1,0 2-216,-2 2 186,1 1 0,0 0 0,0 0 0,2 1-1,-1 0 1,2 0 0,0 1 0,1-1-1,0 1 1,1 0 0,1 0 0,0 0-1,1 7-185,0-20 15,1 0 0,1 0 0,-1 0 0,0 0 1,0 0-1,1 0 0,-1 0 0,1 0 0,-1 0 0,1 0 0,0 0 0,0 0 0,0 0 0,0-1 0,0 1 0,0 0 0,1-1 0,-1 1 0,1-1 0,-1 1 0,1-1 0,-1 1 0,1-1 0,0 0 0,0 0 0,-1 0 0,1 0 0,0 0 0,0-1 0,0 1 0,0 0 0,0-1 0,0 0 1,0 1-1,2-1-15,2 1 25,0-1 0,0 0 0,0 0 0,0-1 0,0 0 0,0 0 0,0 0 0,0-1 1,0 0-1,4-1-25,7-6 8,0 0 0,-1 0 1,0-2-1,-1 0 1,0-1-1,-1 0 0,0-1 1,-1-1-1,-1 0 1,0 0-1,0-2 0,-2 1 1,5-9-9,11-28 47,-1-1 0,-3 0 0,10-38-47,-18 50 75,-14 41-56,0 0-1,0 0 1,0 0-1,1 0 1,-1 0-1,0 0 1,0 0-1,0 0 1,0 0-1,0 0 1,0 0-1,0 0 1,1 0-1,-1 0 1,0 0-1,0 0 1,0 0-1,0 0 1,0 0-1,0 0 1,0 0-1,1 0 0,-1 0 1,0 0-1,0 0-18,-3 27 241,-8 36-11,2-7 145,2 1 1,2 33-376,4-71 66,2 0-1,0 0 1,1 0 0,1 0-1,0 0 1,2 0 0,0-1-1,1 0 1,5 9-66,-8-21-47,0-1 0,1 1 0,0-1 0,0 0 1,0 0-1,1 0 0,0-1 0,0 1 0,0-1 0,0-1 0,0 1 0,1-1 1,0 1-1,0-2 0,0 1 0,0-1 0,0 0 0,0 0 0,1 0 0,-1-1 0,1 0 1,-1 0-1,1-1 0,-1 0 0,1 0 0,-1 0 0,1-1 0,-1 0 0,1-1 1,-1 1-1,0-1 0,0 0 0,1-1 0,-1 1 0,1-2 47,6-2-370,-6 3-62,-1 0-1,0 0 1,0 0-1,0-1 1,0 0-1,-1 0 1,4-4 432,8-8-1861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4.392"/>
    </inkml:context>
    <inkml:brush xml:id="br0">
      <inkml:brushProperty name="width" value="0.2" units="cm"/>
      <inkml:brushProperty name="height" value="0.2" units="cm"/>
      <inkml:brushProperty name="color" value="#66CC00"/>
    </inkml:brush>
  </inkml:definitions>
  <inkml:trace contextRef="#ctx0" brushRef="#br0">1 239 188,'4'2'111,"0"-1"1,-1 1-1,1 0 0,1-1 1,-1 0-1,0 0 1,0 0-1,0-1 0,0 1 1,1-1-1,-1 0 0,0 0 1,0-1-1,1 1 1,-1-1-1,0 0 0,0 0 1,0 0-1,0-1 0,0 1 1,1-1-112,5-2 110,0-1 0,0 0 0,0-1-1,0 1 1,-1-2 0,0 1 0,6-7-110,-11 8-8,1 0-1,-1-1 0,0 0 1,0 0-1,0 0 0,-1 0 1,0 0-1,0-1 0,-1 1 1,0-1-1,0 0 0,0 0 1,-1 1-1,0-1 0,0 0 1,-1 0-1,0 0 0,0 0 1,-1-6 8,0 11 2,1 0 1,-1 0-1,1 1 1,-1-1-1,0 0 1,1 1-1,-1-1 1,0 0 0,0 1-1,0-1 1,0 1-1,-1-1 1,1 1-1,0 0 1,-1-1-3,-1-2 6,2 3-5,0-1 0,0 0-1,0 1 1,0-1 0,0 1 0,0-1-1,-1 1 1,1 0 0,0-1-1,-1 1 1,1 0 0,-1 0-1,1 0 1,-1 0 0,0 0 0,1 0-1,-1 1 1,0-1 0,0 0-1,1 1 1,-1-1 0,0 1-1,0 0 1,0 0 0,0 0 0,-1 0-1,0 1 6,1 0 1,-1 0-1,1 0 0,-1 0 1,1 1-1,0-1 1,-1 1-1,1 0 1,0 0-1,0-1 1,0 2-1,0-1 1,1 0-1,-1 0 1,1 0-1,-1 1-6,-6 11 52,0 0 1,1 0-1,1 1 0,0 0 0,-1 7-52,1 3 95,2 1-1,1-1 1,0 1 0,2-1 0,2 21-95,0-15 66,1-16-19,0 0 0,2-1 0,0 0-1,0 0 1,1 0 0,1 0 0,0-1 0,1 0-1,1 1-46,-6-11-9,0 0 0,0 1 0,1-1 0,-1 0 0,1 0 1,-1-1-1,1 1 0,0 0 0,0-1 0,0 0 0,0 1 0,1-1 0,-1 0 0,0-1 0,1 1 0,0-1 0,-1 0 0,1 1 0,0-1 0,0-1 0,2 1 9,-5-1-224,10-3-519,34-27-1226,-36 23 1169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4.974"/>
    </inkml:context>
    <inkml:brush xml:id="br0">
      <inkml:brushProperty name="width" value="0.2" units="cm"/>
      <inkml:brushProperty name="height" value="0.2" units="cm"/>
      <inkml:brushProperty name="color" value="#66CC00"/>
    </inkml:brush>
  </inkml:definitions>
  <inkml:trace contextRef="#ctx0" brushRef="#br0">7 393 192,'-6'127'2340,"62"-282"-1574,-36 77-829,-12 41 148,1 0 1,2 1-1,2 0 1,1 1-1,2 0 1,10-15-86,-25 48 24,0 1 1,0-1 0,1 1 0,-1 0-1,0-1 1,1 1 0,-1 0-1,1 0 1,-1-1 0,1 1 0,0 1-1,-1-1 1,1 0 0,0 0 0,0 1-1,-1-1 1,1 0 0,0 1-1,0 0 1,0 0 0,0-1 0,0 1-1,0 0-24,-1 0 98,13 4 187,-5 4-237,0-1-1,-1 2 0,1-1 1,-1 1-1,-1 0 1,0 1-1,0 0 1,-1 0-1,-1 0 1,1 1-1,-1 0 1,-1 0-1,0 0 1,-1 0-1,0 1 0,-1 0 1,1 8-48,3 35 38,-2-1 0,-2 1 1,-4 23-39,0-5-583,2-72 169,13 7-973,-6-9 570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5.989"/>
    </inkml:context>
    <inkml:brush xml:id="br0">
      <inkml:brushProperty name="width" value="0.2" units="cm"/>
      <inkml:brushProperty name="height" value="0.2" units="cm"/>
      <inkml:brushProperty name="color" value="#66CC00"/>
    </inkml:brush>
  </inkml:definitions>
  <inkml:trace contextRef="#ctx0" brushRef="#br0">231 35 28,'-2'0'102,"0"0"0,0 0 0,0 0 0,0 0 0,0 0 0,0-1-1,0 1 1,0 0 0,0-1 0,0 0 0,0 1 0,0-1 0,0 0 0,0 0 0,1 0 0,-1 0 0,0-1 0,1 1-1,-1 0 1,1-1 0,-1 1 0,1-1-102,-19-13 134,18 14-95,0 1 0,0-1 0,0 1 1,0 0-1,-1 0 0,1 0 0,0 0 1,0 0-1,0 0 0,-1 1 0,1-1 1,0 1-1,0-1 0,0 1 1,0 0-1,0 0 0,0 0 0,0 0 1,0 0-1,1 0 0,-1 1 0,0 0-39,-35 29 334,28-21-265,0 1 0,1 0-1,0 0 1,1 1 0,0 0 0,1 1 0,0-1 0,1 1-1,0 0 1,2 0 0,-1 1 0,1-1 0,1 1 0,1-1-1,0 1 1,0 0 0,1 0 0,2 8-69,-1-14 27,0 1 0,1 0 0,0-1 0,0 1 0,1-1 0,0 0-1,0 0 1,1 0 0,0 0 0,0-1 0,1 1 0,0-1 0,1 0 0,-1 0 0,1-1 0,1 0 0,-1 0 0,1 0 0,0-1 0,0 0 0,0 0 0,1-1 0,0 0-1,0 0 1,0-1 0,0 0 0,1-1 0,-1 1 0,4-1-27,22 3-468,2 0 1,-1-3-1,23-1 468,-56-1-744,-2 0-298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6.504"/>
    </inkml:context>
    <inkml:brush xml:id="br0">
      <inkml:brushProperty name="width" value="0.2" units="cm"/>
      <inkml:brushProperty name="height" value="0.2" units="cm"/>
      <inkml:brushProperty name="color" value="#66CC00"/>
    </inkml:brush>
  </inkml:definitions>
  <inkml:trace contextRef="#ctx0" brushRef="#br0">1 1 108,'45'49'3174,"33"45"-3174,21 25 592,-57-70-402,-28-32-296,0 0-1,1-1 0,18 14 107,-31-28-95,0-1 0,0 0 1,0-1-1,0 1 0,0 0 0,0-1 0,0 1 0,0-1 0,0 1 0,1-1 0,-1 0 0,0 0 0,0 0 0,0 0 0,1 0 0,-1-1 0,0 1 1,0-1-1,0 1 0,0-1 0,0 0 0,0 0 0,0 0 0,0 0 0,0 0 0,0 0 0,0-1 0,-1 1 0,1-1 0,0 1 0,0-2 95,14-13-789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26.838"/>
    </inkml:context>
    <inkml:brush xml:id="br0">
      <inkml:brushProperty name="width" value="0.2" units="cm"/>
      <inkml:brushProperty name="height" value="0.2" units="cm"/>
      <inkml:brushProperty name="color" value="#66CC00"/>
    </inkml:brush>
  </inkml:definitions>
  <inkml:trace contextRef="#ctx0" brushRef="#br0">411 0 260,'-13'22'486,"0"0"1,1 0-1,1 2 0,1-1 0,1 1 1,1 0-1,-2 16-486,-5 9 456,-100 352 1090,17-56-1090,77-272-469,2-8-1065,-20 45 1078,25-85-1297,11-17 215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4.658"/>
    </inkml:context>
    <inkml:brush xml:id="br0">
      <inkml:brushProperty name="width" value="0.2" units="cm"/>
      <inkml:brushProperty name="height" value="0.2" units="cm"/>
      <inkml:brushProperty name="color" value="#66CC00"/>
    </inkml:brush>
  </inkml:definitions>
  <inkml:trace contextRef="#ctx0" brushRef="#br0">126 437 24,'0'0'122,"0"0"20,0 0-9,0 0 3,0 0 19,0 0 0,0 0-21,0 0 2,0 0 10,0 0-24,0 0 24,0 0 47,0 0-18,-6 6-42,-1 2 23,0 1 0,0 0 0,1 0 0,1 0-1,-1 1 1,2 0 0,-1 0 0,-2 9-156,0 2 139,-2 8 270,-2-1 0,0-1 1,-2 1-1,-2-1-409,30-101 532,-3 27-470,1 0 0,3 1 0,2 1 0,15-29-62,32-47 255,5 1-255,-60 102 26,2 0 1,0 0-1,1 2 1,0-1-1,1 2 1,2-1-27,-15 15 10,-1 1 1,1 0-1,-1-1 1,1 1-1,-1 0 1,1 0-1,0-1 1,-1 1-1,1 0 1,-1 0 0,1 0-1,-1 0 1,1 0-1,0 0 1,-1 0-1,1 0 1,-1 0-1,1 0 1,0 0-1,-1 0 1,1 1 0,-1-1-1,1 0 1,-1 0-1,1 1 1,-1-1-1,1 0 1,-1 0-1,1 1 1,-1-1-1,1 1-10,17 20 129,8 28-48,-25-46-61,160 362 254,-146-326-633,-2 0 0,-2 1-1,-1 0 1,0 16 359,-9-51-1514,-1-5 490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5.004"/>
    </inkml:context>
    <inkml:brush xml:id="br0">
      <inkml:brushProperty name="width" value="0.2" units="cm"/>
      <inkml:brushProperty name="height" value="0.2" units="cm"/>
      <inkml:brushProperty name="color" value="#66CC00"/>
    </inkml:brush>
  </inkml:definitions>
  <inkml:trace contextRef="#ctx0" brushRef="#br0">0 19 284,'16'-5'242,"0"1"-1,1 1 1,-1 0-1,1 1 1,-1 1-1,1 1 1,-1 0-1,8 1-241,30 6 457,48 11-457,-78-13 71,53 12-3,-38-7-976,0-2-1,32 2 909,-52-9-815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5.492"/>
    </inkml:context>
    <inkml:brush xml:id="br0">
      <inkml:brushProperty name="width" value="0.2" units="cm"/>
      <inkml:brushProperty name="height" value="0.2" units="cm"/>
      <inkml:brushProperty name="color" value="#66CC00"/>
    </inkml:brush>
  </inkml:definitions>
  <inkml:trace contextRef="#ctx0" brushRef="#br0">0 182 20,'17'71'3066,"24"64"-3066,-41-134 22,0-1 0,0 0-1,0 1 1,1-1 0,-1 0 0,0 1 0,1-1 0,-1 0 0,0 1 0,1-1 0,-1 0 0,0 0 0,1 1 0,-1-1 0,0 0 0,1 0 0,-1 0 0,1 0 0,-1 1 0,1-1 0,-1 0 0,0 0-1,1 0 1,-1 0 0,1 0 0,-1 0 0,1 0 0,-1 0 0,0 0 0,1 0 0,-1-1 0,1 1 0,-1 0 0,0 0 0,1 0 0,-1 0 0,1-1 0,-1 1 0,0 0 0,1 0 0,-1-1 0,0 1 0,1 0-1,-1-1 1,0 1 0,0 0 0,1-1 0,-1 1 0,0 0 0,0-1 0,1 1 0,-1-1-22,16-17 252,-16 17-275,23-32 273,-2-2 0,-2 0 0,4-11-250,11-19 224,-17 35-625,1 1 0,1 0 0,14-14 401,-25 31-643,0 2-257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6.393"/>
    </inkml:context>
    <inkml:brush xml:id="br0">
      <inkml:brushProperty name="width" value="0.2" units="cm"/>
      <inkml:brushProperty name="height" value="0.2" units="cm"/>
      <inkml:brushProperty name="color" value="#66CC00"/>
    </inkml:brush>
  </inkml:definitions>
  <inkml:trace contextRef="#ctx0" brushRef="#br0">309 34 100,'-6'-4'224,"0"0"0,0 1 1,0-1-1,0 1 0,-1 0 0,1 1 1,-1-1-1,0 1 0,1 1 0,-1-1 0,0 1 1,0 0-1,-2 1-224,8 0 163,-26 0 307,20 1-422,-1 0 0,1 0 1,0 1-1,0 0 1,-1 0-1,1 0 1,0 1-1,1 1 0,-1-1 1,1 1-1,-1 0 1,1 0-1,0 1 0,1 0 1,-1 0-1,1 0 1,0 1-1,-1 0-48,-1 3 64,0 0-1,0 0 0,1 1 1,0-1-1,1 1 1,0 1-1,0-1 1,1 1-1,1-1 1,-1 1-1,1 7-63,1-8 46,2 0 0,0 1 0,0-1 0,0 0 1,2 0-1,-1 0 0,1 0 0,2 6-46,-3-12 13,0-1 0,0 1 1,0 0-1,1-1 0,0 0 0,-1 1 1,1-1-1,0 0 0,0 0 1,1 1-1,-1-2 0,1 1 0,-1 0 1,1-1-1,0 1 0,0-1 1,0 0-1,0 0 0,1 0 0,-1 0 1,1 0-1,-1-1 0,1 0 1,1 1-14,0-2 9,0 0 1,0 0 0,0-1-1,0 0 1,-1 0 0,1 0-1,0-1 1,0 1-1,-1-1 1,1 0 0,-1 0-1,1-1 1,-1 1 0,0-1-1,0 0 1,0 0 0,0-1-1,-1 1 1,1-1 0,-1 0-1,0 0 1,0 0-10,7-7 1,-1-1 0,0-1 0,-1 0 1,-1 0-1,0 0 0,4-12-1,-3 2 12,-2 0-1,-1 0 1,0-1 0,-2 0 0,-1 1 0,0-20-12,-2 56 11,1 0 1,1 0 0,0-1-1,1 1 1,0-1 0,1 1-1,0-1 1,1 0 0,0 0-1,1-1 1,0 0 0,1 0-1,1 0 1,7 8-12,-11-16 20,0-1-1,0 0 1,0 0-1,0 0 1,0 0-1,0-1 1,0 0 0,1 0-1,-1 0 1,1 0-1,-1-1 1,0 0 0,1 0-1,-1 0 1,1 0-1,4-1-19,9 0 64,-12-1-194,0-1 1,0 0 0,0 0 0,-1 0 0,1-1 0,-1 0 0,1 0 129,4-3-1456,-8 5 667,-2-3-97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6.873"/>
    </inkml:context>
    <inkml:brush xml:id="br0">
      <inkml:brushProperty name="width" value="0.2" units="cm"/>
      <inkml:brushProperty name="height" value="0.2" units="cm"/>
      <inkml:brushProperty name="color" value="#66CC00"/>
    </inkml:brush>
  </inkml:definitions>
  <inkml:trace contextRef="#ctx0" brushRef="#br0">1 0 72,'3'37'2617,"0"4"-4285,-3-31 795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3.514"/>
    </inkml:context>
    <inkml:brush xml:id="br0">
      <inkml:brushProperty name="width" value="0.2" units="cm"/>
      <inkml:brushProperty name="height" value="0.2" units="cm"/>
      <inkml:brushProperty name="color" value="#66CC00"/>
    </inkml:brush>
  </inkml:definitions>
  <inkml:trace contextRef="#ctx0" brushRef="#br0">74 0 280,'-28'153'2103,"7"0"1,6 1-1,6 42-2103,8 116 996,2-277-1052,2 0 1,1 1-1,2 1 56,4 37-506,-1-17-2847,-9-58 2165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7.209"/>
    </inkml:context>
    <inkml:brush xml:id="br0">
      <inkml:brushProperty name="width" value="0.2" units="cm"/>
      <inkml:brushProperty name="height" value="0.2" units="cm"/>
      <inkml:brushProperty name="color" value="#66CC00"/>
    </inkml:brush>
  </inkml:definitions>
  <inkml:trace contextRef="#ctx0" brushRef="#br0">23 1 348,'0'265'3436,"-1"-245"-3210,0-1 1,-2 1-1,-3 9-226,2-9-643,1 0 0,1 0 0,0 12 643,2-26-935,3-5 20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7.669"/>
    </inkml:context>
    <inkml:brush xml:id="br0">
      <inkml:brushProperty name="width" value="0.2" units="cm"/>
      <inkml:brushProperty name="height" value="0.2" units="cm"/>
      <inkml:brushProperty name="color" value="#66CC00"/>
    </inkml:brush>
  </inkml:definitions>
  <inkml:trace contextRef="#ctx0" brushRef="#br0">43 0 260,'-20'437'5745,"1"-107"-4459,15-157-1729,5-172 387,-1-1 0,0 1 0,0-1 0,0 0 0,0 1 0,0-1 1,0 0-1,0 1 0,0-1 0,1 0 0,-1 1 0,0-1 0,0 0 0,1 1 0,-1-1 0,0 0 0,0 1 1,1-1-1,-1 0 0,0 0 0,0 1 0,1-1 0,-1 0 0,1 0 0,-1 0 0,0 0 0,1 0 0,-1 1 1,0-1-1,1 0 0,-1 0 0,0 0 0,1 0 0,-1 0 0,1 0 0,-1 0 0,0 0 0,1 0 0,-1 0 1,0 0-1,1 0 0,-1-1 0,1 1 0,-1 0 0,0 0 0,1 0 0,-1 0 0,0-1 0,1 1 0,-1 0 0,0 0 1,0-1-1,1 1 0,-1 0 0,0 0 0,0-1 0,1 1 56,-1-4-1221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9.043"/>
    </inkml:context>
    <inkml:brush xml:id="br0">
      <inkml:brushProperty name="width" value="0.2" units="cm"/>
      <inkml:brushProperty name="height" value="0.2" units="cm"/>
      <inkml:brushProperty name="color" value="#66CC00"/>
    </inkml:brush>
  </inkml:definitions>
  <inkml:trace contextRef="#ctx0" brushRef="#br0">325 126 40,'0'0'265,"0"0"-22,0 0 10,0 0-61,0 0-39,0 0-2,0 0-8,0 0 0,0 0 8,0 0-25,0 0-24,0 0 8,0 0 7,0 0-39,-7-10 52,0-1-83,0 0 1,-1 1-1,-1 0 0,1 1 1,-2 0-1,-6-5-47,11 9 39,0 1 0,-1 0 0,1 0 0,-1 0 0,0 1 0,0 0 0,0 0 0,-1 0 0,1 1 0,0 0 0,-1 0 0,0 1 0,-5-1-39,6 3 25,0 0 1,1 0-1,-1 0 0,0 1 0,0-1 0,1 1 0,0 1 0,-1-1 1,1 1-1,0 0 0,0 0 0,0 1 0,0-1 0,1 1 0,0 0 1,0 0-1,0 1 0,0-1 0,0 1 0,1 0 0,0 0 0,0 0 1,0 0-1,1 1-25,-6 10 67,0 1 0,2-1 0,0 2 0,1-1 0,0 0 1,2 1-1,-1 6-67,3-19 16,0 0 1,0 1 0,1-1 0,0 1-1,0-1 1,0 0 0,0 1-1,1-1 1,0 1 0,0-1-1,1 0 1,-1 0 0,1 0 0,0 0-1,1 0 1,-1 0 0,1 0-1,0-1 1,0 1-17,2 1 26,-2-2 0,0 0 0,0 0 1,0 0-1,1-1 1,0 1-1,0-1 1,2 2-27,-4-4 14,0 0 1,1 0-1,-1-1 1,0 1 0,1 0-1,-1-1 1,1 0-1,-1 1 1,0-1 0,1 0-1,-1 0 1,1 0-1,-1-1 1,1 1 0,-1-1-1,0 1 1,3-2-15,5-1 21,0-1 0,0 0-1,-1-1 1,1 0 0,-1 0 0,0-1 0,0 0 0,-1-1 0,0 0 0,0 0 0,0-1-21,11-12 127,-2-1 0,0-1 0,13-22-127,-30 44 8,0-1-1,0 1 1,0 0-1,0 0 1,1 0 0,-1-1-1,0 1 1,0 0-1,0 0 1,1 0-1,-1 0 1,0 0 0,0 0-1,0 0 1,1-1-1,-1 1 1,0 0-1,0 0 1,1 0-1,-1 0 1,0 0 0,0 0-1,0 0 1,1 0-1,-1 0 1,0 0-1,0 0 1,1 0 0,-1 0-1,0 0 1,0 1-1,0-1 1,1 0-1,-1 0 1,0 0-1,0 0 1,0 0 0,1 0-1,-1 1 1,0-1-1,0 0 1,0 0-1,1 0 1,-1 0 0,0 1-1,0-1 1,0 0-1,0 0 1,0 0-1,0 1 1,0-1-8,12 20 122,3 22-16,-9-20-105,0 0 0,2-1 0,0 0 1,2 0-1,0-1 0,1 0 0,1-1 1,1 0-1,1-1 0,8 8-1,-20-24-107,0 0-1,1-1 1,-1 1 0,0 0-1,1-1 1,0 0-1,-1 1 1,1-1-1,0 0 1,-1 0-1,1-1 1,0 1 0,0 0-1,0-1 1,2 0 107,-3 0-584,3-3-196,21-13-48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39.823"/>
    </inkml:context>
    <inkml:brush xml:id="br0">
      <inkml:brushProperty name="width" value="0.2" units="cm"/>
      <inkml:brushProperty name="height" value="0.2" units="cm"/>
      <inkml:brushProperty name="color" value="#66CC00"/>
    </inkml:brush>
  </inkml:definitions>
  <inkml:trace contextRef="#ctx0" brushRef="#br0">128 1 292,'2'54'2987,"9"44"-2987,-1 5 530,-5-39-255,13 315 1538,-19-363-1681,1-10-50,0-1 1,0 1-1,0-1 0,0 1 1,1-1-1,0 1 1,0-1-1,2 5-82,-1-16 35,0-1 1,1 1-1,0 0 0,0 0 1,1 0-1,3-4-35,0-2 26,-2 3-22,27-49 129,35-48-133,-55 89 48,1 1-1,0 0 1,1 1-1,1 1 1,0 0-1,1 1 1,1 1-1,6-3-47,-21 13 22,0 1 0,0 0-1,1-1 1,-1 1 0,1 0-1,-1 1 1,1-1-1,-1 0 1,1 1 0,-1-1-1,1 1 1,0 0 0,-1 0-1,1 0 1,-1 0 0,1 0-1,0 1 1,-1-1 0,1 1-1,-1 0 1,1-1-1,0 2-21,1 0 29,0 0-1,-1 1 0,1 0 1,0-1-1,-1 1 0,0 1 0,0-1 1,0 0-1,0 1 0,0 0 1,-1-1-1,1 3-28,5 8 79,-1 0 0,-1 1 1,-1 0-1,0 0 0,-1 1 0,0-1 0,-1 1-79,-1-3 58,-1 1-1,0-1 0,0 1 0,-2-1 1,0 1-1,0-1 0,-1 0 0,-1 1 1,0-1-1,-1 0 0,0 0 0,-1-1 1,-1 1-1,0-1 0,0-1 0,-1 1 1,-1-1-1,0 0 0,0 0 0,-1-1 1,-3 2-58,4-3 29,-1 0 0,-1-1 0,1 0 1,-1-1-1,-1 1 0,1-2 0,-1 0 1,0 0-1,-1-1 0,-9 3-29,1-2 22,0-2-1,0 0 1,0-2-1,0 0 0,-1-1 1,-6-1-22,16-1-28,0-1-1,0 0 1,0 0 0,0-1-1,1-1 1,-1 0 0,1 0 0,-6-4 28,-10-6-355,1-1 1,-18-13 354,40 26-270,0 0-1,0-1 0,0 1 0,0-1 1,1 1-1,-1-1 0,1 0 1,0 0-1,0 0 0,0 0 1,0 0-1,0-1 0,1 1 1,0-1-1,-1 1 0,1-1 0,0 0 271,1-3-1636</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1.554"/>
    </inkml:context>
    <inkml:brush xml:id="br0">
      <inkml:brushProperty name="width" value="0.2" units="cm"/>
      <inkml:brushProperty name="height" value="0.2" units="cm"/>
      <inkml:brushProperty name="color" value="#66CC00"/>
    </inkml:brush>
  </inkml:definitions>
  <inkml:trace contextRef="#ctx0" brushRef="#br0">32 16 44,'0'-14'528,"1"12"4298,0 6-4771,-1 0-1,1 0 0,-1 0 0,0 0 0,0 0 0,0-1 0,0 1 0,-1 0 0,1 0 0,-1 0 0,0 0 0,-1 0-54,-17 57-1250,12-41 196,3-6 119</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1.891"/>
    </inkml:context>
    <inkml:brush xml:id="br0">
      <inkml:brushProperty name="width" value="0.2" units="cm"/>
      <inkml:brushProperty name="height" value="0.2" units="cm"/>
      <inkml:brushProperty name="color" value="#66CC00"/>
    </inkml:brush>
  </inkml:definitions>
  <inkml:trace contextRef="#ctx0" brushRef="#br0">11 0 120,'-3'357'3185,"-5"-344"-5051,8-15 1047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2.622"/>
    </inkml:context>
    <inkml:brush xml:id="br0">
      <inkml:brushProperty name="width" value="0.2" units="cm"/>
      <inkml:brushProperty name="height" value="0.2" units="cm"/>
      <inkml:brushProperty name="color" value="#66CC00"/>
    </inkml:brush>
  </inkml:definitions>
  <inkml:trace contextRef="#ctx0" brushRef="#br0">82 6 12,'25'30'4659,"-20"-61"-3941,-4 27 156,-3 21-266,-28 259 933,-4 27-781,31-286-731,-5 31 181,2 1-1,1 44-209,5 3 21,-10-65-84,10-30-109,0-1 0,-1 1 0,1 0 0,0-1 0,0 1 0,0 0 1,-1 0-1,1-1 0,0 1 0,-1 0 0,1-1 0,-1 1 0,1-1 0,0 1 0,-1-1 0,0 1 0,1-1 0,-1 1 1,1-1-1,-1 1 0,1-1 0,-1 1 0,0-1 0,1 0 0,-1 1 0,0-1 0,1 0 0,-1 0 0,0 0 172,0-1-1532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3.275"/>
    </inkml:context>
    <inkml:brush xml:id="br0">
      <inkml:brushProperty name="width" value="0.2" units="cm"/>
      <inkml:brushProperty name="height" value="0.2" units="cm"/>
      <inkml:brushProperty name="color" value="#66CC00"/>
    </inkml:brush>
  </inkml:definitions>
  <inkml:trace contextRef="#ctx0" brushRef="#br0">21 0 300,'0'0'501,"0"0"-47,0 0-35,0 0-33,0 0-26,0 0-27,0 6-39,0-3-315,-5 54 815,4-56-926,-1 32-1614,-6-20 897,4-5-16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3.606"/>
    </inkml:context>
    <inkml:brush xml:id="br0">
      <inkml:brushProperty name="width" value="0.2" units="cm"/>
      <inkml:brushProperty name="height" value="0.2" units="cm"/>
      <inkml:brushProperty name="color" value="#66CC00"/>
    </inkml:brush>
  </inkml:definitions>
  <inkml:trace contextRef="#ctx0" brushRef="#br0">0 0 208,'7'33'861,"-1"1"-1,-2-1 1,-1 1-1,-2 0 1,-2 30-861,0-14 588,1 227-374,-11-267-1916,9-11 779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4.141"/>
    </inkml:context>
    <inkml:brush xml:id="br0">
      <inkml:brushProperty name="width" value="0.2" units="cm"/>
      <inkml:brushProperty name="height" value="0.2" units="cm"/>
      <inkml:brushProperty name="color" value="#66CC00"/>
    </inkml:brush>
  </inkml:definitions>
  <inkml:trace contextRef="#ctx0" brushRef="#br0">75 0 56,'0'146'4941,"0"72"-3044,-1-207-1814,0 0 0,-1-1 0,0 1 0,-4 10-83,3-11 56,0 1-1,1 0 0,0 0 0,0 11-55,0 271 372,2-289-371,0-1 0,-1 0 0,0 1 0,1-1 0,-1 0 0,0 0 0,0 1-1,-1-1 1,1 0 0,-1 0 0,-1 2-1,1-2 1,1 0 0,-1 0-1,1 0 1,-1 0 0,1 1 0,0-1-1,0 0 1,1 1 0,-1-1 0,1 1-1,-1 2 0,2 3-260,-2-1-1,1 1 1,-1-1-1,0 0 1,-1 1-1,0-1 1,0 0-1,-1 2 261,-5-6-1713,5-2 705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3.852"/>
    </inkml:context>
    <inkml:brush xml:id="br0">
      <inkml:brushProperty name="width" value="0.2" units="cm"/>
      <inkml:brushProperty name="height" value="0.2" units="cm"/>
      <inkml:brushProperty name="color" value="#66CC00"/>
    </inkml:brush>
  </inkml:definitions>
  <inkml:trace contextRef="#ctx0" brushRef="#br0">0 142 740,'14'0'463,"-1"0"0,1-1 0,-1 0 0,1-1 0,-1-1-1,0 0 1,0 0 0,0-2 0,6-2-463,37-10 690,20-2-239,59-15 1108,18 4-1559,-98 23-1987,1 1 0,32 3 1987,-63 3-1212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4.558"/>
    </inkml:context>
    <inkml:brush xml:id="br0">
      <inkml:brushProperty name="width" value="0.2" units="cm"/>
      <inkml:brushProperty name="height" value="0.2" units="cm"/>
      <inkml:brushProperty name="color" value="#66CC00"/>
    </inkml:brush>
  </inkml:definitions>
  <inkml:trace contextRef="#ctx0" brushRef="#br0">1 1 248,'134'16'1800,"-86"-13"-1367,0 3 1,-1 1-1,0 3 1,0 2-1,16 7-433,-3 12-158,-56-29-36,-1 0 0,0 0 0,0 0 0,0 0 0,-1 1 0,1-1 1,-1 1-1,1-1 0,-1 1 0,0 0 0,0 0 0,0 0 0,0 0 0,0 1 1,-1-1-1,1 2 194,-1 2-887</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4.889"/>
    </inkml:context>
    <inkml:brush xml:id="br0">
      <inkml:brushProperty name="width" value="0.2" units="cm"/>
      <inkml:brushProperty name="height" value="0.2" units="cm"/>
      <inkml:brushProperty name="color" value="#66CC00"/>
    </inkml:brush>
  </inkml:definitions>
  <inkml:trace contextRef="#ctx0" brushRef="#br0">1 0 404,'10'6'312,"-1"1"-1,0 0 1,0 0 0,-1 1-1,0 0 1,4 5-312,11 11 408,1-1-114,-19-16-416,1 0 1,1-1 0,-1 1 0,1-1 0,0-1 0,1 1 0,-1-1 0,1 0 0,0-1 0,0 0 0,1 0 0,-1-1-1,3 1 122,-9-4-789</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6:45.207"/>
    </inkml:context>
    <inkml:brush xml:id="br0">
      <inkml:brushProperty name="width" value="0.2" units="cm"/>
      <inkml:brushProperty name="height" value="0.2" units="cm"/>
      <inkml:brushProperty name="color" value="#66CC00"/>
    </inkml:brush>
  </inkml:definitions>
  <inkml:trace contextRef="#ctx0" brushRef="#br0">347 0 608,'-15'31'632,"-2"5"0,3 2 12,-5 1 0,-4 4-92,4 2-52,-7 2-36,2 2-16,-3 4-99,1 1-13,0-1-120,4-2-180,0-3-252,2 0-173,3-4-347,-1-6-552,7 0 428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2.825"/>
    </inkml:context>
    <inkml:brush xml:id="br0">
      <inkml:brushProperty name="width" value="0.2" units="cm"/>
      <inkml:brushProperty name="height" value="0.2" units="cm"/>
      <inkml:brushProperty name="color" value="#66CC00"/>
    </inkml:brush>
  </inkml:definitions>
  <inkml:trace contextRef="#ctx0" brushRef="#br0">1 50 36,'0'0'373,"0"0"-49,0 0-24,0 0-17,0-15 114,0 8 2255,3-21-1816,1 31 273,0 16-502,10 41-158,3 29-301,1 303 140,-14-224-435,-3-18-41,-1-85-3853,0-64 3155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3.457"/>
    </inkml:context>
    <inkml:brush xml:id="br0">
      <inkml:brushProperty name="width" value="0.2" units="cm"/>
      <inkml:brushProperty name="height" value="0.2" units="cm"/>
      <inkml:brushProperty name="color" value="#66CC00"/>
    </inkml:brush>
  </inkml:definitions>
  <inkml:trace contextRef="#ctx0" brushRef="#br0">1 1 244,'2'10'4554,"6"38"-3527,5 607-67,-13-511-4045,0-143 2157</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3.925"/>
    </inkml:context>
    <inkml:brush xml:id="br0">
      <inkml:brushProperty name="width" value="0.2" units="cm"/>
      <inkml:brushProperty name="height" value="0.2" units="cm"/>
      <inkml:brushProperty name="color" value="#66CC00"/>
    </inkml:brush>
  </inkml:definitions>
  <inkml:trace contextRef="#ctx0" brushRef="#br0">0 43 252,'4'-2'329,"1"1"0,-1 0 0,0 1-1,1-1 1,-1 1 0,1 0 0,-1 0 0,1 0-329,3 0 346,138-19 1093,-35 2-3155,-107 15 908</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4.937"/>
    </inkml:context>
    <inkml:brush xml:id="br0">
      <inkml:brushProperty name="width" value="0.2" units="cm"/>
      <inkml:brushProperty name="height" value="0.2" units="cm"/>
      <inkml:brushProperty name="color" value="#66CC00"/>
    </inkml:brush>
  </inkml:definitions>
  <inkml:trace contextRef="#ctx0" brushRef="#br0">0 1 64,'0'0'362,"0"0"14,0 0-35,0 0-10,0 0 21,0 0-6,0 0-12,0 0 10,0 0-36,0 0-20,0 0-17,0 0-33,0 0-11,0 0-4,24 0-250,-8-1-691,-12 3-330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5.421"/>
    </inkml:context>
    <inkml:brush xml:id="br0">
      <inkml:brushProperty name="width" value="0.2" units="cm"/>
      <inkml:brushProperty name="height" value="0.2" units="cm"/>
      <inkml:brushProperty name="color" value="#66CC00"/>
    </inkml:brush>
  </inkml:definitions>
  <inkml:trace contextRef="#ctx0" brushRef="#br0">2 1 24,'-1'283'3094,"0"-3"-5193,1-278 1248</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6.878"/>
    </inkml:context>
    <inkml:brush xml:id="br0">
      <inkml:brushProperty name="width" value="0.2" units="cm"/>
      <inkml:brushProperty name="height" value="0.2" units="cm"/>
      <inkml:brushProperty name="color" value="#66CC00"/>
    </inkml:brush>
  </inkml:definitions>
  <inkml:trace contextRef="#ctx0" brushRef="#br0">161 144 208,'0'0'194,"2"4"-4,4-7 2562,-4 2-2727,-1-1 1,1 1-1,0-1 0,0 0 0,0 0 0,-1 1 1,1-1-1,-1 0 0,0-1 0,0 1 0,1 0 0,-1 0 1,0 0-1,-1-1 0,1 1 0,0 0 0,-1-1 0,1 1 1,-1-1-26,4-13 147,-4 15-73,1-4 5,-1 0 0,0 0 0,0 0 1,0 0-1,-1 0 0,0 0 0,0-2-79,-4 1 10,3 3 19,1 0 1,-1 1-1,1 0 1,-1-1-1,0 1 1,0 0-1,0 0 1,0 0-1,0 0 0,-1 0 1,1 0-1,0 1 1,-1-1-1,0 1 1,1 0-1,-1-1 1,0 1-1,1 0 1,-1 1-1,0-1 1,0 0-1,0 1 0,0 0 1,0 0-1,0 0 1,0 0-30,2 0 22,-20 18 34,10 0-32,0 0 1,0 1-1,2 0 0,1 0 1,0 1-1,1 0 1,1 1-1,2-1 0,-1 1 1,2 0-1,1 0 1,1 7-25,1-27 12,0 28 14,0-26-28,1 1 0,-1-1-1,1 0 1,0 0 0,0 0 0,0 0-1,1-1 1,-1 1 0,1 0 0,-1 0-1,1-1 1,0 1 0,0-1-1,0 0 1,2 2 2,41 36 7,-24-22 14,-19-17-22,-1 0 0,0 0-1,0 0 1,1 0 0,-1 0-1,0 0 1,1 0 0,-1 0 0,1 0-1,-1-1 1,1 1 0,0 0-1,-1-1 1,1 0 0,0 1-1,-1-1 1,1 0 0,0 0 0,-1 0-1,1 0 1,0 0 0,-1 0-1,1 0 1,0-1 0,0 1 1,1-2-11,0 1-1,0-1 1,-1 0 0,1 1 0,-1-1 0,1 0 0,-1-1-1,0 1 1,0 0 0,0-1 0,0 1 0,0-1 0,0 0 11,5-10-74,0 0 0,-1-1 1,0 1-1,-1-1 0,2-10 74,2-35-237,3-12 164,-12 71 75,1 0-1,-1 1 1,0-1 0,0 0-1,0 0 1,0 0-1,0 0 1,0 0 0,0 1-1,0-1 1,1 0 0,-1 0-1,0 0 1,0 0-1,0 0 1,0 0 0,0 1-1,1-1 1,-1 0 0,0 0-1,0 0 1,0 0-1,1 0 1,-1 0 0,0 0-1,0 0 1,0 0 0,0 0-1,1 0 1,-1 0-1,0 0 1,0 0 0,0 0-1,1 0 1,-1 0 0,0 0-1,0 0 1,0 0-1,0 0 1,1-1 0,-1 1-1,0 0 1,0 0-1,0 0 1,0 0 0,0 0-1,1 0 1,-1-1 0,0 1-1,0 0 1,0 0-1,0 0 1,0 0 0,0 0-1,0-1 1,0 1 0,0 0-1,1 0-1,7 32 44,1 49-24,0 191-569,-9-259 535,-2 0-1,0 0 1,0 0-1,-1 0 1,-1 0-1,-3 8 15,-9 32-55,11-36 36,0-1 1,-1 0-1,-1-1 0,0 1 0,-1-1 0,-1-1 0,0 1 0,-1-2 0,-1 1 0,0-1 0,-1-1 0,0 0 0,-10 7 19,19-17-54,-1 1-1,1-1 1,-1-1 0,0 1-1,1 0 1,-1-1-1,0 0 1,0 0-1,0 0 1,0 0-1,1-1 1,-1 1-1,-4-1 55,7 0-190,-11-3-199,9 1 363,0 0 0,1 0 0,-1 0 0,1-1 0,-1 1 0,1-1 0,0 0 0,0 0 0,1 0 0,-1 1 0,0-2 0,1 1 0,0 0 0,0 0 0,0 0 0,0-1 0,0 1 0,1 0 0,-1-1 0,1 1 0,0 0 0,0-1 0,0 1 0,0-1 0,1 1 0,-1 0 0,1-1 0,0 1 0,0-1 26,6-9 51,0 0 0,1 1 0,0 0 0,1 0 0,1 1 0,0 0 0,0 0 0,1 1 0,0 1 0,2-1-51,33-24-603,50-27 603,-76 48-361,9-5-398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7.891"/>
    </inkml:context>
    <inkml:brush xml:id="br0">
      <inkml:brushProperty name="width" value="0.2" units="cm"/>
      <inkml:brushProperty name="height" value="0.2" units="cm"/>
      <inkml:brushProperty name="color" value="#66CC00"/>
    </inkml:brush>
  </inkml:definitions>
  <inkml:trace contextRef="#ctx0" brushRef="#br0">1 1 136,'0'0'323,"0"0"-24,5 2-26,-2-1-238,0 1 0,-1 0 0,1-1 0,-1 1 0,0 0-1,1 0 1,-1 0 0,0 0 0,0 1 0,0-1 0,0 1 0,-1-1 0,1 1 0,-1-1 0,1 2-35,2 5 102,0 1 0,0 0 0,-1 0 0,2 11-102,1 19 280,-1 1-1,-1 10-279,-3-37 58,4 405 1155,-6-256-976,1-161-269,0-2 30,0 0 1,0 0 0,0 0-1,0 1 1,0-1 0,0 0-1,0 0 1,0 1 0,0-1 0,0 0-1,0 0 1,0 0 0,0 1-1,0-1 1,0 0 0,0 0-1,0 0 1,0 1 0,0-1-1,0 0 1,0 0 0,1 0-1,-1 0 1,0 1 0,0-1-1,0 0 1,0 0 0,1 0-1,-1 0 1,0 0 0,0 0 0,0 1-1,0-1 1,1 0 0,-1 0-1,0 0 1,0 0 0,0 0-1,1 0 1,-1 0 0,0 0-1,0 0 1,1 0 0,-1 0-1,0 0 1,0 0 0,0 0-1,1 0 2,9-10-83,7-16-64,33-83-410,-34 71 622,1 1-1,1 1 1,3 0-1,13-17-64,-33 52 18,-1 1 0,1-1 0,-1 0 0,1 0 0,0 0 0,0 1 0,-1-1 0,1 0 1,0 1-1,0-1 0,0 0 0,0 1 0,0-1 0,0 1 0,0 0 0,0-1 0,0 1 0,0 0 0,0-1 0,0 1 0,0 0 0,0 0 0,0 0 0,0 0 0,0 0 1,0 0-1,0 0 0,0 1 0,0-1 0,0 0 0,0 0 0,0 1 0,0-1 0,0 1 0,0-1 0,0 1 0,0-1 0,0 1 0,0 0 0,0-1 0,-1 1 0,1 0 1,0 0-1,0-1 0,0 2-18,29 43 359,-15-11-219,-2 1-1,-1 1 1,-2-1-1,-1 2 1,1 17-140,-1-7-463,2-1-1,16 43 464,-26-88-171,-1 1 0,1-1 0,0 1 0,-1-1 0,1 0 0,0 1-1,0-1 1,0 0 0,-1 0 0,1 0 0,1 1 0,-1-1 0,0 0-1,0 0 1,0-1 0,1 2 171,-1-2-910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4.202"/>
    </inkml:context>
    <inkml:brush xml:id="br0">
      <inkml:brushProperty name="width" value="0.2" units="cm"/>
      <inkml:brushProperty name="height" value="0.2" units="cm"/>
      <inkml:brushProperty name="color" value="#66CC00"/>
    </inkml:brush>
  </inkml:definitions>
  <inkml:trace contextRef="#ctx0" brushRef="#br0">68 5 240,'0'-2'708,"-2"1"-88,-2 0-28,4 1 28,0 1-52,0 0-20,-2 3-112,2 2-32,0 2-60,-4 0-68,-2 13-111,1 2-161,-7 1-221,6 2-203,-5-4-336,-4 7-440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8.456"/>
    </inkml:context>
    <inkml:brush xml:id="br0">
      <inkml:brushProperty name="width" value="0.2" units="cm"/>
      <inkml:brushProperty name="height" value="0.2" units="cm"/>
      <inkml:brushProperty name="color" value="#66CC00"/>
    </inkml:brush>
  </inkml:definitions>
  <inkml:trace contextRef="#ctx0" brushRef="#br0">117 336 40,'8'-3'103,"1"0"-1,-1-1 1,1 0 0,-1 0-1,0-1 1,-1 0 0,1-1-1,-1 1 1,0-2 0,-1 1-1,1-1 1,-1 0-1,0 0 1,-1 0 0,0-1-1,0 0 1,-1 0 0,0 0-1,0-1 1,-1 1 0,0-1-1,0 0 1,-1 0 0,0 0-1,-1 0 1,0 0 0,0 0-1,-1-4-102,-1 9 14,1-1 0,-1 0 0,-1 1-1,1-1 1,-1 1 0,1 0 0,-1-1 0,0 1 0,-1 0-1,1 0 1,-2-1-14,-35-46 191,34 44-140,3 5-6,0 1 1,0-1-1,-1 0 0,1 1 0,0-1 0,-1 1 0,1-1 1,-1 1-1,1 0 0,-1 0 0,1 1 0,-1-1 0,-2 0-45,2 0 66,2 1 33,-13 3 145,5 2-192,0 1-1,0 0 1,0 0-1,1 1 1,0 0-1,0 0 1,1 1-1,0 0 1,1 0 0,-1 1-1,2 0 1,-1 0-1,1 0 1,0 1-1,0 4-51,-2 5 91,1 0 0,0 1 1,2 0-1,1 0 0,0 0 0,1 0 0,2 18-91,0-25 31,2 0 0,0 0 0,0 0 0,1 0 0,1-1-1,0 1 1,1-1 0,0 0 0,1 0 0,0 0 0,1-1 0,0 0-1,1 0-30,2 2 4,0 0 0,1-1 0,0-1 0,1 1 0,0-2-1,1 0 1,0 0 0,0-1 0,1-1 0,10 4-4,-7-4-118,-1-1 0,2 0 0,-1-2 1,8 2 117,19-3-2606,-37-4 1636</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08.926"/>
    </inkml:context>
    <inkml:brush xml:id="br0">
      <inkml:brushProperty name="width" value="0.2" units="cm"/>
      <inkml:brushProperty name="height" value="0.2" units="cm"/>
      <inkml:brushProperty name="color" value="#66CC00"/>
    </inkml:brush>
  </inkml:definitions>
  <inkml:trace contextRef="#ctx0" brushRef="#br0">4 347 292,'-3'35'1855,"3"-34"-743,2-20-560,3-6-280,0 0-1,1 1 1,2 0 0,0 1-1,10-18-271,-11 26 100,1 0-1,0 1 0,1 0 0,0 1 0,1 0 0,0 1 1,1 0-1,1 0 0,5-3-99,-8 8-107,0 0 0,0 1-1,1-1 1,0 2 0,0 0 0,1 0 0,-1 1 0,1 0-1,0 1 1,0 0 0,11-1 107,-13 1-1602,-3 0 761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1.593"/>
    </inkml:context>
    <inkml:brush xml:id="br0">
      <inkml:brushProperty name="width" value="0.2" units="cm"/>
      <inkml:brushProperty name="height" value="0.2" units="cm"/>
      <inkml:brushProperty name="color" value="#66CC00"/>
    </inkml:brush>
  </inkml:definitions>
  <inkml:trace contextRef="#ctx0" brushRef="#br0">0 0 80,'0'0'225,"0"0"-62,0 0-24,0 0 33,0 0 20,0 0-36,0 0 17,0 0 14,0 0 8,0 0-64,0 0 0,0 0 41,0 0-24,0 0-15,0 0 27,0 0 2,0 0 3,0 0-63,0 0 17,5 2 10,-4-2-117,0 0 0,1 1 0,-1-1 0,0 1 0,0-1 0,0 1 0,0-1 0,0 1 0,0 0 0,0 0 0,0-1 0,0 1 0,0 0 0,-1 0 0,1 0 0,0 0 0,0 0 0,-1 0 0,1 0 0,-1 0 0,1 0 0,0 1-12,1 34 373,-2-29-329,0 408 116,4-353-341,2 1 0,3-1 0,7 18 181,-8-39-148,-7-38 142,0 0 1,0 0-1,1 1 1,-1-1-1,1 0 1,0 0-1,0 0 1,0-1-1,0 1 1,0 0-1,1-1 1,-1 1 0,1-1-1,-1 0 1,1 0-1,0 0 1,0 0-1,0 0 1,0-1-1,0 1 1,1-1-1,-1 0 1,0 0-1,1 0 1,-1 0-1,1-1 1,0 1 5,16 2 100,1-1 0,0-1 0,0-1 0,5 0-100,-2-1 100,37-1 97,-36 0-137,0 2-1,0 0 0,0 1 0,24 6-59,-45-6-74,-1 1 0,0 0-1,1 0 1,-1 0 0,0 0-1,0 0 1,0 1 0,-1-1-1,1 1 1,0 0 0,-1 0 0,0 0-1,1 2 75,10 10-2048,-10-12 1244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6.727"/>
    </inkml:context>
    <inkml:brush xml:id="br0">
      <inkml:brushProperty name="width" value="0.2" units="cm"/>
      <inkml:brushProperty name="height" value="0.2" units="cm"/>
      <inkml:brushProperty name="color" value="#66CC00"/>
    </inkml:brush>
  </inkml:definitions>
  <inkml:trace contextRef="#ctx0" brushRef="#br0">463 119 80,'0'-20'901,"4"-1"-693,-4 20-186,1 0 0,-1 0 0,1 0 0,-1 0-1,0-1 1,0 1 0,1 0 0,-1 0 0,0-1 0,0 1-1,0 0 1,0 0 0,0-1 0,-1 1 0,1 0-1,0 0 1,-1 0 0,1-1 0,0 1 0,-1 0 0,0 0-1,1 0 1,-1 0 0,1 0 0,-1 0 0,0 0 0,0 0-1,0 0 1,0 0 0,0 0 0,0 0 0,0 1 0,0-1-1,0 0 1,0 1 0,0-1 0,0 1-22,-8-6 66,1 1-1,-1 1 1,0 0 0,0 0-1,0 0 1,0 1 0,-1 1-1,1 0 1,-1 0 0,0 1-1,1 0 1,-1 0 0,0 1-1,0 1 1,1 0 0,-7 1-66,3 1 37,1 0 0,-1 1 0,1 0 0,0 1 0,0 0 0,1 1 0,-1 0 1,2 1-1,-1 0 0,1 1 0,0 0 0,-5 5-37,2 1 41,0-1-1,1 1 1,1 1-1,0 0 1,1 1-1,0 0 1,2 1-1,0-1 1,0 2-1,2-1 1,0 1-1,1 0 1,1 0-1,1 0 1,0 1-1,2-1 1,0 1-1,1 13-40,0-27 15,1-1-1,0 1 1,0-1-1,1 1 0,-1-1 1,1 1-1,0-1 1,0 0-1,0 0 0,1 0 1,0 0-1,-1 0 1,1 0-1,1-1 0,-1 1 1,0-1-1,1 0 1,0 0-1,-1 0 0,1-1 1,0 1-1,1-1 1,-1 0-1,0 0 0,1 0 1,-1-1-1,1 0 1,-1 0-1,1 0 0,0 0 1,-1-1-1,1 1 1,0-1-1,0 0 0,-1-1 1,1 1-1,0-1-14,11-3 2,0 0-1,-1-1 1,1 0 0,-1-1-1,-1-1 1,1-1 0,-1 0-1,-1 0 1,1-2 0,-1 1-1,-1-2 1,0 0 0,0 0-1,-1-1 1,-1 0 0,1-2-2,-2 0-97,-1 1 0,-1-1 0,0-1 0,-1 1 0,0-1-1,-1 0 1,-1-1 0,0 1 0,-1-2 97,-3 14-4,1-1 0,-1 0 0,0 0-1,0 0 1,0 0 0,0 0 0,-1 0-1,0 1 1,0-1 0,0 0 0,0 0-1,0 1 1,-1-2 4,4 51 381,12 83 11,-11-88-252,1 0-1,8 28-139,-9-54 39,1-1-1,0 0 1,1 0 0,1 0-1,0-1 1,1 0 0,3 5-39,-6-12-80,0-1 0,0-1 1,0 1-1,0-1 0,1 1 0,0-1 1,0 0-1,0-1 0,0 1 1,0-1-1,1 0 0,0 0 1,0-1-1,-1 0 0,1 0 0,0 0 1,1-1-1,0 0 80,-6 0-762,-1-1-297,2 0 82,7 0 94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7.342"/>
    </inkml:context>
    <inkml:brush xml:id="br0">
      <inkml:brushProperty name="width" value="0.2" units="cm"/>
      <inkml:brushProperty name="height" value="0.2" units="cm"/>
      <inkml:brushProperty name="color" value="#66CC00"/>
    </inkml:brush>
  </inkml:definitions>
  <inkml:trace contextRef="#ctx0" brushRef="#br0">1 2 272,'0'-1'59,"1"1"0,-1 0 0,1 0 0,0 0 0,-1 0 0,1 0-1,0 0 1,-1-1 0,1 2 0,-1-1 0,1 0 0,0 0 0,-1 0 0,1 0 0,0 0 0,-1 0 0,1 1 0,-1-1 0,1 0-1,-1 0 1,1 1 0,0-1 0,-1 0 0,1 1 0,-1-1 0,1 1 0,-1-1 0,0 1 0,1-1 0,-1 1 0,1-1 0,-1 1-1,0-1 1,1 1 0,-1-1 0,0 1 0,0 0 0,0-1 0,1 1 0,-1-1 0,0 1 0,0 0 0,0-1 0,0 1 0,0 0-1,0-1 1,0 1-59,8 41 512,-7-32-365,6 53 370,-3 1-1,-3 0 1,-4 26-517,1 19 350,2 105 167,0-203-486,-1 0 1,-1 0-1,0-1 1,0 1-1,-2 2-31,1-2-61,1-1 0,0 1 0,0 0 0,1 0 0,0 3 61,1-13-205,0-1-115,0 0-128,2 8-949,-4-8 498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8.024"/>
    </inkml:context>
    <inkml:brush xml:id="br0">
      <inkml:brushProperty name="width" value="0.2" units="cm"/>
      <inkml:brushProperty name="height" value="0.2" units="cm"/>
      <inkml:brushProperty name="color" value="#66CC00"/>
    </inkml:brush>
  </inkml:definitions>
  <inkml:trace contextRef="#ctx0" brushRef="#br0">24 12 72,'-21'-8'3375,"19"4"-2264,16 5-516,84 12-161,0-4-1,0-4 1,93-8-434,-39 1-1926,-151 2 1295,-1 0-222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8.656"/>
    </inkml:context>
    <inkml:brush xml:id="br0">
      <inkml:brushProperty name="width" value="0.2" units="cm"/>
      <inkml:brushProperty name="height" value="0.2" units="cm"/>
      <inkml:brushProperty name="color" value="#66CC00"/>
    </inkml:brush>
  </inkml:definitions>
  <inkml:trace contextRef="#ctx0" brushRef="#br0">3 205 176,'0'0'65,"1"1"0,-1 0 0,1 0 0,-1-1 0,1 1 0,-1 0 0,1-1 0,0 1 0,-1-1-1,1 1 1,0-1 0,-1 1 0,1-1 0,0 1 0,0-1 0,-1 0 0,1 1 0,0-1 0,0 0 0,0 0 0,0 0 0,-1 1 0,1-1 0,0 0 0,0 0 0,0 0 0,0 0 0,0-1-65,35 1 876,-28 0-617,8-2-148,-1 0-1,1-1 1,-1-1 0,0 0 0,0-1 0,-1-1 0,1 0 0,-1-1 0,-1-1-1,1 0 1,-1 0 0,-1-2 0,4-2-111,-14 10-21,1-1-1,-1 1 1,1-1 0,-1 1-1,0-1 1,0 0-1,0 0 1,-1 0 0,1 0-1,-1 0 1,1 0 0,-1-1-1,0 1 1,0 0-1,-1-1 1,1 1 0,0-4 21,-1 6-83,-3-11-224,0 7 291,0 1 0,1 0 0,-1 0 1,-1 0-1,1 1 0,0-1 1,-1 1-1,0 0 0,0 0 0,0 0 1,0 0-1,0 1 0,-1-1 0,1 1 1,-1 0-1,1 1 0,-1-1 0,0 1 1,0 0-1,0 0 0,1 0 0,-1 1 1,0-1-1,0 1 0,0 1 0,0-1 1,0 1-1,0-1 0,0 2 1,0-1-1,-3 2 16,-1-1 28,0 2 1,1-1 0,-1 1-1,1 1 1,0-1-1,1 1 1,-1 1-1,1 0 1,0 0 0,0 0-1,0 1 1,1-1-1,0 2 1,1-1 0,0 1-1,0-1 1,0 2-29,-1 3 56,1 0 1,1 0-1,0 0 1,1 0-1,0 1 1,1-1-1,0 1 1,1 0-1,1-1 1,0 1-1,0 0 1,3 10-57,-2-15 34,1 0 1,0 0-1,0 0 1,1 0 0,0 0-1,0 0 1,1-1-1,0 1 1,0-1-1,1 0 1,0 0 0,0-1-1,0 1 1,1-1-1,0 0 1,1-1-1,-1 0 1,1 0-1,5 4-34,-7-6-94,0 0-1,-1-1 1,1 1-1,0-1 0,1 0 1,-1 0-1,0 0 1,0-1-1,1 0 0,-1 0 1,1 0-1,-1-1 1,1 0-1,-1 0 0,1 0 1,-1-1-1,1 0 1,-1 0-1,5-1 95,19-16-913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9.156"/>
    </inkml:context>
    <inkml:brush xml:id="br0">
      <inkml:brushProperty name="width" value="0.2" units="cm"/>
      <inkml:brushProperty name="height" value="0.2" units="cm"/>
      <inkml:brushProperty name="color" value="#66CC00"/>
    </inkml:brush>
  </inkml:definitions>
  <inkml:trace contextRef="#ctx0" brushRef="#br0">8 110 252,'-3'24'556,"0"1"1,2-1-1,1 0 1,3 23-557,-1 15 1229,0-57-1152,4-10-95,6-15-104,8-26-35,2 1 0,2 1 1,2 1-1,1 1 0,11-9 157,-36 48 28,0 1 1,0 0-1,1 0 0,-1 0 0,1 0 0,-1 0 0,1 0 1,0 1-1,-1-1 0,1 1 0,0 0 0,0 0 0,1-1-28,-3 2 133,-1 0 15,18 21 115,-14-17-215,1 3 16,-1 1 1,1 0 0,-2 0 0,1 0 0,-1 1 0,0-1-1,-1 1 1,0 0 0,-1-1 0,1 9-65,2 93 380,-5-78-249,1 123-1116,2-152 221,7 5-280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19.703"/>
    </inkml:context>
    <inkml:brush xml:id="br0">
      <inkml:brushProperty name="width" value="0.2" units="cm"/>
      <inkml:brushProperty name="height" value="0.2" units="cm"/>
      <inkml:brushProperty name="color" value="#66CC00"/>
    </inkml:brush>
  </inkml:definitions>
  <inkml:trace contextRef="#ctx0" brushRef="#br0">268 29 160,'-2'-2'105,"0"-1"0,0 1 0,0 0 0,0 0 0,-1 0 0,1 0 0,-1 0 0,1 1 1,-1-1-1,1 1 0,-1-1 0,0 1 0,0 0 0,1 0 0,-1 0 0,0 1 0,0-1 0,0 1 0,0-1 0,0 1 0,0 0 0,0 0 0,0 0 0,-2 1-105,-2 1 90,0 1 1,-1 0-1,1 0 0,1 0 0,-1 1 0,1 0 0,-1 1 0,1-1 0,-1 2-90,-4 3 95,1 0-1,0 1 0,1 0 0,0 0 0,1 1 1,0 0-1,0 0 0,1 1 0,1 0 1,0 0-1,0 1 0,1 1-94,-2 7 110,1 0 0,1 1 1,1 0-1,1 0 0,1 0 0,1 0 0,1 1-110,1-17 16,0 1 0,0 0-1,1-1 1,0 1-1,0-1 1,0 0-1,1 0 1,0 0-1,0 0 1,1 0-1,0-1 1,0 1-1,0-1 1,0 0-1,1 0 1,0-1-1,0 1 1,0-1 0,1 0-1,-1-1 1,1 1-1,0-1 1,0 0-1,0 0 1,0-1-1,1 0 1,-1 0-1,1-1 1,-1 1-1,1-1 1,3 0-16,1-1-181,0 1 1,0-2-1,-1 1 1,1-2-1,0 1 0,0-1 1,-1-1-1,1 0 1,-1 0-1,0-1 0,0-1 1,0 1-1,-1-2 1,8-4 180,0-1-836</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0.025"/>
    </inkml:context>
    <inkml:brush xml:id="br0">
      <inkml:brushProperty name="width" value="0.2" units="cm"/>
      <inkml:brushProperty name="height" value="0.2" units="cm"/>
      <inkml:brushProperty name="color" value="#66CC00"/>
    </inkml:brush>
  </inkml:definitions>
  <inkml:trace contextRef="#ctx0" brushRef="#br0">0 0 36,'1'9'270,"1"0"-1,0 0 1,0-1 0,0 1 0,1-1-1,2 3-269,6 24 512,-8-24-371,3 15 222,2-1 1,1 1-1,1-1-363,-8-19-3,0-1 0,1 0 0,-1 0 0,1 0 0,0 0 0,1 0 0,0-1 0,-1 1 0,1-1 0,0 0 0,1 0 0,-1-1 0,1 1 0,0-1 0,0 0 0,3 2 3,-4-5-123,-1 1-1,0-1 1,1 0-1,-1 0 1,0 0-1,1 0 1,-1-1 0,0 1-1,0-1 1,1 0-1,-1 0 1,0 0 0,0 0-1,0-1 1,0 1-1,0-1 1,0 1 0,0-1-1,1-2 124,13-12-828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4.536"/>
    </inkml:context>
    <inkml:brush xml:id="br0">
      <inkml:brushProperty name="width" value="0.2" units="cm"/>
      <inkml:brushProperty name="height" value="0.2" units="cm"/>
      <inkml:brushProperty name="color" value="#66CC00"/>
    </inkml:brush>
  </inkml:definitions>
  <inkml:trace contextRef="#ctx0" brushRef="#br0">125 1 704,'-29'81'1504,"3"2"1,4 1-1,3 1 0,-5 71-1504,23-147-58,0-2-151,0-1 0,0 1 0,1-1 0,0 0 0,0 1 0,0-1 0,1 1-1,0-1 1,0 0 0,1 1 0,0 2 209,18 7-1063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0.356"/>
    </inkml:context>
    <inkml:brush xml:id="br0">
      <inkml:brushProperty name="width" value="0.2" units="cm"/>
      <inkml:brushProperty name="height" value="0.2" units="cm"/>
      <inkml:brushProperty name="color" value="#66CC00"/>
    </inkml:brush>
  </inkml:definitions>
  <inkml:trace contextRef="#ctx0" brushRef="#br0">516 0 524,'-141'281'3943,"-58"148"-2207,90-161-1866,56-132-1758,40-106 855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2.023"/>
    </inkml:context>
    <inkml:brush xml:id="br0">
      <inkml:brushProperty name="width" value="0.2" units="cm"/>
      <inkml:brushProperty name="height" value="0.2" units="cm"/>
      <inkml:brushProperty name="color" value="#66CC00"/>
    </inkml:brush>
  </inkml:definitions>
  <inkml:trace contextRef="#ctx0" brushRef="#br0">1 0 104,'0'0'287,"0"0"-35,0 0-3,0 0-12,0 0 6,0 0 14,0 0-15,0 0-41,0 0-7,0 0 15,0 0-34,0 0-15,0 0-2,0 0-24,0 0 23,0 0 43,0 0-4,0 0 17,3 1-10,-1 1-183,0-1-1,-1 0 0,1 1 1,-1-1-1,1 1 1,-1-1-1,0 1 1,1 0-1,-1 0 1,0 0-1,0-1 1,0 1-1,-1 0 1,1 0-1,0 0 1,-1 0-1,1 0 1,-1 1-1,0-1 1,0 0-1,0 0 1,0 0-1,0 0 1,0 1-20,-1 73 264,0-45-91,1 550 654,0-571-822,0 0 0,1 1 0,0-1-1,0 0 1,1 1 0,1-1 0,0 0 0,0 0-1,1-1 1,0 1 0,3 4-5,-5-12 2,-1-1 1,1 1-1,-1-1 1,1 0-1,0 1 1,-1-1-1,1 0 1,0 0-1,0 0 1,0-1-1,0 1 1,0 0-1,0-1 1,0 1-1,0-1 1,0 0-1,0 0 1,0 1-1,0-1 0,0-1 1,0 1-1,0 0 1,0 0-1,2-1-2,48-14 1,-49 14 7,65-23-187,1 3 0,18-1 179,-48 14-1584,1 3 0,34-1 1584,-62 5-800,-4 0-114</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2.606"/>
    </inkml:context>
    <inkml:brush xml:id="br0">
      <inkml:brushProperty name="width" value="0.2" units="cm"/>
      <inkml:brushProperty name="height" value="0.2" units="cm"/>
      <inkml:brushProperty name="color" value="#66CC00"/>
    </inkml:brush>
  </inkml:definitions>
  <inkml:trace contextRef="#ctx0" brushRef="#br0">1 204 28,'40'15'1356,"-31"-10"-1172,1 0 0,0-2 1,0 1-1,0-1 1,0 0-1,1-1 1,-1 0-1,1-1 1,-1 0-1,1-1 0,0 0 1,-1 0-1,1-1 1,5-2-185,2-1 159,-1-1 0,0-1 0,0 0 0,0-1 0,-1-1 0,14-9-159,-24 14 1,-1-1 0,0 0 0,0 0 0,-1 0 0,1-1 1,-1 1-1,0-1 0,0 0 0,0 0 0,-1-1 0,1 1 1,-1-1-1,-1 1 0,1-1 0,-1 0 0,0 0 0,0 0 0,-1 0 1,0-1-1,0 1 0,0 0 0,-1-4-1,-1 7-10,0-1 0,1 1 1,-2 0-1,1-1 0,0 1 0,-1 0 0,1 0 0,-1 0 1,0 0-1,0 0 0,0 1 0,0-1 0,-1 1 0,1-1 1,-1 1-1,1 0 0,-1 0 0,0 0 0,0 0 0,0 0 1,0 1-1,0-1 0,0 1 0,-1 0 0,1 0 0,0 0 1,-1 0-1,1 1 0,0-1 0,-1 1 0,1 0 0,-1 0 1,1 0-1,-1 0 0,1 1 0,0 0 10,-7 2 12,0 0-1,1 1 1,0 1 0,-1 0-1,2 0 1,-1 1-1,1 0 1,0 0 0,0 1-1,0 0 1,1 0-1,0 1 1,1 0 0,0 0-1,0 0 1,0 1-1,1 0 1,1 0 0,-2 4-12,-2 8 40,1 0-1,0 0 1,2 1 0,0 0 0,2 0 0,0 0 0,2 1-1,0 12-39,2-27 10,1 0 0,-1 1-1,2-1 1,-1 0 0,1 0-1,0 0 1,0 0 0,1-1-1,0 1 1,1-1 0,-1 0-1,2 0 1,-1-1 0,1 1-1,-1-1 1,2 0 0,-1-1-1,1 1 1,0-1 0,0-1-1,0 1 1,0-1 0,1-1-1,0 1 1,0-1-1,0-1 1,3 2-10,5-1-461,-1-1-1,1 0 1,0-1 0,9-1 461,-12 0-878</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5.671"/>
    </inkml:context>
    <inkml:brush xml:id="br0">
      <inkml:brushProperty name="width" value="0.2" units="cm"/>
      <inkml:brushProperty name="height" value="0.2" units="cm"/>
      <inkml:brushProperty name="color" value="#66CC00"/>
    </inkml:brush>
  </inkml:definitions>
  <inkml:trace contextRef="#ctx0" brushRef="#br0">205 85 16,'0'-1'55,"0"0"-1,0 1 1,0-1 0,-1 0 0,1 1-1,0-1 1,0 0 0,0 0 0,0 1-1,0-1 1,0 0 0,1 1-1,-1-1 1,0 0 0,0 1 0,0-1-1,1 0 1,-1 1 0,0-1 0,1 1-1,-1-1 1,0 0 0,1 1-1,0-1-54,-1 1 13,1 0 0,-1 0 0,1 0 0,-1 1 0,1-1-1,-1 0 1,1 0 0,0 0 0,-1 0 0,1 0 0,-1-1 0,1 1-1,-1 0 1,1 0 0,-1 0 0,1 0 0,-1-1 0,1 1-1,-1 0 1,1 0 0,-1-1 0,1 1 0,-1 0 0,1-1-1,-1 1 1,0 0 0,1-1 0,-1 1 0,0-1 0,1 1-1,-1-1 1,0 1 0,0-1 0,1 1 0,-1-1 0,0 1-1,0-1 1,0 1 0,0-1 0,1 1 0,-1-1 0,0 0-1,0 1 1,0-1 0,0 1 0,0-1 0,-1 0-13,7-5 59,28-14 697,-34 20-727,1 0 0,-1 0 0,1 0-1,-1 0 1,0 0 0,1 0 0,-1-1 0,0 1 0,1 0-1,-1 0 1,0 0 0,1-1 0,-1 1 0,0 0-1,0-1 1,1 1 0,-1 0 0,0 0 0,0-1-1,1 1 1,-1-1 0,0 1 0,0 0 0,0-1 0,0 1-1,0 0 1,1-1 0,-1 1 0,0-1 0,0 1-1,0 0 1,0-1 0,0 1 0,0 0 0,0-1-29,-12-9 305,9 9-295,1 0-1,-1 0 0,0 0 0,0 0 0,0 1 1,1-1-1,-1 1 0,0 0 0,0 0 0,0 0 0,0 0 1,0 0-1,-1 1-9,-15 5 34,0 2-1,1 0 1,0 2 0,0-1 0,1 2 0,-1 1-34,9-5 24,0-1-1,1 1 1,0 1 0,0-1 0,0 1 0,1 1-1,0-1 1,1 1 0,0 1 0,1-1 0,-1 1-1,1 1-23,5-10 4,0 0-1,0 1 1,0-1-1,0 1 0,0-1 1,0 0-1,0 1 1,0-1-1,0 0 0,1 1 1,-1-1-1,1 0 1,-1 1-1,1-1 0,-1 0 1,1 0-1,0 1 1,-1-1-1,1 0 0,0 0 1,0 0-1,0 0 1,0 0-1,0 0 0,0 0 1,0-1-1,0 1 1,1 0-1,-1 0 0,0-1 1,0 1-1,1-1 1,-1 1-1,0-1 0,1 0 1,-1 1-1,2-1-3,65 15-7,-49-12 40,4 2 19,-5-2-1,-1 1 0,0 1 0,-1 0-1,1 1 1,14 8-51,-27-12 35,0 0-1,0 1 0,0 0 1,0 0-1,-1 0 1,0 0-1,1 0 1,-1 1-1,0-1 1,-1 1-1,1 0 0,-1 0 1,0 0-1,1 0 1,-2 0-1,1 0 1,0 1-1,-1-1 1,0 0-1,0 1 0,0 0 1,-1-1-1,1 1 1,-1-1-1,0 1-34,-2 2 32,1 1 0,-1-1 0,0 0 0,0 0 0,-1 0 1,0-1-1,0 1 0,0 0 0,-1-1 0,0 0 0,-1 0 0,0 1-32,-10 13 147,-2-1-1,-17 17-146,30-33-47,-8 9 83,0-1 1,0-1-1,-2 0 0,-1 0-36,11-7-163,1-1 0,-1 0 0,0 0 0,-1 0-1,1-1 1,0 1 0,0-1 0,-1 0 0,1 0 0,0-1 0,-1 1 0,1-1 0,-1 0-1,1 0 1,-1 0 0,1-1 0,-1 0 0,0 0 163,-26-11-957</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6.771"/>
    </inkml:context>
    <inkml:brush xml:id="br0">
      <inkml:brushProperty name="width" value="0.2" units="cm"/>
      <inkml:brushProperty name="height" value="0.2" units="cm"/>
      <inkml:brushProperty name="color" value="#66CC00"/>
    </inkml:brush>
  </inkml:definitions>
  <inkml:trace contextRef="#ctx0" brushRef="#br0">310 25 216,'0'0'301,"0"0"-44,0 0-21,0 0-61,0 0 16,0 0-14,0 0-28,0 0-1,0 0-2,0 0 14,0 0-49,-2-5-17,2 4-82,0 0 0,0 0 0,0 0 1,-1 0-1,1 0 0,0 0 0,-1 1 1,1-1-1,-1 0 0,1 0 0,-1 0 0,0 1 1,1-1-1,-1 0 0,0 1 0,1-1 0,-1 0 1,0 1-1,0-1 0,0 1 0,1-1 0,-1 1 1,0-1-1,0 1 0,0 0 0,0 0 0,0-1 1,0 1-1,0 0 0,0 0 0,0 0-12,-36 8 451,26-4-418,-6 2 232,0 0 0,1 2 0,-12 6-265,25-12 44,0-1 1,-1 1-1,1 0 0,0 0 0,0 0 0,0 0 0,1 0 0,-1 1 1,1 0-1,-1-1 0,1 1 0,0 0 0,0 0 0,0 0 0,0 0 1,0 1-1,1-1 0,-1 0 0,1 1 0,-1 2-44,3-1 23,-1-1 1,1 0-1,0 0 0,1 0 0,-1 0 1,1 0-1,-1 0 0,1 0 0,0-1 1,0 1-1,1-1 0,-1 1 0,1-1 1,3 3-24,51 48 245,-23-24-40,-25-21-108,-1 1 0,1 0 1,-1 1-1,-1 0 1,0 0-1,-1 1 0,0-1 1,0 1-1,2 10-97,-6-15 59,0 0 0,-1 0-1,0 0 1,0 0 0,0 0 0,-1 0 0,0 1-1,-1-1 1,1 0 0,-1 0 0,-1 0 0,1 0-1,-1 0 1,0 0 0,-1 0 0,0-1 0,-2 4-59,-2 4-27,-2-1 0,1 0 1,-2 0-1,0-1 0,0 0 1,-1-1-1,0 0 0,-1-1 1,0 0-1,-1-1 0,0 0 1,-1-1-1,1 0 0,-2-2 1,1 1-1,-1-2 0,1 0 1,-9 1 26,21-5-212,0 0 1,0-1-1,0 0 1,0 0-1,-1 0 1,1 0 0,0 0-1,0 0 1,0 0-1,0 0 1,0-1-1,0 1 1,0-1-1,0 0 1,-2 0 211,-19-15-1301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8.525"/>
    </inkml:context>
    <inkml:brush xml:id="br0">
      <inkml:brushProperty name="width" value="0.2" units="cm"/>
      <inkml:brushProperty name="height" value="0.2" units="cm"/>
      <inkml:brushProperty name="color" value="#66CC00"/>
    </inkml:brush>
  </inkml:definitions>
  <inkml:trace contextRef="#ctx0" brushRef="#br0">56 820 172,'0'3'78,"0"-1"1,0 1-1,0-1 0,0 1 0,0-1 1,-1 1-1,1-1 0,-1 0 1,1 1-1,-1-1 0,0 1 1,0-1-1,0 0 0,0 0 0,0 0 1,-1 0-1,1 0 0,-1 0 1,1 0-1,-1 0 0,0 0 0,-1 1-78,-2 1 56,2-1 79,1 0 1,0 0-1,1 0 1,-1 1-1,0-1 1,1 0-1,0 1 1,0-1-1,0 1 1,0-1-1,0 1 1,1 1-136,-4 11 448,-3 14 370,7-30-797,0 0-1,0 0 1,0 0-1,0 0 0,0 0 1,0 0-1,0 0 0,0 0 1,0 0-1,0 0 0,0 0 1,0 0-1,0 0 0,0 0 1,0 0-1,1 0 0,-1 0 1,0 0-1,0 0 0,0 0 1,0 0-1,0 0 0,0 0 1,0 0-1,0 0 0,0 0 1,0 0-1,0 0-20,6-19 173,155-461 59,-134 403-121,4 1 1,3 1-1,3 1 0,44-64-111,-80 136 4,1 0 1,-1 0 0,1 0-1,-1 0 1,1 0-1,-1 1 1,1-1-1,0 0 1,0 1-1,0 0 1,0-1-1,0 1 1,0 0-1,0 0 1,0 0 0,0 0-1,1 0 1,-1 1-1,0-1 1,2 0-5,-2 2 4,0-1 1,0 1-1,0-1 1,0 1 0,0 0-1,-1 0 1,1 0-1,0 0 1,0 0 0,-1 0-1,1 0 1,-1 1-1,1-1 1,-1 0-1,0 1 1,1-1 0,-1 1-1,0 0 1,0-1-1,0 1 1,0 0 0,-1 0-1,1-1 1,0 1-1,0 1-4,24 63 11,-2 0 0,-3 1 0,-4 1 1,1 16-12,31 279 10,-44-328-25,6 43-27,-3-33-1197,-2 0-1,-2 17 1240,-3-54-974</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8.860"/>
    </inkml:context>
    <inkml:brush xml:id="br0">
      <inkml:brushProperty name="width" value="0.2" units="cm"/>
      <inkml:brushProperty name="height" value="0.2" units="cm"/>
      <inkml:brushProperty name="color" value="#66CC00"/>
    </inkml:brush>
  </inkml:definitions>
  <inkml:trace contextRef="#ctx0" brushRef="#br0">1 9 372,'47'-5'691,"1"2"0,1 2 0,-1 2 0,0 3 0,-1 1 0,18 6-691,101 9-759,-146-20 149,-6 0-239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29.454"/>
    </inkml:context>
    <inkml:brush xml:id="br0">
      <inkml:brushProperty name="width" value="0.2" units="cm"/>
      <inkml:brushProperty name="height" value="0.2" units="cm"/>
      <inkml:brushProperty name="color" value="#66CC00"/>
    </inkml:brush>
  </inkml:definitions>
  <inkml:trace contextRef="#ctx0" brushRef="#br0">0 9 248,'11'24'559,"-1"1"0,-2-1 0,0 2 0,2 18-559,20 58 994,-24-85-804,-5-11-83,1 0-1,0 0 1,0-1-1,0 1 1,0-1-1,1 1 1,0-1-1,0 0 1,1 0 0,-1 0-1,1-1 1,0 1-1,4 2-106,-7-6 181,2-1-29,2-1-123,0-1 0,0 1 0,0-1 0,-1 0 0,1 0 0,0-1 1,-1 0-1,1 1 0,-1-1 0,0-1 0,0 1 0,0-1 0,-1 1 0,1-1 0,-1 0 0,1 0-29,54-73 270,-57 76-267,137-214 348,-138 215-394,0 0-1,0-1 0,0 1 0,1 0 0,-1-1 1,0 1-1,0 0 0,0-1 0,0 1 1,0 0-1,1-1 0,-1 1 0,0 0 1,0-1-1,1 1 0,-1 0 0,0 0 1,0-1-1,1 1 0,-1 0 0,0 0 1,1 0-1,-1-1 0,0 1 0,1 0 1,-1 0-1,0 0 0,1 0 0,-1 0 1,0 0-1,1 0 0,-1 0 0,0 0 1,1 0-1,-1 0 0,0 0 0,1 0 1,-1 0-1,0 0 0,1 0 44,4 11-1299,-3-2 433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0.343"/>
    </inkml:context>
    <inkml:brush xml:id="br0">
      <inkml:brushProperty name="width" value="0.2" units="cm"/>
      <inkml:brushProperty name="height" value="0.2" units="cm"/>
      <inkml:brushProperty name="color" value="#66CC00"/>
    </inkml:brush>
  </inkml:definitions>
  <inkml:trace contextRef="#ctx0" brushRef="#br0">301 151 56,'17'-28'3412,"-16"23"-3347,0 1 0,-1 0-1,0 0 1,0-1-1,0 1 1,0 0 0,-1 0-1,0-1 1,0 1-1,0 0 1,0 0 0,-1 0-1,1 0 1,-1 0-1,0 0 1,-2-3-65,2 4 44,0 0 0,0-1 0,0 1 0,-1 0 0,1 0 0,-1 0 0,1 0 0,-1 0 0,0 1 0,0-1 0,0 1 0,-1 0 0,1 0 0,-1 0 0,1 0 0,-1 1 0,1-1 0,-1 1 0,0 0-44,-4 0 43,-1 1-1,1 1 1,0 0-1,0 0 0,0 0 1,0 1-1,0 0 0,0 1 1,1 0-1,-1 0 1,1 0-1,-1 1 0,1 0 1,1 1-1,-1-1 0,0 1 1,1 1-1,0-1 0,0 1 1,0 2-43,-4 2 40,2 0 1,-1 1 0,1 0-1,1 1 1,0-1-1,1 2 1,0-1-1,1 0 1,0 1-1,1 0 1,-2 11-41,3-10 41,0 1-1,2 0 1,-1 0 0,2 0 0,0 0-1,1-1 1,0 5-41,0-16 9,0 0 0,0 1 1,0-1-1,0 0 0,0 0 0,1 0 0,-1 0 0,1 0 0,0 0 1,0 0-1,0 0 0,0-1 0,0 1 0,1-1 0,-1 1 0,1-1 1,0 0-1,-1 0 0,1 0 0,0-1 0,0 1 0,0-1 0,1 1 1,-1-1-1,0 0 0,0 0 0,1 0 0,-1-1 0,0 1 0,1-1 1,-1 0-1,1 0 0,-1 0 0,2-1-9,2 1 10,0-1-1,0 0 1,0-1-1,0 1 1,-1-2-1,1 1 1,-1-1-1,1 1 1,-1-2-1,0 1 1,0-1-1,0 0 1,-1 0 0,1 0-1,-1-1 1,0 0-1,-1 0 1,3-3-10,2-3-11,0-1 0,-1 0 0,0 0-1,-1-1 1,-1 0 0,0 0 0,0 0 0,2-12 11,18 124-165,-24-90 167,1 0-1,0 0 1,0 0 0,1 0 0,0-1-1,0 1 1,1-1 0,0 0 0,1-1-1,1 3-1,-4-8-18,-1 1 0,1 0 0,0 0-1,0-1 1,0 1 0,0-1 0,0 0-1,0 0 1,1 0 0,-1-1 0,1 1-1,-1-1 1,1 1 0,0-1 0,-1 0-1,1-1 1,0 1 0,0-1 0,0 0-1,-1 1 1,1-2 0,0 1 0,0 0-1,0-1 1,-1 0 0,1 0 0,3-1 18,2-1-247,0 0 1,-1-1 0,1 0 0,-1 0 0,0-1-1,0-1 1,0 1 0,0-1 0,-1 0-1,0-1 1,-1 1 0,1-2 0,-1 1 0,1-3 246,-1-2-876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0.873"/>
    </inkml:context>
    <inkml:brush xml:id="br0">
      <inkml:brushProperty name="width" value="0.2" units="cm"/>
      <inkml:brushProperty name="height" value="0.2" units="cm"/>
      <inkml:brushProperty name="color" value="#66CC00"/>
    </inkml:brush>
  </inkml:definitions>
  <inkml:trace contextRef="#ctx0" brushRef="#br0">6 0 320,'0'0'308,"0"1"8,0-1-44,0 0 12,-3 3-28,3 0-112,0 2 12,0 1-200,0-1-68,-3 3-104,3-2-172,0 2-356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4.865"/>
    </inkml:context>
    <inkml:brush xml:id="br0">
      <inkml:brushProperty name="width" value="0.2" units="cm"/>
      <inkml:brushProperty name="height" value="0.2" units="cm"/>
      <inkml:brushProperty name="color" value="#66CC00"/>
    </inkml:brush>
  </inkml:definitions>
  <inkml:trace contextRef="#ctx0" brushRef="#br0">98 129 460,'-1'35'3349,"0"-26"-3043,1 0 0,0 1 0,0-1-1,0 0 1,2 0 0,-1 1-1,1-1 1,0 0 0,1 0 0,0-1-1,0 1 1,5 6-306,-3-5 175,1 0 0,0 0 0,1-1 0,0 0 0,0 0 0,1 0 0,0-1 0,0-1 0,1 1 0,0-1 0,2 0-175,-5-3 42,1-1 0,1 1 0,-1-1 0,0-1 1,1 1-1,0-1 0,-1 0 0,1-1 0,0 0 0,0 0 0,0-1 0,0 0 0,0 0 1,0-1-1,-1 0 0,1 0 0,3-2-42,3 0 29,0-1 1,0-1 0,-1 0-1,1-1 1,-1-1-1,-1 0 1,1-1-1,9-8-29,-15 11 14,0 0-1,-1-1 1,0 0 0,0 0-1,-1-1 1,0 0-1,0 0 1,0 0 0,-1 0-1,0-1 1,-1 0 0,1 1-1,-1-1 1,-1-1-1,0 1 1,1-4-14,-2 1 7,0 0 1,0 0-1,-1 0 1,0 1-1,-1-1 0,-1 0 1,1 0-1,-2 1 0,1-1 1,-1 1-1,-1 0 1,-4-9-8,5 14 14,0-1 0,0 1 0,0 0 0,-1 0 0,0 0 0,0 1 0,0-1 0,-1 1 0,1 0 0,-1 0 0,0 1 0,0-1 0,-1 1 0,1 0 0,-1 0 0,1 1 0,-1 0 0,0 0 0,0 0 0,0 1 0,0 0 0,-4-1-14,-3 2 34,0 1-1,0 0 1,1 0 0,-1 2-1,0-1 1,1 2-1,-1 0 1,1 0 0,0 1-1,1 0 1,-1 1-1,1 1 1,-1 0-34,-21 14 202,0 2 1,2 1-1,-20 20-202,35-29-33,2-1-1,0 2 0,0 0 0,2 1 1,0 0-1,-7 13 34,19-30-83,0 1 0,0-1 0,0 1 0,0 0 0,0-1 0,0 1-1,0-1 1,0 1 0,0 0 0,0-1 0,0 1 0,0-1 0,0 1 0,0 0 0,0-1 0,1 1 0,-1-1 0,0 1 0,1-1 0,-1 1 0,0-1 0,1 1 0,-1-1 0,0 1 0,1-1 0,-1 1 0,1-1 0,-1 1 0,1-1 0,-1 0-1,1 1 1,-1-1 0,1 0 0,-1 0 0,1 1 0,-1-1 0,1 0 0,0 0 0,-1 0 0,1 0 0,-1 0 0,1 0 0,0 0 0,-1 0 0,1 0 0,-1 0 0,1 0 0,0 0 0,-1 0 0,1 0 0,-1 0 0,1-1 0,0 1 0,-1 0-1,1 0 1,-1-1 0,1 1 0,-1 0 0,1-1 0,-1 1 83,22-8-2277</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1.205"/>
    </inkml:context>
    <inkml:brush xml:id="br0">
      <inkml:brushProperty name="width" value="0.2" units="cm"/>
      <inkml:brushProperty name="height" value="0.2" units="cm"/>
      <inkml:brushProperty name="color" value="#66CC00"/>
    </inkml:brush>
  </inkml:definitions>
  <inkml:trace contextRef="#ctx0" brushRef="#br0">55 1 28,'2'14'366,"-1"0"0,-1 0 0,0 1 0,0-1 0,-2 0 0,0 0 1,0 0-1,-3 8-366,1-2 137,-6 51 465,6-39-405,-1-1-1,-1-1 0,-9 23-196,12-46-1206,3-7 415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1.540"/>
    </inkml:context>
    <inkml:brush xml:id="br0">
      <inkml:brushProperty name="width" value="0.2" units="cm"/>
      <inkml:brushProperty name="height" value="0.2" units="cm"/>
      <inkml:brushProperty name="color" value="#66CC00"/>
    </inkml:brush>
  </inkml:definitions>
  <inkml:trace contextRef="#ctx0" brushRef="#br0">94 0 268,'-15'255'2464,"-11"4"-1055,13-114-808,-26 176-125,39-305-2218,0-14 642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2.978"/>
    </inkml:context>
    <inkml:brush xml:id="br0">
      <inkml:brushProperty name="width" value="0.2" units="cm"/>
      <inkml:brushProperty name="height" value="0.2" units="cm"/>
      <inkml:brushProperty name="color" value="#66CC00"/>
    </inkml:brush>
  </inkml:definitions>
  <inkml:trace contextRef="#ctx0" brushRef="#br0">217 106 256,'0'0'211,"0"0"-10,0 0 29,0 0 3,0 0-49,0 0-20,0 0-15,0 0-40,0 0 18,0 0-10,5-2 42,-5 2-154,1 0 0,0 0 1,0 0-1,-1 0 1,1-1-1,0 1 1,-1 0-1,1-1 0,0 1 1,0 0-1,-1-1 1,1 1-1,-1-1 1,1 1-1,0-1 0,-1 1 1,1-1-1,-1 0 1,1 1-1,-1-1 0,0 1 1,1-1-1,-1 0 1,0 0-1,1 1 1,-1-1-1,0 0 0,0 0 1,1 1-1,-1-1 1,0 0-1,0 0 1,0 1-1,0-1 0,0 0 1,0 0-1,0 1 1,-1-1-1,1 0-5,-20-36 255,14 29-235,5 5 5,-1 0 0,1 1 0,-1 0 0,0-1 0,0 1-1,0 0 1,0 0 0,0 0 0,0 0 0,-1 0 0,1 1 0,-1-1-1,1 1 1,-1-1 0,0 1 0,0 0 0,1 0 0,-1 0 0,0 0-1,-3 0-24,3 2 27,-1-1 0,0 1 0,1-1 0,-1 1 0,0 0 0,1 0 0,-1 1 0,1-1 0,0 1 0,-1 0 0,1 0 0,0 0 0,0 0 0,0 0 0,0 1 0,-2 1-27,-5 7 58,0 1 0,1-1 0,0 2 0,0-1 0,2 1 0,0 0 0,0 1 0,1-1 0,1 1 0,0 1 0,1-1 0,0 1 0,1-1-1,1 1 1,0 0 0,1 12-58,1-24 7,0 1 0,0 0 0,0 0 0,1 0 0,-1-1 0,1 1 0,0 0 0,0-1 0,0 1 0,1 0 0,-1-1 0,1 0 0,0 1 0,0-1 0,0 0 0,0 0 0,0 0 0,1 0 0,0 0 0,-1-1 0,1 1 0,0-1 0,0 0 0,0 0 0,1 0 0,-1 0 0,0 0 0,1-1 0,-1 1 0,1-1 0,0 0 0,-1 0 0,1 0 0,0-1 0,-1 1 0,1-1 0,0 0 0,0 0 0,0 0 0,-1-1 0,1 1 0,0-1 0,0 0 0,-1 0 0,1 0 0,-1-1 0,1 1 0,0-1-7,16-9 28,0 0 0,0-1 1,-1-1-1,-1-1 0,0 0 0,5-7-28,-12 11 0,-1-1 1,0-1-1,-1 0 0,0 0 0,-1-1 0,0 0 0,-1 0 0,-1 0 0,5-14 0,-11 27 1,0-1-1,0 1 0,0 0 0,0-1 0,0 1 0,0 0 0,0-1 0,0 1 1,0 0-1,0-1 0,0 1 0,0 0 0,0-1 0,1 1 0,-1 0 0,0 0 1,0-1-1,0 1 0,0 0 0,1-1 0,-1 1 0,0 0 0,0 0 0,1-1 1,-1 1-1,0 0 0,0 0 0,1 0 0,-1-1 0,0 1 0,1 0 0,-1 0 1,0 0-1,1 0 0,-1 0 0,0 0 0,1 0 0,-1 0 0,0 0 0,6 16 16,1 50 20,-4-28-32,-1-28 15,1 0-1,-1 0 1,2 0 0,-1 0-1,2-1 1,-1 0 0,1 1-1,0-1 1,1-1-1,0 1 1,1-1 0,4 4-19,-8-8-138,1-1 1,0 1-1,0-1 0,1 0 1,-1 0-1,1 0 0,-1 0 1,1-1-1,0 0 1,0 0-1,0 0 0,0-1 1,0 1-1,0-1 1,0 0-1,1-1 0,-1 1 1,0-1-1,1 0 0,-1-1 1,0 1-1,0-1 1,1 0-1,-1 0 0,0-1 1,1 0 137,23-12-971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3.912"/>
    </inkml:context>
    <inkml:brush xml:id="br0">
      <inkml:brushProperty name="width" value="0.2" units="cm"/>
      <inkml:brushProperty name="height" value="0.2" units="cm"/>
      <inkml:brushProperty name="color" value="#66CC00"/>
    </inkml:brush>
  </inkml:definitions>
  <inkml:trace contextRef="#ctx0" brushRef="#br0">108 0 76,'-3'475'2457,"4"-280"-1217,4-198-931,8-15-244,11-24-106,-15 25 70,4-12-80,2 0 0,0 1 0,3 0 51,-13 21 19,-1 1 0,1 0 0,0 0 1,1 0-1,0 0 0,-1 1 1,2 0-1,-1 0 0,1 1 1,-1 0-1,1 0 0,0 0 0,1 1 1,4-2-20,-10 5 21,1 0 0,0-1-1,0 1 1,-1 0 0,1 1 0,0-1 0,-1 0 0,1 1 0,0-1 0,-1 1-1,1 0 1,-1 0 0,1 0 0,-1 0 0,0 1 0,1-1 0,-1 1 0,0-1 0,0 1-1,0 0 1,0-1 0,0 1 0,0 0 0,0 1 0,-1-1 0,1 0 0,0 2-21,4 4 62,-1 1 0,0 0 0,-1 0 0,1 1 0,-2-1 0,2 6-62,-2-3 73,0 0 0,-1 0 0,-1 0 0,0 1-1,0-1 1,-1 0 0,-1 0 0,0 1-1,-1-1 1,0 0 0,-1 0 0,0 0 0,-1-1-1,0 1 1,-1-1 0,0 0 0,-6 8-73,6-10 48,0-2 0,-1 1 0,0-1-1,0 1 1,0-2 0,-1 1 0,0-1 0,-1 0 0,1 0 0,-1-1 0,0 0 0,0-1 0,-1 1 0,1-2 0,-1 1 0,0-1 0,0-1 0,0 1 0,-1-1 0,1-1 0,0 0 0,-10 0-48,12-2-40,0 0 0,0-1 0,0 0 0,0 0 0,0-1 0,0 1 0,1-1 0,-1-1 0,1 0 0,0 1 0,0-2 0,0 1 0,0-1 0,1 0 0,-4-4 40,-8-9-810,0 0 1,1-2-1,1 0 1,0-2 809,7 7-1035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5.160"/>
    </inkml:context>
    <inkml:brush xml:id="br0">
      <inkml:brushProperty name="width" value="0.2" units="cm"/>
      <inkml:brushProperty name="height" value="0.2" units="cm"/>
      <inkml:brushProperty name="color" value="#66CC00"/>
    </inkml:brush>
  </inkml:definitions>
  <inkml:trace contextRef="#ctx0" brushRef="#br0">54 4 200,'0'0'191,"0"0"-3,0 0-4,0 0-47,0 0-2,0 0-15,0 0-8,0 0-4,0 0-9,0 0-24,0 0 5,0 0 29,0 0-22,0 0 17,0 0-13,0 0 19,-5-4 615,-13 38 143,13-22-744,1-1 0,0 1 1,0 0-1,0 6-124,-5 19 518,9-36-424,0-1-46,19 18 190,-16-20-269,-1-1 0,1 0 0,-1 1 0,0-1 0,0 0 0,0 0 1,0 0-1,-1 0 0,1 0 0,-1-1 31,11-17-555,-23 40-2496,8-13 2180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5.541"/>
    </inkml:context>
    <inkml:brush xml:id="br0">
      <inkml:brushProperty name="width" value="0.2" units="cm"/>
      <inkml:brushProperty name="height" value="0.2" units="cm"/>
      <inkml:brushProperty name="color" value="#66CC00"/>
    </inkml:brush>
  </inkml:definitions>
  <inkml:trace contextRef="#ctx0" brushRef="#br0">196 0 452,'-25'85'3569,"-31"70"-3569,26-76 866,3 1 1,1 9-867,12-47 201,10-35-253,1 1 0,1 1-1,-1-1 1,1 0 0,0 1-1,0 6 53,2-15-19,0 0-1,0 1 0,0-1 1,0 0-1,0 0 0,1 0 1,-1 1-1,0-1 0,0 0 1,0 0-1,0 0 0,0 1 1,0-1-1,0 0 0,0 0 1,0 0-1,1 0 0,-1 0 1,0 1-1,0-1 0,0 0 1,0 0-1,0 0 0,1 0 1,-1 0-1,0 0 0,0 0 1,0 1-1,0-1 0,1 0 1,-1 0-1,0 0 0,0 0 1,0 0-1,1 0 0,-1 0 1,0 0-1,0 0 0,0 0 1,1 0-1,-1 0 0,0 0 1,0 0-1,0 0 1,1 0-1,-1-1 0,0 1 1,0 0-1,0 0 0,0 0 1,1 0-1,-1 0 0,0 0 1,0 0-1,0-1 0,0 1 1,0 0-1,1 0 0,-1 0 20,11-9-1224,4-4 383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6.507"/>
    </inkml:context>
    <inkml:brush xml:id="br0">
      <inkml:brushProperty name="width" value="0.2" units="cm"/>
      <inkml:brushProperty name="height" value="0.2" units="cm"/>
      <inkml:brushProperty name="color" value="#66CC00"/>
    </inkml:brush>
  </inkml:definitions>
  <inkml:trace contextRef="#ctx0" brushRef="#br0">133 1 400,'-9'31'343,"0"0"1,2 1-1,2 0 1,-1 19-344,4-37 11,-16 241 1470,1-23-349,8-167-450,-4 0 1,-9 27-683,7-50-2232,14-42 1353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7.571"/>
    </inkml:context>
    <inkml:brush xml:id="br0">
      <inkml:brushProperty name="width" value="0.2" units="cm"/>
      <inkml:brushProperty name="height" value="0.2" units="cm"/>
      <inkml:brushProperty name="color" value="#66CC00"/>
    </inkml:brush>
  </inkml:definitions>
  <inkml:trace contextRef="#ctx0" brushRef="#br0">32 1 196,'0'0'257,"0"0"-38,0 0-50,0 0 9,0 0-2,0 0-8,0 0-18,0 0 2,0 0 11,0 0-48,0 0-11,0 0 31,0 0 21,0 0-30,-4 3-46,3-2-51,-1 0-1,0 1 1,1-1 0,-1 1 0,1-1 0,-1 1 0,1 0 0,0 0 0,0-1 0,-1 1 0,1 0 0,1 0 0,-1 0 0,0 0 0,0 0 0,1 1 0,-1-1 0,1 0-1,0 0 1,-1 0 0,1 0 0,0 1-29,0-1 50,-5 23 228,4-11-99,1-14-177,1 0 0,-1 0 0,0 1-1,0-1 1,0 0 0,0 0 0,0 0-1,0 0 1,0 0 0,0 0 0,0 0-1,0 0 1,1 1 0,-1-1-1,0 0 1,0 0 0,0 0 0,0 0-1,0 0 1,0 0 0,0 0 0,1 0-1,-1 0 1,0 0 0,0 0 0,0 0-1,0 0 1,0 0 0,1 0-1,-1 0 1,0 0 0,0 0 0,0 0-1,0 0 1,0 0 0,0 0 0,1 0-1,-1 0 1,0 0 0,0 0 0,0 0-1,0-1 1,0 1 0,0 0-1,0 0 1,0 0 0,1 0 0,-1 0-1,0 0 1,0 0 0,0 0 0,0-1-1,0 1 1,0 0 0,0 0-1,0 0 1,0 0 0,0 0 0,0 0-1,0-1 1,0 1 0,0 0 0,0 0-1,0 0 1,0 0 0,0 0 0,0 0-1,0-1 1,0 1-2,0-6-2013,0 5 1095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8.723"/>
    </inkml:context>
    <inkml:brush xml:id="br0">
      <inkml:brushProperty name="width" value="0.2" units="cm"/>
      <inkml:brushProperty name="height" value="0.2" units="cm"/>
      <inkml:brushProperty name="color" value="#66CC00"/>
    </inkml:brush>
  </inkml:definitions>
  <inkml:trace contextRef="#ctx0" brushRef="#br0">37 1 120,'0'0'359,"0"0"-14,2 27 590,0 1-539,-1 1 0,-1-1 0,-2 1 0,0-1 0,-2 0 0,-6 20-396,-7 80 776,11 12-2028,6-138 548,8 10-1346,-2-10 1185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9.057"/>
    </inkml:context>
    <inkml:brush xml:id="br0">
      <inkml:brushProperty name="width" value="0.2" units="cm"/>
      <inkml:brushProperty name="height" value="0.2" units="cm"/>
      <inkml:brushProperty name="color" value="#66CC00"/>
    </inkml:brush>
  </inkml:definitions>
  <inkml:trace contextRef="#ctx0" brushRef="#br0">174 0 48,'-47'294'3331,"-45"129"-3331,87-398-130,4-19-63,0 0 0,0 0-1,0 0 1,-1 0 0,0 0-1,0-1 1,-1 1 0,1-1-1,-1 1 1,0-1 0,-1 0-1,1 0 194,2-3-893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2:32:15.202"/>
    </inkml:context>
    <inkml:brush xml:id="br0">
      <inkml:brushProperty name="width" value="0.2" units="cm"/>
      <inkml:brushProperty name="height" value="0.2" units="cm"/>
      <inkml:brushProperty name="color" value="#66CC00"/>
    </inkml:brush>
  </inkml:definitions>
  <inkml:trace contextRef="#ctx0" brushRef="#br0">74 51 60,'0'-1'89,"1"1"0,-1 0 1,0 0-1,1 0 0,-1 0 0,0 0 0,1-1 0,-1 1 1,0 0-1,1 0 0,-1 0 0,0 0 0,1 0 0,-1 0 1,0 0-1,1 0 0,-1 0 0,0 0 0,1 0 1,-1 1-1,1-1 0,-1 0 0,0 0 0,0 0 0,1 0 1,-1 0-1,0 1 0,1-1 0,-1 0 0,0 0 1,0 0-1,1 1 0,-1-1 0,0 0 0,0 1 0,1-1 1,-1 0-1,0 1-89,3 18 1118,-9 31-162,-25 74 587,17-82-1020,3 1 0,2 0 0,2 1 0,1 0 0,2 12-523,4-55 7,0-1 0,0 1 1,0 0-1,0-1 0,0 1 0,0 0 1,0-1-1,0 1 0,0 0 0,0 0 1,1-1-1,-1 1 0,0 0 0,0-1 1,1 1-1,-1-1 0,0 1 0,1 0 1,-1-1-1,1 1 0,-1-1 0,1 1 1,-1-1-1,1 1 0,-1-1 0,1 0 1,0 1-1,-1-1 0,1 1 0,-1-1 1,1 0-1,0 0 0,-1 1 0,1-1 1,0 0-1,-1 0 0,2 0-7,1 0-3,0 0-1,0-1 1,0 1-1,0-1 1,0 1 0,0-1-1,0 0 1,0-1-1,0 1 1,0 0 3,57-36-315,-19 3-6,-2-1 0,-2-2 0,-1-2 1,-3-1-1,8-13 321,-5 6 9,3 1 0,1 2 0,36-29-9,-75 72 11,48-33 268,-46 32-233,-1 1 1,0 0-1,1 0 1,-1 0 0,0 0-1,1 0 1,-1 1-1,1-1 1,-1 1 0,1 0-1,0-1 1,-1 1-1,1 0 1,-1 0-1,1 1 1,-1-1 0,1 1-1,-1-1 1,1 1-1,-1 0 1,1 0 0,-1 0-1,1 0-46,4 5 99,-1 0 0,0 0 0,0 1 0,-1 0 1,0 0-1,0 0 0,-1 1 0,1 0 0,-2 0 0,1 0 0,-1 0 0,0 0 0,-1 1 0,0-1 0,0 1 0,-1-1 0,0 2-99,4 33 610,-1 0 0,-3 35-610,-1-75 19,0 22 140,-2 17-237,3 1 0,1-1-1,2 0 1,2 0-1,11 36 79,-15-68-528,1 1-1,0-1 0,1 0 1,0 0-1,0 0 0,1-1 0,1 0 1,-1 0-1,2 0 0,-1 0 1,1-1-1,0 0 0,5 3 529,15 4-2601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9.389"/>
    </inkml:context>
    <inkml:brush xml:id="br0">
      <inkml:brushProperty name="width" value="0.2" units="cm"/>
      <inkml:brushProperty name="height" value="0.2" units="cm"/>
      <inkml:brushProperty name="color" value="#66CC00"/>
    </inkml:brush>
  </inkml:definitions>
  <inkml:trace contextRef="#ctx0" brushRef="#br0">0 0 216,'85'8'1589,"1"-4"-1,56-6-1588,-31 1-829,-108 1 731,-1 0 1,1 0 0,-1 1 0,1-1 0,-1 1 0,1-1 0,-1 1 0,0 0 0,1 0 0,-1 0-1,0 0 1,0 1 0,0-1 0,2 2 97,3 5-904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39.740"/>
    </inkml:context>
    <inkml:brush xml:id="br0">
      <inkml:brushProperty name="width" value="0.2" units="cm"/>
      <inkml:brushProperty name="height" value="0.2" units="cm"/>
      <inkml:brushProperty name="color" value="#66CC00"/>
    </inkml:brush>
  </inkml:definitions>
  <inkml:trace contextRef="#ctx0" brushRef="#br0">1 1 392,'3'2'166,"0"0"-1,0 0 1,-1 1-1,1 0 1,0-1 0,-1 1-1,0 0 1,1 0-1,-1 0 1,-1 0-1,1 1 1,0-1 0,-1 1-1,1-1 1,-1 1-1,1 3-165,14 67 496,-13-54-200,12 80 265,-10-58-556,2 1-1,2-1 1,10 28-5,-3-43-349,-15-26 241,0 0 0,-1 0 1,1-1-1,0 1 0,0 0 0,0 0 1,0-1-1,0 1 0,0-1 1,0 1-1,0-1 0,0 1 1,1-1-1,-1 0 0,0 1 0,0-1 1,0 0-1,0 0 0,1 0 1,-1 0-1,0 0 0,0 0 1,0 0-1,1 0 0,-1-1 1,0 1-1,0 0 0,0-1 0,1 1 108,29-17-843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15:37:40.074"/>
    </inkml:context>
    <inkml:brush xml:id="br0">
      <inkml:brushProperty name="width" value="0.2" units="cm"/>
      <inkml:brushProperty name="height" value="0.2" units="cm"/>
      <inkml:brushProperty name="color" value="#66CC00"/>
    </inkml:brush>
  </inkml:definitions>
  <inkml:trace contextRef="#ctx0" brushRef="#br0">902 0 588,'-7'27'611,"-1"0"0,-1-1-1,-1 0 1,-2-1 0,0 0 0,-14 20-611,10-17 365,-308 518 2862,156-270-2747,135-222-526,-50 84-1574,6 3-1,-11 41 1621,74-151-1230,-1 0-42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6:17.816"/>
    </inkml:context>
    <inkml:brush xml:id="br0">
      <inkml:brushProperty name="width" value="0.2" units="cm"/>
      <inkml:brushProperty name="height" value="0.2" units="cm"/>
    </inkml:brush>
  </inkml:definitions>
  <inkml:trace contextRef="#ctx0" brushRef="#br0">14 1761 40,'0'0'88,"0"0"17,0 0-39,0 0 23,0 0-10,0 0 21,0 0-43,0 0 2,0 0 53,0 0-24,0 0-7,0 13-18,-3-10 7770,3-3-7766,-1 0 0,1 0 0,0 0 0,0-1 0,0 1 0,-1 0 0,1 0 0,0 0-1,0 0 1,-1 0 0,1 0 0,0 0 0,0 0 0,-1 0 0,1 0 0,0 0 0,0 0 0,-1 0 0,1 0 0,0 0 0,0 0-1,-1 0 1,1 0 0,0 0 0,0 0 0,-1 0 0,1 0 0,0 0 0,0 1 0,-1-1 0,1 0 0,0 0 0,0 0 0,0 0-1,-1 1 1,1-1 0,0 0 0,0 0 0,0 0 0,0 1 0,0-1 0,-1 0 0,1 0 0,0 1 0,0-1 0,0 0 0,0 0-1,0 1 1,0-1 0,0 0 0,0 0 0,0 1-67,12 9 1259,-9-10-1243,-1 1 0,1-1 0,0 0-1,-1 0 1,1 0 0,0 0 0,-1-1 0,1 1-1,-1 0 1,1-1 0,-1 0 0,1 0 0,-1 0-1,1 0 1,-1 0 0,2-1-16,9-3 49,74-20 98,-2-4 0,31-18-147,-85 35 76,222-74 135,-111 41-216,233-65 1183,91-2-1178,-357 86 248,150-34 257,-70 11-221,-69 16-76,194-57 272,-22 4-192,-235 68-271,-8 1 45,0 3 1,48-7-63,-16 6 87,18-8-87,10-3 19,357-66 96,25-7-174,-313 62 126,159-26-132,58-6 153,-127 21-114,142-1 26,-262 33 40,736-72-90,-883 88 50,565-80 57,-362 48-80,1 9 0,2 8 0,62 11 23,535 4-1462,-726-5 1297,0-2 1,60-16 164,-24 5-148,-94 15 123,159-22-256,54 5 281,-109 11-442,-123 9 422,-1 0-6,0 0-26,36 0-504,-12 7 408,-7-5 375,-18-3-1020,8-10-7213,-2 5 5029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1:26:19.852"/>
    </inkml:context>
    <inkml:brush xml:id="br0">
      <inkml:brushProperty name="width" value="0.2" units="cm"/>
      <inkml:brushProperty name="height" value="0.2" units="cm"/>
    </inkml:brush>
  </inkml:definitions>
  <inkml:trace contextRef="#ctx0" brushRef="#br0">0 2 100,'0'0'354,"0"0"-58,0 0-13,0 0 19,0 0-36,0 0 29,0 0 13,0 0-35,0 0 23,0 0 5,0 0-21,0 0 4,0 0 0,0 0-19,0 0 6,0 0 0,0 0-27,0 0-7,0 0-19,0 0-27,0 0 13,0 0-18,0 0-18,0 0 9,0 0-6,0 0-5,0 0-7,0 0 3,0 0 1,0 0 1,0 0-25,26-1 256,-24 1-366,1 0 1,0 0-1,0 0 0,0 0 1,-1 0-1,1 1 1,0 0-1,0-1 1,-1 1-1,1 0 1,-1 0-1,1 1 0,-1-1 1,1 0-1,-1 1 1,1-1-1,-1 1 1,0 0-1,0 0 0,0 0 1,0 0-1,0 0-29,12 10 78,260 221 1028,-257-221-1090,-1-1 1,1-1-1,0-1 1,18 7-17,22 12 17,-55-28-17,-1 1 0,1 0-1,-1 0 1,0 0 0,1 0 0,-1 0 0,0 0 0,0 0-1,1 0 1,-1 1 0,0-1 0,0 0 0,-1 1 0,1-1-1,0 1 1,0-1 0,-1 1 0,1-1 0,-1 1 0,1-1-1,-1 1 1,1-1 0,-1 1 0,0 0 0,0-1 0,0 1-1,0 0 1,0-1 0,-1 2 0,1 0 5,-1-1-1,0 0 1,0 1-1,0-1 0,-1 0 1,1 0-1,0 0 1,-1 0-1,1 0 1,-1-1-1,0 1 1,0 0-1,1-1 0,-1 1 1,0-1-1,0 1 1,-1-1-1,1 0 1,0 0-1,0 0 1,-1 0-5,-6 4-13,1 1 0,-1 0 0,1 0 0,0 1 1,1 0-1,0 1 0,-6 7 13,-9 8-2,-52 52 26,3 3-1,-13 24-23,40-60 102,6-7 111,22-24-102,12-9-4955,4-2 3039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3"/>
    </inkml:context>
    <inkml:brush xml:id="br0">
      <inkml:brushProperty name="width" value="0.2" units="cm"/>
      <inkml:brushProperty name="height" value="0.2" units="cm"/>
      <inkml:brushProperty name="color" value="#FFFF00"/>
    </inkml:brush>
  </inkml:definitions>
  <inkml:trace contextRef="#ctx0" brushRef="#br0">1 40 20,'0'0'115,"0"0"7,0 0-30,0 0-12,0 0-3,0 0-58,0 0 15,0 0 0,0 0 21,0 0-34,0 0 3,0 0-28,0 0-8,0 0 36,0 0 12,0 0 14,0 0 16,0 0-25,0 0 36,0 0-30,0 0-38,0 0 36,0 0 8,0 0-7,0 0 24,0 0 48,3-13 3606,4 15-3596,0 1-1,1-1 0,-1-1 1,0 1-1,1-1 1,-1 0-1,1-1 1,-1 0-1,1 0 1,3-1-128,1 1 128,21 0 20,33 1 269,0-3 0,63-10-417,-71 3 220,0 4 0,49 1-220,-27 2 169,509-3 1015,-325 7-1028,-243-1-145,0 1 1,1 1 0,3 2-12,-2-1 14,0-1 1,0-1 0,7 0-15,15-3-3,20 1 80,0 2 0,41 7-77,-57-3 72,0-2 1,0-3-1,27-2-72,1-1 104,74 4 562,143 20-666,48 31 436,-312-47-756,33 5 810,-22-9-5453,-41-2 2870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4"/>
    </inkml:context>
    <inkml:brush xml:id="br0">
      <inkml:brushProperty name="width" value="0.2" units="cm"/>
      <inkml:brushProperty name="height" value="0.2" units="cm"/>
      <inkml:brushProperty name="color" value="#FFFF00"/>
    </inkml:brush>
  </inkml:definitions>
  <inkml:trace contextRef="#ctx0" brushRef="#br0">1 18 300,'0'0'262,"0"0"-1,0 0 30,0 0-3,0 0-60,0 0 29,0 0 35,0 0-7,0 0-36,0 0-20,0 0 0,-1-14 96,5 11 2168,13 5-2394,-1 0 0,0 2 0,0 0-1,0 1 1,0 0 0,11 6-99,55 17 195,249 63-225,-328-90 14,37 13-232,-39-14 245,0 1-1,0 0 1,0 0-1,0-1 0,0 1 1,0 0-1,-1 0 1,1 0-1,0 0 0,-1 0 1,1 0-1,-1 0 1,1 0-1,-1 0 1,1 0-1,-1 0 0,0 0 1,0 0-1,1 0 1,-1 1-1,0-1 0,0 0 1,0 0-1,0 0 1,0 0-1,-1 0 0,1 1 1,0-1-1,0 0 1,-1 0-1,1 0 1,-1 0-1,1 0 0,-1 0 1,1 0-1,-1 0 1,0 0 3,-20 34 21,-2-1 1,-2-1-1,-19 18-21,-25 35 136,-29 40-380,-71 68 244,153-180-2555,12-11 1303</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5"/>
    </inkml:context>
    <inkml:brush xml:id="br0">
      <inkml:brushProperty name="width" value="0.2" units="cm"/>
      <inkml:brushProperty name="height" value="0.2" units="cm"/>
      <inkml:brushProperty name="color" value="#FFFF00"/>
    </inkml:brush>
  </inkml:definitions>
  <inkml:trace contextRef="#ctx0" brushRef="#br0">23 46 176,'0'0'165,"0"0"34,0 0-7,0 0 7,0 0 30,0 0-44,0-14 13,-3 12 3155,1 4-3327,0 1 0,0-1 0,0 1 0,1-1 0,-1 1 0,1 0 1,-1-1-1,1 1 0,0 0 0,0 0 0,1 0 0,-1 0 0,0 0 0,1 0 0,0 0 1,0 0-1,0 0 0,0 4-26,5 71 281,-3-67-267,7 47 160,3-1 0,11 31-174,-18-71 39,1 0 0,1-1 0,0 0 0,1 0 1,1-1-1,0 0 0,1-1 0,1 0 0,0 0 1,1-1-1,0 0-39,-10-12 3,0 1 1,-1-1-1,1 0 1,0 0-1,0 1 1,0-1-1,0 0 1,0 0-1,0-1 1,0 1-1,0 0 1,0-1-1,0 1 1,0-1-1,0 0 1,1 0-1,-1 1 1,0-2-1,0 1 0,0 0 1,1 0-1,-1-1 1,0 1-1,1-1-3,1-1 3,1 0 0,-1 0 0,1-1 0,-1 0 0,0 1 0,0-1 0,0-1 0,0 1 0,-1-1 0,1 1-1,-1-1-2,7-8-5,-1-1 0,-1 1 0,0-1 0,0-1 0,-2 1 0,1-1 0,-1-3 5,4-19-54,-2-1 0,-1-1 0,-2 1 0,-2-1 0,-1 1 0,-2-9 54,-4 36 24,9 18-35,5 8 9,0 1 1,-2 1 0,0 0 0,-1 0 0,2 7 1,-4-8 11,1 0 0,1-1 0,0 0 0,1 0-1,1-1 1,0 0 0,8 8-11,-9-14 6,-6-6-9,0 0 0,0 1 0,1-1 0,-1-1 0,1 1 0,0 0 0,0-1 0,0 1 0,0-1 0,0 0 0,0 0 0,1 0 0,-1-1 0,1 1 0,-1-1 0,1 0 0,0 0 0,1 1 3,-4-2-23,5-4 10,3-2 10,-1 0 1,0-1 0,0 0 0,-1-1 0,0 0-1,0 0 1,-1 0 0,0-1 0,-1 0 0,1 0-1,-2 0 1,1-1 0,-1 1 0,-1-1 0,0 0-1,0 0 1,-1-1 0,0-4 2,5-31-64,-3 0 0,-1-1 0,-4-30 64,1 39-106,0 36 28,0 1-54,0 0 0,0-1 0,1 1 1,-1-1-1,0 1 0,1-1 1,-1 1-1,1 0 0,-1-1 1,1 1-1,0 0 0,0-1 1,-1 1-1,1 0 0,0 0 1,0 0-1,0 0 0,0 0 132,3-1-1032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6"/>
    </inkml:context>
    <inkml:brush xml:id="br0">
      <inkml:brushProperty name="width" value="0.2" units="cm"/>
      <inkml:brushProperty name="height" value="0.2" units="cm"/>
      <inkml:brushProperty name="color" value="#FFFF00"/>
    </inkml:brush>
  </inkml:definitions>
  <inkml:trace contextRef="#ctx0" brushRef="#br0">1 303 152,'2'165'2965,"5"-146"-2616,-2-12-110,-5-10 253,-1-11-425,0 1 1,0-1-1,1 0 0,1 0 1,1-7-68,0-25 32,-2-220 31,0 263-61,0-1 0,0 0 0,0 0-1,1 1 1,-1-1 0,1 0 0,0 1 0,0-1-1,0 0 1,1 1 0,-1 0 0,1-1 0,0 1-1,-1 0 1,2 0 0,-1 0 0,0 0 0,1 0-1,0 0-1,0 0-28,1 1 0,0-1 0,0 1 0,0 0 0,0 0 1,0 1-1,1 0 0,-1-1 0,0 1 0,1 0 0,-1 1 0,1-1 0,-1 1 0,0 0 0,2 0 28,-1 3-312,-1-1 1,0 1-1,0 0 1,0 0-1,0 0 1,0 1-1,-1-1 1,1 1-1,0 1 312,-2-1-856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7"/>
    </inkml:context>
    <inkml:brush xml:id="br0">
      <inkml:brushProperty name="width" value="0.2" units="cm"/>
      <inkml:brushProperty name="height" value="0.2" units="cm"/>
      <inkml:brushProperty name="color" value="#FFFF00"/>
    </inkml:brush>
  </inkml:definitions>
  <inkml:trace contextRef="#ctx0" brushRef="#br0">0 1 16,'0'0'412,"0"0"-66,0 0-27,0 0-13,0 0-1,0 0 35,0 0 22,0 0-4,0 0-7,0 0-17,0 0-48,0 0-21,0 0-27,0 0-28,0 0-8,0 0-4,0 0-40,0 0-50,6 2-28,-4-1-156,1 0 0,-1 0-1,0 1 1,0-1 0,0 0-1,0 1 1,0-1 0,0 1-1,0-1 1,-1 1 0,1 0-1,0 0 1,-1 0 0,0 0-1,1 0 1,-1 0-1,0 0 1,0 1 0,0-1-1,0 0 1,-1 1 0,1-1-1,-1 1 77,1 3-774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9:48.195"/>
    </inkml:context>
    <inkml:brush xml:id="br0">
      <inkml:brushProperty name="width" value="0.1" units="cm"/>
      <inkml:brushProperty name="height" value="0.1" units="cm"/>
      <inkml:brushProperty name="color" value="#FFC114"/>
    </inkml:brush>
  </inkml:definitions>
  <inkml:trace contextRef="#ctx0" brushRef="#br0">1 365 72,'0'0'374,"0"0"-8,0 0-19,0 0-68,0 0-23,0 0 7,0 0 3,0 0-7,0 0-8,0 0 4,0 0 13,0 0-20,0 0-24,0 0-6,7 33 719,44 335 352,-6 272-620,-45-453-198,-13-443 134,-3-49-594,18 236 90,3 0-1,6-27-100,-2 42 41,1-6 167,14-48-208,-19 91 33,1 1 1,0-1 0,1 1 0,1 0-1,0 0 1,2 1 0,-1 1-1,4-4-33,-10 14 8,-1 2-6,-1 0 1,0 1-1,1-1 1,-1 0-1,1 1 0,0-1 1,0 1-1,-1 0 1,1-1-1,0 1 0,0 0 1,0 0-1,0 0 1,0 1-1,0-1 0,0 0 1,1 1-1,-1-1 1,0 1-1,0 0 1,0 0-1,1 0 0,-1 0 1,2 0-3,1 1 1,0 0 0,0 0 0,0 1 0,0 0 0,-1 0 0,1 0 0,-1 0 0,1 1 0,-1 0 1,0 0-1,0 0 0,0 0 0,0 1 0,-1-1 0,3 4-1,49 61 19,-30-31 14,-3 1 0,-1 1 0,-1 1 0,-3 0 0,-1 1 0,10 44-33,2 29 6,13 117-6,-2 142 125,-35-349-76,1-29-59,6-41-38,-9 35 59,12-83-167,-4-2 1,-3-81 155,4-40-139,-7 156 188,3 1 0,3 0 0,2 1 1,3 0-1,2 1 0,5-4-49,-19 54 12,1 0-1,0 1 1,0 0-1,0 0 1,1 0-1,2-1-11,-6 6 4,0 1 0,0-1-1,1 1 1,-1 0 0,1-1 0,-1 1 0,1 0-1,-1 0 1,1 0 0,-1 0 0,1 0 0,0 0-1,0 1 1,-1-1 0,1 0 0,0 1 0,0-1-1,0 1 1,0 0 0,0 0 0,0 0 0,-1 0-1,1 0 1,0 0 0,0 0 0,0 1 0,0-1-1,0 0 1,0 1 0,-1 0 0,3 0-4,6 6 12,-1 0-1,0 0 1,0 1 0,0 0 0,-1 0-1,-1 1 1,1 0 0,-1 1 0,-1 0-1,0 0 1,3 5-12,15 33 76,18 50-76,-26-60 21,6 19 1,-3 2 1,-2 0-1,-3 1 0,-1 6-22,3 41 218,0 94-218,-15 1-1451,-1-202 1388,0 1 0,0-1 0,1 0-1,-1 1 1,0-1 0,0 0-1,0 1 1,1-1 0,-1 0 0,0 1-1,1-1 1,-1 0 0,0 1-1,0-1 1,1 0 0,-1 0 0,1 1-1,-1-1 1,0 0 0,1 0-1,-1 0 1,1 1 0,-1-1 0,0 0-1,1 0 1,-1 0 0,1 0-1,-1 0 1,0 0 0,1 0 0,-1 0-1,1 0 1,-1 0 0,1 0-1,-1 0 1,0 0 0,1-1 0,-1 1-1,1 0 1,-1 0 0,0 0-1,1-1 1,-1 1 0,0 0 0,1 0-1,-1-1 1,0 1 0,1 0-1,-1 0 1,0-1 63,14-11-1677</inkml:trace>
  <inkml:trace contextRef="#ctx0" brushRef="#br0" timeOffset="727.949">1529 961 264,'1'34'1197,"3"0"0,1 0 0,1-1 0,2 0 0,4 11-1197,6 11 625,2-1 1,23 42-626,-32-74 187,1-1-1,1 0 1,0 0-1,2-2 1,1 1-187,-11-14 57,0 0 0,0-1-1,0 0 1,1 0 0,0-1 0,-1 1 0,2-1 0,-1 0 0,0-1 0,1 0 0,0 0-1,0 0 1,0-1 0,0 0 0,0 0 0,0-1 0,1 0 0,1 0-57,-2-1 36,0-1 1,0-1 0,0 1-1,0-1 1,0-1-1,-1 1 1,1-1-1,-1 0 1,1-1 0,-1 1-1,0-1 1,-1 0-1,1-1 1,-1 1 0,0-1-1,0 0 1,3-5-37,10-10 91,-1-2 0,-2 0 0,12-21-91,0-9 34,-3-1 1,-2-1 0,-2 0 0,-2-2 0,-2-4-35,-8 10-868,-8 49 432,-13 6-3718,10-1 2462</inkml:trace>
  <inkml:trace contextRef="#ctx0" brushRef="#br0" timeOffset="1063.851">2547 0 80,'-5'38'2736,"2"346"796,5-199-2715,-13 234 509,6-134-500,6-186-1084,-2-96 196,1 1 0,0-1 0,0 1 0,1-1 0,-1 1 0,1-1 0,-1 0 0,1 1-1,0-1 1,0 1 0,1-1 0,-1 0 0,1 0 0,0 0 0,-1 0 0,1 0 0,1 0-1,1 1 63,-4-3-89,1-1 0,-1 0 0,1 0 0,-1 0 0,1 0 0,-1 0 0,1 0 0,-1 0 0,1 0 0,-1 0 0,1 0 0,-1 0 0,1 0 0,0 0 0,-1 0 0,1 0 0,-1 0 0,1-1 0,-1 1 0,0 0 0,1 0 0,-1-1 0,1 1 0,-1 0 0,1-1 0,-1 1 0,0 0 0,1-1 0,-1 1 0,0-1 0,1 1 0,-1-1 0,0 1 0,1-1 0,-1 1 0,0-1 0,0 1 89,10-15-1552</inkml:trace>
  <inkml:trace contextRef="#ctx0" brushRef="#br0" timeOffset="1982.629">3270 201 372,'0'-10'601,"0"6"-175,-2 6 2127,-2 16-2154,1 0 1,0 0-1,2 0 0,0 1 1,1-1-1,2 15-399,-1 15 453,0-11-118,1 0-1,4 13-334,3 65 497,-5 117 417,12 299 807,-15-516-1715,-1 6-139,1-1 0,2 1 0,0-1 0,1 1 0,1-1 0,1 1 133,1-14-883,-3-13-2127,1-4 1037</inkml:trace>
  <inkml:trace contextRef="#ctx0" brushRef="#br0" timeOffset="2304.527">2935 841 640,'19'5'3531,"8"-3"-3050,35-6 837,0-2 0,18-6-1318,66-7 1247,-81 15-1298,1 2 0,-1 4 0,1 2 0,-1 3 0,0 3 0,47 15 51,-56-12-2672,-32-8 819</inkml:trace>
  <inkml:trace contextRef="#ctx0" brushRef="#br0" timeOffset="4051.37">4248 355 128,'0'0'283,"0"0"11,0 0 1,0 0-6,0 0 16,0 0-39,0 0 19,0 0-2,0 0-47,0 0 1,0 0-11,0 0-13,0 0-27,0-2-133,0 1 1,1-1-1,-1 1 1,0-1 0,0 0-1,0 1 1,-1-1-1,1 1 1,0-1-1,-1 1 1,1-1 0,0 1-1,-1-1 1,0 0-54,-2-2 83,2 3-48,0 0 0,0 0 0,0-1 1,0 1-1,0 0 0,0 0 0,1-1 0,-1 1 1,0 0-1,1-1 0,0 1 0,-1-1 1,1 1-1,0-1 0,-1 1 0,1-2-35,-15 35 1057,-1 27-697,11-46-264,1 0-1,0 1 1,1-1-1,1 1 1,0 0 0,1 5-96,0-11 376,1-7-511,0-1-1,0 1 1,0 0 0,0 0 0,0-1-1,0 1 1,0 0 0,0 0 0,0-1-1,0 1 1,0 0 0,1 0-1,-1-1 1,0 1 0,0 0 0,1-1-1,-1 1 1,0 0 0,1-1 0,-1 1-1,1 0 1,-1-1 0,1 1 135,2-1-1046</inkml:trace>
  <inkml:trace contextRef="#ctx0" brushRef="#br0" timeOffset="4380.592">4288 818 68,'2'3'169,"0"0"1,0 0-1,-1 0 0,1 1 1,0-1-1,-1 1 0,0-1 1,0 1-1,0-1 0,-1 1 0,1-1 1,-1 1-1,1 0 0,-1-1 1,0 1-1,-1 0 0,1 0-169,0 8 314,0-9-287,5 84 997,-3 1-1,-5-1 1,-5 26-1024,-28 121-80,33-221-2642,3-12 1534</inkml:trace>
  <inkml:trace contextRef="#ctx0" brushRef="#br0" timeOffset="4770.008">4702 1051 132,'2'5'168,"0"-1"1,1 1-1,-1 0 1,1-1-1,0 0 1,0 1-1,0-1 1,1-1-1,0 1 1,0 0-1,0-1 1,0 0-1,0 0 1,0 0-1,1 0 0,0-1 1,-1 1-1,1-1 1,0 0-1,0-1 1,0 1-1,0-1 1,3 0-169,16 3 486,0 0 1,1-2-1,-1-1 1,12-1-487,-24 0 234,45-4 597,-1-2 0,50-12-831,-28 4 656,14 2-656,62 8-3106,-136 4 1391,-7 0 487</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8"/>
    </inkml:context>
    <inkml:brush xml:id="br0">
      <inkml:brushProperty name="width" value="0.2" units="cm"/>
      <inkml:brushProperty name="height" value="0.2" units="cm"/>
      <inkml:brushProperty name="color" value="#FFFF00"/>
    </inkml:brush>
  </inkml:definitions>
  <inkml:trace contextRef="#ctx0" brushRef="#br0">0 1 440,'16'144'1894,"-5"-58"460,-1 80-2354,-2-147 32,1 1-1297,-9-20 454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199"/>
    </inkml:context>
    <inkml:brush xml:id="br0">
      <inkml:brushProperty name="width" value="0.2" units="cm"/>
      <inkml:brushProperty name="height" value="0.2" units="cm"/>
      <inkml:brushProperty name="color" value="#FFFF00"/>
    </inkml:brush>
  </inkml:definitions>
  <inkml:trace contextRef="#ctx0" brushRef="#br0">1 0 216,'1'15'457,"1"0"0,0 0 0,2 0 0,0 0-457,5 27 543,47 388 2542,16 91-2650,-64-499-3040,-8-22 1707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0"/>
    </inkml:context>
    <inkml:brush xml:id="br0">
      <inkml:brushProperty name="width" value="0.2" units="cm"/>
      <inkml:brushProperty name="height" value="0.2" units="cm"/>
      <inkml:brushProperty name="color" value="#FFFF00"/>
    </inkml:brush>
  </inkml:definitions>
  <inkml:trace contextRef="#ctx0" brushRef="#br0">1 103 316,'2'0'368,"4"-1"-24,-1 0-32,6-1-32,13-6-36,1 1 24,0-4-52,4 0 0,-1 1 20,7 1-124,-4-2-4,2 3-112,2 0-4,-4 3-192,3 1-176,-3 0-188,-3 1-256,-10 3 12</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1"/>
    </inkml:context>
    <inkml:brush xml:id="br0">
      <inkml:brushProperty name="width" value="0.2" units="cm"/>
      <inkml:brushProperty name="height" value="0.2" units="cm"/>
      <inkml:brushProperty name="color" value="#FFFF00"/>
    </inkml:brush>
  </inkml:definitions>
  <inkml:trace contextRef="#ctx0" brushRef="#br0">15 230 192,'3'2'88,"0"1"1,0-1-1,1 1 0,-1-1 0,1 0 1,0 0-1,0-1 0,0 1 1,-1-1-1,1 0 0,0 0 0,1 0 1,-1 0-1,0-1 0,0 0 0,0 1 1,0-2-1,5 1-88,-3-2 49,1 1 0,0-1 0,0 0 0,0-1 0,-1 1 0,0-1 0,1-1 0,-1 1 0,0-1 0,0 0 0,0-1-49,1 0 13,0-1 1,-1 0-1,1 0 0,-1-1 1,0 1-1,-1-1 0,0-1 0,0 1 1,0-1-1,-1 0 0,0 0 1,-1 0-1,0 0 0,0-1 1,0 1-1,-1-1 0,0-7-13,-2 12-1,0 0 1,0 0-1,-1 0 0,1 0 0,-1 0 0,0 0 0,0 0 1,-1 1-1,1-1 0,-1 0 0,0 1 0,0-1 0,0 1 1,0 0-1,-2-2 1,3 3 18,-1 1 0,0-1 0,0 1 0,1-1 0,-1 1 0,0 0 0,-1 0 0,1 0 0,0 0 0,0 0 0,0 0 0,-1 0 0,1 1 0,0-1 0,-1 1 0,1 0 0,0-1 0,-1 1 0,1 0 0,0 1 0,-1-1 0,1 0 0,0 1 0,-1-1 0,1 1 0,0 0 0,-1 0-18,-6 3 68,0 0 0,0 0 0,0 1 0,1 1 0,-1 0 0,1 0 0,1 0 0,-1 1 0,1 0 0,0 0 0,1 1 0,0 0 0,0 0 0,1 0 0,0 1 0,0 0 0,1 0 0,0 0 0,0 4-68,-4 10 211,1 0 0,1 1 0,1 0 0,1 1 0,1-1 1,2 0-1,0 9-211,1-18 104,1-1 0,1 1 0,0 0 1,0-1-1,2 0 0,0 0 0,0 0 0,1 0 0,1 0 1,0-1-1,1 0 0,1 0 0,0-1 0,0 0 0,1 0 1,1-1-1,0 0 0,1-1 0,-1 0 0,2-1 0,4 3-104,8 4 26,1-1 0,1-1-1,0-2 1,1 0 0,0-2-1,1-1 1,0-1 0,0-1-1,1-1 1,3-2-26,81 8-4158,-104-11 2798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2"/>
    </inkml:context>
    <inkml:brush xml:id="br0">
      <inkml:brushProperty name="width" value="0.2" units="cm"/>
      <inkml:brushProperty name="height" value="0.2" units="cm"/>
      <inkml:brushProperty name="color" value="#FFC114"/>
    </inkml:brush>
  </inkml:definitions>
  <inkml:trace contextRef="#ctx0" brushRef="#br0">830 19 132,'0'-1'60,"0"1"-1,0-1 1,0 1-1,0-1 1,0 1-1,-1-1 1,1 1-1,0-1 1,0 1-1,0-1 1,0 0-1,1 1 1,-1-1 0,0 1-1,0-1 1,0 1-1,0-1 1,1 1-1,-1-1 1,0 1-1,0-1 1,1 1-1,-1-1 1,0 1-1,1-1 1,-1 1 0,0 0-1,1-1 1,-1 1-1,1-1 1,-1 1-1,1 0 1,-1 0-1,1-1 1,-1 1-1,1 0 1,-1 0-1,1-1 1,-1 1-1,1 0 1,-1 0 0,1 0-1,-1 0 1,1 0-1,0 0 1,-1 0-1,1 0 1,-1 0-1,1 0 1,0 0-60,0 0-250,3 0 391,-4 0 1,0 0 0,0 0-12,0 0 6,0 0 10,0 0 8,0 0 17,0 0-31,0 0-35,0 0 7,0 0 19,0 0-6,0 0-1,0 0-1,0 0 14,-3 19-36,0-1 1,-2-1 0,0 1 0,0-1-1,-2 1 1,0-2 0,-1 1-1,-5 6-101,-8 21 136,-455 943 1798,417-871-2547,-4-4-1,-5-2 1,-5-3 613,47-77-1948,17-23 891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3"/>
    </inkml:context>
    <inkml:brush xml:id="br0">
      <inkml:brushProperty name="width" value="0.2" units="cm"/>
      <inkml:brushProperty name="height" value="0.2" units="cm"/>
      <inkml:brushProperty name="color" value="#FFC114"/>
    </inkml:brush>
  </inkml:definitions>
  <inkml:trace contextRef="#ctx0" brushRef="#br0">1 1 396,'11'52'2706,"78"340"184,106 432-865,-181-769-1939,23 75 43,-33-121-739,-3-10-1313,-2-15 144,-6-5 471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4"/>
    </inkml:context>
    <inkml:brush xml:id="br0">
      <inkml:brushProperty name="width" value="0.2" units="cm"/>
      <inkml:brushProperty name="height" value="0.2" units="cm"/>
      <inkml:brushProperty name="color" value="#FFC114"/>
    </inkml:brush>
  </inkml:definitions>
  <inkml:trace contextRef="#ctx0" brushRef="#br0">0 81 120,'227'-25'3552,"-96"8"-2183,26 3-1369,-20 3 457,-75 8-214,-39 3-797,-1-1 0,0-1-1,13-4 555,-34 5-1062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5"/>
    </inkml:context>
    <inkml:brush xml:id="br0">
      <inkml:brushProperty name="width" value="0.2" units="cm"/>
      <inkml:brushProperty name="height" value="0.2" units="cm"/>
      <inkml:brushProperty name="color" value="#FFC114"/>
    </inkml:brush>
  </inkml:definitions>
  <inkml:trace contextRef="#ctx0" brushRef="#br0">662 21 64,'0'0'346,"0"0"-22,0 0-9,0 0-26,0 0 36,0 0-27,0-3-17,0 2-263,0 0 0,0 1 0,0-1-1,0 0 1,-1 1 0,1-1 0,0 0 0,0 1 0,0-1-1,0 0 1,-1 1 0,1-1 0,0 1 0,-1-1-1,1 1 1,0-1 0,-1 0 0,1 1 0,-1 0 0,1-1-1,-1 1 1,1-1 0,-1 1 0,1-1 0,-1 1-1,0 0 1,1-1 0,-1 1 0,0 0-18,-23-1 430,-32 17 99,50-13-494,-31 10 227,2 2 1,0 2-1,1 1 1,1 1-1,1 2 1,0 2-1,2 0 1,0 2-1,2 2 1,-17 20-263,22-20 135,2 1 1,1 0-1,2 2 1,0 0-1,2 1 1,2 0 0,0 1-1,2 1 1,2 0-1,1 1 1,-4 29-136,11-46 34,0 1-1,1-1 1,1 1 0,0 0 0,1-1 0,1 1 0,1-1 0,0 1-1,2-1 1,0 0 0,0-1 0,2 1 0,0-1 0,1 0 0,0-1-1,1 0 1,4 4-34,3 2 39,2-1-1,0 0 0,1-2 0,1 0 1,0-1-1,2-1 0,-1-1 1,2-1-1,0-1 0,1 0 0,5 0-38,10 2 74,0-1 0,1-2-1,0-2 1,1-2-1,0-1 1,20-1-74,72 1 218,48-6-218,-87-2 4,-69 1-148,0-1 0,0-2-1,0 0 1,-1-2 0,1 0 0,10-5 144,-29 8-327,1 0 0,-1 0 0,0 0 0,0-1 0,0 0 0,-1 0 0,1 0 0,-1-1 0,0 1 0,0-2 0,0 1 0,3-3 327,1-5-1580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7"/>
    </inkml:context>
    <inkml:brush xml:id="br0">
      <inkml:brushProperty name="width" value="0.2" units="cm"/>
      <inkml:brushProperty name="height" value="0.2" units="cm"/>
      <inkml:brushProperty name="color" value="#FFC114"/>
    </inkml:brush>
  </inkml:definitions>
  <inkml:trace contextRef="#ctx0" brushRef="#br0">109 29 204,'0'0'347,"-2"1"-244,1-1 0,0 0 1,0 0-1,-1 1 0,1-1 0,0 0 1,0 0-1,-1 0 0,1-1 0,0 1 1,0 0-1,-1 0 0,1-1 1,0 1-1,0-1 0,0 1 0,0-1 1,0 1-1,0-1 0,-1 0-103,-22-19 216,24 20-181,0 0 0,-1-1 0,1 1 0,0-1 0,-1 1 0,1 0 0,-1-1 0,1 1 1,0 0-1,-1 0 0,1-1 0,-1 1 0,1 0 0,-1 0 0,1 0 0,-1 0 0,1 0 1,-1-1-1,1 1 0,-1 0 0,1 0 0,-1 0 0,1 0 0,-1 0 0,1 0 0,-1 1 1,1-1-1,-1 0 0,1 0 0,-1 0 0,1 0 0,-1 1 0,1-1 0,-1 0 0,1 0 1,0 1-1,-1-1 0,1 0 0,-1 1 0,1-1 0,0 0 0,-1 1 0,1-1 0,0 1 0,0-1 1,-1 1-1,1-1 0,0 0 0,0 1 0,0-1 0,-1 1 0,1-1 0,0 1 0,0-1 1,0 1-1,0-1 0,0 1 0,0-1 0,0 1 0,0 0-35,-1 36 616,1-31-453,0 547 1789,-9-398-1806,1-32-28,-3 200-676,11-321 61,-5 4-986,2-1 1088,2-7-973,1-4 156</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08"/>
    </inkml:context>
    <inkml:brush xml:id="br0">
      <inkml:brushProperty name="width" value="0.2" units="cm"/>
      <inkml:brushProperty name="height" value="0.2" units="cm"/>
      <inkml:brushProperty name="color" value="#FFC114"/>
    </inkml:brush>
  </inkml:definitions>
  <inkml:trace contextRef="#ctx0" brushRef="#br0">0 122 296,'0'0'96,"0"1"1,0-1-1,0 0 1,0 1-1,1-1 0,-1 0 1,0 1-1,0-1 0,0 0 1,0 0-1,0 1 1,1-1-1,-1 0 0,0 0 1,0 1-1,1-1 0,-1 0 1,0 0-1,0 0 1,1 1-1,-1-1 0,0 0 1,0 0-1,1 0 0,-1 0 1,0 0-1,1 0 1,-1 0-1,0 1 0,1-1 1,-1 0-1,0 0 0,0 0 1,1 0-1,-1 0 1,0-1-1,1 1-96,20-3 1449,31-14-1235,-40 12 110,0 1-242,204-64 1069,-178 59-944,1 1-1,0 2 1,0 2-1,29 1-206,-61 3 13,1 1 0,0 0 0,-1 1 1,0 0-1,1 0 0,-1 0 0,0 1 0,0 0 0,0 1 0,0-1 0,-1 1 1,1 1-1,-1-1 0,0 1 0,0 0 0,-1 0 0,0 1 0,0 0 1,0-1-1,3 6-13,-3-3 14,0 0 1,0 0 0,-1 0-1,1 1 1,-2 0 0,1 0 0,-2 0-1,1 0 1,-1 1 0,0-1-1,-1 1 1,0-1 0,-1 1 0,0 0-1,0-1 1,-1 1 0,0 1-15,-6 17 17,-2-1 1,0 0-1,-2-1 0,-1 0 1,0-1-1,-2 0 0,-1-1 1,-2-1-1,0 0 0,-1-1 1,-8 7-18,-22 20 36,-2-1 1,-1-3-1,-3-2 0,-16 8-36,-7-3 78,-27 21-269,104-69 186,0 0 0,0 0 0,0 0 0,0 0 0,0 1 0,0-1 0,0 0-1,0 0 1,0 0 0,0 0 0,0 0 0,0 0 0,0 0 0,-1 1 0,1-1 0,0 0 0,0 0 0,0 0-1,0 0 1,0 0 0,0 0 0,0 1 0,0-1 0,0 0 0,0 0 0,1 0 0,-1 0 0,0 0 0,0 0 0,0 1-1,0-1 1,0 0 0,0 0 0,0 0 0,0 0 0,0 0 0,0 0 0,0 0 0,0 0 0,0 0 0,1 1 0,-1-1-1,0 0 1,0 0 0,0 0 0,0 0 0,0 0 0,0 0 0,0 0 0,1 0 0,-1 0 0,0 0 0,0 0-1,0 0 1,0 0 0,0 0 0,0 0 0,1 0 0,-1 0 0,0 0 0,0 0 0,0 0 0,0 0 0,0 0 5,18 3-75,21-2 48,64-8-41,-76 3 98,1 2 1,0 0-1,1 2 1,25 4-31,-34-1 13,0 0 0,-1 2 0,1 0 1,-1 1-1,0 1 0,-1 1 0,1 0 0,-1 2 0,15 10-13,-24-14 5,0 2-1,0-1 0,0 1 1,-1 0-1,0 1 0,-1 0 1,0 0-1,0 1 0,-1 0 0,0 0 1,-1 0-1,0 1 0,-1-1 1,0 1-1,-1 1 0,0-1 0,0 0 1,0 6-5,-2-2 24,0-1 0,-1 1 0,-1-1 0,0 1 0,0-1 0,-2 1 0,0-1 1,0 0-1,-2 0 0,1-1 0,-2 1 0,0-1 0,0 0 0,-1 0 0,-1-1 0,0 0 0,-1 0 1,0-1-1,-1 0 0,0-1 0,-8 6-24,3-3-50,-1 0 0,-1-1 0,0-1 0,0-1 0,-1 0 0,0-2 0,-1 0-1,0-1 1,0 0 0,-1-2 0,0 0 0,0-2 0,0 0 0,0-1 0,-6-1 50,6 0-309,11 0-156,0-1 1,0 0-1,0-1 0,0 1 0,0-2 0,-3 0 465,-46-16-1708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0:00.304"/>
    </inkml:context>
    <inkml:brush xml:id="br0">
      <inkml:brushProperty name="width" value="0.1" units="cm"/>
      <inkml:brushProperty name="height" value="0.1" units="cm"/>
      <inkml:brushProperty name="color" value="#FFC114"/>
    </inkml:brush>
  </inkml:definitions>
  <inkml:trace contextRef="#ctx0" brushRef="#br0">104 655 228,'0'0'277,"1"0"-239,-1 0 0,1 0 0,0 0 1,0 0-1,0 0 0,0 0 0,0 0 0,0 0 0,0 0 0,0 0 0,-1 0 0,1 0 0,0-1 0,0 1 0,0 0 0,0-1 0,0 1 0,-1 0 0,2-1-38,19-44 2335,-22 104-971,-9 55-1364,-18 139 645,6-40-286,-54 374 751,70-721-557,7 53-615,4 0 0,3-4 62,25-120-272,20-50 272,-52 253 1,20-82 103,12-22-104,-24 82 26,0 0 0,2 1 0,1 1 0,0-1 0,2 2 0,11-15-26,-24 35 4,0 0-1,0-1 1,-1 1-1,1 0 0,1-1 1,-1 1-1,0 0 0,0 0 1,0 0-1,1 0 1,-1 0-1,0 0 0,1 0 1,-1 0-1,1 1 1,-1-1-1,1 1 0,-1-1 1,1 1-1,0-1 0,-1 1 1,1 0-1,-1 0 1,1 0-1,0 0 0,-1 0 1,1 0-1,0 0 1,-1 0-1,1 1 0,-1-1 1,1 1-1,-1-1 1,1 1-1,-1 0 0,1-1 1,-1 1-1,1 0 0,-1 0 1,0 0-1,1 0 1,-1 0-1,0 0 0,0 1 1,1 0-4,4 5 10,-1 1 1,0 0-1,0 0 1,0 0-1,-1 1 1,-1-1-1,3 9-10,17 60 58,-3 2 0,-3 0 0,-4 1 0,1 59-58,-2 326 255,-12-460-252,0 11 13,-1-1 0,-1 1-1,0-1 1,-2 5-16,-6 45 200,10-59-81,1-14-81,4-31-100,2-12-6,21-140-137,31-167-143,-45 299 393,2 0 0,3 1 0,3 2-1,26-51-44,-42 95 30,1 0 1,0 1-1,0 0 0,5-5-30,-9 13 10,-1 0 1,1 1-1,-1-1 1,1 1-1,0 0 1,0-1-1,0 1 1,0 0-1,0 1 1,1-1-1,-1 1 1,0-1-1,1 1 1,-1 0-1,1 0 1,-1 0-1,1 1 1,2-1-11,-3 2 7,0 0 1,0-1 0,0 1-1,0 0 1,0 1-1,0-1 1,0 0 0,-1 1-1,1 0 1,0-1 0,-1 1-1,0 0 1,1 1-1,-1-1 1,0 0 0,0 0-1,0 1 1,-1-1-1,1 1 1,0 0-8,30 57 110,-11-4-31,-2 2-1,-3 0 1,-3 1-1,-1 1 0,0 42-78,0 68-107,-8 66 107,-5-220-49,0-1-1,-1 1 0,0-1 1,-2 2 49,1-3-317,1 0 0,0 1-1,1-1 1,0 1 317,1-15-82,1 1-1,-1-1 1,1 0 0,-1 0-1,0 0 1,1 0-1,-1 1 1,1-1-1,-1 0 1,1 0-1,-1 0 1,1 0-1,-1 0 1,1 0 0,-1 0-1,0 0 1,1 0-1,-1-1 1,1 1-1,-1 0 1,1 0-1,-1 0 1,0 0 0,1-1-1,-1 1 1,1 0-1,-1 0 1,0-1-1,1 1 1,-1 0-1,0-1 1,1 1-1,-1 0 1,0-1 0,0 1-1,1-1 83,11-12-1505</inkml:trace>
  <inkml:trace contextRef="#ctx0" brushRef="#br0" timeOffset="378.414">1538 1324 236,'3'13'565,"0"1"0,-2 0-1,1 0 1,-2 0 0,0 0 0,0 0 0,-3 11-565,0 22 558,5-21-342,0-1 0,1 0 1,2-1-1,0 1 0,5 10-216,-2-5 258,-3-13-141,0-1 0,0 0 0,2 0 0,0 0 0,1-1 0,0 0 1,2 0-1,0 0-117,-6-10 23,-1-1 0,1 1 0,0-1 0,0 0 0,0 0 0,1 0 0,0-1 0,-1 1-1,1-1 1,0 0 0,1-1 0,-1 1 0,0-1 0,1 0 0,-1-1 0,1 1 0,0-1 0,0 0 0,-1 0 0,1-1 0,0 1 0,0-2 0,0 1 0,0 0 0,-1-1 0,3-1-23,4-1 12,0 0-1,-1-1 0,1-1 0,-1 1 1,0-2-1,-1 0 0,1 0 0,-1-1 0,0 0 1,-1-1-1,5-5-11,-1 0 10,0-1 0,-2 0 0,0-1 0,0 0 0,-2 0 0,0-2 0,4-8-10,0-5 42,-2-2-1,-1 0 1,-1 0 0,-1 0-1,-3-1 1,0 0-1,-2 0 1,-1-23-42,-2 47 17,-1 1 1,0-1-1,0 1 0,-1-1 0,0 1 1,0-1-1,-1 1 0,0 0 0,0 0 1,-1 1-1,0-1 0,0 1 0,-1-1 1,0 1-1,-1 1 0,1-1 1,-1 1-1,-2-2-17,3 5 25,-1 0-1,0 0 1,0 0 0,0 0 0,0 1 0,0 0-1,-1 1 1,1-1 0,-1 1 0,1 0 0,-1 1 0,1-1-1,-1 1 1,1 1 0,-1-1 0,1 1 0,-1 1-1,1-1 1,-1 1 0,1 0 0,0 0 0,-3 2-25,-14 6 76,0 0 1,1 2-1,0 0 0,1 1 1,-6 7-77,-6 3-43,1 2 1,1 0 0,1 3-1,2 0 1,1 2-1,-15 21 43,31-29-875,11-22 823,-1 0 0,1 1 0,0-1 1,0 0-1,0 1 0,0-1 1,0 0-1,0 1 0,0-1 1,0 0-1,-1 1 0,1-1 1,0 0-1,0 1 0,1-1 1,-1 0-1,0 1 0,0-1 1,0 0-1,0 1 0,0-1 1,0 0-1,0 1 0,0-1 1,1 0-1,-1 1 0,0-1 1,0 0-1,0 0 0,1 1 1,-1-1-1,0 0 0,0 0 1,1 0-1,-1 1 0,0-1 1,1 0-1,-1 0 0,0 0 1,0 0-1,1 1 0,-1-1 1,0 0-1,1 0 0,-1 0 1,0 0-1,1 0 0,-1 0 1,0 0-1,1 0 0,-1 0 1,0 0-1,1 0 0,-1 0 1,0 0-1,1-1 0,-1 1 1,0 0-1,1 0 0,-1 0 1,0 0-1,1-1 52,14-7-1685</inkml:trace>
  <inkml:trace contextRef="#ctx0" brushRef="#br0" timeOffset="1032.29">2686 1199 60,'1'0'45,"-1"-1"0,1 1 0,-1-1-1,1 1 1,-1-1 0,1 1 0,-1-1 0,1 0 0,-1 1 0,0-1-1,1 0 1,-1 1 0,0-1 0,1 0 0,-1 1 0,0-1 0,0 0 0,0 0-1,0 1 1,0-1 0,0 0 0,0 0 0,0 1 0,0-1 0,0 0-1,0 0 1,0 1 0,0-1 0,-1 0 0,1 1 0,0-1 0,0 0-1,-1 1 1,1-1 0,-1 0 0,1 1 0,-1-1 0,1 1 0,-1-1 0,1 0-1,-1 1 1,1 0 0,-1-1 0,1 1 0,-1-1 0,0 1 0,1 0-1,-1-1 1,0 1 0,0 0 0,1 0 0,-1-1 0,0 1 0,1 0-1,-1 0 1,0 0-45,-39-4 1049,29 6-905,-1 1-1,0 0 1,1 1 0,0 0 0,0 1-1,0 0 1,1 1 0,-1 0-1,1 1 1,1 0 0,-1 1-1,1 0 1,1 0 0,-1 1 0,-3 5-144,-11 15 337,1 0 0,1 2 1,2 0-1,-6 14-337,1 1 427,3 0 0,-5 18-427,18-43 139,2 0-1,0 0 1,2 0 0,0 1-1,2 0 1,-1 17-139,3-34 10,0-1 1,0 1-1,1-1 0,-1 1 0,1-1 1,0 1-1,1-1 0,-1 1 0,1-1 1,-1 0-1,1 0 0,1 0 0,-1 0 1,0 0-1,1 0 0,0-1 0,0 1 1,0-1-1,0 0 0,1 0 0,-1 0 1,1 0-1,0-1 0,0 1 0,0-1 1,0 0-1,0 0 0,0 0 0,1-1 0,-1 1 1,0-1-1,1 0 0,-1-1 0,1 1 1,0-1-1,-1 0 0,1 0 0,-1 0 1,1-1-1,-1 1 0,3-1-10,11-5 17,0-1 0,0 0 0,0-1 0,-1-1 0,-1-1 0,1 0-1,-1-2 1,-1 1 0,0-2 0,-1 0 0,0 0 0,-1-2 0,-1 0 0,4-5-17,16-24 26,-2 0 1,-2-3 0,-2 0 0,13-35-27,2-19-34,-4-1 1,20-92 33,33-218-104,-71 319 133,2-7 17,42-234 439,-124 608 245,-11 130 31,-10 277-761,75-382-162,7-288 102,1-1 1,0 0 0,0 0 0,2 1-1,-1-1 1,1 0 0,3 7 59,-6-16-39,1 0 0,-1 0 0,0 0 0,1 0 0,-1 0 0,0 0 0,1 0 0,0 0 1,-1 0-1,1 0 0,-1 0 0,1 0 0,0 0 0,0 0 0,-1-1 0,1 1 0,0 0 0,0-1 0,0 1 0,0 0 0,0-1 0,0 1 0,0-1 0,0 0 0,0 1 1,0-1-1,0 0 0,0 0 0,0 1 0,1-1 0,-1 0 0,0 0 0,0 0 0,0 0 0,0 0 0,0-1 0,0 1 0,0 0 0,0 0 0,0-1 0,0 1 0,0-1 1,0 1-1,0-1 0,1 0 39,3-2-469,-1 0 0,1-1 0,-1 0 0,1 0 0,-1-1 0,3-3 469,12-17-2105</inkml:trace>
  <inkml:trace contextRef="#ctx0" brushRef="#br0" timeOffset="1477.292">3330 1457 304,'-2'6'203,"1"-1"1,0 1-1,1 0 1,-1 0-1,1 0 0,0-1 1,1 1-1,-1 0 0,1 0 1,0 0-1,1-1 1,0 1-1,-1-1 0,2 1 1,-1-1-1,1 2-203,0-3 108,0 0 0,-1-1 0,1 1 0,1-1 0,-1 0 0,0 0 0,1 0 0,0 0 1,-1 0-1,1-1 0,0 1 0,0-1 0,1 0 0,-1-1 0,0 1 0,1-1 0,-1 0 0,1 0 0,-1 0 0,1 0 0,1-1-108,11 0 207,1 0-1,-1-2 0,0 0 1,1-1-1,-1-1 1,-1 0-1,1-1 1,0-1-1,-1-1 0,4-2-206,8-4 210,-1-2-1,-1 0 1,-1-2-1,0-1 1,13-12-210,-30 23 17,-1 0 0,0-1 0,0 1 0,-1-1 0,0-1 0,-1 1 0,0-1-1,0 0 1,-1 0 0,0-1 0,0 1 0,-1-2-17,-2 7 1,0 1 0,0-1 1,-1 1-1,1-1 0,-1 0 0,0 1 0,0-1 0,-1 0 0,1 1 0,-1-1 0,1 1 0,-1-1 0,0 1 0,-1-1 0,1 1 0,-1 0 0,1-1 0,-1 1 1,0 0-1,0 0 0,0 0 0,0 0 0,-1 1 0,1-1 0,-1 1 0,0-1 0,0 1 0,0 0 0,0 0 0,0 0 0,0 0 0,0 1 0,-1-1 0,1 1 1,-1 0-2,-2-2 12,-1 1 1,1 0-1,-1 0 1,0 1 0,0 0-1,0 0 1,0 0 0,0 1-1,0 0 1,0 1 0,0-1-1,0 1 1,0 1 0,-1 0-13,-3 1 46,1 1 1,-1 0 0,1 1-1,0 0 1,1 0 0,-1 1 0,1 1-1,-6 5-46,-3 4 118,1 0-1,0 2 1,2 0 0,0 1-1,1 0 1,1 2-1,1-1 1,-1 4-118,-2 4 197,2 2 0,0 0 0,2 0 0,1 1 0,2 1 0,-3 22-197,10-44 63,0 0 0,0 0 0,2 0 0,-1 1 0,1-1 0,0 0 0,1 0 0,1 0-1,-1 0 1,4 7-63,-3-10 34,1 0-1,0 0 1,0-1-1,0 0 1,1 0-1,0 0 1,0 0-1,0-1 1,1 0-1,0 0 1,0 0-1,0-1 1,1 0-1,-1 0 1,6 2-34,8 3 2,0-2 1,0 0 0,1-2-1,0 0 1,0-1 0,0-1-1,0-1 1,0-1 0,13-1-3,11-2-334,1-2 1,-1-2-1,43-12 334,-71 15-52,39-10-3294,-2-2 0,42-18 3346,-50 12-2632</inkml:trace>
  <inkml:trace contextRef="#ctx0" brushRef="#br0" timeOffset="1817.369">5026 0 20,'-9'135'5124,"4"28"-4039,-1-68-541,-52 618 2090,26-395-1957,13-13-237,17-176-2683,13-118-537,-8-11 943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11"/>
    </inkml:context>
    <inkml:brush xml:id="br0">
      <inkml:brushProperty name="width" value="0.2" units="cm"/>
      <inkml:brushProperty name="height" value="0.2" units="cm"/>
      <inkml:brushProperty name="color" value="#FFC114"/>
    </inkml:brush>
  </inkml:definitions>
  <inkml:trace contextRef="#ctx0" brushRef="#br0">1 1 40,'0'0'290,"0"0"-31,0 0 13,0 0-29,0 0-5,0 0-25,2 6 31,17 38 202,-2 2-1,-2-1 0,-3 2 0,-1 0 0,-3 1 1,3 46-446,-2 74 1046,-8 62-1046,-1-118 265,-2-65-168,-2 1 0,-7 35-97,0-4 102,-27 170-766,34-239-962,3-10 658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1:34.212"/>
    </inkml:context>
    <inkml:brush xml:id="br0">
      <inkml:brushProperty name="width" value="0.2" units="cm"/>
      <inkml:brushProperty name="height" value="0.2" units="cm"/>
      <inkml:brushProperty name="color" value="#FFC114"/>
    </inkml:brush>
  </inkml:definitions>
  <inkml:trace contextRef="#ctx0" brushRef="#br0">103 0 100,'21'4'765,"1"-1"-1,-1 0 1,1-2-1,9-1-764,36 3 420,-28 3-148,0 1-1,-1 2 1,0 1-1,0 2 1,-1 2 0,-1 2-1,0 1 1,-1 1-1,22 17-271,-40-23 60,-1 0 1,0 1-1,-1 1 0,0 1 1,-1 0-1,0 1 0,-2 0 0,0 1 1,-1 0-1,0 1 0,-1 0 0,-2 1 1,0 0-1,0 0 0,-2 1 1,-1 0-1,0 0 0,-1 0 0,-1 3-60,-2-3 42,0 1 0,-1-1 0,-1 1 0,-1-1 0,0 1 0,-2-1-1,-1 0 1,0 0 0,-1 0 0,-8 14-42,2-7 81,-2 0 1,-1-1-1,-1-1 1,-1-1-1,-1 0 0,-2-1 1,-6 5-82,-8 5 120,-1-1 0,-2-2 0,-1-2 0,-2-1 0,0-2 0,-1-2 1,-2-2-1,0-1 0,-22 5-120,52-21-9,1 1-64,1-1 1,-1 0-1,0 0 1,-1-1-1,1-1 0,0 0 1,-1-1-1,0-1 1,1 1-1,-1-2 0,-9-1 73,14 1-268,0-1 0,0 0 0,0 0-1,1-1 1,0 0 0,-1 0-1,1 0 1,0-1 0,0 0 0,1-1-1,-1 1 1,1-2 0,0 1-1,0 0 1,-2-4 268,-6-13-1469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0.604"/>
    </inkml:context>
    <inkml:brush xml:id="br0">
      <inkml:brushProperty name="width" value="0.2" units="cm"/>
      <inkml:brushProperty name="height" value="0.2" units="cm"/>
      <inkml:brushProperty name="color" value="#FFFF00"/>
    </inkml:brush>
  </inkml:definitions>
  <inkml:trace contextRef="#ctx0" brushRef="#br0">21 537 312,'0'0'211,"0"0"17,-1-1-168,0 1-1,0 0 0,-1 0 0,1 0 1,0 0-1,0 0 0,0 0 0,0 0 1,0 0-1,0 0 0,0 1 1,0-1-1,-1 0 0,1 1 0,0-1 1,0 1-1,0-1-59,1 2 43,0 0 1,0-1 0,0 1-1,1 0 1,-1-1-1,1 1 1,-1-1 0,1 1-1,-1-1 1,1 1-1,0-1 1,0 0-1,0 1 1,0-1 0,0 0-1,0 1 1,0-1-1,0 0 1,0 0 0,0 0-1,1 0 1,-1 0-1,1 0 1,-1-1-1,0 1 1,1 0 0,-1-1-1,1 1 1,0-1-1,-1 1 1,1-1 0,-1 0-1,1 0 1,0 1-1,-1-1 1,1 0 0,-1-1-1,1 1 1,0 0-1,-1 0 1,1-1-44,14 0 114,1-2 1,-1 0 0,0-1-1,5-2-114,3 0 196,786-148 2028,-286 61-1648,152-28 13,-153 30-291,-418 71-272,208-32 79,-309 52-45,46-2-408,-12-12-4128,-32 10 3662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6.623"/>
    </inkml:context>
    <inkml:brush xml:id="br0">
      <inkml:brushProperty name="width" value="0.2" units="cm"/>
      <inkml:brushProperty name="height" value="0.2" units="cm"/>
      <inkml:brushProperty name="color" value="#FFFF00"/>
    </inkml:brush>
  </inkml:definitions>
  <inkml:trace contextRef="#ctx0" brushRef="#br0">313 0 76,'0'0'215,"0"0"-21,0 0-52,0 0 32,0 0 21,0 0-40,0 0 5,0 0 10,0 0-26,0 0-16,0 0 23,0 0 22,0 0-30,2 3-2,-1 0-126,0 0 1,0-1-1,-1 1 1,1 0-1,-1 0 1,0 0-1,0 0 1,0 0-1,0-1 1,-1 1-1,1 0 1,-1 0-1,1 0 1,-1 0-1,0-1 0,0 1 1,0-1-1,-1 1 1,1 0-1,-2 1-15,-38 72 289,34-64-241,-53 89 301,-5 10 392,-48 111-741,109-213 41,0 1-1,1 1 1,0-1-1,1 0 1,0 1 0,1-1-1,0 1 1,0 6-41,1-16 22,3 39 352,15-16-310,2 0-1,1-1 0,1-1 0,1-2 0,1 0 0,1-1 1,0-1-1,17 7-63,84 45 187,84 62-187,-51-12 72,-137-107-2320,-22-13 1397</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7.855"/>
    </inkml:context>
    <inkml:brush xml:id="br0">
      <inkml:brushProperty name="width" value="0.2" units="cm"/>
      <inkml:brushProperty name="height" value="0.2" units="cm"/>
      <inkml:brushProperty name="color" value="#FFFF00"/>
    </inkml:brush>
  </inkml:definitions>
  <inkml:trace contextRef="#ctx0" brushRef="#br0">40 107 16,'0'7'180,"-1"-1"0,0 1 1,0-1-1,0 0 0,-1 1 0,-1 2-180,1-4 72,0 0-1,1 0 1,0 0-1,0 0 1,0 0-1,1 0 0,0 5-71,2 237 1748,-4-127-1145,1-82-334,-3 0 0,-5 23-269,6-38 169,-2 25 437,7-87-487,2 0 1,1 0-1,8-21-119,6-48-60,-14 66 77,3 0 0,1 0 1,3 1-1,10-26-17,-14 47 24,1 0 1,1 0-1,0 1 0,2 1 0,0 0 0,1 0 0,1 1 1,0 1-1,1 0 0,2 1-24,-8 8-102,1 0 0,0 1 0,0 0 0,1 1 0,-1 0 0,1 0 0,0 1 0,1 1-1,-1 0 1,1 1 0,-1 0 0,1 0 0,0 1 0,-1 1 0,1 0 0,0 0 0,0 2 0,-1-1 0,1 1 0,8 3 102,-2 1-703,-7-2-251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8.366"/>
    </inkml:context>
    <inkml:brush xml:id="br0">
      <inkml:brushProperty name="width" value="0.2" units="cm"/>
      <inkml:brushProperty name="height" value="0.2" units="cm"/>
      <inkml:brushProperty name="color" value="#FFFF00"/>
    </inkml:brush>
  </inkml:definitions>
  <inkml:trace contextRef="#ctx0" brushRef="#br0">0 225 216,'1'2'61,"1"1"0,-1-1-1,1 0 1,0 0 0,0 0 0,0 0 0,0 0-1,0 0 1,0-1 0,0 1 0,0-1 0,1 1 0,-1-1-1,1 0 1,-1 0 0,1 0 0,-1 0 0,1 0-1,-1 0 1,1-1 0,0 0 0,0 1 0,-1-1-1,1 0 1,0 0 0,-1 0 0,1-1 0,0 1-1,0-1 1,1 0-61,9-1 128,0-1-1,0-1 1,-1 0-1,1 0 1,1-2-128,-10 4 33,38-16 334,-2-3 1,8-5-368,-38 20 16,-1 0 0,0 0-1,-1-1 1,1 0 0,-1 0 0,-1-1 0,1 0 0,-1-1 0,-1 1 0,1-1 0,2-7-16,-7 14-12,-1-1 1,0 1-1,0 0 0,0-1 1,0 1-1,0-1 0,-1 1 0,1-1 1,-1 1-1,1-1 0,-1 1 1,0-1-1,0 1 0,0-1 1,-1 0-1,1 1 0,-1-1 1,0-1 11,1 3 2,-1-1 1,0 1 0,0 0 0,0 0-1,0 0 1,0-1 0,0 1 0,-1 0-1,1 0 1,0 1 0,-1-1 0,1 0 0,0 0-1,-1 1 1,1-1 0,-1 0 0,1 1-1,-1 0 1,1-1 0,-1 1 0,1 0-1,-1 0-2,-5-1 31,0 1 0,0 0 0,0 1-1,0 0 1,0 0 0,0 0 0,1 1-1,-1 0 1,0 0 0,1 0 0,-5 3-31,2 0 45,0 0 0,0 1 1,1 0-1,-1 0 1,1 1-1,1 0 0,-1 0 1,1 1-1,1 0 0,-1 0 1,1 0-1,1 1 0,-1 0 1,2 0-1,-1 1 1,1-1-1,1 1 0,-1 0 1,2 0-1,-1 0 0,2 1 1,-1-1-1,1 0 0,1 3-45,0-8 15,1-1-1,0 1 0,0-1 0,0 1 0,1-1 0,-1 1 0,1-1 0,0 0 1,0 0-1,0 0 0,1 0 0,0 0 0,0-1 0,0 1 0,0-1 1,0 0-1,0 0 0,1 0 0,0 0 0,-1 0 0,1-1 0,0 0 0,0 0 1,1 0-1,-1 0 0,0-1 0,5 2-14,3 1 29,0-1-1,0 0 1,1 0 0,-1-2 0,1 1-1,0-1 1,-1-1 0,1-1-1,0 0 1,4-1-29,24-6-340,-1-1 0,0-2 0,0-2 0,-2-2-1,0-2 1,29-16 340,-42 17-874</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8.968"/>
    </inkml:context>
    <inkml:brush xml:id="br0">
      <inkml:brushProperty name="width" value="0.2" units="cm"/>
      <inkml:brushProperty name="height" value="0.2" units="cm"/>
      <inkml:brushProperty name="color" value="#FFFF00"/>
    </inkml:brush>
  </inkml:definitions>
  <inkml:trace contextRef="#ctx0" brushRef="#br0">415 36 292,'-6'-3'110,"0"1"0,-1 0-1,1 0 1,0 1 0,-1-1 0,0 2-1,1-1 1,-1 1 0,0 0 0,1 0 0,-1 1-1,1-1 1,-1 2 0,1-1 0,-1 1-1,1 0 1,0 0 0,-1 0 0,1 1-1,0 0 1,1 1 0,-1-1 0,-1 2-110,-11 8 223,1 0 1,0 1-1,1 1 1,0 0-1,2 1 1,-8 10-224,1 2 286,1 0 0,1 2 0,2 0 0,-3 8-286,12-21 114,1 0-1,1 1 1,0-1 0,1 1 0,1 0-1,1 0 1,1 0 0,-1 19-114,3-35 7,0-1 0,-1 1 1,1 0-1,0 0 0,0 0 0,0 0 0,1 0 1,-1 0-1,0 0 0,1-1 0,0 1 0,-1 0 1,1 0-1,0 0 0,0-1 0,0 1 0,0 0 1,0-1-1,0 1 0,0-1 0,0 1 0,1-1 1,-1 0-1,0 0 0,1 1 0,0-1 0,-1 0 1,1 0-1,0 0 0,-1-1 0,1 1 0,0 0 1,0-1-1,-1 1 0,1-1 0,0 1 0,0-1 1,0 0-1,0 0 0,0 0 0,0 0 0,0 0 1,0 0-1,1-1-7,6-1 7,0 0 0,0 0 0,0-1 1,0-1-1,0 1 0,-1-1 0,1-1 1,5-4-8,10-8-14,-1 0 1,-1-2 0,0 0 0,-2-2 0,0 0 0,-2-1 0,0-1-1,9-17 14,2-9 15,-2-1-1,-3 0 0,18-52-14,-32 82 125,-8 16-68,0 0-1,0-1 1,0 1-1,0 0 1,-1-1-1,0 1 1,0 0-1,1-5-56,-4 15 72,0 1-1,0 0 0,0-1 0,-1 0 1,0 1-1,-3 3-71,-8 17 82,6 1-64,0-1 0,2 1-1,1 0 1,1 0 0,2 1 0,0-1 0,3 19-18,-1-39-66,1 1-1,0-1 1,1 1-1,0-1 1,0 0-1,1 0 1,0 0-1,2 4 67,-3-8-209,0 1 0,0-1 0,1 0 0,-1 0 0,1 0 0,0 0 0,0 0 0,1-1 0,-1 1 0,1-1 0,-1 0 0,1 0 0,0 0 0,1-1 0,3 3 209,9 0-1357</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29.877"/>
    </inkml:context>
    <inkml:brush xml:id="br0">
      <inkml:brushProperty name="width" value="0.2" units="cm"/>
      <inkml:brushProperty name="height" value="0.2" units="cm"/>
      <inkml:brushProperty name="color" value="#FFFF00"/>
    </inkml:brush>
  </inkml:definitions>
  <inkml:trace contextRef="#ctx0" brushRef="#br0">343 1073 260,'-27'-29'540,"16"14"-219,-2 2-1,0 0 1,0 0-1,-1 1 1,0 1 0,-8-5-321,20 15 45,0 1 0,0-1 1,0 0-1,0 0 1,0 1-1,0-1 1,0 1-1,0 0 1,0-1-1,0 1 1,0 0-1,0 0 0,0 1 1,-1-1-1,1 0 1,0 1-1,0-1 1,0 1-1,0-1 1,-1 2-46,-2 0 53,0 1 0,0 0 0,1 0 1,-1 0-1,1 1 0,0 0 1,0 0-1,-2 1-53,-5 9 122,0 0 1,0 1 0,1 0-1,-5 13-122,2-1 114,2 0-1,0 1 1,2 0-1,1 1 1,2 0-1,1 0 1,0 1 0,3-1-1,0 27-113,3-51 15,-1 1 0,1-1-1,0 0 1,0 0 0,1 0 0,0 0-1,0 0 1,0-1 0,0 1 0,1 0-1,-1-1 1,2 1-15,-3-3 16,1 0 0,-1 0 1,0 0-1,1-1 0,-1 1 0,1-1 0,-1 1 0,1-1 0,0 1 0,0-1 0,0 0 0,0 0 0,0 0 1,0 0-1,0 0 0,0-1 0,0 1 0,0-1 0,0 1 0,0-1 0,1 0 0,-1 1 0,0-1 1,0 0-1,0-1 0,1 1 0,-1 0 0,0-1 0,0 1 0,0-1 0,1 0-16,9-5 25,-1 0 1,-1-1-1,1 0 0,-1 0 0,-1-2 1,1 1-1,-1-1 0,-1 0 0,1-1 0,-2 0 1,1 0-1,-2-1 0,3-3-25,16-32 84,-2 0 0,10-33-84,-25 59 10,86-222-317,-12-4-1,-10-2 1,-8-20 307,-50 218 66,-9 35-10,-1 1 1,-1-2 0,0 1 0,0 0 0,-1-6-57,-4 33 104,1-1 1,-2 1 0,1 0-1,-5 9-104,-3 18 112,-32 182 142,9 1-1,11 2 0,5 169-253,20-289-141,4 0 0,18 89 141,-22-164-251,-3-23 1,0 0-1,1 0 0,0 0 0,0 0 1,0 0-1,1-1 0,0 1 0,0 1 251,1-5-1211,1-3-30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33.139"/>
    </inkml:context>
    <inkml:brush xml:id="br0">
      <inkml:brushProperty name="width" value="0.2" units="cm"/>
      <inkml:brushProperty name="height" value="0.2" units="cm"/>
      <inkml:brushProperty name="color" value="#FFFF00"/>
    </inkml:brush>
  </inkml:definitions>
  <inkml:trace contextRef="#ctx0" brushRef="#br0">1503 0 224,'-134'162'1326,"42"-53"230,-11 26-1556,-38 50 1306,-90 85-1306,47-57 418,2 13-16,-91 154-402,229-317-504,-2-1 0,-6 1 504,38-54-1077,8-6 38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33.791"/>
    </inkml:context>
    <inkml:brush xml:id="br0">
      <inkml:brushProperty name="width" value="0.2" units="cm"/>
      <inkml:brushProperty name="height" value="0.2" units="cm"/>
      <inkml:brushProperty name="color" value="#FFFF00"/>
    </inkml:brush>
  </inkml:definitions>
  <inkml:trace contextRef="#ctx0" brushRef="#br0">39 1 108,'-7'36'260,"-5"28"331,3 1 0,2-1 0,3 7-591,4-69 8,0 0 1,1 0-1,-1 0 1,1 0-1,-1 0 1,1 0-1,0 0 1,-1 0-1,1 0 1,0 0-1,0 0 1,0 0-1,1-1 0,-1 1 1,0 0-1,1-1 1,-1 1-1,1-1 1,0 1-1,-1-1 1,1 0-1,0 0 1,0 0-1,0 0 1,0 0-9,3 1 33,-1 0 0,1 0 1,0 0-1,0-1 0,0 0 1,1 0-1,-1 0 1,0-1-1,2 1-33,11-4 97,0 0-1,-1-1 1,1 0 0,-1-2 0,0 0 0,15-8-97,12-3 173,196-58 491,-102 33-1833,-59 11-711,-48 20 1066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0:21.923"/>
    </inkml:context>
    <inkml:brush xml:id="br0">
      <inkml:brushProperty name="width" value="0.1" units="cm"/>
      <inkml:brushProperty name="height" value="0.1" units="cm"/>
      <inkml:brushProperty name="color" value="#FFC114"/>
    </inkml:brush>
  </inkml:definitions>
  <inkml:trace contextRef="#ctx0" brushRef="#br0">97 254 24,'0'0'281,"0"0"12,0 0 32,1-1-254,-1 0 0,0 1 0,0-1 0,1 0 1,-1 0-1,0 0 0,0 0 0,0 0 0,0 0 0,0 0 0,-1 0 1,1 1-1,0-1 0,0 0 0,0 0 0,-1 0 0,1 0 1,0 0-1,-1 1 0,1-1 0,-1 0 0,1 0 0,-1 1 0,0-1 1,0 0-72,-20-19 376,12 10 1477,6 7-373,3 7-585,2 18-589,-2 337 1202,-16-127-1095,15-179-424,-3 0 1,-1-1-1,-14 52 11,9-64-991,5-31-2535,4-10 1862</inkml:trace>
  <inkml:trace contextRef="#ctx0" brushRef="#br0" timeOffset="520.185">239 240 228,'0'-1'38,"0"1"1,0 0-1,0 0 0,0 0 1,0 0-1,0-1 0,0 1 1,0 0-1,0 0 0,0 0 0,0-1 1,0 1-1,0 0 0,0 0 1,1 0-1,-1 0 0,0 0 1,0-1-1,0 1 0,0 0 1,0 0-1,1 0 0,-1 0 1,0 0-1,0 0 0,0 0 1,0-1-1,1 1 0,-1 0 0,0 0 1,0 0-1,0 0 0,0 0 1,1 0-1,-1 0 0,0 0 1,0 0-1,0 0 0,1 0 1,-1 0-1,0 0 0,0 0 1,0 0-1,0 0 0,1 0 0,-1 1 1,0-1-1,0 0 0,0 0 1,0 0-1,1 0 0,-1 0 1,0 0-1,0 0 0,0 0 1,0 1-1,0-1 0,1 0-38,6 14 1182,-8 4-885,0 1-1,-2 0 1,-1-1-1,0 1 1,-1-1-1,-5 11-296,-50 112 799,25-61-244,17-41-284,12-28-167,1 0 1,0 0-1,0 1 1,1-1-1,1 1 1,0 0-1,1 0 1,0 0-1,1 4-104,1-13 18,1-1 0,0 1 0,0-1-1,0 1 1,0-1 0,1 0 0,-1 0 0,1 0 0,-1 1-1,1-1 1,0-1 0,0 1 0,0 0 0,0 0 0,0-1-1,0 1 1,0-1 0,0 0 0,1 1 0,1 0-18,50 21 341,67 12 236,-54-17 65,31 14-642,-93-30-38,0 0 1,-1 0-1,1 1 0,0 0 1,-1 0-1,0 0 0,0 0 1,0 1-1,2 2 38,15 21-4470,-18-23 2774</inkml:trace>
  <inkml:trace contextRef="#ctx0" brushRef="#br0" timeOffset="1005.435">667 712 272,'1'2'217,"1"0"1,-1 0-1,1 0 0,0-1 0,0 1 1,0-1-1,0 1 0,0-1 1,0 0-1,0 0 0,0 0 0,0 0 1,1 0-1,-1 0 0,0-1 0,0 1 1,1-1-1,-1 1 0,1-1 1,-1 0-1,3 0-217,65 6 592,-63-6-545,0-1 0,-1 0-1,1-1 1,0 0 0,-1 0 0,1 0-1,-1-1 1,1 0 0,-1 0-1,0 0 1,2-3-47,-5 4 33,1 0 0,-1 0 0,0 0 1,0-1-1,0 0 0,0 1 0,-1-1 0,1 0 0,-1 0 0,1-1 0,-1 1 1,0-1-1,0 1 0,-1-1 0,1 1 0,-1-1 0,0 0 0,0 0 0,0 1 0,0-1 1,0-1-34,-2 1 13,0 1 1,0 0 0,0 0 0,0 0 0,-1 0-1,1 0 1,-1 0 0,0 1 0,0-1 0,0 0-1,0 1 1,0-1 0,-2 0-14,3 1 15,0 1 0,-1-1 0,1 1 0,-1 0 0,1 0 0,-1-1 0,0 1 0,1 0 0,-1 0 0,0 1 0,0-1 0,1 0 0,-1 1 0,0-1 0,0 1 0,0-1 0,0 1 0,0 0 0,0 0 0,0 0 0,0 0 0,0 0 0,0 0 0,0 1 0,0-1 0,0 1 0,-1 0-15,-5 3 53,0 1 1,1 0-1,-1 0 1,1 1-1,0 0 1,1 0-1,0 1 1,0-1-1,0 2 1,1-1-1,0 0 1,0 1-1,1 0 1,0 0-1,0 0 1,1 1-1,0-1 1,-1 5-54,-2 14 250,0 0 0,2 1 0,1-1 1,1 1-1,2 19-250,1-34 67,0-1 0,1 1 1,1-1-1,0 0 0,1 0 1,0 0-1,1 0 0,1-1 0,-1 0 1,2 0-1,-1 0 0,2-1 1,-1 0-1,9 8-67,-9-9-8,1-1 1,0-1 0,0 1-1,1-1 1,-1 0 0,2-1-1,-1 0 1,1-1 0,-1 0-1,2 0 1,-1-1-1,0 0 1,1-1 0,0 0-1,-1-1 1,1 0 0,0-1-1,0 0 8,-4-2-258,1 1 0,-2-2 0,1 1 0,0-1 0,0 0 0,0 0 0,-1-1 0,1 0 0,-1 0 0,0 0 0,0-1 0,0 0-1,0 0 1,-1-1 0,0 1 0,0-1 0,3-3 258,2-10-1953</inkml:trace>
  <inkml:trace contextRef="#ctx0" brushRef="#br0" timeOffset="1423.501">1203 767 252,'21'16'3029,"0"7"-2203,0 0 0,2-2 0,12 9-826,-28-25 0,1 1-1,0-1 1,0 0-1,0-1 1,0 0 0,1 0-1,0-1 1,0 0-1,0-1 1,0 0 0,0 0-1,1-1 1,8 1 0,-13-3-82,0 0 1,0 0-1,0 0 1,0 0 0,0-1-1,0 0 1,-1 0-1,1 0 1,-1 0-1,1-1 1,-1 0-1,0 0 1,0 0-1,0 0 1,0-1 0,-1 0-1,1 1 1,-1-1-1,0-1 82,4-4-189,1-1 1,-2 0-1,0-1 1,0 0-1,-1 0 0,0 0 1,1-5 188,-2-5 181,0 0 1,-1 0 0,-1 0 0,-1 0-1,-1-15-181,0 34 207,-6-6 181,3 5-135,-2 15 103,-99 394 2136,31-107-1181,45-166-715,3-14-1205,2-43-3155,22-75 2088</inkml:trace>
  <inkml:trace contextRef="#ctx0" brushRef="#br0" timeOffset="3309.645">2056 718 92,'0'0'377,"0"0"-21,0 0-24,0 0 26,0 0-3,0 0 10,0 0-35,1-5-19,-1 4-281,0 0-1,0 0 1,1 0-1,-1 0 0,0-1 1,1 1-1,-1 0 1,1 0-1,-1 0 0,1 0 1,0 0-1,-1 0 1,1 0-1,0 1 1,0-1-1,-1 0 0,1 0 1,0 1-1,0-1 1,0 0-1,0 1 0,0-1 1,0 1-1,0-1 1,0 1-1,0-1 0,1 1-29,2-1 70,0 0-1,0 1 0,0 0 0,0 0 0,0 0 0,0 0 0,0 0 0,0 1 0,0 0 0,0 0 0,2 1-69,24 7 79,2 1-826,1-2 0,14 2 747,-46-10-855</inkml:trace>
  <inkml:trace contextRef="#ctx0" brushRef="#br0" timeOffset="3784.071">2429 297 192,'6'9'486,"-1"0"0,0 1 0,0-1 1,-1 1-1,0 0 0,0 0 0,0 7-486,34 143 2416,10 118-2416,-20-104 661,-18-99-445,-7-47 14,1 0-1,1 0 1,1 0 0,6 12-230,-12-40 11,0 0 0,0 1 1,0-1-1,0 0 0,0 0 0,0 0 1,0 0-1,0 0 0,1 1 0,-1-1 1,0 0-1,0 0 0,0 0 1,0 0-1,0 0 0,0 0 0,0 0 1,0 1-1,1-1 0,-1 0 0,0 0 1,0 0-1,0 0 0,0 0 1,0 0-1,1 0 0,-1 0 0,0 0 1,0 0-1,0 0 0,0 0 1,0 0-1,1 0 0,-1 0 0,0 0 1,0 0-1,0 0 0,0 0 0,1 0 1,-1 0-1,0 0 0,0 0 1,0 0-1,0 0 0,0 0 0,1 0 1,-1 0-1,0-1 0,0 1 0,0 0 1,0 0-12,9-11 145,5-19-32,118-449 520,-83 287-458,-34 133-136,14-53-246,15-24 207,-44 135-130,1-4 74,1 1 0,-1 1-1,1-1 1,0 0 0,0 0-1,0 1 1,1-1-1,-1 1 1,3-2 56,12-2-4431,-9 7 3027</inkml:trace>
  <inkml:trace contextRef="#ctx0" brushRef="#br0" timeOffset="4665.886">3295 885 120,'-6'-3'361,"0"-1"1,1 0-1,0-1 0,-1 1 1,1-1-1,1 0 0,-2-1-361,-20-19 671,23 22-562,-1 0 1,0 0 0,0 1 0,0-1-1,0 1 1,0 0 0,0 0 0,0 1-1,-1-1 1,1 1 0,0 0-1,-1 0 1,1 1 0,-1-1 0,0 1-1,1 0 1,-1 0 0,1 0 0,-1 1-1,-2 0-109,1 2 66,-1-1 0,1 1 0,0 0 0,0 0-1,1 1 1,-1 0 0,1 0 0,0 0 0,0 1-1,0-1 1,0 1 0,1 0 0,-3 4-66,-4 8 132,0 0-1,1 0 1,1 1 0,1 0-1,0 0 1,1 1-1,1 0 1,1 1 0,1-1-1,1 1 1,0 0 0,1 0-1,2 18-131,0-31 28,1 0 0,0 0-1,0 0 1,1 0 0,0-1-1,0 1 1,0-1 0,1 1-1,0-1 1,0 0-1,4 5-26,-6-9 9,1 0 1,-1 0 0,1 1 0,0-1 0,0 0 0,0 0-1,0-1 1,0 1 0,0 0 0,0-1 0,0 1 0,1-1 0,-1 0-1,0 0 1,1 0 0,0 0 0,-1 0 0,1 0 0,-1-1-1,1 1 1,0-1 0,-1 0 0,1 0 0,0 0 0,-1 0 0,1 0-1,0 0 1,0-1 0,-1 0 0,1 1 0,-1-1 0,1 0-1,0-1-10,10-4-7,0 0-1,-1-2 1,0 0-1,-1 0 0,0-1 1,0 0-1,-1-1 0,0 0 1,0 0-1,-1-1 0,-1-1 1,0 0-1,0 0 1,-2 0-1,4-8 8,5-16 48,-1 0 0,-2-1 1,-2-1-1,-1 0 0,-1-8-48,-7 40 301,1 9-96,-1 19 3,0 42 41,-1-59-179,0 9-27,0 1 1,1-1 0,1 0-1,1 0 1,0 0-1,0 0 1,2 0-1,0 0 1,0-1 0,1 0-1,1 0 1,1 2-44,-6-12 9,0 0 1,-1-1-1,1 1 1,0 0 0,0-1-1,1 0 1,-1 1 0,0-1-1,1 0 1,-1 0 0,1 0-1,0 0 1,0-1-1,0 1 1,0-1 0,0 0-1,0 0 1,0 0 0,0 0-1,0 0 1,0-1-1,1 1 1,1-1-10,1 0 5,-1-1 0,0 0 0,0-1 1,0 1-1,0-1 0,0 0 0,0 0 0,0-1 0,0 1 0,-1-1 0,0 0 1,1 0-1,2-4-5,8-7 14,0 0 0,-1-1 1,-1-1-1,-1-1 0,0 0 0,-1 0 1,3-7-15,13-33 11,-2-1 1,-3-1 0,-3-1 0,8-44-12,36-251 23,-11 52 307,-82 495 75,8 0-1,7 24-404,-6 62 275,0 41-305,14-218-2844,7-100 1868,2 1-925,7 7-222</inkml:trace>
  <inkml:trace contextRef="#ctx0" brushRef="#br0" timeOffset="5213.643">4092 757 280,'-8'25'2769,"6"62"-1053,1 78 43,2-144-1587,1 1 0,1-1 0,1 1 0,0-1 0,2 0 0,1 1-172,-4-15 92,0 1 0,1-1 0,-1 0-1,1 0 1,1 0 0,0-1 0,0 0 0,0 0 0,4 4-92,-6-8 37,-1 0 0,1 0 0,0 0 1,-1 0-1,1 0 0,0-1 0,0 0 1,0 1-1,0-1 0,1 0 0,-1 0 1,0-1-1,0 1 0,1-1 0,-1 0 0,0 1 1,1-1-1,-1-1 0,0 1 0,0 0 1,1-1-1,-1 0 0,0 0 0,0 0 1,0 0-1,1-1-37,9-3 49,-1-1 0,0-1 0,-1 0 0,1 0 0,-1-1 0,-1-1 1,0 0-1,0-1 0,0 1 0,-1-2 0,-1 1 0,0-2-49,4-6 40,-1-1 0,-1 0-1,0 0 1,-2-1 0,0-1 0,-1 1-1,1-11-39,-4 16 10,5-20 59,-1 0 0,-1-1 1,-2 0-1,0-22-69,-5 57-22,-10-1-143,1 2-246,-2 16-286,8-10 263,0 0 0,1 0 0,-1 0-1,1 1 1,1-1 0,-1 1 0,1-1 0,0 1 0,1 0-1,0 3 435,0 0-1624</inkml:trace>
  <inkml:trace contextRef="#ctx0" brushRef="#br0" timeOffset="5615.108">4767 947 616,'12'3'4048,"19"3"-2820,-6-9-1110,-1-1 0,1-1-1,-1-2 1,0 0 0,0-2 0,-1 0 0,-1-1 0,1-2 0,-2 0 0,1-2-1,-2 0 1,0-1 0,0-1 0,6-8-118,-23 21 26,1-1-1,-1 0 1,0 0 0,0 0-1,0-1 1,0 1 0,-1-1-1,0 1 1,0-1 0,0 0-1,0 0 1,-1 0-1,0 0 1,0 0 0,0 0-1,0 0 1,-1-2-26,0 6 8,0 1 0,0-1 0,0 0-1,0 0 1,0 0 0,0 0 0,0 1 0,-1-1 0,1 0-1,0 0 1,-1 0 0,1 1 0,0-1 0,-1 0 0,1 0 0,-1 1-1,1-1 1,-1 0 0,1 1 0,-1-1 0,0 1 0,1-1-1,-1 1 1,0-1 0,1 1 0,-1-1 0,0 1 0,0-1-1,1 1-7,-29-1 320,21 3-228,-1 1 0,1-1 0,0 1 0,0 1 0,-5 2-92,-10 10 179,1 0 0,1 2 0,1 0 0,0 2-1,1 0 1,1 1 0,1 0 0,1 2 0,1 0 0,1 0 0,1 2 0,1-1 0,2 2 0,-4 12-179,11-31 34,1 0 1,0 0-1,0 0 1,1 1-1,0-1 1,0 0-1,1 1 1,0-1-1,0 1 1,1-1-1,0 1 1,0-1-1,1 0 1,0 1-1,0-1 1,1 0-1,0 0 1,0-1-1,0 1 1,1-1-1,0 1 1,0-1-1,1 0 1,0-1-1,0 1 1,0-1 0,0 0-1,1 0 1,5 3-35,6 3-14,2-1 1,-1 0-1,1-2 1,1 0 0,0-1-1,0-1 1,0 0-1,0-2 1,1-1-1,3 0 14,136 11-1043,-57-10-2505,-77-4 959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48.838"/>
    </inkml:context>
    <inkml:brush xml:id="br0">
      <inkml:brushProperty name="width" value="0.2" units="cm"/>
      <inkml:brushProperty name="height" value="0.2" units="cm"/>
      <inkml:brushProperty name="color" value="#FFFF00"/>
    </inkml:brush>
  </inkml:definitions>
  <inkml:trace contextRef="#ctx0" brushRef="#br0">0 254 60,'0'0'289,"0"0"-32,0 0-37,0 0-28,0-14 111,3 11 2987,-1 6-3265,0 1 0,1-1 0,-1 1 0,-1-1 0,1 1-1,0 0 1,-1-1 0,0 1 0,0 0 0,0 0 0,0 0 0,-1 0 0,1 0 0,-1 0-1,0 3-24,2 11 56,17 93 272,-6-26 7,7 7-335,-13-57 97,1 8 236,-5-36 49,-2-21 215,-1-203-407,1 206-185,0 0 0,1 0 0,0 1 0,1-1-1,3-7-4,8-42 71,-11 45-70,0 0 0,0 0 0,2 1 0,0-1 0,0 1 0,2 0 0,0 1 0,5-8-1,15-21-4,31-36 4,-23 33-9,-34 43-33,0 0 0,0 1-1,1-1 1,-1 0 0,1 0 0,0 1-1,-1-1 1,1 1 0,0-1 0,0 1-1,0 0 1,0-1 0,0 1 0,0 0-1,1 0 1,-1 1 0,0-1 0,0 0-1,1 1 1,-1 0 0,0-1 0,1 1 42,-1 0-390,24 14-1949,-19-9 1377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49.673"/>
    </inkml:context>
    <inkml:brush xml:id="br0">
      <inkml:brushProperty name="width" value="0.2" units="cm"/>
      <inkml:brushProperty name="height" value="0.2" units="cm"/>
      <inkml:brushProperty name="color" value="#FFFF00"/>
    </inkml:brush>
  </inkml:definitions>
  <inkml:trace contextRef="#ctx0" brushRef="#br0">1 480 4,'1'1'141,"-1"-1"-1,1 1 1,0-1-1,0 1 1,0-1-1,0 0 1,0 0 0,0 1-1,0-1 1,-1 0-1,1 0 1,0 0-1,0 0 1,0 0 0,0 0-1,0 0 1,0 0-1,0 0 1,0-1-1,0 1 1,0 0 0,0-1-1,0 1 1,-1 0-1,1-1 1,0 1-1,0-1-140,33-13 603,8-13-117,-2-3 0,0-1 1,9-12-487,-28 23 134,0-1 0,-2-1 0,-1-1 0,0 0 0,-2-1 0,6-12-134,-16 24 13,0 0 0,-1 0 0,-1 0 1,1-1-1,-2 1 0,1-4-13,-4 14-9,1-1-1,0 1 1,-1 0-1,0-1 0,0 1 1,0-1-1,0 1 1,0-1-1,0 1 1,0-1-1,-1 1 1,1-1-1,-1 1 1,0 0-1,0-1 1,0 1-1,0 0 1,0 0-1,0 0 1,-1 0-1,1 0 0,-1 0 1,1 0-1,-1 0 1,0 0-1,0 1 1,1-1-1,-1 0 1,0 1-1,-1 0 1,1 0-1,0-1 1,0 1-1,-1 1 1,1-1 9,-3-1-15,1 1 0,0 0 0,-1 1 1,1-1-1,0 1 0,-1 0 0,1 0 1,-1 0-1,1 1 0,0 0 0,-1-1 1,1 1-1,0 1 0,0-1 0,-4 2 15,0 1-11,1 0 0,0 1 0,0-1 0,0 1 0,1 1 0,0-1 1,0 1-1,-2 3 11,-6 7-4,2 0 0,0 1 0,1 1 1,1 0-1,1 0 0,-4 12 4,2-2 4,1 1-1,2 1 1,1 0 0,1 0-1,2 0 1,0 1-1,3-1 1,0 11-4,2-36 2,-1 0-1,1-1 1,0 1 0,0 0-1,0-1 1,1 1 0,-1-1-1,1 1 1,0-1 0,0 0-1,1 0 1,-1 0 0,1 0-1,0 0 1,0-1 0,0 1-1,1-1 1,-1 0 0,1 1-1,0-2 1,0 1 0,1 0-2,0 1-8,1-1 1,0-1-1,0 1 0,0-1 1,0 0-1,0 0 0,0 0 1,1-1-1,-1 0 0,0 0 1,1-1-1,-1 0 0,0 0 1,1-1-1,-1 1 0,1-1 1,2-1 7,16-6-689,-1-1 0,0 0 0,0-2 1,19-12 688,-23 10-848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0.457"/>
    </inkml:context>
    <inkml:brush xml:id="br0">
      <inkml:brushProperty name="width" value="0.2" units="cm"/>
      <inkml:brushProperty name="height" value="0.2" units="cm"/>
      <inkml:brushProperty name="color" value="#FFFF00"/>
    </inkml:brush>
  </inkml:definitions>
  <inkml:trace contextRef="#ctx0" brushRef="#br0">392 134 264,'-1'-6'164,"0"-1"1,0 1-1,-1-1 0,0 1 1,-1 0-1,1 0 0,-1 0 1,0 0-1,-1 0 0,1 0 1,-1 1-1,0 0 0,0 0 1,-1 0-1,0 0 0,0 1 1,0-1-1,0 1 0,-1 1 1,1-1-1,-1 1 0,0 0 1,0 0-1,0 1 0,-1-1 1,1 1-1,0 1 0,-1-1 0,1 1 1,-1 0-165,-4 2 61,0-1 0,0 2 0,1-1 0,-1 2 0,1-1 0,-1 1 0,1 1 0,0 0 0,0 0 0,1 1 0,-1 0 0,1 1 0,0 0 0,0 1 0,1-1 1,0 2-1,0-1 0,1 1 0,0 0 0,0 1 0,1-1 0,0 1 0,0 1 0,1-1 0,-3 8-61,3-4 39,0-1 0,1 1 0,0-1 0,1 1 1,0 0-1,1 0 0,1 1 0,0-1 0,1 0 0,0 0 0,1 1 0,0-1 0,1 0 1,1 0-1,3 10-39,-4-16 15,1-1 0,0 1 0,0 0 0,1-1 0,0 0 1,0 0-1,0 0 0,1-1 0,0 1 0,0-1 0,0 0 0,1-1 1,-1 1-1,1-1 0,3 2-15,-4-4 10,-1 0 1,1 0-1,-1-1 0,1 1 1,0-1-1,0 0 0,0 0 1,0 0-1,0-1 0,0 0 1,0 0-1,0 0 1,0-1-1,0 1 0,0-1 1,0 0-1,-1-1 0,1 1 1,0-1-1,-1 0 0,2-1-10,4-2 14,-1-1-1,0 0 0,0-1 0,0 0 0,-1 0 0,0-1 0,0 0 0,-1-1 0,0 1 1,-1-1-1,0-1 0,0 1 0,-1-1 0,0 0 0,-1 0 0,2-7-13,5-18 1,-1 1-1,-2-2 0,-1 1 1,-1-14-1,-4 32 17,0 0 15,1 32-14,1 19 0,0 7-6,2-1 1,6 18-13,-10-49-7,1-1 0,-1 1 1,2 0-1,-1 0 0,1-1 1,0 0-1,1 0 0,0 0 1,0 0-1,1-1 0,0 0 1,0 0-1,2 1 7,-6-7-55,0 0 0,-1 1-1,1-1 1,0 0 0,0 0 0,0 0-1,0 0 1,0-1 0,0 1-1,0 0 1,0-1 0,0 0 0,0 1-1,0-1 1,1 0 0,-1 0 0,0 0-1,0 0 1,0-1 0,0 1 0,0-1-1,0 1 1,0-1 0,0 0 0,0 1-1,2-2 56,1-1-353,1-1-1,-1 1 1,0-1-1,0 0 1,0 0-1,-1-1 1,1 0-1,1-2 354,7-12-1241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1.283"/>
    </inkml:context>
    <inkml:brush xml:id="br0">
      <inkml:brushProperty name="width" value="0.2" units="cm"/>
      <inkml:brushProperty name="height" value="0.2" units="cm"/>
      <inkml:brushProperty name="color" value="#FFFF00"/>
    </inkml:brush>
  </inkml:definitions>
  <inkml:trace contextRef="#ctx0" brushRef="#br0">290 1093 16,'3'-64'2501,"-4"53"-2392,0 1 0,-1-1 0,-1 1 0,0 0 0,0 0 0,-1 0 0,0 0 0,-2-2-109,2 5 106,1 0 0,-1 0 0,0 0 0,0 1 0,-1-1 0,0 1 0,0 1 0,-1-1 0,1 1 0,-1 0 0,0 0 0,-1 0-106,4 4 30,0 0 0,1 0 0,-1 0-1,0 0 1,0 1 0,0-1 0,0 1 0,0 0-1,0 0 1,1 0 0,-1 0 0,0 0 0,0 1-1,0-1 1,0 1 0,0 0 0,0 0 0,1 0-1,-1 0 1,0 0 0,1 1 0,-1-1 0,1 1 0,0-1-1,-1 1 1,-1 2-30,-7 6 51,1 0 1,1 0-1,-1 1 0,2 0 1,-1 1-52,1 1 45,0 0-1,1 1 1,0 0 0,1 0 0,1 0 0,0 1 0,1 0 0,1 0 0,-1 10-45,-2 19 137,3 0-1,1 34-136,2-69 15,1 1-1,1-1 1,-1 1 0,2-1-1,-1 0 1,1 0 0,1 0-1,-1 0 1,1 0 0,1-1-1,0 1 1,0-1 0,1-1-1,4 7-14,-8-13 8,0 0 0,-1 0-1,1 0 1,0 0 0,0 0-1,0 0 1,0 0 0,0 0-1,0-1 1,0 1 0,0-1-1,0 1 1,0-1-1,0 0 1,0 0 0,0 0-1,1 0 1,-1 0 0,0-1-1,0 1 1,0 0 0,0-1-1,0 0 1,0 1 0,0-1-1,0 0 1,0 0 0,-1 0-1,1 0 1,0-1 0,0 1-1,-1 0 1,2-2-8,8-6 20,0-1-1,-1 0 1,0 0-1,4-6-19,-10 11 25,17-22-8,-1-1 0,-1 0 0,-2-2 0,-1 0 0,-1 0 0,-2-2 0,-1 0 0,1-7-17,16-69-423,13-94 423,-30 141-163,16-107 56,-6-1-1,-4-107 108,-21 230 138,-1 27 14,1 18-63,0 9 4,-8 40 59,2 0 1,3 0 0,-1 32-153,3 152 238,4-168-195,0-19-18,2 1 1,2 0-1,2-1 1,1 0-26,2 10 26,5 24 44,19 63-70,-25-113-89,2 0 0,1-1 0,1 0 0,1-1 0,2-1 0,8 12 89,-20-33-148,0-1 0,0 0-1,1 0 1,-1 0-1,1 0 1,0 0-1,0-1 1,0 1 0,0-1-1,0 0 1,1 0-1,0-1 1,-1 1 0,1-1-1,0 0 1,0-1-1,0 1 1,1-1 0,-1 0-1,0 0 1,0 0-1,6-1 149,5 0-1292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35.152"/>
    </inkml:context>
    <inkml:brush xml:id="br0">
      <inkml:brushProperty name="width" value="0.2" units="cm"/>
      <inkml:brushProperty name="height" value="0.2" units="cm"/>
      <inkml:brushProperty name="color" value="#FFFF00"/>
    </inkml:brush>
  </inkml:definitions>
  <inkml:trace contextRef="#ctx0" brushRef="#br0">81 1 56,'0'0'177,"-40"0"1626,39-1-1758,0 1 0,0 0 1,0 0-1,-1 0 0,1 0 0,0 0 0,0 0 0,0 0 0,0 1 1,0-1-1,0 0 0,0 1 0,0-1 0,0 0 0,0 1 0,0-1 1,0 1-1,0 0 0,0-1 0,0 1 0,1 0 0,-1-1 0,0 1 0,0 0 1,1 0-1,-1 0-45,-1 2 82,1 0 1,-1 0-1,1 0 1,0 0-1,-1 0 1,1 0-1,1 0 1,-1 1 0,0 1-83,-1 17 221,1-1 0,1 0 0,1 6-221,0-1 118,1-4-51,1-1 0,2 0 0,0 0 0,0 0-1,2-1 1,3 5-67,15 53 111,188 775 497,-17-196-417,-174-579-188,2 27-3,-15-55 8,3-1 0,2-1-1,2 0 1,20 40-8,-35-85-210,0-1 0,0 0-1,1 0 1,-1 0 0,1 0 0,-1 0-1,1 0 1,0 0 0,-1-1 0,1 1-1,1 0 211,-2-2-1106</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35.920"/>
    </inkml:context>
    <inkml:brush xml:id="br0">
      <inkml:brushProperty name="width" value="0.2" units="cm"/>
      <inkml:brushProperty name="height" value="0.2" units="cm"/>
      <inkml:brushProperty name="color" value="#FFFF00"/>
    </inkml:brush>
  </inkml:definitions>
  <inkml:trace contextRef="#ctx0" brushRef="#br0">0 38 56,'77'38'2990,"-70"-33"-2820,-1-1 0,0 1 0,0 0 1,-1 1-1,1-1 0,-1 1 0,0 0 1,-1 1-1,1-1 0,-1 1 0,0 0 1,-1 0-171,25 34 226,13 10-56,-6-4 7,3-3 0,2-1-1,40 34-176,-78-75 20,1 0-1,-1 0 1,1 0-1,0-1 1,0 1 0,0-1-1,0 0 1,0 0-1,0 1 1,0-2-1,0 1 1,0 0 0,0-1-1,1 0 1,-1 1-1,0-1 1,0 0-1,1-1 1,0 1-20,1-1 16,0-1 0,0 0 0,0 0 0,0 0 0,-1 0 0,1-1 0,-1 1 0,1-1 0,-1 0 0,0-1 0,2-1-16,11-12 42,-1-2 0,-1 1-1,0-2 1,-2 0 0,0-1-42,0 2 78,63-104 144,-31 47-3236,25-27 3014,-67 97-990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3.440"/>
    </inkml:context>
    <inkml:brush xml:id="br0">
      <inkml:brushProperty name="width" value="0.2" units="cm"/>
      <inkml:brushProperty name="height" value="0.2" units="cm"/>
      <inkml:brushProperty name="color" value="#FFFF00"/>
    </inkml:brush>
  </inkml:definitions>
  <inkml:trace contextRef="#ctx0" brushRef="#br0">53 266 76,'0'0'121,"1"-1"-99,-1 0 0,0 1 0,0-1 0,0 0-1,1 0 1,-1 0 0,0 0 0,0 0 0,0 0 0,0 0-1,-1 0 1,1 0 0,0 0 0,0 0 0,-1 0 0,1 1-1,0-1 1,-1 0 0,1 0 0,-1 0 0,1 0-1,-1 1 1,1-1 0,-1 0 0,1 1 0,-1-1-22,-6-4 43,5 3-23,0 0 1,0 1-1,0-1 0,0 0 0,0 0 0,0 0 0,0-1 0,0 1 1,1 0-1,-1-1 0,1 1 0,-1-3-20,-3-11 597,-5-11 1144,8 28-1053,5 18-462,70 354 948,-34-186-757,-27-123-51,-12-62-309,0-2-25,2 9 89,-2-6-61,-4-14-28,-3-12-6,1 0-1,2 0 1,0-1 0,2 0-1,0 1 1,2-8-26,-1 15 2,0-17-19,1 0 1,1 0-1,2 0 0,1 0 1,2 0-1,8-28 17,-4 28 1,2 1 1,1 0-1,1 0 0,1 2 0,11-15-1,-16 29-14,1 1 1,0 0-1,0 0 1,2 1-1,0 1 1,0 0-1,1 1 0,1 0 1,0 2-1,16-10 14,-30 19-54,1 0 0,-1 1-1,0-1 1,1 0 0,-1 1-1,0-1 1,1 1 0,-1-1-1,1 1 1,-1 0 0,0-1 0,1 1-1,-1 0 1,1 0 0,-1 0-1,1 0 1,-1 0 0,1 1-1,-1-1 1,1 0 0,-1 1-1,0-1 1,1 1 0,-1-1 0,1 1-1,-1 0 1,0-1 0,0 1-1,1 0 1,-1 0 0,0 0-1,0 0 1,0 0 0,0 0-1,0 0 1,0 1 0,-1-1 0,1 0-1,0 0 1,0 1 0,-1-1-1,1 1 1,-1-1 0,1 0-1,-1 1 1,0 1 54,4 3-1129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4.217"/>
    </inkml:context>
    <inkml:brush xml:id="br0">
      <inkml:brushProperty name="width" value="0.2" units="cm"/>
      <inkml:brushProperty name="height" value="0.2" units="cm"/>
      <inkml:brushProperty name="color" value="#FFFF00"/>
    </inkml:brush>
  </inkml:definitions>
  <inkml:trace contextRef="#ctx0" brushRef="#br0">51 427 4,'0'0'55,"0"0"0,0 0 0,-1 0 0,1 0 0,0 0 0,0 0 0,0 0 0,-1 0 0,1 0 0,0 0 0,0 0 0,-1 1 0,1-1 0,0 0 0,0 0 0,0 0 0,-1 0 0,1 0 0,0 1 0,0-1 0,0 0 0,0 0 0,-1 0 0,1 1 0,0-1 0,0 0 0,0 0 0,0 0 0,0 1 0,0-1 0,0 0 0,0 0 0,0 1 0,-1-1 0,1 0 0,0 0 0,0 1 0,0-1 0,0 0 0,0 0 0,1 0 0,-1 1 0,0-1 0,0 0 0,0 0 0,0 1 0,0-1 0,0 0-55,1 1 36,-1-1 0,1 0-1,-1 0 1,1 1 0,0-1 0,-1 0 0,1 0 0,0 1-1,-1-1 1,1 0 0,0 0 0,-1 0 0,1 0-1,0 0 1,-1 0 0,1 0 0,0 0 0,-1-1 0,1 1-1,0 0 1,-1 0 0,1 0 0,0-1 0,-1 1 0,1 0-1,-1-1 1,1 1 0,-1 0 0,1-1 0,-1 1 0,1-1-1,0 0-35,20-15 155,-1-1 0,0-1-1,-1-1 1,-1 0 0,-1-2-1,0 0 1,-2-1 0,-1 0-1,0-1 1,4-13-155,-9 16 28,-1-1-1,0 0 1,-2 0-1,1-5-27,-7 22-11,0 0 1,1 1-1,-1-1 0,-1 1 1,1-1-1,0 1 0,-1-1 1,0 1-1,1-1 0,-1 1 0,-1 0 1,1-1-1,0 1 0,-1 0 1,0 0-1,0 0 0,0 0 0,0 0 1,-2-1 10,3 2-5,-1 0 1,0 0 0,1 1 0,-1-1-1,0 1 1,0-1 0,0 1 0,-1 0-1,1 0 1,0 0 0,0 0 0,-1 0-1,1 0 1,0 1 0,-1-1 0,1 1-1,-1 0 1,1-1 0,0 1 0,-1 0-1,1 1 1,-1-1 0,1 0 0,-1 1-1,1-1 1,0 1 0,-1 0 0,1 0-1,-2 0 5,-9 7 7,1-1-1,-1 2 1,1 0-1,1 0 1,0 1 0,0 1-1,1-1 1,0 2-1,1 0 1,0 0-1,1 0 1,0 1-1,1 0 1,-4 11-7,1-1 20,1 1 0,1-1 0,1 2 0,1-1 0,1 1 0,1-1 0,1 1 0,1 18-20,2-35 1,1-1 0,-1 1 0,1-1 0,1 0 0,-1 1 0,1-1 1,1 0-1,-1 0 0,1 0 0,0-1 0,1 1 0,0-1 0,0 1 0,0-1 0,1 0 0,-1-1 1,1 1-1,1-1 0,4 3-1,-3-2 2,0-2-1,0 1 1,1-1 0,-1 0 0,1-1 0,0 0 0,0 0-1,1-1 1,-1 0 0,0 0 0,1-1 0,-1 0 0,1-1-1,-1 1 1,1-2 0,-1 1 0,1-1 0,4-1-2,48-13-414,-1-3 1,0-3 0,-1-2-1,-2-2 1,33-21 413,-55 27-775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4.839"/>
    </inkml:context>
    <inkml:brush xml:id="br0">
      <inkml:brushProperty name="width" value="0.2" units="cm"/>
      <inkml:brushProperty name="height" value="0.2" units="cm"/>
      <inkml:brushProperty name="color" value="#FFFF00"/>
    </inkml:brush>
  </inkml:definitions>
  <inkml:trace contextRef="#ctx0" brushRef="#br0">426 147 236,'1'-5'123,"0"1"0,-1-1 0,1 0-1,-1 0 1,0 1 0,-1-1 0,1 0 0,-1 0 0,0 1-1,0-1 1,0 0 0,-1 1 0,0-1 0,0 1 0,0 0-1,0 0 1,0 0 0,-1 0 0,-3-4-123,3 4 81,0-1 0,-1 1 0,1 0 0,-1 0 0,0 1 0,-1-1 0,1 1 0,-1 0 0,1 0 0,-1 0 0,0 1 0,0-1 0,0 1 0,0 0 0,0 1 0,-5-2-81,1 3 67,1 1 0,0-1 0,0 1 0,0 1 0,0-1 0,0 1 0,0 1 0,0-1 0,1 2 0,-1-1-1,1 1 1,0 0 0,0 0 0,0 1 0,1 0 0,0 0 0,-3 3-67,-10 9 143,2 0 1,0 2-1,1-1 0,1 2 1,-2 5-144,6-9 70,0 1 1,2 0-1,0 1 1,0-1-1,2 2 1,0-1-1,1 1 1,1 0-1,1 0 1,1 1 0,-1 15-71,4-34 5,-1 1 1,1-1 0,0 0 0,0 1-1,0-1 1,0 1 0,1-1 0,-1 1-1,0-1 1,0 0 0,1 1 0,-1-1-1,1 0 1,0 1 0,-1-1 0,1 0-1,0 0 1,-1 0 0,1 1 0,0-1-1,0 0 1,0 0 0,0 0 0,0 0-1,0-1 1,1 1 0,-1 0 0,0 0-1,0-1 1,0 1 0,1 0-1,-1-1 1,0 1 0,1-1 0,-1 0-1,1 0 1,-1 1 0,0-1 0,1 0-1,-1 0 1,1 0 0,0 0-6,4-1 10,-1 0 0,0 0 0,0-1 0,0 1 0,0-1 0,0 0 0,-1-1-1,1 1 1,-1-1 0,1 0 0,1-1-10,5-6 16,1-1-1,-1 0 0,-1-1 1,0 0-1,0 0 1,-1-1-1,-1 0 0,0-1 1,5-12-16,-1-3 15,-1-1 0,-1 1 0,-2-2 0,2-13-15,-10 42-4,7-21 163,-3 20-48,0 14-67,13 48-17,-9-25 60,2 0-1,1 0 0,2-2 1,1 1-1,1-1-86,-11-25-51,0 0 0,1 0 0,0 0 0,0 0 1,0-1-1,1 0 0,-1 0 0,2 0 0,-1-1 0,1 0 0,-1 0 0,1-1 0,0 0 0,1 0 0,-1-1 0,1 1 0,0-2 1,0 1-1,0-1 0,0 0 0,0-1 0,0 0 0,4 0 51,-5-1-244,-1-1 0,1 1 1,0-1-1,0-1 0,-1 0 0,1 0 1,-1 0-1,1 0 0,-1-1 0,0 0 1,4-3 243,-2 2-383,20-13-813</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2:55.567"/>
    </inkml:context>
    <inkml:brush xml:id="br0">
      <inkml:brushProperty name="width" value="0.2" units="cm"/>
      <inkml:brushProperty name="height" value="0.2" units="cm"/>
      <inkml:brushProperty name="color" value="#FFFF00"/>
    </inkml:brush>
  </inkml:definitions>
  <inkml:trace contextRef="#ctx0" brushRef="#br0">348 951 116,'-2'-5'207,"0"1"0,0-1 0,0 1 0,-1 0 0,0 0-1,0 0 1,0 0 0,0 0 0,-1 1 0,0-1 0,1 1 0,-1 0 0,0 0 0,0 0 0,-1 1 0,1 0-1,-1-1 1,0 1-207,0 0 60,-1 0-1,0 0 0,0 1 1,0 0-1,1 0 1,-1 0-1,0 1 0,0 0 1,0 0-1,0 0 0,0 1 1,0 0-1,0 0 1,0 0-1,0 1 0,0 0 1,-2 1-60,0 1 62,1 1 1,0 0 0,0 0 0,0 0-1,0 1 1,1-1 0,0 2-1,0-1 1,1 1 0,0 0-1,-2 3-62,-8 14 124,2 1 0,1 1 0,1 0 0,1 1-1,2 0 1,0 0 0,1 3-124,3-13 42,1 0 0,1 0 0,0 1 0,1-1-1,1 0 1,0 0 0,2 1 0,0-1 0,0 0 0,2 0 0,0-1 0,1 1 0,3 4-42,-7-17 12,1 0-1,0 0 1,0 0 0,0 0 0,0-1 0,1 1 0,0-1 0,-1 0 0,1 0 0,0 0 0,0 0 0,1 0-1,-1-1 1,1 1 0,-1-1 0,1 0 0,0 0 0,0 0 0,2 0-12,-2-1 14,0-1 1,-1 1 0,1-1-1,0 0 1,0-1-1,0 1 1,0-1-1,0 1 1,0-1-1,0 0 1,-1-1-1,1 1 1,0 0-1,-1-1 1,1 0-1,-1 0 1,1-1-15,10-6 42,-2-2 0,1 0-1,-1 0 1,-1-1 0,0 0 0,0-1 0,-2 0 0,1-1 0,-1-2-42,26-49 60,-3-1 0,-3-2 0,-3-1 0,-3-1 0,-3-1 0,-3-1 0,-3-2-60,20-159-400,-2-123 400,-30 335 3,9-148 200,-11 170-200,0-1 0,0 0 0,0 1 0,0-1 0,-1 0 0,1 0 0,0 1 0,0-1 0,0 0 0,-1 0 0,1 0 0,0 1 0,0-1 0,-1 0 0,1 0 0,0 0 1,-1 0-1,1 1 0,0-1 0,-1 0 0,1 0 0,0 0 0,-1 0 0,1 0 0,0 0 0,-1 0 0,1 0 0,0 0 0,-1 0 0,1 0 0,0 0 0,-1 0 0,1 0 0,0 0 0,0-1 0,-1 1 0,1 0 0,0 0 0,-1 0 0,1 0 0,0-1 0,0 1 0,-1 0 0,1 0 0,0-1 0,0 1 0,-1 0 0,1 0 0,0-1 0,0 1 0,0 0 0,0 0 0,-1-1 0,1 1 0,0 0 0,0-1 0,0 1 0,0 0 0,0-1-3,-9 45 66,2 1 0,1-1 1,3 1-1,2 22-66,-1-19 48,-4 374 152,7-381-186,-1 3-22,2 0-1,7 32 9,5 56-92,-11-70-687,3 0 0,3-1 0,3 0 0,15 45 779,-16-79-1331,3-8-61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00:55.609"/>
    </inkml:context>
    <inkml:brush xml:id="br0">
      <inkml:brushProperty name="width" value="0.1" units="cm"/>
      <inkml:brushProperty name="height" value="0.1" units="cm"/>
      <inkml:brushProperty name="color" value="#FFC114"/>
    </inkml:brush>
  </inkml:definitions>
  <inkml:trace contextRef="#ctx0" brushRef="#br0">41 421 28,'0'0'212,"0"0"39,0 0-22,0 0-20,0 0-33,0 0 26,0 0 18,0 0-18,0 0-19,0 0 10,0 0 45,0 0-8,0 0-5,0 0-11,0 0-10,0 0-10,0 0 10,0 0-37,0 0-13,0 0-17,0 0 5,0 0-8,0 0-2,0 0 9,0 0-18,0 0-31,0 0 1,6 32 228,6 100 17,0-29-205,-4 0 0,-5 1 0,-5 31-133,1-14 78,4-82-24,-3-68-198,-15-169-161,-34-86 291,41 245 26,6 29-5,0 1-1,0-1 1,0 0-1,1 0 1,1 0-1,0 0 1,0 0-1,1 0 1,0 0-1,1 1 1,1-4-7,-1 4 6,3-6 2,0 0-1,0 1 1,1-1 0,1 1-1,4-6-7,-9 17 1,-1 1-1,0 0 1,1-1-1,-1 1 1,1 0-1,0 0 0,0 0 1,0 0-1,0 0 1,0 0-1,0 1 1,1-1-1,-1 1 1,0-1-1,1 1 0,-1 0 1,1 0-1,-1 0 1,1 0-1,0 1 1,-1-1-1,1 1 1,0-1-1,0 1 0,-1 0 1,1 0-1,0 0 1,0 0-1,-1 1 1,1-1-1,0 1 1,-1 0-1,1 0 0,0 0 1,1 1-1,4 2 7,-1 0 1,-1 0-1,1 1 0,-1 0 1,0 1-1,0-1 0,0 1 1,-1 0-1,0 1 1,0-1-1,0 1 0,-1 0 1,0 0-1,0 0 1,-1 1-1,0-1 0,-1 1 1,1 0-1,-1 0 0,-1 0-7,2 4 12,-2 1-1,1-1 0,-2 1 0,1 0 0,-2-1 1,0 1-1,0-1 0,-1 1 0,-1-1 0,0 1 1,-1-1-1,-2 4-11,-6 11-16,-1-1-1,-2-1 1,0 0 0,-2-1-1,-11 12 17,20-25-3,7-10 4,0 1 0,0 0 0,0-1-1,1 1 1,-1 0 0,1-1 0,0 1 0,-1 0-1,1 0 1,0 0 0,0-1 0,0 1 0,0 0 0,0 0-1,0 0 1,1-1 0,-1 1 0,1 0 0,-1-1-1,1 1 1,0 0 0,-1-1 0,1 1 0,0 0-1,0-1 1,0 1 0,0-1 0,1 0 0,-1 1-1,1 0 0,41 38 86,77 35 153,-74-47-145,0 1 1,11 12-95,-44-31-169,-1 1 0,0 0 0,-1 1 0,0 1 0,0 0 0,-1 0 0,-1 1 0,-1 0 0,5 9 169,-7 2-1564,-6-23 686</inkml:trace>
  <inkml:trace contextRef="#ctx0" brushRef="#br0" timeOffset="552.487">637 1099 236,'3'3'150,"0"-1"1,0 0-1,1 0 0,-1 0 1,1 0-1,-1-1 1,1 1-1,0-1 0,0 0 1,-1 0-1,1 0 0,0-1 1,0 1-1,0-1 0,0 0 1,0 0-1,0-1 0,0 1 1,0-1-1,3 0-150,4-2 128,1 0 0,-1 0-1,0-1 1,0 0 0,0-1 0,4-3-128,-1-1 85,-1 0 1,0-1-1,0-1 1,-1 0-1,-1 0 0,0-1 1,0-1-1,-1 0 1,-1 0-1,0-1 1,-1 0-1,0-1 1,-1 0-1,-1 0 1,-1 0-1,4-14-85,-9 25 5,0 1 0,0-1 0,0 0 0,-1 0-1,0 0 1,1 0 0,-1 1 0,-1-1 0,1 0 0,0 1 0,-1-1-1,0 1 1,0 0 0,0-1 0,0 1 0,0 0 0,-1 0 0,1 0-1,-1 1 1,0-1 0,0 1 0,0-1 0,0 1 0,0 0 0,-1 0-1,1 0 1,-1 1 0,1-1 0,-1 1 0,1 0 0,-1 0 0,0 0-1,0 0 1,1 1 0,-1-1 0,0 1 0,0 0 0,0 0 0,0 1-1,1-1 1,-1 1 0,-1 0-5,-5 3 39,-1 0-1,2 1 0,-1 0 1,0 0-1,1 1 0,0 1 1,1 0-1,-1 0 0,1 0 1,1 1-1,-1 0 1,1 1-1,1-1 0,-1 1 1,2 1-1,-1-1 0,1 1 1,1 0-1,-3 7-38,-2 7 118,0 0 0,2 0 1,1 1-1,1 1 0,1-1 0,1 0 0,1 25-118,1-42 30,1 0 1,1 0-1,0 0 0,0 0 0,0 0 0,1 0 0,0-1 0,1 1 1,-1 0-1,1-1 0,1 0 0,0 0 0,0 0 0,0 0 0,1-1 0,0 1 1,0-1-1,0 0 0,1-1 0,0 1 0,0-1 0,1 0 0,-1-1 0,1 1 1,0-1-1,0-1 0,0 1 0,1-1 0,-1-1 0,1 1 0,4 0-30,11 2-16,1-1-1,0-1 1,0-1-1,0-1 0,0-2 1,-1 0-1,1-1 1,0-1-1,11-4 17,126-30-3397,-129 28 1888</inkml:trace>
  <inkml:trace contextRef="#ctx0" brushRef="#br0" timeOffset="1128.658">1740 1375 388,'2'27'406,"0"1"1,-1-1-1,-2 0 0,-1 1 0,-1-1 1,-2 0-1,0 0 0,-2-1 0,-1 4-406,1-23 787,0-17-343,0-17-146,3-34-197,3-1 0,2 0 1,3 1-1,3-1 1,2 1-1,3 1 0,3 0 1,3-3-102,-6 26 120,2 0-1,1 2 1,2-1 0,2 0-120,-14 27 57,1-1 1,0 1 0,0 0-1,1 1 1,0-1 0,1 1-1,0 1 1,0-1 0,0 1-1,1 1 1,0 0 0,0 0-1,1 0 1,0 1 0,-1 1-1,8-2-57,-15 5 18,1 0-1,0 1 0,-1 0 0,1 0 1,0 0-1,-1 0 0,1 0 1,0 0-1,-1 1 0,1-1 0,0 1 1,-1 0-1,1 0 0,-1 0 0,1 0 1,-1 0-1,0 0 0,1 1 1,-1-1-1,0 1 0,0-1 0,0 1 1,0 0-1,0 0 0,0 0 1,-1 0-1,1 0 0,-1 1 0,1-1 1,-1 0-1,0 1 0,0-1 0,0 1 1,0-1-1,0 1 0,-1 0 1,1 0-18,3 12 59,0 0 0,-2 0 0,1 0 0,-2 0 0,0 0 0,-1 3-59,-1-4 24,-1 0 0,0-1-1,-1 1 1,0 0-1,-1-1 1,-1 1 0,0-1-1,-1 0 1,0-1-1,-1 0 1,-1 0 0,0 0-1,0-1 1,-1 0-1,0 0 1,-10 8-24,2-4-2,0 0 0,-1 0 0,-1-2 0,0 0 0,0-1 0,-1-1 0,-1-1 0,0-1 0,0-1 1,-5 1 1,16-7-155,-1 1 1,1-2 0,-1 1 0,0-2 0,1 1 0,-1-2-1,0 1 1,1-1 0,-1-1 0,0 0 0,1-1 0,0 1 0,0-2-1,0 0 1,0 0 0,0-1 0,1 0 0,-1 0 0,1-1-1,1-1 1,-1 1 0,1-1 0,0-1 0,1 1 0,0-1 0,0-1-1,1 1 1,0-1 0,-2-5 154,-9-15-1155,1 1-17</inkml:trace>
  <inkml:trace contextRef="#ctx0" brushRef="#br0" timeOffset="1781.609">2580 1 68,'4'11'378,"-1"0"1,0 0-1,-1 0 0,0 0 1,-1 1-1,0-1 1,0 1-1,-2 3-378,2 6 225,9 203 3570,-11 46-3795,-1-76 1078,-1-120-276,-6 34-802,0-11 557,-3 34-228,12-130-519,0-1-101,4 17-4069,-4-19 2680</inkml:trace>
  <inkml:trace contextRef="#ctx0" brushRef="#br0" timeOffset="2099.829">3318 163 492,'4'-1'592,"-2"-1"-24,1 2-32,-3 2 4,2 1-92,-2 0-52,0 2-12,0 1-68,0 0-64,0 2-76,-2 1-104,-3 12-184,-1 2-160,-2 0-252,-6-4-416</inkml:trace>
  <inkml:trace contextRef="#ctx0" brushRef="#br0" timeOffset="2424.183">3337 755 448,'13'76'1408,"-4"1"0,-2 61-1408,-3-53 1088,3 1 0,6 7-1088,-11-73-183,5 31-774,-7-49 910,1-1 0,-1 1 0,1 0 0,-1 0 0,1-1-1,0 1 1,-1 0 0,1 0 0,0-1 0,0 1 0,0-1 0,1 1 0,-1-1 0,0 0 0,0 1-1,1-1 1,-1 0 0,1 0 0,-1 0 0,1 0 0,1 1 47,1-2-975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0:33.469"/>
    </inkml:context>
    <inkml:brush xml:id="br0">
      <inkml:brushProperty name="width" value="0.1" units="cm"/>
      <inkml:brushProperty name="height" value="0.1" units="cm"/>
      <inkml:brushProperty name="color" value="#FFC114"/>
    </inkml:brush>
  </inkml:definitions>
  <inkml:trace contextRef="#ctx0" brushRef="#br0">390 186 152,'-1'-3'196,"1"0"0,0-1 0,0 1 0,1 0 0,-1 0 0,1 0 0,-1 0 0,1 0 0,0 0 0,0 0 0,1 0 0,-1 0 0,0 0 0,1 0 0,0 1 0,0-1 0,0 0-196,2-2-33,-4 5 58,0-1 0,1 1 0,-1 0 0,0-1-1,0 1 1,0-1 0,1 1 0,-1 0 0,0-1 0,0 1 0,0-1 0,0 1-1,0-1 1,0 1 0,0 0 0,0-1 0,0 1 0,0-1 0,0 1 0,0-1-1,0 1 1,0 0 0,0-1 0,0 1 0,0-1 0,-1 1 0,1-1 0,0 1 0,0 0-1,-1-1 1,1 1 0,0 0 0,0-1 0,-1 1-25,-16-10 606,-20 1 196,24 10-705,0 0-1,0 0 1,0 1 0,1 0-1,-1 1 1,1 1 0,-1 0-1,1 1 1,0 0 0,1 1-1,-1 0 1,1 0-1,1 2 1,-1-1 0,1 1-1,-2 3-96,-3 2 75,2 0-1,-1 1 1,2 0-1,0 1 1,1 0-1,0 1 1,1 0-1,1 1 1,1 0-1,-6 16-74,8-12 54,1 0 0,1 0 0,1 0-1,0 0 1,2 1 0,1-1 0,0 1 0,2-1-1,0 0 1,1 1 0,2-1 0,0 0 0,1-1-1,1 1 1,1-1 0,0-1 0,2 0 0,0 0 0,2 0-1,0-2 1,5 6-54,-14-19 17,1 0-1,-1 0 1,1-1 0,0 1-1,0-1 1,0 0 0,1-1-1,-1 1 1,1-1 0,-1 1-1,1-1 1,0-1 0,0 1-1,0-1 1,0 0 0,0 0-1,0 0 1,0-1 0,1 1-17,3-2 13,-1 0-1,1 0 1,-1-1 0,0 0 0,0 0 0,0-1 0,0 0-1,0 0 1,0-1 0,-1 0 0,1-1-13,20-15 21,0 0 0,-2-2 1,-1-1-1,-1-1 0,6-8-21,-19 21 3,1-1 0,-2 0 0,1-1 1,-2-1-1,0 1 0,0-1 0,-1-1 0,-1 0 0,-1 0 0,0 0 0,-1 0 0,0-1 0,2-14-3,-4 7-17,-1 0 0,-1 1 1,0-1-1,-2 0 0,-1 1 0,-1-1 0,0 1 0,-2-1 0,-1 1 0,0 1 0,-2-1 1,-3-5 16,7 18-13,0 0 0,-1 0 0,0 0 0,0 1 1,-1-1-1,0 1 0,-1 1 0,-3-5 13,5 9-11,1 0 0,-1 0 0,0 0 0,0 0 0,0 1 0,0 0-1,0 0 1,-1 0 0,1 0 0,-1 1 0,1 0 0,-1 0 0,1 1 0,-1 0 0,1 0 0,-2 0 11,3 0-237,-25 0-417,16-4-2919,13 2 1977</inkml:trace>
  <inkml:trace contextRef="#ctx0" brushRef="#br0" timeOffset="667.747">676 499 76,'-10'-1'2609,"19"1"-1076,24 2-443,32 5-369,-8 0 112,52 13-833,-90-17 65,-14-2-103,0 0 0,0 0 0,0 0 0,0 1 0,0 0 1,0 0-1,-1 0 0,4 2 38,-7-3-231,-1-1-80,0 0-120,0 0-128,0 0-214,2-3-196,10-10 103</inkml:trace>
  <inkml:trace contextRef="#ctx0" brushRef="#br0" timeOffset="986.105">1080 477 168,'1'-1'198,"0"0"0,0 0-1,0 0 1,0 0 0,0 1-1,0-1 1,0 0 0,0 0 0,0 1-1,0-1 1,0 1 0,0-1 0,1 1-1,-1-1 1,0 1 0,0 0 0,1 0-1,-1 0 1,0-1 0,1 1 0,0 0-198,37-4 591,-32 3-334,64-2 634,-51 3-716,-1-1 0,0-1-1,0 0 1,0-2 0,3-1-175,47-7 158,-70 12-242,1 0 0,0 0 0,0 0 0,0 0 0,0 0 0,0-1 0,0 1 0,0 0 0,-1 0 0,1 0-1,0 0 1,0-1 0,0 1 0,0 0 0,0 0 0,0 0 0,0-1 0,0 1 0,0 0 0,0 0 0,0 0 0,0-1 0,0 1 0,0 0 0,0 0 0,0 0 0,1-1 0,-1 1 0,0 0 0,0 0 0,0 0-1,0 0 1,0 0 0,0-1 0,0 1 0,1 0 0,-1 0 0,0 0 0,0 0 0,0 0 0,0-1 0,0 1 0,1 0 0,-1 0 0,0 0 84,-1 0-189,-2-2-852</inkml:trace>
  <inkml:trace contextRef="#ctx0" brushRef="#br0" timeOffset="1310.467">1474 421 68,'4'2'436,"0"0"1,0 0-1,1-1 0,-1 0 1,1 0-1,-1 0 0,1-1 1,-1 1-1,3-1-436,271 16 3078,-253-13-3265,-19-2-2688,-6-1 1876</inkml:trace>
  <inkml:trace contextRef="#ctx0" brushRef="#br0" timeOffset="1948.037">2055 0 164,'2'143'3708,"-1"25"-1247,-9 33-2461,5-144 262,2-28-249,-1 1 0,-2-1-1,-5 20-12,9-49-64,0 0-1,0 0 1,0 0-1,0 1 1,-1-1-1,1 0 1,0 0 0,0 1-1,0-1 1,0 0-1,-1 0 1,1 0-1,0 0 1,0 1-1,0-1 1,-1 0-1,1 0 1,0 0-1,0 0 1,-1 0-1,1 0 1,0 0-1,0 0 1,-1 0-1,1 0 1,0 1 0,0-1-1,-1 0 1,1 0-1,0-1 1,0 1-1,-1 0 1,1 0-1,0 0 1,0 0-1,0 0 1,-1 0-1,1 0 1,0 0-1,0 0 1,-1 0-1,1-1 1,0 1 64,-1-2-973</inkml:trace>
  <inkml:trace contextRef="#ctx0" brushRef="#br0" timeOffset="2612.847">2085 59 308,'0'-2'108,"0"1"0,1 0 0,-1 0 0,1 0 0,-1 0 0,1 0 0,-1 0 0,1 0 0,0 0 0,-1 0 0,1 0 0,0 0 0,0 0 0,0 0 0,0 0 0,0 1 0,0-1 0,0 0 0,0 1 0,0-1 0,0 1 0,0-1-1,0 1 1,0-1 0,1 1 0,-1 0 0,0 0-108,39-9 595,-32 8-372,57-8 729,0 3 1,1 3-1,17 4-952,90-6 1458,-172 5-1379,-1 0-21,46 0 703,-45 0-724,-1 0 10,20 12 19,-15-2-51,0 0 0,-1 0 0,0 0 0,-1 1 0,0-1 0,-1 1 0,0 0 0,-1 0 0,0 0 0,0 0-15,1 12 28,9 112 207,-8 124-235,-3-175 31,-1-67-22,-1-1 1,0 0-1,-2 0 1,0 0-1,0-1 1,-2 1-1,-4 9-9,5-11-7,4-12 2,1 0 1,-1 0-1,0 1 1,0-1-1,-1 0 1,1 0-1,0 0 1,-1 0-1,1 0 0,-1-1 1,1 1-1,-1 0 1,0-1-1,0 1 1,0-1-1,0 1 1,0-1-1,0 0 0,0 0 1,0 0-1,0 0 1,-1 0-1,0 0 5,2-1-80,-3 0-28,-19-4-32,0-1-1,0 0 0,1-2 1,-1-1-1,2 0 0,-1-2 1,-9-6 139,-44-17-325,30 16 153,12 2 84,-2 2 1,1 2 0,-2 1 0,1 2 0,-1 1 0,-25-1 88,23 9-110,34 0-838,24-1-1991,-15 0 1735</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15.272"/>
    </inkml:context>
    <inkml:brush xml:id="br0">
      <inkml:brushProperty name="width" value="0.2" units="cm"/>
      <inkml:brushProperty name="height" value="0.2" units="cm"/>
      <inkml:brushProperty name="color" value="#FFFF00"/>
    </inkml:brush>
  </inkml:definitions>
  <inkml:trace contextRef="#ctx0" brushRef="#br0">1 1461 56,'0'0'197,"0"0"51,0 0 4,0 0-48,0 0-32,0 0 25,0 0 40,0 0-21,0 0-41,0 0 31,0 0-25,0 0-32,0 0 13,0 0 1,0 0-17,0 0 2,0 0-39,0 0-3,0 0 16,0 0-4,0 0-2,0 0 2,0 0 19,0 0 2,0-1-106,0-1-1,0 0 0,0 1 0,-1-1 0,2 0 1,-1 1-1,0-1 0,0 0 0,0 1 0,1-1 1,-1 1-1,1-1 0,-1 1 0,2-2-32,298-596 2122,-118 294-1730,-90 158-24,59-130-368,-140 253 46,-5 8 82,1 1 0,1 0 0,0 1 0,6-8-128,-12 20 25,4 8 28,8 24-33,-2-1 0,-1 2 0,-1 0 0,4 28-20,20 141 37,-18-99-48,80 626 4,-86-557-2334,-8 31 2341,-2-200-137,-1 0 0,0 0 0,0 0 0,0-1 0,0 1 1,0 0-1,0 0 0,0-1 0,0 1 0,0-1 1,0 1-1,-1-1 0,1 1 0,0-1 0,-1 0 137,-6 0-1252</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15.614"/>
    </inkml:context>
    <inkml:brush xml:id="br0">
      <inkml:brushProperty name="width" value="0.2" units="cm"/>
      <inkml:brushProperty name="height" value="0.2" units="cm"/>
      <inkml:brushProperty name="color" value="#FFFF00"/>
    </inkml:brush>
  </inkml:definitions>
  <inkml:trace contextRef="#ctx0" brushRef="#br0">3 66 176,'0'0'26,"0"0"-1,-1 0 1,1-1-1,0 1 1,0 0 0,0 0-1,0 0 1,0-1-1,-1 1 1,1 0 0,0 0-1,0 0 1,0-1-1,0 1 1,0 0 0,0 0-1,0-1 1,0 1-1,0 0 1,0 0 0,0-1-1,0 1 1,0 0-1,0 0 1,0 0 0,0-1-1,0 1 1,0 0-1,0 0 1,1-1 0,-1 1-1,0 0 1,0 0-1,0 0 1,0-1 0,0 1-1,1 0 1,-1 0-1,0 0 1,0 0 0,0-1-1,0 1-25,14-5 650,18 2-74,-30 3-531,268-5 2259,-125 4-1065,75-11-1239,-130 0 173,-27 3-657,0 3 0,9 2 484,-71 4-618,-1 0-259,0 0-66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16.841"/>
    </inkml:context>
    <inkml:brush xml:id="br0">
      <inkml:brushProperty name="width" value="0.2" units="cm"/>
      <inkml:brushProperty name="height" value="0.2" units="cm"/>
      <inkml:brushProperty name="color" value="#FFFF00"/>
    </inkml:brush>
  </inkml:definitions>
  <inkml:trace contextRef="#ctx0" brushRef="#br0">505 110 76,'17'0'265,"-14"0"7,-3 0 16,0 0-29,0 0-20,0 0 6,1 1-194,0-1 0,1 0 1,-1 0-1,0 0 0,0 0 0,0 0 0,0 0 0,1 0 1,-1 0-1,0 0 0,0 0 0,0-1 0,0 1 0,0 0 1,0-1-1,0 1 0,1-1 0,-1 0 0,0 0-51,29-23 1502,-30 23-1451,0 0 0,0 0 0,0 0 0,0 0 1,0 0-1,-1 0 0,1 0 0,0 0 0,-1 1 0,1-1 1,0 0-1,-1 0 0,1 0 0,-1 1 0,1-1 0,-1 0 1,0 1-1,1-1 0,-1 0 0,0 1 0,1-1 0,-1 1 1,0-1-1,0 0-51,-19-16 212,13 12-174,0-1 1,-1 2-1,0-1 1,0 1-1,0 0 1,0 1-1,-1 0 1,1 1-1,-1-1 1,0 1-1,0 1 1,0 0-1,0 0 1,0 1-1,0 0 1,0 0-1,0 1 1,1 1-1,-9 1-38,0 2 32,0 1-1,0 0 1,1 2-1,0 0 1,0 0-1,1 1 1,0 1-1,1 1 1,0 0 0,1 1-1,0 0 1,-3 5-32,1 2 39,0 1 1,1 1-1,1 0 0,0 1 1,2 0-1,1 1 1,1 0-1,-2 7-39,-6 36 44,2 0 0,4 0 0,2 1 0,4 1 0,2-1 0,4 9-44,0-50 7,2 0-1,0 0 0,2 0 0,1 0 0,1-1 0,1 0 1,3 4-7,-2-6 19,0 0 1,2-1 0,0-1 0,1 0 0,12 15-20,-17-26 24,0-1 0,1 0 0,0-1 1,1 1-1,0-2 0,0 1 0,1-1 0,0 0 0,0-1 1,0-1-1,1 1 0,8 2-24,13 2 89,1-2 1,0 0-1,0-3 0,26 2-89,135-2 290,-169-5-265,0-2 1,0-1-1,3-2-25,53-5 4,71 4-1876,-150 6 1802,0 0 1,-1 1 0,1-1 0,0 0 0,0 1-1,0-1 1,0 1 0,0-1 0,-1 1-1,1 0 1,0 0 0,1 1 69,19 7-1568,-5-3 508</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19.670"/>
    </inkml:context>
    <inkml:brush xml:id="br0">
      <inkml:brushProperty name="width" value="0.2" units="cm"/>
      <inkml:brushProperty name="height" value="0.2" units="cm"/>
      <inkml:brushProperty name="color" value="#FFFF00"/>
    </inkml:brush>
  </inkml:definitions>
  <inkml:trace contextRef="#ctx0" brushRef="#br0">578 91 140,'0'0'297,"0"0"-35,0 0 8,0 0-14,0 0 34,1 1-246,0-1 0,0 0 0,0 0 0,1 0-1,-1 0 1,0 0 0,0 0 0,0 0 0,0 0 0,0 0 0,0 0 0,0 0 0,0-1 0,0 1 0,0-1 0,0 1 0,-1 0 0,1-1 0,1 0-44,3-27 1005,-5 27-992,1 0 1,-1 0-1,1 0 1,-1 0 0,0 0-1,1-1 1,-1 1-1,0 0 1,0 0-1,0 0 1,0-1-1,0 1 1,0 0-1,0 0 1,0 0-1,-1 0 1,1-1-1,0 1 1,-1 0-1,1 0 1,0 0-1,-1 0 1,0 0-1,1 0 1,-1 0-1,0 0 1,1 0 0,-1 0-1,0 0 1,0 0-1,0 1 1,0-1-1,0 0 1,0 0-1,0 1 1,0-1-1,0 1 1,0-1-1,0 1 1,0-1-1,0 1 1,0 0-1,-1 0-13,-8-4 33,1 0 0,-1 1 0,0 1 0,0 0 0,0 0 0,0 1 0,0 0 0,0 1 0,0 0 1,0 1-1,0 0 0,0 0 0,0 1 0,0 0 0,0 1 0,1 0 0,-1 1 0,1 0 0,0 0 0,-5 4-33,-12 7 73,1 1 1,0 1 0,1 1 0,1 1-1,1 2 1,-8 8-74,10-7 63,2 1 0,0 1 0,1 0 0,1 1 0,2 1 0,0 0 0,2 1 0,0 0 0,2 4-63,-2 7 55,1 1 0,3 1 0,1-1 0,2 1 0,2 0 1,1 20-56,3-40 14,0 1 0,1-1 0,2 0 0,0 0 0,1 0 0,0-1 0,2 1 0,0-1 0,2-1 0,0 0 0,9 14-14,-9-18 14,1 0 0,0-1 0,1 0 0,0-1 0,1 0 0,1 0-1,0-1 1,0-1 0,1-1 0,1 0 0,-1 0 0,1-1 0,1-1 0,9 3-14,6-1 62,0-1 0,0-2 0,0-1-1,31 1-61,129-3-57,-123-3-240,-17-9-287,-6 0-654,-37 8 641,-2-2-267</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0.537"/>
    </inkml:context>
    <inkml:brush xml:id="br0">
      <inkml:brushProperty name="width" value="0.2" units="cm"/>
      <inkml:brushProperty name="height" value="0.2" units="cm"/>
      <inkml:brushProperty name="color" value="#FFFF00"/>
    </inkml:brush>
  </inkml:definitions>
  <inkml:trace contextRef="#ctx0" brushRef="#br0">28 0 108,'0'0'334,"0"0"-22,-3 5-2,-1 1-236,2-1-1,-1 0 1,1 0 0,0 1-1,0-1 1,0 1 0,1 0-1,0-1 1,0 1-1,0 0 1,1 3-74,0 76 565,2-37-322,-2 1026 665,-1-1048-1461,-4 5-412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1.739"/>
    </inkml:context>
    <inkml:brush xml:id="br0">
      <inkml:brushProperty name="width" value="0.2" units="cm"/>
      <inkml:brushProperty name="height" value="0.2" units="cm"/>
      <inkml:brushProperty name="color" value="#FFFF00"/>
    </inkml:brush>
  </inkml:definitions>
  <inkml:trace contextRef="#ctx0" brushRef="#br0">6 170 56,'-5'0'845,"7"0"-269,-2 0-542,0 0 0,0 0 0,0 0 0,0 0 0,0-1 0,0 1 0,0 0 0,0 0 0,0 0 1,0 0-1,0 0 0,0 0 0,0 0 0,0 0 0,0 0 0,0 0 0,0-1 0,0 1 0,0 0 0,0 0 0,0 0 0,0 0 0,0 0 0,0 0 1,0 0-1,0 0 0,0 0 0,0 0 0,0-1 0,0 1-34,3-1 172,0-1 1,0 1-1,0-1 1,-1 0-1,1 0 1,-1 0-1,1 0 1,-1-1-1,1 0-172,44-31 1400,-33 23-1279,1 1 0,0 0 0,1 1 0,0 0 0,1 1 0,0 1 0,8-2-121,-13 4 61,4-1-16,1 0-1,-1 0 1,1 1 0,1 2 0,-1-1 0,1 2 0,-1 0 0,1 1 0,7 2-45,-17-1 14,0 2 1,0-1-1,0 1 1,0 0-1,0 1 0,0-1 1,-1 2-1,0-1 1,1 1-1,-1 0 0,0 1 1,-1-1-1,1 1 1,-1 1-1,0-1 0,0 1 1,-1 0-1,0 0 1,0 1-1,0 0 0,1 3-14,1 2 13,-1 0 0,0 0 0,0 1 0,-2 0 0,1 0 0,-2 0 0,0 1 0,0-1 0,-1 1 0,-1 12-13,0-5 10,-2 0 0,-1 0 0,-1 0 0,-1-1 0,0 1 0,-7 18-10,-5 3-15,-2-1 0,-1 0 0,-2-2 1,-2 0-1,-1-2 0,-16 17 15,-9 5-147,-2-2-1,-38 30 148,36-35-210,70-63 129,1 1 0,0 1 0,1 1 0,0 1 1,18-5 80,-32 10-8,41-13 44,1 3 1,0 1 0,1 2 0,30 0-37,-57 7 29,0 1-1,0 1 1,0 0-1,0 2 1,-1 0-1,1 2 1,-1 0-1,1 1 1,-1 1-1,-1 1 1,17 9-29,-30-14 8,-1 2 0,1-1 0,-1 0 0,-1 1 0,1 0 0,0 0 1,-1 0-1,0 1 0,0-1 0,0 1 0,0 0 0,-1 0 0,0 1 0,0-1 0,0 1 0,-1-1 0,0 1 0,0 0 1,0 0-1,-1 0 0,0 0 0,0 0 0,0 1-8,-1 3 6,-1 0 1,0-1-1,0 1 0,-1-1 1,0 1-1,0-1 0,-1 0 1,-1 0-1,1 0 0,-2 0 1,1-1-1,-1 1 0,0-1 1,-6 6-7,-16 19-60,-2-2 1,-1 0 0,-2-2-1,-1-2 1,0-1 0,-2-2 0,-1-1-1,-1-1 1,-1-2 0,-1-2-1,0-2 1,-2-1 0,1-3 0,-13 2 59,42-11-361,1-1 0,-1-1 0,0 0 1,0 0-1,0-1 361,-21 0-1099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2.869"/>
    </inkml:context>
    <inkml:brush xml:id="br0">
      <inkml:brushProperty name="width" value="0.2" units="cm"/>
      <inkml:brushProperty name="height" value="0.2" units="cm"/>
      <inkml:brushProperty name="color" value="#FFFF00"/>
    </inkml:brush>
  </inkml:definitions>
  <inkml:trace contextRef="#ctx0" brushRef="#br0">21 0 148,'0'0'306,"0"0"-7,0 0-1,0 0-12,0 0-44,0 0 2,0 0-7,4 1-21,-2-1-198,-1 1 0,1-1 1,-1 1-1,1 0 1,-1 0-1,0 0 1,1 0-1,-1 0 0,0 0 1,0 0-1,0 0 1,0 0-1,0 0 1,0 1-1,0-1 0,0 0 1,0 1-1,-1-1 1,1 1-1,0-1 1,-1 1-1,0-1 1,1 1-1,-1-1 0,0 1 1,0 0-1,1-1 1,-1 1-1,0-1 1,-1 1-1,1 0-18,0 73 520,-1-44-393,1 466 1245,-1-462-1309,-1-1-1,-5 26-62,-3 48 59,-19 279-156,29-363-1404,4-22-44,4-17 415,1-8 381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3.433"/>
    </inkml:context>
    <inkml:brush xml:id="br0">
      <inkml:brushProperty name="width" value="0.2" units="cm"/>
      <inkml:brushProperty name="height" value="0.2" units="cm"/>
      <inkml:brushProperty name="color" value="#FFFF00"/>
    </inkml:brush>
  </inkml:definitions>
  <inkml:trace contextRef="#ctx0" brushRef="#br0">1 76 216,'-1'-11'1288,"2"0"75,20 4-732,60-10 34,2 5-1,-1 2 1,2 5 0,22 3-665,-79 3 75,-1 1 0,1 1 1,0 1-1,-1 1 0,0 2 0,0 1 0,-1 0 0,0 2 0,0 1 0,-1 1 0,-1 1 0,0 1 0,4 5-75,-8-5 42,-1 0 0,-1 1 0,-1 1 0,0 0 0,-1 1 0,-1 1 0,-1 0 0,0 1 0,-1 1 0,-1 0 0,-1 0 0,-1 1 0,-1 0 0,-1 1 0,4 17-42,-5-8 50,-2-1 0,-2 1-1,0 0 1,-2 0-1,-1 0 1,-2 0-1,-1-1 1,-1 1-1,-2-1 1,-4 11-50,0-7 79,-1 1-1,-3-1 1,0-1-1,-2-1 1,-2 0-1,0-1 1,-2-1-1,-13 13-78,12-18 77,-1 0 0,-2-2-1,0-1 1,-1 0-1,-1-2 1,-1-2-1,-7 4-76,14-11-29,0-1-1,0-1 1,-1 0-1,0-2 1,0 0 0,-1-2-1,0 0 1,0-2-1,0 0 1,-16-2 29,22-1-196,-1-1 0,1-1 1,0-1-1,0-1 0,0 0 0,-11-5 196,-15-4-775,-35-15-2284,55 22 1683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9.003"/>
    </inkml:context>
    <inkml:brush xml:id="br0">
      <inkml:brushProperty name="width" value="0.2" units="cm"/>
      <inkml:brushProperty name="height" value="0.2" units="cm"/>
      <inkml:brushProperty name="color" value="#FFFF00"/>
    </inkml:brush>
  </inkml:definitions>
  <inkml:trace contextRef="#ctx0" brushRef="#br0">0 1332 128,'0'0'341,"0"0"-40,0 0-7,0 0-19,0 0-23,0 0-11,0 0 0,0 0 21,0 0 19,0 0 9,0 0-26,0 0-26,0 0 8,0 0-12,5 0-21,-1-2-178,-1 1 0,0-1-1,1 0 1,-1 1 0,0-2-1,0 1 1,0 0 0,0 0 0,-1-1-1,1 0 1,-1 0 0,1 1 0,-1-1-1,0-1 1,0 1 0,0 0 0,0 0-1,-1-1 1,1-1-35,35-83 502,-32 73-409,68-210 1273,42-224-1366,-83 311 146,46-195 147,-67 303-203,-7 33-43,2 4-31,-1 1 0,0-1 0,-1 1 0,1 1-1,-1-1 1,-1 1 0,0-1 0,0 1 0,0 2-16,18 95 76,-12-56-70,97 455-72,22-4 66,-123-484-268,-1 0 1,-1-1 0,0 1-1,0 15 268,-3-31-537,-3 10-1190,-11 3 696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29.333"/>
    </inkml:context>
    <inkml:brush xml:id="br0">
      <inkml:brushProperty name="width" value="0.2" units="cm"/>
      <inkml:brushProperty name="height" value="0.2" units="cm"/>
      <inkml:brushProperty name="color" value="#FFFF00"/>
    </inkml:brush>
  </inkml:definitions>
  <inkml:trace contextRef="#ctx0" brushRef="#br0">1 117 208,'45'-10'1727,"44"-15"-1727,9-3 821,-20 10-137,0 4 1,78-5-685,-129 17-255,0 2 0,0 0 0,0 2 0,-1 0 0,1 2-1,-1 1 1,0 1 0,0 2 0,0 0 0,15 8 255,-19-4-894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0:53.082"/>
    </inkml:context>
    <inkml:brush xml:id="br0">
      <inkml:brushProperty name="width" value="0.1" units="cm"/>
      <inkml:brushProperty name="height" value="0.1" units="cm"/>
      <inkml:brushProperty name="color" value="#FFC114"/>
    </inkml:brush>
  </inkml:definitions>
  <inkml:trace contextRef="#ctx0" brushRef="#br0">432 109 200,'0'0'205,"0"0"25,1-3-108,-1 1 1,0-1-1,1 0 0,-1 1 1,0-1-1,-1 0 1,1 1-1,0-1 1,-1 0-1,0 1 1,1-1-1,-1 1 0,0-1 1,-1 0-123,-2-1 105,-1 1 0,0 0 1,-1 0-1,1 0 0,0 0 1,-1 1-1,0 0 0,1 0 0,-1 0 1,0 1-1,0 0 0,0 0 1,0 1-1,0-1 0,0 1 0,0 0-105,-5 1 87,0 1 0,0 0 0,0 0-1,1 1 1,-1 1 0,1-1 0,0 2-1,-10 4-86,3 1 86,1 0 0,0 1 0,1 0-1,0 1 1,1 1 0,0 0-1,1 1 1,1 1 0,0 0 0,-8 13-86,10-9 82,1 1 0,0 1 0,2-1 1,0 1-1,1 0 0,2 1 1,0-1-1,1 1 0,1 0 1,1 0-1,1 10-82,1-23 21,0 0 0,0 0 0,1-1 0,1 1-1,-1-1 1,1 1 0,1-1 0,-1 0 0,1 0 0,1 0 0,-1 0 0,1-1 0,1 0-1,0 0 1,0-1 0,3 4-21,-3-5 15,-1 0 0,0 0-1,1 0 1,0-1 0,0 0-1,1-1 1,-1 1 0,1-1-1,-1 0 1,1-1 0,0 0 0,0 0-1,0 0 1,0-1 0,1 0-1,-1 0 1,0-1 0,0 0-1,1 0 1,-1-1 0,7-1-15,5-4 25,1 0 0,-1-2 0,-1 0 1,0-2-1,0 0 0,-1 0 1,0-2-1,-1 0 0,0-1 0,9-10-25,1-2 33,-2-1-1,0-1 1,-2-1 0,-1-1-1,15-28-32,-27 40 12,-1 0 0,0-1 1,-2 0-1,0 0 0,-1-1 0,0 1 0,-2-1 1,0 0-1,-1-1 0,-1-12-12,-1 27 4,0 0-1,-1 0 1,1 0-1,-1 0 1,0 0-1,0 0 1,-1 0-1,1 1 1,-1-1-1,0 0 1,-1 1 0,1 0-1,-1-1 1,0 1-1,0 0 1,0 0-1,0 1 1,-1-1-1,0 1 1,1-1-1,-1 1 1,0 1 0,-1-1-1,1 0 1,0 1-1,-1 0 1,1 0-1,-1 0 1,0 1-1,0-1 1,0 1 0,0 0-1,-4 0-3,-7-1-2,0 0-1,-1 1 1,1 1-1,0 1 1,-1 0-1,1 1 1,0 1-1,0 0 1,-4 2 2,-5 2-144,0 1 0,1 1 0,0 1 0,1 1 0,0 1 0,1 1 0,0 0 0,-9 9 144,1 24-2804,25-39 1831</inkml:trace>
  <inkml:trace contextRef="#ctx0" brushRef="#br0" timeOffset="631.319">684 370 4,'-2'9'1684,"2"-8"-1637,0-1 0,0 1 0,0-1 0,0 1 0,0 0 0,0-1 0,0 1 0,0-1 0,0 1-1,0-1 1,0 1 0,0-1 0,0 1 0,0 0 0,0-1 0,0 1 0,1-1 0,-1 1 0,0-1 0,0 1 0,1-1 0,-1 0 0,0 1-1,1-1 1,-1 1 0,1-1 0,-1 0 0,0 1 0,1-1 0,-1 0 0,1 1 0,-1-1 0,1 0 0,-1 1 0,1-1 0,-1 0 0,1 0-1,-1 0 1,1 0 0,-1 0 0,1 1 0,0-1 0,-1 0 0,1 0-47,19 9 395,1-1 0,1-1 0,-1-1 0,1-1 0,0-1 0,0 0 0,1-2 0,15 0-395,30 4-267,-54-1-2642,-12-5 1980</inkml:trace>
  <inkml:trace contextRef="#ctx0" brushRef="#br0" timeOffset="1043.9">1118 398 56,'3'0'302,"0"1"-1,1 0 1,-1-1-1,1 0 1,-1 0-1,1 0 1,-1 0-1,1-1 1,-1 1-1,1-1 1,1 0-302,0 0 337,26-2 290,-17 2-451,-1 0 0,1-2 1,0 1-1,8-4-176,-11 3 89,1 0-1,-1 1 1,1 0 0,0 1-1,0 0 1,-1 1 0,3 0-89,-9 0-254,-4 0-165,-1 0-59,2 0-172,8 0-264</inkml:trace>
  <inkml:trace contextRef="#ctx0" brushRef="#br0" timeOffset="1797.501">1601 1 388,'4'50'4334,"0"17"-3822,-4 413 1449,-1-469-3204,4-28-1169,4 0 1232</inkml:trace>
  <inkml:trace contextRef="#ctx0" brushRef="#br0" timeOffset="2389.23">1633 60 120,'1'-8'2499,"11"6"-1029,24 3-178,-22 0-804,333-1 2773,-346 1-3253,1 0-1,0 0 1,-1 0-1,1 0 1,-1 1-1,1-1 0,-1 0 1,0 1-1,0-1 1,1 1-1,-1-1 1,0 1-1,0-1 1,0 1-1,-1 0 1,1 0-1,0-1 1,-1 1-1,1 0 1,-1 0-1,1 1-7,12 48 128,-12-45-125,21 123 21,-14-75 86,11 39-110,-17-85 16,4 14 54,0 1 1,-2 0-1,0 0 0,-1 6-70,-3-29 42,0 0-10,0 0-33,-36 9-27,-20-14-22,8-1-2,-1 2 0,1 3 1,-1 1-1,1 3 0,-12 3 52,-5 6-37,19-4-551,-37 12 588,82-20-283,7-10-3425,-3 6 2051</inkml:trace>
  <inkml:trace contextRef="#ctx0" brushRef="#br0" timeOffset="3671.514">2255 478 100,'3'-24'4632,"7"-16"-3405,1 1-779,-7 2 204,-1 0 1,-1 1 0,-3-5-653,1 28 110,0 9-65,0 0 0,-1 0 0,0 0 0,0 0 0,0 1 0,0-1 0,-1 0 1,1 0-1,-1 0-45,0 0 77,0 1 0,0-1 1,1 0-1,0 0 0,0 0 1,0 0-1,0 0 1,1 0-1,-1-1-77,1 4 109,0 1-13,0-34 431,0 32-525,0 2 15,1-1-3,-1-1 0,1 0 0,-1 1 0,1-1 1,-1 1-1,1-1 0,0 1 0,0-1 1,0 1-1,0-1 0,0 1 0,0 0 0,0-1 1,0 1-1,0 0 0,1 0 0,-1 0 1,1 0-1,-1 0 0,0 0 0,2 0-14,36-13 540,-30 12-529,0 1 0,0 0 0,0 1-1,0 0 1,0 0 0,7 2-11,12 0-30,-15-1 24,0 0-1,0 1 1,0 0-1,12 5 7,24 3-129,-23-6-100,0-2-1,0-2 1,9 0 229,11-1-186,-44 1 190,-2 0 17,0 0-14,11 10-44,-9-5 31,0 0 0,0 0-1,0 1 1,-1-1 0,0 1 0,0-1 0,0 1 0,-1 0-1,0 4 7,-2 65-17,0-30 46,2 155-70,0-198 39,-6 16-29,-29-39-129,-1 2 0,-19-8 160,53 27-2,-31-13-51,-1 2 0,-1 2 0,0 1 1,0 2-1,0 1 0,-1 2 0,0 1 0,-15 2 53,48 1-104,1 0 0,-1 1 0,1-1 0,-1 1 0,1-1 0,-1 1 0,1 0-1,0 0 1,0 0 0,0 0 0,-2 3 104,-2 5-3871,6-7 2439</inkml:trace>
  <inkml:trace contextRef="#ctx0" brushRef="#br0" timeOffset="4779.011">2906 437 444,'0'0'581,"12"-30"2936,-8 21-3308,8-16 342,-1 0 0,-1 0 1,-1-1-1,-1 0 0,-2-1 1,0 1-1,-2-1 1,0-8-552,-4 33 144,1-30 555,-1 30-693,1 1 0,-1 0 0,1 0 0,0-1 0,-1 1 0,1 0 0,0 0 0,0 0 0,0 0 0,0 0 0,0 0 0,0 0 0,0 0 0,0 0 0,0 1 0,0-1 0,1 0 0,-1 1 0,1-1-6,28 2 115,-20 0-109,25 5-8,0 2 1,25 9 1,-30-8-30,0-1-1,1-1 1,-1-2 0,6 0 30,-17-3-34,-1-1 1,1-1 0,-1-1 0,1 0-1,-1-2 1,1 0 0,-1-1 0,4-1 33,11-9 9,0-1 1,-1-1-1,4-4-9,-36 20-1,0-1 0,0 1 0,1 0 1,-1 0-1,0 0 0,0 0 0,1 0 0,-1 0 0,0-1 0,0 1 0,1 0 0,-1 0 0,0 0 0,0 0 0,1 0 0,-1 0 1,0 0-1,1 0 0,-1 0 0,0 0 0,0 0 0,1 0 0,-1 1 0,0-1 0,0 0 0,1 0 0,-1 0 0,0 0 0,0 0 1,1 0-1,-1 1 0,0-1 0,0 0 0,0 0 0,1 0 0,-1 1 0,0-1 0,0 0 0,0 0 0,0 0 0,0 1 0,1-1 1,-1 0-1,0 0 0,0 1 1,4 19-16,-4 38 21,-1-41-5,1 315-366,0-331 370,0 0-1,0 0 1,0-1 0,0 1-1,0 0 1,0 0 0,0 0-1,0-1 1,0 1 0,-1 0-1,1 0 1,0-1 0,-1 1-1,1 0 1,0-1 0,-1 1-1,1 0 1,-1-1 0,1 1-1,-1-1 1,1 1-1,-1 0 1,1-1 0,-1 1-1,0-1 1,1 0 0,-1 1-1,0-1 1,1 1 0,-1-1-1,0 0-3,-2 1 6,1-1 0,0 0 0,-1 0 0,1 0 0,0 0 0,-1 0 0,1-1 0,0 1 0,0-1 0,-1 1-1,-1-2-5,-60-29 57,55 26-48,-23-13 5,-1 2 1,-1 1-1,0 2 0,-1 1 0,-1 1 0,0 2 1,0 2-1,-1 2 0,1 1 0,-1 1 0,-1 2-14,-62 1-38,99 0-82,-4 0 162,0 0-967,2 0-2810,-3 0 2039</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33.172"/>
    </inkml:context>
    <inkml:brush xml:id="br0">
      <inkml:brushProperty name="width" value="0.2" units="cm"/>
      <inkml:brushProperty name="height" value="0.2" units="cm"/>
      <inkml:brushProperty name="color" value="#FFFF00"/>
    </inkml:brush>
  </inkml:definitions>
  <inkml:trace contextRef="#ctx0" brushRef="#br0">469 62 100,'20'0'1015,"-18"0"-1001,-1 0-1,0 0 0,0 0 0,0 1 0,1-1 0,-1 0 0,0 1 0,0-1 0,0 1 0,0-1 1,0 1-1,0-1 0,0 1 0,0 0 0,0 0 0,0-1 0,0 1 0,0 0 0,0 0 1,-1 0-1,1 0 0,0 0 0,-1 0 0,1 0-13,19 18 346,-20-19-313,0 0 0,1 0 0,-1 0 0,0 0 0,0 0 0,0 0-1,0 0 1,0 0 0,1 0 0,-1 0 0,0 1 0,0-1 0,0 0 0,0 0 0,0 0-1,1-1 1,-1 1 0,0 0 0,0 0 0,0 0 0,0 0 0,0 0 0,1 0 0,-1 0-1,0 0 1,0 0 0,0 0 0,0 0 0,0 0 0,1 0 0,-1-1 0,0 1 0,0 0-1,0 0 1,0 0 0,0 0 0,0 0 0,0 0 0,0-1 0,0 1 0,0 0 0,1 0-1,-1 0 1,0 0 0,0 0 0,0-1 0,0 1 0,0 0 0,0 0 0,0 0 0,0 0-33,-2-14 612,-9-15-184,9 25-397,-1 0 0,0 1 0,0-1 0,0 1 0,-1-1 0,1 1 0,-1 0 0,0 0 0,1 1 0,-1-1 0,-1 1-1,1 0 1,0 0 0,0 0 0,-1 1 0,1-1 0,-1 1 0,1 0 0,-2 0-31,-1 1 23,0 1-1,0-1 1,0 1 0,0 0-1,0 1 1,0 0 0,1 0-1,-1 0 1,0 1 0,1 0-1,0 0 1,-5 4-23,-13 7 67,1 1 1,0 1-1,1 2 1,1 0 0,1 1-1,0 1 1,2 1-1,0 0 1,1 2-1,-10 19-67,9-10 68,1 2-1,1 0 1,2 0-1,2 2 1,1-1-1,1 2 1,-3 30-68,7-17 34,1 0 1,3 0 0,1 0 0,4 0 0,1 0-1,2 0 1,3 0 0,1-1 0,3-1 0,2 0-1,2-1 1,7 11-35,-14-39 34,0 0-1,1-1 1,0 0-1,2 0 1,0-2-1,1 0 1,0 0 0,2-1-1,0-1 1,0-1-1,1 0 1,1-1-1,0-1 1,1 0-1,0-2 1,0 0-1,1-1 1,0-1-1,0-1 1,1-1-1,0-1 1,0 0 0,0-2-1,18 0-33,32 0 123,0-4 1,43-8-124,-10-4-784,1 4 1,43 5 783,-147 5-105,0 0 1,0 0-1,0 1 0,1-1 1,-1 1-1,0-1 0,0 1 1,0-1-1,0 1 1,0-1-1,0 1 0,0 0 1,0 0-1,0 0 0,0-1 1,-1 1-1,1 0 1,0 0-1,-1 0 0,1 0 1,0 0-1,-1 0 0,1 1 1,-1-1-1,0 0 0,1 0 1,-1 0-1,0 0 1,0 1-1,1-1 105,-1 2-1089</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1.342"/>
    </inkml:context>
    <inkml:brush xml:id="br0">
      <inkml:brushProperty name="width" value="0.2" units="cm"/>
      <inkml:brushProperty name="height" value="0.2" units="cm"/>
      <inkml:brushProperty name="color" value="#FFFF00"/>
    </inkml:brush>
  </inkml:definitions>
  <inkml:trace contextRef="#ctx0" brushRef="#br0">592 21 84,'0'0'255,"0"0"3,11 1-96,-11-1-116,0 0 0,0 1 0,0-1 0,0 0-1,0 0 1,1 0 0,-1 0 0,0 0 0,0 0-1,0 0 1,0 0 0,1 0 0,-1 0 0,0 0-1,0 0 1,0 0 0,1 0 0,-1 0 0,0 0-1,0 0 1,0 0 0,0 0 0,1 0 0,-1 0 0,0 0-1,0 0 1,0 0 0,0-1 0,1 1 0,-1 0-1,0 0 1,0 0 0,0 0 0,0 0 0,0 0-1,0-1 1,0 1 0,1 0 0,-1 0 0,0 0-1,0 0 1,0 0 0,0-1 0,0 1 0,0 0-1,0 0 1,0 0 0,0-1 0,0 1 0,0 0 0,0 0-1,0 0 1,0 0 0,0-1 0,0 1 0,0 0-1,0 0 1,0 0 0,0 0 0,0-1 0,0 1-1,0 0 1,0 0 0,-1 0-46,0-2 13,1 1 0,-1 0 0,-1 0 0,1 0 0,0-1 0,0 1 0,0 1 0,-1-1 0,1 0 0,0 0 0,-1 0 1,1 1-1,0-1 0,-1 0 0,1 1 0,-1-1 0,0 1 0,1 0 0,-1 0 0,1-1 0,-1 1-13,-39 7 240,35-5-231,-22 6 102,0 1 1,0 1 0,1 2-1,0 1 1,1 1 0,0 1-1,1 1 1,1 1-1,1 1 1,0 2 0,2 0-1,0 1 1,1 1 0,1 1-1,-1 4-111,1 1 62,1 1 0,1 0 0,2 1 0,1 0 0,1 2 0,2-1 0,1 2 0,2-1 0,1 1 0,1 0 0,2 1 0,1-1 0,2 10-62,2-16 20,1 0 1,1-1-1,1 1 1,1-1-1,2 0 1,1 0-1,0-1 1,2 0-1,1 0 1,1-1-1,1-1 0,1 0 1,1-1-1,1 0 1,1-2-1,1 1 1,7 4-21,0-2 19,1-1 1,0-1 0,2-1 0,0-2-1,1-1 1,1-1 0,0-2-1,1 0 1,1-3 0,0 0 0,1-2-1,-1-2 1,23 3-20,80 4-56,93-4 56,-72-9-3455,-145-1 2516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2.302"/>
    </inkml:context>
    <inkml:brush xml:id="br0">
      <inkml:brushProperty name="width" value="0.2" units="cm"/>
      <inkml:brushProperty name="height" value="0.2" units="cm"/>
      <inkml:brushProperty name="color" value="#FFFF00"/>
    </inkml:brush>
  </inkml:definitions>
  <inkml:trace contextRef="#ctx0" brushRef="#br0">19 0 240,'0'0'165,"0"0"-5,0 0 20,0 0 15,0 0 9,0 0-17,-10 15 231,9-9-367,-1 0 0,2 1 1,-1-1-1,1 1 0,0-1 0,0 0 1,0 1-1,1-1 0,0 0 0,1 1 1,0 0-52,1 14 89,6 181 1630,-10 70-1719,-2-73 437,1-113-135,-8 39-302,5-70 186,3 0-1,3 20-185,-1-19-1027,0-55 535,0 6-1338,0-6 828</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3.552"/>
    </inkml:context>
    <inkml:brush xml:id="br0">
      <inkml:brushProperty name="width" value="0.2" units="cm"/>
      <inkml:brushProperty name="height" value="0.2" units="cm"/>
      <inkml:brushProperty name="color" value="#FFFF00"/>
    </inkml:brush>
  </inkml:definitions>
  <inkml:trace contextRef="#ctx0" brushRef="#br0">32 191 152,'-32'8'3157,"69"-38"-2880,21-12-217,-25 17 145,0 1 0,29-14-205,-50 32 39,1 0-1,-1 1 1,1 0 0,0 1-1,0 0 1,1 1 0,-1 1 0,1 0-1,0 0 1,4 2-39,-6 1 18,0 0-1,-1 1 1,1 1-1,-1 0 1,1 1-1,-1 0 1,0 0-1,0 1 1,-1 1-1,0 0 1,0 0 0,0 1-1,0 0 1,-1 1-1,-1 0 1,1 0-1,-1 1 1,-1 0-1,1 1 1,-2-1-1,1 1 1,-1 1-1,-1-1 1,0 1 0,0 0-1,-1 0 1,-1 0-1,1 1 1,-2-1-1,0 1 1,0 0-1,-1 0 1,-1 0-1,0 0 1,0-1-1,-2 4-17,-3 13 32,-2-1 0,-2 0 0,0 0 0,-1-1-1,-2 0 1,-1-1 0,-8 11-32,-28 41 139,-42 47-139,14-21-50,32-42-248,45-61 292,0 1 1,1-1-1,-1 0 0,0 1 0,0-1 0,0 1 0,1-1 0,-1 1 0,0-1 0,0 0 0,1 1 0,-1-1 0,0 0 0,1 1 0,-1-1 0,1 0 0,-1 1 0,0-1 0,1 0 0,-1 0 0,1 1 0,-1-1 0,1 0 0,-1 0 0,1 0 0,-1 0 0,1 0 0,-1 0 0,1 1 0,-1-1 0,1 0 0,-1 0 0,0-1 0,1 1 0,-1 0 0,1 0 0,-1 0 0,1 0 0,-1 0 0,1-1 6,35 1-12,-25 0-48,102-9-49,-91 5 111,0 2 0,1 0 0,-1 1 0,1 2 0,-1 0-1,0 1 1,1 1 0,13 5-2,-29-7 10,0 1 1,0 1-1,-1-1 1,1 1-1,-1 1 0,1-1 1,-1 1-1,0 0 0,-1 0 1,1 1-1,-1-1 1,0 1-1,0 1 0,0-1 1,0 1-1,-1-1 1,0 1-1,-1 1 0,1-1 1,-1 0-1,0 1 0,-1 0 1,1-1-1,-2 1 1,1 0-1,-1 0 0,1 1 1,-2-1-1,1 0 0,-1 0 1,0 0-1,-1 0 1,0 0-1,0 1 0,0-1 1,-1-1-1,0 1 0,-1 0 1,-2 5-11,-8 17 54,-2 0 1,0-1 0,-2-1-1,-1-1 1,-2-1 0,0 0 0,-1-1-1,-2-2 1,0 0 0,-1-1-1,-2-2 1,0 0 0,0-2-1,-2-1 1,-3 0-55,17-9-248,0 0-1,0-2 1,-1 0-1,0 0 1,0-2 0,-1 0-1,1 0 1,-2-1 248,3-2-1217</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4.172"/>
    </inkml:context>
    <inkml:brush xml:id="br0">
      <inkml:brushProperty name="width" value="0.2" units="cm"/>
      <inkml:brushProperty name="height" value="0.2" units="cm"/>
      <inkml:brushProperty name="color" value="#FFFF00"/>
    </inkml:brush>
  </inkml:definitions>
  <inkml:trace contextRef="#ctx0" brushRef="#br0">14 0 252,'6'10'162,"-2"-1"-1,1 1 1,-1 0-1,-1 1 1,0-1 0,0 1-1,-1-1 1,0 1-1,-1 0 1,0 8-162,2 7 248,12 129 793,-7 0-1,-7 39-1040,-1-171 107,-3 48 126,-2 0 0,-9 35-233,7-57 120,-11 68 131,-9 81-137,27-196-67,-1 10-497,2-11-97,1-5-114,1-6-431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5.086"/>
    </inkml:context>
    <inkml:brush xml:id="br0">
      <inkml:brushProperty name="width" value="0.2" units="cm"/>
      <inkml:brushProperty name="height" value="0.2" units="cm"/>
      <inkml:brushProperty name="color" value="#FFFF00"/>
    </inkml:brush>
  </inkml:definitions>
  <inkml:trace contextRef="#ctx0" brushRef="#br0">1 140 4,'0'0'174,"0"0"-6,0 0-1,0 0-26,0 0-12,0 0 15,0 0 10,0 0-11,0 0 3,0 0 20,0 0-10,0 0 6,0 0 28,0 0-19,0 0 0,0 0-3,0 0-3,0 0-36,27-15 257,45-26 138,-55 30-408,1 0-1,0 2 1,1-1-1,0 2 1,0 1-1,1 0 1,-1 2-1,1 0 1,1 1-1,0 1-115,-7 1 14,-1 1 0,0 1 1,0 0-1,1 1 0,-1 0 0,0 1 0,0 1 0,0 0 1,0 1-1,-1 0 0,1 1 0,-1 0 0,3 2-14,-8-3 6,0 0-1,0 1 1,0 0-1,-1 0 1,1 0 0,-1 1-1,-1 0 1,1 0-1,-1 1 1,0-1-1,0 1 1,-1 0 0,0 1-1,0-1 1,-1 1-1,1-1 1,-2 1 0,1 0-1,-1 0 1,-1 1-1,1-1 1,-1 0-1,-1 0 1,1 1 0,-2-1-1,1 0 1,-1 1-1,0-1 1,-1 0-1,-1 4-5,-9 24 17,-1-2-1,-2 1 0,-2-2 0,-1 0 1,-1-1-1,-2-1 0,-1-1 0,-14 13-16,-146 161-10,181-204 7,1 0-1,-1 0 0,1 1 0,0-1 0,-1 0 0,1 1 0,0-1 0,-1 1 0,1-1 0,0 0 0,0 1 0,-1-1 0,1 1 0,0-1 0,0 1 1,0-1-1,0 0 0,-1 1 0,1-1 0,0 1 0,0-1 0,0 1 0,0-1 0,0 1 0,0-1 0,0 1 0,0-1 0,0 1 0,1-1 0,-1 1 1,0-1-1,0 1 0,0-1 0,0 0 0,1 1 0,-1-1 0,0 1 0,1-1 4,21 8-72,46-7 28,-52-2 20,61-1 28,-20 1 153,50 4-157,-90-2 12,0 2 0,0 0 0,0 0 0,-1 2 0,1 0 0,-1 1 0,0 1 0,5 3-12,-12-5 13,-1 0-1,1 0 0,-1 1 0,-1 0 0,1 0 0,-1 1 0,0 0 0,0 1 0,-1-1 0,0 1 0,-1 1 0,1-1 0,-2 1 0,1-1 0,-1 1 0,0 1 0,-1-1 0,0 1 0,-1-1 0,0 1 0,0 0 1,-1-1-1,0 1 0,-1 0 0,0 0 0,-1 1-12,0 5 20,-2 1 0,0-1 0,-1 0 1,0 0-1,-1 0 0,-1-1 0,-1 0 1,0 0-1,-1 0 0,0-1 0,-1 0 1,-1-1-1,0 0 0,-1 0 0,-4 3-20,-19 17 85,-2-2-1,-1-1 1,-1-1-1,-1-2 1,-11 3-85,27-17-255,1-2 0,-2 0 0,1-2-1,-1 0 1,-1-2 0,0-1 0,0 0 0,0-2 0,0-1-1,-16-1 256,22-2-944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6.353"/>
    </inkml:context>
    <inkml:brush xml:id="br0">
      <inkml:brushProperty name="width" value="0.2" units="cm"/>
      <inkml:brushProperty name="height" value="0.2" units="cm"/>
      <inkml:brushProperty name="color" value="#FFFF00"/>
    </inkml:brush>
  </inkml:definitions>
  <inkml:trace contextRef="#ctx0" brushRef="#br0">239 78 88,'0'0'155,"0"0"23,0 0 6,0 0 24,0 0-14,-1-9-27,1 9-131,0 0 0,0 0 1,1 0-1,-1 0 0,0 0 1,0 0-1,0 0 0,0 0 1,0 0-1,0 0 0,0 0 1,0 0-1,1 0 0,-1 0 1,0 0-1,0 0 0,0-1 1,0 1-1,0 0 0,0 0 1,0 0-1,0 0 0,0 0 1,1 0-1,-1 0 0,0 0 1,0 0-1,0 0 0,0 0 1,0 0-1,0-1 0,0 1 1,0 0-1,0 0 0,0 0 1,0 0-1,0 0 0,0 0 1,0 0-1,0 0 0,0-1 1,0 1-1,0 0 0,0 0 1,0 0-1,0 0-36,4 10 85,-1 1 0,0-1 0,-1 1-1,0 0 1,0 0 0,-1 0 0,-1 0 0,0 0 0,-1 0 0,0 5-85,-16 110 313,16-121-306,-41 283 611,18-112-148,-16 40-470,13-97 174,-49 199 319,47-212-260,29-147-21,36-209-439,11 3 1,10 2-1,87-231 227,-138 459-14,48-117-51,-46 117 59,0 1 0,2 0 0,0 0 0,1 1 0,0 1-1,10-10 7,-19 22-1,-1 1 0,0 0 0,1-1 0,-1 1 0,1 0 0,-1 0 0,1 0 0,-1 0 0,1 0 0,0 0 0,0 1 0,-1-1 0,1 1 0,0-1 0,0 1 0,0 0 0,-1-1 0,1 1-1,0 0 1,0 0 0,0 0 0,0 0 0,0 1 0,0-1 0,0 1 1,1 0 1,1 1 0,-1-1 0,1 1 0,-1 0 0,0 1 0,0-1 0,0 0 0,0 1 0,0 0 0,0 0 0,-1 0 0,1 0-1,8 12 5,-1 0 1,-1 1 0,0 0-1,6 16-5,24 72 37,-5 2 0,20 106-37,-39-152 5,27 119 73,-8 1-1,8 158-77,-42-246-820,-2-79 147,-12 3-402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6.684"/>
    </inkml:context>
    <inkml:brush xml:id="br0">
      <inkml:brushProperty name="width" value="0.2" units="cm"/>
      <inkml:brushProperty name="height" value="0.2" units="cm"/>
      <inkml:brushProperty name="color" value="#FFFF00"/>
    </inkml:brush>
  </inkml:definitions>
  <inkml:trace contextRef="#ctx0" brushRef="#br0">0 250 156,'31'-13'380,"6"1"-36,6-5 4,2-6-96,3 0 8,0-1-12,4 2-8,-2-2-80,-1 4-116,-1 6-108,-3-2-148,-5-2-216,0 6-444,-6 1 20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7.741"/>
    </inkml:context>
    <inkml:brush xml:id="br0">
      <inkml:brushProperty name="width" value="0.2" units="cm"/>
      <inkml:brushProperty name="height" value="0.2" units="cm"/>
      <inkml:brushProperty name="color" value="#FFFF00"/>
    </inkml:brush>
  </inkml:definitions>
  <inkml:trace contextRef="#ctx0" brushRef="#br0">11 1355 68,'0'0'223,"0"0"36,0 0-30,0 0-20,0 0-15,0 0 9,0 0 8,0 0-44,0 0-8,0 0 25,0 0-26,0 0 16,0 0 2,0 0 12,0 0-20,0 0-7,0 0 16,0 0-42,0 0-55,-1-1-74,1 1 0,-1 0 1,1 0-1,-1 0 0,1 0 0,-1 0 1,1 0-1,0-1 0,-1 1 0,1 0 0,-1 0 1,1-1-1,0 1 0,-1 0 0,1 0 1,0-1-1,-1 1 0,1-1 0,0 1 0,-1 0 1,1-1-1,0 1 0,0 0 0,0-1 1,-1 1-1,1-1 0,0 1 0,0-1 0,0 1 1,0-1-1,0 1 0,0 0 0,0-1-6,0-5 20,1-1 0,0 1 0,0 0 0,1 0 0,-1 0 0,2 0 0,-1 1 0,2-4-20,6-19 44,68-231-74,11 4 0,120-237 30,-205 484 3,60-116 14,-53 106-15,0 0 0,1 1 0,1 0 0,1 1 0,7-6-2,-20 21 4,0-1 0,0 1-1,0 0 1,0 1 0,1-1 0,-1 0 0,0 0 0,0 0 0,0 1 0,1-1 0,-1 1 0,0-1 0,1 1-1,-1-1 1,0 1 0,1 0 0,-1 0 0,1-1 0,-1 1 0,0 0 0,1 0 0,-1 1 0,1-1 0,-1 0 0,0 0-1,1 1 1,-1-1 0,1 1 0,-1-1 0,0 1 0,0-1 0,1 1 0,-1 0 0,0 0 0,0 0 0,0-1 0,0 1-1,0 0 1,0 0 0,0 1 0,0-1 0,0 0 0,0 0 0,-1 0 0,1 0 0,0 1 0,-1-1 0,1 0-1,-1 2-3,6 9 36,-1 0 0,-1 0-1,0 0 1,2 13-36,-5-23 6,23 117 296,8 116-302,-4 125 88,-19-214-42,22 241 134,-25-270-1276,-6-117 250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8.068"/>
    </inkml:context>
    <inkml:brush xml:id="br0">
      <inkml:brushProperty name="width" value="0.2" units="cm"/>
      <inkml:brushProperty name="height" value="0.2" units="cm"/>
      <inkml:brushProperty name="color" value="#FFFF00"/>
    </inkml:brush>
  </inkml:definitions>
  <inkml:trace contextRef="#ctx0" brushRef="#br0">0 154 160,'40'-19'316,"0"1"36,-1-2-52,13 2 16,-6 0-80,2 2-60,0 1 40,0 3 16,-3 4-16,0 3-208,1 1 8,-21 4-20,9 0-128,3 0-28,3 0-68,34 15-52,-41-12-136,-7 2-248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0:40.189"/>
    </inkml:context>
    <inkml:brush xml:id="br0">
      <inkml:brushProperty name="width" value="0.1" units="cm"/>
      <inkml:brushProperty name="height" value="0.1" units="cm"/>
      <inkml:brushProperty name="color" value="#FFC114"/>
    </inkml:brush>
  </inkml:definitions>
  <inkml:trace contextRef="#ctx0" brushRef="#br0">192 502 196,'3'0'59,"1"0"0,-1 0 0,0-1 0,1 1 1,-1-1-1,0 0 0,0 0 0,0 0 0,1-1 0,-1 1 0,0-1 0,-1 0 0,1 0 0,0 0 1,0 0-1,-1 0 0,0 0 0,1-1 0,-1 1 0,0-1 0,0 1 0,0-1 0,0 0 1,-1 0-1,1 0 0,-1 0 0,0 0 0,0-1 0,0 1 0,0 0 0,0 0 0,-1-1 0,1 1 1,-1 0-1,0-1 0,0 1 0,0 0 0,-1-1 0,1 1 0,-1 0 0,0-1 0,0 1 0,0 0 1,0 0-1,0 0 0,-1 0 0,1 0 0,-1 0 0,0 0 0,0 0 0,0 1 0,0-1 1,-1 1-1,-1-2-59,2 2 44,0 0 0,1 1 0,-1 0 0,0-1 0,0 1 0,0 0 0,0 0 1,0 0-1,-1 0 0,1 0 0,0 1 0,0-1 0,-1 1 0,1-1 0,0 1 0,0 0 0,-1 0 1,1 0-1,0 0 0,-1 0 0,1 0 0,0 1 0,-2 0-44,0 0 37,-1 1 0,1 0 0,-1 1 0,1-1-1,0 1 1,-1 0 0,1 0 0,1 0 0,-1 1 0,0-1 0,1 1-37,-10 12 96,1 0 0,0 0 0,1 1 0,1 0 0,-2 6-96,1 2 123,1 1 0,0 0 0,2 1 0,1-1-1,1 2 1,1 7-123,-2 26 224,3-1-1,3 21-223,2-66-6,1-1-1,0 0 1,1 0 0,1 0-1,0 0 1,1 0 0,1-1-1,0 0 1,0 0 0,1-1-1,1 1 1,0-2 0,1 1-1,0-1 1,1 0 0,0-1-1,1 0 1,0-1 0,0 0-1,1-1 1,0 0 0,1-1-1,0 0 1,11 4 6,-6-5-447,0-1 0,0 0 0,1-1 0,-1-1 0,1-1 0,13 0 447,-15-2-922</inkml:trace>
  <inkml:trace contextRef="#ctx0" brushRef="#br0" timeOffset="413.412">675 860 40,'-8'12'351,"1"-1"-1,-1 1 1,2 0 0,0 1-1,0 0 1,1 0 0,1 0 0,0 0-1,1 1 1,0-1 0,1 1-1,1 0 1,0 0 0,1 0-1,1 7-350,-2-14 43,1-1-1,1 1 0,-1-1 1,1 1-1,1-1 0,-1 0 0,1 1 1,0-1-1,0 0 0,1 0 1,0 0-1,0 0 0,0-1 0,1 1 1,-1-1-1,1 0 0,1 0 0,-1 0 1,1-1-1,0 1 0,0-1 1,0 0-1,0-1 0,1 1 0,0-1 1,0 0-1,-1 0 0,2-1 1,-1 0-1,0 0 0,0 0 0,1-1 1,-1 0-1,1 0 0,-1-1 1,1 1-1,-1-1 0,1-1 0,-1 1 1,1-1-1,-1-1 0,0 1 0,1-1 1,-1 0-1,0 0 0,0-1 1,0 0-1,0 0 0,-1 0 0,1-1 1,1-1-43,-1 0 17,0 0 1,0-1 0,-1 0 0,0 0 0,0 0-1,0 0 1,-1-1 0,0 0 0,0 0-1,-1 0 1,0 0 0,0-1 0,0 1-1,-1-1 1,-1 0 0,1 1 0,-1-1-1,0 0 1,-1 0 0,0 0 0,0 0 0,-1 0-1,0 0 1,0 1 0,-1-1 0,1 0-1,-2 1 1,1-1 0,-1 1 0,-1 0-1,0-2-17,0 1 35,1 1 0,-2 0 0,1 0-1,-1 1 1,1-1 0,-2 1 0,1 0-1,-1 0 1,0 1 0,0 0 0,0 0-1,-1 0 1,0 1 0,0 0 0,0 0-1,0 1 1,-1 0 0,1 0 0,-1 0-1,0 1 1,0 1 0,0-1 0,0 1-1,0 0 1,0 1 0,-4 0-35,7 1 22,-1 0 1,1 0-1,0 1 1,0-1-1,0 1 1,0 0-1,0 0 1,0 1-1,0 0 1,1 0-1,-1 0 0,1 0 1,0 1-1,0-1 1,-3 4-23,1-1-5,0 0 0,1 1 0,0-1 0,0 1 0,0 0 0,1 0 1,0 1-1,1-1 0,-1 1 0,1 0 5,3-6-152,0-2 129,-1 1-1,1 0 0,0-1 0,0 1 0,0 0 0,0-1 0,0 1 0,0 0 0,0-1 0,0 1 0,1 0 0,-1-1 0,0 1 0,0 0 0,0-1 0,1 1 0,-1-1 0,0 1 0,1-1 0,-1 1 0,1 0 0,-1-1 0,0 1 0,1-1 0,-1 0 0,1 1 0,-1-1 0,1 1 0,0-1 0,-1 0 0,1 1 0,-1-1 0,1 0 0,0 0 0,-1 1 0,1-1 24,23 13-684,-21-12 435,0 0 1,1 0-1,-1-1 1,0 1-1,1-1 0,-1 1 1,1-1-1,-1 0 1,1 0-1,-1-1 1,0 1-1,1-1 0,1 0 249,38-16-1424</inkml:trace>
  <inkml:trace contextRef="#ctx0" brushRef="#br0" timeOffset="719.058">1159 278 528,'0'-1'115,"-1"0"0,1 0 0,-1 1 0,1-1 0,-1 0 0,1 0 0,-1 0 0,1 0 0,-1 1 0,0-1 0,1 0 0,-1 0 0,0 1 0,0-1 0,0 1 0,1-1 0,-1 1 0,0-1 0,0 1 0,0-1 0,0 1 0,0 0 0,0-1-115,1 22 1852,1-5-1969,8 82 1670,11 38-1553,6 61 776,-7 288-1463,-16-476-1650,0-14 932</inkml:trace>
  <inkml:trace contextRef="#ctx0" brushRef="#br0" timeOffset="1149.425">1507 842 256,'-3'14'368,"0"0"0,1 0-1,1 0 1,0 0 0,0 0 0,2 0-1,0 0 1,0 0 0,1 0 0,1 0-1,1 2-367,-2-8 93,1 0 0,0 0-1,0-1 1,0 1 0,1-1-1,0 0 1,1 0 0,-1 0-1,2-1 1,-1 0 0,0 0-1,1 0 1,0-1 0,1 1-1,-1-1 1,1-1 0,0 1-1,0-1 1,0-1 0,2 1-93,-3-1 46,1-1 0,0 0 1,-1-1-1,1 0 1,0 0-1,0 0 0,0-1 1,0 0-1,0 0 1,0-1-1,0 0 0,0 0 1,0-1-1,-1 1 0,1-2 1,0 1-1,-1-1 1,0 0-1,0 0 0,0 0 1,0-1-1,0 0 1,0 0-1,-1-1 0,0 0 1,0 0-1,0 0 1,0-2-47,4-2 18,-1-2 0,-1 1 0,1-1 0,-2 0 0,0 0 1,0-1-1,-1 0 0,0 0 0,-1 0 0,-1-1 0,0 1 1,0-1-1,-1 0 0,-1 0 0,0 0-18,-1 6-9,1 1-1,-1-1 1,0 1 0,-1-1 0,0 1-1,0-1 1,0 1 0,0-1-1,-1 1 1,0 0 0,-1 0 0,0 0-1,1 0 1,-2 0 0,1 1-1,-3-4 10,5 8-26,1 1 0,0-1-1,-1 1 1,1-1 0,-1 1-1,1 0 1,-1-1 0,1 1-1,-1 0 1,0-1 0,1 1-1,-1 0 1,1 0 0,-1 0-1,0-1 1,1 1 0,-1 0-1,0 0 1,1 0 0,-1 0-1,1 0 1,-1 0 0,0 0-1,1 0 1,-1 0 0,0 1-1,1-1 1,-1 0 0,1 0-1,-1 1 1,0-1 0,1 0-1,-1 0 1,1 1-1,-1-1 1,1 1 0,-1-1-1,1 0 1,-1 1 0,1-1-1,0 1 1,-1-1 0,1 1-1,0-1 1,-1 1 0,1 0 26,-15 26-3386,15-19 2390</inkml:trace>
  <inkml:trace contextRef="#ctx0" brushRef="#br0" timeOffset="1760.656">2037 815 16,'2'35'995,"2"0"0,1-1-1,9 30-994,0 6 812,-12-62-658,-2-3-58,0-1 1,1 1-1,0-1 1,0 1-1,0-1 1,1 1-1,-1-1 1,1 0-1,0 0 1,0 0-1,1 1-96,-1-6-4,0 0 0,0 0-1,0 0 1,0 0 0,0-1 0,-1 1-1,1-1 1,-1 0 0,1 1 0,-1-1-1,1 0 1,-1 0 0,0 0 0,0 0-1,0 0 1,0 0 4,0 0-2,15-26-446,-1 0 0,-2-2 0,7-21 448,-12 28-255,1 0 0,2 1-1,0 0 1,1 0 0,1 1 0,11-14 255,-24 34 3,1 1 1,-1-1-1,1 0 1,0 0-1,-1 1 1,1-1-1,0 0 1,-1 0-1,1 1 1,0-1-1,0 1 1,-1-1-1,1 1 1,0-1-1,0 1 1,0-1 0,0 1-1,0 0 1,0 0-1,0-1 1,0 1-1,0 0 1,0 0-1,0 0 1,0 0-1,-1 0 1,1 0-1,0 0 1,1 1-4,-1 0 13,1 0 1,-1 0-1,0 0 0,0 0 1,0 0-1,0 0 0,0 1 1,0-1-1,0 1 0,0-1 1,-1 0-1,1 1 0,0-1 1,-1 1-1,1 0 1,-1 0-14,12 69 550,-11-65-478,2 28 229,7 109 1446,-10-143-1727,0 1 0,0 0 0,0 0-1,0-1 1,0 1 0,0 0-1,0 0 1,0-1 0,0 1-1,0 0 1,0-1 0,1 1-1,-1 0 1,0-1 0,0 1-1,1 0 1,-1-1 0,0 1-1,1 0 1,-1-1 0,1 1-1,-1-1 1,1 1 0,-1-1 0,1 1-20,13-6 186,15-26-275,33-69-347,-19 27 124,-43 72 314,1 1-1,-1-1 1,1 0 0,-1 0 0,1 0-1,-1 0 1,1 1 0,0-1 0,-1 0 0,1 1-1,0-1 1,-1 0 0,1 1 0,0-1 0,0 1-1,0-1 1,0 1 0,-1-1 0,1 1-1,0 0 1,0-1 0,0 1 0,0 0 0,0 0-1,1 0-1,-2 0 7,1 1 0,0-1 0,0 1 0,0-1 0,-1 1 0,1 0 0,0-1-1,0 1 1,-1 0 0,1 0 0,-1-1 0,1 1 0,-1 0 0,1 0 0,-1 0-1,1 0 1,-1 0 0,0 0 0,1 0 0,-1 0-7,10 59 342,-9-51-282,3 36 184,7 44 189,-10-83-387,0 0-1,1 0 0,0 0 1,0 0-1,1 0 0,-1 0 1,1 0-1,0-1 0,1 0 1,-1 1-1,4 2-45,-5-6-4,0-1 1,-1 0-1,1 0 1,0 0-1,0 0 0,0 0 1,-1 0-1,1 0 1,0 0-1,0-1 1,0 1-1,0-1 0,1 0 1,-1 0-1,0 1 1,0-1-1,0 0 1,0-1-1,0 1 0,0 0 1,0-1-1,0 1 1,0-1-1,0 1 0,0-1 1,1-1 3,52-29-846,-47 26 645,39-36-1848,-25 16 888</inkml:trace>
  <inkml:trace contextRef="#ctx0" brushRef="#br0" timeOffset="2870.399">2865 824 40,'-12'29'709,"1"1"-1,2 1 1,1 0-1,1 0 1,2 0-1,1 1 1,0 26-709,43-182 1235,-27 72-1211,-5 20-13,1 1 0,1 1 0,9-18-11,-18 46 11,0 1 1,1 0-1,-1-1 1,1 1-1,0 0 0,-1-1 1,1 1-1,0 0 1,0 0-1,0 0 1,0 0-1,0 0 0,0 0 1,0 0-1,0 0 1,0 0-1,0 1 1,1-1-1,-1 0 0,0 1 1,0-1-1,1 1 1,-1-1-1,0 1 1,1-1-1,-1 1-11,1 0 11,0 1 0,0-1 0,0 1 0,0 0 0,0-1 0,0 1 0,0 0-1,-1 0 1,1 0 0,0 0 0,-1 0 0,1 1 0,-1-1 0,1 0 0,-1 1 0,1 0-11,8 11 64,-1-1 0,0 1 0,-1 1 0,3 7-64,-9-17 26,1 2-8,70 140 361,-62-122-322,-2 0 1,-1 1-1,-1 0 1,-1 1 0,0 4-58,-5-21-324,0 0 0,1 0 0,0-1 1,1 1-1,0 0 0,0-1 0,3 6 325,-3-12-1302,2-2-87</inkml:trace>
  <inkml:trace contextRef="#ctx0" brushRef="#br0" timeOffset="3896.794">3745 303 32,'0'0'371,"0"0"-15,0 0 0,-5 1-16,4 0-312,0-1 0,-1 1 0,1 0 0,0 0 0,-1 0 1,1 0-1,0 0 0,0 0 0,0 0 0,0 0 0,0 1 0,0-1 0,0 0 1,1 1-1,-1-1 0,0 0 0,1 1 0,-1-1 0,1 1 0,-1-1 0,1 1 1,0-1-1,-1 1 0,1 0 0,0-1 0,0 1 0,0-1 0,0 1 1,1-1-1,-1 1 0,1 1-28,10 74 719,-3-30-341,0 39 223,2 10 798,-4 44-1399,-6 119 754,-11-237-1212,11-23 424,0 1 0,0 0 0,0 0 0,1-1-1,-1 1 1,0 0 0,0 0 0,0-1 0,0 1-1,-1 0 1,1 0 0,0-1 0,0 1 0,0 0-1,0 0 1,0-1 0,0 1 0,0 0 0,0 0-1,0-1 1,-1 1 0,1 0 0,0 0 0,0 0-1,0-1 1,-1 1 0,1 0 0,0 0 0,0 0 0,0 0-1,-1-1 1,1 1 0,0 0 0,0 0 0,-1 0-1,1 0 1,0 0 0,0 0 0,-1 0 0,1 0-1,0 0 1,0 0 0,-1 0 0,1 0 0,0 0-1,0 0 1,-1 0 0,1 0 0,0 0 0,0 0 0,-1 0-1,1 0 1,0 0 0,0 0 0,-1 0 0,1 1-1,0-1 1,0 0 0,-1 0 0,1 0 0,0 0-1,0 1 1,0-1 0,0 0 0,-1 0 0,1 1 34,0-12-892</inkml:trace>
  <inkml:trace contextRef="#ctx0" brushRef="#br0" timeOffset="4218.327">3644 431 532,'0'-3'185,"1"1"-1,0 0 1,0-1 0,0 1 0,0 0-1,0 0 1,0 0 0,0 0 0,1 0-1,-1 0 1,1 0 0,-1 0-1,1 0 1,0 1 0,0-1 0,0 1-1,-1-1 1,2 1 0,-1 0-1,0 0-184,54-30 224,-35 21 188,-17 8-390,45-26 30,1 3 1,1 2-1,1 1 1,1 4-1,8-1-52,-40 16-1452,-19 3 530</inkml:trace>
  <inkml:trace contextRef="#ctx0" brushRef="#br0" timeOffset="4550.358">3689 644 72,'19'-6'761,"-1"-1"0,0-2 0,0 1 0,0-2 0,-1 0 1,5-6-762,61-32 1272,-59 37-1192,73-30 160,-87 38-860,0 1-1,-1 0 1,1 0-1,0 1 0,7 0 621,-15 1-1044</inkml:trace>
  <inkml:trace contextRef="#ctx0" brushRef="#br0" timeOffset="4866.456">4351 747 136,'-18'-13'280,"12"8"-108,0 0-1,0 0 1,0 1 0,-1-1-1,0 2 1,0-1-1,0 1 1,0 0-1,-1 0 1,1 1-1,-1 0 1,0 0-1,1 1 1,-3 0-172,7 1 57,0 1 1,0-1 0,0 1 0,0 0 0,0 0 0,0 1 0,0-1 0,0 0 0,1 1-1,-1 0 1,0-1 0,1 1 0,-1 0 0,1 1 0,0-1 0,0 0 0,0 1 0,0 0-58,-30 47 668,23-30-441,2 0-1,0 0 0,2 1 0,0 0 0,1 0 0,1 1 0,1-1 0,1 1 0,1 4-226,1-18 54,0-1 0,0 1 0,1-1 1,0 0-1,0 0 0,0 0 0,1 0 0,0 0 0,1 0 0,0-1 0,0 1 0,2 2-54,-4-6 26,0-1 0,0 1 1,0 0-1,0-1 0,1 0 0,-1 0 0,0 1 1,1-1-1,0-1 0,-1 1 0,1 0 0,0-1 1,0 1-1,0-1 0,0 0 0,0 0 0,1 0 1,-1 0-1,0-1 0,0 1 0,0-1 0,1 0 1,-1 0-1,0 0 0,0 0 0,1-1 0,-1 1 0,0-1 1,0 0-1,0 0 0,3-1-26,5-3 26,0-1 0,-1 0 0,0-1 1,0 0-1,-1 0 0,0-1 0,0 0 0,-1-1 0,0 0 0,0 0 0,-1-1 0,0 0 1,1-4-27,0 0 36,0-1 0,-2 0 1,0-1-1,-1 1 0,0-1 1,-1 0-1,-1 0 0,-1-1 1,1-12-37,-2 18 59,0 10-37,-1-1 0,1 1 0,-1-1 0,0 1-1,1-1 1,-1 1 0,0-1 0,0 0 0,0 1 0,0-1-1,0 1 1,0-1 0,-1 1 0,1-1 0,0 1 0,-1-1-1,1 1 1,-1-1 0,0 1 0,1-1 0,-1 1 0,0 0-1,0-1 1,0 1 0,0 0 0,0 0 0,0 0 0,-1-1-22,1 5 30,0 0 1,0 1-1,0-1 1,0 0 0,1 0-1,-1 1 1,1-1-1,0 0 1,0 1 0,0-1-1,1 2-30,-1-2 20,0 11-22,0 11 86,0 0 0,2 1 0,3 13-84,-3-32-110,-1 1 0,1-1 0,1 0 0,-1 1 0,1-1 0,1-1 0,-1 1-1,1 0 1,0-1 0,1 0 0,-1 0 0,1 0 0,1 0 0,-1-1 110,12 2-3151,-17-7 1391</inkml:trace>
  <inkml:trace contextRef="#ctx0" brushRef="#br0" timeOffset="5417.96">4601 751 180,'-8'37'967,"2"-1"0,1 1 0,2 1 0,1 8-967,2-45 86,0-1-49,1-1-41,0 1 0,0 0 0,0-1 0,0 1 0,-1-1 0,1 1 0,0-1 0,0 1 0,-1-1 0,1 0 0,0 1 0,-1-1 0,1 0 0,-1 0-1,1 1 1,-1-1 0,1 0 0,-1 0 4,18-49-518,2 1 0,2 1 0,14-22 518,-35 68-4,0 1 1,-1-1-1,1 0 0,0 1 0,1-1 0,-1 0 1,0 1-1,0 0 0,1-1 0,-1 1 0,0 0 1,1-1-1,0 1 0,-1 0 0,1 0 0,0 0 1,-1 1-1,2-2 4,-2 2 14,0 1 0,0-1 0,0 0 0,0 0 0,0 0 0,0 0 0,-1 1 0,1-1 0,0 0 0,0 1 0,0-1 0,0 1 0,-1-1 0,1 1 0,0-1 0,0 1 0,-1 0 0,1-1 0,0 1 0,-1 0 0,1-1 0,-1 1 0,1 0 0,-1 0 0,1 0-14,3 8 105,0 0 0,0-1 1,-1 2-1,0-1 1,-1 0-1,1 5-105,5 22 683,-3 1 0,0 0 0,-2 22-683,-3-59 10,0 1 1,0-1-1,0 0 0,0 1 1,0-1-1,0 1 0,-1-1 0,2 0 1,-1 1-1,0-1 0,0 1 0,0-1 1,0 0-1,0 1 0,0-1 1,0 1-1,0-1 0,1 0 0,-1 1 1,0-1-1,0 0 0,1 1 0,-1-1 1,0 0-1,0 1 0,1-1 1,-1 0-1,0 0 0,1 1 0,-1-1 1,0 0-1,1 0 0,-1 0 0,0 1 1,1-1-11,13-7 15,11-21-226,108-172-1433,-133 200 1654,0-1 0,1 1 0,-1-1 0,0 1 0,0-1 0,1 1 0,-1 0 0,0-1 0,1 1 0,-1 0 0,0-1 0,1 1 0,-1 0 0,0-1 0,1 1 0,-1 0 1,1 0-1,-1 0 0,1-1 0,-1 1 0,1 0 0,-1 0 0,1 0 0,-1 0 0,0 0 0,1 0 0,-1 0 0,1 0 0,-1 0 0,1 0 0,-1 0 0,1 0 0,-1 0 0,1 0 0,-1 0 0,1 1 0,-1-1 0,1 0 0,-1 0 0,0 0 0,1 1-10,13 21 242,0 32 161,-12-37-235,1 0 1,1 0-1,0 0 0,1 0 1,0-1-1,2 0 0,0 0 1,1 0-1,6 9-168,-13-24 9,0 0-1,0 0 1,0 0 0,0 0-1,0-1 1,0 1 0,0 0-1,0 0 1,0-1-1,1 1 1,-1-1 0,0 1-1,0-1 1,1 1 0,-1-1-1,0 0 1,1 1 0,-1-1-1,0 0 1,1 0 0,-1 0-1,1 0 1,-1 0 0,0-1-1,1 1 1,-1 0 0,0-1-1,0 1 1,2-1-9,36-23-215,-25 13-302,0-1 0,-1-1 1,-1 0-1,0-1 0,-1-1 0,0 0 0,8-15 517,-8 10-1008</inkml:trace>
  <inkml:trace contextRef="#ctx0" brushRef="#br0" timeOffset="5750.299">5308 78 556,'0'8'548,"-3"1"-72,0 15 8,1-3-56,2-10-8,0 9-96,-8 23-88,8-23-76,0 4-184,0-12-200,0 3-172,0-2-460</inkml:trace>
  <inkml:trace contextRef="#ctx0" brushRef="#br0" timeOffset="6068.427">5361 706 308,'-5'27'588,"-1"2"-72,6-15-40,-10 30 68,7-14-112,-2-1-4,3 1-52,-5-4-96,5-2-28,-1-4-68,3-5-108,-2-2-60,2-2-180,0-3-116,0-2-256,0-4-344</inkml:trace>
  <inkml:trace contextRef="#ctx0" brushRef="#br0" timeOffset="9894.181">5664 31 116,'0'0'248,"-1"-19"571,2 8 571,3 11 587,-2 5-1918,0 0 0,0 0 0,0 0 0,-1 0 0,0 1 0,0-1-1,0 0 1,0 1 0,-1-1 0,0 1 0,0-1 0,-1 0 0,0 5-59,-18 87 665,6-35-253,-110 552 1850,99-500-4048,23-110-35,1-4 218,0 0 454</inkml:trace>
  <inkml:trace contextRef="#ctx0" brushRef="#br0" timeOffset="10227.402">5855 600 168,'6'6'262,"0"0"0,-1 0 0,0 1-1,0 0 1,0 0 0,-1 0 0,0 1 0,0-1 0,-1 1 0,1 4-262,4 6 372,30 71 1757,-1 12-2129,-6-16 849,19 34-849,-49-119-164,-1 1 111,0-1 1,0 0 0,0 1-1,0-1 1,0 1-1,0-1 1,0 0 0,0 1-1,0-1 1,1 1-1,-1-1 1,0 0-1,0 1 1,1-1 0,-1 0-1,0 1 1,0-1-1,1 0 1,-1 1 0,0-1-1,1 0 1,-1 0-1,0 1 1,1-1 0,-1 0-1,1 0 1,-1 0-1,0 0 1,1 1-1,-1-1 1,1 0 0,-1 0-1,0 0 1,1 0-1,-1 0 1,1 0 0,-1 0-1,0 0 1,1 0-1,0 0 53,19-18-988</inkml:trace>
  <inkml:trace contextRef="#ctx0" brushRef="#br0" timeOffset="10564.936">6291 613 296,'-208'558'5712,"-20"-10"-3843,211-506-2215,12-28-209,-1 0 1,0-1 0,-1 1-1,0-1 1,-1-1-1,-2 3 555,-6 1-1404</inkml:trace>
  <inkml:trace contextRef="#ctx0" brushRef="#br0" timeOffset="20445.116">870 1718 96,'0'3'44,"0"1"0,1 0 0,-1 0 0,1 0 0,0 0 0,0 0 0,0 0 0,0-1 0,1 1 0,-1 0 1,1-1-1,0 1 0,0-1 0,1 0 0,0 1-44,0 1 51,0-1 0,0 1 1,0-1-1,-1 1 0,0 0 0,0 0 1,0 0-1,0 1 0,-1-1 0,0 1-51,23 169 1350,-9 2-1,-7 0 1,-8 22-1350,0-178-27,-2 0 1,0-1 0,-2 1 0,-3 13 26,-4 18-333,10-46 215,1-3-46,0 0 1,-1 0-1,0 0 0,1 0 0,-1 0 0,0-1 0,-1 1 0,1 0 0,0 0 0,-1-1 164,-3 1-803</inkml:trace>
  <inkml:trace contextRef="#ctx0" brushRef="#br0" timeOffset="20857.328">910 1726 84,'2'-2'127,"0"0"0,0 0-1,0 0 1,1 0 0,-1 0 0,1 0 0,-1 1-1,1-1 1,0 1 0,0 0 0,-1 0 0,1 0-1,0 0 1,0 0 0,1 1-127,2-2 102,19-6 204,1 1 0,0 2 0,1 0 0,-1 2 0,1 1 0,-1 1 0,12 1-306,-24 1 69,0 0 0,0 1 0,0 0 1,-1 1-1,1 1 0,-1 0 0,1 1 0,-1 0 1,0 1-1,-1 1 0,0 0 0,0 0 0,0 1 1,-1 1-1,0 0 0,-1 0 0,0 1 1,0 1-1,-1 0 0,7 10-69,-4-3 62,0 0 0,-2 1-1,0 0 1,-1 1 0,0 0 0,-2 1 0,-1-1 0,0 1 0,-2 0-1,0 1 1,-1-1 0,-1 1 0,-2 1-62,1-4 34,-2-1 0,0 1 0,-2-1 0,0 1 0,0-1 0,-2 0 0,0 0 0,-2-1 0,0 0 0,0 0 0,-3 3-34,-4 8-35,-1 0-1,-1 0 1,-1-2 0,-1 0 0,-2-1-1,-1-1 1,0-1 0,-2 0 0,0-2-1,-2-1 1,0-1 0,-1-1 0,-1-1-1,-1-2 1,0 0 0,-1-2-1,0-1 1,-27 6 35,50-16-137,1 0-100,-1 0 0,1-1 1,-1 0-1,1 0 1,-1 0-1,0-1 1,1 0-1,-1 0 1,0 0-1,1-1 0,-1 1 1,1-2-1,-5 0 237,-12-13-984</inkml:trace>
  <inkml:trace contextRef="#ctx0" brushRef="#br0" timeOffset="21357.952">1693 2336 264,'0'0'56,"-1"0"1,1-1-1,-1 1 1,0 0-1,1 0 1,-1-1-1,0 1 1,1 0-1,-1 0 1,0 0-1,1 0 1,-1 0-1,0 0 1,1 0-1,-1 0 1,0 0-1,1 0 1,-1 1-1,0-1 1,1 0-1,-1 0 0,0 1 1,1-1-1,-1 0 1,1 1-1,-1-1 1,0 0-1,1 1 1,-1-1-1,1 1 1,0-1-1,-1 1 1,1-1-1,-1 1-56,-18 24 439,14-17-229,-9 14 60,0 2-1,2 0 1,1 0-1,1 1 1,1 0 0,1 1-1,1 0 1,2 0-1,0 0 1,2 1 0,1-1-1,1 1 1,1 3-270,0-26 22,0 0-1,0 0 1,1 0-1,0 0 1,-1-1 0,1 1-1,1 0 1,-1 0 0,0 0-1,1-1 1,0 1-1,0-1 1,0 1 0,0-1-1,1 0 1,-1 0 0,1 0-1,0 0 1,0-1-1,0 1 1,0 0 0,0-1-1,0 0 1,1 0 0,-1 0-1,1 0 1,-1-1-1,1 0 1,0 1 0,0-1-1,0 0 1,0-1 0,-1 1-1,1-1 1,0 0-1,0 0 1,0 0 0,0 0-1,3-1-21,8-4 22,0 0 1,0-1-1,-1-1 0,0 0 0,0-1 0,-1-1 1,0 0-1,0-1 0,-1 0 0,-1 0 0,1-2 0,-2 1 1,0-1-1,0-1 0,-1 0 0,0 0 0,-2-1 0,1 0 1,-2-1-1,0 1 0,0-1 0,-1 0 0,-1 0 1,-1-1-1,0 1 0,-1-1 0,-1-2-22,-1 11 20,0 0 0,-1 1 1,0-1-1,0 1 0,-1-1 0,0 1 0,0-1 0,0 1 0,-1 0 1,0 0-1,0 0 0,-1 0 0,1 1 0,-1-1 0,-1 1 0,-1-2-20,3 4 11,-1 0 0,1 0 0,-1 0 0,0 0 0,0 1 0,0-1 0,0 1 0,0 0 0,0 1 0,0-1 0,-1 1 0,1-1 0,-1 1 0,1 1 0,-1-1 0,0 1 0,1-1-1,-1 1 1,1 1 0,-1-1 0,0 1 0,1 0 0,-1 0 0,1 0 0,-1 0-11,-19 9-147,0 0-1,0 1 1,1 1-1,1 2 1,0 0 0,1 1-1,0 1 1,-8 11 147,19-15-598,9-9-2029,1-3 1303</inkml:trace>
  <inkml:trace contextRef="#ctx0" brushRef="#br0" timeOffset="21693.975">2320 2243 392,'-1'0'123,"0"-1"-1,-1 1 1,1-1-1,-1 1 1,1 0-1,0 0 1,-1 0-1,1 0 1,-1 0-1,1 0 1,0 0-1,-1 1 1,1-1-1,-1 0 1,1 1-1,0-1 1,0 1-1,-1-1 1,1 1-1,0 0 1,0-1 0,-1 1-1,1 0-122,-29 20 611,28-19-525,-10 9 136,0 0 0,0 1 1,1 0-1,1 1 0,0 1 0,1 0 1,0 0-1,2 0 0,-1 1 0,0 5-222,0 0 214,0 0-1,2 0 1,1 1 0,0 0-1,2 0 1,0 0 0,1 20-214,2-33 46,1 0 1,0 0-1,0 0 1,1 0-1,0 0 1,0 0 0,1-1-1,0 1 1,0-1-1,1 0 1,0 0-1,0 0 1,0 0-1,1-1 1,0 0 0,1 1-47,-2-3 8,1 0 1,-1 0 0,1 0 0,0-1 0,0 1 0,0-1-1,0 0 1,0-1 0,1 1 0,0-1 0,-1 0 0,1-1-1,0 1 1,0-1 0,0 0 0,0-1 0,0 1 0,0-1-1,0 0 1,0-1 0,0 1 0,0-1 0,0-1-9,10-2-418,0-2 0,0 0 0,-1-1 0,1-1 0,-2 0 0,1-1 0,-1 0-1,-1-1 1,1-1 0,6-7 418,-4 0-1464</inkml:trace>
  <inkml:trace contextRef="#ctx0" brushRef="#br0" timeOffset="22124.172">2781 2241 60,'-5'17'3591,"-12"60"-2525,6 64 1720,6 9-2786,6-141 51,0-1 0,0 1 0,1 0 0,0 0 0,1-1 0,0 0 0,0 1 1,1-1-1,0 0 0,0-1 0,1 1-51,-3-5 26,-1 0-1,1-1 1,0 1-1,0 0 1,0-1 0,0 0-1,0 1 1,0-1-1,1 0 1,-1 0 0,1 0-1,-1-1 1,1 1-1,0 0 1,0-1 0,0 0-1,0 0 1,0 0 0,0 0-1,0 0 1,0-1-1,0 1 1,0-1 0,1 0-1,-1 0 1,0 0-1,0 0 1,0 0 0,0-1-1,0 1 1,1-1 0,-1 0-1,1-1-25,12-6-10,-1-1-1,-1 0 0,0-1 1,0-1-1,-1 0 1,0-1-1,-1-1 1,-1 0-1,0 0 0,0-1 1,-2 0-1,0-1 1,0 0-1,-1 0 1,-1-1-1,2-6 11,-4 7-455,0 0 0,-1 0 0,-1-1 0,0 1 0,-1-1 0,-1 1 1,0-5 454,-1 19-92,0 0 0,0 0 0,-1 0 1,1 0-1,-1 0 0,1 0 1,0 0-1,-1 0 0,0 0 1,1 0-1,-1 0 0,0 1 1,1-1-1,-1 0 0,0 0 1,0 1-1,1-1 0,-1 0 1,-1 0 91,-1-1-310,-3-5-859</inkml:trace>
  <inkml:trace contextRef="#ctx0" brushRef="#br0" timeOffset="22888.808">3392 2339 216,'0'38'1105,"-1"-1"1,-1 0-1,-2 0 1,-3 4-1106,-34 150 2857,72-235-2375,174-300-2137,-205 344 1658,0-1 0,0 0 0,0 0 0,1 0-1,-1 0 1,0 0 0,1 1 0,-1-1 0,1 0 0,-1 0 0,1 1 0,-1-1 0,1 0 0,0 1 0,-1-1-1,1 0 1,0 1 0,-1-1 0,1 1 0,0-1 0,0 1 0,0-1 0,-1 1 0,1 0 0,0-1-1,0 1 1,0 0 0,0 0 0,0 0 0,0 0 0,-1 0 0,1 0 0,0 0 0,0 0 0,0 0 0,0 0-1,0 0 1,0 0 0,0 1 0,-1-1 0,1 0 0,0 1 0,0-1 0,0 1 0,-1-1 0,1 1 0,0-1-1,0 1 1,-1-1 0,1 1 0,0 0 0,-1-1 0,1 1 0,-1 0 0,1-1 0,-1 1 0,1 0-1,-1 0 1,0 0 0,1 0 0,-1 0-3,4 6 40,-1 0-1,0 0 0,0 0 1,0 0-1,-1 1 0,1 6-39,13 161 1127,-16-175-1117,0 1 0,0-1 1,0 1-1,0 0 0,0-1 0,0 1 0,0-1 0,0 1 1,1 0-1,-1-1 0,0 1 0,0-1 0,1 1 1,-1-1-1,0 1 0,1-1 0,-1 1 0,1-1 0,-1 1 1,1-1-1,-1 0 0,0 1 0,1-1 0,0 0 0,-1 1 1,1-1-1,-1 0 0,1 1 0,-1-1 0,1 0 1,0 0-1,0 0-10,19-10 82,24-37-272,-33 35 116,17-18-78,-19 18 79,2 0 0,-1 1 1,1 0-1,1 1 0,0 0 0,0 1 0,1 0 0,0 1 0,14-6 73,-25 13 36,17 16 43,-16-10-63,0-1 1,0 1 0,-1 0 0,0 0-1,0 0 1,0 1 0,0-1-1,-1 0 1,0 1 0,1 3-17,4 60 210,-4-41-51,-2 40 15,0-67-343,4 4-597,-4-5 738,0 1 0,0-1 0,0 1 0,0-1 0,0 0-1,0 1 1,1-1 0,-1 1 0,0-1 0,0 0 0,0 1 0,1-1 0,-1 0-1,0 1 1,1-1 0,-1 0 0,0 1 0,1-1 0,-1 0 0,0 0-1,1 1 1,-1-1 0,0 0 0,1 0 0,-1 0 0,1 1 0,-1-1 0,0 0-1,1 0 1,-1 0 0,1 0 0,-1 0 0,1 0 0,-1 0 0,1 0 0,-1 0-1,0 0 1,1 0 0,-1 0 0,1 0 0,-1-1 0,1 1 0,-1 0-1,0 0 1,1 0 0,-1-1 0,0 1 0,1 0 0,-1 0 0,0-1 0,1 1-1,-1 0 1,0-1 0,1 1 0,-1 0 0,0-1 0,0 1 0,1 0-1,-1-1 29,14-14-1312,0-1-60</inkml:trace>
  <inkml:trace contextRef="#ctx0" brushRef="#br0" timeOffset="23308.236">4287 2429 76,'9'20'1320,"-1"-2"-342,0 1 0,1-1 1,1 0-1,8 8-978,-15-22 146,0 0 0,0 0-1,0 0 1,1-1-1,-1 1 1,1-1-1,0 0 1,0 0-1,0-1 1,0 1 0,1-1-1,-1 0 1,1 0-1,0 0 1,-1-1-1,1 0 1,0 1 0,0-2-1,0 1 1,4 0-146,-2-2 73,-1 0 1,0 0 0,1-1 0,-1 0-1,0 0 1,0-1 0,0 1 0,0-1-1,-1 0 1,1-1 0,-1 1-1,0-1 1,0 0 0,2-3-74,0 1 43,0 0 1,0-1 0,-1 0-1,0 0 1,0-1-1,-1 0 1,0 0-1,-1 0 1,3-6-44,-5 7-1,0 1 0,-1-1 0,1 1 0,-1-1 0,-1 0 0,0 0-1,1 1 1,-2-1 0,1 0 0,-1 0 0,0 1 0,-1-1 0,1 0 0,-3-4 1,2 7 13,1 1 1,-1-1-1,1 1 0,-1 0 1,0-1-1,0 1 0,0 0 1,-1 0-1,1 0 0,-1 1 1,0-1-1,0 1 0,1-1 1,-2 1-1,1 0 0,0 0 1,0 0-1,-1 1 1,1-1-1,-1 1 0,1 0 1,-1 0-1,1 0 0,-1 0 1,0 1-1,0-1 0,1 1 1,-2 0-14,-1 1 29,-1 1 1,1-1-1,0 1 1,-1 1-1,1-1 1,0 1-1,0 0 1,0 0-1,1 1 0,-1 0 1,1 0-1,0 0 1,0 0-1,0 1 1,1 0-1,-1 0 1,1 0-1,0 1 1,1 0-30,-9 9 99,2 2-1,0-1 1,1 1 0,0 1 0,1-1-1,-1 7-98,3 0 91,1 0 0,1 0 0,0 0 0,2 0 0,1 1 0,1 6-91,1-23 3,0 1 0,0-1-1,1 0 1,0-1 0,1 1-1,-1 0 1,1 0 0,1-1-1,0 0 1,0 0 0,0 0-1,1 0 1,0 0 0,0-1-1,0 0 1,1 0 0,0-1-1,3 3-2,-4-4-132,1 1 0,0-1 0,0 0 0,1 0 0,-1-1 0,1 0 0,0 0 0,0 0 0,0-1 0,0 0 0,0 0 0,0-1 0,0 0 0,1 0 0,-1-1 0,1 0 0,-1 0 0,0-1 0,1 0 0,-1 0 0,0 0 0,2-2 132,39-17-2041,-12 0-228</inkml:trace>
  <inkml:trace contextRef="#ctx0" brushRef="#br0" timeOffset="23707.924">4936 2427 380,'1'153'5326,"0"-1"-3517,-1-152-1809,0 1 0,0 0 0,0-1 0,0 1 0,0 0 1,0-1-1,0 1 0,0 0 0,0 0 0,0-1 0,1 1 0,-1 0 1,0-1-1,0 1 0,1-1 0,-1 1 0,0 0 0,1-1 0,-1 1 1,1-1-1,-1 1 0,1-1 0,-1 1 0,1-1 0,-1 1 1,1-1-1,-1 1 0,1-1 0,0 0 0,-1 1 0,1-1 0,0 0 1,-1 0-1,1 1 0,26-8-196,22-25-297,-23 5 196,-2-2-1,0-2 1,-2 0 0,-1-1-1,-2 0 1,11-26 297,25-40-113,-25 43 240,-20 36 26,0 0-1,2 0 0,0 1 1,0 0-1,2 1 1,0 1-1,12-10-152,-25 25 41,0 0 1,0 0-1,0 0 1,0 0-1,0 0 1,0 0-1,0 1 0,1-1 1,-1 0-1,0 1 1,1-1-1,-1 1 1,0-1-1,1 1 1,-1 0-1,0 0 0,1-1 1,-1 1-1,1 0 1,-1 0-1,0 0 1,1 1-1,-1-1 1,1 0-1,-1 0 0,0 1 1,1-1-1,-1 1 1,0-1-1,1 1-41,0 1 61,1 1-1,-1-1 1,0 0 0,0 1-1,0-1 1,-1 1 0,1 0-1,-1 0 1,1-1 0,-1 1-1,0 0 1,0 0 0,0 2-61,3 12 216,0 0 0,-1 1 0,-1-1 0,-1 12-216,0 118 1725,-13 82-1725,8-186 91,3 1 1,1 1-92,1-8-259,-1-37 241,-1 1-1,1-1 1,0 1 0,0-1-1,0 1 1,0 0 0,-1-1-1,1 1 1,0-1 0,0 1-1,0 0 1,0-1 0,1 1-1,-1-1 1,0 1 0,0 0-1,0-1 1,0 1 0,1-1-1,-1 1 1,0-1 0,0 1-1,1-1 1,-1 1 0,0-1-1,1 1 1,-1-1 0,1 1-1,-1-1 1,0 0 0,1 1-1,-1-1 1,1 0 0,-1 1-1,1-1 1,-1 0 0,1 0-1,0 1 1,-1-1 0,1 0-1,-1 0 1,1 0 0,-1 0-1,1 0 1,0 0 0,-1 0-1,1 0 1,-1 0 0,1 0-1,0 0 1,-1 0 0,1 0-1,-1 0 1,1-1 0,-1 1-1,1 0 1,0 0 0,-1-1-1,1 1 1,-1 0 0,0-1-1,1 1 1,-1 0 0,1-1-1,-1 1 1,1-1 0,-1 0 18,31-30-1643,-16 2-170,1-3-184</inkml:trace>
  <inkml:trace contextRef="#ctx0" brushRef="#br0" timeOffset="24028.8">5941 1529 160,'-2'29'1237,"-1"-1"1,-1 1-1,-4 9-1237,-5 36 931,-29 225 1271,8-76-1871,10 3-1,7 86-330,17-312-48,0 0 0,1-1-1,-1 1 1,0 0 0,0 0 0,0-1 0,0 1-1,1 0 1,-1 0 0,0 0 0,0-1-1,1 1 1,-1 0 0,0 0 0,1 0 0,-1-1-1,0 1 1,0 0 0,1 0 0,-1 0-1,0 0 1,1 0 0,-1 0 0,0 0 0,1 0-1,-1 0 1,0 0 0,1 0 0,-1 0-1,0 0 1,1 0 0,-1 0 0,0 0 0,0 0-1,1 0 1,-1 0 0,0 1 0,1-1-1,-1 0 1,0 0 0,0 0 0,1 0 0,-1 1-1,0-1 1,0 0 0,1 0 0,-1 1 0,0-1-1,0 0 1,0 0 0,1 1 0,-1-1-1,0 0 1,0 1 0,0-1 0,0 0 0,0 1-1,0-1 1,0 0 0,0 0 0,0 1-1,0-1 49,7-18-1560</inkml:trace>
  <inkml:trace contextRef="#ctx0" brushRef="#br0" timeOffset="24362.347">5364 2073 696,'-2'6'348,"-1"0"1,2 1-1,-1-1 0,1 0 1,-1 1-1,2-1 0,-1 1 1,1-1-1,0 1 0,0-1 1,2 6-349,-1-7 190,0-1 0,1 1 0,0 0 0,0-1 1,0 0-1,0 0 0,1 1 0,-1-1 0,1-1 1,0 1-1,1 0 0,-1-1 0,0 1 0,1-1 1,0 0-1,2 1-190,2 1 222,0 0 1,0-1-1,0 0 0,1 0 1,0-1-1,0 0 1,0-1-1,0 0 1,0 0-1,7 0-222,19 1 694,1-2 0,9-2-694,-2 0 596,21-3-534,0-3-1,-1-2 1,15-7-62,-10 2-2556,1 4 1,38-1 2555,-81 11-2285</inkml:trace>
  <inkml:trace contextRef="#ctx0" brushRef="#br0" timeOffset="24790.618">6612 2077 76,'1'0'55,"-1"0"-1,0 0 1,1 0-1,-1 0 1,0 0-1,1 0 1,-1 0 0,0 0-1,1 0 1,-1-1-1,0 1 1,1 0-1,-1 0 1,0 0 0,0 0-1,1-1 1,-1 1-1,0 0 1,0 0 0,1-1-1,-1 1 1,0 0-1,0 0 1,0-1-1,1 1 1,-1 0 0,0 0-1,0-1 1,0 1-1,0 0 1,0-1-1,0 1 1,1 0 0,-1-1-1,0 1 1,0 0-1,0-1 1,0 1-1,0 0 1,0-1 0,0 1-1,-1 0 1,1-1-1,0 1 1,0 0-1,0-1 1,0 1 0,0 0-1,0-1 1,-1 1-1,1 0 1,0 0 0,0-1-1,0 1 1,-1 0-1,1 0 1,0-1-1,0 1 1,-1 0-55,0-1 73,0 1 1,-1 0-1,1 0 1,0-1-1,0 1 1,-1 0-1,1 0 1,0 0-1,0 0 1,-1 1-1,1-1 1,0 0-1,0 0 1,-1 1-1,1-1 1,0 1-1,0-1 1,0 1-1,0-1 1,0 1-1,-1 0-73,-14 10 251,1 1 0,1 0 0,0 1-1,0 1 1,1 0 0,1 0 0,1 2 0,0-1 0,1 1-1,0 1 1,2 0 0,0 0 0,0 1 0,2 0-1,-3 12-250,7-14 219,0 1 0,2-1 0,0 1 0,1 3-219,0-4 350,-1 0 1,-1-1-1,0 1 1,-1 1-351,1-12 71,0 0-1,-1 1 1,1-1 0,-1 0 0,0 0 0,-1 0-1,0 0 1,1 0 0,-1-1 0,-1 1-1,1-1 1,-1 0 0,-2 3-71,-12 9-102,-1-1-1,-1-1 1,0-1-1,0-1 1,-1 0-1,-20 6 103,31-17-3419,9-1 830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8.540"/>
    </inkml:context>
    <inkml:brush xml:id="br0">
      <inkml:brushProperty name="width" value="0.2" units="cm"/>
      <inkml:brushProperty name="height" value="0.2" units="cm"/>
      <inkml:brushProperty name="color" value="#FFFF00"/>
    </inkml:brush>
  </inkml:definitions>
  <inkml:trace contextRef="#ctx0" brushRef="#br0">136 1 144,'2'105'1079,"0"-22"-501,-4 0-1,-3 3-577,-34 368 875,-6-52-311,8-96-855,35-281 93,1-14-293,1 0 0,-2 0 0,0-1-1,-3 10 492,5-19-907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49.455"/>
    </inkml:context>
    <inkml:brush xml:id="br0">
      <inkml:brushProperty name="width" value="0.2" units="cm"/>
      <inkml:brushProperty name="height" value="0.2" units="cm"/>
      <inkml:brushProperty name="color" value="#FFFF00"/>
    </inkml:brush>
  </inkml:definitions>
  <inkml:trace contextRef="#ctx0" brushRef="#br0">1 154 8,'50'-15'2386,"45"-29"-1702,-42 18-42,41-13-642,-74 33 103,1 0 0,-1 1 0,1 0 0,0 2 0,0 1 0,17 0-103,-34 2 12,0 0 0,0 0-1,0 1 1,0-1 0,-1 1-1,1 0 1,0 0-1,0 0 1,-1 0 0,1 1-1,0 0 1,-1 0-1,1 0 1,-1 0 0,0 0-1,0 1 1,0-1 0,0 1-1,1 1-11,0 1 24,-1 0 0,0 0 0,0 0 0,0 1 0,-1-1-1,1 1 1,-1-1 0,-1 1 0,1 0 0,-1 0 0,1 6-24,-1 4 36,0 1 0,-1 0 0,-1 0 0,-1-1 0,0 1 0,-1-1 0,0 1 0,-3 3-36,-15 39 47,-2-2 0,-2-1-1,-3 0 1,-3-3 0,-2 0-1,-1-2 1,-4-2 0,-1-1 0,-15 12-47,-122 123-83,174-181 72,0 0 1,0 0-1,0 0 1,0 1-1,0-1 1,1 0-1,-1 1 1,1-1-1,0 1 1,-1 0 0,1-1-1,1 1 1,-1 0-1,0 0 1,1 0-1,-1-1 1,1 1-1,0 0 1,0 0-1,0 0 1,0 0-1,0 0 1,1-1-1,0 2 11,0-1-6,1-1 0,0 1 0,0 0-1,0-1 1,0 1 0,0-1 0,1 1 0,-1-1 0,1 0-1,-1 0 1,1 0 0,0 0 0,0-1 0,0 1-1,0-1 1,0 0 0,0 0 0,0 0 0,0 0-1,1 0 7,45 10-18,1-2-1,0-2 0,1-2 0,16-2 19,-7-1 68,0 4-1,40 9-67,-86-13 16,-1 2 0,0 0 0,0 0 0,-1 2 0,0-1 0,1 1 0,-2 1 0,1 0-1,7 7-15,-15-10 20,0-1 0,0 1-1,0 0 1,0 0 0,-1 0 0,0 1-1,0-1 1,0 1 0,0 0-1,-1 0 1,1 0 0,-1 0-1,-1 0 1,1 0 0,-1 1-1,0-1 1,0 0 0,0 1-1,-1-1 1,0 1 0,0-1-1,0 1 1,-1-1 0,0 0 0,0 1-1,-1 2-19,-5 14 78,-2-1 0,0 1 0,-1-1 0,-1-1 0,-1 0 0,-1-1 0,-1 0 0,-1-1 0,-5 5-78,-23 24 269,-3-3 0,-46 36-269,28-28 340,-49 27-340,91-65-504,-1-1 1,0 0-1,-1-2 0,0-1 1,0-1-1,-1-1 0,-11 1 504,1-6-1281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3.219"/>
    </inkml:context>
    <inkml:brush xml:id="br0">
      <inkml:brushProperty name="width" value="0.2" units="cm"/>
      <inkml:brushProperty name="height" value="0.2" units="cm"/>
      <inkml:brushProperty name="color" value="#FFFF00"/>
    </inkml:brush>
  </inkml:definitions>
  <inkml:trace contextRef="#ctx0" brushRef="#br0">1 1 88,'0'0'261,"0"0"-7,0 0 6,0 0 3,0 0 4,0 0-7,0 0 17,0 0-5,0 0 4,0 0 4,0 0-30,0 0-41,0 0-20,0 0-5,0 0-38,0 0-6,0 0 18,0 0 26,0 0 15,5 5 2,-2-1-156,1 1 1,-1 0-1,1 0 0,-2 0 0,1 0 0,0 0 0,-1 1 0,0-1 0,0 1 0,-1 0 0,0-1 0,1 4-45,6 81 342,-5-36-114,8 166 310,-5-54-310,0-86-170,11 285-589,-12-320-711,-4-43 477,-1-2-346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4.173"/>
    </inkml:context>
    <inkml:brush xml:id="br0">
      <inkml:brushProperty name="width" value="0.2" units="cm"/>
      <inkml:brushProperty name="height" value="0.2" units="cm"/>
      <inkml:brushProperty name="color" value="#FFFF00"/>
    </inkml:brush>
  </inkml:definitions>
  <inkml:trace contextRef="#ctx0" brushRef="#br0">10 185 84,'0'0'184,"0"0"-3,-9-7 2798,13 2-2916,0-1 1,0 1-1,1 0 1,0 1-1,0-1 1,0 1-1,0 0 1,1 0-1,-1 0 1,4 0-64,42-31 72,-22 15 22,0 2 0,12-5-94,-30 17 13,0 1 1,0 1-1,1 0 1,0 1 0,0 0-1,0 0 1,0 2-1,8-1-13,-9 2 10,-1 0-1,1 1 1,-1 0 0,1 0 0,-1 2-1,1-1 1,-1 1 0,0 1-1,0-1 1,-1 2 0,1-1-1,-1 2 1,0-1 0,1 2-10,-6-4 12,1 0 0,-1 1 1,1 0-1,-1 0 1,0 1-1,-1-1 0,1 1 1,-1 0-1,0 0 0,0 0 1,0 0-1,-1 0 0,0 1 1,0-1-1,0 1 1,-1-1-1,0 1 0,0 0 1,0 0-1,-1-1 0,1 1 1,-1 0-1,-1 0 0,1 0 1,-1-1-1,0 1 0,-1 2-12,-8 25 32,-1 0 0,-2-1-1,-1-1 1,-2 0-1,-1-1 1,-19 26-32,-38 46 180,-24 20-180,80-100 2,17-21-3,-1 0 0,1 0-1,0 0 1,0 0-1,0 0 1,1 1-1,-1-1 1,0 0 0,0 0-1,1 1 1,-1-1-1,1 0 1,-1 1-1,1-1 1,-1 1-1,1-1 1,0 0 0,0 1-1,0-1 1,0 1-1,0 1 2,0-3-3,1 1 1,0-1-1,0 1 0,-1-1 0,1 1 0,0-1 1,0 1-1,0-1 0,0 0 0,-1 1 0,1-1 1,0 0-1,0 0 0,0 0 0,0 0 0,0 0 1,0 0-1,0 0 0,0 0 0,0 0 0,0 0 1,-1 0-1,1-1 0,0 1 3,64-19-105,-34 6 108,0 1 0,1 1 0,0 2 0,1 2-1,0 1 1,0 1 0,30 0-3,-56 5 2,-1 1 0,0-1 0,0 1 0,0 1 0,0-1 0,0 1 0,0 0 0,0 1 1,0-1-1,-1 1 0,1 0 0,-1 0 0,0 1 0,0 0 0,0 0 0,-1 0 0,1 0 0,-1 1 0,0 0 0,0 0-2,2 3 8,-1-1 0,0 1 0,0 1 0,-1-1 0,0 0 0,-1 1 0,0 0 0,0 0 0,-1 0 0,0 0 0,-1 1 0,1 8-8,-2-5 3,-1-1 1,0 1-1,0 0 0,-1-1 0,-1 0 1,0 1-1,-1-1 0,-1 0 1,1-1-1,-2 1 0,-2 4-3,-5 10-1,-5 9-57,-2-1 1,-2 0-1,0-2 0,-3-1 1,0-1-1,-2-1 1,-1-1-1,-2-1 0,0-2 1,-28 17 57,55-40-127,1 0-1,-1 0 1,0-1 0,0 1 0,1-1 0,-1 0 0,0 0 0,0 0-1,0 0 1,-3 0 127,-9 0-1138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4.917"/>
    </inkml:context>
    <inkml:brush xml:id="br0">
      <inkml:brushProperty name="width" value="0.2" units="cm"/>
      <inkml:brushProperty name="height" value="0.2" units="cm"/>
      <inkml:brushProperty name="color" value="#FFFF00"/>
    </inkml:brush>
  </inkml:definitions>
  <inkml:trace contextRef="#ctx0" brushRef="#br0">1 4 140,'0'-4'578,"6"13"984,19 72-931,-3 0 0,-3 2 0,-4 0 0,-3 8-631,16 88 408,-11-51-221,-6 0 0,-5 1 0,-7 44-187,0-80-234,1-91-76,-5 8-1038,4-12 175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5.934"/>
    </inkml:context>
    <inkml:brush xml:id="br0">
      <inkml:brushProperty name="width" value="0.2" units="cm"/>
      <inkml:brushProperty name="height" value="0.2" units="cm"/>
      <inkml:brushProperty name="color" value="#FFFF00"/>
    </inkml:brush>
  </inkml:definitions>
  <inkml:trace contextRef="#ctx0" brushRef="#br0">1 283 108,'8'-14'2699,"60"-55"-2456,-19 26 149,2 3 0,6-1-392,-40 30 72,0 1-1,1 0 0,0 1 1,1 1-1,-1 1 0,2 1 1,-1 0-1,17-2-71,-31 8 12,-1 0-1,1 0 1,-1 0 0,1 0-1,-1 1 1,1-1-1,-1 1 1,0 1 0,1-1-1,-1 0 1,0 1-1,0 0 1,0 0 0,0 0-1,0 1 1,-1-1-1,1 1 1,-1 0 0,1 0-1,-1 0 1,0 0-1,0 1 1,0-1 0,-1 1-1,1 0 1,-1 0-12,2 2 13,-1 1 0,1 0-1,-1-1 1,-1 1 0,1 1 0,-1-1 0,0 0 0,-1 1 0,0-1-1,0 0 1,-1 1 0,1-1 0,-2 1 0,1-1 0,-1 1-1,-1 2-12,-8 30 30,-3 0 0,-1-1-1,-1 0 1,-3-1 0,-1-1-1,-13 19-29,-45 60-41,-30 31 41,99-138-15,7-7 10,-4 4-62,1 0 1,-1 0 0,1 0-1,0 1 1,1-1 0,0 1-1,0 0 1,0 0 0,1 1 66,2-7-95,0-1 22,30 8-75,-29-8 148,49-3 34,0 2 0,0 3-1,0 1 1,18 6-34,-54-7 16,-1 1 0,0 0 0,0 1 0,0 1 0,0 0 0,-1 0 0,0 2 0,0-1 0,0 1 0,-1 1 0,0 0 0,-1 1 0,1 0 0,-2 0 0,1 1 0,-1 1 0,-1-1 0,6 10-16,-8-10 17,-1 0 0,0 0 0,-1 0 1,0 1-1,-1 0 0,0-1 0,0 1 0,-1 0 0,0 0 0,-1 0 0,-1 1 0,0-1 1,-1 10-18,-1-6 33,-1 0 0,0 0 0,-1 0 1,-1 0-1,-1-1 0,0 1 1,0-1-1,-2-1 0,-3 7-33,-8 6 27,0 0 0,-1-2 0,-1 0 0,-2-2 0,0 0 0,-1-1 0,-2-2 0,0 0 0,-12 5-27,30-19-185,-1 0-1,1-1 0,-1 0 0,0 0 0,-1-1 0,1 0 1,-1 0-1,1-1 186,5-2-1150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6.869"/>
    </inkml:context>
    <inkml:brush xml:id="br0">
      <inkml:brushProperty name="width" value="0.2" units="cm"/>
      <inkml:brushProperty name="height" value="0.2" units="cm"/>
      <inkml:brushProperty name="color" value="#FFFF00"/>
    </inkml:brush>
  </inkml:definitions>
  <inkml:trace contextRef="#ctx0" brushRef="#br0">313 22 272,'0'0'267,"0"0"26,0-2-182,1 1 0,-1 0 0,0 0 0,0 0-1,0 0 1,0 0 0,0 0 0,-1 0 0,1 0 0,0 0 0,0 0 0,-1 0-1,1 0 1,-1 0 0,1 0 0,-1 0 0,1 0 0,-1 0 0,1 0 0,-1 0-111,-8 5 64,1 0 0,0 1 1,0 0-1,1 0 1,0 0-1,0 1 1,0 0-1,0 1 0,-3 4-64,-55 68 520,43-47-386,2 2 0,1 0 0,1 1 1,2 0-1,2 2 0,1-1 0,2 2 0,2 0 0,1 0 0,2 0 0,1 1 0,2 0 1,3 36-135,0-56 26,2-1 1,0-1-1,1 1 1,0 0 0,2-1-1,0 1 1,1-1 0,1 0-1,0-1 1,1 0 0,1 0-1,0-1 1,2 0-1,-1 0 1,2-1 0,0-1-1,0 0 1,5 3-27,5 3 39,1-2 0,0 0 0,1-2 1,0 0-1,1-2 0,1 0 0,0-2 0,1-1 0,0-1 0,1-2 1,7 1-40,42 4-196,-1-3 0,1-4 0,56-4 196,-127-1-42,-1 0 0,1-1 0,0 0 0,0 0 0,-1 0 0,1 0 1,0-1 41,27-6-555,-13 0-703,-14 4 141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3:57.902"/>
    </inkml:context>
    <inkml:brush xml:id="br0">
      <inkml:brushProperty name="width" value="0.2" units="cm"/>
      <inkml:brushProperty name="height" value="0.2" units="cm"/>
      <inkml:brushProperty name="color" value="#FFFF00"/>
    </inkml:brush>
  </inkml:definitions>
  <inkml:trace contextRef="#ctx0" brushRef="#br0">680 7 28,'0'0'141,"0"0"-26,0 0 7,0 0-10,0 0-28,0 0-3,0 0 30,0 0-33,0 0-19,0 0 33,-5 0 31,-29-4 148,0 2-1,-1 1 0,1 2 1,-6 2-271,19 0 99,1 0 1,0 2 0,0 0-1,1 1 1,0 1-1,0 1 1,-18 10-100,16-5 109,0 0-1,0 2 1,1 0-1,1 1 1,1 1-1,0 1 1,1 1-1,1 0 1,1 1 0,1 1-1,0 0 1,2 1-1,0 0 1,1 3-109,-3 11 123,0 2 1,3 0 0,1 0-1,2 1 1,1 0-1,2 0 1,2 1-1,2 24-123,1-46 52,2 0 1,0 0-1,1-1 0,1 1 0,1-1 1,0 1-1,2-1 0,0-1 0,0 0 1,1 0-1,1 0 0,1-1 0,1 0 0,-1-1 1,2 0-1,0-1 0,1 0 0,0-1 1,1 0-1,0-1 0,1-1 0,0 0 1,1-1-1,0-1 0,0 0 0,10 2-52,46 14 171,1-4-1,1-2 0,1-4 1,72 4-171,-21-2-574,15 9 574,-125-20-530,0-1-1,-1 2 1,1 0-1,-1 1 1,-1 0-1,10 7 531,-7-2-1240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4:02.720"/>
    </inkml:context>
    <inkml:brush xml:id="br0">
      <inkml:brushProperty name="width" value="0.2" units="cm"/>
      <inkml:brushProperty name="height" value="0.2" units="cm"/>
      <inkml:brushProperty name="color" value="#FFFF00"/>
    </inkml:brush>
  </inkml:definitions>
  <inkml:trace contextRef="#ctx0" brushRef="#br0">41 69 40,'0'-16'337,"0"12"-23,0 4-4,0 0-32,0-1-255,0 1 0,0-1 0,1 0 1,-1 0-1,0 0 0,0 0 0,0 1 1,0-1-1,0 0 0,0 0 0,0 0 0,0 0 1,0 0-1,-1 1 0,1-1 0,0 0 1,0 0-1,-1 0 0,1 1 0,0-1 0,-1 0 1,1 0-1,-1 1 0,1-1 0,-1 0 1,0 1-1,1-1 0,-1 1 0,0-1-23,-5-2 86,4 2-49,0 0 0,0 0 0,0 0 0,0 0-1,0 0 1,0 0 0,1-1 0,-1 1 0,0-1 0,1 1 0,-1-1-1,1 0 1,-1 0 0,1 0 0,0 1-37,0 95 1929,20 116-1292,9 377 127,-18-314-570,1 150-1509,-10-419 520,4 5-186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3:04:03.691"/>
    </inkml:context>
    <inkml:brush xml:id="br0">
      <inkml:brushProperty name="width" value="0.2" units="cm"/>
      <inkml:brushProperty name="height" value="0.2" units="cm"/>
      <inkml:brushProperty name="color" value="#FFFF00"/>
    </inkml:brush>
  </inkml:definitions>
  <inkml:trace contextRef="#ctx0" brushRef="#br0">1 172 128,'83'-47'890,"-47"25"-490,1 1 1,1 3-1,20-7-400,-34 16 177,2 2 0,-1 0 0,1 2 0,0 0 0,0 2 0,23 0-177,-44 4 15,0-1 0,0 1 0,0 1-1,0-1 1,0 1 0,-1-1 0,1 1 0,0 1 0,-1-1 0,0 1-1,1-1 1,-1 1 0,0 1 0,0-1 0,-1 0 0,1 1 0,-1 0 0,1 0-1,-1 0 1,1 3-15,3 4 52,0 0 0,-1 0 1,0 0-1,-1 1 0,-1-1 0,1 1 0,1 12-52,-2 1 46,-1-1-1,-2 1 0,0-1 1,-1 1-1,-2-1 1,0 1-1,-2-1 1,0 1-1,-2-2 1,-1 1-1,-2 3-45,-17 42 55,-3 0 0,-3-3 0,-6 3-55,4-12 59,-4-2 1,-2-1 0,-16 14-60,-9 13 31,40-56-19,20-20-12,0 0-1,0 0 1,0 0 0,0 0 0,1 1 0,0-1 0,0 1 0,1 0 0,-3 6 0,9-11 1,-1 0 0,1-1 0,0 1 0,0 0-1,0-1 1,0 0 0,0 0 0,0 0 0,0 0 0,2 0-1,70-17-41,-10 3 97,0 2 0,58-3-56,-105 14 30,1 0-1,0 2 0,-1 0 0,1 1 0,-1 1 1,1 0-1,-1 2 0,0 0 0,-1 1 0,1 1 1,-1 0-1,7 5-29,-17-7 26,0 0-1,-1 1 1,1-1 0,-1 2 0,0-1-1,-1 0 1,0 1 0,0 0 0,0 0-1,-1 1 1,0-1 0,0 1 0,-1 0 0,0 0-1,0 0 1,-1 0 0,0 1 0,0-1-1,-1 1 1,0-1 0,-1 1 0,0 5-26,0 9 56,-1 1 0,-2 0 0,0 0 0,-1-1 0,-2 0 0,0 0 0,-5 12-56,-3-2 84,0-1 0,-2-1 0,-1-1 0,-2 0 0,-1-1 0,-1-1 0,-15 16-84,20-26-196,-1-2-1,0 1 1,0-2 0,-2 0-1,0-2 1,-1 0 0,0-1 0,-1-1-1,0 0 1,0-2 0,-20 6 196,12-11-1140,10-3-32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1:09.417"/>
    </inkml:context>
    <inkml:brush xml:id="br0">
      <inkml:brushProperty name="width" value="0.1" units="cm"/>
      <inkml:brushProperty name="height" value="0.1" units="cm"/>
      <inkml:brushProperty name="color" value="#FFC114"/>
    </inkml:brush>
  </inkml:definitions>
  <inkml:trace contextRef="#ctx0" brushRef="#br0">2531 138 340,'0'0'297,"0"0"-22,0 0 8,0 0-3,0 0-2,0 0 10,-1-13 172,7 11 3544,-5 3-3984,1 0 1,-1 0 0,1 0 0,-1 0 0,0 0 0,1 0-1,-1 0 1,0 0 0,0 1 0,1-1 0,-1 1 0,0-1-1,-1 1 1,1-1 0,0 1 0,0-1 0,-1 1 0,1 0-1,-1-1 1,1 1 0,-1 0 0,0 0 0,1-1 0,-1 1-1,0 0 1,0 1-21,-1 67 610,0-36-427,-3 55 541,-7 29-724,-3 49 416,13-128-480,-2-1-1,-2 1 1,-1-1 0,-10 33 64,13-66-1312,3-11-1114,2-1 762</inkml:trace>
  <inkml:trace contextRef="#ctx0" brushRef="#br0" timeOffset="788.206">2560 114 236,'8'-3'388,"0"0"-1,1 1 1,-1 0-1,0 1 1,1 0 0,0 0-1,-1 1 1,1 0 0,-1 0-1,2 1-387,26-2 309,13 0 132,-44 1-379,1 1 0,-1-1 0,1 0 0,-1 0 0,1-1 0,-1 0 0,1 0 0,-1 0 0,0 0 0,1-1 0,-1 0 0,5-2-62,-7 1 117,1 1 0,0 0-1,0 1 1,1-1 0,-1 1 0,0 0 0,0 0 0,1 0 0,-1 0-1,1 1 1,0-1-117,-5 1 36,0 0-9,0 0 16,0 0-11,3 3 0,3 4-3,0 0-1,-1 0 1,0 0 0,0 1 0,-1 0 0,0 0 0,0 1 0,-1-1-1,0 1 1,0-1 0,-1 2-29,22 103 199,-10 8 285,-5 0 0,-7 101-484,-2-178 95,0-42-101,0-1 3,0 1-1,-1 0 1,1-1-1,-1 1 1,1-1-1,-1 1 1,1-1-1,-1 1 1,0-1-1,0 1 1,0-1 0,0 0-1,0 1 1,0-1-1,0 1 4,-9 0-21,0 1 1,0-1-1,0 0 0,0-1 0,0-1 0,0 1 1,0-1-1,-9-2 21,-7 1-9,14 1-1,0-1 0,0 0 1,0-1-1,-5-2 10,4 1 6,0 0 0,1 1 0,-1 1 0,-7 0-6,9 1 6,0 0 0,-1-1 0,1 0 0,0-1 0,0 0-1,-6-3-5,-8 1 17,24 4-85,-1 0 0,0 0 1,1 0-1,-1 0 0,0 0 0,1 0 0,-1 0 0,0-1 0,1 1 0,-1-1 0,1 1 0,-1-1 0,1 0 0,-1 1 0,1-1 1,-1 0-1,1 0 0,-1 0 0,1 0 0,0 0 0,0 0 0,0-1 68,4-5-2878,-3 3 1518</inkml:trace>
  <inkml:trace contextRef="#ctx0" brushRef="#br0" timeOffset="1271.21">3095 544 644,'-7'-9'4134,"8"9"-2603,12 0-1176,315 1 1173,-326-1-1779,-2 0-87,19 0-3633,-6-4 2759</inkml:trace>
  <inkml:trace contextRef="#ctx0" brushRef="#br0" timeOffset="1892.722">3618 127 148,'0'0'75,"0"-1"1,0 0-1,1 0 1,-1 0-1,0 0 0,0 0 1,0 0-1,0 1 0,0-1 1,0 0-1,-1 0 0,1 0 1,0 0-1,0 0 1,-1 1-1,1-1 0,0 0 1,-1 0-1,1 0 0,-1 1 1,1-1-76,-2 1 126,0 0 0,0 0 0,1 1 0,-1-1 0,0 1 0,1-1 0,-1 1 0,0 0 0,1-1 0,-1 1 1,1 0-1,-1 0 0,1 0 0,0 0 0,-1 1 0,1-1 0,0 0 0,0 0 0,0 1 0,0-1 0,0 1 0,0-1 0,0 1 0,0-1 0,0 1 0,1-1 0,-1 1 1,1 0-1,-1-1 0,1 1 0,0 0 0,0 0 0,0 0-126,-2 12 97,1 0 0,0 0 0,1-1 0,1 6-97,0 4 408,-6 74 272,-4 0 0,-6 5-680,-1 25 420,-13 31-152,29-146-1144,4-21-2675,-3 1 2115</inkml:trace>
  <inkml:trace contextRef="#ctx0" brushRef="#br0" timeOffset="2524.354">3509 69 192,'0'-1'107,"1"0"-1,-1 0 1,0 0-1,1 0 1,-1 1 0,1-1-1,-1 0 1,1 0-1,-1 0 1,1 1 0,0-1-1,-1 0 1,1 1-1,0-1 1,-1 0-1,1 1 1,0-1 0,0 1-1,0-1 1,0 1-1,0 0 1,-1-1 0,1 1-1,0 0 1,0 0-1,0-1 1,0 1 0,0 0-1,0 0-106,38-5 917,-27 4-585,107-24 500,-43 8-260,-74 16-501,0 0-1,-1 1 1,1-1 0,0 1-1,-1 0 1,1 0 0,0 0 0,-1-1-1,1 1 1,0 1 0,-1-1-1,1 0 1,0 0 0,-1 1-1,1-1 1,0 1 0,-1-1 0,1 1-1,-1 0 1,1-1 0,-1 1-1,1 0 1,0 1-71,0 2 57,0-1-1,0 0 1,-1 1 0,0 0 0,0-1-1,0 1 1,0 0 0,0-1-1,-1 1 1,0 1-57,0-4-11,20 176 693,-14-100-367,4 1-1,10 30-314,-3-46 373,14 30-373,-8-26 250,-22-64-207,2 26 4,-56-31-191,-41 3 240,0 4 0,-71 13-96,100-13-68,64-4-65,-9 0-331,5 1-618,13-8-832,-4 4 345,-1 1-87</inkml:trace>
  <inkml:trace contextRef="#ctx0" brushRef="#br0" timeOffset="5616.708">2413 498 16,'0'0'363,"0"0"-7,0 0-6,0 0-15,0 0 0,0 0 16,0 0 7,0 0-11,0 0 3,0 0-11,0 0-4,0 0-8,0 0-18,0 0-30,0 0-37,0 0-36,0 0-2,0 0-17,0 0-37,0-5-26,-1 4-115,1-1 0,0 1 1,0 0-1,-1-1 0,1 1 1,-1 0-1,1 0 1,-1-1-1,0 1 0,1 0 1,-1 0-1,0 0 0,0 0 1,0 0-1,0 0 1,0 0-1,0 0 0,0 0 1,0 1-1,0-1 1,-1 0-10,-33-9 208,24 8-177,-66-14 253,11 2 402,-64-5-686,32 14 56,96 6-56,0-1 1,0 0-1,1 1 1,-1-1-1,1 1 1,-1-1-1,0 1 0,1 0 1,-1 0-1,1 0 1,0 0-1,-1 0 1,1 0-1,0 0 1,-1 0-1,1 0 1,0 1-1,0-1 1,0 0-1,0 1 1,0-1-1,1 1 1,-1-1-1,0 1 1,0 0-1,-10 37-55,11-38 56,-5 25-14,1 0 1,2 0-1,1 3 13,1-28 12,0 35 127,0-15-73,1 28 20,-3-1-1,-1 1 1,-8 35-86,-2-15 90,2 1-1,-1 61-89,3-23 113,-10 38-112,14-120-130,2-1 0,1 1 0,1 10 129,3-32 7,1 0 0,0-1 0,1 1 0,-1-1-1,1 0 1,-1 0 0,1 0 0,0 0 0,0-1-1,0 1 1,0-1 0,0 0 0,1 0 0,2 0-7,94-12 60,-15 1-74,10 3-78,-94 6 59,31 0-235,-7 0-3718,-24 0 2854</inkml:trace>
  <inkml:trace contextRef="#ctx0" brushRef="#br0" timeOffset="6559.655">1821 878 84,'0'0'274,"0"0"15,0 0-27,0 0-14,0 0-32,0 0-16,0 0 9,0 0 33,0 12 79,0-4 2236,0-7-2545,0 0-1,-1 0 1,1 0-1,0 0 0,0 0 1,-1 0-1,1 0 1,0-1-1,-1 1 1,1 0-1,-1 0 0,1 0 1,-1-1-1,1 1 1,-1 0-1,1-1 0,-1 1 1,0 0-1,0-1 1,1 1-1,-1-1 0,0 1 1,0-1-1,1 1 1,-1-1-1,0 0 0,0 1 1,-1-1-12,-32 2 498,16-3-409,-62 1 178,45 0-2876,28 0 1686</inkml:trace>
  <inkml:trace contextRef="#ctx0" brushRef="#br0" timeOffset="7132.221">1026 676 240,'6'11'351,"0"1"0,-1 0-1,-1 0 1,0 0 0,0 0 0,-1 1-1,1 11-350,6 97 943,-8-88-663,3 235 1251,-5-216-1493,0-50-367,-1 4-1003,0-8 390</inkml:trace>
  <inkml:trace contextRef="#ctx0" brushRef="#br0" timeOffset="7723.804">1107 722 180,'16'-5'622,"0"0"1,0 1-1,1 0 1,0 2-1,15-1-622,18-4 398,-11 1 914,0 0 1,38 1-1313,-75 5 67,-2 0 4,7 5 42,-6-5-110,-1 0-1,1 0 0,0 0 0,-1 1 1,1-1-1,0 0 0,-1 0 0,1 0 0,-1 1 1,1-1-1,-1 0 0,1 1 0,-1-1 1,1 1-1,-1-1 0,1 1 0,-1-1 1,1 0-1,-1 1 0,0 0 0,1-1 0,-1 1 1,0-1-1,1 1 0,-1-1 0,0 1 1,0 0-3,36 227 519,-28-136 71,-3 57-590,-5-146 6,0-1-1,0 1 1,0 0-1,-1-1 1,1 1 0,-1-1-1,1 0 1,-1 1 0,0-1-1,0 0 1,0 1-1,0-1 1,-1 0 0,1 0-1,0 0 1,-1 0-1,0 0 1,1 0 0,-1 0-1,0 0 1,-2 1-6,0-1 2,0 0 0,0 0-1,0 0 1,0 0 0,-1-1 0,1 1 0,-1-1 0,1 0-1,-1-1 1,0 1 0,-1-1-2,-10 0-9,1 0 1,0-1-1,0-1 0,-1 0 1,-13-5 8,-8-1-72,-1 2 1,1 1-1,-1 2 0,0 2 1,-6 1 71,42 0-182,-1 0-37,-6 0-3001,0 0 2236</inkml:trace>
  <inkml:trace contextRef="#ctx0" brushRef="#br0" timeOffset="8824.122">314 753 228,'0'0'258,"0"0"-13,-2-23 1224,1 20-1402,-1 1-1,0-1 0,0 1 1,0 0-1,0 0 0,0 0 1,-1 0-1,1 0 1,0 0-1,-1 0 0,0 1 1,1-1-1,-1 1 1,0 0-1,0 0 0,1 0 1,-1 0-1,0 1 0,0-1 1,0 1-1,0-1 1,0 1-1,0 0 0,0 0 1,0 1-1,0-1 0,0 1 1,0-1-1,0 1 1,0 0-1,0 0 0,-2 1-66,-8 2 115,1 1-1,0 1 0,0 0 0,0 0 0,0 1 0,1 0 0,0 1 0,1 1 0,0-1 0,0 2 1,1-1-1,0 1 0,1 1 0,-1 1-114,0 1 103,1 1 0,1 1 0,0-1 0,1 1-1,0 0 1,2 1 0,-1-1 0,2 1 0,0 0 0,1 0 0,0 14-103,1-16 60,1 0-1,1 1 1,0-1-1,1 0 1,0 0-1,1 0 1,1-1-1,0 1 1,1-1-1,3 6-59,-4-12 23,-1 0 0,2 0-1,-1 0 1,1-1 0,0 0-1,0 0 1,1 0 0,0 0-1,0-1 1,0 0 0,0 0-1,1-1 1,0 0 0,0 0-1,0 0 1,1-1 0,-1 0-1,3 0-22,-7-2 11,0 0 0,0-1 0,0 0 0,0 0 0,0 0 0,0 0 0,0 0 0,0 0 0,0-1 0,0 0 0,0 1 0,0-1 0,0 0 0,0 0 0,0-1 0,1 0-11,37-27 76,-39 28-70,9-9 14,1-1 1,-1 0 0,-1 0-1,0-1 1,-1-1 0,0 0-1,-1 0 1,0 0 0,-1-1-1,-1 0 1,0-1 0,2-9-21,0-6-8,-2 0 0,-1 0 0,-1 0 0,-2 0 0,-1-29 8,-2 42 4,-1 1 0,0-1 0,-2 1-1,0 0 1,-1 0 0,0 0 0,-1 1 0,-1 0 0,-3-5-4,9 17-8,0 0 0,-1 0 0,1 0 0,-1 0 0,1 1 0,-1-1 1,0 0-1,0 1 0,0-1 0,-1 1 0,1 0 0,-1 0 0,1 0 0,-1 0 0,0 0 0,1 0 0,-1 1 0,0-1 0,0 1 0,0 0 0,-1 0 8,2 0-66,-17 4-307,14 2 86,0 0 0,1 0 0,-1 1 1,1-1-1,1 1 0,-1 0 0,1 0 0,0 0 0,0 1 0,1-1 0,0 1 1,0 0-1,0-1 0,1 1 0,0 4 287,0 0-1217</inkml:trace>
  <inkml:trace contextRef="#ctx0" brushRef="#br0" timeOffset="9254.064">404 993 168,'51'-4'3622,"261"4"-1479,-243 0-5064,-69 0 1917</inkml:trace>
  <inkml:trace contextRef="#ctx0" brushRef="#br0" timeOffset="10310.053">2361 1213 360,'0'0'430,"0"0"-25,-6 3-17,4-2-354,0 0 0,0 0 0,0 0 0,0 0 0,0 1 0,0-1 0,1 0 0,-1 1 0,0 0 0,1-1 0,-1 1 0,1 0 0,0 0 0,0 0-1,0 0 1,0 0 0,0 0 0,0 0 0,0 1-34,-8 50 695,9-46-670,-15 175 1164,-16 141 65,30-309-1236,1-12-46,0 1 0,0-1 0,0 0 1,0 1-1,0-1 0,-1 0 0,0 0 0,1 1 1,-1-1-1,0 0 0,0 0 0,0 0 1,0 1-1,-1-1 28,3 0-1044,-2-3 217,1-3 18</inkml:trace>
  <inkml:trace contextRef="#ctx0" brushRef="#br0" timeOffset="10894.038">2361 1207 468,'1'-1'127,"-1"0"0,1 0 0,-1 0-1,1 1 1,0-1 0,0 0 0,-1 0 0,1 1-1,0-1 1,0 1 0,0-1 0,0 1 0,-1-1 0,1 1-1,0-1 1,0 1 0,0 0 0,0-1 0,0 1-1,0 0 1,0 0 0,0 0 0,0 0 0,0 0 0,1 0-1,-1 0 1,0 0 0,0 0 0,0 0 0,0 1 0,0-1-1,0 0 1,0 1 0,0-1-127,56 12 317,-38-8 72,31 2 122,0-2 0,-1-2-1,16-2-510,-25-1 595,-38 1-434,19 11 658,-19-6-773,-1 0-1,1 0 0,-1 1 0,0-1 0,0 0 1,0 0-1,-1 1 0,0-1 0,0 1 0,0-1 0,-1 0 1,0 4-46,-1 11 56,3 72 142,4 0 0,8 38-198,11-2 101,4 34-17,-28-161-88,1 0 1,-1 0-1,0 0 1,0 0-1,0 0 1,0 0-1,0 0 0,0 0 1,0 0-1,0-1 1,-1 1-1,1 0 1,0 0-1,0 0 0,-1 0 1,1 0-1,-1 0 1,1-1-1,-1 1 1,1 0-1,-1 0 1,1-1-1,-1 1 0,0 0 1,1-1-1,-1 1 1,0 0-1,0-1 4,0 1-12,-1-1-1,0 1 1,0-1 0,1 1-1,-1-1 1,0 0 0,0 0-1,0 0 1,0 0-1,0 0 1,0 0 0,1 0-1,-3-1 13,-9-3-65,0 0 0,1 0 0,0-1 0,-2-2 65,6 4-9,-39-17-62,0 3 0,-1 1 0,0 3 0,-2 2 0,1 2 0,-1 2 71,-20 1-256,68 6 84,2 0-50,-6 0-613,-3-1-200,12-3-653,3 0 151</inkml:trace>
  <inkml:trace contextRef="#ctx0" brushRef="#br0" timeOffset="12815.765">2805 1456 236,'0'0'307,"0"0"-38,0 0-23,0 0 3,0 0 0,0 0 10,0 19 2638,-1-16-2843,1-1 0,0 0-1,0 0 1,0 0 0,0 0-1,1 0 1,-1 1-1,0-1 1,1 0 0,0 0-1,-1 0 1,1 0-1,0 0 1,0 0 0,0 0-54,1-1 29,0 0 1,-1 0 0,1 0 0,0 0 0,0-1-1,0 1 1,0-1 0,0 1 0,0-1 0,0 0-1,0 1 1,0-1 0,1 0-30,19 2 163,57 6 674,0-5-1,52-4-836,-39 0 78,-91 1-201,-1 0-59,6 11-425,-6-11 561,0 0 1,1 0 0,-1 0 0,0 0 0,0 1-1,0-1 1,1 0 0,-1 0 0,0 0 0,0 1-1,0-1 1,1 0 0,-1 0 0,0 0-1,0 1 1,0-1 0,0 0 0,0 0 0,0 1-1,0-1 1,0 0 0,1 0 0,-1 1-1,0-1 1,0 0 0,0 1 0,0-1 0,0 0-1,0 0 1,0 1 0,-1-1 0,1 0 0,0 0-1,0 1 1,0-1 0,0 0 0,0 0-1,0 1 1,0-1 0,-1 0 0,1 0 0,0 0-1,0 1 1,0-1 0,0 0 0,-1 0 0,1 0-1,0 1 1,0-1 0,-1 0 0,1 0-1,0 0 1,0 0 0,-1 0 0,1 0 0,0 0-1,0 1 1,-1-1 0,1 0 0,0 0-1,0 0 1,-1 0 0,1 0 45,-3 1-1353</inkml:trace>
  <inkml:trace contextRef="#ctx0" brushRef="#br0" timeOffset="13160.076">3328 1324 272,'0'87'1798,"-3"0"0,-7 24-1798,-16 118 1098,22-182-2721,4-47 800</inkml:trace>
  <inkml:trace contextRef="#ctx0" brushRef="#br0" timeOffset="13853.893">3416 1187 188,'0'-1'180,"-1"0"0,1 0 1,0 0-1,0 0 0,0 0 0,0 0 1,0 0-1,0 0 0,1 0 0,-1 0 1,0 0-1,0 1 0,1-1 0,-1 0 1,0 0-1,1 0 0,-1 0 0,1 0 0,-1 1 1,1-1-1,-1 0 0,1 0 0,0 1 1,-1-1-1,1 0 0,0 1 0,0-1 1,-1 1-1,1-1 0,0 1-180,3-1 132,-1 1 0,1 0 0,0 0 0,-1 0-1,1 1 1,-1-1 0,1 1 0,-1 0 0,2 0-132,49 8 344,1-3 0,0-2 1,0-3-1,12-3-344,16 2 421,-82 0-418,0 1-1,0-1 1,0 0-1,0 1 0,-1-1 1,1 1-1,0-1 1,0 1-1,0-1 1,-1 1-1,1-1 1,0 1-1,-1 0 1,1 0-1,-1-1 1,1 1-1,-1 0 0,1 0 1,-1 0-1,1-1 1,-1 1-1,0 0 1,0 0-1,1 0 1,-1 0-1,0 0 1,0 0-1,0 0 1,0 0-1,0-1 0,0 1 1,0 0-3,0 37 47,0-29-26,2 33 4,2 1 1,1-1 0,3 3-26,10 83 45,-3-21 23,-8-72-18,-2 1-1,-2 0 0,-1 0-49,-2-35-6,0 0 0,0-1 0,0 1-1,0-1 1,0 1 0,0 0 0,0-1-1,-1 1 1,1-1 0,0 1 0,0-1-1,-1 1 1,1 0 0,0-1 0,-1 1-1,1-1 1,0 0 0,-1 1 0,1-1-1,-1 1 1,1-1 0,-1 1 0,1-1-1,-1 0 1,1 0 0,-1 1 0,1-1-1,-1 0 1,0 0 0,1 1 6,-25 0-188,-26-14-82,46 11 249,-2 0 0,-47-17-47,-1 3 0,-1 2 0,0 3 1,-1 2-1,0 2 0,-7 3 68,21 4 98,41 0-120,-17-7-1722,22 4-415,-1 2 775</inkml:trace>
  <inkml:trace contextRef="#ctx0" brushRef="#br0" timeOffset="14814.981">2969 1536 364,'1'161'6727,"1"1"-5292,0 167-1342,7-246 163,15-66-225,17-22-257,-1 2 0,1 1-1,21 3 227,-9 0-279,-52-1 238,40 0-4974,-34 0 4051</inkml:trace>
  <inkml:trace contextRef="#ctx0" brushRef="#br0" timeOffset="15227.654">3421 1961 328,'-1'-10'2313,"-3"20"-1125,-2 17-535,-66 481 2722,51-396-3323,18-100-226,4-13-2095,5-10 659,4-10 322</inkml:trace>
  <inkml:trace contextRef="#ctx0" brushRef="#br0" timeOffset="15864.991">3426 1863 380,'45'6'3205,"0"-5"-2793,-1-1 1,1-2-1,-1-3 0,15-3-412,9-2 467,-66 10-389,0 0 1,0-1 0,0 1-1,-1 0 1,1 0 0,0 0-1,0 0 1,0 0 0,0 0-1,-1 1 1,1-1 0,0 1-1,0-1 1,-1 1 0,1 0-1,0-1 1,-1 1 0,1 0-1,-1 0 1,1 0-79,-1 1 46,1 0-1,-1 0 1,0 1 0,0-1-1,0 0 1,0 0-1,-1 1 1,1-1 0,-1 1-1,1-1 1,-1 0 0,0 1-1,0-1 1,0 1-1,0-1 1,0 1-46,0 673 1510,7-633-1342,-7-41-119,4 5-18,-6-5-29,-9-8 12,-17-14-11,-2 2 1,0 1 0,-24-10-4,38 21 20,-1 0 0,0 0 0,0 2 0,-1 0 0,1 1 1,-1 1-1,0 1 0,-5 0-20,-97 1-1913,119 0 1257,1 0-283,-2 0-571,-6 0-134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39.817"/>
    </inkml:context>
    <inkml:brush xml:id="br0">
      <inkml:brushProperty name="width" value="0.2" units="cm"/>
      <inkml:brushProperty name="height" value="0.2" units="cm"/>
      <inkml:brushProperty name="color" value="#FFC114"/>
    </inkml:brush>
  </inkml:definitions>
  <inkml:trace contextRef="#ctx0" brushRef="#br0">4 1 60,'0'0'226,"0"0"9,0 0-7,0 0-46,0 0 33,0 0 14,0 0-18,0 0-16,0 0-2,0 0 25,0 0-30,0 0-24,0 0 8,0 0-12,0 0-32,0 0 59,0 0-21,0 0-15,0 0 30,0 0 28,0 0 7,0 0-6,0 0-10,0 0-17,0 0-9,-3 7 188,7 2-269,0 0 1,1-1-1,0 0 0,0 0 1,1 0-1,0-1 0,4 4-93,16 22 268,32 52 179,79 122 372,-95-140-661,-6-10 155,26 56-313,-37-66 113,1-1-1,20 23-112,6 11 41,0 8 77,-4 1 0,20 60-118,48 93 188,-86-184-194,20 27 6,-20-36 13,-2 2-1,5 18-12,20 35 15,-34-70 28,-2 0 1,-1 1-1,-1 2-43,-4-2-39,6 15 59,21 42-20,-30-71-2,-1 0-1,-1 1 0,0-1 1,-2 1-1,1 13 3,7 33 10,-7-49-50,8 49-1704,-13-67 1100,0-1-164,0 0-242,0 0-61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32.434"/>
    </inkml:context>
    <inkml:brush xml:id="br0">
      <inkml:brushProperty name="width" value="0.2" units="cm"/>
      <inkml:brushProperty name="height" value="0.2" units="cm"/>
      <inkml:brushProperty name="color" value="#FFC114"/>
    </inkml:brush>
  </inkml:definitions>
  <inkml:trace contextRef="#ctx0" brushRef="#br0">1032 107 192,'0'0'194,"0"0"-96,0 1-1,-1 0 1,1-1-1,0 1 1,0 0 0,0 0-1,0-1 1,0 1-1,0 0 1,0 0 0,0 0-1,0-1 1,1 1-1,-1 0 1,0-1 0,0 1-1,1 0 1,-1 0-1,0-1 1,1 1 0,-1-1-1,1 1 1,-1 0-98,11-1 663,-17-2 801,-24-6-651,12 1-695,0 1 0,0 0 1,-1 2-1,1 0 0,-1 1 1,-12-1-119,-116 1 598,103 3-362,25 2-187,0 1-1,0 0 0,0 2 0,1 0 0,0 1 1,0 1-1,0 1 0,1 0 0,0 1 1,0 1-1,1 1 0,0 0 0,1 1 0,1 0 1,-4 5-49,-13 22 33,0 1 0,3 1 0,1 2 0,3 1 0,1 0 0,1 5-33,-24 43 38,18-37 39,3 1 0,2 1 1,2 1-1,3 1 0,3 0 0,2 1 1,3 1-1,3 0 0,2 0 0,3 12-77,3-38 41,1 0-1,2-1 0,1 0 1,2 0-1,1 0 0,11 28-40,1-12 21,1-1 0,3-1 0,2-1 0,2-1 0,2-1 0,2-2 0,1-1 0,3-2-1,1-1 1,2-2 0,1-2 0,13 7-21,7 2 16,1-3 0,2-3-1,1-2 1,2-3 0,2-4 0,0-2-1,2-3 1,50 9-16,-88-24 16,0-2 0,0-2 0,0-1 0,1-1 0,-1-1 0,1-3 0,28-3-16,-4-3 6,0-2 0,-1-3 1,0-3-1,-1-1 1,0-4-1,-2-1 1,0-3-1,17-13-6,-39 19-15,0-2-1,-1 0 0,-1-3 1,-1 0-1,-1-2 1,-1 0-1,-2-2 0,0-1 1,-2-1-1,-1-1 1,-1-1-1,-2 0 0,-1-2 1,-1-2 15,5-19 12,-2-1 1,-3-1 0,-2 0-1,-3-1 1,0-16-13,0-52 203,-4-117-203,-8 219 22,-1-1 1,-1 1-1,-1 0 1,-1 0-1,-5-11-22,-2-10 72,1-4-43,-1 0 1,-4 1-1,-1 1 0,-17-31-29,8 24 39,-2 3 0,-3 0 1,-2 2-1,-2 1 0,-2 2 0,-12-9-39,17 20 115,-2 2 0,-1 1 0,-2 2 0,0 1 1,-2 2-1,-35-17-115,30 23 54,-1 2 1,-1 1 0,0 3 0,-1 2-1,-1 1 1,0 3 0,0 2 0,0 2-1,-29 2-54,51 6-7,-1 0 0,1 2 0,1 1 0,-1 0 0,1 2 0,-8 5 7,-19 5-68,-42 20-729,56-23-1577,-1-1 0,-11 2 2374,26-11-1917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34.265"/>
    </inkml:context>
    <inkml:brush xml:id="br0">
      <inkml:brushProperty name="width" value="0.2" units="cm"/>
      <inkml:brushProperty name="height" value="0.2" units="cm"/>
      <inkml:brushProperty name="color" value="#FFC114"/>
    </inkml:brush>
  </inkml:definitions>
  <inkml:trace contextRef="#ctx0" brushRef="#br0">128 1 76,'-1'0'115,"0"0"1,0 0-1,1 0 1,-1 0-1,0 0 0,0 0 1,0 0-1,0 0 1,1 0-1,-1 0 1,0 0-1,0 0 0,1 0 1,-1 1-1,0-1 1,0 0-1,1 1 0,-1-1 1,0 0-1,0 1-115,1 0 61,0-1-1,0 1 1,0-1-1,0 1 0,0-1 1,0 1-1,0 0 1,0-1-1,0 1 1,0-1-1,-1 1 0,1-1 1,0 1-1,0-1 1,-1 1-1,1-1 1,0 1-1,0-1 0,-1 0 1,1 1-1,-1-1 1,1 1-1,0-1 1,-1 0-1,1 1 0,-1-1 1,1 0-1,-1 0 1,1 1-1,-1-1 1,1 0-1,-1 0 0,1 0 1,-1 1-1,1-1 1,-1 0-1,1 0 1,-1 0-1,1 0 0,-1 0 1,0 0-1,1 0 1,-1 0-1,1 0 1,-1-1-1,1 1 0,-1 0-60,-2 0 197,3 0-5,0 0-24,0 0 6,0 0 4,0 0 7,0 0-31,0 0 11,0 0-28,0 0-18,0 0-5,0 0 0,0 0 23,0 0-33,0 0-6,0 0-2,0 0-5,0 0-11,0 0-12,0 3-55,0 1-1,-1-1 0,1 0 0,-1 1 0,0-1 0,0 0 1,0 1-1,0-1 0,0 0 0,-1 0 0,1 0 0,-2 1-12,1-1 9,1 0 0,-1 0 0,1 0 0,-1 1 0,1-1-1,0 0 1,0 1 0,0-1 0,1 1 0,0 0 0,-1-1-1,1 2-8,0 460 562,1-440-528,1 0 0,1 0 0,2 2-34,6 67 78,-2 512 594,-9-580-606,-2 0-1,-6 24-65,-2 40 118,5-25 21,-7 32-139,-4 36 43,15-103-178,-1-1-20,0 0-1,-5 16 156,5-36-828,0 0-1,-1 0 1,0 0 0,-1 0 0,0-1-1,-1 1 829,-3 5-1492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34.878"/>
    </inkml:context>
    <inkml:brush xml:id="br0">
      <inkml:brushProperty name="width" value="0.2" units="cm"/>
      <inkml:brushProperty name="height" value="0.2" units="cm"/>
      <inkml:brushProperty name="color" value="#FFC114"/>
    </inkml:brush>
  </inkml:definitions>
  <inkml:trace contextRef="#ctx0" brushRef="#br0">1464 1 116,'-19'39'2417,"12"-26"-2192,-98 170 3041,-71 88-3266,-45 73 848,-241 517 305,81-86-1566,353-711-178,18-41-371,0 0-1,-2-1 1,-8 13 962,8-20-1054</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44.183"/>
    </inkml:context>
    <inkml:brush xml:id="br0">
      <inkml:brushProperty name="width" value="0.2" units="cm"/>
      <inkml:brushProperty name="height" value="0.2" units="cm"/>
      <inkml:brushProperty name="color" value="#FFC114"/>
    </inkml:brush>
  </inkml:definitions>
  <inkml:trace contextRef="#ctx0" brushRef="#br0">0 730 116,'0'0'152,"0"0"-15,0 0-8,0 0-20,0 0 3,0 0 6,0 0 41,0 0 19,0 0-18,0 0 6,0 0 5,0 0-38,0 0 19,0 0 6,0 0-13,0 0-4,0 0 13,0 0-6,0 0-69,0 0 12,0 0 39,1-20 504,-1 19-622,1-1 0,-1 1 0,1 0-1,0 0 1,-1 0 0,1 0-1,0 0 1,0 0 0,-1 1 0,1-1-1,0 0 1,0 0 0,0 1 0,0-1-1,0 0 1,0 1 0,0-1 0,1 1-1,-1-1 1,0 1 0,0-1 0,0 1-1,0 0 1,1 0 0,-1 0-12,41-1 205,-5 1-74,190-13 608,96 12-739,-160 1 68,-132-2-38,1-1 1,28-7-31,12-2-5,-41 6 25,0-1-1,0-2 1,-1-1 0,-1-1-1,0-2 1,0 0 0,-1-2-1,3-4-19,-10 4 48,0-1 0,-2 0-1,0-2 1,-1 0 0,-1-1-1,-1 0 1,7-11-48,58-65 50,-20 41-661,2 3 1,3 2 0,22-10 610,-71 48-345,-6 3-199,-1-1 1,0 0-1,0 0 1,-1-1-1,4-5 544,1-1-808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7:56.762"/>
    </inkml:context>
    <inkml:brush xml:id="br0">
      <inkml:brushProperty name="width" value="0.2" units="cm"/>
      <inkml:brushProperty name="height" value="0.2" units="cm"/>
      <inkml:brushProperty name="color" value="#FFC114"/>
    </inkml:brush>
  </inkml:definitions>
  <inkml:trace contextRef="#ctx0" brushRef="#br0">20 1168 184,'0'0'153,"0"0"0,0 0 6,0 0 49,-1 0-73,0 1 1,0-1 0,0 0-1,0 0 1,0 0-1,0 0 1,0 0-1,0 0 1,0 0 0,0 0-1,0-1 1,0 1-1,0 0 1,0 0 0,0-1-1,0 1 1,0-1-1,0 1 1,0-1-136,2-5 92,0 0-1,0 0 1,1 0 0,0 0-1,0 1 1,0-1 0,0 1-1,1-1 1,0 1 0,0 0-1,1 0 1,-1 0 0,1 0-1,0 1 1,1-1-92,19-19 290,0 0 0,12-6-290,6-6 326,23-20 0,2 2 0,3 4 1,8-1-327,-2 0 148,271-180 178,-267 183-271,3 3 0,54-19-55,123-55 66,-186 91 364,-23 5-194,-5-8-44,-15 10-558,0-1 1,-2-1-1,1-3 366,-20 20-270,10-9-3203,-20 14 2352</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12.666"/>
    </inkml:context>
    <inkml:brush xml:id="br0">
      <inkml:brushProperty name="width" value="0.2" units="cm"/>
      <inkml:brushProperty name="height" value="0.2" units="cm"/>
      <inkml:brushProperty name="color" value="#FFC114"/>
    </inkml:brush>
  </inkml:definitions>
  <inkml:trace contextRef="#ctx0" brushRef="#br0">1182 171 16,'0'0'171,"0"0"-7,0 0 14,0 0 64,1 0-121,0 1 0,0-1-1,0 0 1,0 0 0,0 0-1,0 0 1,0 0 0,0 0 0,0 0-1,0 0 1,1-1 0,-1 1-1,0 0 1,0-1 0,0 1-1,0-1 1,0 1 0,0-1-121,-1 0 24,0-1 0,1 1 1,-1-1-1,1 1 0,0 0 1,0-1-1,-1 1 1,1 0-1,0 0 0,0-1 1,0 1-1,0 0 0,0 0 1,0 0-1,1 0 0,-1 0 1,0 1-1,0-1 1,1 0-1,-1 0 0,1 1 1,-1-1-1,0 1 0,1-1 1,-1 1-25,3-2 2,-3 2 63,0-1 1,-1 0-1,1 0 0,-1 0 1,1 0-1,-1 0 0,1 0 1,-1 0-1,1 0 0,-1 0 1,0 0-1,0 0 0,0 0 1,1 0-1,-1-1 0,0 1 0,0 0 1,-1 0-1,1 0 0,0 0 1,0 0-1,0 0 0,-1 0 1,1 0-1,-1 0 0,1 0 1,0 0-1,-1 0 0,0 0 1,1 0-1,-1 0 0,0 0 1,1 1-1,-1-1 0,0 0-65,-26-36 348,21 31-332,0 1 1,0 0 0,-1 0 0,1 0 0,-1 1 0,0 0 0,0 0 0,-1 1 0,1-1-1,-1 2 1,0-1 0,0 1 0,-4 0-17,-14-2 29,1 2-1,-1 0 1,-17 3-29,17-1 41,-4 2-9,0 2 1,0 1 0,0 1 0,-20 8-33,-9 1 68,24-5-39,2 1 0,-1 2 1,1 1-1,1 2 0,1 1 0,0 2 1,2 0-1,0 2 0,1 2 0,1 0 1,1 2-1,1 0 0,-13 20-29,-1 4 20,3 1 0,2 2 0,2 2 0,2 0 0,3 2 1,2 1-1,-7 30-20,21-47 16,2 1 0,2 0 0,1 0 0,3 0 0,1 1 0,3 31-16,1-47 4,1 0-1,1 1 1,1-1 0,8 22-4,3 17-12,0-8 17,2-2-1,3 0 1,2-1-1,3-1 1,10 13-5,-27-51 1,0-1 0,2 0 0,0-1 0,0 0 0,1-1 1,1-1-1,0 1 0,0-2 0,1 0 0,1-1 0,2 2-1,26 12 3,1-2 0,1-1 0,14 2-3,7-1 3,1-3 1,1-3-1,0-2 0,1-4 1,0-3-1,1-2 0,3-4-3,-49-2-8,0-2-1,-1 0 1,0-1-1,0-1 1,18-8 8,-3 2 4,16-5-8,-1-2-1,-2-2 1,0-3-1,28-18 5,-47 23 10,-1-2 0,-1-2-1,-1-1 1,-1-1 0,-1-1 0,-1-1-1,8-12-9,3-11-7,-2-1 0,-2-1-1,-2-2 1,-3-1 0,-2-1-1,-2-2 1,-3 0 0,1-16 7,-14 32-2,-2 0 0,-2 0 0,-1 0 0,-4-35 2,1 60 4,-1 6-5,0 0 1,-1 0-1,0 0 1,-1 1 0,-4-11 0,-6-28 3,7 22 7,0 0 1,-2 0-1,0 1 1,-2 0-1,-1 0 1,-2 1-1,0 1 1,-1 0-1,-1 1 1,-5-4-11,9 13 1,-26-33 27,-1 2-1,-2 1 1,-3 3 0,-6-4-28,21 24 15,-1 1-1,0 1 1,-1 2 0,-2 0 0,1 3 0,-2 0 0,-11-1-15,-7 0 73,-2 2-1,0 2 1,0 3-1,-24 0-72,-203 1-604,249 7-14,29 0 477,0 0 0,0 0 0,0 1 0,0-1 0,0 1 0,0-1 0,1 1 0,-1 0 0,0-1 0,0 1 0,0 0 0,1 0 0,-1 1 141,-4 1-488,-5 1-992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15.517"/>
    </inkml:context>
    <inkml:brush xml:id="br0">
      <inkml:brushProperty name="width" value="0.2" units="cm"/>
      <inkml:brushProperty name="height" value="0.2" units="cm"/>
      <inkml:brushProperty name="color" value="#FFC114"/>
    </inkml:brush>
  </inkml:definitions>
  <inkml:trace contextRef="#ctx0" brushRef="#br0">167 1 8,'0'0'201,"0"0"-25,0 0 2,0 0 10,0 0-19,0 0-18,0 0 8,0 0 11,0 0-7,0 0-29,0 0 21,0 0-14,0 0 33,0 0-19,0 0-1,0 0-36,0 0 6,0 0-11,0 0-17,0 0 20,0 0-2,0 0-15,0 0-8,0 0-8,0 0-11,0 0 2,0 0-10,0 0 20,0 0-2,0 0 14,0 0-9,0 0-14,0 0 1,0 0-16,9 7 122,-14 7-108,1 0 0,1 0 1,0 0-1,0 1 0,2-1 1,-1 9-73,-5 35 106,-19 94 192,15-78-62,-1 47-236,-4 29 251,-19 141 30,24-191-274,-11 229 458,19 260-465,5-294 453,-2 1 195,0-294-694,0-1-141,0 0-1,0 1 1,-1-1 0,1 0-1,0 0 1,-1 0-1,1 1 1,-1-1-1,1 0 1,-1 0-1,0 0 1,1 0 0,-1 0-1,0 0 1,0 0-1,0 0 1,0 0 187,0 1 37,-1 0-1107</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16.181"/>
    </inkml:context>
    <inkml:brush xml:id="br0">
      <inkml:brushProperty name="width" value="0.2" units="cm"/>
      <inkml:brushProperty name="height" value="0.2" units="cm"/>
      <inkml:brushProperty name="color" value="#FFC114"/>
    </inkml:brush>
  </inkml:definitions>
  <inkml:trace contextRef="#ctx0" brushRef="#br0">645 0 120,'-2'6'283,"1"-1"1,-1 1-1,0 0 1,0-1-1,-1 0 1,1 0-1,-1 1 0,-1-2 1,-3 6-284,-7 14 435,-99 188 1595,-64 135-353,-38 192-299,204-510-1442,5-10-119,-1 1-1,-2-1 0,0-1 1,-9 15 183,1-17-851,6-14-1935,2-2 1850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16.982"/>
    </inkml:context>
    <inkml:brush xml:id="br0">
      <inkml:brushProperty name="width" value="0.2" units="cm"/>
      <inkml:brushProperty name="height" value="0.2" units="cm"/>
      <inkml:brushProperty name="color" value="#FFC114"/>
    </inkml:brush>
  </inkml:definitions>
  <inkml:trace contextRef="#ctx0" brushRef="#br0">8 1 220,'0'0'40,"0"0"0,-1 0-1,1 0 1,0 0 0,0 0 0,0 0-1,0-1 1,-1 1 0,1 0 0,0 0-1,0 0 1,0 0 0,0 0 0,-1 0-1,1 0 1,0 0 0,0 0 0,0 0 0,-1 0-1,1 0 1,0 0 0,0 0 0,0 0-1,-1 0 1,1 1 0,0-1 0,0 0-1,0 0 1,0 0 0,-1 0 0,1 0-1,0 0 1,0 0 0,0 0 0,0 1 0,0-1-1,0 0 1,-1 0 0,1 0 0,0 0-1,0 1 1,0-1 0,0 0 0,0 0-1,0 0 1,0 0 0,0 1 0,0-1-1,0 0 1,0 0 0,0 0 0,0 1 0,0-1-1,0 0 1,0 0 0,0 0 0,0 0-1,0 1 1,0-1 0,0 0 0,0 0-1,0 0 1,0 1 0,0-1 0,0 0 0,1 0-1,-1 0-39,10 52 407,2-1-1,2-1 1,2-1 0,3 0-1,7 12-406,11 30 286,192 482 1108,-87-190-248,-118-311-978,-18-50-353,2 0 0,0 0 0,1-1 0,6 10 185,-11-27-456,-2-3-2411,-2-1 1583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1:30.551"/>
    </inkml:context>
    <inkml:brush xml:id="br0">
      <inkml:brushProperty name="width" value="0.1" units="cm"/>
      <inkml:brushProperty name="height" value="0.1" units="cm"/>
      <inkml:brushProperty name="color" value="#FFC114"/>
    </inkml:brush>
  </inkml:definitions>
  <inkml:trace contextRef="#ctx0" brushRef="#br0">699 161 188,'0'0'217,"0"0"-23,0 0 8,0 0 16,0 0-30,0 0-12,0 0 16,0 0 18,0 0-44,0 0 38,5-4 48,-2 2-97,-2 1-103,0 0 1,-1 0 0,1 0 0,0 1 0,0-1 0,0 0-1,0 0 1,0 1 0,0-1 0,0 1 0,0-1 0,0 1-1,1-1 1,-1 1 0,0 0 0,0 0 0,0-1 0,0 1-1,1 0 1,-1 0 0,0 0 0,0 0 0,0 0 0,1 1-1,-1-1-52,-37-19 2377,27 14-2275,0-1 1,-1 1-1,1 1 0,-1 0 1,0 0-1,0 0 0,0 2 1,-1-1-1,1 1 0,-1 1 1,1 0-1,-1 0 0,0 1 1,1 1-1,-11 1-102,-4 5 71,0 2 0,1 0 0,0 2-1,1 0 1,0 2 0,1 1 0,0 0 0,1 2 0,1 0 0,0 2-1,1 0 1,1 1 0,-9 14-71,1-1 89,1 2 1,2 0-1,1 2 0,2 0 0,2 2 0,1 0 1,2 0-1,-3 18-89,9-19 85,1 2 0,2-1 0,2 1 1,2 0-1,1 19-85,2-47 14,0 1 0,0-1 1,2 0-1,-1 0 0,1 0 1,1-1-1,0 1 0,0-1 0,1 1 1,0-1-1,1-1 0,0 1 0,1-1 1,-1 0-1,2-1 0,0 1 1,0-1-1,0-1 0,1 0 0,0 0 1,0-1-1,1 0 0,-1 0 0,1-1 1,1 0-1,-1-1 0,1 0 1,0-1-1,0 0 0,0-1 0,0 0 1,10 0-15,-5-3 15,1 0 0,-1-2 1,1 0-1,-1-1 0,0-1 1,-1 0-1,1-1 0,-1 0 0,0-2 1,0 0-1,3-3-15,-6 3-19,0 0 1,0 0-1,-1-1 1,-1 0-1,1-1 0,-1-1 1,-1 1-1,0-1 0,-1-1 1,0 0-1,-1 0 0,0 0 1,3-9 18,-8 15-25,-1 0 1,1-1-1,-1 1 1,-1 0 0,1 0-1,-1-1 1,0 1-1,-1 0 1,1-1-1,-1 1 1,0 0 0,-1 0-1,0-1 1,0 1-1,0 1 1,0-1 0,-1 0-1,0 0 1,0 1-1,-1 0 1,0 0 0,-1-2 24,0 1-17,0 0 1,0 0-1,-1 0 1,1 1-1,-1 0 1,-1 0-1,1 1 1,-1 0-1,1 0 1,-1 0-1,0 1 1,-1 0-1,1 0 1,-1 1-1,1 0 1,-1 0-1,-6 0 17,9 1-10,0 1 1,0 0-1,-1 0 0,1 1 0,0-1 1,0 1-1,0 0 0,-1 1 0,1 0 10,3-2 2,1 0 0,0 1 0,0 0 0,0-1 0,0 1 0,-1 0 0,1-1 0,0 1 0,0 0 0,0 0 0,1 0 0,-1 0 0,0 0 0,0 0 0,0 0 0,1 0 0,-1 0 0,0 1 0,1-1 0,-1 0 0,1 1-2,0 1 10,0 0 1,0-1-1,1 1 0,-1 0 1,1-1-1,-1 1 1,1-1-1,0 1 1,0-1-1,0 0 0,1 1 1,-1-1-1,1 0 1,-1 0-1,1 0 0,-1 0 1,1 0-1,0 0 1,0 0-1,0 0 0,0-1 1,1 1-1,-1-1 1,1 1-11,7 3 32,-1 1 0,1-2 0,0 1 0,0-2 0,1 1 0,-1-1 0,1-1 0,0 0 0,6 0-32,20 1 78,0-1 0,6-3-78,-8 1 21,-2-1 16,0-2-1,25-6-36,29-2-35,-19 8-136,-42 3-752,-1-1 0,1-2 1,-1 0-1,20-6 923,-41 7-1473,-1 1-127</inkml:trace>
  <inkml:trace contextRef="#ctx0" brushRef="#br0" timeOffset="372.097">1167 861 420,'-10'32'1095,"1"2"0,2-1 0,1 1 0,2 0 1,1 0-1,2 32-1095,1-65 11,0-1 1,0 1 0,0-1-1,0 0 1,-1 1-1,1-1 1,0 1 0,0-1-1,0 1 1,0-1 0,1 0-1,-1 1 1,0-1-1,0 1 1,0-1 0,0 1-1,0-1 1,0 0 0,1 1-1,-1-1 1,0 1-1,0-1 1,1 0 0,-1 1-1,0-1 1,1 0 0,-1 0-1,0 1 1,1-1 0,-1 0-1,0 0 1,1 1-1,-1-1 1,0 0 0,1 0-1,-1 0 1,1 1 0,-1-1-1,1 0-11,16-10 470,13-23-31,35-81 181,-48 81-611,2 0-1,1 1 1,1 1 0,24-25-9,-35 44-315,20-17-176,-4 17-3879,-26 12 3090</inkml:trace>
  <inkml:trace contextRef="#ctx0" brushRef="#br0" timeOffset="865.387">1855 795 20,'1'-5'333,"-1"-1"1,0 0-1,-1 1 0,0-1 0,1 1 1,-2-1-1,1 1 0,-1-1 1,0 0-334,2 5 65,-1 0 1,1 0 0,-1 1 0,1-1 0,-1 0-1,1 1 1,-1-1 0,0 0 0,1 1-1,-1-1 1,0 1 0,0-1 0,1 1-1,-1-1 1,0 1 0,0 0 0,0-1 0,0 1-1,0 0 1,1-1 0,-1 1 0,-1 0-66,0 0 53,-1 0 0,1 1 0,0-1 0,-1 1 0,1-1 1,0 1-1,-1 0 0,1 0 0,0 0 0,0 0 0,0 0 0,-2 1-53,-10 8 180,-1 0-1,2 1 0,0 0 0,0 1 0,1 1 0,0 0 0,1 0 0,1 1 0,0 0 0,1 1 0,1 0 0,0 1 0,1 0 0,0 0 0,2 0 0,0 1 0,1 0 0,-1 4-179,5-20 22,0 1 0,-1-1-1,1 1 1,0-1-1,0 1 1,0-1-1,0 1 1,0-1-1,0 1 1,0-1 0,1 1-1,-1-1 1,0 1-1,1-1 1,0 1-1,-1-1 1,1 0 0,0 1-1,-1-1 1,1 0-1,0 0 1,0 1-1,0-1 1,0 0 0,0 0-1,0 0 1,1 0-22,1 0 13,-1 0 0,0-1-1,1 1 1,-1-1 0,0 0 0,1 1 0,-1-1 0,1-1 0,-1 1 0,0 0 0,1 0 0,-1-1 0,0 1 0,1-1 0,-1 0 0,0 0-13,11-4-6,0 0 0,-1-2-1,0 1 1,0-1 0,8-7 6,-2-2-28,0 0 0,-2-2 0,0 1 0,-1-2 0,-1 0 0,0-1 0,-2 0 0,2-5 28,-16 39 164,1 0 1,0 0-1,1 0 0,1 0 0,0 2-164,1 26 190,-2-32-170,0 0 1,1 1-1,0-1 1,0 0-1,1 0 1,1 0-1,-1 0 1,2 0-1,0 0 1,0-1-1,4 7-20,-5-12-57,0 0 0,0 1 0,1-1-1,0-1 1,-1 1 0,2 0 0,-1-1 0,0 0-1,1 0 1,-1 0 0,1-1 0,0 1-1,0-1 1,0 0 0,0 0 0,0-1 0,0 0-1,1 0 1,-1 0 0,0 0 0,1-1-1,-1 0 1,2 0 57,2 0-428,-1-1-1,-1 0 0,1 0 1,0-1-1,0 0 0,0 0 1,-1 0-1,8-4 429,8-7-1785</inkml:trace>
  <inkml:trace contextRef="#ctx0" brushRef="#br0" timeOffset="1451.537">2403 878 108,'-3'26'878,"0"-1"0,-1 1 0,-2-1 0,-4 13-878,1-3 561,-43 212 2545,49-232-2912,-2 6-40,-4 21 1227,9-42-1369,0 0 0,0-1 0,0 1 0,0 0 0,0 0 0,0 0-1,1 0 1,-1 0 0,0 1 0,0-1 0,0 0 0,0 0 0,0 0 0,0 0 0,0 0 0,0 0 0,0 0 0,1 0 0,-1 0 0,0 0 0,0 0 0,0 0 0,0 0 0,0 0 0,0 0 0,0 0 0,0 0 0,0 1 0,0-1 0,0 0 0,0 0 0,0 0 0,0 0 0,0 0 0,0 0 0,0 0 0,0 0 0,0 0 0,0 0 0,0 1 0,0-1 0,0 0 0,0 0-1,0 0 1,0 0 0,0 0 0,0 0 0,0 0 0,0 0 0,0 1 0,0-1 0,0 0 0,0 0 0,0 0 0,0 0 0,0 0 0,0 0 0,0 0-12,11-21 364,30-75-233,2-20-131,-23 57 32,2 2 1,3 0-1,2 1 1,2 2 0,15-18-33,-40 65 19,2 1 1,-1-1-1,1 1 1,0 0 0,0 0-1,1 1 1,0 0 0,0 0-1,0 1 1,0 0-1,1 0 1,0 0 0,-1 1-1,1 0 1,1 1-1,-1 0 1,0 0 0,0 1-1,8-1-19,-14 2 10,0 0-1,0 0 0,0 1 1,0-1-1,0 0 0,0 1 1,0-1-1,0 1 0,0 0 1,0 0-1,0 0 0,-1 0 1,1 0-1,0 0 0,-1 0 1,1 0-1,0 1 0,-1-1 1,0 1-1,1-1 0,-1 1 1,0 0-1,1 0-9,1 3 33,-1 0-1,0 0 1,0 0-1,-1 0 1,0 0-1,1 0 1,-1 0-1,-1 0 1,1 5-33,-1 5 79,0 0 0,-1 0 0,0 1-1,-2-1 1,-3 13-79,1-11 66,-2-1 0,-1 1 0,0-1-1,0-1 1,-2 0 0,0 0-1,-1-1 1,0 0 0,-1-1-1,0 0 1,-1-1 0,-1 0 0,0-1-1,-1-1 1,0 0 0,0-1-1,-1-1 1,0 0 0,0-1 0,-1-1-66,16-5-41,0-1 1,-1 1 0,1-1 0,0 1-1,-1-1 1,1 0 0,0 1 0,-1-1 0,1 0-1,0 0 1,-1 0 0,1 0 0,0 0 0,-1-1-1,1 1 1,0 0 0,-1 0 0,1-1 0,0 1-1,0-1 1,-1 1 0,1-1 0,0 0-1,0 0 1,0 1 0,0-1 0,0 0 0,0 0-1,0 0 1,0 0 0,0 0 0,0 0 0,0 0-1,0-1 41,-1-3-471,1 1-1,-1 0 1,1-1-1,0 1 1,0-1-1,0 1 0,1-1 1,0 1-1,0-5 472,0-11-2449</inkml:trace>
  <inkml:trace contextRef="#ctx0" brushRef="#br0" timeOffset="1919.033">3114 0 184,'-6'63'4160,"-16"58"-2925,0 3-647,-23 109 264,23-128-78,4 1 0,-2 77-774,19-180 25,1-1 0,0 1 0,0-1 0,0 1 0,1-1 0,-1 1 0,1-1 0,-1 0 0,1 1 0,0-1 0,0 0 0,0 1 0,1 1-25,-1-4 0,-1 1 1,1 0 0,0-1 0,0 1-1,0-1 1,0 1 0,-1-1 0,1 0 0,0 1-1,0-1 1,0 0 0,0 0 0,0 0-1,0 1 1,0-1 0,0 0 0,0 0-1,0 0 1,0-1 0,0 1 0,0 0 0,0 0-1,0 0 1,0-1 0,0 1 0,-1 0-1,1-1 1,0 1 0,0-1 0,0 1 0,0-1-1,-1 0 1,1 1 0,0-1 0,0 0-1,-1 1 1,1-1-1,23-19-162,0-1-1,-2-1 1,-1-1-1,0-1 1,8-13 162,-4 5-290,2 0-1,26-22 291,-48 49-8,0 1-1,0 0 0,1 0 0,0 1 0,-1-1 0,1 1 1,1 1-1,-1-1 0,1 0 9,-5 4 13,0-1 0,0 0 0,0 1 0,0-1 0,0 1 0,-1 0 1,1-1-1,0 1 0,-1 0 0,1 0 0,0 0 0,-1 0 0,1 1 0,-1-1 0,0 0 0,1 1 0,0 0-13,-1-1 26,2 3 14,1 0 1,-1 0-1,0 0 1,0 1-1,-1-1 0,1 1 1,-1-1-1,0 1 1,0 0-1,-1 0 0,1 0 1,-1 0-1,0 1-40,8 71 470,-8-55-335,5 61 263,-6-51-203,2 0 0,1-1-1,1 1 1,2-1 0,1 0-1,2 0 1,9 20-195,-16-46-58,0-1 1,0 0-1,1 0 1,0 0-1,0-1 1,0 1-1,0 0 1,1-1-1,-1 0 1,1 0-1,0 0 1,0 0-1,0-1 1,0 1-1,2-1 58,-1 1-417,0-2 0,0 1 0,0-1 0,0 0 1,0 0-1,0 0 0,1 0 0,3-1 417,5 0-2133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23.484"/>
    </inkml:context>
    <inkml:brush xml:id="br0">
      <inkml:brushProperty name="width" value="0.2" units="cm"/>
      <inkml:brushProperty name="height" value="0.2" units="cm"/>
      <inkml:brushProperty name="color" value="#FFC114"/>
    </inkml:brush>
  </inkml:definitions>
  <inkml:trace contextRef="#ctx0" brushRef="#br0">0 234 100,'0'0'177,"0"0"-39,0 0-12,0 0-34,0 0 28,0 0 4,0 0-15,0 0 31,0 0-11,0 0-42,0 0 35,0 0-17,0 0-12,0 0-11,0 0 34,0 0-21,0 0-6,0 0-23,0 0 22,0 0-4,0 0 23,0 0-27,0 0-28,0 0 33,0 0 15,0 0-41,0 0 23,0 0 11,0 0-34,0 0 2,0 0 49,0 0-40,0 0-16,0 0 4,0 0 2,0 0-6,0 0-6,0 0 18,0 0 3,0 0-4,0 0-19,0 0 12,0 0 15,0 0 6,0 0-28,0 0-24,0 0 32,0 0-14,0 0-25,0 0 0,0 0 18,0 0 7,0 0-16,0 0 9,0 0-7,0 0-12,0 0 5,0 0-11,0 0 16,0 0 15,0 0 1,0 0-9,0 0 27,0 0-27,0 0 0,0 0 8,0 0 12,0 0 16,0 0 10,0 0-35,0 0 29,0 0-1,0 0-27,0 0-12,0 0 4,0 0-6,0 0-2,0 0 16,0 0 7,0 0-35,0 0-17,0 0-8,0 0 13,0 0-10,0 0 12,0 0 26,0 0-27,0 0-18,0 0 1,0 0 8,0 0 27,0 0-15,0 0-15,0 0 31,0 0 4,0 0-14,0 0-6,8 12 66,206 156 84,-174-136-164,1-1 1,2-2 0,1-2-1,1-2 1,1-2 0,1-2-1,1-2 1,31 8 1,32 8 9,-110-34 2,1-1 1,0 1-1,-1-1 0,1 0 0,-1 1 0,1-1 0,-1 0 1,1 0-1,0 0 0,-1 0 0,1-1 0,-1 1 1,1 0-1,0-1 0,-1 1 0,1-1 0,-1 0 0,1 1 1,-1-1-1,0 0 0,1 0 0,-1 0 0,0 0 1,0 0-1,1 0 0,-1 0 0,0 0 0,0 0 0,0-1 1,0 1-1,-1 0 0,1-1 0,0 0-11,13-14-30,40-45 41,6-16-11,-21 26-8,2 2 1,31-28 7,-15 29-42,47-32 42,18-14-140,-3 4-34,-113 86 221,-5 2-5,0 1 0,1 0 0,-1-1 0,0 1 0,1 0 0,0 0 0,-1 0 1,1 0-1,0 1 0,-1-1 0,1 0 0,0 1 0,0-1 0,0 1 0,-1-1 0,1 1 0,0 0 0,0 0 0,0 0 1,1 0-43,24-1-115,17 0 123,1 2 0,-1 2 0,0 1 0,-1 3 1,42 12-9,136 31-592,-215-48-1385,-6-2 775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25.615"/>
    </inkml:context>
    <inkml:brush xml:id="br0">
      <inkml:brushProperty name="width" value="0.2" units="cm"/>
      <inkml:brushProperty name="height" value="0.2" units="cm"/>
      <inkml:brushProperty name="color" value="#FFC114"/>
    </inkml:brush>
  </inkml:definitions>
  <inkml:trace contextRef="#ctx0" brushRef="#br0">1827 60 120,'0'0'182,"0"0"33,0 0-19,0 0-12,0 0 34,0 0-7,0 0-35,0 0 11,0 0 2,0-1-106,0 0 1,0 1-1,1-1 0,-1 0 0,0 0 0,0 0 1,0 0-1,0 1 0,0-1 0,0 0 0,0 0 1,-1 0-1,1 1 0,0-1 0,0 0 0,-1 0 1,1 1-1,0-1 0,-1 0 0,1 0 0,-1 1 0,1-1 1,-1 0-84,-2 1 20,-1-1 0,1 1 0,-1 0 0,0 1 0,1-1 0,-1 1 0,1-1 0,0 1 0,-1 0 0,1 0 0,0 0 0,-1 1 0,1-1 0,0 1 0,0 0 0,0 0 0,0 0 0,0 0-20,-65 52 286,27-21-98,-88 68 130,26-19-186,-139 101 267,199-148-336,26-20-20,-1-1 1,0 0-1,-18 9-43,13-8 108,5-6 219,16-9-322,0-1 0,-1 0 0,1 0 0,0 1 0,0-2 0,0 1-1,0 0 1,0 0 0,0-1 0,0 1 0,1-1 0,-3-1-5,-22-23-60,1-2-1,1 0 1,2-1 0,0-2 0,-7-16 60,-3-1-82,-26-32 82,-77-64-158,131 138 153,-1-1 10,-1 0 0,1 0 1,-1 0-1,-1 1 0,1-1 1,-1 2-1,0-1 1,0 1-1,-1 0 0,-7-4-5,-4-4 354,18 12-335,0 1 0,0-1 0,0 0-1,1 0 1,-1 1 0,0-1 0,0 0 0,0 1-1,0-1 1,0 1 0,0-1 0,0 1 0,-1 0 0,1-1-1,0 1 1,0 0 0,0 0 0,0 0 0,0 0 0,0 0-1,-1 0 1,1 0 0,0 0 0,0 0 0,0 1 0,-1-1-19,-22 1-29,0-1-1,0-1 1,0-1 0,1-1 0,-1-1 0,-18-5 29,-28-5-53,-6 5-44,-27-5-116,67 8-2386,35 6 1471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28.964"/>
    </inkml:context>
    <inkml:brush xml:id="br0">
      <inkml:brushProperty name="width" value="0.2" units="cm"/>
      <inkml:brushProperty name="height" value="0.2" units="cm"/>
      <inkml:brushProperty name="color" value="#FFC114"/>
    </inkml:brush>
  </inkml:definitions>
  <inkml:trace contextRef="#ctx0" brushRef="#br0">1 128 180,'0'0'193,"0"0"17,0 0-18,0 0-18,0 0 0,0 0-40,0 0 12,0 0 40,0 0 16,0 0-44,0 0-7,0 0 11,0 0-16,0 0 8,0 0-49,0 0-14,0 0 25,0 0-3,0 0-53,0 0-13,0 0 24,0 0 15,0 0-29,0 0 4,9-6 25,15-13 18,1 1 0,1 2 0,1 0-1,2 1-103,-14 8 27,1 1 0,-1 0-1,1 2 1,0 0 0,0 0-1,1 2 1,-1 0 0,11 0-27,-12 2 30,-1 0 0,0 1 0,0 0 0,0 1 0,1 1 0,-2 0 0,1 1 0,0 0 0,7 4-30,-15-5 14,1 1 0,-1-1 0,0 1 1,0 0-1,-1 1 0,1-1 0,-1 1 1,0 0-1,0 0 0,-1 1 0,0-1 1,0 1-1,0 0 0,0 0 0,-1 1 1,0-1-1,0 1 0,-1-1 0,2 8-14,-3-8 17,0 1-1,-1-1 1,1 1-1,-2 0 0,1-1 1,-1 1-1,1 0 1,-2-1-1,1 1 0,-1-1 1,0 0-1,0 1 1,-2 0-17,-40 78 67,41-81-65,-14 22 22,-1 0 0,-1-2 0,-1 0 1,-2-2-1,-14 13-24,-42 31 159,-7 1-159,41-33 12,30-24 29,7-6 34,1 1 1,0 0-1,0 0 0,0 0 0,1 1 1,-3 3-76,7-7 13,0 0 0,-1 0 0,1-1 0,0 1 1,1 0-1,-1 0 0,0 0 0,1 0 0,-1 1 1,1-1-1,-1 0 0,1 0 0,0 0 0,0 0 1,0 0-1,0 0 0,1 1 0,-1-1 0,0 0 1,1 0-1,-1 0 0,1 0 0,0 0 0,0 0 0,0 0 1,0 0-1,0 0-13,5 10 107,0 1 0,-1 1 1,-1-1-1,0 1 0,-1 0 0,0 0 0,0 11-107,6 24 199,-7 9-3208,-2-56 2005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29.432"/>
    </inkml:context>
    <inkml:brush xml:id="br0">
      <inkml:brushProperty name="width" value="0.2" units="cm"/>
      <inkml:brushProperty name="height" value="0.2" units="cm"/>
      <inkml:brushProperty name="color" value="#FFC114"/>
    </inkml:brush>
  </inkml:definitions>
  <inkml:trace contextRef="#ctx0" brushRef="#br0">10 0 236,'1'0'58,"-1"0"1,0 0-1,1 0 1,-1 0-1,1 1 0,-1-1 1,0 0-1,1 0 1,-1 0-1,0 0 0,1 1 1,-1-1-1,0 0 1,1 0-1,-1 1 0,0-1 1,1 0-1,-1 1 1,0-1-1,0 0 0,1 1 1,-1-1-1,0 0 1,0 1-1,0-1 0,1 1 1,-1-1-1,0 0 1,0 1-1,0-1 0,0 1 1,0-1-1,0 1 1,0-1-1,0 0 0,0 1 1,0-1-1,0 1 1,0-1-1,0 0 0,-1 1 1,1-1-1,0 1 1,0-1-1,0 0 0,0 1 1,-1-1-1,1 0 1,0 1-59,-14 19 308,12-17-750,14-12-88,0-3 313,3-4 928,-22 28 304,-18 13-1750,25-27-321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1.864"/>
    </inkml:context>
    <inkml:brush xml:id="br0">
      <inkml:brushProperty name="width" value="0.2" units="cm"/>
      <inkml:brushProperty name="height" value="0.2" units="cm"/>
      <inkml:brushProperty name="color" value="#FFC114"/>
    </inkml:brush>
  </inkml:definitions>
  <inkml:trace contextRef="#ctx0" brushRef="#br0">0 7 136,'16'-7'320,"-1"8"-257,-1 1 1,1 0-1,-1 0 0,0 2 1,0 0-1,0 0 0,-1 1 0,2 2-63,29 8 173,30 12 56,-1 3-1,19 13-228,84 34-811,-161-70 470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2.214"/>
    </inkml:context>
    <inkml:brush xml:id="br0">
      <inkml:brushProperty name="width" value="0.2" units="cm"/>
      <inkml:brushProperty name="height" value="0.2" units="cm"/>
      <inkml:brushProperty name="color" value="#FFC114"/>
    </inkml:brush>
  </inkml:definitions>
  <inkml:trace contextRef="#ctx0" brushRef="#br0">1 0 36,'37'10'216,"-15"-10"20,44 9-76,-29 1-4,0-5 4,2 3-76,1-1-32,-3 2-8,-6-1-48,-9 2 32,-2-1-108,-5-5-40,-4 4-104,-9-1-128</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2.543"/>
    </inkml:context>
    <inkml:brush xml:id="br0">
      <inkml:brushProperty name="width" value="0.2" units="cm"/>
      <inkml:brushProperty name="height" value="0.2" units="cm"/>
      <inkml:brushProperty name="color" value="#FFC114"/>
    </inkml:brush>
  </inkml:definitions>
  <inkml:trace contextRef="#ctx0" brushRef="#br0">0 26 8,'43'-7'128,"-3"0"-84,-3 0-88,-6 2-88</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2.878"/>
    </inkml:context>
    <inkml:brush xml:id="br0">
      <inkml:brushProperty name="width" value="0.2" units="cm"/>
      <inkml:brushProperty name="height" value="0.2" units="cm"/>
      <inkml:brushProperty name="color" value="#FFC114"/>
    </inkml:brush>
  </inkml:definitions>
  <inkml:trace contextRef="#ctx0" brushRef="#br0">1 73 48,'42'-8'272,"1"1"32,-6-2-68,2 3-56,6-1-52,-2 2 12,-1-1-8,-2 0 44,-1 5-84,-2-4-40,-5 0-64,-1 1-60,-2 4 44,-5-4-104,-15 4-8,2 0-108,-2 0-104,0 0-308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3.248"/>
    </inkml:context>
    <inkml:brush xml:id="br0">
      <inkml:brushProperty name="width" value="0.2" units="cm"/>
      <inkml:brushProperty name="height" value="0.2" units="cm"/>
      <inkml:brushProperty name="color" value="#FFC114"/>
    </inkml:brush>
  </inkml:definitions>
  <inkml:trace contextRef="#ctx0" brushRef="#br0">0 26 8,'68'-10'947,"-53"7"-832,0 0-1,0 1 0,13 0-114,90 0 378,-55-1-377,0 3 1,0 2 0,0 3-1,2 3-1,-55-6-151,1 1 0,0 0 0,-1 0 1,1 1-1,-1 1 0,3 1 151,2 3-621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3.598"/>
    </inkml:context>
    <inkml:brush xml:id="br0">
      <inkml:brushProperty name="width" value="0.2" units="cm"/>
      <inkml:brushProperty name="height" value="0.2" units="cm"/>
      <inkml:brushProperty name="color" value="#FFC114"/>
    </inkml:brush>
  </inkml:definitions>
  <inkml:trace contextRef="#ctx0" brushRef="#br0">0 0 216,'46'1'272,"-20"-1"-4,7 0-64,8 0 52,41 14-116,-37-5-48,-5 1 16,-3 3 24,0 0-80,-4 2-76,-4 3-16,-1-1-68,-6 5-120,-4-7-200,-7 2-320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1:35.069"/>
    </inkml:context>
    <inkml:brush xml:id="br0">
      <inkml:brushProperty name="width" value="0.1" units="cm"/>
      <inkml:brushProperty name="height" value="0.1" units="cm"/>
      <inkml:brushProperty name="color" value="#FFC114"/>
    </inkml:brush>
  </inkml:definitions>
  <inkml:trace contextRef="#ctx0" brushRef="#br0">225 76 292,'0'0'383,"0"0"-31,0 0-50,14 1 29,-10-4 4870,-3 0-5122,0 0 1,0 0 0,0 0 0,0 0 0,0 0-1,1 1 1,-1-1 0,1 0 0,0 1 0,0 0 0,2-3-80,1-1-2,-5 5 19,0 1 0,0-1 0,1 0 0,-1 0-1,0 1 1,0-1 0,0 0 0,0 0 0,0 1 0,0-1-1,0 0 1,0 0 0,0 1 0,0-1 0,0 0 0,-1 0-1,1 1 1,0-1 0,0 0 0,-1 1 0,1-1-1,-1 0 1,1 1 0,0-1 0,-1 0 0,1 1 0,-1-1-1,0 1 1,1-1 0,-1 1 0,1-1 0,-1 1 0,0-1-1,1 1 1,-1 0 0,0-1 0,1 1 0,-1 0-1,0 0 1,0 0 0,1-1 0,-1 1-17,-30-8 455,24 9-428,1 1-1,-1-1 1,1 1-1,-1 1 0,1-1 1,0 1-1,0 0 1,0 0-1,0 1 0,1 0 1,-1 0-1,1 0 0,0 1 1,0 0-1,1 0 1,-3 3-27,-6 7 88,2 0 0,0 1 0,0 0 0,2 1 0,-3 5-88,2 0 72,1 1-1,1 0 1,1 0-1,1 1 0,1 0 1,1 0-1,1 0 1,1 0-1,1 1 1,2-1-1,0 0 0,4 18-71,-4-30 17,2-1 0,-1 1 0,2-1 0,-1 0 0,1 0 0,1 0 0,0 0 0,1-1 0,0 0-1,0 0 1,1-1 0,1 1 0,-1-1 0,1-1 0,1 0 0,0 0 0,0 0 0,0-1 0,1-1 0,0 0-1,0 0 1,1-1 0,-1 0 0,1-1 0,1 0 0,7 2-17,-7-4 11,0 0 0,0 0 1,1-1-1,-1-1 0,0 0 0,0 0 1,0-1-1,1-1 0,-1 0 0,0-1 1,-1 0-1,1-1 0,0 0 0,-1-1 1,0 0-1,0-1 0,-1 0 0,1-1 1,-1 0-1,-1 0 0,1-1 0,-1-1 1,2-2-12,-1 0-4,0-1 1,-1 1-1,0-2 1,-1 1 0,0-1-1,-1 0 1,-1-1 0,0 0-1,0 0 1,-2 0 0,0-1-1,0 1 1,-1-1 0,-1 0-1,-1 0 1,0 0-1,-1 0 1,0 0 0,-2-7 3,-1 2-13,-1 0 0,-1 1-1,0-1 1,-1 1 0,-2 1 0,0-1 0,0 1 0,-2 0 0,-8-11 13,13 21-2,-1 0 1,0 1-1,0-1 0,-1 1 1,0 0-1,-1 1 0,1 0 1,-1 0-1,0 0 0,0 1 1,-1 0-1,0 1 0,0 0 1,0 0-1,0 1 0,0 0 1,-1 1-1,0 0 0,1 0 1,-1 1-1,-7 0 2,11 3-18,-1-1 0,1 1 0,0 0 0,0 0-1,0 1 1,0-1 0,1 1 0,-3 2 18,5-4-99,0 1-1,1-1 1,-1 1-1,0-1 1,1 1 0,0 0-1,-1 0 1,1 0-1,0 0 1,0 0 0,0 1-1,0-1 1,1 1-1,-1-1 1,0 1 0,1 0-1,0 0 1,-1 1 99,2-3-554,0-1-161,3 9-1935,13 3 898</inkml:trace>
  <inkml:trace contextRef="#ctx0" brushRef="#br0" timeOffset="637.714">754 418 104,'0'-1'144,"-1"1"-1,1 0 1,0 0 0,-1-1-1,1 1 1,0 0-1,0 0 1,-1 0 0,1-1-1,0 1 1,-1 0-1,1 0 1,0 0 0,-1 0-1,1 0 1,0-1 0,-1 1-1,1 0 1,0 0-1,-1 0 1,1 0 0,0 0-1,-1 0 1,1 0 0,-1 1-1,1-1 1,0 0-1,-1 0 1,1 0 0,0 0-1,-1 0 1,1 0 0,0 1-1,-1-1 1,1 0-1,0 0 1,0 0 0,-1 1-1,1-1 1,0 0 0,0 1-1,-1-1 1,1 0-1,0 0-143,12 19 2287,-9-14-2330,20 24 437,0-2 0,2 0 0,1-2 0,2 0-1,0-2 1,20 12-394,57 33 1126,34 13-1126,-69-41 301,-16-12 359,55 20-660,13 6 552,-106-45 544,5 1-5183,-20-9 3916,0-1 0,-1 0 0,1 0-1,-1 0 1,1 0 0,0 0 0,-1 0 0,1-1 0,-1 1 0,1 0 0,-1 0 0,1 0 0,-1 0 0,1-1 0,0 1 0,-1 0 0,1-1 0,-1 1 0,0 0 0,1-1 0,-1 1 0,1 0 0,-1-1 0,1 1 0,-1-1 0,0 1 0,1-1 0,-1 1 0,0-1 0,0 1 0,1-1-1,-1 0 172,2-7-2604</inkml:trace>
  <inkml:trace contextRef="#ctx0" brushRef="#br0" timeOffset="1266.027">1812 667 208,'0'0'72,"0"0"0,0-1 0,0 1 0,0 0-1,0 0 1,1-1 0,-1 1 0,0 0 0,0 0 0,0-1 0,0 1 0,0 0 0,0-1 0,0 1-1,0 0 1,0-1 0,0 1 0,0 0 0,0 0 0,0-1 0,0 1 0,-1 0 0,1-1-1,0 1 1,0 0 0,0 0 0,0-1 0,0 1 0,-1 0 0,1 0 0,0-1 0,0 1 0,0 0-1,-1 0 1,1 0 0,0 0 0,0-1 0,-1 1 0,1 0 0,0 0 0,0 0 0,-1 0-1,1 0 1,0 0 0,0-1 0,-1 1 0,1 0 0,0 0 0,-1 0 0,1 0 0,0 0 0,-1 0-1,1 0-71,-15 17 1251,-12 27-637,27-44-596,-13 27 446,1 1 0,2 0 1,0 1-1,2 0 1,-4 29-465,2 7 656,3 1 1,2 8-657,4-56 100,0 0 0,1 1 1,1-1-1,1 1 1,1-1-1,0 0 1,1 0-1,1-1 1,7 15-101,-11-27 11,1-1-1,0 0 1,1 1 0,-1-1 0,1 0 0,0-1 0,0 1 0,0 0 0,0-1 0,0 0 0,1 1 0,0-1 0,0-1 0,0 1-1,0-1 1,0 1 0,0-1 0,0 0 0,1-1 0,-1 1 0,1-1 0,-1 0 0,1 0 0,0 0 0,0-1 0,-1 1 0,1-1-1,0 0 1,-1-1 0,1 1 0,0-1 0,0 0 0,-1 0 0,4-1-11,5-3 14,0-1 0,-1 0 0,0-1 0,0 0 0,0-1 0,-1 0 0,0-1 0,-1 0 0,0-1 0,-1 0 0,1 0 0,1-5-14,1-2 24,0-1 0,-2-1 1,0 0-1,-1 0 0,0-1 1,-2 0-1,-1 0 0,0-1-24,0-6 49,0 1-1,-2-2 0,-1 1 1,-2 0-1,0 0 0,-2-1 1,-1 1-1,-1 0 0,-1 0 1,-1 0-1,-2 0 0,-1 1 1,-1-1-49,6 20 45,0 1 1,0-1-1,0 1 0,-1 0 1,0 1-1,-1-1 1,1 1-1,-1 0 0,0 0 1,-5-4-46,7 6 18,0 1 0,0 0-1,-1 0 1,1 0 0,-1 1 0,1-1 0,-1 1 0,1 0 0,-1 0 0,0 0 0,0 1 0,1-1 0,-1 1-1,0 0 1,0 0 0,0 0 0,0 0 0,1 1 0,-1-1 0,0 1 0,-3 1-18,-9 4 77,1 1 0,0 0 0,-13 9-77,-11 12-986,36-25 453,0 0 0,0 0 0,0 1 0,0-1 0,1 1 0,-1-1 0,1 1 0,-1 1 533,2 0-2541</inkml:trace>
  <inkml:trace contextRef="#ctx0" brushRef="#br0" timeOffset="3465.678">2098 1024 124,'0'0'166,"1"1"-140,-1 0 0,0 0 0,0 0 0,0 0 0,0-1-1,0 1 1,0 0 0,0 0 0,0 0 0,0 0 0,0-1 0,0 1 0,-1 0 0,1 0 0,0 0 0,0-1-1,-1 1 1,1 0 0,-1 0 0,1-1 0,-1 1-26,1-1 46,-1 0 1,1 0-1,-1 0 0,1-1 0,-1 1 0,1 0 1,-1 0-1,1 0 0,-1 0 0,1 1 0,-1-1 1,1 0-1,-1 0 0,1 0 0,-1 0 0,1 0 1,-1 1-1,1-1 0,0 0 0,-1 0 1,1 1-1,-1-1 0,1 0 0,0 1 0,-1-1 1,1 0-1,0 1 0,-1-1 0,1 1 0,0-1 1,-1 0-1,1 1 0,0-1 0,0 1 1,0-1-1,-1 1 0,1-1 0,0 1 0,0-1 1,0 1-1,0-1 0,0 1 0,0-1 0,0 1 1,0-1-1,0 1 0,0-1 0,0 1-46,0 2 156,0-3-20,0 0 22,0 0 22,0 0 23,-4 5 0,-16 14 26,19-18-149,1-1 0,-1 1 0,1 0 0,-1 0 0,1 0 0,-1 0-1,1 0 1,0 0 0,-1-1 0,1 1 0,0 0 0,0 0 0,0 0 0,0 0 0,0 0 0,0 0 0,0 0 0,0 0-1,0 0 1,0 0 0,0 0 0,1 0 0,-1 0 0,0 0 0,1 0 0,-1 0 0,1 0-80,13 23 655,-12-22-522,24 37 257,-15-21-226,1-1 1,0 0-1,12 10-164,108 100 802,11-2-802,-28-27 120,-108-90-38,3 2-290,-6-7-4398,-4-3 3158</inkml:trace>
  <inkml:trace contextRef="#ctx0" brushRef="#br0" timeOffset="3921.763">2800 1372 424,'0'-2'183,"0"0"0,-1 0 0,1 0 0,-1 0 0,0 1 0,0-1 0,1 0 0,-1 0 0,0 0 0,-1 1 0,1-1 0,0 0 0,0 1 0,-1-1 0,1 1 0,-1 0 0,1-1-1,-1 1 1,-1-1-183,1 2 82,1 1-1,0-1 1,-1 1-1,1-1 0,-1 1 1,1-1-1,0 1 1,-1 0-1,1-1 0,0 1 1,0 0-1,0 0 0,0 0 1,0 0-1,0 0 1,0 0-1,0 1 0,0-1 1,0 0-1,0 0 1,1 1-1,-1-1 0,1 0 1,-1 1-1,1-1 1,-1 2-82,-8 15 275,2 2 0,0-1 0,1 1 0,1 0 1,1 0-1,0 0 0,2 4-275,-3 40 1453,3 41-1453,2-92 64,1 0 1,1 0 0,0 0 0,0 0-1,1-1 1,1 1 0,0-1 0,1 1 0,1-1-1,-1-1 1,8 10-65,-11-17 5,1 0 0,0 0-1,0-1 1,0 1 0,0-1-1,1 0 1,-1 1-1,1-2 1,0 1 0,0 0-1,0-1 1,0 0 0,0 0-1,1 0 1,-1 0 0,1-1-1,-1 0 1,1 0 0,0 0-1,-1 0 1,1-1 0,0 0-1,-1 0 1,1 0-5,4-1-30,0 0 0,0-1 0,0 0 0,0-1 0,0 0 0,0 0 0,-1-1 0,0 0 0,0 0 0,0-1 0,6-5 30,-1 2-40,-1 0 1,0-1-1,-1-1 0,0 0 0,-1-1 1,0 0-1,0 0 0,-1-1 0,-1 0 1,0-1-1,-1 0 0,0 0 0,-1 0 1,0-1-1,-1 0 0,-1 0 0,0-1 1,-1 1-1,0-1 0,-1 0 0,-1 1 0,-1-15 40,0 21 13,-1 1 0,0-1-1,0 1 1,-1-1-1,0 1 1,0 0-1,-1 0 1,0 0 0,0 0-1,0 0 1,-1 1-1,0-1 1,-1 1-1,1 0 1,-1 0 0,-1 1-1,1-1 1,-1 1-1,-1-1-12,-2-1 34,0 1 0,0 0-1,0 0 1,0 1 0,-1 0 0,0 1-1,0 0 1,-1 1 0,1 0 0,-1 0-1,1 1 1,-1 1 0,-6-1-34,4 2-6,-1-1 0,1 2 0,-1-1 0,1 2 0,-1 0 0,1 1 0,-5 1 6,-26 16-2858,41-18 1238,3-1-105</inkml:trace>
  <inkml:trace contextRef="#ctx0" brushRef="#br0" timeOffset="4748.086">1713 1343 112,'0'0'433,"0"0"-4,0 0-44,0 0-31,0 0 4,0 0 9,0 0-15,0 0-25,0 0-4,0 0 3,0 0 15,0 0 22,0 0-16,0 0 10,-2 5-12,-71 134 1474,29-53-492,-3-3 0,-13 13-1327,-150 217 2018,203-297-1938,7-14-208,-1-1 1,1 1 0,0-1 0,-1 1-1,0-1 1,1 1 0,-1-1-1,0 0 1,0 1 0,1-1-1,-1 0 1,0 0 0,0 1-1,-1-1 1,1 0 0,0 0-1,0 0 1,0 0 0,-1 0-1,1-1 1,0 1 0,-1 0 127,2-14-2956,0 7 843</inkml:trace>
  <inkml:trace contextRef="#ctx0" brushRef="#br0" timeOffset="5452.282">942 2078 360,'1'-5'1733,"-10"17"-594,-5 24-602,3 1 0,1 1 0,1 0 0,2 1-1,2-1 1,2 1 0,1 28-537,3-51 100,1 1-1,1-1 1,0 1-1,1-1 1,1 0-1,0-1 1,1 1-1,1-1 1,1 0 0,5 9-100,-8-16 49,-1 0 0,1 0 1,1-1-1,-1 0 0,1 0 1,0 0-1,1-1 0,0 0 1,0 0-1,0 0 1,1-1-1,0 0 0,-1-1 1,2 0-1,-1 0 0,0 0 1,1-1-1,0-1 0,0 1 1,5 0-50,-3-4 41,-1 1-1,0-2 1,1 1 0,-1-1 0,0-1 0,0 0 0,-1 0 0,1-1-1,0 0 1,-1 0 0,0-1 0,0-1 0,-1 1 0,1-2-1,-1 1 1,0-1 0,-1 0 0,4-5-41,5-4 51,-1-2-1,-1 0 1,-1-1 0,0 0 0,-1-1 0,-2 0-1,0-1 1,-1 0-51,-2 6 15,-2 0 0,1 0 0,-2 0 0,0-1 0,-1 0 0,-1 0 0,0 0 0,-2 0 0,1 0 0,-2 0 0,0 0 0,-1 0-15,-1-3 40,-2 0 1,0 0 0,-1 1 0,-1-1-1,0 2 1,-2-1 0,0 1 0,-1 0-1,-10-14-40,13 23 44,0 0 0,0 0-1,-1 0 1,0 1 0,0 0-1,-1 1 1,0-1 0,0 2-1,0-1 1,-1 1 0,1 1 0,-1 0-1,0 0 1,-1 1 0,1 0-1,-1 1 1,1 0 0,-1 1-1,-1 0-43,0 1 45,1 0-1,-1 1 0,0 1 1,0-1-1,1 2 0,-1 0 0,1 0 1,0 1-1,-11 5-44,14-5-92,1 0-1,-1 0 1,1 0-1,0 1 1,0 0-1,0 1 1,0 0-1,1 0 1,0 0-1,1 0 1,-1 1-1,1 0 1,-2 5 92,2-1-711,4-5-2940,1-6 1542</inkml:trace>
  <inkml:trace contextRef="#ctx0" brushRef="#br0" timeOffset="8560.094">2726 1948 152,'0'0'224,"0"0"-39,0 0 17,0 0-26,0 0-4,0 0-31,0 0-2,0 0-23,4 0 314,-1 1-1,1-1 1,-1 0 0,1 0 0,-1-1-1,1 1 1,-1-1 0,1 1-1,1-2-429,-5 1 28,1-1-1,-1 1 1,1-1-1,-1 1 1,1-1-1,0 1 0,-1 0 1,1-1-1,0 1 1,0 0-1,0 0 0,0 0 1,0 0-1,1 0 1,-1 0-1,0 0 1,0 0-1,1 0 0,-1 0 1,0 1-1,1-1 1,-1 0-1,1 1 0,-1-1 1,1 1-28,-1 0 21,-1 1 0,0-1 0,1 0-1,-1 0 1,0 1 0,1-1 0,-1 1 0,0-1 0,1 0 0,-1 1 0,0-1-1,1 1 1,-1-1 0,0 0 0,0 1 0,0-1 0,1 1 0,-1-1 0,0 1 0,0-1-1,0 1 1,0-1 0,0 1 0,0-1 0,0 1 0,0-1 0,0 1 0,0-1-1,0 1 1,0-1 0,-1 1 0,1-1 0,0 1 0,0-1 0,0 1 0,-1-1-1,1 0 1,0 1 0,-1 0-21,-5 25 163,5-24-139,-20 66 288,-2-2-1,-4 0 0,-3-1 1,-2-2-1,-3-2 0,-33 43-311,53-88-547,6-8-3787,7-7 2982</inkml:trace>
  <inkml:trace contextRef="#ctx0" brushRef="#br0" timeOffset="9197.499">2327 2519 436,'-1'0'130,"0"1"-1,-1 0 0,1 0 1,0 1-1,0-1 1,0 0-1,0 0 1,0 0-1,0 1 1,0-1-1,0 1 1,0-1-1,0 0 1,1 1-1,-1 0 0,1-1 1,-1 1-1,1 0-129,-9 36 544,8-32-332,-3 17 107,2 1-1,0-1 1,1 1 0,2 0 0,0-1 0,2 1 0,0-1 0,2 0-1,2 9-318,-1-13 110,0 0-1,1-1 0,1 0 1,0 0-1,2 0 0,0-1 0,1-1 1,0 0-1,2 0 0,-1-1 0,8 5-109,-17-17 15,1 1-1,0-1 1,0 0-1,0 0 1,0 0-1,1 0 1,-1-1-1,1 1 1,-1-1-1,1 0 0,0-1 1,0 1-1,0-1 1,0 0-1,0 0 1,0-1-1,0 1 1,0-1-1,3-1-14,-2 0 11,0 0 0,0-1 0,0 0 0,0 0 0,-1 0 0,1-1 0,-1 0 0,1 0 0,-1 0 0,0-1 0,0 0 0,-1 0 0,1 0 0,1-2-10,5-7 15,-1 0 0,0 0 0,0-1 0,-2 0 0,1-1 0,-2 0 1,0 0-1,-1-1 0,-1 0 0,0 0 0,1-6-16,-4 5 14,-1-1 0,0 1 0,-1 0 1,-1-1-1,-1 1 0,0 0 0,-1 0 0,-1 0 0,0 1 0,-2-1 0,0 1 1,0 0-1,-2 0 0,0 1 0,-1 0 0,-1-1-14,3 5 41,0 0 0,-1 1 0,-1 0 0,1 0-1,-2 1 1,1 0 0,-1 1 0,0 0 0,-1 0 0,0 1 0,0 1-1,-1 0 1,1 0 0,-1 1 0,-1 0 0,1 1 0,-1 1 0,1 0-1,-1 1 1,0 0 0,-10 0-41,14 3 34,1 0 0,-1 0 0,1 0 0,-1 1 0,-7 3-34,14-5-2,0 1-1,-1-1 1,1 1 0,0 0-1,0 0 1,1 0 0,-1 0-1,0 0 1,0 0-1,0 0 1,1 0 0,-1 1-1,0-1 1,1 1 0,0 0-1,-1-1 1,1 1-1,0 0 1,0 0 0,0-1-1,0 1 1,0 0 0,0 0-1,0 0 1,1 0 0,-1 0-1,1 1 3,0-2-50,0 1-1,1 0 1,0-1-1,-1 1 1,1-1 0,0 1-1,0-1 1,0 1-1,-1-1 1,2 1-1,-1-1 1,0 0-1,0 0 1,0 0-1,1 1 1,-1-1 0,0 0-1,1-1 1,-1 1-1,1 0 1,-1 0-1,1-1 1,0 1-1,-1 0 51,47 15-1515,-36-13 788,11 4-710,4-2-63</inkml:trace>
  <inkml:trace contextRef="#ctx0" brushRef="#br0" timeOffset="9894.164">3080 1851 92,'-1'1'98,"1"-1"-1,0 0 1,-1 1 0,1-1 0,0 1-1,0-1 1,0 1 0,-1-1 0,1 0-1,0 1 1,0-1 0,0 1-1,0-1 1,0 1 0,0-1 0,0 1-1,0-1 1,0 1 0,0-1-1,0 1 1,0-1 0,0 1 0,0-1-1,0 1 1,0-1 0,1 1 0,-1-1-1,0 1 1,0-1 0,0 1-1,1-1 1,-1 0 0,0 1 0,1-1-1,-1 1-97,13 24 525,-11-20-293,21 40 558,3-2 1,1 0-1,5 2-790,30 47 856,43 57 32,-69-102-767,-2 2 1,-2 1-1,-3 1 0,2 10-121,-28-54-318,11 23 52,-6-20-4106,-7-10 3067</inkml:trace>
  <inkml:trace contextRef="#ctx0" brushRef="#br0" timeOffset="10373.267">3667 2470 260,'0'-1'105,"0"1"1,0-1-1,0 0 1,0 0-1,0 1 0,1-1 1,-2 0-1,1 1 0,0-1 1,0 0-1,0 0 1,0 1-1,0-1 0,0 0 1,-1 1-1,1-1 0,0 0 1,-1 1-1,1-1 1,0 0-1,-1 1 0,1-1 1,-1 1-1,1-1 0,-1 1 1,1-1-1,-1 1 1,0-1-1,1 1 0,-1 0 1,1-1-1,-1 1 0,0 0 1,1-1-1,-2 1-105,0 0 118,0 1 0,0-1-1,0 0 1,1 1 0,-1 0-1,0-1 1,0 1 0,0 0-1,0 0 1,1 0 0,-1 0 0,0 0-1,0 1-117,-44 41 995,32-23-731,0 1 0,1 0 0,1 1 0,1 0-1,1 1 1,1 0 0,1 0 0,2 1 0,0 0 0,1 0-1,1 1 1,2-1 0,0 1 0,2 20-264,1-39 5,0 1 0,0-1 0,0 1 0,1-1 0,0 0 1,1 0-1,-1 0 0,1 0 0,0 0 0,1-1 0,-1 1 0,1-1 0,0 0 0,0 0 0,1 0 0,-1-1 1,1 0-1,0 0 0,1 0 0,-1 0 0,1-1 0,-1 0 0,1 0 0,0 0 0,0-1 0,0 0 1,1 0-1,-1 0 0,0-1 0,1 0 0,3 0-5,-2-2-15,1 0 1,0-1-1,-1 0 1,1 0-1,-1-1 1,1 0-1,-1 0 1,0-1-1,0-1 1,-1 1-1,1-1 0,-1 0 1,0-1-1,-1 1 1,1-1-1,-1-1 1,0 1-1,0-1 1,2-5 14,1 0-16,0-1 0,0 0 0,-2-1 0,0 1 0,0-2 0,-1 1 0,-1-1 0,0 0 0,-1 0 1,1-10 15,-4 16 29,0-1 0,-1 1 0,0-1 0,0 0 0,-1 1 0,-1-1 0,1 1 0,-1 0 0,-1 0 1,0-1-1,0 1 0,-1 1 0,0-1 0,0 0 0,-5-5-29,5 9 52,-1-1 0,1 1 0,-1 0-1,0 0 1,-1 0 0,1 0 0,-1 1 0,0 0 0,0 0 0,0 1-1,0 0 1,-1 0 0,1 0 0,-1 1 0,0 0 0,0 0-1,0 1 1,0 0 0,0 0 0,-7 0-52,1 1 75,1 0 0,0 1 0,-1 0 0,1 1 0,0 1 0,0 0 0,0 0 0,0 1 0,1 1 0,-1 0 0,-3 2-75,12-5-69,1 0 0,-1 0 0,1 0 0,0 0 1,0 0-1,0 0 0,0 1 0,0-1 0,0 1 0,0-1 1,0 2 68,-7 18-4858,8-18 2665</inkml:trace>
  <inkml:trace contextRef="#ctx0" brushRef="#br0" timeOffset="11466.573">2516 3013 328,'0'0'387,"0"0"-30,0 0-58,0 0-35,0 0-34,0 0-28,0 0 19,0 0 9,0 0 20,0 0 4,0 0 5,0 0 6,0 0 13,0 0 32,7 2 9,-2-1-253,-1 1-1,1 0 1,-1 0 0,1 1-1,-1-1 1,0 1 0,0 0-1,0 0 1,-1 0 0,1 1-1,-1-1 1,0 1 0,0 0-1,0 0 1,0 0 0,0 0-1,-1 1 1,0-1 0,1 3-66,48 79 877,38 66 686,30 77-1563,-112-216-317,11 27 580,-13-15-4389,-5-25 2805</inkml:trace>
  <inkml:trace contextRef="#ctx0" brushRef="#br0" timeOffset="11922.407">3090 3310 132,'-7'2'260,"-1"0"-1,1 1 0,0 0 1,0 1-1,0-1 1,1 1-1,-1 1 1,1-1-1,0 1 1,0 0-1,1 1 1,-1-1-1,1 1 1,1 0-1,-1 0 1,-1 4-260,-8 12 507,1 0 1,1 1-1,2 0 0,-3 8-507,0 5 391,2 1 0,2 0 0,2 1 1,1-1-1,2 1 0,1 0 0,2 25-391,2-52 26,-1-1 0,2 0 0,-1 0 0,1-1-1,1 1 1,0 0 0,0-1 0,1 1 0,0-1 0,4 6-26,-6-11-19,0 0 0,1 0 0,0 0 0,0 0 0,0 0 0,1-1 0,-1 1 0,1-1-1,-1 0 1,1 0 0,0 0 0,1-1 0,-1 1 0,0-1 0,1 0 0,-1 0 0,1 0 0,0-1 0,-1 0 0,1 0 0,0 0 0,0 0-1,3-1 20,-2-1-20,-1 0-1,0-1 0,1 1 0,-1-1 0,0 0 0,0-1 1,0 1-1,0-1 0,-1 0 0,1 0 0,-1-1 1,1 1-1,-1-1 0,0 0 0,-1 0 0,1 0 0,-1-1 1,0 1-1,0-1 0,0 0 0,0-1 21,7-10-42,-2 1 0,0-2 0,-1 1 0,-1-1 0,-1 0-1,2-5 43,-4 6 53,-1 0-1,0 0 1,-1 0-1,0 1 1,-1-1-1,-1 0 1,-1 0-1,0 0 1,-1 0-1,-1 1 1,0-1-1,-1 1 1,-1 0-1,0 1 1,-1-1-1,-1 1 1,0 1-1,-6-9-52,11 18 56,-1 0 0,0 0 0,1 1 0,-1-1 0,-1 1 0,1-1 0,0 2 0,-1-1 0,1 0 0,-1 1 0,0 0 0,0 0 0,0 0 0,0 0 0,0 1 0,0 0 0,-4 0-56,1 0 95,0 1 1,0 1-1,0-1 0,0 1 1,-1 1-1,1-1 1,1 1-1,-1 1 0,0 0 1,-6 3-96,-4 2-5,2 2 0,-1 0 0,2 0 0,-1 2 0,1 0 0,1 1 0,0 0 1,1 1-1,-5 7 5,16-18-474,-5 7 424,5-4-3933,2-6 1822</inkml:trace>
  <inkml:trace contextRef="#ctx0" brushRef="#br0" timeOffset="12616.253">2340 2988 276,'-5'4'325,"0"0"1,0 0-1,1 0 1,0 1-1,0 0 1,0 0-1,0 0 1,1 0-1,-1 0 0,0 4-325,-7 9 470,-115 167 2290,-60 86-68,156-227-2414,18-25-417,0-1 0,-2 0 1,0 0 138,14-18-79,-1 0 0,1 0 1,0 0-1,0 0 1,0 1-1,0-1 0,-1 0 1,1 0-1,0 0 1,0 0-1,0 0 0,-1 0 1,1 0-1,0 0 1,0 0-1,-1 0 0,1 0 1,0 0-1,0 0 1,0 0-1,-1 0 1,1 0-1,0 0 0,0 0 1,0 0-1,-1 0 1,1-1-1,0 1 0,0 0 1,0 0-1,-1 0 1,1 0-1,0 0 0,0-1 1,0 1-1,0 0 1,-1 0-1,1 0 0,0 0 1,0-1-1,0 1 1,0 0-1,0 0 1,0 0-1,0-1 0,0 1 1,0 0-1,0 0 1,0 0-1,0-1 0,0 1 1,0 0-1,0 0 1,0-1-1,0 1 0,0 0 79,0-2-1640</inkml:trace>
  <inkml:trace contextRef="#ctx0" brushRef="#br0" timeOffset="13188.693">1761 3546 580,'-1'0'95,"0"-1"1,0 0-1,0 1 0,0-1 0,0 1 1,0-1-1,0 1 0,0 0 1,0-1-1,0 1 0,-1 0 0,1 0 1,0 0-1,0-1 0,0 1 1,0 1-1,-1-1 0,1 0 0,0 0 1,0 0-1,0 1 0,0-1 1,0 0-1,-1 1 0,1-1 0,0 1 1,0 0-1,0-1 0,0 1 1,0 0-1,0-1 0,1 1 0,-1 0 1,0 0-1,0 0 0,1 0 1,-1 0-1,0 0 0,0 1-95,-27 40 1032,20-25-802,1 0-1,0 0 0,2 1 0,0 0 1,1 0-1,0 0 0,2 0 0,0 1 1,1-1-1,1 1 0,1-1 0,1 1 1,0-1-1,1 0 0,1 0 0,1 0 0,0 0 1,7 13-230,-7-19 47,0 0 0,1 0 0,0 0 1,1-1-1,0 0 0,1-1 0,0 0 1,1 0-1,0 0 0,0-1 0,1-1 1,0 1-1,1-2 0,0 1 0,0-1 1,0-1-1,1 0 0,0-1 0,0 0 1,1-1-1,-1 0 0,1-1 0,0-1 0,0 0 1,0 0-1,12-1-47,-14-2 3,1 0 1,-1 0-1,0-2 0,1 1 1,-1-1-1,0-1 1,0 0-1,-1 0 0,1-1 1,-1-1-1,0 0 0,0 0 1,-1-1-1,0 0 1,0 0-1,-1-1 0,1 0 1,-2-1-1,1 0 0,-1 0 1,-1 0-1,0-1 1,0 0-1,-1-1 0,0 1 1,-1-1-1,0 0 0,0 0 1,-1 0-1,-1 0 1,0-1-1,-1 1 0,1-6-3,-3 3 51,1 0 0,-2 0 1,0 1-1,0-1 0,-2 1 0,1-1 0,-2 1 0,0 0 0,0 1 0,-1-1 0,-1 1 0,0 0 0,0 1 0,-2 0 1,1 0-1,-1 0 0,-1 1 0,0 1 0,0 0 0,-1 0 0,0 1 0,0 0 0,-1 1 0,0 0 0,0 1 0,-1 0 1,0 1-1,0 0 0,0 2 0,0-1 0,-1 1 0,1 1 0,-1 1 0,-5-1-51,7 2 50,0 1 0,0 0-1,0 0 1,1 2 0,-1-1-1,1 1 1,-1 1 0,1 0 0,0 0-1,0 1 1,1 1 0,-1 0-1,1 0 1,0 1 0,1 0-1,0 1 1,0 0 0,0 1-50,7-7-155,0 0-1,1 1 1,-1-1 0,1 0-1,-1 1 1,1-1 0,0 1-1,0-1 1,0 1 0,0-1-1,1 1 1,-1 0 0,1-1-1,0 1 1,-1 0 0,1-1 0,0 1-1,1 0 1,-1 0 0,0-1-1,1 1 1,-1 0 0,1-1-1,0 1 1,0-1 0,0 1-1,0-1 1,1 1 0,-1-1-1,1 0 1,-1 1 0,1-1 0,0 0-1,0 0 1,0 0 0,0-1-1,0 1 1,0 0 0,0-1-1,2 1 156,10 6-2405</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3.946"/>
    </inkml:context>
    <inkml:brush xml:id="br0">
      <inkml:brushProperty name="width" value="0.2" units="cm"/>
      <inkml:brushProperty name="height" value="0.2" units="cm"/>
      <inkml:brushProperty name="color" value="#FFC114"/>
    </inkml:brush>
  </inkml:definitions>
  <inkml:trace contextRef="#ctx0" brushRef="#br0">0 0 20,'61'2'430,"0"3"-1,0 3 1,-1 2-1,-1 3 1,0 2-1,0 3 1,27 14-430,-71-25 37,0 0 0,-1 2 0,1-1 1,-2 2-1,13 10-37,-19-14-97,0 1 0,-1-1 1,0 1-1,0 0 0,0 1 1,-1-1-1,0 1 0,-1 0 1,0 0-1,0 1 1,0 1 96,-2 2-1175,-2-12 360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4.278"/>
    </inkml:context>
    <inkml:brush xml:id="br0">
      <inkml:brushProperty name="width" value="0.2" units="cm"/>
      <inkml:brushProperty name="height" value="0.2" units="cm"/>
      <inkml:brushProperty name="color" value="#FFC114"/>
    </inkml:brush>
  </inkml:definitions>
  <inkml:trace contextRef="#ctx0" brushRef="#br0">1 0 140,'29'11'260,"-3"3"-36,-1 0-12,0 6-12,-2 0 8,-3 4-64,-1 2 0,-1 4 12,-7 1-140,3 2 12,-5 0-76,-4 2-16,4 0-64,-7-3-216,2-4-324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4.614"/>
    </inkml:context>
    <inkml:brush xml:id="br0">
      <inkml:brushProperty name="width" value="0.2" units="cm"/>
      <inkml:brushProperty name="height" value="0.2" units="cm"/>
      <inkml:brushProperty name="color" value="#FFC114"/>
    </inkml:brush>
  </inkml:definitions>
  <inkml:trace contextRef="#ctx0" brushRef="#br0">1 1 280,'23'22'252,"-1"4"0,1 4-52,0 1-28,-4 3 12,-1 3 48,-5 1-64,-1 2 8,-4 1-60,1 4-76,-6-1-56,0-3-24,-1 7-16,-2-27-44,0 11-108,0 2-76,-19 31-108,10-38-444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5.196"/>
    </inkml:context>
    <inkml:brush xml:id="br0">
      <inkml:brushProperty name="width" value="0.2" units="cm"/>
      <inkml:brushProperty name="height" value="0.2" units="cm"/>
      <inkml:brushProperty name="color" value="#FFC114"/>
    </inkml:brush>
  </inkml:definitions>
  <inkml:trace contextRef="#ctx0" brushRef="#br0">50 1 120,'24'88'192,"-24"-66"28,0 11-72,-17 37 20,10-29-52,2-4 52,-1-4-152,-2-2 92,3-4-116,-4-2-68,3 0-40,1-12-116,-1-4-320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5.528"/>
    </inkml:context>
    <inkml:brush xml:id="br0">
      <inkml:brushProperty name="width" value="0.2" units="cm"/>
      <inkml:brushProperty name="height" value="0.2" units="cm"/>
      <inkml:brushProperty name="color" value="#FFC114"/>
    </inkml:brush>
  </inkml:definitions>
  <inkml:trace contextRef="#ctx0" brushRef="#br0">0 0 148,'17'25'368,"-2"2"-32,-1 6-64,-6 3 40,-2 2-60,-1 4-56,-2 1-8,1-1-8,-4-21-44,0 11-20,0 3-72,-18 42-44,16-39-56,-7 0-160,1-6-32,-1-1-152,-2-5-276,0-4-136</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5.895"/>
    </inkml:context>
    <inkml:brush xml:id="br0">
      <inkml:brushProperty name="width" value="0.2" units="cm"/>
      <inkml:brushProperty name="height" value="0.2" units="cm"/>
      <inkml:brushProperty name="color" value="#FFC114"/>
    </inkml:brush>
  </inkml:definitions>
  <inkml:trace contextRef="#ctx0" brushRef="#br0">131 1 76,'-9'43'100,"-2"-1"12,-3-1-60,2 1 0,-2-3-4,3-1-44,-4-2-40,4-4-24,-6 2-48,1-4-44</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6.380"/>
    </inkml:context>
    <inkml:brush xml:id="br0">
      <inkml:brushProperty name="width" value="0.2" units="cm"/>
      <inkml:brushProperty name="height" value="0.2" units="cm"/>
      <inkml:brushProperty name="color" value="#FFC114"/>
    </inkml:brush>
  </inkml:definitions>
  <inkml:trace contextRef="#ctx0" brushRef="#br0">49 0 136,'9'26'236,"0"0"1,-2 1-1,-1 0 0,-1 0 1,1 26-237,-1 34 729,-4 18-729,-1-70 179,-3 9-55,-2 0-1,-1-1 1,-3 0 0,-4 8-124,-2 17 60,10-39-135,2-13-117,0 0-1,-1 0 1,0 0-1,-1-1 0,-1 1 1,-4 6 192,5-17-803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7.465"/>
    </inkml:context>
    <inkml:brush xml:id="br0">
      <inkml:brushProperty name="width" value="0.2" units="cm"/>
      <inkml:brushProperty name="height" value="0.2" units="cm"/>
      <inkml:brushProperty name="color" value="#FFC114"/>
    </inkml:brush>
  </inkml:definitions>
  <inkml:trace contextRef="#ctx0" brushRef="#br0">15 218 8,'0'-23'152,"-14"-24"40,14 35-156,0-6 24,11-23-40,-11 22 4,0 4 32,3 3-52,-3 2 36,0 10 0,0 0-64,0-11-56,0 11 0,0-9-40,0 9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7.795"/>
    </inkml:context>
    <inkml:brush xml:id="br0">
      <inkml:brushProperty name="width" value="0.2" units="cm"/>
      <inkml:brushProperty name="height" value="0.2" units="cm"/>
      <inkml:brushProperty name="color" value="#FFC114"/>
    </inkml:brush>
  </inkml:definitions>
  <inkml:trace contextRef="#ctx0" brushRef="#br0">0 150 252,'20'-13'348,"3"-1"-12,-1 1-52,-2 1-44,2-1-36,-1-1-24,-1 2-104,2 1 20,-2-1 8,-3-1-48,-3 7-84,-3 0-36,-2 2-44,-1 1-48,1 1-76,-3 2-20,-3-1-88,-1 1-128</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8.793"/>
    </inkml:context>
    <inkml:brush xml:id="br0">
      <inkml:brushProperty name="width" value="0.2" units="cm"/>
      <inkml:brushProperty name="height" value="0.2" units="cm"/>
      <inkml:brushProperty name="color" value="#FFC114"/>
    </inkml:brush>
  </inkml:definitions>
  <inkml:trace contextRef="#ctx0" brushRef="#br0">1 19 56,'0'0'60,"22"-19"-136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1:58.248"/>
    </inkml:context>
    <inkml:brush xml:id="br0">
      <inkml:brushProperty name="width" value="0.1" units="cm"/>
      <inkml:brushProperty name="height" value="0.1" units="cm"/>
      <inkml:brushProperty name="color" value="#66CC00"/>
    </inkml:brush>
  </inkml:definitions>
  <inkml:trace contextRef="#ctx0" brushRef="#br0">283 414 16,'0'0'289,"-15"-1"996,30-6-1287,-1 1 0,0-2 0,0 0 0,-1-1 0,0 0-1,-1-1 1,0 0 0,7-8 2,29-22-4,0 1 539,-42 33 369,-31 25-433,-27 23-218,-58 42 194,96-76-387,12-8-83,0 1 1,0-1 0,0 1-1,-1 0 1,1 0 0,1 0-1,-1 0 1,0 1 0,0-1-1,0 0 1,1 1 0,-1-1-1,0 1 1,1 0-1,0-1 1,-1 1 0,1 0-1,0 0 1,0 0 0,-1 2 22,37-11-340,-12-4 186,0-2 1,0 0-1,-1-2 1,-1 0-1,-1-1 1,0-1 0,15-17 153,-22 17 366,-29 21-97,-28 20-84,-19 18-105,2 3 0,-29 29-80,145-111-742,-29 21 589,0-1 0,15-14 153,65-67 507,-106 98-495,0 0 1,0 0-1,0 0 1,0-1 0,0 1-1,0 0 1,0 0-1,-1 0 1,1 0-1,0 0 1,0 0-1,0 0 1,0 0-1,0 0 1,0 0-1,0 0 1,0 0-1,0 0 1,0 0-1,0 0 1,0 0-1,0 0 1,0 0-1,0 0 1,0-1-1,0 1 1,0 0-1,0 0 1,0 0-1,0 0 1,0 0-1,0 0 1,0 0-1,0 0 1,0 0 0,0 0-1,0 0 1,0 0-1,0 0 1,0 0-1,0 0 1,0-1-1,0 1-12,-11 5 174,-11 8-99,-12 16 16,0 1 0,2 1 0,1 2 0,2 1 0,1 1 0,-7 15-91,31-38 40,18-17-47,18-18 16,5-7 3,-1-2-1,-2-1 1,-1-1-1,-1-2 1,-3-1-1,-1-1 0,11-21-11,-39 59 15,0 0-1,1-1 0,-1 1 0,0 0 1,1 0-1,-1-1 0,0 1 1,0 0-1,1 0 0,-1-1 0,0 1 1,0 0-1,0 0 0,0-1 0,1 1 1,-1 0-1,0-1 0,0 1 0,0 0 1,0-1-1,0 1 0,0 0 1,0-1-1,0 1 0,0 0 0,0-1 1,0 1-1,0-1 0,0 1 0,0 0 1,0-1-1,0 1 0,0 0 0,0-1 1,-1 1-1,1 0 0,0 0 1,0-1-1,0 1 0,0 0 0,-1-1 1,1 1-1,0 0 0,0 0 0,-1-1-14,-17 8 188,-21 18-121,0 6 15,1 2-1,2 1 1,2 2-1,1 2 1,1 1 0,-16 28-82,46-64-4,0-1 0,1 1 0,-1 0 0,0 0 0,1 0 0,0 0 1,-1 0-1,1 0 0,1 0 0,-2 3 4,2-6-2,0 0 0,1 0 0,-1 0 1,0 1-1,0-1 0,0 0 0,0 0 0,0 0 0,0 1 0,0-1 0,0 0 0,0 0 1,0 0-1,1 1 0,-1-1 0,0 0 0,0 0 0,0 0 0,0 0 0,0 0 0,1 1 0,-1-1 1,0 0-1,0 0 0,0 0 0,1 0 0,-1 0 0,0 0 0,0 0 0,0 0 0,1 0 1,-1 0-1,0 0 0,0 0 0,0 0 0,1 0 0,-1 0 0,0 0 0,0 0 0,1 0 1,-1 0-1,0 0 0,0 0 2,21-9-72,33-30-2,-2-2 0,-2-2 0,-2-2 0,-1-3-1,17-24 75,-62 69 4,7-6 65,-2 0 0,1 0 1,-1 0-1,-1-1 1,0 0-1,0 0 1,4-10-70,-11 20 6,1 0-1,0 0 1,-1-1 0,1 1-1,0 0 1,-1 0 0,1 0-1,0-1 1,-1 1 0,1 0-1,-1 0 1,1 0 0,0 0-1,-1 0 1,1 0 0,-1 0-1,1 0 1,0 0 0,-1 0-1,1 0 1,-1 0 0,1 0-1,0 0 1,-1 0 0,1 0-1,-1 0 1,1 0 0,0 1-1,-1-1 1,1 0 0,0 0-1,-1 1 1,1-1 0,0 0-1,-1 0 1,1 1-6,-18 6 55,-9 8-4,0 1 0,1 1 0,0 1 1,2 2-1,-16 15-51,-34 39 108,-1 7-108,13-13 47,32-32-198,26-28-86,21-24 68,50-52-143,133-145-73,-191 204 445,-6 6-6,-1 1 0,1-1-1,-1 1 1,1-1 0,-1 0-1,0 0 1,0 0 0,-1 0-1,1 0 1,0 0 0,-1 0 0,0-1-54,-1 3 127,-3 1-103,0 0-1,-1 1 1,1 0 0,0-1-1,0 1 1,0 0 0,0 0 0,0 1-1,0-1 1,0 1 0,0-1-1,0 1 1,-1 1-24,2-1 10,-48 30 31,1 2 0,2 2 0,2 2 0,-29 32-41,73-68-161,5-4 55,17-11 9,24-19 12,17-20 213,-3-3 0,49-59-128,-108 114 8,0 0 1,0 0-1,0 0 1,0 0-1,0 0 1,0 0-1,0 0 1,0 0-1,0 0 1,0 0-1,0 0 1,-1 0-1,1 0 1,0 0-1,0 0 1,0 0 0,0 0-1,0 0 1,0 0-1,0 0 1,0-1-1,0 1 1,0 0-1,0 0 1,0 0-1,0 0 1,0 0-1,0 0 1,0 0-1,0 0 1,0 0-1,0 0 1,0 0-1,0 0 1,0 0 0,0 0-1,0 0 1,0-1-1,0 1 1,0 0-1,0 0 1,0 0-1,0 0 1,0 0-1,0 0 1,0 0-1,0 0 1,0 0-1,0 0 1,0 0-1,0 0 1,0 0-9,-11 4 127,-12 9-82,-27 24 102,2 2 0,-32 36-147,20-19 67,29-16-169,50-46-108,16-16 169,-2-2 0,-1-1-1,-1-2 1,-1 0 0,-1-3-1,-2 0 1,-1-1 0,16-28 41,-41 59 5,-1-1 1,1 1-1,-1 0 1,1-1-1,-1 1 1,0-1-1,1 1 1,-1-1-1,0 1 1,1-1-1,-1 1 1,0-1-1,0 1 1,1-1-1,-1 0 1,0 1 0,0-1-1,0 1 1,0-1-1,0 0 1,0 1-1,0-1 1,0 1-1,0-1 1,0 0-1,0 1 1,0-1-1,0 1 1,0-1-1,-1 0 1,1 1-1,0-1 1,0 1 0,-1-1-1,1 1 1,0-1-1,-1 0-5,-23 3 60,-31 21-20,29-8-89,0 1-1,2 2 1,0 0 0,0 2 0,-17 20 49,88-86-456,-26 27 389,-1-1-1,14-17 68,-23 23-2,-7 11 43,-1-1 0,0 0 0,0 0 1,0 0-1,-1 0 0,1 0 0,-1 0 0,0-1 0,1-4-41,-3 9 4,0-1 0,-1 1 0,1-1 0,-1 1 0,1 0 0,0-1 0,-1 1 0,1 0 0,-1-1 0,1 1-1,-1 0 1,1 0 0,-1-1 0,1 1 0,-1 0 0,1 0 0,-1 0 0,0 0 0,1-1 0,-1 1 0,1 0 0,-1 0 0,1 0 0,-1 0 0,1 1 0,-1-1 0,0 0 0,1 0 0,-1 0 0,1 0 0,-1 0 0,1 1 0,-1-1 0,1 0 0,-1 1-4,-26 7 50,24-7-42,-126 53-89,125-57-278,9-7 197,8-10 9,0 5 147,-1-1-1,-1 0 1,8-14 6,-19 30 4,0 0 0,0 0 0,0 0 0,0-1-1,0 1 1,0 0 0,0 0 0,0 0 0,0 0 0,0-1-1,0 1 1,0 0 0,0 0 0,0 0 0,-1 0 0,1-1-1,0 1 1,0 0 0,0 0 0,0 0 0,0 0 0,0 0-1,0 0 1,-1-1 0,1 1 0,0 0 0,0 0 0,0 0-1,0 0 1,0 0 0,-1 0 0,1 0 0,0 0 0,0 0-1,0 0 1,0 0 0,-1 0 0,1 0 0,0 0 0,0 0-1,0 0 1,-1 0 0,1 0 0,0 0 0,0 0 0,0 0-1,0 0 1,-1 0 0,1 0 0,0 0 0,0 0 0,0 0-1,0 0 1,-1 0-4,-20 3 79,-17 7-31,15-3-100,16-9-120,22-19-262,-12 19 436,0 0-1,-1-1 1,0 1-1,0-1 1,0 0-1,0 0 1,0 0-1,0 0 1,-1 0-1,1 0 1,-1-1-2,-2 4 3,0 0 0,0-1 0,0 1 1,-1 0-1,1 0 0,0 0 0,0 0 1,0 0-1,0 0 0,0 0 0,0 0 0,0 1 1,0-1-1,-1 0 0,1 0 0,0 1 1,0-1-1,0 1 0,0-1 0,0 1 0,1 0 1,-1-1-1,0 1 0,-1 0-3,-27 15 4,11-5-16,0 0-61,0 1 1,1 0 0,0 1-1,0 2 73,67-36-635,-16 1 601,20-7 184,-76 56 157,-133 118-10,154-146-301,0-1 0,0 1-1,0 0 1,0 0-1,0 0 1,1 0-1,-1-1 1,0 1-1,1 0 1,-1 0-1,0 0 1,1 1-1,-1-1 1,1 0-1,0 0 1,-1 0-1,1 0 1,0 0-1,0 0 1,-1 1-1,1-1 1,0 0 4,1 0-5,0-1 0,-1 1 0,1-1 0,0 0 0,-1 1 0,1-1 1,0 0-1,-1 1 0,1-1 0,0 0 0,0 0 0,0 1 0,-1-1 0,1 0 1,0 0-1,0 0 0,0 0 0,-1 0 0,1 0 0,0-1 0,0 1 0,-1 0 1,1 0 4,57-15-168,-55 14 161,106-41 61,-2-4 1,11-11-55,-182 136 600,-129 134-416,191-212-190,1 0-1,0 0 1,0 1 0,-1-1 0,1 0-1,0 1 1,0-1 0,0 1 0,0 0-1,1-1 1,-1 1 0,0 0-1,1-1 1,-1 1 0,1 0 0,-1 1 6,2-3-5,-1 0 1,1 1 0,0-1-1,-1 0 1,1 0 0,0 0-1,-1 1 1,1-1 0,0 0-1,-1 0 1,1 0 0,0 0 0,-1 0-1,1 0 1,0 0 0,-1 0-1,1 0 1,0-1 0,-1 1-1,1 0 1,0 0 0,-1-1-1,1 1 1,0 0 0,-1-1-1,1 1 5,58-31-86,36-36-160,83-77 246,-101 80 173,-76 62 43,-6 5-84,-22 16-41,-38 31-39,-3 13-42,2 2 0,4 3 0,-52 73-10,114-141-3,0 0-1,0 0 0,1 0 1,-1 0-1,0 0 1,0 0-1,0 0 1,0 0-1,0 0 0,0 0 1,1 0-1,-1 0 1,0 0-1,0 0 1,0 0-1,0 0 0,0 0 1,0 0-1,0 0 1,1 0-1,-1 0 1,0 0-1,0 0 0,0 0 1,0 1-1,0-1 1,0 0-1,0 0 1,0 0-1,0 0 0,1 0 1,-1 0-1,0 0 1,0 0-1,0 0 1,0 1-1,0-1 0,0 0 1,0 0-1,0 0 1,0 0-1,0 0 1,0 1 3,23-16-43,27-22-41,60-59-72,-74 62 129,1 1 0,2 2 0,28-16 27,-109 92 76,-25 20 167,3 2 1,-17 28-244,66-77 59,10-14-45,1 1 1,0 0 0,0 0 0,1 1 0,-1-1-1,1 1 1,0 0 0,-1 4-15,6-10 0,0 0 1,-1 0-1,1 0 1,0-1-1,0 1 1,-1 0-1,1-1 1,0 1-1,0-1 1,-1 0-1,1 0 1,-1 0-1,1 0 1,-1 0-1,1 0 0,63-42-118,-3-3 0,-1-2 1,-3-3-1,-2-3 0,11-16 118,-138 126 292,36-22-178,2 2 0,0 3-114,23-27 32,0 1 0,1 0 0,1 1 0,0 0-1,1 0 1,0 1 0,1 0 0,0 4-32,6-19 0,0 1 1,-1-1-1,1 1 1,0 0-1,0-1 1,0 1-1,0 0 1,0-1-1,0 1 1,0-1-1,0 1 1,0 0-1,0-1 1,0 1-1,0 0 1,0-1-1,1 1 1,-1 0-1,0-1 1,0 1-1,1-1 1,-1 1-1,0-1 1,1 1 0,-1-1-1,1 1 1,-1-1-1,0 1 1,1-1-1,-1 1 1,1-1-1,-1 0 1,1 1-1,0-1 1,-1 0-1,1 1 1,-1-1-1,1 0 1,0 0-1,-1 0 1,1 0-1,0 1 1,-1-1-1,1 0 1,-1 0-1,1 0 1,0 0-1,-1-1 1,1 1-1,0 0 1,-1 0-1,1 0 1,0 0 0,-1-1-1,1 1 1,-1 0-1,1 0 1,-1-1-1,1 1 0,38-16 7,-17 2-24,0 0 0,-1-2-1,-1 0 1,0-1 0,-1-1 0,-1-1 0,-1-1-1,0 0 1,12-23 17,-29 43-1,0 1 0,0-1 0,0 0 0,0 0-1,-1 0 1,1 0 0,0 0 0,0 0 0,0 0 0,0 0 0,0 0-1,0 0 1,0 0 0,-1 0 0,1 0 0,0 0 0,0 0-1,0 0 1,0 0 0,0 0 0,0 0 0,-1 0 0,1 0 0,0 0-1,0 0 1,0 0 0,0-1 0,0 1 0,0 0 0,0 0 0,0 0-1,-1 0 1,1 0 0,0 0 0,0 0 0,0 0 0,0 0-1,0-1 1,0 1 0,0 0 0,0 0 0,0 0 0,0 0 0,0 0-1,0 0 1,0 0 0,0-1 0,0 1 0,0 0 0,0 0-1,0 0 1,0 0 0,0 0 0,0 0 0,0-1 0,0 1 0,0 0 1,-13 8-7,-20 25 87,2 1 0,2 2 1,0 0-1,3 2 0,1 1 0,-1 8-80,26-47 0,0 0 0,0 0 1,0 0-1,0 0 0,0 0 1,0 0-1,0 0 0,1 0 0,-1 0 1,0 0-1,0-1 0,0 1 0,0 0 1,0 0-1,1 0 0,-1 0 1,0 0-1,0 0 0,0 1 0,0-1 1,0 0-1,1 0 0,-1 0 0,0 0 1,0 0-1,0 0 0,0 0 1,0 0-1,0 0 0,0 0 0,1 0 1,-1 0-1,0 0 0,0 1 0,0-1 1,0 0-1,0 0 0,0 0 1,0 0-1,0 0 0,0 0 0,0 0 1,0 1-1,1-1 0,-1 0 0,0 0 1,0 0-1,0 0 0,0 0 1,0 1-1,0-1 0,0 0 0,0 0 1,0 0-1,0 0 0,0 0 0,-1 0 1,1 1-1,0-1 0,0 0 1,0 0-1,0 0 0,0 0 0,0 0 1,0 0-1,0 1 0,0-1 0,0 0 1,0 0-1,19-7-22,19-15-72,5-15-284,24-28 378,-4 4-344,-140 161 401,50-64 132,19-21-117,18-17-89,20-22-51,-20 12-27,1-1 0,-2 0 0,1-1 0,-2 0 0,0 0 1,0-2 94,-13 15-166,-10 8 112,-14 11 45,8-1 130,1 2 0,-16 17-121,-6 6 419,42-42-403,0 0 1,0 0 0,1 0-1,-1 0 1,0 0 0,0 0-1,0 0 1,0 0 0,0 0-1,0 1 1,0-1 0,0 0-1,0 0 1,0 0 0,0 0-17,15-11 43,20-17-77,-23 17-58,1 0-1,0 1 1,1 0 0,0 2-1,1-1 1,6-1 92,-20 9-51,-3 15 73,-1 0 0,0-1 0,-1 0 0,0 0 0,-1 0 0,0 0 0,-1-1 0,-1 0 0,0 0-1,-1 0 1,-5 6-22,-9 17 361,49-61-648,-17 14-1518,-29 25-1569,5-2 2719</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9.130"/>
    </inkml:context>
    <inkml:brush xml:id="br0">
      <inkml:brushProperty name="width" value="0.2" units="cm"/>
      <inkml:brushProperty name="height" value="0.2" units="cm"/>
      <inkml:brushProperty name="color" value="#FFC114"/>
    </inkml:brush>
  </inkml:definitions>
  <inkml:trace contextRef="#ctx0" brushRef="#br0">0 66 252,'29'0'336,"27"-12"-32,-27 5-4,-3-3-48,0 1-72,-7 2-4,1-3-92,-6 5-124,0 2-60,-8 0-196,-4 3-256,2 0-276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9.486"/>
    </inkml:context>
    <inkml:brush xml:id="br0">
      <inkml:brushProperty name="width" value="0.2" units="cm"/>
      <inkml:brushProperty name="height" value="0.2" units="cm"/>
      <inkml:brushProperty name="color" value="#FFC114"/>
    </inkml:brush>
  </inkml:definitions>
  <inkml:trace contextRef="#ctx0" brushRef="#br0">1 301 320,'20'-6'408,"-1"-5"-12,1 1-28,0 0-76,0-1 36,0 2-60,-3-1-44,-6 0-80,0 2-120,-2 1 4,-1 2-160,-2 0-152,-3-1-248,-3 0-260,0 6-48</inkml:trace>
  <inkml:trace contextRef="#ctx0" brushRef="#br0" timeOffset="1">58 137 108,'11'-22'316,"4"1"-148,-2 0 16,-2 1-212,1-5-136,-6-2-392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39.811"/>
    </inkml:context>
    <inkml:brush xml:id="br0">
      <inkml:brushProperty name="width" value="0.2" units="cm"/>
      <inkml:brushProperty name="height" value="0.2" units="cm"/>
      <inkml:brushProperty name="color" value="#FFC114"/>
    </inkml:brush>
  </inkml:definitions>
  <inkml:trace contextRef="#ctx0" brushRef="#br0">0 23 320,'9'-6'212,"-3"1"-36,3 1-44,-4 2-136,-2-1-208,0 0-296</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0.148"/>
    </inkml:context>
    <inkml:brush xml:id="br0">
      <inkml:brushProperty name="width" value="0.2" units="cm"/>
      <inkml:brushProperty name="height" value="0.2" units="cm"/>
      <inkml:brushProperty name="color" value="#FFC114"/>
    </inkml:brush>
  </inkml:definitions>
  <inkml:trace contextRef="#ctx0" brushRef="#br0">255 198 372,'17'-12'392,"0"-1"-40,2 1 0,7-2-88,-3 1-44,0 1-108,-1 2-68,2 2-184,-5 0-108,-7 3-296,-4 3-284</inkml:trace>
  <inkml:trace contextRef="#ctx0" brushRef="#br0" timeOffset="1">0 45 76,'19'-7'384,"5"-3"-48,-5 3-76,-5 1-36,9 1-112,-11 0-144,-1 3-220,-3 0-196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0.480"/>
    </inkml:context>
    <inkml:brush xml:id="br0">
      <inkml:brushProperty name="width" value="0.2" units="cm"/>
      <inkml:brushProperty name="height" value="0.2" units="cm"/>
      <inkml:brushProperty name="color" value="#FFC114"/>
    </inkml:brush>
  </inkml:definitions>
  <inkml:trace contextRef="#ctx0" brushRef="#br0">1 120 356,'16'-11'239,"1"1"-1,1 1 1,0 1-1,0 0 1,1 1-1,-1 1 1,2 1-1,14-2-238,3-3 264,15-2-261,1 2-1,0 3 1,0 1-1,0 4 1,2 1-3,-51 1-89,0 0 1,-1 1 0,1-1-1,-1 1 1,1 0-1,0 0 1,-1 0 0,0 0-1,1 1 1,-1-1-1,3 3 89,-2-2-125,9 5-690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0.812"/>
    </inkml:context>
    <inkml:brush xml:id="br0">
      <inkml:brushProperty name="width" value="0.2" units="cm"/>
      <inkml:brushProperty name="height" value="0.2" units="cm"/>
      <inkml:brushProperty name="color" value="#FFC114"/>
    </inkml:brush>
  </inkml:definitions>
  <inkml:trace contextRef="#ctx0" brushRef="#br0">0 21 324,'9'1'400,"17"-3"4,2-2-84,-17 4 12,11 0-60,22-8-28,-19 5-84,-5 2 0,-4-2-20,-1 3-104,-4 0-152,-11 0-96,0 0-144,9 0-124,-9 0-408</inkml:trace>
  <inkml:trace contextRef="#ctx0" brushRef="#br0" timeOffset="1">162 221 320,'28'-7'552,"-2"-1"-32,5 4-48,0-3-8,-3 1-28,1-2-56,-6 4-76,-1 1-80,-4-2-96,-5 4-64,-4-1-132,0 2-184,-9 0-108,0 0-96,0 0-240,6 9-252,-12-5 112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1.133"/>
    </inkml:context>
    <inkml:brush xml:id="br0">
      <inkml:brushProperty name="width" value="0.2" units="cm"/>
      <inkml:brushProperty name="height" value="0.2" units="cm"/>
      <inkml:brushProperty name="color" value="#FFC114"/>
    </inkml:brush>
  </inkml:definitions>
  <inkml:trace contextRef="#ctx0" brushRef="#br0">0 48 128,'8'-1'464,"-2"0"-76,3-1-60,13-8 8,-7 7-56,-4-1-8,0-1-88,-4 2-116,0 0-132,-1-1-164,0-2-200,-3 0-520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1.762"/>
    </inkml:context>
    <inkml:brush xml:id="br0">
      <inkml:brushProperty name="width" value="0.2" units="cm"/>
      <inkml:brushProperty name="height" value="0.2" units="cm"/>
      <inkml:brushProperty name="color" value="#FFC114"/>
    </inkml:brush>
  </inkml:definitions>
  <inkml:trace contextRef="#ctx0" brushRef="#br0">242 15 160,'0'0'254,"1"-9"-82,-1 8-143,0 1 0,0 0 1,0 0-1,0 0 0,0 0 0,0 0 0,1 0 0,-1 0 0,0-1 1,0 1-1,0 0 0,0 0 0,0 0 0,0 0 0,0 0 0,0-1 1,0 1-1,0 0 0,0 0 0,0 0 0,0 0 0,0 0 0,0 0 1,0-1-1,0 1 0,-1 0 0,1 0 0,0 0 0,0 0 0,0 0 1,0 0-1,0-1 0,0 1 0,0 0 0,0 0 0,0 0 0,0 0 1,-1 0-1,1 0 0,0 0 0,0 0 0,0 0 0,0 0 0,0 0 1,0-1-1,-1 1 0,1 0 0,0 0 0,0 0 0,0 0 0,0 0 1,0 0-1,-1 0 0,1 0 0,0 0 0,0 0 0,0 0 1,0 0-1,0 1 0,0-1 0,-1 0 0,1 0 0,0 0 0,0 0 1,0 0-1,0 0 0,0 0 0,0 0 0,-1 0 0,1 0-29,-12 13 201,0 1 1,1 0-1,1 1 0,0 0 0,-7 14-201,5-8 168,0 0 0,-2-1 0,-10 10-168,6-7-66,11-15 21,1 0 0,-1 0 0,0-1-1,0 0 1,-5 2 45,10-7-238,0 0 0,-1-1 0,1 0-1,-1 1 1,0-1 0,1 0 0,-1 0 0,0-1-1,0 1 1,1-1 0,-1 1 0,0-1-1,-1 0 239,3 0-731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2.096"/>
    </inkml:context>
    <inkml:brush xml:id="br0">
      <inkml:brushProperty name="width" value="0.2" units="cm"/>
      <inkml:brushProperty name="height" value="0.2" units="cm"/>
      <inkml:brushProperty name="color" value="#FFC114"/>
    </inkml:brush>
  </inkml:definitions>
  <inkml:trace contextRef="#ctx0" brushRef="#br0">63 0 248,'0'9'312,"-5"18"-84,-1-11 20,0 6-60,-3 0-32,2-2-64,1-4-192,-3 2-64,0-5-188,4-3-416</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2.426"/>
    </inkml:context>
    <inkml:brush xml:id="br0">
      <inkml:brushProperty name="width" value="0.2" units="cm"/>
      <inkml:brushProperty name="height" value="0.2" units="cm"/>
      <inkml:brushProperty name="color" value="#FFC114"/>
    </inkml:brush>
  </inkml:definitions>
  <inkml:trace contextRef="#ctx0" brushRef="#br0">0 106 312,'11'-6'320,"-3"-2"0,10-3-116,-7 3 48,0 0-100,4-1-20,5 1-72,-3 2-84,3-3-20,-1-2-152,-8 2-212,9-3-352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00.594"/>
    </inkml:context>
    <inkml:brush xml:id="br0">
      <inkml:brushProperty name="width" value="0.1" units="cm"/>
      <inkml:brushProperty name="height" value="0.1" units="cm"/>
      <inkml:brushProperty name="color" value="#66CC00"/>
    </inkml:brush>
  </inkml:definitions>
  <inkml:trace contextRef="#ctx0" brushRef="#br0">204 17 148,'0'0'209,"0"0"-34,0 0 28,0 0-2,16-1 2283,-20 2-2427,-1 0 1,1 0-1,1 1 0,-1-1 0,0 1 0,0 0 0,0 0 0,1 0 1,-1 1-1,1-1 0,-3 3-57,4-3 45,-1 0 1,1 0-1,-1 0 1,1 0-1,0 0 0,0 1 1,0-1-1,0 1 1,0-1-1,0 1 1,1 0-1,-1 0 0,1 0 1,0 0-1,0 0 1,0 0-1,0 1-45,1-4 29,26-10 97,34-30-127,-24 15 101,-28 21 93,-11 8 146,-56 47-168,45-41-128,1 0 0,1 1 1,-1 1-1,2 0 0,0 1 0,-9 12-43,20-25-1,0 1 0,0-1 0,0 0 0,0 0 0,0 0 0,0 0 0,0 0 0,0 1 0,0-1 0,0 0 0,0 0 0,0 0 0,0 0 0,0 0 0,0 0-1,0 1 1,0-1 0,0 0 0,0 0 0,0 0 0,0 0 0,0 0 0,0 0 0,0 0 0,1 1 0,-1-1 0,0 0 0,0 0 0,0 0 0,0 0 0,0 0 0,0 0 0,0 0 0,1 0 0,-1 0 0,0 0-1,0 0 1,0 0 0,0 0 0,0 0 0,0 1 0,1-1 0,-1 0 0,0 0 0,0 0 0,0 0 0,0-1 0,0 1 0,0 0 0,1 0 0,-1 0 0,0 0 0,0 0 0,0 0 0,0 0 0,0 0 0,0 0 0,1 0-1,-1 0 1,0 0 0,0 0 0,0 0 0,0 0 0,0-1 0,0 1 0,0 0 0,0 0 0,0 0 0,0 0 0,1 0 1,19-7-32,21-12-18,-8-1-1,-1 0 1,9-10 50,54-33 85,-240 160 395,-4 5-537,99-67-71,38-23-148,37-24-78,138-88-498,-17 8 1027,-190 122 70,2 1-1,1 2 0,-14 15-244,-43 36 118,75-58-145,19-16-75,19-18 15,40-27-68,-22 14 135,0-1 0,14-14 20,-76 60 500,-22 18-469,1 3 0,3 2 0,-12 16-31,63-62-181,10-6 118,16-10 7,42-32-57,-2-4-1,7-10 114,-37 30 67,-24 18 101,-12 11 36,-6 4 113,-296 282-100,282-264-385,16-20 160,0 0 0,0 1 0,0-1 1,1 0-1,-1 0 0,0 0 0,0 1 1,1-1-1,-1 0 0,0 0 0,0 0 1,1 0-1,-1 0 0,0 0 0,0 1 1,1-1-1,-1 0 0,0 0 0,0 0 1,1 0-1,-1 0 0,0 0 0,1 0 1,-1 0-1,0 0 0,0 0 0,1 0 1,-1 0-1,0 0 0,0-1 0,1 1 1,-1 0-1,0 0 0,0 0 0,1 0 1,-1 0-1,0 0 0,0-1 0,1 1 1,-1 0 7,43-21-358,-6-5 98,0-3 0,-2-1 0,10-12 260,44-38 119,-66 61 257,-20 16 0,-17 14-109,-15 13-147,1 2 0,0 1-1,2 1 1,1 1 0,2 1-1,-4 8-119,27-38 1,0 0-1,0 0 0,-1 0 0,1 0 1,0 0-1,0 0 0,0 1 1,0-1-1,0 0 0,-1 0 0,1 0 1,0 0-1,0 1 0,0-1 1,0 0-1,0 0 0,0 0 0,0 1 1,0-1-1,0 0 0,-1 0 1,1 0-1,0 1 0,0-1 0,0 0 1,0 0-1,0 0 0,0 1 0,1-1 1,-1 0-1,0 0 0,0 0 1,0 1-1,0-1 0,0 0 0,0 0 1,0 0-1,0 1 0,0-1 1,1 0-1,-1 0 0,0 0 0,0 0 1,0 1-1,0-1 0,0 0 1,1 0-1,-1 0 0,0 0 0,0 0 1,0 0-1,1 0 0,-1 1 1,0-1-1,0 0 0,0 0 0,1 0 1,-1 0-1,0 0 0,0 0 1,1 0-1,20-5-13,21-13-45,-4-6-62,-2-1 0,28-26 120,-27 21 189,2 1-1,10-3-188,-62 42 75,2 1 0,-1 0 1,2 1-1,-1 0 1,2 0-1,-8 13-75,5-8 57,-12 14 26,10-13-12,0 0 0,1 2-1,1-1 1,-1 6-71,15-21 76,7-7-79,9-8-51,12-13-76,-1-2 1,18-21 129,-38 37-20,0-1 0,0 0 0,-1 0 1,0-1-1,-1 0 0,0-1 0,-1 1 1,0-1-1,-1-2 20,-5 14 26,0-3-17,0 4-9,0 0 0,1 0 0,-1 0 0,0-1 1,0 1-1,0 0 0,0 0 0,0-1 0,0 1 0,0 0 0,0 0 0,0-1 0,0 1 0,0 0 0,0 0 0,0 0 1,0-1-1,0 1 0,0 0 0,0 0 0,0-1 0,0 1 0,0 0 0,0 0 0,-1 0 0,1-1 0,0 1 0,0 0 0,0 0 1,0 0-1,0-1 0,-1 1 0,1 0 0,0 0 0,0 0 0,0 0 0,-1 0 0,1-1 0,0 1 0,0 0 0,0 0 0,-1 0 1,1 0-1,0 0 0,-5-2 8,0 1 1,0 0-1,0 0 1,0 1-1,0-1 1,0 1-1,-1 0 1,1 1 0,0-1-1,0 1 1,0 0-1,0 0 1,0 1-1,0-1 1,-1 2-9,-86 33 239,75-28-150,3-1 14,10-5-73,-1 0 1,1 0 0,0 0-1,-1 0 1,1-1-1,0 0 1,-1 0 0,-4 1-31,11-7-92,0 0 0,0 1 0,1-1 0,-1 1 1,1 0-1,0 0 0,2-2 92,83-111-3725,-78 105 2528</inkml:trace>
  <inkml:trace contextRef="#ctx0" brushRef="#br0" timeOffset="1480.46">853 33 188,'-6'1'1791,"-10"10"-1531,-1 0-1,1 1 1,1 1 0,0 1 0,1 0-1,0 0-259,-17 17 656,1 3 210,30-34-857,0 0-1,0 0 0,0 0 1,0 0-1,0 0 1,0 0-1,0 0 1,1 0-1,-1 0 0,0 0 1,0 0-1,0 0 1,0 0-1,0 0 0,0 0 1,0 0-1,0 0 1,0 0-1,1 0 1,-1 1-1,0-1 0,0 0 1,0 0-1,0 0 1,0 0-1,0 0 0,0 0 1,0 0-1,0 0 1,0 0-1,0 0 1,0 0-1,0 1 0,0-1 1,0 0-1,0 0 1,1 0-1,-1 0 1,0 0-1,0 0 0,0 0 1,0 0-1,0 0 1,0 1-1,0-1 0,-1 0 1,1 0-1,0 0 1,0 0-1,0 0 1,0 0-1,0 0 0,0 0 1,0 1-1,0-1 1,0 0-1,0 0-8,23-15 44,120-110-189,-143 125 176,-18 23 71,-136 140 374,154-163-477,0 0 1,0 0-1,1 0 1,-1 0 0,0 0-1,0 0 1,0 0 0,0 0-1,0 0 1,0 0 0,0 0-1,0 0 1,0 1 0,0-1-1,1 0 1,-1 0 0,0 0-1,0 0 1,0 0-1,0 0 1,0 0 0,0 0-1,0 1 1,0-1 0,0 0-1,0 0 1,0 0 0,0 0-1,0 0 1,0 0 0,0 0-1,0 0 1,0 1-1,0-1 1,0 0 0,0 0-1,0 0 1,0 0 0,0 0-1,0 0 1,-1 0 0,1 0-1,0 1 1,0-1 0,0 0-1,0 0 1,0 0-1,0 0 1,0 0 0,0 0-1,0 0 1,0 0 0,0 0-1,-1 0 1,1 0 0,17-6-60,24-14-90,-39 19 136,13-8-49,0 0-1,0-2 1,8-7 63,40-27-99,-74 56 672,-28 31-185,-1-3 0,-6 3-388,126-86-385,67-77 136,-228 216 838,70-85-594,6-7 1,1 1 0,-1-1 0,1 1 0,0 0 0,0 1 0,0-1 0,1 1 0,0-1 0,-3 5 4,40-23-260,31-31-4,-7 5 122,-58 40 147,0 0 0,0 0 0,0 0 1,0 0-1,0 1 0,0-1 1,0 0-1,0 0 0,0 0 1,0 0-1,0 0 0,0 0 1,0 1-1,0-1 0,0 0 0,0 0 1,0 0-1,0 0 0,1 0 1,-1 0-1,0 0 0,0 1 1,0-1-1,0 0 0,0 0 1,0 0-1,0 0 0,0 0 0,0 0 1,0 0-1,1 0 0,-1 0 1,0 0-1,0 1 0,0-1 1,0 0-1,0 0 0,0 0 0,0 0 1,1 0-1,-1 0 0,0 0 1,0 0-1,0 0 0,0 0 1,0 0-1,0 0 0,1 0 1,-1 0-1,0 0 0,0 0 0,0 0 1,0 0-1,0-1 0,0 1 1,1 0-1,-1 0 0,0 0 1,0 0-1,0 0 0,0 0 1,0 0-6,-9 17 100,-16 20-25,-63 84 418,88-121-494,0 0 0,-1 1 0,1-1 0,0 0 0,-1 0 0,1 0 0,0 1 0,0-1 0,-1 0 0,1 1 0,0-1 0,0 0 0,-1 1 0,1-1 0,0 0 1,0 1-1,0-1 0,0 0 0,0 1 0,0-1 0,0 0 0,-1 1 0,1-1 0,0 0 0,0 1 0,0-1 0,0 1 0,1-1 0,-1 0 0,0 1 0,0-1 0,0 0 0,0 1 0,0-1 0,0 0 0,0 1 0,1-1 0,-1 0 0,0 1 1,16-3-138,19-13-99,-15 3 116,25-12-260,-1-3 1,18-15 380,-139 126 904,65-71-830,0 1 0,0 0 0,1 1 0,-6 12-74,17-26-199,0-1-147,40-16-2942,-17 3 2228</inkml:trace>
  <inkml:trace contextRef="#ctx0" brushRef="#br0" timeOffset="3157.227">1509 155 12,'-49'22'3422,"29"-14"-3013,-54 33 762,161-73-923,-80 28-330,22-11 409,-25 15 10,-19 12-22,-32 20-54,21-15 74,1 1 0,-11 10-335,39-26 122,11-5-102,15-5-72,42-23-112,25-18 164,-30 15 82,-65 33-29,-3 5-34,0 0 0,0 0 0,0 0-1,0-1 1,-1 1 0,1-1 0,-1 1-1,0-1 1,0 0 0,-1 0 0,1-1-1,0 1 1,-1 0 0,0-1-1,0 0-18,-12 11 14,-132 114 339,204-151-611,149-108-510,-127 79 636,-68 46 144,11-9 256,-19 16-67,-12 11 14,-84 72 110,53-48-95,2 1-1,-18 22-229,130-90-208,3-18-103,-2-2 0,9-13 311,-81 64 263,-12 11-116,-32 29-62,-13 12 3,-22 21 156,106-87-282,-8 6-8,19-16-72,-19 12 90,-1 0 0,0-1 0,0-1 0,-2-1 0,15-16 28,-88 89 240,36-39-197,1 0 0,-14 20-43,28-33 41,-9 17-109,17-18-47,14-9 4,6-6-35,0-1 0,-1-1-1,11-8 147,-10 5-98,1 2-1,26-12 99,-46 28 195,-9 9-108,-8 8-3,0-1 40,-11 13 150,2 1 0,2 1 0,1 1 0,-8 22-274,26-56-19,-1 0 0,1 1 0,0-1 1,0 0-1,-1 1 0,1-1 0,0 0 0,0 0 1,0 1-1,-1-1 0,1 0 0,0 1 0,0-1 1,0 0-1,0 1 0,0-1 0,0 1 0,0-1 1,0 0-1,0 1 0,0-1 0,0 0 0,0 1 1,0-1-1,0 0 0,0 1 0,0-1 0,0 1 1,0-1-1,0 0 0,1 1 0,-1-1 0,0 0 1,0 0-1,0 1 0,1-1 0,-1 0 0,0 1 1,0-1-1,1 0 0,-1 0 0,0 1 0,0-1 1,1 0-1,-1 0 0,0 0 0,1 0 0,-1 1 1,1-1 18,17-9-3486,-13 5 2022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2.763"/>
    </inkml:context>
    <inkml:brush xml:id="br0">
      <inkml:brushProperty name="width" value="0.2" units="cm"/>
      <inkml:brushProperty name="height" value="0.2" units="cm"/>
      <inkml:brushProperty name="color" value="#FFC114"/>
    </inkml:brush>
  </inkml:definitions>
  <inkml:trace contextRef="#ctx0" brushRef="#br0">86 0 80,'4'7'249,"1"0"0,-2 0 0,1 1 0,-1-1 0,0 1 0,0-1 0,-1 1 0,0 0 0,-1 0 0,0 0 0,0 0 0,0 0 0,-1 0 0,-1 1 0,1-1 0,-1 0 0,-1 0 0,1 0 0,-2 4-249,-2 1-64,1 1 0,-2 0 0,0-1 0,-1 0 0,0-1 0,0 1 0,-2-1 0,1-1 0,-2 0 0,-7 8 64,5-11-599,-1-2-289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3.092"/>
    </inkml:context>
    <inkml:brush xml:id="br0">
      <inkml:brushProperty name="width" value="0.2" units="cm"/>
      <inkml:brushProperty name="height" value="0.2" units="cm"/>
      <inkml:brushProperty name="color" value="#FFC114"/>
    </inkml:brush>
  </inkml:definitions>
  <inkml:trace contextRef="#ctx0" brushRef="#br0">1 188 248,'25'-28'1053,"1"1"0,2 2-1,9-5-1052,-22 18-25,0 1 0,2 1-1,-1 0 1,1 1 0,0 1-1,1 1 1,6-1 25,-10 5-1540,-9 3 639</inkml:trace>
  <inkml:trace contextRef="#ctx0" brushRef="#br0" timeOffset="1">400 191 340,'160'-21'2562,"-97"11"-2054,0 3 1,35 1-509,-96 6-282,15 14-1375,-17-5 752,-11 5 10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3.427"/>
    </inkml:context>
    <inkml:brush xml:id="br0">
      <inkml:brushProperty name="width" value="0.2" units="cm"/>
      <inkml:brushProperty name="height" value="0.2" units="cm"/>
      <inkml:brushProperty name="color" value="#FFC114"/>
    </inkml:brush>
  </inkml:definitions>
  <inkml:trace contextRef="#ctx0" brushRef="#br0">1 1 20,'25'3'400,"7"-1"4,-18-2-68,12 0-20,-1 0 4,3 0-52,0 0-44,-2 0-64,25 12-28,-31-6-72,-1 2-100,-4 4-76,-1 4-112,-8 1-36,-1 0-132,-5 9-324,0-13-92</inkml:trace>
  <inkml:trace contextRef="#ctx0" brushRef="#br0" timeOffset="1">556 643 188,'9'19'356,"-1"-1"-44,-2 3-48,-3-1-20,0-3-132,3-2-88,0 5-84,-4-4-112,-2-3-224,0-13-400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44.013"/>
    </inkml:context>
    <inkml:brush xml:id="br0">
      <inkml:brushProperty name="width" value="0.2" units="cm"/>
      <inkml:brushProperty name="height" value="0.2" units="cm"/>
      <inkml:brushProperty name="color" value="#FFC114"/>
    </inkml:brush>
  </inkml:definitions>
  <inkml:trace contextRef="#ctx0" brushRef="#br0">1 1 276,'11'23'328,"-2"1"8,0 2-100,-4 1 12,1 3-48,-4-2 12,-2 2-116,0 0-64,0-14-76,0 6-112,-13 27-104,7-24-204,-3-3-308</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55.412"/>
    </inkml:context>
    <inkml:brush xml:id="br0">
      <inkml:brushProperty name="width" value="0.2" units="cm"/>
      <inkml:brushProperty name="height" value="0.2" units="cm"/>
      <inkml:brushProperty name="color" value="#FFFFFF"/>
    </inkml:brush>
  </inkml:definitions>
  <inkml:trace contextRef="#ctx0" brushRef="#br0">273 0 352,'-15'12'313,"1"0"0,0 1-1,0 0 1,2 1 0,0 1 0,0 1-313,-3 5 766,1 2 0,1 0 0,-4 13-766,-15 26 647,19-37-451,1 0 0,1 1 0,2 1-1,0 0 1,2 0 0,1 1-1,0 2-195,-2 31 344,3-1 0,2 48-344,4-85 29,2-1 0,-1 1 1,2-1-1,1 0 0,1-1 0,1 1 0,1-1 0,3 5-29,-4-8 34,2 1-1,1-1 0,0 0 0,1-1 0,1-1 0,0 1 1,1-2-1,1 0 0,9 8-33,-12-14 16,-1-1-1,1 0 1,0-1 0,1 0 0,0 0-1,0-1 1,1-1 0,-1 0-1,1-1 1,0 0 0,0-1 0,1-1-1,-1 0 1,12 0-16,-12-2 16,-1 0 0,0-1 0,0 0-1,1-1 1,-1 0 0,-1-1 0,1-1 0,0 0 0,-1 0-1,1-1 1,-1 0 0,-1-1 0,4-2-16,0-3 9,1 0-1,-2-1 1,1 0 0,-2-1 0,1 0-1,-2-1 1,0-1 0,6-9-9,3-11-62,-2 0 0,-1-1 0,-2-1 1,-2 0-1,-1-1 0,-2 0 0,-1-1 0,-2 0 62,-3 6-128,0 0 0,-2 0 0,-2-1 0,-1 1 0,-2 0 0,-1 0 0,-4-13 128,4 26-70,-1 1 1,-1-1-1,0 1 1,-2 0-1,0 0 1,-1 1 0,-1 0-1,-1 1 1,0 0-1,-2 1 1,1 0-1,-12-10 70,14 17 27,0 1 1,-1 0-1,-1 0 0,1 1 0,-1 1 1,0 0-1,0 0 0,-1 1 0,0 1 1,-13-3-28,-2 1 74,-1 1 1,-1 2-1,1 1 1,-17 1-75,32 2-20,0 0 1,0 1-1,0 0 1,1 1-1,-1 0 1,1 1-1,-1 1 1,1 0-1,1 1 1,-13 7 19,8 6-2673,13-15 1691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8:55.927"/>
    </inkml:context>
    <inkml:brush xml:id="br0">
      <inkml:brushProperty name="width" value="0.2" units="cm"/>
      <inkml:brushProperty name="height" value="0.2" units="cm"/>
      <inkml:brushProperty name="color" value="#FFFFFF"/>
    </inkml:brush>
  </inkml:definitions>
  <inkml:trace contextRef="#ctx0" brushRef="#br0">1 0 88,'1'16'331,"1"0"0,1-1 0,0 1-1,1-1 1,2 2-331,6 28 342,104 422 1606,-30-129-1520,-53-227-1560,-33-106 380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04.017"/>
    </inkml:context>
    <inkml:brush xml:id="br0">
      <inkml:brushProperty name="width" value="0.2" units="cm"/>
      <inkml:brushProperty name="height" value="0.2" units="cm"/>
      <inkml:brushProperty name="color" value="#FFFFFF"/>
    </inkml:brush>
  </inkml:definitions>
  <inkml:trace contextRef="#ctx0" brushRef="#br0">75 18 36,'-16'-14'217,"13"11"33,3 3-22,0 0-40,0 0 26,0 0-66,0 0 30,0 0 1,0 0-42,0 0-14,0 0 1,0 0 18,0 0-66,0 0 4,0 0-12,0 0-12,0 0-23,0 0 43,0 0 21,0 0 20,0 0-9,0 0 25,0 0 17,0 0-6,-1 0-121,0 1-1,0 0 1,0-1 0,0 1 0,0 0 0,0 0 0,0 0 0,0 0 0,0 0 0,0 0 0,1 0 0,-1 0 0,0 0 0,1 0-1,-1 0 1,1 1 0,-1-1 0,1 0 0,0 0 0,-1 0 0,1 1 0,0-1 0,0 0 0,0 1 0,0-1 0,0 0-1,0 1 1,0-1 0,0 1-23,1 56 280,0-40-166,-2 39 204,-2-1 0,-8 36-318,2-25 216,2 1 0,3 4-216,-1 14 165,4-73-140,0 0 0,1 0-1,1 0 1,0 0 0,1 0-1,0 0 1,1 0 0,0 0-1,1-1 1,0 1 0,5 8-25,-4-13 16,0 0 0,0-1 0,1 1 1,-1-1-1,2 0 0,-1-1 0,1 1 0,0-1 0,0 0 1,1-1-1,0 0 0,-1 0 0,2-1 0,-1 0 1,1 0-1,-1-1 0,1 0-16,72 22 54,-53-18-29,-1 1 0,1 2 1,-2 0-1,0 2 1,0 1-1,-1 1 0,0 1-25,45 43-562,-55-43 294,1-1 0,0-1 0,1 0 0,1-2 0,-1 0 1,2-1-1,2 1 268,-9-8-906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06.763"/>
    </inkml:context>
    <inkml:brush xml:id="br0">
      <inkml:brushProperty name="width" value="0.2" units="cm"/>
      <inkml:brushProperty name="height" value="0.2" units="cm"/>
      <inkml:brushProperty name="color" value="#FFFFFF"/>
    </inkml:brush>
  </inkml:definitions>
  <inkml:trace contextRef="#ctx0" brushRef="#br0">2 1 104,'-1'1'82,"1"0"0,0 0 0,0 0 0,0 0 0,0 0 0,0 0 0,0 0 0,0 0 0,0 0 0,0 0 0,0 0 0,0 0 0,1 0 0,-1-1 0,0 1 0,1 0 0,-1 0 0,1 0 0,-1 0 0,1 0 0,-1 0 0,1-1-82,15 17 242,-2 0 1,1 1-1,-2 1 0,-1 0 1,0 0-1,-1 1 0,-1 1 1,-1 0-1,-1 0 0,-1 1 1,1 4-243,-3 11 45,-1 1 1,-2-1-1,-1 1 1,-2 0-1,-2-1 1,-1 1-1,-2-1 1,-2 0-1,-1 0 0,-4 5-45,3-24-1245,4-15 166</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08.471"/>
    </inkml:context>
    <inkml:brush xml:id="br0">
      <inkml:brushProperty name="width" value="0.2" units="cm"/>
      <inkml:brushProperty name="height" value="0.2" units="cm"/>
      <inkml:brushProperty name="color" value="#FFFFFF"/>
    </inkml:brush>
  </inkml:definitions>
  <inkml:trace contextRef="#ctx0" brushRef="#br0">1 35 148,'0'-15'238,"0"12"-48,0 3 27,0 0 43,0 0-11,0 0-36,1-4 13,-1 3-213,0 1 0,0-1 0,1 1 0,-1-1 0,0 0 0,0 1-1,0-1 1,1 1 0,-1-1 0,0 1 0,0-1 0,1 1-1,-1-1 1,1 1 0,-1 0 0,0-1 0,1 1 0,-1-1-1,1 1 1,-1 0 0,1-1 0,-1 1 0,1 0 0,-1 0 0,1-1-1,-1 1 1,1 0 0,-1 0 0,1 0 0,0 0 0,-1 0-1,1 0 1,-1 0 0,1 0 0,0 0 0,-1 0 0,1 0-1,-1 0 1,1 0 0,-1 0 0,1 0 0,0 0 0,-1 1 0,1-1-1,-1 0 1,1 1 0,-1-1-13,29 28 574,-13-5-341,-2 0 0,0 1-1,-1 1 1,-2 0 0,0 1 0,5 21-233,11 48 609,0 25-609,-15-68 120,-3-11-174,4 11-363,-2 1-1,-3 1 1,-2-1 0,-2 14 417,-4-57-914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08.797"/>
    </inkml:context>
    <inkml:brush xml:id="br0">
      <inkml:brushProperty name="width" value="0.2" units="cm"/>
      <inkml:brushProperty name="height" value="0.2" units="cm"/>
      <inkml:brushProperty name="color" value="#FFFFFF"/>
    </inkml:brush>
  </inkml:definitions>
  <inkml:trace contextRef="#ctx0" brushRef="#br0">1 468 216,'37'-20'276,"3"-5"32,2-2-60,3-4-16,6 0-56,3-4 56,6-2-60,-3 1 8,-1-1 8,4 2 0,-10 2-172,5 4-72,-7 1-156,-6 5-152,-5 0-224,-3 6-264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06.155"/>
    </inkml:context>
    <inkml:brush xml:id="br0">
      <inkml:brushProperty name="width" value="0.1" units="cm"/>
      <inkml:brushProperty name="height" value="0.1" units="cm"/>
      <inkml:brushProperty name="color" value="#66CC00"/>
    </inkml:brush>
  </inkml:definitions>
  <inkml:trace contextRef="#ctx0" brushRef="#br0">199 143 196,'0'0'200,"0"0"9,0 0-22,0 0-28,0 0-72,0 0 17,0 0-5,0 0-27,0 0 16,0 0 15,0 0-34,24 0 425,-21 0-428,-2 0-36,0 0 0,0 0-1,0 0 1,0 0 0,0 0-1,0 0 1,0 0 0,0 0-1,0 0 1,0 0 0,0 0-1,-1-1 1,1 1 0,0 0-1,0-1 1,0 1 0,0-1-1,0 1 1,-1-1 0,1 1-1,0-1 1,0 1 0,-1-1-1,1 0 1,0 1 0,-1-1-1,1 0 1,-1 0 0,1 0-1,-1 1 1,1-1 0,-1 0-1,0 0-29,-37 21 906,31-17-837,0 0-10,0 0 0,-1 1 0,2 0 0,-1 0 0,0 0 0,1 1 0,0 0 0,-1 1-59,56-36-151,-32 18 112,-7 5 74,0 0-1,-1-1 1,0 0 0,0-1 0,-1 0 0,7-9-35,-21 23 104,-1 1 1,0-2-1,0 1 0,0-1 1,-1 0-1,-4 2-104,-29 21 166,18-12-70,-14 14-28,69-42-184,18-17 74,-2-3 1,-2-2 0,43-40 41,-251 186 501,93-66-414,53-36-73,0 0 0,0 1-1,1 1 1,0 0-1,1 1 1,-8 9-14,58-63-292,3 2-1,8-6 293,39-38 104,-87 84-80,1-1 0,0 1-1,0 0 1,-1-1 0,1 1-1,0-1 1,-1 0 0,1 1-1,0-1 1,-1 0 0,1 1 0,-1-1-1,1 0 1,-1 1 0,0-1-1,1 0 1,-1 0 0,0 0-1,1 0 1,-1 1 0,0-1 0,0 0-1,0 0 1,0 0 0,0 0-24,-21 8 211,-43 31-147,59-34-16,-195 131 230,194-130-653,25-14 265,29-17 64,-5-2-9,26-25 55,-20 15 158,-85 71-77,0 2 0,3 2-1,1 1 1,-16 25-81,43-56-25,-1 0-23,-1 1 0,2 0-1,-1 0 1,1 1 0,0 0 0,1-1 0,0 2-1,0-1 1,1 0 0,1 1 0,-1-1 0,1 1 48,25-5-171,-15-5 136,1-1 0,-1 0 1,0-1-1,0 0 0,0 0 1,0-1-1,-1 0 0,1 0 0,2-2 35,68-42-312,-46 26 199,74-51 749,-122 84-528,0 2 0,1 0 0,0 0 0,1 2 0,1-1 0,0 2 1,1 0-1,-6 13-108,18-30-5,0 0 1,-1 0-1,1 0 1,0 0-1,0 1 1,0-1-1,-1 0 1,1 0-1,0 0 1,0 0 0,0 1-1,0-1 1,0 0-1,0 0 1,-1 0-1,1 1 1,0-1-1,0 0 1,0 0-1,0 0 1,0 1-1,0-1 1,0 0-1,0 0 1,0 1 0,0-1-1,0 0 1,0 0-1,0 1 1,0-1-1,0 0 1,0 0-1,0 0 1,0 1-1,1-1 1,-1 0-1,0 0 1,0 1 0,0-1-1,0 0 1,0 0-1,0 0 1,1 0-1,-1 1 1,0-1-1,0 0 1,0 0-1,1 0 1,-1 0-1,0 0 1,0 0-1,0 1 1,1-1 4,16-4-65,17-14 18,-7-1 61,5-3 47,0-1 0,-2-2 0,14-15-61,-167 169 514,94-97-441,15-19-112,1 1-1,1 0 1,0 1 0,1 1 0,0 0 0,-1 5 39,12-21-8,0 0 0,0 0 0,-1 1 0,1-1 0,0 0-1,0 0 1,0 0 0,0 0 0,0 0 0,0 1 0,0-1-1,0 0 1,-1 0 0,1 0 0,0 0 0,0 1 0,0-1-1,0 0 1,0 0 0,0 0 0,0 1 0,0-1 0,0 0 0,0 0-1,0 0 1,0 0 0,1 1 0,-1-1 0,0 0 0,0 0-1,0 0 1,0 0 0,0 1 0,0-1 0,0 0 0,0 0-1,0 0 1,1 0 0,-1 0 0,0 1 0,0-1 0,0 0 0,0 0-1,0 0 1,1 0 0,-1 0 0,0 0 0,0 0 0,0 0-1,0 0 1,1 0 0,-1 1 0,0-1 0,0 0 0,0 0-1,1 0 1,-1 0 0,0 0 8,17-5-260,18-13-103,12-13-315,-1-3 1,0-3 677,12-9-437,-36 31 452,-26 22 145,-35 33 225,25-25-351,-36 33 203,35-35-331,0 1 1,1 0-1,1 1 0,-7 10 94,10-17-1235,8-7 453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09.132"/>
    </inkml:context>
    <inkml:brush xml:id="br0">
      <inkml:brushProperty name="width" value="0.2" units="cm"/>
      <inkml:brushProperty name="height" value="0.2" units="cm"/>
      <inkml:brushProperty name="color" value="#FFFFFF"/>
    </inkml:brush>
  </inkml:definitions>
  <inkml:trace contextRef="#ctx0" brushRef="#br0">0 421 48,'8'0'175,"0"0"0,0-1 0,-1 1 0,1-2-1,0 1 1,0-1 0,-1 0 0,1 0 0,-1-1 0,5-2-175,72-40 644,-70 37-495,121-77 114,-4-6-1,-1-7-262,-61 43-1483,-38 35 563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0.083"/>
    </inkml:context>
    <inkml:brush xml:id="br0">
      <inkml:brushProperty name="width" value="0.2" units="cm"/>
      <inkml:brushProperty name="height" value="0.2" units="cm"/>
      <inkml:brushProperty name="color" value="#FFFFFF"/>
    </inkml:brush>
  </inkml:definitions>
  <inkml:trace contextRef="#ctx0" brushRef="#br0">457 21 56,'0'0'200,"0"0"18,0 0 4,0 0-43,0 0-56,0 0-2,0 0-3,0 0-49,0 0 21,0 0-5,-2-5-8,1 4-74,1 0 0,-1 0 0,1 0 0,-1 0 0,1 0 0,-1 0 0,0 1 0,0-1 0,1 0 0,-1 0 0,0 1 0,0-1 0,0 0 0,1 1 0,-1-1 0,0 1 0,0-1 1,0 1-1,0-1 0,0 1 0,0 0 0,0 0 0,0-1 0,0 1 0,0 0 0,0 0 0,0 0 0,-1 0 0,1 0 0,0 0-3,-37 15 136,22-8-92,-20 11 161,0 2 1,1 1-1,0 2 1,2 1-1,1 1 1,2 2-1,0 2 1,-21 26-206,44-48 41,1 1 0,1 0 0,-1 0 0,1 0-1,1 1 1,-1-1 0,1 1 0,1 0 0,0 1 0,0-1 0,0 7-41,2-12 17,1 0 0,0 1-1,0-1 1,0 0 0,0 1 0,1-1 0,0 0-1,0 0 1,0 1 0,1-1 0,-1 0 0,1 0 0,0 0-1,0-1 1,0 1 0,0 0 0,1-1 0,0 1-1,0-1 1,0 0 0,0 0 0,0 0 0,0 0 0,1-1-1,-1 1 1,1-1 0,3 2-17,26 12 200,0-1 0,1-1 0,18 3-200,-10-3 357,0 3 1,14 8-358,-45-20 73,0 2-1,0-1 1,-1 1 0,0 1-1,0 0 1,0 0 0,-1 1-1,-1 1 1,1-1 0,1 5-73,-6-9 33,-1 1 1,1 0 0,-2-1-1,1 1 1,0 0 0,-1 1-1,0-1 1,-1 0 0,0 1 0,1-1-1,-2 1 1,1-1 0,-1 1-1,0-1 1,-1 1 0,1-1-34,-2 5 46,0-1 0,-1 0 0,0 0 0,-1 0 0,0 0 0,0-1 0,-1 1 0,0-1 0,-5 6-46,-3 2-84,0 0 1,-2 0-1,0-1 1,-1-1-1,0-1 1,-1 0-1,-1-2 0,0 1 1,-8 2 83,18-10-312,-1-2 1,1 1 0,0-1-1,-1 0 1,0-1-1,0 0 1,0 0-1,-1-1 312,-11 0-1060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0.660"/>
    </inkml:context>
    <inkml:brush xml:id="br0">
      <inkml:brushProperty name="width" value="0.2" units="cm"/>
      <inkml:brushProperty name="height" value="0.2" units="cm"/>
      <inkml:brushProperty name="color" value="#FFFFFF"/>
    </inkml:brush>
  </inkml:definitions>
  <inkml:trace contextRef="#ctx0" brushRef="#br0">268 1 420,'-10'1'186,"0"0"1,1 1-1,-1 0 0,0 0 1,1 1-1,0 1 0,0-1 1,0 2-1,0-1 0,1 1 1,0 0-1,0 1 0,0 0 1,0 0-1,1 1 0,0 0 1,1 0-1,-1 1 0,1-1 1,1 1-1,-4 7-186,-4 5 206,2 1 1,0 0 0,1 1-1,1 0 1,1 1 0,1 0-1,1 0 1,-1 10-207,5-18 99,1-1 1,0 1-1,1 0 1,0-1-1,2 1 1,-1-1-1,2 1 1,0-1-1,3 7-99,-5-16 33,1 0-1,-1 0 1,1 0 0,0-1-1,1 1 1,-1-1-1,1 1 1,0-1 0,0 0-1,0 0 1,1 0 0,-1-1-1,1 1 1,0-1 0,0 0-1,0 0 1,0 0-1,1-1 1,-1 1 0,1-1-1,-1 0 1,1 0 0,0-1-1,0 1 1,0-1-1,0 0 1,0-1 0,0 1-1,3-1-32,-3-1 13,1 0-1,-1 0 1,0 0-1,0-1 0,0 1 1,-1-1-1,1 0 0,0-1 1,-1 1-1,1-1 1,-1 0-1,0 0 0,0-1 1,0 1-1,0-1 0,-1 0 1,1 0-1,-1 0 1,0 0-1,0 0 0,-1-1 1,1 0-1,1-4-12,3-5-17,-1-1-1,0 0 1,-1 0-1,-1 0 0,0 0 1,-1-1-1,1-10 18,-3 9-27,-1 0 0,0-1-1,-2 1 1,0 0-1,0 0 1,-5-13 27,-5-34 84,9 45-13,4 25 31,6 31-4,-1-15-166,1-1-1,1 0 1,1-1 0,0 0 0,2 0-1,0-1 1,1-1 0,1 0-1,1 0 1,0-1 0,1-1 0,1-1-1,1 0 1,0-1 0,1-1-1,12 7 69,-27-18-305,18 4-2768,-11-6 1836</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1.064"/>
    </inkml:context>
    <inkml:brush xml:id="br0">
      <inkml:brushProperty name="width" value="0.2" units="cm"/>
      <inkml:brushProperty name="height" value="0.2" units="cm"/>
      <inkml:brushProperty name="color" value="#FFFFFF"/>
    </inkml:brush>
  </inkml:definitions>
  <inkml:trace contextRef="#ctx0" brushRef="#br0">0 246 24,'2'4'151,"-1"0"1,0-1-1,0 1 1,0 0-1,0 0 1,-1 0-1,0-1 0,0 1 1,0 0-152,3 28 443,5 18 261,2 0-1,5 13-703,-10-47 154,0 0-1,1-1 1,0 0-1,1 0 1,1 0-1,1-1 0,0 0 1,0-1-1,5 4-153,-13-16 22,1 1-1,-1-1 1,1 0-1,-1 0 0,1 0 1,0 0-1,-1 0 1,1 0-1,0 0 0,0-1 1,0 1-1,-1-1 0,1 1 1,0-1-1,0 0 1,0 0-1,0 0 0,0 0 1,0 0-1,0 0 1,0 0-1,-1-1 0,1 1 1,0-1-1,0 1 0,0-1 1,0 0-1,-1 1 1,1-1-1,0 0 0,-1 0 1,1-1-1,-1 1 1,1 0-1,-1 0 0,0-1 1,1 1-1,-1-1-21,8-7 70,0 0-1,0-1 1,-1 0 0,7-11-70,3-8 83,-2-1-1,0 0 1,-2-1 0,-2-1 0,3-10-83,41-168-51,-35 125-9,-17 60-66,-4 20-46,1 0 0,0 0 0,0 0 0,0 0 0,0 0 1,1 0-1,0 0 0,2-4 172,-4 8-761,-3 0-406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1.610"/>
    </inkml:context>
    <inkml:brush xml:id="br0">
      <inkml:brushProperty name="width" value="0.2" units="cm"/>
      <inkml:brushProperty name="height" value="0.2" units="cm"/>
      <inkml:brushProperty name="color" value="#FFFFFF"/>
    </inkml:brush>
  </inkml:definitions>
  <inkml:trace contextRef="#ctx0" brushRef="#br0">81 310 128,'20'-7'247,"-1"-1"-1,0-1 1,0-1 0,-1 0-1,0-2 1,0 0 0,-2-1 0,1 0-1,-2-2 1,0 0 0,0 0-1,-2-1 1,0-1 0,-1 0-1,4-8-246,-15 23 0,0-1 0,0 1 0,0-1 0,0 1-1,0-1 1,0 0 0,-1 1 0,1-1 0,-1 0 0,0 1-1,1-1 1,-1 0 0,-1 0 0,1 1 0,0-1 0,-1 0-1,1 1 1,-1-1 0,0 0 0,0 1 0,0-1-1,0 1 1,0-1 0,-1 1 0,1 0 0,-1-1 0,1 1-1,-1 0 1,0 0 0,0 0 0,0 0 0,0 0 0,0 1-1,-1-1 1,1 1 0,0-1 0,-1 1 0,1 0 0,-1 0-1,1 0 1,-1 0 0,0 0 0,1 1 0,-1-1-1,0 1 1,1 0 0,-1 0 0,0 0 0,0 0 0,1 0-1,-1 0 1,0 1 0,0-1 0,1 1 0,-1 0 0,1 0-1,-2 1 1,-11 3 43,1 2-1,0 0 1,0 1 0,1 0-1,0 1 1,0 1-1,1 0 1,1 0-1,-1 1 1,2 1-1,-1 0 1,2 0-1,-1 1 1,2 0-1,-3 6-42,0 0 87,1 1-1,0 1 0,2 0 1,0 0-1,2 0 0,0 1 0,1 0 1,2 0-1,0 0 0,0 21-86,3-37 12,1 0-1,-1 0 1,1 0-1,0 0 1,0 0 0,1 0-1,0 0 1,0 0-1,0-1 1,1 1-1,0-1 1,0 0 0,0 1-1,1-1 1,0 0-1,0-1 1,0 1-1,0-1 1,1 0 0,-1 0-1,1 0 1,0-1-1,0 1 1,1-1-1,-1-1 1,1 1 0,-1-1-1,1 0 1,0 0-1,0 0 1,0-1 0,0 0-1,0 0 1,0-1-1,0 1 1,0-1-1,1-1 1,-1 1 0,3-2-12,15-5-373,0-1 1,-1-1-1,0-1 1,-1-1-1,20-13 373,-5 0-960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4.466"/>
    </inkml:context>
    <inkml:brush xml:id="br0">
      <inkml:brushProperty name="width" value="0.2" units="cm"/>
      <inkml:brushProperty name="height" value="0.2" units="cm"/>
      <inkml:brushProperty name="color" value="#FFFFFF"/>
    </inkml:brush>
  </inkml:definitions>
  <inkml:trace contextRef="#ctx0" brushRef="#br0">322 803 88,'0'0'155,"1"0"-93,0 1 0,0-1-1,-1 0 1,1 0 0,0 0 0,0 0 0,-1 0 0,1 0 0,0 0 0,0 0 0,0 0 0,-1 0 0,1-1-1,0 1 1,0 0 0,-1 0 0,1-1 0,0 1 0,-1 0 0,1-1 0,0 0-62,-1-1 171,-1 0 0,1 0 0,-1 0 0,1 0-1,0 0 1,0 0 0,0 0 0,0 0 0,1 0 0,-1 0 0,0 0 0,1 0 0,0 0 0,-1 0 0,1 0 0,0-1-171,0 2 11,0 0 0,0-1 0,0 1 1,0 0-1,-1 0 0,1 0 0,0-1 1,-1 1-1,1 0 0,-1-1 0,0 1 0,1 0 1,-1-1-1,0 1 0,0-1 0,0 1 1,0-1-1,0 1 0,0 0 0,0-1 1,-1 1-1,1 0 0,0-1 0,-1 1 0,1 0 1,-1-2-12,-2 0 31,1-1-1,-1 1 1,0-1 0,0 1 0,0 0 0,0 0 0,-1 0 0,1 0 0,-4-1-31,3 1 18,-1 0-1,1 0 1,-1 1 0,1-1 0,-1 1 0,0 0 0,0 1 0,0-1-1,0 1 1,-1 0 0,1 0 0,0 1 0,0 0 0,-1 0 0,1 0-1,-5 1-17,2 0 19,0 1 0,0 1-1,0-1 1,1 1-1,-1 0 1,1 1 0,0 0-1,0 0 1,0 1-1,-4 3-18,-1 2 32,0 1 1,0 0-1,1 1 0,1 0 1,0 1-1,0 0 0,1 1 0,1 0 1,1 0-1,-6 13-32,8-12 28,0-1-1,1 1 1,1 0 0,0 0 0,1 0-1,1 0 1,0 0 0,1 0 0,0 0-1,1 0 1,1 0 0,2 4-28,-2-8 25,1-1 1,1 0 0,-1 0-1,2 0 1,-1-1-1,1 1 1,1-1-1,0 0 1,0 0-1,1-1 1,0 0 0,0 0-1,1-1 1,0 0-1,0 0 1,1-1-1,6 4-25,-12-8 15,0-1 0,0 1 0,0-1-1,0 0 1,0 0 0,1 0 0,-1 0 0,0 0-1,1-1 1,-1 1 0,0-1 0,1 0-1,-1 0 1,0-1 0,1 1 0,-1-1 0,0 1-1,1-1 1,-1 0 0,0 0 0,0 0-1,0-1 1,0 1 0,0-1 0,0 0 0,1-1-15,9-6 29,-1-1 0,-1 0 0,1-1 0,-2-1 0,3-3-29,-3 4 32,13-17-33,-1-2 1,-1-1-1,-2 0 1,-1-2-1,-2 0 0,-1-1 1,-1 0-1,-2-1 1,3-19 0,9-49-300,-5-2 1,4-70 299,-16 63 151,-5-86-151,-3 104 258,0 89-175,-1 7-56,-1 16-1,4 36 40,3 1 0,4 19-66,8 18 61,4 0 0,4-2 0,10 17-61,-18-63-67,2-1 0,2-1 0,1 0 0,3-2 1,1-1-1,2-1 0,9 9 67,-32-43-127,-2-1-130,1 1-1,0 0 1,0-1 0,0 0 0,1 0 0,-1 0 0,1 0 0,-1 0 0,1-1-1,0 1 1,0-1 0,0 0 0,4 1 257,-6-3-1097</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6.446"/>
    </inkml:context>
    <inkml:brush xml:id="br0">
      <inkml:brushProperty name="width" value="0.2" units="cm"/>
      <inkml:brushProperty name="height" value="0.2" units="cm"/>
      <inkml:brushProperty name="color" value="#FFFFFF"/>
    </inkml:brush>
  </inkml:definitions>
  <inkml:trace contextRef="#ctx0" brushRef="#br0">12 698 20,'0'0'8,"0"-1"0,0 1 0,0-1 0,0 1 0,0-1 0,0 0 0,0 1 0,0-1-1,0 1 1,0-1 0,0 1 0,0-1 0,0 0 0,0 1 0,0-1 0,1 1 0,-1-1 0,0 1 0,0-1 0,1 1 0,-1-1 0,0 1 0,1-1 0,-1 1 0,0 0 0,1-1-1,-1 1 1,1-1 0,-1 1 0,1 0 0,-1-1 0,1 1 0,-1 0 0,1 0 0,-1-1 0,1 1 0,-1 0 0,1 0 0,-1 0 0,1 0 0,-1 0 0,1 0 0,0 0-1,-1 0 1,1 0 0,-1 0-8,3 0 143,-3 0-27,0 0-17,0 0 1,0 0-18,0 0 61,0 0 7,0 0-40,0 0 5,25-2 289,-23 2-383,-1 0 0,1-1 0,0 1 0,-1 0 0,1 0 0,0 0 0,-1 0 0,1 0 0,0 1-1,-1-1 1,1 0 0,0 1 0,-1-1 0,1 1 0,-1-1 0,1 1 0,-1 0 0,1 0 0,-1 0 0,1 0 0,-1 0 0,0 0-1,0 0 1,1 0 0,-1 1 0,0-1 0,0 0 0,0 1 0,0-1 0,0 2-21,14 18 190,0 1 0,-2 0 0,-1 1 0,-1 0 0,0 1 0,-2 0 0,-1 0 0,2 11-190,-10-34 27,0 0 0,0-1 0,0 1 0,1 0 0,-1-1 0,0 1 0,0 0 0,0-1 0,0 1 0,0 0 1,0 0-1,0-1 0,0 1 0,-1 0 0,1-1 0,0 1 0,0 0 0,-1-1 0,1 1 0,0 0 0,-1-1 0,1 1 0,0-1-27,-1 0 22,0 0 1,0 0-1,0 0 0,0 0 0,1 0 1,-1-1-1,0 1 0,0 0 0,0-1 1,1 1-1,-1-1 0,0 1 0,1-1 1,-1 1-1,0-1 0,1 1 0,-1-1 1,0 0-1,1 1 0,-1-1 0,1 0 1,-1 1-1,1-1 0,0 0-22,-16-22-44,1 0 0,1-1 0,2-1 1,0 0-1,2-1 0,-3-10 44,4 11-24,-9-26 15,1 0-1,4-1 0,1-1 0,3 0 0,2 0 1,3-1-1,1-21 10,4 66 10,-1 0 0,2-1 0,-1 1 0,1 0 0,1 0 0,0 0 0,0 0 0,1 1 0,0-1 0,3-4-10,-5 9 8,1 0 1,-1-1 0,1 2-1,0-1 1,0 0 0,0 1 0,1-1-1,-1 1 1,1 0 0,0 0-1,0 0 1,0 1 0,0-1 0,0 1-1,0 0 1,1 0 0,-1 1-1,1-1 1,-1 1 0,1 0-1,1 0-8,-1 1 11,-1 1 0,1 0-1,-1 0 1,1 0-1,-1 0 1,1 1 0,-1 0-1,0 0 1,0 0-1,0 0 1,0 1 0,0 0-1,0-1 1,2 3-11,48 47 156,-53-52-154,48 58 87,-2 2 0,-3 1 1,23 46-90,-34-54 85,63 104 119,-92-158-450,-1-13 146,-1-14 15,-3-93-1093,-10-55 1178,6 130-177,3-1 0,3-28 177,0 20-57,-2 48 64,1-1-1,1 1 1,0-1 0,0 1 0,0 0 0,1 0 0,0 0-1,0 0 1,1 0 0,0 0 0,0 0 0,0 1 0,1-1 0,0 1-1,4-4-6,-6 9 13,0 0 0,0 0-1,0 0 1,0 0-1,0 0 1,0 0 0,0 1-1,0-1 1,0 1-1,0 0 1,1 0-1,-1 0 1,0 0 0,0 0-1,0 0 1,1 0-1,-1 1 1,0-1 0,0 1-1,0-1 1,0 1-1,0 0 1,0 0 0,0 0-1,0 0 1,0 0-1,0 0 1,-1 1 0,1-1-1,1 2-12,6 4 35,1 0 1,-2 1-1,1 0 0,-1 0 0,3 5-35,201 272 669,-172-226-566,-29-41-272,0-1 1,1 0-1,1-1 0,1 0 0,10 8 169,-24-24-681,0 0-380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6.861"/>
    </inkml:context>
    <inkml:brush xml:id="br0">
      <inkml:brushProperty name="width" value="0.2" units="cm"/>
      <inkml:brushProperty name="height" value="0.2" units="cm"/>
      <inkml:brushProperty name="color" value="#FFFFFF"/>
    </inkml:brush>
  </inkml:definitions>
  <inkml:trace contextRef="#ctx0" brushRef="#br0">0 0 324,'42'17'2244,"53"34"-1115,-75-38-1144,0-1 0,1-1 0,1-1 0,-1-1 0,2-1-1,-1 0 1,1-2 0,3 0 15,-25-6-90,1 0-1,-1 0 0,1 0 0,-1 0 1,0 0-1,1-1 0,-1 1 0,1 0 0,-1-1 1,0 1-1,1-1 0,-1 1 0,0-1 1,1 0-1,-1 1 0,0-1 0,0 0 1,1 0-1,-1 0 0,0 0 0,0 0 0,0 0 1,0 0-1,-1 0 0,1-1 0,0 1 1,0-1 90,2-2-395,10-12-320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7.200"/>
    </inkml:context>
    <inkml:brush xml:id="br0">
      <inkml:brushProperty name="width" value="0.2" units="cm"/>
      <inkml:brushProperty name="height" value="0.2" units="cm"/>
      <inkml:brushProperty name="color" value="#FFFFFF"/>
    </inkml:brush>
  </inkml:definitions>
  <inkml:trace contextRef="#ctx0" brushRef="#br0">43 1 492,'-12'373'3213,"-12"153"-1792,18-306-3101,5-175 818</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8.445"/>
    </inkml:context>
    <inkml:brush xml:id="br0">
      <inkml:brushProperty name="width" value="0.2" units="cm"/>
      <inkml:brushProperty name="height" value="0.2" units="cm"/>
      <inkml:brushProperty name="color" value="#FFFFFF"/>
    </inkml:brush>
  </inkml:definitions>
  <inkml:trace contextRef="#ctx0" brushRef="#br0">158 1 96,'0'0'87,"0"0"7,0 0-8,0 0-1,0 0 44,0 0 59,0 0-3,0 0-17,14 0 142,-12 2 3018,-3-1-3313,0 0 0,0 0 0,0-1 0,-1 1 0,1 0 0,0 0 0,-1-1 0,1 1 0,-1-1 0,1 1 0,0-1 0,-1 0 0,1 0 0,-1 1 1,1-1-1,-1 0 0,1 0 0,-1 0 0,0-1-15,-1 1 40,0 0-1,-1 0 1,1 1 0,0-1 0,0 1 0,-1 0 0,1 0 0,0 0 0,0 0-1,-1 0-39,-3 3 15,0 0 0,1 1-1,-1 0 1,1 0-1,0 0 1,0 1-1,1-1 1,-1 2-1,1-1 1,1 0-1,-1 1 1,1 0-1,-1 3-14,-1 1 15,2 2 0,-1-1 0,1 0 0,1 1 0,0 0 0,1 0 0,0 0 0,1 1-15,0 9 12,1 1-1,2-1 1,0 0 0,1 0-1,1-1 1,1 1 0,1-1-1,1 0 1,5 7-12,-7-16 9,1-2-1,0 1 1,1-1-1,0 0 1,1 0 0,0-1-1,1 0 1,0 0 0,1-1-1,0 0 1,0-1 0,1 0-1,0-1 1,0 0 0,1 0-1,0-1 1,0-1 0,5 1-9,14 4 21,0-2 1,0-2-1,0-1 1,1-1-1,0-2 1,0-1 0,2-1-22,97 0-1978,-116-4 1220,18-14-235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6T19:12:08.455"/>
    </inkml:context>
    <inkml:brush xml:id="br0">
      <inkml:brushProperty name="width" value="0.1" units="cm"/>
      <inkml:brushProperty name="height" value="0.1" units="cm"/>
      <inkml:brushProperty name="color" value="#66CC00"/>
    </inkml:brush>
  </inkml:definitions>
  <inkml:trace contextRef="#ctx0" brushRef="#br0">187 151 220,'0'-21'1075,"1"16"-1041,0-1 0,0 1 0,1-1 0,0 1 0,0 0 0,0 0 0,1 0 0,0 0 0,0 0 0,0 0 0,1-1-34,0 2 242,-1-1 0,1 0 0,-1 0-1,-1 0 1,1-1 0,-1 1 0,0-1-1,0 1 1,0-1 0,-1 0-1,0-3-241,-5 11 82,0 1 0,0-1 0,0 1-1,0 0 1,1 0 0,-1 0-1,-2 4-81,-27 29 450,-1-1 0,-2-2-1,-14 9-449,81-66 107,17-15-186,2 3-1,14-6 80,-52 34 25,6-5 121,-16 12 29,-8 8 99,-101 90 60,59-57-200,3 2 0,-30 37-134,75-79-2,0 0 0,0 0 0,0-1 0,0 1 1,0 0-1,0 0 0,1 0 0,-1 0 0,0 0 0,0 0 0,0 0 0,0 0 0,0 0 0,0 0 0,0 0 0,0 0 0,1 0 0,-1 0 0,0 0 0,0 0 0,0 1 0,0-1 0,0 0 0,0 0 0,0 0 0,0 0 0,1 0 0,-1 0 0,0 0 0,0 0 0,0 0 0,0 0 0,0 0 0,0 0 0,0 0 1,0 1-1,0-1 0,0 0 0,0 0 0,0 0 0,0 0 0,0 0 0,0 0 0,0 0 0,0 0 0,0 1 0,0-1 0,0 0 0,0 0 0,0 0 0,0 0 0,0 0 0,0 0 0,0 0 0,0 1 0,0-1 0,0 0 0,0 0 0,0 0 0,0 0 0,0 0 0,0 0 0,0 0 0,0 0 0,0 0 0,0 1 1,0-1 1,16-4-52,15-6 18,42-35-98,-51 30 358,0 1 0,21-9-226,-47 26 51,1 0-1,1 0 1,-1 0-1,0 1 1,1-1-1,0 1 1,0 0-1,-1 2-50,-8 11 54,-18 18 178,-28 25-232,26-28-29,-24 31 29,55-63-4,0 0 0,0 0 1,-1 0-1,1 0 0,0 0 0,0 0 1,0 1-1,0-1 0,-1 0 0,1 0 1,0 0-1,0 0 0,0 0 0,0 0 1,0 1-1,0-1 0,-1 0 0,1 0 1,0 0-1,0 0 0,0 1 0,0-1 1,0 0-1,0 0 0,0 0 0,0 0 1,0 1-1,0-1 0,0 0 1,0 0-1,0 0 0,0 1 0,0-1 1,0 0-1,0 0 0,0 0 0,0 0 1,0 1-1,0-1 0,0 0 0,0 0 1,1 0-1,-1 0 0,0 1 0,0-1 1,0 0-1,0 0 0,0 0 0,0 0 1,0 0-1,1 0 0,-1 1 0,0-1 1,0 0-1,0 0 4,15-3-77,14-9 2,145-91 98,-227 183 611,17-39-519,25-29-117,0 0 0,0 1-1,1 1 1,1 0 0,-1 2 2,14-16-32,-1 0 0,1 0 0,-1-1 0,1 1 0,-1-1 1,1 0-1,-1 0 0,1 0 0,-1 0 0,2-2 32,61-34-103,52-39 103,-173 132 163,-45 34-163,100-90-44,24-8-177,10-5-73,0-3 0,15-9 294,30-16-51,-95 65 321,-40 30-117,24-25-78,1 2 0,1 1 0,-12 18-75,42-50-4,0 0-1,0 0 1,0 0 0,0 0-1,0 0 1,0 0-1,0 0 1,0 0-1,0 0 1,0 0-1,0 1 1,0-1-1,0 0 1,-1 0 0,1 0-1,0 0 1,0 0-1,0 0 1,0 0-1,0 1 1,0-1-1,0 0 1,0 0-1,0 0 1,0 0 0,0 0-1,0 0 1,0 0-1,1 1 1,-1-1-1,0 0 1,0 0-1,0 0 1,0 0-1,0 0 1,0 0 0,0 0-1,0 0 1,0 1-1,0-1 1,0 0-1,0 0 1,0 0-1,1 0 1,-1 0-1,0 0 1,0 0 0,0 0-1,0 0 1,0 0-1,0 0 1,0 0-1,1 0 1,-1 0-1,0 0 1,0 0-1,0 0 1,0 0 0,0 0-1,0 0 1,0 0-1,1 0 1,-1 0-1,0 0 1,0 0-1,0 0 1,0 0-1,0 0 5,16-3-344,18-7-236,-33 9 550,29-5-201,-26 10 362,-17 10 0,-4 0-9,13-10-98,0 0 0,0-1-1,0 1 1,0-1 0,-1 0 0,1-1 0,-1 1 0,0-1-1,-3 1-23,8-3-40,0 0-11,1-10-40,1-1 0,0 1 0,1 0 0,0 0 1,0 0-1,1 0 0,1 0 0,0 1 0,3-5 91,22-56-408,-21 39 498,-2 0-1,-2-1 1,0 0 0,-3 1 0,0-6-90,-2 36 9,0 0 1,0 0 0,0 0 0,0 0 0,0 0 0,-1 0 0,1 0 0,0 0 0,-1 0 0,1 0 0,0 1-1,-1-1 1,1 0 0,-1 0 0,0 0 0,1 1 0,-1-1 0,1 0 0,-1 1 0,0-1 0,0 0 0,1 1 0,-1-1-1,0 1 1,0-1 0,0 1 0,0-1 0,1 1 0,-1 0 0,0 0 0,0-1 0,0 1 0,0 0 0,0 0-1,0 0 1,0 0 0,0 0 0,0 0 0,0 0 0,0 0 0,0 0 0,0 1 0,0-1 0,0 0 0,1 0-1,-2 1-9,-44 15 311,42-14-292,-58 32 159,78-47-217,-1-1 0,0 0 0,-1-1-1,-1-1 1,0 0 0,-1-1 0,1-3 39,9-7 91,-17 22-54,-1 0-1,1 0 1,-1-1 0,0 1 0,0-1-1,0 0 1,-1-1 0,1-1-37,-53 55 432,-11 31-195,-24 46-237,84-124-4,0 0 1,-1 0-1,1 0 0,0 1 1,-1-1-1,1 0 1,0 1-1,0-1 0,-1 0 1,1 0-1,0 1 0,0-1 1,0 0-1,0 1 0,-1-1 1,1 1-1,0-1 0,0 0 1,0 1-1,0-1 1,0 0-1,0 1 0,0-1 1,0 1-1,0-1 0,0 0 1,0 1-1,0-1 0,0 1 1,0-1-1,0 0 0,1 1 1,-1-1-1,0 0 1,0 1-1,0-1 0,0 0 1,1 1-1,-1-1 0,0 0 1,0 1-1,1-1 0,-1 0 1,0 0-1,1 1 4,21-4-130,26-15-82,-47 17 205,169-94-646,-170 95 656,0 0 0,0 0 0,0 1 0,0-1 0,0 0 0,0 0 0,0 0 0,0 0 0,0 0 0,0 1 0,0-1 0,0 0 0,0 0-1,0 0 1,0 0 0,0 1 0,0-1 0,0 0 0,0 0 0,0 0 0,0 0 0,0 0 0,0 1 0,0-1 0,0 0 0,0 0 0,0 0 0,0 0 0,0 0 0,0 0 0,0 1 0,0-1 0,1 0 0,-1 0 0,0 0 0,0 0 0,0 0 0,0 0 0,0 0 0,0 0 0,1 0 0,-1 0 0,0 1-1,0-1 1,0 0 0,0 0 0,0 0 0,1 0 0,-1 0 0,0 0 0,0 0 0,0 0 0,0 0 0,1 0 0,-1 0 0,0 0 0,0 0 0,0 0 0,0 0 0,0-1 0,1 1 0,-1 0-3,-13 23 103,-23 27 18,35-48-112,-110 129 271,16-22-482,86-96 160,9-12-11,0-1-1,-1 0 1,1 0-1,0 0 1,0 0-1,0 0 1,0 0-1,-1 0 1,1 0-1,0 0 1,0 0-1,0 0 1,0 0 0,0 0-1,-1 1 1,1-1-1,0 0 1,0 0-1,0 0 1,0 0-1,0 0 1,0 1-1,0-1 1,-1 0-1,1 0 1,0 0-1,0 0 1,0 1-1,0-1 1,0 0-1,0 0 1,0 0-1,0 0 1,0 1 0,0-1-1,0 0 1,0 0-1,0 0 1,0 0-1,0 1 1,0-1-1,0 0 1,0 0-1,1 0 1,-1 0-1,0 1 1,0-1-1,0 0 1,0 0-1,0 0 1,0 0-1,0 0 1,1 1 0,-1-1-1,0 0 1,0 0-1,0 0 1,0 0-1,0 0 1,1 0-1,-1 0 1,0 0-1,0 0 1,0 0-1,0 0 1,1 0-1,-1 0 54,5-4-1256</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9.163"/>
    </inkml:context>
    <inkml:brush xml:id="br0">
      <inkml:brushProperty name="width" value="0.2" units="cm"/>
      <inkml:brushProperty name="height" value="0.2" units="cm"/>
      <inkml:brushProperty name="color" value="#FFFFFF"/>
    </inkml:brush>
  </inkml:definitions>
  <inkml:trace contextRef="#ctx0" brushRef="#br0">1 0 268,'4'4'200,"-1"0"0,1 0-1,-1 0 1,1 0 0,-1 1 0,-1-1 0,1 1-1,-1 0 1,2 2-200,4 7 237,201 305 1974,160 265-832,-360-568-1344,-6-9-18,1 1 0,0-1-1,1 0 1,-1-1 0,1 1 0,1-1 0,0 1-17,-4-58-170,-4 16 74,-1 1 0,-2-1 1,-1 1-1,-8-20 96,1-2-85,0-6 92,1 0 0,4 0 1,2-1-1,3-3-7,3 65 5,0 0-1,0 0 1,0 0-1,0 0 1,0 0-1,0 0 1,1 0-1,-1 0 1,0 0-1,1 0 1,-1 0-1,0 0 1,1 0-1,-1 0 1,1 0-1,-1 0 1,1 1-1,0-1 1,-1 0-1,1 0 1,0 1-1,0-1 1,-1 0-1,1 1 1,0-1-1,0 1 1,0-1-1,0 1 1,0-1-1,0 1-4,2-1 15,0 1-1,0-1 1,0 1-1,0 0 1,0 0-1,0 0 1,0 0-1,0 1 0,0-1 1,0 1-1,0 0-14,11 3 59,0 1 1,0 0-1,-1 1 0,3 2-59,162 99 371,-96-54-148,40 15-223,-114-64-10,84 37-412,-91-41 71,13-23-2062,-13 13 1515</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19.746"/>
    </inkml:context>
    <inkml:brush xml:id="br0">
      <inkml:brushProperty name="width" value="0.2" units="cm"/>
      <inkml:brushProperty name="height" value="0.2" units="cm"/>
      <inkml:brushProperty name="color" value="#FFFFFF"/>
    </inkml:brush>
  </inkml:definitions>
  <inkml:trace contextRef="#ctx0" brushRef="#br0">263 125 180,'0'0'34,"1"0"1,-1-1-1,1 1 1,-1 0-1,1 0 1,-1 0-1,1 0 1,-1-1-1,1 1 1,-1 0-1,0 0 1,1-1-1,-1 1 1,1 0-1,-1-1 0,0 1 1,1-1-1,-1 1 1,0 0-1,1-1 1,-1 1-1,0-1 1,0 1-1,1-1 1,-1 1-1,0-1 1,0 1-1,0-1 1,0 1-1,0-1 0,0 1 1,0-1-1,0 1 1,0-1-1,0 1 1,0-1-1,0 1 1,0-1-1,0 1 1,0-1-1,0 1 1,0-1-1,-1 1 1,1-1-1,0 1 1,0 0-1,-1-1 0,1 1 1,0-1-1,-1 1 1,1 0-1,-1-1-34,-15-28 375,14 27-314,-2-4 8,1 1-1,-2-1 0,1 1 0,-1 0 1,0 0-1,0 1 0,0-1 1,0 1-1,-1 0 0,0 1 1,0 0-1,0-1 0,0 2 1,0-1-1,-1 1 0,1 0 1,-1 0-1,-4 0-68,6 2 40,1-1-1,-1 1 1,1 1-1,0-1 1,-1 1-1,1-1 1,0 1-1,-1 0 1,1 1 0,0-1-1,0 1 1,0 0-1,0 0 1,0 0-1,0 0 1,1 1-1,-1 0 1,1 0 0,0 0-1,0 0 1,0 0-1,0 0 1,0 1-1,1-1 1,-1 1-1,1 0 1,0 0 0,0 0-1,0 1-39,-5 14 102,0-1-1,1 1 1,2 0-1,0 1 1,0-1-1,2 1 1,0-1 0,2 1-1,0 0 1,1 0-1,1 2-101,2 10 124,2 0-1,1-1 1,1 1 0,1-1-1,2-1 1,6 10-124,-13-31 37,0-1 0,0 1 0,1-1 0,1 0 0,-1 0 0,1 0 0,1-1 0,-1 0 0,1 0 0,0-1 0,1 0 0,-1 0 0,1-1 0,0 0 0,1 0 0,-1-1 0,1 0 0,3 1-37,-10-6 10,1 1 1,0-1-1,0 0 0,0 0 1,-1 0-1,1 0 0,0 0 1,-1-1-1,1 1 0,-1-1 0,0 0 1,1 1-1,-1-1 0,0 0 1,0 0-1,0-1 0,0 1 1,-1 0-1,1-1-10,4-6 3,-1 1 1,-1-1-1,0 0 0,0 0 1,0-1-1,-1 1 0,-1-1 0,0 1 1,0-1-1,0 0 0,-2 0 1,1 0-1,-1 0 0,-1-1-3,-1-27-43,-3 0 1,-1 1-1,-3-5 43,-1-8 19,8 40-8,-2-11 37,5 19 8,6 13 31,19 38-36,3-1 0,1-2-1,3-1 1,1-1-1,2-2 1,3-1-1,38 31-50,-70-66-59,-3-2-48,0 0 0,1-1 0,-1 0-1,0 1 1,1-2 0,0 1 0,0 0 0,0-1 0,2 1 107,-5-3-558,10-14-1636,-7 2 786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0.164"/>
    </inkml:context>
    <inkml:brush xml:id="br0">
      <inkml:brushProperty name="width" value="0.2" units="cm"/>
      <inkml:brushProperty name="height" value="0.2" units="cm"/>
      <inkml:brushProperty name="color" value="#FFFFFF"/>
    </inkml:brush>
  </inkml:definitions>
  <inkml:trace contextRef="#ctx0" brushRef="#br0">1 241 64,'7'5'213,"0"0"-1,0 1 1,0 0-1,-1 1 1,0-1-1,0 1 1,0 1-1,-1-1 1,0 1-1,-1 0 1,3 6-213,8 10 339,12 24 912,17 39-1251,-22-40 690,-21-47-683,-1 0 1,0 1-1,0-1 1,0 0-1,0 0 0,0 0 1,0 0-1,0 0 1,0 0-1,0 1 1,0-1-1,0 0 0,0 0 1,0 0-1,1 0 1,-1 0-1,0 0 1,0 0-1,0 0 1,0 0-1,0 0 0,0 0 1,1 1-1,-1-1 1,0 0-1,0 0 1,0 0-1,0 0 0,0 0 1,1 0-1,-1 0 1,0 0-1,0 0 1,0 0-1,0 0 1,0 0-1,0 0 0,1 0 1,-1-1-1,0 1 1,0 0-1,0 0 1,0 0-1,0 0 1,0 0-1,1 0 0,-1 0 1,0 0-1,0 0 1,0 0-1,0 0 1,0-1-1,0 1 0,0 0 1,0 0-1,0 0 1,1 0-1,-1 0 1,0 0-1,0-1 1,0 1-1,0 0 0,0 0-7,6-17 87,4-23-111,-2-59-389,-4 1 0,-4-26 413,-1 43-54,10 33 57,-8 47 10,-1 0 0,0-1-1,1 1 1,-1 0 0,0-1-1,1 1 1,0 0-1,-1 0 1,1 0 0,0 0-1,-1-1 1,1 1 0,0 0-1,0 0 1,0 1-1,0-1 1,0 0 0,0 0-1,0 0 1,0 1 0,1-1-1,-1 0 1,0 1-1,0-1 1,1 1 0,-1-1-1,0 1 1,1 0 0,-1 0-1,0 0 1,1-1-1,-1 1-12,4 3 54,0 0-1,0 1 0,0-1 0,0 1 0,-1 0 0,1 0 1,-1 0-1,0 1 0,-1 0 0,1-1 0,-1 1 0,3 5-53,1 0 101,30 46 754,14 31-855,-31-49 173,2-2-1,1 0 0,2-1 0,1-2 0,3 1-172,-27-32-13,0 0 1,-1-1-1,1 1 0,0 0 0,1-1 0,-1 1 0,0-1 0,0 0 0,0 0 0,1 0 0,-1 0 1,1 0-1,-1 0 13,0-1-36,-1 0 1,0 0-1,0 0 1,0 0-1,0 0 1,0 0-1,1 0 1,-1-1-1,0 1 1,0 0-1,0-1 1,0 1-1,0 0 1,0-1-1,0 0 1,0 1-1,0-1 1,0 1-1,0-1 1,0 0 35,3-3-227,-1-1-1,-1 1 1,1 0-1,0-1 1,-1 1 0,0-1-1,0 0 1,0 0 0,-1 1-1,0-1 1,1-4 227,5-24-1273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0.882"/>
    </inkml:context>
    <inkml:brush xml:id="br0">
      <inkml:brushProperty name="width" value="0.2" units="cm"/>
      <inkml:brushProperty name="height" value="0.2" units="cm"/>
      <inkml:brushProperty name="color" value="#FFFFFF"/>
    </inkml:brush>
  </inkml:definitions>
  <inkml:trace contextRef="#ctx0" brushRef="#br0">308 60 88,'-2'-3'189,"0"1"-1,0 0 1,0 0-1,0 0 1,0 0-1,0 0 1,0 0-1,-1 1 1,1-1-1,-1 1 1,0-1-1,1 1 1,-1 0-1,0 0 1,0 0-189,-47-18 56,39 16 24,1 0 0,-1 1 0,1 0-1,-1 0 1,0 1 0,0 1 0,0 0-1,1 0 1,-1 1 0,0 1 0,-10 2-80,16-3 31,1 1 0,-1 0 0,1 0 0,0 1 0,-1-1 0,1 1 0,0 0-1,0 0 1,1 0 0,-1 0 0,1 1 0,0-1 0,0 1 0,0 0 0,0 0 0,0 0 0,1 0 0,0 1 0,0-1 0,0 1 0,0-1 0,1 1 0,0 0 0,0-1 0,0 1 0,0 0 0,1 2-31,-1 1 37,1 0 1,0 0-1,0 0 1,1 0-1,0 0 1,1 0-1,-1 0 1,1 0-1,1-1 1,0 1-1,0-1 0,0 1 1,1-1-1,0 0 1,0-1-1,1 1 1,0-1-1,0 0 1,0 0-1,5 3-37,-2-2 48,0 0 0,0-1 0,1 0 0,-1-1 0,2 1 0,-1-2-1,0 1 1,1-2 0,0 1 0,0-1 0,0-1 0,0 1 0,0-2-1,1 0 1,-1 0 0,2 0-48,40-11 179,-8 1 3,-42 10-173,-1-1 0,0 1 0,0-1 0,0 1 0,0-1-1,0 1 1,0-1 0,0 1 0,0 0 0,0 0 0,0 0 0,0 0 0,0-1 0,0 1 0,0 0 0,-1 0 0,1 0 0,0 1 0,-1-1-1,1 0 1,-1 0-9,12 26 130,-11-27-124,10 36 102,-2 1 0,-1 0-1,-2 1 1,-1-1 0,-3 1-1,0 9-107,6 66 108,12 177 402,-14 135-510,-6-400 22,-1-5 11,-1 1-1,-1-1 1,0 1 0,-2 3-33,4-22 2,1-1-2,0 0-1,0 0 1,0 0-1,0 0 0,0 0 1,0 0-1,-1 0 1,1 0-1,0 0 1,0 0-1,-1 0 1,1 0-1,-1 0 1,1 0-1,-1-1 1,1 1-1,-1 0 1,1 0-1,-1-1 0,0 1 1,0 0-1,1-1 1,-1 1 0,-6-19-43,1-43-61,6 59 97,-6-101-540,8-99 547,1 156-150,2 1-1,2-1 0,2 1 1,2 1-1,11-27 151,-17 59-180,1 2 0,0-1 0,0 1 0,1-1 0,0 2 0,1-1 0,0 1 0,0 0 0,1 1 0,0 0 0,4-2 180,9-10-944,-7 7-22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1.467"/>
    </inkml:context>
    <inkml:brush xml:id="br0">
      <inkml:brushProperty name="width" value="0.2" units="cm"/>
      <inkml:brushProperty name="height" value="0.2" units="cm"/>
      <inkml:brushProperty name="color" value="#FFFFFF"/>
    </inkml:brush>
  </inkml:definitions>
  <inkml:trace contextRef="#ctx0" brushRef="#br0">0 479 216,'10'-1'3201,"-7"1"-3134,0-1-1,0 0 1,1 0 0,-1 0 0,0 0 0,0 0 0,0-1 0,0 0-1,2-1-66,9-8 127,0-1 0,-1-1 0,-1 0 0,0-1 0,0 0 0,-1-1 0,-1 0 0,-1-1 0,0 0 0,5-14-127,-5 8 59,-1 0 0,-1 0 0,-1 0 0,-1-1 0,0 0 0,-2 0 0,-1 0 0,-1-9-59,-1 27 4,0 0 1,-1 0 0,0 0-1,0-1 1,0 1-1,-1 1 1,1-1 0,-1 0-1,0 0 1,-1 0-1,1 1 1,-3-3-5,4 6 4,1-1 0,-2 1 0,1 0 0,0 0 0,0-1 0,0 1 0,0 0 0,-1 0 1,1 0-1,0 1 0,-1-1 0,1 0 0,-1 0 0,1 1 0,-1-1 0,0 1 0,1 0 0,-1-1 0,1 1 0,-1 0 0,0 0 1,1 0-1,-1 0 0,1 0 0,-1 0 0,0 0 0,1 1 0,-1-1 0,1 0 0,-1 1 0,1 0 0,-1-1 0,1 1 0,-1 0 0,1 0 1,-1 0-1,1-1 0,0 2 0,0-1 0,-1 0 0,1 0-4,-5 5 22,-1 0 1,2 1 0,-1 0-1,1 0 1,-1 0-1,2 0 1,-1 1-1,1 0 1,1 0-1,-1 0 1,1 0-1,1 1 1,-1-1 0,1 1-1,0 3-22,-2 21 117,1 0 0,1 0 0,2 11-117,0-43 2,0 12 29,0-1 0,2 1 1,-1 0-1,2-1 0,0 0 1,3 11-32,3 6 49,-6-15-21,2-1-1,0 0 1,0 0-1,1-1 1,1 0 0,0 0-1,1 0 1,0-1-1,0 0 1,6 4-28,-9-10 14,0 0 0,0 0 0,0-1 0,1 0 1,0 0-1,-1 0 0,2-1 0,-1 0 0,0 0 0,0 0 0,1-1 0,0 0 1,-1 0-1,1-1 0,0 0 0,0 0 0,0-1 0,0 1 0,0-2 0,0 1 1,-1-1-1,6-1-14,5-2-260,-1-2 0,0 0 0,0-1 1,0-1-1,-1 0 0,-1-1 0,1 0 1,-1-2-1,-1 1 0,0-2 0,0 0 1,-1 0-1,-1-1 0,0 0 0,6-12 260,4-4-1200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2.217"/>
    </inkml:context>
    <inkml:brush xml:id="br0">
      <inkml:brushProperty name="width" value="0.2" units="cm"/>
      <inkml:brushProperty name="height" value="0.2" units="cm"/>
      <inkml:brushProperty name="color" value="#FFFFFF"/>
    </inkml:brush>
  </inkml:definitions>
  <inkml:trace contextRef="#ctx0" brushRef="#br0">179 1 96,'0'0'168,"-41"34"1464,27-21-1496,1 2-1,1-1 1,0 2-1,1-1 0,0 2 1,2 0-1,0 0 1,0 0-1,2 1 1,0 0-1,1 1 1,1-1-1,1 1 1,0 0-1,2 1 1,0-1-1,1 1-135,1-14 28,1 0 0,0 0 1,0-1-1,0 1 0,1 0 0,0-1 0,0 1 0,0-1 1,0 0-1,1 1 0,0-1 0,0 0 0,1-1 1,-1 1-1,1-1 0,0 1 0,0-1 0,1 0 0,0 0-28,15 12 177,1-2-1,0 0 0,1-1 0,2-1-176,51 34 530,-64-37-424,0 0-1,-1 1 1,-1 0-1,1 1 1,-2 0 0,0 1-1,0-1 1,-1 2-1,0-1 1,-1 1-1,-1 0 1,0 0 0,0 0-1,-1 1 1,-1 0-1,-1 0 1,0 0-1,0 0 1,-2 8-106,1 4 95,-3-1 1,0 1-1,-1-1 0,-1 1 0,-2-1 1,0 0-1,-2-1 0,-1 0 0,-1 0 0,-7 13-95,-17 13-226,32-47 15,0-1 1,0 1-1,0-1 0,-1 0 1,1 1-1,-1-1 0,0-1 1,0 1-1,1 0 0,-1-1 1,0 1-1,0-1 0,0 0 1,-1 0-1,1 0 0,0-1 1,0 1-1,-1-1 211,-8 0-1637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3.102"/>
    </inkml:context>
    <inkml:brush xml:id="br0">
      <inkml:brushProperty name="width" value="0.2" units="cm"/>
      <inkml:brushProperty name="height" value="0.2" units="cm"/>
      <inkml:brushProperty name="color" value="#FFFFFF"/>
    </inkml:brush>
  </inkml:definitions>
  <inkml:trace contextRef="#ctx0" brushRef="#br0">0 1 208,'37'77'1601,"24"79"-1601,5 12 959,263 541 2526,-314-677-3494,-3-4-712,1-1 0,1 0-1,9 9 722,-20-33-1004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23.433"/>
    </inkml:context>
    <inkml:brush xml:id="br0">
      <inkml:brushProperty name="width" value="0.2" units="cm"/>
      <inkml:brushProperty name="height" value="0.2" units="cm"/>
      <inkml:brushProperty name="color" value="#FFFFFF"/>
    </inkml:brush>
  </inkml:definitions>
  <inkml:trace contextRef="#ctx0" brushRef="#br0">1 0 248,'5'6'696,"-2"0"-52,0 2-56,0-3-16,-3 2-72,2-1-132,-2 1-72,4-1-180,-4 1-268,2-1-312,-2 0-584</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37.785"/>
    </inkml:context>
    <inkml:brush xml:id="br0">
      <inkml:brushProperty name="width" value="0.2" units="cm"/>
      <inkml:brushProperty name="height" value="0.2" units="cm"/>
      <inkml:brushProperty name="color" value="#FFFFFF"/>
    </inkml:brush>
  </inkml:definitions>
  <inkml:trace contextRef="#ctx0" brushRef="#br0">39 0 48,'0'0'169,"0"0"23,0 0-46,0 0 2,0 0 21,0 0-28,0 0-23,0 0-19,0 0 4,0 0 13,0 0 23,0 0-42,0 0-17,0 0 12,0 21 777,-8 8-558,6-25-254,1-1 1,0 1 0,-1 0-1,1 0 1,1 0-1,-1 0 1,0 0 0,1 3-58,-10 298 1111,0-142-583,9 86-528,2-127-1109,-1-120 321,0-2-28</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20:19:38.181"/>
    </inkml:context>
    <inkml:brush xml:id="br0">
      <inkml:brushProperty name="width" value="0.2" units="cm"/>
      <inkml:brushProperty name="height" value="0.2" units="cm"/>
      <inkml:brushProperty name="color" value="#FFFFFF"/>
    </inkml:brush>
  </inkml:definitions>
  <inkml:trace contextRef="#ctx0" brushRef="#br0">0 393 16,'13'-9'379,"0"1"0,1 1 1,-1 0-1,1 0 0,1 1 0,5-1-379,23-9 498,498-195 2111,-171 101-3779,-340 106-1995,-33 8 2334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BC1E6-5F3E-49B4-9DBA-347FCFE05D2B}" type="datetimeFigureOut">
              <a:rPr lang="en-US" smtClean="0"/>
              <a:t>10/29/2019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819BC-8B46-4F48-B049-C13A6A372183}" type="slidenum">
              <a:rPr lang="en-US" smtClean="0"/>
              <a:t>‹#›</a:t>
            </a:fld>
            <a:endParaRPr lang="en-US"/>
          </a:p>
        </p:txBody>
      </p:sp>
    </p:spTree>
    <p:extLst>
      <p:ext uri="{BB962C8B-B14F-4D97-AF65-F5344CB8AC3E}">
        <p14:creationId xmlns:p14="http://schemas.microsoft.com/office/powerpoint/2010/main" val="228744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scenario is the first client application is updating a document. A value is going from A to B, then to C, then to D. Each are saved updates to the document. All client applications may read at any time. It may get stale data. There is no guarantee which replica it is reading from.</a:t>
            </a:r>
          </a:p>
        </p:txBody>
      </p:sp>
      <p:sp>
        <p:nvSpPr>
          <p:cNvPr id="4" name="Slide Number Placeholder 3"/>
          <p:cNvSpPr>
            <a:spLocks noGrp="1"/>
          </p:cNvSpPr>
          <p:nvPr>
            <p:ph type="sldNum" sz="quarter" idx="5"/>
          </p:nvPr>
        </p:nvSpPr>
        <p:spPr/>
        <p:txBody>
          <a:bodyPr/>
          <a:lstStyle/>
          <a:p>
            <a:fld id="{D29819BC-8B46-4F48-B049-C13A6A372183}" type="slidenum">
              <a:rPr lang="en-US" smtClean="0"/>
              <a:t>25</a:t>
            </a:fld>
            <a:endParaRPr lang="en-US"/>
          </a:p>
        </p:txBody>
      </p:sp>
    </p:spTree>
    <p:extLst>
      <p:ext uri="{BB962C8B-B14F-4D97-AF65-F5344CB8AC3E}">
        <p14:creationId xmlns:p14="http://schemas.microsoft.com/office/powerpoint/2010/main" val="384129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T &amp; K values have an affect on RPO when using multi-master. </a:t>
            </a:r>
          </a:p>
          <a:p>
            <a:endParaRPr lang="en-US" dirty="0"/>
          </a:p>
        </p:txBody>
      </p:sp>
      <p:sp>
        <p:nvSpPr>
          <p:cNvPr id="4" name="Slide Number Placeholder 3"/>
          <p:cNvSpPr>
            <a:spLocks noGrp="1"/>
          </p:cNvSpPr>
          <p:nvPr>
            <p:ph type="sldNum" sz="quarter" idx="5"/>
          </p:nvPr>
        </p:nvSpPr>
        <p:spPr/>
        <p:txBody>
          <a:bodyPr/>
          <a:lstStyle/>
          <a:p>
            <a:fld id="{D29819BC-8B46-4F48-B049-C13A6A372183}" type="slidenum">
              <a:rPr lang="en-US" smtClean="0"/>
              <a:t>36</a:t>
            </a:fld>
            <a:endParaRPr lang="en-US"/>
          </a:p>
        </p:txBody>
      </p:sp>
    </p:spTree>
    <p:extLst>
      <p:ext uri="{BB962C8B-B14F-4D97-AF65-F5344CB8AC3E}">
        <p14:creationId xmlns:p14="http://schemas.microsoft.com/office/powerpoint/2010/main" val="377222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replicating to other regions, the Forwarder replica sends data to the Leader replica in the other regions.  This is done concurrently. If there are 3 regions then the data is replicated to the other regions at the same time, not sequentially. Also note, the latency is based on the longest distance between the master and the replica furthest away.</a:t>
            </a:r>
          </a:p>
        </p:txBody>
      </p:sp>
      <p:sp>
        <p:nvSpPr>
          <p:cNvPr id="4" name="Slide Number Placeholder 3"/>
          <p:cNvSpPr>
            <a:spLocks noGrp="1"/>
          </p:cNvSpPr>
          <p:nvPr>
            <p:ph type="sldNum" sz="quarter" idx="5"/>
          </p:nvPr>
        </p:nvSpPr>
        <p:spPr/>
        <p:txBody>
          <a:bodyPr/>
          <a:lstStyle/>
          <a:p>
            <a:fld id="{D29819BC-8B46-4F48-B049-C13A6A372183}" type="slidenum">
              <a:rPr lang="en-US" smtClean="0"/>
              <a:t>37</a:t>
            </a:fld>
            <a:endParaRPr lang="en-US"/>
          </a:p>
        </p:txBody>
      </p:sp>
    </p:spTree>
    <p:extLst>
      <p:ext uri="{BB962C8B-B14F-4D97-AF65-F5344CB8AC3E}">
        <p14:creationId xmlns:p14="http://schemas.microsoft.com/office/powerpoint/2010/main" val="167784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consistency levels use snapshot isolation. What is shown here is a read that is occurring just before a write has committed. The read returns the latest known data. Once the write commits then the data version is changed and all subsequent reads now get that new data.</a:t>
            </a:r>
          </a:p>
        </p:txBody>
      </p:sp>
      <p:sp>
        <p:nvSpPr>
          <p:cNvPr id="4" name="Slide Number Placeholder 3"/>
          <p:cNvSpPr>
            <a:spLocks noGrp="1"/>
          </p:cNvSpPr>
          <p:nvPr>
            <p:ph type="sldNum" sz="quarter" idx="5"/>
          </p:nvPr>
        </p:nvSpPr>
        <p:spPr/>
        <p:txBody>
          <a:bodyPr/>
          <a:lstStyle/>
          <a:p>
            <a:fld id="{D29819BC-8B46-4F48-B049-C13A6A372183}" type="slidenum">
              <a:rPr lang="en-US" smtClean="0"/>
              <a:t>39</a:t>
            </a:fld>
            <a:endParaRPr lang="en-US"/>
          </a:p>
        </p:txBody>
      </p:sp>
    </p:spTree>
    <p:extLst>
      <p:ext uri="{BB962C8B-B14F-4D97-AF65-F5344CB8AC3E}">
        <p14:creationId xmlns:p14="http://schemas.microsoft.com/office/powerpoint/2010/main" val="1426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scenario, the client application is writing an update to a document. The value goes from A to B, then to C, then to D. This shows all client applications read the latest committed data.</a:t>
            </a:r>
          </a:p>
        </p:txBody>
      </p:sp>
      <p:sp>
        <p:nvSpPr>
          <p:cNvPr id="4" name="Slide Number Placeholder 3"/>
          <p:cNvSpPr>
            <a:spLocks noGrp="1"/>
          </p:cNvSpPr>
          <p:nvPr>
            <p:ph type="sldNum" sz="quarter" idx="5"/>
          </p:nvPr>
        </p:nvSpPr>
        <p:spPr/>
        <p:txBody>
          <a:bodyPr/>
          <a:lstStyle/>
          <a:p>
            <a:fld id="{D29819BC-8B46-4F48-B049-C13A6A372183}" type="slidenum">
              <a:rPr lang="en-US" smtClean="0"/>
              <a:t>42</a:t>
            </a:fld>
            <a:endParaRPr lang="en-US"/>
          </a:p>
        </p:txBody>
      </p:sp>
    </p:spTree>
    <p:extLst>
      <p:ext uri="{BB962C8B-B14F-4D97-AF65-F5344CB8AC3E}">
        <p14:creationId xmlns:p14="http://schemas.microsoft.com/office/powerpoint/2010/main" val="129776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which replicas are used during reads and writes based on consistency level. Note that Strong writes use global majority. This has latency impact when using multiple regions.</a:t>
            </a:r>
          </a:p>
        </p:txBody>
      </p:sp>
      <p:sp>
        <p:nvSpPr>
          <p:cNvPr id="4" name="Slide Number Placeholder 3"/>
          <p:cNvSpPr>
            <a:spLocks noGrp="1"/>
          </p:cNvSpPr>
          <p:nvPr>
            <p:ph type="sldNum" sz="quarter" idx="5"/>
          </p:nvPr>
        </p:nvSpPr>
        <p:spPr/>
        <p:txBody>
          <a:bodyPr/>
          <a:lstStyle/>
          <a:p>
            <a:fld id="{D29819BC-8B46-4F48-B049-C13A6A372183}" type="slidenum">
              <a:rPr lang="en-US" smtClean="0"/>
              <a:t>43</a:t>
            </a:fld>
            <a:endParaRPr lang="en-US"/>
          </a:p>
        </p:txBody>
      </p:sp>
    </p:spTree>
    <p:extLst>
      <p:ext uri="{BB962C8B-B14F-4D97-AF65-F5344CB8AC3E}">
        <p14:creationId xmlns:p14="http://schemas.microsoft.com/office/powerpoint/2010/main" val="48107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using multiple regions with multiple masters. This shows that the Forwarder in each region is replicating data to the other region(s). This example also shows low latency for each client application.</a:t>
            </a:r>
          </a:p>
        </p:txBody>
      </p:sp>
      <p:sp>
        <p:nvSpPr>
          <p:cNvPr id="4" name="Slide Number Placeholder 3"/>
          <p:cNvSpPr>
            <a:spLocks noGrp="1"/>
          </p:cNvSpPr>
          <p:nvPr>
            <p:ph type="sldNum" sz="quarter" idx="5"/>
          </p:nvPr>
        </p:nvSpPr>
        <p:spPr/>
        <p:txBody>
          <a:bodyPr/>
          <a:lstStyle/>
          <a:p>
            <a:fld id="{D29819BC-8B46-4F48-B049-C13A6A372183}" type="slidenum">
              <a:rPr lang="en-US" smtClean="0"/>
              <a:t>44</a:t>
            </a:fld>
            <a:endParaRPr lang="en-US"/>
          </a:p>
        </p:txBody>
      </p:sp>
    </p:spTree>
    <p:extLst>
      <p:ext uri="{BB962C8B-B14F-4D97-AF65-F5344CB8AC3E}">
        <p14:creationId xmlns:p14="http://schemas.microsoft.com/office/powerpoint/2010/main" val="23790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“Multi-Master” is great for low latency, but, has a down-side. The strongest consistency level that can be used is Bounded Staleness. This means there is an RPO window. The smallest amount of time is 5 minutes of potential data loss. Note, that the recovery time (RTO) is 0. Client applications are automatically redirected to region in the “Preferred Locations” list in the instantiated client connection.</a:t>
            </a:r>
          </a:p>
        </p:txBody>
      </p:sp>
      <p:sp>
        <p:nvSpPr>
          <p:cNvPr id="4" name="Slide Number Placeholder 3"/>
          <p:cNvSpPr>
            <a:spLocks noGrp="1"/>
          </p:cNvSpPr>
          <p:nvPr>
            <p:ph type="sldNum" sz="quarter" idx="5"/>
          </p:nvPr>
        </p:nvSpPr>
        <p:spPr/>
        <p:txBody>
          <a:bodyPr/>
          <a:lstStyle/>
          <a:p>
            <a:fld id="{D29819BC-8B46-4F48-B049-C13A6A372183}" type="slidenum">
              <a:rPr lang="en-US" smtClean="0"/>
              <a:t>45</a:t>
            </a:fld>
            <a:endParaRPr lang="en-US"/>
          </a:p>
        </p:txBody>
      </p:sp>
    </p:spTree>
    <p:extLst>
      <p:ext uri="{BB962C8B-B14F-4D97-AF65-F5344CB8AC3E}">
        <p14:creationId xmlns:p14="http://schemas.microsoft.com/office/powerpoint/2010/main" val="426079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 replicating in mere milliseconds, how can there be data loss up to 5 minutes?</a:t>
            </a:r>
          </a:p>
        </p:txBody>
      </p:sp>
      <p:sp>
        <p:nvSpPr>
          <p:cNvPr id="4" name="Slide Number Placeholder 3"/>
          <p:cNvSpPr>
            <a:spLocks noGrp="1"/>
          </p:cNvSpPr>
          <p:nvPr>
            <p:ph type="sldNum" sz="quarter" idx="5"/>
          </p:nvPr>
        </p:nvSpPr>
        <p:spPr/>
        <p:txBody>
          <a:bodyPr/>
          <a:lstStyle/>
          <a:p>
            <a:fld id="{D29819BC-8B46-4F48-B049-C13A6A372183}" type="slidenum">
              <a:rPr lang="en-US" smtClean="0"/>
              <a:t>46</a:t>
            </a:fld>
            <a:endParaRPr lang="en-US"/>
          </a:p>
        </p:txBody>
      </p:sp>
    </p:spTree>
    <p:extLst>
      <p:ext uri="{BB962C8B-B14F-4D97-AF65-F5344CB8AC3E}">
        <p14:creationId xmlns:p14="http://schemas.microsoft.com/office/powerpoint/2010/main" val="217396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data replicating in mere milliseconds, how can there be data loss up to 5 minutes?</a:t>
            </a:r>
          </a:p>
        </p:txBody>
      </p:sp>
      <p:sp>
        <p:nvSpPr>
          <p:cNvPr id="4" name="Slide Number Placeholder 3"/>
          <p:cNvSpPr>
            <a:spLocks noGrp="1"/>
          </p:cNvSpPr>
          <p:nvPr>
            <p:ph type="sldNum" sz="quarter" idx="5"/>
          </p:nvPr>
        </p:nvSpPr>
        <p:spPr/>
        <p:txBody>
          <a:bodyPr/>
          <a:lstStyle/>
          <a:p>
            <a:fld id="{D29819BC-8B46-4F48-B049-C13A6A372183}" type="slidenum">
              <a:rPr lang="en-US" smtClean="0"/>
              <a:t>47</a:t>
            </a:fld>
            <a:endParaRPr lang="en-US"/>
          </a:p>
        </p:txBody>
      </p:sp>
    </p:spTree>
    <p:extLst>
      <p:ext uri="{BB962C8B-B14F-4D97-AF65-F5344CB8AC3E}">
        <p14:creationId xmlns:p14="http://schemas.microsoft.com/office/powerpoint/2010/main" val="3826984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average day, data is replicating to other regions in milliseconds.</a:t>
            </a:r>
          </a:p>
        </p:txBody>
      </p:sp>
      <p:sp>
        <p:nvSpPr>
          <p:cNvPr id="4" name="Slide Number Placeholder 3"/>
          <p:cNvSpPr>
            <a:spLocks noGrp="1"/>
          </p:cNvSpPr>
          <p:nvPr>
            <p:ph type="sldNum" sz="quarter" idx="5"/>
          </p:nvPr>
        </p:nvSpPr>
        <p:spPr/>
        <p:txBody>
          <a:bodyPr/>
          <a:lstStyle/>
          <a:p>
            <a:fld id="{D29819BC-8B46-4F48-B049-C13A6A372183}" type="slidenum">
              <a:rPr lang="en-US" smtClean="0"/>
              <a:t>48</a:t>
            </a:fld>
            <a:endParaRPr lang="en-US"/>
          </a:p>
        </p:txBody>
      </p:sp>
    </p:spTree>
    <p:extLst>
      <p:ext uri="{BB962C8B-B14F-4D97-AF65-F5344CB8AC3E}">
        <p14:creationId xmlns:p14="http://schemas.microsoft.com/office/powerpoint/2010/main" val="269121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is the first client application is updating a document. A value is going from A to B, then to C, then to D. Each are saved updates to the document. The second client application may read at any time. It may get stale data but never out of order.</a:t>
            </a:r>
          </a:p>
        </p:txBody>
      </p:sp>
      <p:sp>
        <p:nvSpPr>
          <p:cNvPr id="4" name="Slide Number Placeholder 3"/>
          <p:cNvSpPr>
            <a:spLocks noGrp="1"/>
          </p:cNvSpPr>
          <p:nvPr>
            <p:ph type="sldNum" sz="quarter" idx="5"/>
          </p:nvPr>
        </p:nvSpPr>
        <p:spPr/>
        <p:txBody>
          <a:bodyPr/>
          <a:lstStyle/>
          <a:p>
            <a:fld id="{D29819BC-8B46-4F48-B049-C13A6A372183}" type="slidenum">
              <a:rPr lang="en-US" smtClean="0"/>
              <a:t>28</a:t>
            </a:fld>
            <a:endParaRPr lang="en-US"/>
          </a:p>
        </p:txBody>
      </p:sp>
    </p:spTree>
    <p:extLst>
      <p:ext uri="{BB962C8B-B14F-4D97-AF65-F5344CB8AC3E}">
        <p14:creationId xmlns:p14="http://schemas.microsoft.com/office/powerpoint/2010/main" val="2803211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occurs when a region outage is beginning. The backbone Microsoft network is not available for multi-region data replication. Network hiccups occur frequently but are, relatively, small.</a:t>
            </a:r>
          </a:p>
        </p:txBody>
      </p:sp>
      <p:sp>
        <p:nvSpPr>
          <p:cNvPr id="4" name="Slide Number Placeholder 3"/>
          <p:cNvSpPr>
            <a:spLocks noGrp="1"/>
          </p:cNvSpPr>
          <p:nvPr>
            <p:ph type="sldNum" sz="quarter" idx="5"/>
          </p:nvPr>
        </p:nvSpPr>
        <p:spPr/>
        <p:txBody>
          <a:bodyPr/>
          <a:lstStyle/>
          <a:p>
            <a:fld id="{D29819BC-8B46-4F48-B049-C13A6A372183}" type="slidenum">
              <a:rPr lang="en-US" smtClean="0"/>
              <a:t>49</a:t>
            </a:fld>
            <a:endParaRPr lang="en-US"/>
          </a:p>
        </p:txBody>
      </p:sp>
    </p:spTree>
    <p:extLst>
      <p:ext uri="{BB962C8B-B14F-4D97-AF65-F5344CB8AC3E}">
        <p14:creationId xmlns:p14="http://schemas.microsoft.com/office/powerpoint/2010/main" val="361727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data cannot be replicated to other regions, the question becomes; at what point should the application (in that region) stop writing data?  The smallest timeframe that can be used is 5 minutes. This means that this Cosmos instance will not be told to stop accepting writes until 5 minutes of network (or some other regional failure issue) outage.</a:t>
            </a:r>
          </a:p>
        </p:txBody>
      </p:sp>
      <p:sp>
        <p:nvSpPr>
          <p:cNvPr id="4" name="Slide Number Placeholder 3"/>
          <p:cNvSpPr>
            <a:spLocks noGrp="1"/>
          </p:cNvSpPr>
          <p:nvPr>
            <p:ph type="sldNum" sz="quarter" idx="5"/>
          </p:nvPr>
        </p:nvSpPr>
        <p:spPr/>
        <p:txBody>
          <a:bodyPr/>
          <a:lstStyle/>
          <a:p>
            <a:fld id="{D29819BC-8B46-4F48-B049-C13A6A372183}" type="slidenum">
              <a:rPr lang="en-US" smtClean="0"/>
              <a:t>50</a:t>
            </a:fld>
            <a:endParaRPr lang="en-US"/>
          </a:p>
        </p:txBody>
      </p:sp>
    </p:spTree>
    <p:extLst>
      <p:ext uri="{BB962C8B-B14F-4D97-AF65-F5344CB8AC3E}">
        <p14:creationId xmlns:p14="http://schemas.microsoft.com/office/powerpoint/2010/main" val="97063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potential for data loss comes with the 5 minutes of writes that could not replicate AND the region (or Cosmos instance) completely shuts-off. However, that’s the worst-case condition. If the region starts to recover, then the replicas start to sync. When a Cosmos instance is offline then available, it syncs with the other replicas before becoming available to client applications.</a:t>
            </a:r>
          </a:p>
        </p:txBody>
      </p:sp>
      <p:sp>
        <p:nvSpPr>
          <p:cNvPr id="4" name="Slide Number Placeholder 3"/>
          <p:cNvSpPr>
            <a:spLocks noGrp="1"/>
          </p:cNvSpPr>
          <p:nvPr>
            <p:ph type="sldNum" sz="quarter" idx="5"/>
          </p:nvPr>
        </p:nvSpPr>
        <p:spPr/>
        <p:txBody>
          <a:bodyPr/>
          <a:lstStyle/>
          <a:p>
            <a:fld id="{D29819BC-8B46-4F48-B049-C13A6A372183}" type="slidenum">
              <a:rPr lang="en-US" smtClean="0"/>
              <a:t>51</a:t>
            </a:fld>
            <a:endParaRPr lang="en-US"/>
          </a:p>
        </p:txBody>
      </p:sp>
    </p:spTree>
    <p:extLst>
      <p:ext uri="{BB962C8B-B14F-4D97-AF65-F5344CB8AC3E}">
        <p14:creationId xmlns:p14="http://schemas.microsoft.com/office/powerpoint/2010/main" val="1323078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mitigate this possible data loss is to use “Custom Synchronization”.</a:t>
            </a:r>
          </a:p>
        </p:txBody>
      </p:sp>
      <p:sp>
        <p:nvSpPr>
          <p:cNvPr id="4" name="Slide Number Placeholder 3"/>
          <p:cNvSpPr>
            <a:spLocks noGrp="1"/>
          </p:cNvSpPr>
          <p:nvPr>
            <p:ph type="sldNum" sz="quarter" idx="5"/>
          </p:nvPr>
        </p:nvSpPr>
        <p:spPr/>
        <p:txBody>
          <a:bodyPr/>
          <a:lstStyle/>
          <a:p>
            <a:fld id="{D29819BC-8B46-4F48-B049-C13A6A372183}" type="slidenum">
              <a:rPr lang="en-US" smtClean="0"/>
              <a:t>52</a:t>
            </a:fld>
            <a:endParaRPr lang="en-US"/>
          </a:p>
        </p:txBody>
      </p:sp>
    </p:spTree>
    <p:extLst>
      <p:ext uri="{BB962C8B-B14F-4D97-AF65-F5344CB8AC3E}">
        <p14:creationId xmlns:p14="http://schemas.microsoft.com/office/powerpoint/2010/main" val="1143002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Synchronization is with the client application. By using 2 client connections, 1 to write and another to read, the client code can respond if a replication fails to occur.</a:t>
            </a:r>
          </a:p>
        </p:txBody>
      </p:sp>
      <p:sp>
        <p:nvSpPr>
          <p:cNvPr id="4" name="Slide Number Placeholder 3"/>
          <p:cNvSpPr>
            <a:spLocks noGrp="1"/>
          </p:cNvSpPr>
          <p:nvPr>
            <p:ph type="sldNum" sz="quarter" idx="5"/>
          </p:nvPr>
        </p:nvSpPr>
        <p:spPr/>
        <p:txBody>
          <a:bodyPr/>
          <a:lstStyle/>
          <a:p>
            <a:fld id="{D29819BC-8B46-4F48-B049-C13A6A372183}" type="slidenum">
              <a:rPr lang="en-US" smtClean="0"/>
              <a:t>53</a:t>
            </a:fld>
            <a:endParaRPr lang="en-US"/>
          </a:p>
        </p:txBody>
      </p:sp>
    </p:spTree>
    <p:extLst>
      <p:ext uri="{BB962C8B-B14F-4D97-AF65-F5344CB8AC3E}">
        <p14:creationId xmlns:p14="http://schemas.microsoft.com/office/powerpoint/2010/main" val="244824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a “write client” writing data to one region and receiving a session token. The “read client” uses that session token to read from another region. If the read fails by error or timeout, then the code can decide how to handle the possibility of a region outage.</a:t>
            </a:r>
          </a:p>
        </p:txBody>
      </p:sp>
      <p:sp>
        <p:nvSpPr>
          <p:cNvPr id="4" name="Slide Number Placeholder 3"/>
          <p:cNvSpPr>
            <a:spLocks noGrp="1"/>
          </p:cNvSpPr>
          <p:nvPr>
            <p:ph type="sldNum" sz="quarter" idx="5"/>
          </p:nvPr>
        </p:nvSpPr>
        <p:spPr/>
        <p:txBody>
          <a:bodyPr/>
          <a:lstStyle/>
          <a:p>
            <a:fld id="{D29819BC-8B46-4F48-B049-C13A6A372183}" type="slidenum">
              <a:rPr lang="en-US" smtClean="0"/>
              <a:t>54</a:t>
            </a:fld>
            <a:endParaRPr lang="en-US"/>
          </a:p>
        </p:txBody>
      </p:sp>
    </p:spTree>
    <p:extLst>
      <p:ext uri="{BB962C8B-B14F-4D97-AF65-F5344CB8AC3E}">
        <p14:creationId xmlns:p14="http://schemas.microsoft.com/office/powerpoint/2010/main" val="407248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819BC-8B46-4F48-B049-C13A6A372183}" type="slidenum">
              <a:rPr lang="en-US" smtClean="0"/>
              <a:t>55</a:t>
            </a:fld>
            <a:endParaRPr lang="en-US"/>
          </a:p>
        </p:txBody>
      </p:sp>
    </p:spTree>
    <p:extLst>
      <p:ext uri="{BB962C8B-B14F-4D97-AF65-F5344CB8AC3E}">
        <p14:creationId xmlns:p14="http://schemas.microsoft.com/office/powerpoint/2010/main" val="581012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 scenario; our fake company Wham-Bam creates Fidget Widgets.</a:t>
            </a:r>
          </a:p>
        </p:txBody>
      </p:sp>
      <p:sp>
        <p:nvSpPr>
          <p:cNvPr id="4" name="Slide Number Placeholder 3"/>
          <p:cNvSpPr>
            <a:spLocks noGrp="1"/>
          </p:cNvSpPr>
          <p:nvPr>
            <p:ph type="sldNum" sz="quarter" idx="5"/>
          </p:nvPr>
        </p:nvSpPr>
        <p:spPr/>
        <p:txBody>
          <a:bodyPr/>
          <a:lstStyle/>
          <a:p>
            <a:fld id="{D29819BC-8B46-4F48-B049-C13A6A372183}" type="slidenum">
              <a:rPr lang="en-US" smtClean="0"/>
              <a:t>57</a:t>
            </a:fld>
            <a:endParaRPr lang="en-US"/>
          </a:p>
        </p:txBody>
      </p:sp>
    </p:spTree>
    <p:extLst>
      <p:ext uri="{BB962C8B-B14F-4D97-AF65-F5344CB8AC3E}">
        <p14:creationId xmlns:p14="http://schemas.microsoft.com/office/powerpoint/2010/main" val="1400503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manufacturing company with many departments responsible for the sales, creation, and shipping of the products.</a:t>
            </a:r>
          </a:p>
        </p:txBody>
      </p:sp>
      <p:sp>
        <p:nvSpPr>
          <p:cNvPr id="4" name="Slide Number Placeholder 3"/>
          <p:cNvSpPr>
            <a:spLocks noGrp="1"/>
          </p:cNvSpPr>
          <p:nvPr>
            <p:ph type="sldNum" sz="quarter" idx="5"/>
          </p:nvPr>
        </p:nvSpPr>
        <p:spPr/>
        <p:txBody>
          <a:bodyPr/>
          <a:lstStyle/>
          <a:p>
            <a:fld id="{D29819BC-8B46-4F48-B049-C13A6A372183}" type="slidenum">
              <a:rPr lang="en-US" smtClean="0"/>
              <a:t>58</a:t>
            </a:fld>
            <a:endParaRPr lang="en-US"/>
          </a:p>
        </p:txBody>
      </p:sp>
    </p:spTree>
    <p:extLst>
      <p:ext uri="{BB962C8B-B14F-4D97-AF65-F5344CB8AC3E}">
        <p14:creationId xmlns:p14="http://schemas.microsoft.com/office/powerpoint/2010/main" val="279318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multiple assembly lines. At the end of each line is a sensor used to keep track of completed products. This is used later in the scenario.</a:t>
            </a:r>
          </a:p>
        </p:txBody>
      </p:sp>
      <p:sp>
        <p:nvSpPr>
          <p:cNvPr id="4" name="Slide Number Placeholder 3"/>
          <p:cNvSpPr>
            <a:spLocks noGrp="1"/>
          </p:cNvSpPr>
          <p:nvPr>
            <p:ph type="sldNum" sz="quarter" idx="5"/>
          </p:nvPr>
        </p:nvSpPr>
        <p:spPr/>
        <p:txBody>
          <a:bodyPr/>
          <a:lstStyle/>
          <a:p>
            <a:fld id="{D29819BC-8B46-4F48-B049-C13A6A372183}" type="slidenum">
              <a:rPr lang="en-US" smtClean="0"/>
              <a:t>59</a:t>
            </a:fld>
            <a:endParaRPr lang="en-US"/>
          </a:p>
        </p:txBody>
      </p:sp>
    </p:spTree>
    <p:extLst>
      <p:ext uri="{BB962C8B-B14F-4D97-AF65-F5344CB8AC3E}">
        <p14:creationId xmlns:p14="http://schemas.microsoft.com/office/powerpoint/2010/main" val="367732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is the first client application is updating a document. A value is going from A to B, then to C, then to D. Each are saved updates to the document.</a:t>
            </a:r>
          </a:p>
        </p:txBody>
      </p:sp>
      <p:sp>
        <p:nvSpPr>
          <p:cNvPr id="4" name="Slide Number Placeholder 3"/>
          <p:cNvSpPr>
            <a:spLocks noGrp="1"/>
          </p:cNvSpPr>
          <p:nvPr>
            <p:ph type="sldNum" sz="quarter" idx="5"/>
          </p:nvPr>
        </p:nvSpPr>
        <p:spPr/>
        <p:txBody>
          <a:bodyPr/>
          <a:lstStyle/>
          <a:p>
            <a:fld id="{D29819BC-8B46-4F48-B049-C13A6A372183}" type="slidenum">
              <a:rPr lang="en-US" smtClean="0"/>
              <a:t>29</a:t>
            </a:fld>
            <a:endParaRPr lang="en-US"/>
          </a:p>
        </p:txBody>
      </p:sp>
    </p:spTree>
    <p:extLst>
      <p:ext uri="{BB962C8B-B14F-4D97-AF65-F5344CB8AC3E}">
        <p14:creationId xmlns:p14="http://schemas.microsoft.com/office/powerpoint/2010/main" val="1201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 few of the many activities that occur in the production of our Fidget Widgets. The idea is to consider these business activities. The choice of consistency level is BASED ON ACTION. </a:t>
            </a:r>
          </a:p>
        </p:txBody>
      </p:sp>
      <p:sp>
        <p:nvSpPr>
          <p:cNvPr id="4" name="Slide Number Placeholder 3"/>
          <p:cNvSpPr>
            <a:spLocks noGrp="1"/>
          </p:cNvSpPr>
          <p:nvPr>
            <p:ph type="sldNum" sz="quarter" idx="5"/>
          </p:nvPr>
        </p:nvSpPr>
        <p:spPr/>
        <p:txBody>
          <a:bodyPr/>
          <a:lstStyle/>
          <a:p>
            <a:fld id="{D29819BC-8B46-4F48-B049-C13A6A372183}" type="slidenum">
              <a:rPr lang="en-US" smtClean="0"/>
              <a:t>60</a:t>
            </a:fld>
            <a:endParaRPr lang="en-US"/>
          </a:p>
        </p:txBody>
      </p:sp>
    </p:spTree>
    <p:extLst>
      <p:ext uri="{BB962C8B-B14F-4D97-AF65-F5344CB8AC3E}">
        <p14:creationId xmlns:p14="http://schemas.microsoft.com/office/powerpoint/2010/main" val="4275602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manufacturing company hired a software development firm to help develop a system to track the production of Fidget Widgets. The consistency level to choose is primarily based on why you need the data. Can that question tolerate some amount of stale data?</a:t>
            </a:r>
          </a:p>
        </p:txBody>
      </p:sp>
      <p:sp>
        <p:nvSpPr>
          <p:cNvPr id="4" name="Slide Number Placeholder 3"/>
          <p:cNvSpPr>
            <a:spLocks noGrp="1"/>
          </p:cNvSpPr>
          <p:nvPr>
            <p:ph type="sldNum" sz="quarter" idx="5"/>
          </p:nvPr>
        </p:nvSpPr>
        <p:spPr/>
        <p:txBody>
          <a:bodyPr/>
          <a:lstStyle/>
          <a:p>
            <a:fld id="{D29819BC-8B46-4F48-B049-C13A6A372183}" type="slidenum">
              <a:rPr lang="en-US" smtClean="0"/>
              <a:t>61</a:t>
            </a:fld>
            <a:endParaRPr lang="en-US"/>
          </a:p>
        </p:txBody>
      </p:sp>
    </p:spTree>
    <p:extLst>
      <p:ext uri="{BB962C8B-B14F-4D97-AF65-F5344CB8AC3E}">
        <p14:creationId xmlns:p14="http://schemas.microsoft.com/office/powerpoint/2010/main" val="1174121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consistency level would you choose when retrieving data to make the answer? How many products are made per line, per hour, right now?   </a:t>
            </a:r>
          </a:p>
        </p:txBody>
      </p:sp>
      <p:sp>
        <p:nvSpPr>
          <p:cNvPr id="4" name="Slide Number Placeholder 3"/>
          <p:cNvSpPr>
            <a:spLocks noGrp="1"/>
          </p:cNvSpPr>
          <p:nvPr>
            <p:ph type="sldNum" sz="quarter" idx="5"/>
          </p:nvPr>
        </p:nvSpPr>
        <p:spPr/>
        <p:txBody>
          <a:bodyPr/>
          <a:lstStyle/>
          <a:p>
            <a:fld id="{D29819BC-8B46-4F48-B049-C13A6A372183}" type="slidenum">
              <a:rPr lang="en-US" smtClean="0"/>
              <a:t>62</a:t>
            </a:fld>
            <a:endParaRPr lang="en-US"/>
          </a:p>
        </p:txBody>
      </p:sp>
    </p:spTree>
    <p:extLst>
      <p:ext uri="{BB962C8B-B14F-4D97-AF65-F5344CB8AC3E}">
        <p14:creationId xmlns:p14="http://schemas.microsoft.com/office/powerpoint/2010/main" val="4194647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boss doesn’t want to stop production to get the absolute most up-to-date answer. But also, the boss cannot receive answers (assuming multiple reads) that are not in order. He didn’t write any data, so Session does him no good. Eventual has the risk of returning correct, but old data, out of order. Why not Bounded Staleness?  This shows there are two possible right answers. The real answer more depends on the other real-world reasons to answer the boss’ question.</a:t>
            </a:r>
          </a:p>
        </p:txBody>
      </p:sp>
      <p:sp>
        <p:nvSpPr>
          <p:cNvPr id="4" name="Slide Number Placeholder 3"/>
          <p:cNvSpPr>
            <a:spLocks noGrp="1"/>
          </p:cNvSpPr>
          <p:nvPr>
            <p:ph type="sldNum" sz="quarter" idx="5"/>
          </p:nvPr>
        </p:nvSpPr>
        <p:spPr/>
        <p:txBody>
          <a:bodyPr/>
          <a:lstStyle/>
          <a:p>
            <a:fld id="{D29819BC-8B46-4F48-B049-C13A6A372183}" type="slidenum">
              <a:rPr lang="en-US" smtClean="0"/>
              <a:t>63</a:t>
            </a:fld>
            <a:endParaRPr lang="en-US"/>
          </a:p>
        </p:txBody>
      </p:sp>
    </p:spTree>
    <p:extLst>
      <p:ext uri="{BB962C8B-B14F-4D97-AF65-F5344CB8AC3E}">
        <p14:creationId xmlns:p14="http://schemas.microsoft.com/office/powerpoint/2010/main" val="845257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accountant is merely pointing out that as she updates data she can see exactly what she wrote.</a:t>
            </a:r>
          </a:p>
        </p:txBody>
      </p:sp>
      <p:sp>
        <p:nvSpPr>
          <p:cNvPr id="4" name="Slide Number Placeholder 3"/>
          <p:cNvSpPr>
            <a:spLocks noGrp="1"/>
          </p:cNvSpPr>
          <p:nvPr>
            <p:ph type="sldNum" sz="quarter" idx="5"/>
          </p:nvPr>
        </p:nvSpPr>
        <p:spPr/>
        <p:txBody>
          <a:bodyPr/>
          <a:lstStyle/>
          <a:p>
            <a:fld id="{D29819BC-8B46-4F48-B049-C13A6A372183}" type="slidenum">
              <a:rPr lang="en-US" smtClean="0"/>
              <a:t>64</a:t>
            </a:fld>
            <a:endParaRPr lang="en-US"/>
          </a:p>
        </p:txBody>
      </p:sp>
    </p:spTree>
    <p:extLst>
      <p:ext uri="{BB962C8B-B14F-4D97-AF65-F5344CB8AC3E}">
        <p14:creationId xmlns:p14="http://schemas.microsoft.com/office/powerpoint/2010/main" val="484121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she ever received old data than what she just wrote, then the confidence in the system would be very low. “Did the system actually record my change?” “Should I save that change again?”</a:t>
            </a:r>
          </a:p>
        </p:txBody>
      </p:sp>
      <p:sp>
        <p:nvSpPr>
          <p:cNvPr id="4" name="Slide Number Placeholder 3"/>
          <p:cNvSpPr>
            <a:spLocks noGrp="1"/>
          </p:cNvSpPr>
          <p:nvPr>
            <p:ph type="sldNum" sz="quarter" idx="5"/>
          </p:nvPr>
        </p:nvSpPr>
        <p:spPr/>
        <p:txBody>
          <a:bodyPr/>
          <a:lstStyle/>
          <a:p>
            <a:fld id="{D29819BC-8B46-4F48-B049-C13A6A372183}" type="slidenum">
              <a:rPr lang="en-US" smtClean="0"/>
              <a:t>65</a:t>
            </a:fld>
            <a:endParaRPr lang="en-US"/>
          </a:p>
        </p:txBody>
      </p:sp>
    </p:spTree>
    <p:extLst>
      <p:ext uri="{BB962C8B-B14F-4D97-AF65-F5344CB8AC3E}">
        <p14:creationId xmlns:p14="http://schemas.microsoft.com/office/powerpoint/2010/main" val="680480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answer with how many products are produced, so far, today. However, the reason to answer that question may govern the choice of consistency level. </a:t>
            </a:r>
          </a:p>
        </p:txBody>
      </p:sp>
      <p:sp>
        <p:nvSpPr>
          <p:cNvPr id="4" name="Slide Number Placeholder 3"/>
          <p:cNvSpPr>
            <a:spLocks noGrp="1"/>
          </p:cNvSpPr>
          <p:nvPr>
            <p:ph type="sldNum" sz="quarter" idx="5"/>
          </p:nvPr>
        </p:nvSpPr>
        <p:spPr/>
        <p:txBody>
          <a:bodyPr/>
          <a:lstStyle/>
          <a:p>
            <a:fld id="{D29819BC-8B46-4F48-B049-C13A6A372183}" type="slidenum">
              <a:rPr lang="en-US" smtClean="0"/>
              <a:t>66</a:t>
            </a:fld>
            <a:endParaRPr lang="en-US"/>
          </a:p>
        </p:txBody>
      </p:sp>
    </p:spTree>
    <p:extLst>
      <p:ext uri="{BB962C8B-B14F-4D97-AF65-F5344CB8AC3E}">
        <p14:creationId xmlns:p14="http://schemas.microsoft.com/office/powerpoint/2010/main" val="3450821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“most correct answer” is needed, then imagine having to stop the assembly lines and go one-by-one counting. This adds latency to the production. If, however, you just need the most correct answer known at the moment but allows for possible stale data (in this example the data might be a few minutes old), then Bounded Staleness. </a:t>
            </a:r>
          </a:p>
        </p:txBody>
      </p:sp>
      <p:sp>
        <p:nvSpPr>
          <p:cNvPr id="4" name="Slide Number Placeholder 3"/>
          <p:cNvSpPr>
            <a:spLocks noGrp="1"/>
          </p:cNvSpPr>
          <p:nvPr>
            <p:ph type="sldNum" sz="quarter" idx="5"/>
          </p:nvPr>
        </p:nvSpPr>
        <p:spPr/>
        <p:txBody>
          <a:bodyPr/>
          <a:lstStyle/>
          <a:p>
            <a:fld id="{D29819BC-8B46-4F48-B049-C13A6A372183}" type="slidenum">
              <a:rPr lang="en-US" smtClean="0"/>
              <a:t>67</a:t>
            </a:fld>
            <a:endParaRPr lang="en-US"/>
          </a:p>
        </p:txBody>
      </p:sp>
    </p:spTree>
    <p:extLst>
      <p:ext uri="{BB962C8B-B14F-4D97-AF65-F5344CB8AC3E}">
        <p14:creationId xmlns:p14="http://schemas.microsoft.com/office/powerpoint/2010/main" val="4027485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business reason can you guess for using Eventual consistency?</a:t>
            </a:r>
          </a:p>
        </p:txBody>
      </p:sp>
      <p:sp>
        <p:nvSpPr>
          <p:cNvPr id="4" name="Slide Number Placeholder 3"/>
          <p:cNvSpPr>
            <a:spLocks noGrp="1"/>
          </p:cNvSpPr>
          <p:nvPr>
            <p:ph type="sldNum" sz="quarter" idx="5"/>
          </p:nvPr>
        </p:nvSpPr>
        <p:spPr/>
        <p:txBody>
          <a:bodyPr/>
          <a:lstStyle/>
          <a:p>
            <a:fld id="{D29819BC-8B46-4F48-B049-C13A6A372183}" type="slidenum">
              <a:rPr lang="en-US" smtClean="0"/>
              <a:t>68</a:t>
            </a:fld>
            <a:endParaRPr lang="en-US"/>
          </a:p>
        </p:txBody>
      </p:sp>
    </p:spTree>
    <p:extLst>
      <p:ext uri="{BB962C8B-B14F-4D97-AF65-F5344CB8AC3E}">
        <p14:creationId xmlns:p14="http://schemas.microsoft.com/office/powerpoint/2010/main" val="3837325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or Data Analytics are good examples. The data used (generally) does not require split-second accuracy. Given the extremely low latency Cosmos has with replicating data, Eventual is a good choice for data queries involved in reporting, data analytics, and many others.</a:t>
            </a:r>
          </a:p>
        </p:txBody>
      </p:sp>
      <p:sp>
        <p:nvSpPr>
          <p:cNvPr id="4" name="Slide Number Placeholder 3"/>
          <p:cNvSpPr>
            <a:spLocks noGrp="1"/>
          </p:cNvSpPr>
          <p:nvPr>
            <p:ph type="sldNum" sz="quarter" idx="5"/>
          </p:nvPr>
        </p:nvSpPr>
        <p:spPr/>
        <p:txBody>
          <a:bodyPr/>
          <a:lstStyle/>
          <a:p>
            <a:fld id="{D29819BC-8B46-4F48-B049-C13A6A372183}" type="slidenum">
              <a:rPr lang="en-US" smtClean="0"/>
              <a:t>69</a:t>
            </a:fld>
            <a:endParaRPr lang="en-US"/>
          </a:p>
        </p:txBody>
      </p:sp>
    </p:spTree>
    <p:extLst>
      <p:ext uri="{BB962C8B-B14F-4D97-AF65-F5344CB8AC3E}">
        <p14:creationId xmlns:p14="http://schemas.microsoft.com/office/powerpoint/2010/main" val="267733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client application is writing and reading, it is reading its own writes. It is guaranteed to read the updated data it just wrote. </a:t>
            </a:r>
          </a:p>
        </p:txBody>
      </p:sp>
      <p:sp>
        <p:nvSpPr>
          <p:cNvPr id="4" name="Slide Number Placeholder 3"/>
          <p:cNvSpPr>
            <a:spLocks noGrp="1"/>
          </p:cNvSpPr>
          <p:nvPr>
            <p:ph type="sldNum" sz="quarter" idx="5"/>
          </p:nvPr>
        </p:nvSpPr>
        <p:spPr/>
        <p:txBody>
          <a:bodyPr/>
          <a:lstStyle/>
          <a:p>
            <a:fld id="{D29819BC-8B46-4F48-B049-C13A6A372183}" type="slidenum">
              <a:rPr lang="en-US" smtClean="0"/>
              <a:t>30</a:t>
            </a:fld>
            <a:endParaRPr lang="en-US"/>
          </a:p>
        </p:txBody>
      </p:sp>
    </p:spTree>
    <p:extLst>
      <p:ext uri="{BB962C8B-B14F-4D97-AF65-F5344CB8AC3E}">
        <p14:creationId xmlns:p14="http://schemas.microsoft.com/office/powerpoint/2010/main" val="315384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other client applications may read stale data (never out of order). </a:t>
            </a:r>
          </a:p>
        </p:txBody>
      </p:sp>
      <p:sp>
        <p:nvSpPr>
          <p:cNvPr id="4" name="Slide Number Placeholder 3"/>
          <p:cNvSpPr>
            <a:spLocks noGrp="1"/>
          </p:cNvSpPr>
          <p:nvPr>
            <p:ph type="sldNum" sz="quarter" idx="5"/>
          </p:nvPr>
        </p:nvSpPr>
        <p:spPr/>
        <p:txBody>
          <a:bodyPr/>
          <a:lstStyle/>
          <a:p>
            <a:fld id="{D29819BC-8B46-4F48-B049-C13A6A372183}" type="slidenum">
              <a:rPr lang="en-US" smtClean="0"/>
              <a:t>31</a:t>
            </a:fld>
            <a:endParaRPr lang="en-US"/>
          </a:p>
        </p:txBody>
      </p:sp>
    </p:spTree>
    <p:extLst>
      <p:ext uri="{BB962C8B-B14F-4D97-AF65-F5344CB8AC3E}">
        <p14:creationId xmlns:p14="http://schemas.microsoft.com/office/powerpoint/2010/main" val="132038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Cosmos DB system replicates data as quickly as possible (there is no latency added intentionally), there is no guarantee when the replicas are all in sync. This applies to Eventual, Consistent Prefix, and Session.</a:t>
            </a:r>
          </a:p>
        </p:txBody>
      </p:sp>
      <p:sp>
        <p:nvSpPr>
          <p:cNvPr id="4" name="Slide Number Placeholder 3"/>
          <p:cNvSpPr>
            <a:spLocks noGrp="1"/>
          </p:cNvSpPr>
          <p:nvPr>
            <p:ph type="sldNum" sz="quarter" idx="5"/>
          </p:nvPr>
        </p:nvSpPr>
        <p:spPr/>
        <p:txBody>
          <a:bodyPr/>
          <a:lstStyle/>
          <a:p>
            <a:fld id="{D29819BC-8B46-4F48-B049-C13A6A372183}" type="slidenum">
              <a:rPr lang="en-US" smtClean="0"/>
              <a:t>32</a:t>
            </a:fld>
            <a:endParaRPr lang="en-US"/>
          </a:p>
        </p:txBody>
      </p:sp>
    </p:spTree>
    <p:extLst>
      <p:ext uri="{BB962C8B-B14F-4D97-AF65-F5344CB8AC3E}">
        <p14:creationId xmlns:p14="http://schemas.microsoft.com/office/powerpoint/2010/main" val="3558864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Bounded Staleness and Strong, the stale data window is governed.</a:t>
            </a:r>
          </a:p>
        </p:txBody>
      </p:sp>
      <p:sp>
        <p:nvSpPr>
          <p:cNvPr id="4" name="Slide Number Placeholder 3"/>
          <p:cNvSpPr>
            <a:spLocks noGrp="1"/>
          </p:cNvSpPr>
          <p:nvPr>
            <p:ph type="sldNum" sz="quarter" idx="5"/>
          </p:nvPr>
        </p:nvSpPr>
        <p:spPr/>
        <p:txBody>
          <a:bodyPr/>
          <a:lstStyle/>
          <a:p>
            <a:fld id="{D29819BC-8B46-4F48-B049-C13A6A372183}" type="slidenum">
              <a:rPr lang="en-US" smtClean="0"/>
              <a:t>33</a:t>
            </a:fld>
            <a:endParaRPr lang="en-US"/>
          </a:p>
        </p:txBody>
      </p:sp>
    </p:spTree>
    <p:extLst>
      <p:ext uri="{BB962C8B-B14F-4D97-AF65-F5344CB8AC3E}">
        <p14:creationId xmlns:p14="http://schemas.microsoft.com/office/powerpoint/2010/main" val="299247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Bounded Staleness the window of stale data is governed by T (Time) and K (# Ops).  The T &amp; K min and max differ if using a single region or multiple regions. </a:t>
            </a:r>
          </a:p>
        </p:txBody>
      </p:sp>
      <p:sp>
        <p:nvSpPr>
          <p:cNvPr id="4" name="Slide Number Placeholder 3"/>
          <p:cNvSpPr>
            <a:spLocks noGrp="1"/>
          </p:cNvSpPr>
          <p:nvPr>
            <p:ph type="sldNum" sz="quarter" idx="5"/>
          </p:nvPr>
        </p:nvSpPr>
        <p:spPr/>
        <p:txBody>
          <a:bodyPr/>
          <a:lstStyle/>
          <a:p>
            <a:fld id="{D29819BC-8B46-4F48-B049-C13A6A372183}" type="slidenum">
              <a:rPr lang="en-US" smtClean="0"/>
              <a:t>34</a:t>
            </a:fld>
            <a:endParaRPr lang="en-US"/>
          </a:p>
        </p:txBody>
      </p:sp>
    </p:spTree>
    <p:extLst>
      <p:ext uri="{BB962C8B-B14F-4D97-AF65-F5344CB8AC3E}">
        <p14:creationId xmlns:p14="http://schemas.microsoft.com/office/powerpoint/2010/main" val="1851132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Bounded Staleness the window of stale data is governed by T (Time) and K (# Ops).  The T &amp; K min and max differ if using a single region or multiple regions. </a:t>
            </a:r>
          </a:p>
          <a:p>
            <a:endParaRPr lang="en-US" dirty="0"/>
          </a:p>
        </p:txBody>
      </p:sp>
      <p:sp>
        <p:nvSpPr>
          <p:cNvPr id="4" name="Slide Number Placeholder 3"/>
          <p:cNvSpPr>
            <a:spLocks noGrp="1"/>
          </p:cNvSpPr>
          <p:nvPr>
            <p:ph type="sldNum" sz="quarter" idx="5"/>
          </p:nvPr>
        </p:nvSpPr>
        <p:spPr/>
        <p:txBody>
          <a:bodyPr/>
          <a:lstStyle/>
          <a:p>
            <a:fld id="{D29819BC-8B46-4F48-B049-C13A6A372183}" type="slidenum">
              <a:rPr lang="en-US" smtClean="0"/>
              <a:t>35</a:t>
            </a:fld>
            <a:endParaRPr lang="en-US"/>
          </a:p>
        </p:txBody>
      </p:sp>
    </p:spTree>
    <p:extLst>
      <p:ext uri="{BB962C8B-B14F-4D97-AF65-F5344CB8AC3E}">
        <p14:creationId xmlns:p14="http://schemas.microsoft.com/office/powerpoint/2010/main" val="150987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EBD6-93D8-4C33-A1CC-391D0115ED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EB3481-8A30-4CB5-9FA9-0DDBBF720A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2C1C0C-1950-402A-9CDD-AB1B9DCE2261}"/>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B7662BF5-001D-4C65-8AC6-6AD2E3219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293C6-9ECF-4DA2-9824-6D30255E77EA}"/>
              </a:ext>
            </a:extLst>
          </p:cNvPr>
          <p:cNvSpPr>
            <a:spLocks noGrp="1"/>
          </p:cNvSpPr>
          <p:nvPr>
            <p:ph type="sldNum" sz="quarter" idx="12"/>
          </p:nvPr>
        </p:nvSpPr>
        <p:spPr/>
        <p:txBody>
          <a:bodyPr/>
          <a:lstStyle/>
          <a:p>
            <a:fld id="{9214B859-291F-447D-8A0D-12BFAC276141}" type="slidenum">
              <a:rPr lang="en-US" smtClean="0"/>
              <a:t>‹#›</a:t>
            </a:fld>
            <a:endParaRPr lang="en-US"/>
          </a:p>
        </p:txBody>
      </p:sp>
      <p:sp>
        <p:nvSpPr>
          <p:cNvPr id="7" name="Rectangle 6">
            <a:extLst>
              <a:ext uri="{FF2B5EF4-FFF2-40B4-BE49-F238E27FC236}">
                <a16:creationId xmlns:a16="http://schemas.microsoft.com/office/drawing/2014/main" id="{E3BA212D-97D7-47F9-8230-911830C8A5B8}"/>
              </a:ext>
            </a:extLst>
          </p:cNvPr>
          <p:cNvSpPr/>
          <p:nvPr userDrawn="1"/>
        </p:nvSpPr>
        <p:spPr>
          <a:xfrm>
            <a:off x="0" y="1376128"/>
            <a:ext cx="12192000" cy="548187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85B708-71D5-450A-842E-D430BED0199A}"/>
              </a:ext>
            </a:extLst>
          </p:cNvPr>
          <p:cNvSpPr/>
          <p:nvPr userDrawn="1"/>
        </p:nvSpPr>
        <p:spPr>
          <a:xfrm>
            <a:off x="0" y="0"/>
            <a:ext cx="12192000" cy="13761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727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95F8-5B01-49BB-9E0D-B3A90ED0B6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F2DAE0-27F4-4DE1-824C-0BB4CA3323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3FF13-D7B7-468A-9326-6DBC6348C01A}"/>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B56E0DDC-1366-4759-AC50-3DFACCB08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692ED-3A02-4A55-969A-C23CE7C28511}"/>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307983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BB0BE-9FF5-42B9-9FF2-1B5360C694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23D491-2231-4FF9-B194-FF1AF20951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AFD9D-EAB7-4B26-9A1E-793F0B914AA5}"/>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8F50C6DD-7F75-49F7-A534-F5A12FBA9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36EF2-A161-4C43-8FED-0330737C8CE3}"/>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211357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1843-DEAD-4C6E-BDAA-1F736719F4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628D3-7FA6-4784-8836-CC0273F7A4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566356-7ADF-4AB9-B9F8-51959E19151E}"/>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F6FEE9D0-C982-4F9F-B2DD-5EBB6104A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6C4C5-3793-43BB-B6EB-E12D3F93F88E}"/>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2028136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2389-A244-4E65-869C-9FFA3C80DF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49765F-092C-4779-B903-1F5EC7648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AABE0-2ED4-43F8-90FA-B99C33FEF7A1}"/>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F8083207-3B1C-4E1E-BA5E-07B564E9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C51C-5A71-4FA7-8109-D7E66A0116CA}"/>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851435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7764-1EF2-49CE-A2CC-C9BFE9AC61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BC3C4F-52B0-418A-9FF0-C1D9AD4DB5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C096DD-623D-4C5E-8DFA-DA82F1F51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03602C-983A-4BEB-A6D1-A564FDCAC29A}"/>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6" name="Footer Placeholder 5">
            <a:extLst>
              <a:ext uri="{FF2B5EF4-FFF2-40B4-BE49-F238E27FC236}">
                <a16:creationId xmlns:a16="http://schemas.microsoft.com/office/drawing/2014/main" id="{A917A2BC-0678-4674-B552-1F4E4C6B9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197CF-ADA4-4CE1-8D7C-17D09F0F1A02}"/>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2309628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BE1E-D755-4A5F-9575-CD64B29B52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EFA5F-FE02-4DCF-BD6D-C2553AD40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D570CB-1C9A-4314-956C-5072CD9586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A1C7FE-6D16-483D-B3B0-26BE1A8B9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06810-3610-4274-A787-A73CDCC324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ED6FC-4228-46E8-A460-95CD94406EBA}"/>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8" name="Footer Placeholder 7">
            <a:extLst>
              <a:ext uri="{FF2B5EF4-FFF2-40B4-BE49-F238E27FC236}">
                <a16:creationId xmlns:a16="http://schemas.microsoft.com/office/drawing/2014/main" id="{E9850426-2EE9-43E4-BA20-2E89974022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47F7D-9270-48BE-BFC2-2E240D4B9024}"/>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1357091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B5EF-2A0C-46E9-80D4-B902F37EDF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F1DC78-CE84-4087-8EE3-F8057CA6AADD}"/>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4" name="Footer Placeholder 3">
            <a:extLst>
              <a:ext uri="{FF2B5EF4-FFF2-40B4-BE49-F238E27FC236}">
                <a16:creationId xmlns:a16="http://schemas.microsoft.com/office/drawing/2014/main" id="{AAE8FEAF-7F06-4EB0-A0AB-14CFF60864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3C2B4E-3CF1-473C-8218-CC2746F04165}"/>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3903982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520C4-40AB-4503-B711-4DAE6F5DB8B4}"/>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3" name="Footer Placeholder 2">
            <a:extLst>
              <a:ext uri="{FF2B5EF4-FFF2-40B4-BE49-F238E27FC236}">
                <a16:creationId xmlns:a16="http://schemas.microsoft.com/office/drawing/2014/main" id="{E7D80DB3-C596-4E3B-B0EA-112A7E471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966363-8286-4440-BA95-BE648860F14B}"/>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173584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184E-2862-480E-AA1B-D6BB70C5B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A1719-480A-4E66-B440-632E712FEA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560AC0-CCAF-406D-9E88-7AB5A234E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5B9BC-6B06-4689-A8EF-2773963A6BB1}"/>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6" name="Footer Placeholder 5">
            <a:extLst>
              <a:ext uri="{FF2B5EF4-FFF2-40B4-BE49-F238E27FC236}">
                <a16:creationId xmlns:a16="http://schemas.microsoft.com/office/drawing/2014/main" id="{7998D97F-EC7B-4AFD-A35D-A99EC7ABF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B9039-CF06-4FD8-AA59-FDB264ABC0B8}"/>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285382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CDFA-C9F3-40F0-B633-EB3CBAB78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3F005B-F3F9-41A7-AF87-355AFAD05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AA86B-AE71-49E6-A8A5-BAD64A871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31809-D3D0-48F4-99F8-3351716F670A}"/>
              </a:ext>
            </a:extLst>
          </p:cNvPr>
          <p:cNvSpPr>
            <a:spLocks noGrp="1"/>
          </p:cNvSpPr>
          <p:nvPr>
            <p:ph type="dt" sz="half" idx="10"/>
          </p:nvPr>
        </p:nvSpPr>
        <p:spPr/>
        <p:txBody>
          <a:bodyPr/>
          <a:lstStyle/>
          <a:p>
            <a:fld id="{D4A28D99-F849-4A4A-816F-60F16BA47CE2}" type="datetimeFigureOut">
              <a:rPr lang="en-US" smtClean="0"/>
              <a:t>10/29/2019</a:t>
            </a:fld>
            <a:endParaRPr lang="en-US"/>
          </a:p>
        </p:txBody>
      </p:sp>
      <p:sp>
        <p:nvSpPr>
          <p:cNvPr id="6" name="Footer Placeholder 5">
            <a:extLst>
              <a:ext uri="{FF2B5EF4-FFF2-40B4-BE49-F238E27FC236}">
                <a16:creationId xmlns:a16="http://schemas.microsoft.com/office/drawing/2014/main" id="{4E8CBF95-BC3B-428B-8C3A-9231BC331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FF07A-F4E7-453E-B357-8F15174CC825}"/>
              </a:ext>
            </a:extLst>
          </p:cNvPr>
          <p:cNvSpPr>
            <a:spLocks noGrp="1"/>
          </p:cNvSpPr>
          <p:nvPr>
            <p:ph type="sldNum" sz="quarter" idx="12"/>
          </p:nvPr>
        </p:nvSpPr>
        <p:spPr/>
        <p:txBody>
          <a:bodyPr/>
          <a:lstStyle/>
          <a:p>
            <a:fld id="{9214B859-291F-447D-8A0D-12BFAC276141}" type="slidenum">
              <a:rPr lang="en-US" smtClean="0"/>
              <a:t>‹#›</a:t>
            </a:fld>
            <a:endParaRPr lang="en-US"/>
          </a:p>
        </p:txBody>
      </p:sp>
    </p:spTree>
    <p:extLst>
      <p:ext uri="{BB962C8B-B14F-4D97-AF65-F5344CB8AC3E}">
        <p14:creationId xmlns:p14="http://schemas.microsoft.com/office/powerpoint/2010/main" val="42468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1E1014-C7E0-4189-9893-FDEBC2259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F29531-5E51-4BEA-9B74-799A2A202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29924-C9DE-41A5-BD76-7E8E57FE2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28D99-F849-4A4A-816F-60F16BA47CE2}" type="datetimeFigureOut">
              <a:rPr lang="en-US" smtClean="0"/>
              <a:t>10/29/2019</a:t>
            </a:fld>
            <a:endParaRPr lang="en-US"/>
          </a:p>
        </p:txBody>
      </p:sp>
      <p:sp>
        <p:nvSpPr>
          <p:cNvPr id="5" name="Footer Placeholder 4">
            <a:extLst>
              <a:ext uri="{FF2B5EF4-FFF2-40B4-BE49-F238E27FC236}">
                <a16:creationId xmlns:a16="http://schemas.microsoft.com/office/drawing/2014/main" id="{BE16EA30-DFE2-42E6-A196-5AA1E7094A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C74250-8946-4401-855E-B1BD48315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14B859-291F-447D-8A0D-12BFAC276141}" type="slidenum">
              <a:rPr lang="en-US" smtClean="0"/>
              <a:t>‹#›</a:t>
            </a:fld>
            <a:endParaRPr lang="en-US"/>
          </a:p>
        </p:txBody>
      </p:sp>
    </p:spTree>
    <p:extLst>
      <p:ext uri="{BB962C8B-B14F-4D97-AF65-F5344CB8AC3E}">
        <p14:creationId xmlns:p14="http://schemas.microsoft.com/office/powerpoint/2010/main" val="218753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5910.png"/><Relationship Id="rId21" Type="http://schemas.openxmlformats.org/officeDocument/2006/relationships/image" Target="../media/image11100.png"/><Relationship Id="rId63" Type="http://schemas.openxmlformats.org/officeDocument/2006/relationships/image" Target="../media/image3210.png"/><Relationship Id="rId159" Type="http://schemas.openxmlformats.org/officeDocument/2006/relationships/image" Target="../media/image8010.png"/><Relationship Id="rId170" Type="http://schemas.openxmlformats.org/officeDocument/2006/relationships/customXml" Target="../ink/ink283.xml"/><Relationship Id="rId226" Type="http://schemas.openxmlformats.org/officeDocument/2006/relationships/customXml" Target="../ink/ink311.xml"/><Relationship Id="rId268" Type="http://schemas.openxmlformats.org/officeDocument/2006/relationships/customXml" Target="../ink/ink332.xml"/><Relationship Id="rId32" Type="http://schemas.openxmlformats.org/officeDocument/2006/relationships/customXml" Target="../ink/ink214.xml"/><Relationship Id="rId74" Type="http://schemas.openxmlformats.org/officeDocument/2006/relationships/customXml" Target="../ink/ink235.xml"/><Relationship Id="rId128" Type="http://schemas.openxmlformats.org/officeDocument/2006/relationships/customXml" Target="../ink/ink262.xml"/><Relationship Id="rId5" Type="http://schemas.openxmlformats.org/officeDocument/2006/relationships/image" Target="../media/image3100.png"/><Relationship Id="rId181" Type="http://schemas.openxmlformats.org/officeDocument/2006/relationships/image" Target="../media/image9110.png"/><Relationship Id="rId237" Type="http://schemas.openxmlformats.org/officeDocument/2006/relationships/image" Target="../media/image11910.png"/><Relationship Id="rId279" Type="http://schemas.openxmlformats.org/officeDocument/2006/relationships/image" Target="../media/image14010.png"/><Relationship Id="rId43" Type="http://schemas.openxmlformats.org/officeDocument/2006/relationships/image" Target="../media/image2210.png"/><Relationship Id="rId139" Type="http://schemas.openxmlformats.org/officeDocument/2006/relationships/image" Target="../media/image7010.png"/><Relationship Id="rId85" Type="http://schemas.openxmlformats.org/officeDocument/2006/relationships/image" Target="../media/image4310.png"/><Relationship Id="rId150" Type="http://schemas.openxmlformats.org/officeDocument/2006/relationships/customXml" Target="../ink/ink273.xml"/><Relationship Id="rId171" Type="http://schemas.openxmlformats.org/officeDocument/2006/relationships/image" Target="../media/image8610.png"/><Relationship Id="rId192" Type="http://schemas.openxmlformats.org/officeDocument/2006/relationships/customXml" Target="../ink/ink294.xml"/><Relationship Id="rId206" Type="http://schemas.openxmlformats.org/officeDocument/2006/relationships/customXml" Target="../ink/ink301.xml"/><Relationship Id="rId227" Type="http://schemas.openxmlformats.org/officeDocument/2006/relationships/image" Target="../media/image11410.png"/><Relationship Id="rId248" Type="http://schemas.openxmlformats.org/officeDocument/2006/relationships/customXml" Target="../ink/ink322.xml"/><Relationship Id="rId269" Type="http://schemas.openxmlformats.org/officeDocument/2006/relationships/image" Target="../media/image13510.png"/><Relationship Id="rId12" Type="http://schemas.openxmlformats.org/officeDocument/2006/relationships/customXml" Target="../ink/ink204.xml"/><Relationship Id="rId33" Type="http://schemas.openxmlformats.org/officeDocument/2006/relationships/image" Target="../media/image17100.png"/><Relationship Id="rId108" Type="http://schemas.openxmlformats.org/officeDocument/2006/relationships/customXml" Target="../ink/ink252.xml"/><Relationship Id="rId129" Type="http://schemas.openxmlformats.org/officeDocument/2006/relationships/image" Target="../media/image6510.png"/><Relationship Id="rId280" Type="http://schemas.openxmlformats.org/officeDocument/2006/relationships/customXml" Target="../ink/ink338.xml"/><Relationship Id="rId54" Type="http://schemas.openxmlformats.org/officeDocument/2006/relationships/customXml" Target="../ink/ink225.xml"/><Relationship Id="rId75" Type="http://schemas.openxmlformats.org/officeDocument/2006/relationships/image" Target="../media/image3810.png"/><Relationship Id="rId96" Type="http://schemas.openxmlformats.org/officeDocument/2006/relationships/customXml" Target="../ink/ink246.xml"/><Relationship Id="rId140" Type="http://schemas.openxmlformats.org/officeDocument/2006/relationships/customXml" Target="../ink/ink268.xml"/><Relationship Id="rId161" Type="http://schemas.openxmlformats.org/officeDocument/2006/relationships/image" Target="../media/image8110.png"/><Relationship Id="rId182" Type="http://schemas.openxmlformats.org/officeDocument/2006/relationships/customXml" Target="../ink/ink289.xml"/><Relationship Id="rId217" Type="http://schemas.openxmlformats.org/officeDocument/2006/relationships/image" Target="../media/image10910.png"/><Relationship Id="rId6" Type="http://schemas.openxmlformats.org/officeDocument/2006/relationships/customXml" Target="../ink/ink201.xml"/><Relationship Id="rId238" Type="http://schemas.openxmlformats.org/officeDocument/2006/relationships/customXml" Target="../ink/ink317.xml"/><Relationship Id="rId259" Type="http://schemas.openxmlformats.org/officeDocument/2006/relationships/image" Target="../media/image13010.png"/><Relationship Id="rId23" Type="http://schemas.openxmlformats.org/officeDocument/2006/relationships/image" Target="../media/image12100.png"/><Relationship Id="rId119" Type="http://schemas.openxmlformats.org/officeDocument/2006/relationships/image" Target="../media/image6010.png"/><Relationship Id="rId270" Type="http://schemas.openxmlformats.org/officeDocument/2006/relationships/customXml" Target="../ink/ink333.xml"/><Relationship Id="rId44" Type="http://schemas.openxmlformats.org/officeDocument/2006/relationships/customXml" Target="../ink/ink220.xml"/><Relationship Id="rId65" Type="http://schemas.openxmlformats.org/officeDocument/2006/relationships/image" Target="../media/image3310.png"/><Relationship Id="rId86" Type="http://schemas.openxmlformats.org/officeDocument/2006/relationships/customXml" Target="../ink/ink241.xml"/><Relationship Id="rId130" Type="http://schemas.openxmlformats.org/officeDocument/2006/relationships/customXml" Target="../ink/ink263.xml"/><Relationship Id="rId151" Type="http://schemas.openxmlformats.org/officeDocument/2006/relationships/image" Target="../media/image7610.png"/><Relationship Id="rId172" Type="http://schemas.openxmlformats.org/officeDocument/2006/relationships/customXml" Target="../ink/ink284.xml"/><Relationship Id="rId193" Type="http://schemas.openxmlformats.org/officeDocument/2006/relationships/image" Target="../media/image9710.png"/><Relationship Id="rId207" Type="http://schemas.openxmlformats.org/officeDocument/2006/relationships/image" Target="../media/image10410.png"/><Relationship Id="rId228" Type="http://schemas.openxmlformats.org/officeDocument/2006/relationships/customXml" Target="../ink/ink312.xml"/><Relationship Id="rId249" Type="http://schemas.openxmlformats.org/officeDocument/2006/relationships/image" Target="../media/image12510.png"/><Relationship Id="rId13" Type="http://schemas.openxmlformats.org/officeDocument/2006/relationships/image" Target="../media/image7100.png"/><Relationship Id="rId109" Type="http://schemas.openxmlformats.org/officeDocument/2006/relationships/image" Target="../media/image5510.png"/><Relationship Id="rId260" Type="http://schemas.openxmlformats.org/officeDocument/2006/relationships/customXml" Target="../ink/ink328.xml"/><Relationship Id="rId281" Type="http://schemas.openxmlformats.org/officeDocument/2006/relationships/image" Target="../media/image14110.png"/><Relationship Id="rId34" Type="http://schemas.openxmlformats.org/officeDocument/2006/relationships/customXml" Target="../ink/ink215.xml"/><Relationship Id="rId55" Type="http://schemas.openxmlformats.org/officeDocument/2006/relationships/image" Target="../media/image2810.png"/><Relationship Id="rId76" Type="http://schemas.openxmlformats.org/officeDocument/2006/relationships/customXml" Target="../ink/ink236.xml"/><Relationship Id="rId97" Type="http://schemas.openxmlformats.org/officeDocument/2006/relationships/image" Target="../media/image4910.png"/><Relationship Id="rId120" Type="http://schemas.openxmlformats.org/officeDocument/2006/relationships/customXml" Target="../ink/ink258.xml"/><Relationship Id="rId141" Type="http://schemas.openxmlformats.org/officeDocument/2006/relationships/image" Target="../media/image7110.png"/><Relationship Id="rId7" Type="http://schemas.openxmlformats.org/officeDocument/2006/relationships/image" Target="../media/image4100.png"/><Relationship Id="rId162" Type="http://schemas.openxmlformats.org/officeDocument/2006/relationships/customXml" Target="../ink/ink279.xml"/><Relationship Id="rId183" Type="http://schemas.openxmlformats.org/officeDocument/2006/relationships/image" Target="../media/image9210.png"/><Relationship Id="rId218" Type="http://schemas.openxmlformats.org/officeDocument/2006/relationships/customXml" Target="../ink/ink307.xml"/><Relationship Id="rId239" Type="http://schemas.openxmlformats.org/officeDocument/2006/relationships/image" Target="../media/image12010.png"/><Relationship Id="rId250" Type="http://schemas.openxmlformats.org/officeDocument/2006/relationships/customXml" Target="../ink/ink323.xml"/><Relationship Id="rId271" Type="http://schemas.openxmlformats.org/officeDocument/2006/relationships/image" Target="../media/image13610.png"/><Relationship Id="rId24" Type="http://schemas.openxmlformats.org/officeDocument/2006/relationships/customXml" Target="../ink/ink210.xml"/><Relationship Id="rId45" Type="http://schemas.openxmlformats.org/officeDocument/2006/relationships/image" Target="../media/image2310.png"/><Relationship Id="rId66" Type="http://schemas.openxmlformats.org/officeDocument/2006/relationships/customXml" Target="../ink/ink231.xml"/><Relationship Id="rId87" Type="http://schemas.openxmlformats.org/officeDocument/2006/relationships/image" Target="../media/image4410.png"/><Relationship Id="rId110" Type="http://schemas.openxmlformats.org/officeDocument/2006/relationships/customXml" Target="../ink/ink253.xml"/><Relationship Id="rId131" Type="http://schemas.openxmlformats.org/officeDocument/2006/relationships/image" Target="../media/image6610.png"/><Relationship Id="rId152" Type="http://schemas.openxmlformats.org/officeDocument/2006/relationships/customXml" Target="../ink/ink274.xml"/><Relationship Id="rId173" Type="http://schemas.openxmlformats.org/officeDocument/2006/relationships/image" Target="../media/image8710.png"/><Relationship Id="rId194" Type="http://schemas.openxmlformats.org/officeDocument/2006/relationships/customXml" Target="../ink/ink295.xml"/><Relationship Id="rId208" Type="http://schemas.openxmlformats.org/officeDocument/2006/relationships/customXml" Target="../ink/ink302.xml"/><Relationship Id="rId229" Type="http://schemas.openxmlformats.org/officeDocument/2006/relationships/image" Target="../media/image11510.png"/><Relationship Id="rId240" Type="http://schemas.openxmlformats.org/officeDocument/2006/relationships/customXml" Target="../ink/ink318.xml"/><Relationship Id="rId261" Type="http://schemas.openxmlformats.org/officeDocument/2006/relationships/image" Target="../media/image13110.png"/><Relationship Id="rId14" Type="http://schemas.openxmlformats.org/officeDocument/2006/relationships/customXml" Target="../ink/ink205.xml"/><Relationship Id="rId35" Type="http://schemas.openxmlformats.org/officeDocument/2006/relationships/image" Target="../media/image18100.png"/><Relationship Id="rId56" Type="http://schemas.openxmlformats.org/officeDocument/2006/relationships/customXml" Target="../ink/ink226.xml"/><Relationship Id="rId77" Type="http://schemas.openxmlformats.org/officeDocument/2006/relationships/image" Target="../media/image3910.png"/><Relationship Id="rId100" Type="http://schemas.openxmlformats.org/officeDocument/2006/relationships/customXml" Target="../ink/ink248.xml"/><Relationship Id="rId282" Type="http://schemas.openxmlformats.org/officeDocument/2006/relationships/customXml" Target="../ink/ink339.xml"/><Relationship Id="rId8" Type="http://schemas.openxmlformats.org/officeDocument/2006/relationships/customXml" Target="../ink/ink202.xml"/><Relationship Id="rId98" Type="http://schemas.openxmlformats.org/officeDocument/2006/relationships/customXml" Target="../ink/ink247.xml"/><Relationship Id="rId121" Type="http://schemas.openxmlformats.org/officeDocument/2006/relationships/image" Target="../media/image6110.png"/><Relationship Id="rId142" Type="http://schemas.openxmlformats.org/officeDocument/2006/relationships/customXml" Target="../ink/ink269.xml"/><Relationship Id="rId163" Type="http://schemas.openxmlformats.org/officeDocument/2006/relationships/image" Target="../media/image8210.png"/><Relationship Id="rId184" Type="http://schemas.openxmlformats.org/officeDocument/2006/relationships/customXml" Target="../ink/ink290.xml"/><Relationship Id="rId219" Type="http://schemas.openxmlformats.org/officeDocument/2006/relationships/image" Target="../media/image11010.png"/><Relationship Id="rId230" Type="http://schemas.openxmlformats.org/officeDocument/2006/relationships/customXml" Target="../ink/ink313.xml"/><Relationship Id="rId251" Type="http://schemas.openxmlformats.org/officeDocument/2006/relationships/image" Target="../media/image12610.png"/><Relationship Id="rId25" Type="http://schemas.openxmlformats.org/officeDocument/2006/relationships/image" Target="../media/image13100.png"/><Relationship Id="rId46" Type="http://schemas.openxmlformats.org/officeDocument/2006/relationships/customXml" Target="../ink/ink221.xml"/><Relationship Id="rId67" Type="http://schemas.openxmlformats.org/officeDocument/2006/relationships/image" Target="../media/image3410.png"/><Relationship Id="rId272" Type="http://schemas.openxmlformats.org/officeDocument/2006/relationships/customXml" Target="../ink/ink334.xml"/><Relationship Id="rId88" Type="http://schemas.openxmlformats.org/officeDocument/2006/relationships/customXml" Target="../ink/ink242.xml"/><Relationship Id="rId111" Type="http://schemas.openxmlformats.org/officeDocument/2006/relationships/image" Target="../media/image5610.png"/><Relationship Id="rId132" Type="http://schemas.openxmlformats.org/officeDocument/2006/relationships/customXml" Target="../ink/ink264.xml"/><Relationship Id="rId153" Type="http://schemas.openxmlformats.org/officeDocument/2006/relationships/image" Target="../media/image7710.png"/><Relationship Id="rId174" Type="http://schemas.openxmlformats.org/officeDocument/2006/relationships/customXml" Target="../ink/ink285.xml"/><Relationship Id="rId195" Type="http://schemas.openxmlformats.org/officeDocument/2006/relationships/image" Target="../media/image9810.png"/><Relationship Id="rId209" Type="http://schemas.openxmlformats.org/officeDocument/2006/relationships/image" Target="../media/image10510.png"/><Relationship Id="rId220" Type="http://schemas.openxmlformats.org/officeDocument/2006/relationships/customXml" Target="../ink/ink308.xml"/><Relationship Id="rId241" Type="http://schemas.openxmlformats.org/officeDocument/2006/relationships/image" Target="../media/image12110.png"/><Relationship Id="rId15" Type="http://schemas.openxmlformats.org/officeDocument/2006/relationships/image" Target="../media/image8100.png"/><Relationship Id="rId36" Type="http://schemas.openxmlformats.org/officeDocument/2006/relationships/customXml" Target="../ink/ink216.xml"/><Relationship Id="rId57" Type="http://schemas.openxmlformats.org/officeDocument/2006/relationships/image" Target="../media/image2910.png"/><Relationship Id="rId262" Type="http://schemas.openxmlformats.org/officeDocument/2006/relationships/customXml" Target="../ink/ink329.xml"/><Relationship Id="rId283" Type="http://schemas.openxmlformats.org/officeDocument/2006/relationships/image" Target="../media/image14210.png"/><Relationship Id="rId78" Type="http://schemas.openxmlformats.org/officeDocument/2006/relationships/customXml" Target="../ink/ink237.xml"/><Relationship Id="rId99" Type="http://schemas.openxmlformats.org/officeDocument/2006/relationships/image" Target="../media/image5010.png"/><Relationship Id="rId101" Type="http://schemas.openxmlformats.org/officeDocument/2006/relationships/image" Target="../media/image5110.png"/><Relationship Id="rId122" Type="http://schemas.openxmlformats.org/officeDocument/2006/relationships/customXml" Target="../ink/ink259.xml"/><Relationship Id="rId143" Type="http://schemas.openxmlformats.org/officeDocument/2006/relationships/image" Target="../media/image7210.png"/><Relationship Id="rId164" Type="http://schemas.openxmlformats.org/officeDocument/2006/relationships/customXml" Target="../ink/ink280.xml"/><Relationship Id="rId185" Type="http://schemas.openxmlformats.org/officeDocument/2006/relationships/image" Target="../media/image9310.png"/><Relationship Id="rId9" Type="http://schemas.openxmlformats.org/officeDocument/2006/relationships/image" Target="../media/image5100.png"/><Relationship Id="rId210" Type="http://schemas.openxmlformats.org/officeDocument/2006/relationships/customXml" Target="../ink/ink303.xml"/><Relationship Id="rId26" Type="http://schemas.openxmlformats.org/officeDocument/2006/relationships/customXml" Target="../ink/ink211.xml"/><Relationship Id="rId231" Type="http://schemas.openxmlformats.org/officeDocument/2006/relationships/image" Target="../media/image11610.png"/><Relationship Id="rId252" Type="http://schemas.openxmlformats.org/officeDocument/2006/relationships/customXml" Target="../ink/ink324.xml"/><Relationship Id="rId273" Type="http://schemas.openxmlformats.org/officeDocument/2006/relationships/image" Target="../media/image13710.png"/><Relationship Id="rId47" Type="http://schemas.openxmlformats.org/officeDocument/2006/relationships/image" Target="../media/image2410.png"/><Relationship Id="rId68" Type="http://schemas.openxmlformats.org/officeDocument/2006/relationships/customXml" Target="../ink/ink232.xml"/><Relationship Id="rId89" Type="http://schemas.openxmlformats.org/officeDocument/2006/relationships/image" Target="../media/image4510.png"/><Relationship Id="rId112" Type="http://schemas.openxmlformats.org/officeDocument/2006/relationships/customXml" Target="../ink/ink254.xml"/><Relationship Id="rId133" Type="http://schemas.openxmlformats.org/officeDocument/2006/relationships/image" Target="../media/image6710.png"/><Relationship Id="rId154" Type="http://schemas.openxmlformats.org/officeDocument/2006/relationships/customXml" Target="../ink/ink275.xml"/><Relationship Id="rId175" Type="http://schemas.openxmlformats.org/officeDocument/2006/relationships/image" Target="../media/image8810.png"/><Relationship Id="rId196" Type="http://schemas.openxmlformats.org/officeDocument/2006/relationships/customXml" Target="../ink/ink296.xml"/><Relationship Id="rId200" Type="http://schemas.openxmlformats.org/officeDocument/2006/relationships/customXml" Target="../ink/ink298.xml"/><Relationship Id="rId16" Type="http://schemas.openxmlformats.org/officeDocument/2006/relationships/customXml" Target="../ink/ink206.xml"/><Relationship Id="rId221" Type="http://schemas.openxmlformats.org/officeDocument/2006/relationships/image" Target="../media/image11110.png"/><Relationship Id="rId242" Type="http://schemas.openxmlformats.org/officeDocument/2006/relationships/customXml" Target="../ink/ink319.xml"/><Relationship Id="rId263" Type="http://schemas.openxmlformats.org/officeDocument/2006/relationships/image" Target="../media/image13210.png"/><Relationship Id="rId284" Type="http://schemas.openxmlformats.org/officeDocument/2006/relationships/customXml" Target="../ink/ink340.xml"/><Relationship Id="rId37" Type="http://schemas.openxmlformats.org/officeDocument/2006/relationships/image" Target="../media/image1952.png"/><Relationship Id="rId58" Type="http://schemas.openxmlformats.org/officeDocument/2006/relationships/customXml" Target="../ink/ink227.xml"/><Relationship Id="rId79" Type="http://schemas.openxmlformats.org/officeDocument/2006/relationships/image" Target="../media/image4010.png"/><Relationship Id="rId102" Type="http://schemas.openxmlformats.org/officeDocument/2006/relationships/customXml" Target="../ink/ink249.xml"/><Relationship Id="rId123" Type="http://schemas.openxmlformats.org/officeDocument/2006/relationships/image" Target="../media/image6210.png"/><Relationship Id="rId144" Type="http://schemas.openxmlformats.org/officeDocument/2006/relationships/customXml" Target="../ink/ink270.xml"/><Relationship Id="rId90" Type="http://schemas.openxmlformats.org/officeDocument/2006/relationships/customXml" Target="../ink/ink243.xml"/><Relationship Id="rId165" Type="http://schemas.openxmlformats.org/officeDocument/2006/relationships/image" Target="../media/image8310.png"/><Relationship Id="rId186" Type="http://schemas.openxmlformats.org/officeDocument/2006/relationships/customXml" Target="../ink/ink291.xml"/><Relationship Id="rId211" Type="http://schemas.openxmlformats.org/officeDocument/2006/relationships/image" Target="../media/image10610.png"/><Relationship Id="rId232" Type="http://schemas.openxmlformats.org/officeDocument/2006/relationships/customXml" Target="../ink/ink314.xml"/><Relationship Id="rId253" Type="http://schemas.openxmlformats.org/officeDocument/2006/relationships/image" Target="../media/image12710.png"/><Relationship Id="rId274" Type="http://schemas.openxmlformats.org/officeDocument/2006/relationships/customXml" Target="../ink/ink335.xml"/><Relationship Id="rId27" Type="http://schemas.openxmlformats.org/officeDocument/2006/relationships/image" Target="../media/image14100.png"/><Relationship Id="rId48" Type="http://schemas.openxmlformats.org/officeDocument/2006/relationships/customXml" Target="../ink/ink222.xml"/><Relationship Id="rId69" Type="http://schemas.openxmlformats.org/officeDocument/2006/relationships/image" Target="../media/image3510.png"/><Relationship Id="rId113" Type="http://schemas.openxmlformats.org/officeDocument/2006/relationships/image" Target="../media/image5710.png"/><Relationship Id="rId134" Type="http://schemas.openxmlformats.org/officeDocument/2006/relationships/customXml" Target="../ink/ink265.xml"/><Relationship Id="rId80" Type="http://schemas.openxmlformats.org/officeDocument/2006/relationships/customXml" Target="../ink/ink238.xml"/><Relationship Id="rId155" Type="http://schemas.openxmlformats.org/officeDocument/2006/relationships/image" Target="../media/image7810.png"/><Relationship Id="rId176" Type="http://schemas.openxmlformats.org/officeDocument/2006/relationships/customXml" Target="../ink/ink286.xml"/><Relationship Id="rId197" Type="http://schemas.openxmlformats.org/officeDocument/2006/relationships/image" Target="../media/image9910.png"/><Relationship Id="rId201" Type="http://schemas.openxmlformats.org/officeDocument/2006/relationships/image" Target="../media/image10110.png"/><Relationship Id="rId222" Type="http://schemas.openxmlformats.org/officeDocument/2006/relationships/customXml" Target="../ink/ink309.xml"/><Relationship Id="rId243" Type="http://schemas.openxmlformats.org/officeDocument/2006/relationships/image" Target="../media/image12210.png"/><Relationship Id="rId264" Type="http://schemas.openxmlformats.org/officeDocument/2006/relationships/customXml" Target="../ink/ink330.xml"/><Relationship Id="rId285" Type="http://schemas.openxmlformats.org/officeDocument/2006/relationships/image" Target="../media/image14310.png"/><Relationship Id="rId17" Type="http://schemas.openxmlformats.org/officeDocument/2006/relationships/image" Target="../media/image9100.png"/><Relationship Id="rId38" Type="http://schemas.openxmlformats.org/officeDocument/2006/relationships/customXml" Target="../ink/ink217.xml"/><Relationship Id="rId59" Type="http://schemas.openxmlformats.org/officeDocument/2006/relationships/image" Target="../media/image3010.png"/><Relationship Id="rId103" Type="http://schemas.openxmlformats.org/officeDocument/2006/relationships/image" Target="../media/image5210.png"/><Relationship Id="rId124" Type="http://schemas.openxmlformats.org/officeDocument/2006/relationships/customXml" Target="../ink/ink260.xml"/><Relationship Id="rId70" Type="http://schemas.openxmlformats.org/officeDocument/2006/relationships/customXml" Target="../ink/ink233.xml"/><Relationship Id="rId91" Type="http://schemas.openxmlformats.org/officeDocument/2006/relationships/image" Target="../media/image4610.png"/><Relationship Id="rId145" Type="http://schemas.openxmlformats.org/officeDocument/2006/relationships/image" Target="../media/image7310.png"/><Relationship Id="rId166" Type="http://schemas.openxmlformats.org/officeDocument/2006/relationships/customXml" Target="../ink/ink281.xml"/><Relationship Id="rId187" Type="http://schemas.openxmlformats.org/officeDocument/2006/relationships/image" Target="../media/image9410.png"/><Relationship Id="rId1" Type="http://schemas.openxmlformats.org/officeDocument/2006/relationships/slideLayout" Target="../slideLayouts/slideLayout1.xml"/><Relationship Id="rId212" Type="http://schemas.openxmlformats.org/officeDocument/2006/relationships/customXml" Target="../ink/ink304.xml"/><Relationship Id="rId233" Type="http://schemas.openxmlformats.org/officeDocument/2006/relationships/image" Target="../media/image11710.png"/><Relationship Id="rId254" Type="http://schemas.openxmlformats.org/officeDocument/2006/relationships/customXml" Target="../ink/ink325.xml"/><Relationship Id="rId28" Type="http://schemas.openxmlformats.org/officeDocument/2006/relationships/customXml" Target="../ink/ink212.xml"/><Relationship Id="rId49" Type="http://schemas.openxmlformats.org/officeDocument/2006/relationships/image" Target="../media/image2510.png"/><Relationship Id="rId114" Type="http://schemas.openxmlformats.org/officeDocument/2006/relationships/customXml" Target="../ink/ink255.xml"/><Relationship Id="rId275" Type="http://schemas.openxmlformats.org/officeDocument/2006/relationships/image" Target="../media/image13810.png"/><Relationship Id="rId60" Type="http://schemas.openxmlformats.org/officeDocument/2006/relationships/customXml" Target="../ink/ink228.xml"/><Relationship Id="rId81" Type="http://schemas.openxmlformats.org/officeDocument/2006/relationships/image" Target="../media/image4110.png"/><Relationship Id="rId135" Type="http://schemas.openxmlformats.org/officeDocument/2006/relationships/image" Target="../media/image6810.png"/><Relationship Id="rId156" Type="http://schemas.openxmlformats.org/officeDocument/2006/relationships/customXml" Target="../ink/ink276.xml"/><Relationship Id="rId177" Type="http://schemas.openxmlformats.org/officeDocument/2006/relationships/image" Target="../media/image8910.png"/><Relationship Id="rId198" Type="http://schemas.openxmlformats.org/officeDocument/2006/relationships/customXml" Target="../ink/ink297.xml"/><Relationship Id="rId202" Type="http://schemas.openxmlformats.org/officeDocument/2006/relationships/customXml" Target="../ink/ink299.xml"/><Relationship Id="rId223" Type="http://schemas.openxmlformats.org/officeDocument/2006/relationships/image" Target="../media/image11210.png"/><Relationship Id="rId244" Type="http://schemas.openxmlformats.org/officeDocument/2006/relationships/customXml" Target="../ink/ink320.xml"/><Relationship Id="rId18" Type="http://schemas.openxmlformats.org/officeDocument/2006/relationships/customXml" Target="../ink/ink207.xml"/><Relationship Id="rId39" Type="http://schemas.openxmlformats.org/officeDocument/2006/relationships/image" Target="../media/image2010.png"/><Relationship Id="rId265" Type="http://schemas.openxmlformats.org/officeDocument/2006/relationships/image" Target="../media/image13310.png"/><Relationship Id="rId286" Type="http://schemas.openxmlformats.org/officeDocument/2006/relationships/customXml" Target="../ink/ink341.xml"/><Relationship Id="rId50" Type="http://schemas.openxmlformats.org/officeDocument/2006/relationships/customXml" Target="../ink/ink223.xml"/><Relationship Id="rId104" Type="http://schemas.openxmlformats.org/officeDocument/2006/relationships/customXml" Target="../ink/ink250.xml"/><Relationship Id="rId125" Type="http://schemas.openxmlformats.org/officeDocument/2006/relationships/image" Target="../media/image6310.png"/><Relationship Id="rId146" Type="http://schemas.openxmlformats.org/officeDocument/2006/relationships/customXml" Target="../ink/ink271.xml"/><Relationship Id="rId167" Type="http://schemas.openxmlformats.org/officeDocument/2006/relationships/image" Target="../media/image8410.png"/><Relationship Id="rId188" Type="http://schemas.openxmlformats.org/officeDocument/2006/relationships/customXml" Target="../ink/ink292.xml"/><Relationship Id="rId71" Type="http://schemas.openxmlformats.org/officeDocument/2006/relationships/image" Target="../media/image3610.png"/><Relationship Id="rId92" Type="http://schemas.openxmlformats.org/officeDocument/2006/relationships/customXml" Target="../ink/ink244.xml"/><Relationship Id="rId213" Type="http://schemas.openxmlformats.org/officeDocument/2006/relationships/image" Target="../media/image10710.png"/><Relationship Id="rId234" Type="http://schemas.openxmlformats.org/officeDocument/2006/relationships/customXml" Target="../ink/ink315.xml"/><Relationship Id="rId2" Type="http://schemas.openxmlformats.org/officeDocument/2006/relationships/customXml" Target="../ink/ink199.xml"/><Relationship Id="rId29" Type="http://schemas.openxmlformats.org/officeDocument/2006/relationships/image" Target="../media/image15100.png"/><Relationship Id="rId255" Type="http://schemas.openxmlformats.org/officeDocument/2006/relationships/image" Target="../media/image12810.png"/><Relationship Id="rId276" Type="http://schemas.openxmlformats.org/officeDocument/2006/relationships/customXml" Target="../ink/ink336.xml"/><Relationship Id="rId40" Type="http://schemas.openxmlformats.org/officeDocument/2006/relationships/customXml" Target="../ink/ink218.xml"/><Relationship Id="rId115" Type="http://schemas.openxmlformats.org/officeDocument/2006/relationships/image" Target="../media/image5810.png"/><Relationship Id="rId136" Type="http://schemas.openxmlformats.org/officeDocument/2006/relationships/customXml" Target="../ink/ink266.xml"/><Relationship Id="rId157" Type="http://schemas.openxmlformats.org/officeDocument/2006/relationships/image" Target="../media/image7910.png"/><Relationship Id="rId178" Type="http://schemas.openxmlformats.org/officeDocument/2006/relationships/customXml" Target="../ink/ink287.xml"/><Relationship Id="rId61" Type="http://schemas.openxmlformats.org/officeDocument/2006/relationships/image" Target="../media/image3110.png"/><Relationship Id="rId82" Type="http://schemas.openxmlformats.org/officeDocument/2006/relationships/customXml" Target="../ink/ink239.xml"/><Relationship Id="rId199" Type="http://schemas.openxmlformats.org/officeDocument/2006/relationships/image" Target="../media/image10010.png"/><Relationship Id="rId203" Type="http://schemas.openxmlformats.org/officeDocument/2006/relationships/image" Target="../media/image10210.png"/><Relationship Id="rId19" Type="http://schemas.openxmlformats.org/officeDocument/2006/relationships/image" Target="../media/image10100.png"/><Relationship Id="rId224" Type="http://schemas.openxmlformats.org/officeDocument/2006/relationships/customXml" Target="../ink/ink310.xml"/><Relationship Id="rId245" Type="http://schemas.openxmlformats.org/officeDocument/2006/relationships/image" Target="../media/image12310.png"/><Relationship Id="rId266" Type="http://schemas.openxmlformats.org/officeDocument/2006/relationships/customXml" Target="../ink/ink331.xml"/><Relationship Id="rId287" Type="http://schemas.openxmlformats.org/officeDocument/2006/relationships/image" Target="../media/image14411.png"/><Relationship Id="rId30" Type="http://schemas.openxmlformats.org/officeDocument/2006/relationships/customXml" Target="../ink/ink213.xml"/><Relationship Id="rId105" Type="http://schemas.openxmlformats.org/officeDocument/2006/relationships/image" Target="../media/image5310.png"/><Relationship Id="rId126" Type="http://schemas.openxmlformats.org/officeDocument/2006/relationships/customXml" Target="../ink/ink261.xml"/><Relationship Id="rId147" Type="http://schemas.openxmlformats.org/officeDocument/2006/relationships/image" Target="../media/image7410.png"/><Relationship Id="rId168" Type="http://schemas.openxmlformats.org/officeDocument/2006/relationships/customXml" Target="../ink/ink282.xml"/><Relationship Id="rId51" Type="http://schemas.openxmlformats.org/officeDocument/2006/relationships/image" Target="../media/image2610.png"/><Relationship Id="rId72" Type="http://schemas.openxmlformats.org/officeDocument/2006/relationships/customXml" Target="../ink/ink234.xml"/><Relationship Id="rId93" Type="http://schemas.openxmlformats.org/officeDocument/2006/relationships/image" Target="../media/image4710.png"/><Relationship Id="rId189" Type="http://schemas.openxmlformats.org/officeDocument/2006/relationships/image" Target="../media/image9510.png"/><Relationship Id="rId3" Type="http://schemas.openxmlformats.org/officeDocument/2006/relationships/image" Target="../media/image2100.png"/><Relationship Id="rId214" Type="http://schemas.openxmlformats.org/officeDocument/2006/relationships/customXml" Target="../ink/ink305.xml"/><Relationship Id="rId235" Type="http://schemas.openxmlformats.org/officeDocument/2006/relationships/image" Target="../media/image11810.png"/><Relationship Id="rId256" Type="http://schemas.openxmlformats.org/officeDocument/2006/relationships/customXml" Target="../ink/ink326.xml"/><Relationship Id="rId277" Type="http://schemas.openxmlformats.org/officeDocument/2006/relationships/image" Target="../media/image13910.png"/><Relationship Id="rId116" Type="http://schemas.openxmlformats.org/officeDocument/2006/relationships/customXml" Target="../ink/ink256.xml"/><Relationship Id="rId137" Type="http://schemas.openxmlformats.org/officeDocument/2006/relationships/image" Target="../media/image6910.png"/><Relationship Id="rId158" Type="http://schemas.openxmlformats.org/officeDocument/2006/relationships/customXml" Target="../ink/ink277.xml"/><Relationship Id="rId20" Type="http://schemas.openxmlformats.org/officeDocument/2006/relationships/customXml" Target="../ink/ink208.xml"/><Relationship Id="rId41" Type="http://schemas.openxmlformats.org/officeDocument/2006/relationships/image" Target="../media/image2110.png"/><Relationship Id="rId62" Type="http://schemas.openxmlformats.org/officeDocument/2006/relationships/customXml" Target="../ink/ink229.xml"/><Relationship Id="rId83" Type="http://schemas.openxmlformats.org/officeDocument/2006/relationships/image" Target="../media/image4210.png"/><Relationship Id="rId179" Type="http://schemas.openxmlformats.org/officeDocument/2006/relationships/image" Target="../media/image9010.png"/><Relationship Id="rId190" Type="http://schemas.openxmlformats.org/officeDocument/2006/relationships/customXml" Target="../ink/ink293.xml"/><Relationship Id="rId204" Type="http://schemas.openxmlformats.org/officeDocument/2006/relationships/customXml" Target="../ink/ink300.xml"/><Relationship Id="rId225" Type="http://schemas.openxmlformats.org/officeDocument/2006/relationships/image" Target="../media/image11310.png"/><Relationship Id="rId246" Type="http://schemas.openxmlformats.org/officeDocument/2006/relationships/customXml" Target="../ink/ink321.xml"/><Relationship Id="rId267" Type="http://schemas.openxmlformats.org/officeDocument/2006/relationships/image" Target="../media/image13410.png"/><Relationship Id="rId106" Type="http://schemas.openxmlformats.org/officeDocument/2006/relationships/customXml" Target="../ink/ink251.xml"/><Relationship Id="rId127" Type="http://schemas.openxmlformats.org/officeDocument/2006/relationships/image" Target="../media/image6410.png"/><Relationship Id="rId10" Type="http://schemas.openxmlformats.org/officeDocument/2006/relationships/customXml" Target="../ink/ink203.xml"/><Relationship Id="rId31" Type="http://schemas.openxmlformats.org/officeDocument/2006/relationships/image" Target="../media/image16100.png"/><Relationship Id="rId52" Type="http://schemas.openxmlformats.org/officeDocument/2006/relationships/customXml" Target="../ink/ink224.xml"/><Relationship Id="rId73" Type="http://schemas.openxmlformats.org/officeDocument/2006/relationships/image" Target="../media/image3710.png"/><Relationship Id="rId94" Type="http://schemas.openxmlformats.org/officeDocument/2006/relationships/customXml" Target="../ink/ink245.xml"/><Relationship Id="rId148" Type="http://schemas.openxmlformats.org/officeDocument/2006/relationships/customXml" Target="../ink/ink272.xml"/><Relationship Id="rId169" Type="http://schemas.openxmlformats.org/officeDocument/2006/relationships/image" Target="../media/image8510.png"/><Relationship Id="rId4" Type="http://schemas.openxmlformats.org/officeDocument/2006/relationships/customXml" Target="../ink/ink200.xml"/><Relationship Id="rId180" Type="http://schemas.openxmlformats.org/officeDocument/2006/relationships/customXml" Target="../ink/ink288.xml"/><Relationship Id="rId215" Type="http://schemas.openxmlformats.org/officeDocument/2006/relationships/image" Target="../media/image10810.png"/><Relationship Id="rId236" Type="http://schemas.openxmlformats.org/officeDocument/2006/relationships/customXml" Target="../ink/ink316.xml"/><Relationship Id="rId257" Type="http://schemas.openxmlformats.org/officeDocument/2006/relationships/image" Target="../media/image12910.png"/><Relationship Id="rId278" Type="http://schemas.openxmlformats.org/officeDocument/2006/relationships/customXml" Target="../ink/ink337.xml"/><Relationship Id="rId42" Type="http://schemas.openxmlformats.org/officeDocument/2006/relationships/customXml" Target="../ink/ink219.xml"/><Relationship Id="rId84" Type="http://schemas.openxmlformats.org/officeDocument/2006/relationships/customXml" Target="../ink/ink240.xml"/><Relationship Id="rId138" Type="http://schemas.openxmlformats.org/officeDocument/2006/relationships/customXml" Target="../ink/ink267.xml"/><Relationship Id="rId191" Type="http://schemas.openxmlformats.org/officeDocument/2006/relationships/image" Target="../media/image9610.png"/><Relationship Id="rId205" Type="http://schemas.openxmlformats.org/officeDocument/2006/relationships/image" Target="../media/image10310.png"/><Relationship Id="rId247" Type="http://schemas.openxmlformats.org/officeDocument/2006/relationships/image" Target="../media/image12410.png"/><Relationship Id="rId107" Type="http://schemas.openxmlformats.org/officeDocument/2006/relationships/image" Target="../media/image5410.png"/><Relationship Id="rId11" Type="http://schemas.openxmlformats.org/officeDocument/2006/relationships/image" Target="../media/image6100.png"/><Relationship Id="rId53" Type="http://schemas.openxmlformats.org/officeDocument/2006/relationships/image" Target="../media/image2710.png"/><Relationship Id="rId149" Type="http://schemas.openxmlformats.org/officeDocument/2006/relationships/image" Target="../media/image7510.png"/><Relationship Id="rId95" Type="http://schemas.openxmlformats.org/officeDocument/2006/relationships/image" Target="../media/image4810.png"/><Relationship Id="rId160" Type="http://schemas.openxmlformats.org/officeDocument/2006/relationships/customXml" Target="../ink/ink278.xml"/><Relationship Id="rId216" Type="http://schemas.openxmlformats.org/officeDocument/2006/relationships/customXml" Target="../ink/ink306.xml"/><Relationship Id="rId258" Type="http://schemas.openxmlformats.org/officeDocument/2006/relationships/customXml" Target="../ink/ink327.xml"/><Relationship Id="rId22" Type="http://schemas.openxmlformats.org/officeDocument/2006/relationships/customXml" Target="../ink/ink209.xml"/><Relationship Id="rId64" Type="http://schemas.openxmlformats.org/officeDocument/2006/relationships/customXml" Target="../ink/ink230.xml"/><Relationship Id="rId118" Type="http://schemas.openxmlformats.org/officeDocument/2006/relationships/customXml" Target="../ink/ink257.xml"/></Relationships>
</file>

<file path=ppt/slides/_rels/slide11.xml.rels><?xml version="1.0" encoding="UTF-8" standalone="yes"?>
<Relationships xmlns="http://schemas.openxmlformats.org/package/2006/relationships"><Relationship Id="rId117" Type="http://schemas.openxmlformats.org/officeDocument/2006/relationships/image" Target="../media/image202.png"/><Relationship Id="rId42" Type="http://schemas.openxmlformats.org/officeDocument/2006/relationships/customXml" Target="../ink/ink353.xml"/><Relationship Id="rId63" Type="http://schemas.openxmlformats.org/officeDocument/2006/relationships/image" Target="../media/image175.png"/><Relationship Id="rId84" Type="http://schemas.openxmlformats.org/officeDocument/2006/relationships/customXml" Target="../ink/ink374.xml"/><Relationship Id="rId138" Type="http://schemas.openxmlformats.org/officeDocument/2006/relationships/customXml" Target="../ink/ink401.xml"/><Relationship Id="rId159" Type="http://schemas.openxmlformats.org/officeDocument/2006/relationships/image" Target="../media/image223.png"/><Relationship Id="rId170" Type="http://schemas.openxmlformats.org/officeDocument/2006/relationships/customXml" Target="../ink/ink417.xml"/><Relationship Id="rId191" Type="http://schemas.openxmlformats.org/officeDocument/2006/relationships/image" Target="../media/image239.png"/><Relationship Id="rId107" Type="http://schemas.openxmlformats.org/officeDocument/2006/relationships/image" Target="../media/image197.png"/><Relationship Id="rId11" Type="http://schemas.openxmlformats.org/officeDocument/2006/relationships/image" Target="../media/image14910.png"/><Relationship Id="rId32" Type="http://schemas.openxmlformats.org/officeDocument/2006/relationships/customXml" Target="../ink/ink348.xml"/><Relationship Id="rId53" Type="http://schemas.openxmlformats.org/officeDocument/2006/relationships/image" Target="../media/image170.png"/><Relationship Id="rId74" Type="http://schemas.openxmlformats.org/officeDocument/2006/relationships/customXml" Target="../ink/ink369.xml"/><Relationship Id="rId128" Type="http://schemas.openxmlformats.org/officeDocument/2006/relationships/customXml" Target="../ink/ink396.xml"/><Relationship Id="rId149" Type="http://schemas.openxmlformats.org/officeDocument/2006/relationships/image" Target="../media/image218.png"/><Relationship Id="rId5" Type="http://schemas.openxmlformats.org/officeDocument/2006/relationships/image" Target="../media/image14610.png"/><Relationship Id="rId95" Type="http://schemas.openxmlformats.org/officeDocument/2006/relationships/image" Target="../media/image191.png"/><Relationship Id="rId160" Type="http://schemas.openxmlformats.org/officeDocument/2006/relationships/customXml" Target="../ink/ink412.xml"/><Relationship Id="rId181" Type="http://schemas.openxmlformats.org/officeDocument/2006/relationships/image" Target="../media/image234.png"/><Relationship Id="rId43" Type="http://schemas.openxmlformats.org/officeDocument/2006/relationships/image" Target="../media/image165.png"/><Relationship Id="rId64" Type="http://schemas.openxmlformats.org/officeDocument/2006/relationships/customXml" Target="../ink/ink364.xml"/><Relationship Id="rId118" Type="http://schemas.openxmlformats.org/officeDocument/2006/relationships/customXml" Target="../ink/ink391.xml"/><Relationship Id="rId139" Type="http://schemas.openxmlformats.org/officeDocument/2006/relationships/image" Target="../media/image213.png"/><Relationship Id="rId85" Type="http://schemas.openxmlformats.org/officeDocument/2006/relationships/image" Target="../media/image186.png"/><Relationship Id="rId150" Type="http://schemas.openxmlformats.org/officeDocument/2006/relationships/customXml" Target="../ink/ink407.xml"/><Relationship Id="rId171" Type="http://schemas.openxmlformats.org/officeDocument/2006/relationships/image" Target="../media/image229.png"/><Relationship Id="rId192" Type="http://schemas.openxmlformats.org/officeDocument/2006/relationships/customXml" Target="../ink/ink428.xml"/><Relationship Id="rId12" Type="http://schemas.openxmlformats.org/officeDocument/2006/relationships/customXml" Target="../ink/ink347.xml"/><Relationship Id="rId33" Type="http://schemas.openxmlformats.org/officeDocument/2006/relationships/image" Target="../media/image160.png"/><Relationship Id="rId108" Type="http://schemas.openxmlformats.org/officeDocument/2006/relationships/customXml" Target="../ink/ink386.xml"/><Relationship Id="rId129" Type="http://schemas.openxmlformats.org/officeDocument/2006/relationships/image" Target="../media/image208.png"/><Relationship Id="rId54" Type="http://schemas.openxmlformats.org/officeDocument/2006/relationships/customXml" Target="../ink/ink359.xml"/><Relationship Id="rId75" Type="http://schemas.openxmlformats.org/officeDocument/2006/relationships/image" Target="../media/image181.png"/><Relationship Id="rId96" Type="http://schemas.openxmlformats.org/officeDocument/2006/relationships/customXml" Target="../ink/ink380.xml"/><Relationship Id="rId140" Type="http://schemas.openxmlformats.org/officeDocument/2006/relationships/customXml" Target="../ink/ink402.xml"/><Relationship Id="rId161" Type="http://schemas.openxmlformats.org/officeDocument/2006/relationships/image" Target="../media/image224.png"/><Relationship Id="rId182" Type="http://schemas.openxmlformats.org/officeDocument/2006/relationships/customXml" Target="../ink/ink423.xml"/><Relationship Id="rId6" Type="http://schemas.openxmlformats.org/officeDocument/2006/relationships/customXml" Target="../ink/ink344.xml"/><Relationship Id="rId119" Type="http://schemas.openxmlformats.org/officeDocument/2006/relationships/image" Target="../media/image203.png"/><Relationship Id="rId44" Type="http://schemas.openxmlformats.org/officeDocument/2006/relationships/customXml" Target="../ink/ink354.xml"/><Relationship Id="rId60" Type="http://schemas.openxmlformats.org/officeDocument/2006/relationships/customXml" Target="../ink/ink362.xml"/><Relationship Id="rId65" Type="http://schemas.openxmlformats.org/officeDocument/2006/relationships/image" Target="../media/image176.png"/><Relationship Id="rId81" Type="http://schemas.openxmlformats.org/officeDocument/2006/relationships/image" Target="../media/image184.png"/><Relationship Id="rId86" Type="http://schemas.openxmlformats.org/officeDocument/2006/relationships/customXml" Target="../ink/ink375.xml"/><Relationship Id="rId130" Type="http://schemas.openxmlformats.org/officeDocument/2006/relationships/customXml" Target="../ink/ink397.xml"/><Relationship Id="rId135" Type="http://schemas.openxmlformats.org/officeDocument/2006/relationships/image" Target="../media/image211.png"/><Relationship Id="rId151" Type="http://schemas.openxmlformats.org/officeDocument/2006/relationships/image" Target="../media/image219.png"/><Relationship Id="rId156" Type="http://schemas.openxmlformats.org/officeDocument/2006/relationships/customXml" Target="../ink/ink410.xml"/><Relationship Id="rId177" Type="http://schemas.openxmlformats.org/officeDocument/2006/relationships/image" Target="../media/image232.png"/><Relationship Id="rId198" Type="http://schemas.openxmlformats.org/officeDocument/2006/relationships/customXml" Target="../ink/ink431.xml"/><Relationship Id="rId172" Type="http://schemas.openxmlformats.org/officeDocument/2006/relationships/customXml" Target="../ink/ink418.xml"/><Relationship Id="rId193" Type="http://schemas.openxmlformats.org/officeDocument/2006/relationships/image" Target="../media/image240.png"/><Relationship Id="rId39" Type="http://schemas.openxmlformats.org/officeDocument/2006/relationships/image" Target="../media/image163.png"/><Relationship Id="rId109" Type="http://schemas.openxmlformats.org/officeDocument/2006/relationships/image" Target="../media/image198.png"/><Relationship Id="rId34" Type="http://schemas.openxmlformats.org/officeDocument/2006/relationships/customXml" Target="../ink/ink349.xml"/><Relationship Id="rId50" Type="http://schemas.openxmlformats.org/officeDocument/2006/relationships/customXml" Target="../ink/ink357.xml"/><Relationship Id="rId55" Type="http://schemas.openxmlformats.org/officeDocument/2006/relationships/image" Target="../media/image171.png"/><Relationship Id="rId76" Type="http://schemas.openxmlformats.org/officeDocument/2006/relationships/customXml" Target="../ink/ink370.xml"/><Relationship Id="rId97" Type="http://schemas.openxmlformats.org/officeDocument/2006/relationships/image" Target="../media/image192.png"/><Relationship Id="rId104" Type="http://schemas.openxmlformats.org/officeDocument/2006/relationships/customXml" Target="../ink/ink384.xml"/><Relationship Id="rId120" Type="http://schemas.openxmlformats.org/officeDocument/2006/relationships/customXml" Target="../ink/ink392.xml"/><Relationship Id="rId125" Type="http://schemas.openxmlformats.org/officeDocument/2006/relationships/image" Target="../media/image206.png"/><Relationship Id="rId141" Type="http://schemas.openxmlformats.org/officeDocument/2006/relationships/image" Target="../media/image214.png"/><Relationship Id="rId146" Type="http://schemas.openxmlformats.org/officeDocument/2006/relationships/customXml" Target="../ink/ink405.xml"/><Relationship Id="rId167" Type="http://schemas.openxmlformats.org/officeDocument/2006/relationships/image" Target="../media/image227.png"/><Relationship Id="rId188" Type="http://schemas.openxmlformats.org/officeDocument/2006/relationships/customXml" Target="../ink/ink426.xml"/><Relationship Id="rId7" Type="http://schemas.openxmlformats.org/officeDocument/2006/relationships/image" Target="../media/image14710.png"/><Relationship Id="rId71" Type="http://schemas.openxmlformats.org/officeDocument/2006/relationships/image" Target="../media/image179.png"/><Relationship Id="rId92" Type="http://schemas.openxmlformats.org/officeDocument/2006/relationships/customXml" Target="../ink/ink378.xml"/><Relationship Id="rId162" Type="http://schemas.openxmlformats.org/officeDocument/2006/relationships/customXml" Target="../ink/ink413.xml"/><Relationship Id="rId183" Type="http://schemas.openxmlformats.org/officeDocument/2006/relationships/image" Target="../media/image235.png"/><Relationship Id="rId2" Type="http://schemas.openxmlformats.org/officeDocument/2006/relationships/customXml" Target="../ink/ink342.xml"/><Relationship Id="rId40" Type="http://schemas.openxmlformats.org/officeDocument/2006/relationships/customXml" Target="../ink/ink352.xml"/><Relationship Id="rId45" Type="http://schemas.openxmlformats.org/officeDocument/2006/relationships/image" Target="../media/image166.png"/><Relationship Id="rId66" Type="http://schemas.openxmlformats.org/officeDocument/2006/relationships/customXml" Target="../ink/ink365.xml"/><Relationship Id="rId87" Type="http://schemas.openxmlformats.org/officeDocument/2006/relationships/image" Target="../media/image187.png"/><Relationship Id="rId110" Type="http://schemas.openxmlformats.org/officeDocument/2006/relationships/customXml" Target="../ink/ink387.xml"/><Relationship Id="rId115" Type="http://schemas.openxmlformats.org/officeDocument/2006/relationships/image" Target="../media/image201.png"/><Relationship Id="rId131" Type="http://schemas.openxmlformats.org/officeDocument/2006/relationships/image" Target="../media/image209.png"/><Relationship Id="rId136" Type="http://schemas.openxmlformats.org/officeDocument/2006/relationships/customXml" Target="../ink/ink400.xml"/><Relationship Id="rId157" Type="http://schemas.openxmlformats.org/officeDocument/2006/relationships/image" Target="../media/image222.png"/><Relationship Id="rId178" Type="http://schemas.openxmlformats.org/officeDocument/2006/relationships/customXml" Target="../ink/ink421.xml"/><Relationship Id="rId61" Type="http://schemas.openxmlformats.org/officeDocument/2006/relationships/image" Target="../media/image174.png"/><Relationship Id="rId82" Type="http://schemas.openxmlformats.org/officeDocument/2006/relationships/customXml" Target="../ink/ink373.xml"/><Relationship Id="rId152" Type="http://schemas.openxmlformats.org/officeDocument/2006/relationships/customXml" Target="../ink/ink408.xml"/><Relationship Id="rId173" Type="http://schemas.openxmlformats.org/officeDocument/2006/relationships/image" Target="../media/image230.png"/><Relationship Id="rId194" Type="http://schemas.openxmlformats.org/officeDocument/2006/relationships/customXml" Target="../ink/ink429.xml"/><Relationship Id="rId199" Type="http://schemas.openxmlformats.org/officeDocument/2006/relationships/image" Target="../media/image15010.png"/><Relationship Id="rId35" Type="http://schemas.openxmlformats.org/officeDocument/2006/relationships/image" Target="../media/image161.png"/><Relationship Id="rId56" Type="http://schemas.openxmlformats.org/officeDocument/2006/relationships/customXml" Target="../ink/ink360.xml"/><Relationship Id="rId77" Type="http://schemas.openxmlformats.org/officeDocument/2006/relationships/image" Target="../media/image182.png"/><Relationship Id="rId100" Type="http://schemas.openxmlformats.org/officeDocument/2006/relationships/customXml" Target="../ink/ink382.xml"/><Relationship Id="rId105" Type="http://schemas.openxmlformats.org/officeDocument/2006/relationships/image" Target="../media/image196.png"/><Relationship Id="rId126" Type="http://schemas.openxmlformats.org/officeDocument/2006/relationships/customXml" Target="../ink/ink395.xml"/><Relationship Id="rId147" Type="http://schemas.openxmlformats.org/officeDocument/2006/relationships/image" Target="../media/image217.png"/><Relationship Id="rId168" Type="http://schemas.openxmlformats.org/officeDocument/2006/relationships/customXml" Target="../ink/ink416.xml"/><Relationship Id="rId8" Type="http://schemas.openxmlformats.org/officeDocument/2006/relationships/customXml" Target="../ink/ink345.xml"/><Relationship Id="rId51" Type="http://schemas.openxmlformats.org/officeDocument/2006/relationships/image" Target="../media/image169.png"/><Relationship Id="rId72" Type="http://schemas.openxmlformats.org/officeDocument/2006/relationships/customXml" Target="../ink/ink368.xml"/><Relationship Id="rId93" Type="http://schemas.openxmlformats.org/officeDocument/2006/relationships/image" Target="../media/image190.png"/><Relationship Id="rId98" Type="http://schemas.openxmlformats.org/officeDocument/2006/relationships/customXml" Target="../ink/ink381.xml"/><Relationship Id="rId121" Type="http://schemas.openxmlformats.org/officeDocument/2006/relationships/image" Target="../media/image204.png"/><Relationship Id="rId142" Type="http://schemas.openxmlformats.org/officeDocument/2006/relationships/customXml" Target="../ink/ink403.xml"/><Relationship Id="rId163" Type="http://schemas.openxmlformats.org/officeDocument/2006/relationships/image" Target="../media/image225.png"/><Relationship Id="rId184" Type="http://schemas.openxmlformats.org/officeDocument/2006/relationships/customXml" Target="../ink/ink424.xml"/><Relationship Id="rId189" Type="http://schemas.openxmlformats.org/officeDocument/2006/relationships/image" Target="../media/image238.png"/><Relationship Id="rId3" Type="http://schemas.openxmlformats.org/officeDocument/2006/relationships/image" Target="../media/image14511.png"/><Relationship Id="rId46" Type="http://schemas.openxmlformats.org/officeDocument/2006/relationships/customXml" Target="../ink/ink355.xml"/><Relationship Id="rId67" Type="http://schemas.openxmlformats.org/officeDocument/2006/relationships/image" Target="../media/image177.png"/><Relationship Id="rId116" Type="http://schemas.openxmlformats.org/officeDocument/2006/relationships/customXml" Target="../ink/ink390.xml"/><Relationship Id="rId137" Type="http://schemas.openxmlformats.org/officeDocument/2006/relationships/image" Target="../media/image212.png"/><Relationship Id="rId158" Type="http://schemas.openxmlformats.org/officeDocument/2006/relationships/customXml" Target="../ink/ink411.xml"/><Relationship Id="rId41" Type="http://schemas.openxmlformats.org/officeDocument/2006/relationships/image" Target="../media/image164.png"/><Relationship Id="rId62" Type="http://schemas.openxmlformats.org/officeDocument/2006/relationships/customXml" Target="../ink/ink363.xml"/><Relationship Id="rId83" Type="http://schemas.openxmlformats.org/officeDocument/2006/relationships/image" Target="../media/image185.png"/><Relationship Id="rId88" Type="http://schemas.openxmlformats.org/officeDocument/2006/relationships/customXml" Target="../ink/ink376.xml"/><Relationship Id="rId111" Type="http://schemas.openxmlformats.org/officeDocument/2006/relationships/image" Target="../media/image199.png"/><Relationship Id="rId132" Type="http://schemas.openxmlformats.org/officeDocument/2006/relationships/customXml" Target="../ink/ink398.xml"/><Relationship Id="rId153" Type="http://schemas.openxmlformats.org/officeDocument/2006/relationships/image" Target="../media/image220.png"/><Relationship Id="rId174" Type="http://schemas.openxmlformats.org/officeDocument/2006/relationships/customXml" Target="../ink/ink419.xml"/><Relationship Id="rId179" Type="http://schemas.openxmlformats.org/officeDocument/2006/relationships/image" Target="../media/image233.png"/><Relationship Id="rId195" Type="http://schemas.openxmlformats.org/officeDocument/2006/relationships/image" Target="../media/image241.png"/><Relationship Id="rId190" Type="http://schemas.openxmlformats.org/officeDocument/2006/relationships/customXml" Target="../ink/ink427.xml"/><Relationship Id="rId36" Type="http://schemas.openxmlformats.org/officeDocument/2006/relationships/customXml" Target="../ink/ink350.xml"/><Relationship Id="rId57" Type="http://schemas.openxmlformats.org/officeDocument/2006/relationships/image" Target="../media/image172.png"/><Relationship Id="rId106" Type="http://schemas.openxmlformats.org/officeDocument/2006/relationships/customXml" Target="../ink/ink385.xml"/><Relationship Id="rId127" Type="http://schemas.openxmlformats.org/officeDocument/2006/relationships/image" Target="../media/image207.png"/><Relationship Id="rId10" Type="http://schemas.openxmlformats.org/officeDocument/2006/relationships/customXml" Target="../ink/ink346.xml"/><Relationship Id="rId31" Type="http://schemas.openxmlformats.org/officeDocument/2006/relationships/image" Target="../media/image159.png"/><Relationship Id="rId52" Type="http://schemas.openxmlformats.org/officeDocument/2006/relationships/customXml" Target="../ink/ink358.xml"/><Relationship Id="rId73" Type="http://schemas.openxmlformats.org/officeDocument/2006/relationships/image" Target="../media/image180.png"/><Relationship Id="rId78" Type="http://schemas.openxmlformats.org/officeDocument/2006/relationships/customXml" Target="../ink/ink371.xml"/><Relationship Id="rId94" Type="http://schemas.openxmlformats.org/officeDocument/2006/relationships/customXml" Target="../ink/ink379.xml"/><Relationship Id="rId99" Type="http://schemas.openxmlformats.org/officeDocument/2006/relationships/image" Target="../media/image193.png"/><Relationship Id="rId101" Type="http://schemas.openxmlformats.org/officeDocument/2006/relationships/image" Target="../media/image194.png"/><Relationship Id="rId122" Type="http://schemas.openxmlformats.org/officeDocument/2006/relationships/customXml" Target="../ink/ink393.xml"/><Relationship Id="rId143" Type="http://schemas.openxmlformats.org/officeDocument/2006/relationships/image" Target="../media/image215.png"/><Relationship Id="rId148" Type="http://schemas.openxmlformats.org/officeDocument/2006/relationships/customXml" Target="../ink/ink406.xml"/><Relationship Id="rId164" Type="http://schemas.openxmlformats.org/officeDocument/2006/relationships/customXml" Target="../ink/ink414.xml"/><Relationship Id="rId169" Type="http://schemas.openxmlformats.org/officeDocument/2006/relationships/image" Target="../media/image228.png"/><Relationship Id="rId185" Type="http://schemas.openxmlformats.org/officeDocument/2006/relationships/image" Target="../media/image236.png"/><Relationship Id="rId4" Type="http://schemas.openxmlformats.org/officeDocument/2006/relationships/customXml" Target="../ink/ink343.xml"/><Relationship Id="rId9" Type="http://schemas.openxmlformats.org/officeDocument/2006/relationships/image" Target="../media/image14810.png"/><Relationship Id="rId180" Type="http://schemas.openxmlformats.org/officeDocument/2006/relationships/customXml" Target="../ink/ink422.xml"/><Relationship Id="rId47" Type="http://schemas.openxmlformats.org/officeDocument/2006/relationships/image" Target="../media/image167.png"/><Relationship Id="rId68" Type="http://schemas.openxmlformats.org/officeDocument/2006/relationships/customXml" Target="../ink/ink366.xml"/><Relationship Id="rId89" Type="http://schemas.openxmlformats.org/officeDocument/2006/relationships/image" Target="../media/image188.png"/><Relationship Id="rId112" Type="http://schemas.openxmlformats.org/officeDocument/2006/relationships/customXml" Target="../ink/ink388.xml"/><Relationship Id="rId133" Type="http://schemas.openxmlformats.org/officeDocument/2006/relationships/image" Target="../media/image210.png"/><Relationship Id="rId154" Type="http://schemas.openxmlformats.org/officeDocument/2006/relationships/customXml" Target="../ink/ink409.xml"/><Relationship Id="rId175" Type="http://schemas.openxmlformats.org/officeDocument/2006/relationships/image" Target="../media/image231.png"/><Relationship Id="rId196" Type="http://schemas.openxmlformats.org/officeDocument/2006/relationships/customXml" Target="../ink/ink430.xml"/><Relationship Id="rId37" Type="http://schemas.openxmlformats.org/officeDocument/2006/relationships/image" Target="../media/image162.png"/><Relationship Id="rId58" Type="http://schemas.openxmlformats.org/officeDocument/2006/relationships/customXml" Target="../ink/ink361.xml"/><Relationship Id="rId79" Type="http://schemas.openxmlformats.org/officeDocument/2006/relationships/image" Target="../media/image183.png"/><Relationship Id="rId102" Type="http://schemas.openxmlformats.org/officeDocument/2006/relationships/customXml" Target="../ink/ink383.xml"/><Relationship Id="rId123" Type="http://schemas.openxmlformats.org/officeDocument/2006/relationships/image" Target="../media/image205.png"/><Relationship Id="rId144" Type="http://schemas.openxmlformats.org/officeDocument/2006/relationships/customXml" Target="../ink/ink404.xml"/><Relationship Id="rId90" Type="http://schemas.openxmlformats.org/officeDocument/2006/relationships/customXml" Target="../ink/ink377.xml"/><Relationship Id="rId165" Type="http://schemas.openxmlformats.org/officeDocument/2006/relationships/image" Target="../media/image226.png"/><Relationship Id="rId186" Type="http://schemas.openxmlformats.org/officeDocument/2006/relationships/customXml" Target="../ink/ink425.xml"/><Relationship Id="rId48" Type="http://schemas.openxmlformats.org/officeDocument/2006/relationships/customXml" Target="../ink/ink356.xml"/><Relationship Id="rId69" Type="http://schemas.openxmlformats.org/officeDocument/2006/relationships/image" Target="../media/image178.png"/><Relationship Id="rId113" Type="http://schemas.openxmlformats.org/officeDocument/2006/relationships/image" Target="../media/image200.png"/><Relationship Id="rId134" Type="http://schemas.openxmlformats.org/officeDocument/2006/relationships/customXml" Target="../ink/ink399.xml"/><Relationship Id="rId80" Type="http://schemas.openxmlformats.org/officeDocument/2006/relationships/customXml" Target="../ink/ink372.xml"/><Relationship Id="rId155" Type="http://schemas.openxmlformats.org/officeDocument/2006/relationships/image" Target="../media/image221.png"/><Relationship Id="rId176" Type="http://schemas.openxmlformats.org/officeDocument/2006/relationships/customXml" Target="../ink/ink420.xml"/><Relationship Id="rId197" Type="http://schemas.openxmlformats.org/officeDocument/2006/relationships/image" Target="../media/image242.png"/><Relationship Id="rId38" Type="http://schemas.openxmlformats.org/officeDocument/2006/relationships/customXml" Target="../ink/ink351.xml"/><Relationship Id="rId59" Type="http://schemas.openxmlformats.org/officeDocument/2006/relationships/image" Target="../media/image173.png"/><Relationship Id="rId103" Type="http://schemas.openxmlformats.org/officeDocument/2006/relationships/image" Target="../media/image195.png"/><Relationship Id="rId124" Type="http://schemas.openxmlformats.org/officeDocument/2006/relationships/customXml" Target="../ink/ink394.xml"/><Relationship Id="rId70" Type="http://schemas.openxmlformats.org/officeDocument/2006/relationships/customXml" Target="../ink/ink367.xml"/><Relationship Id="rId91" Type="http://schemas.openxmlformats.org/officeDocument/2006/relationships/image" Target="../media/image189.png"/><Relationship Id="rId145" Type="http://schemas.openxmlformats.org/officeDocument/2006/relationships/image" Target="../media/image216.png"/><Relationship Id="rId166" Type="http://schemas.openxmlformats.org/officeDocument/2006/relationships/customXml" Target="../ink/ink415.xml"/><Relationship Id="rId187" Type="http://schemas.openxmlformats.org/officeDocument/2006/relationships/image" Target="../media/image237.png"/><Relationship Id="rId1" Type="http://schemas.openxmlformats.org/officeDocument/2006/relationships/slideLayout" Target="../slideLayouts/slideLayout1.xml"/><Relationship Id="rId49" Type="http://schemas.openxmlformats.org/officeDocument/2006/relationships/image" Target="../media/image168.png"/><Relationship Id="rId114" Type="http://schemas.openxmlformats.org/officeDocument/2006/relationships/customXml" Target="../ink/ink389.xml"/></Relationships>
</file>

<file path=ppt/slides/_rels/slide12.xml.rels><?xml version="1.0" encoding="UTF-8" standalone="yes"?>
<Relationships xmlns="http://schemas.openxmlformats.org/package/2006/relationships"><Relationship Id="rId117" Type="http://schemas.openxmlformats.org/officeDocument/2006/relationships/image" Target="../media/image202.png"/><Relationship Id="rId42" Type="http://schemas.openxmlformats.org/officeDocument/2006/relationships/customXml" Target="../ink/ink443.xml"/><Relationship Id="rId63" Type="http://schemas.openxmlformats.org/officeDocument/2006/relationships/image" Target="../media/image175.png"/><Relationship Id="rId84" Type="http://schemas.openxmlformats.org/officeDocument/2006/relationships/customXml" Target="../ink/ink464.xml"/><Relationship Id="rId138" Type="http://schemas.openxmlformats.org/officeDocument/2006/relationships/customXml" Target="../ink/ink491.xml"/><Relationship Id="rId159" Type="http://schemas.openxmlformats.org/officeDocument/2006/relationships/image" Target="../media/image223.png"/><Relationship Id="rId170" Type="http://schemas.openxmlformats.org/officeDocument/2006/relationships/customXml" Target="../ink/ink507.xml"/><Relationship Id="rId191" Type="http://schemas.openxmlformats.org/officeDocument/2006/relationships/image" Target="../media/image239.png"/><Relationship Id="rId205" Type="http://schemas.openxmlformats.org/officeDocument/2006/relationships/image" Target="../media/image246.png"/><Relationship Id="rId226" Type="http://schemas.openxmlformats.org/officeDocument/2006/relationships/customXml" Target="../ink/ink535.xml"/><Relationship Id="rId247" Type="http://schemas.openxmlformats.org/officeDocument/2006/relationships/image" Target="../media/image267.png"/><Relationship Id="rId107" Type="http://schemas.openxmlformats.org/officeDocument/2006/relationships/image" Target="../media/image197.png"/><Relationship Id="rId11" Type="http://schemas.openxmlformats.org/officeDocument/2006/relationships/image" Target="../media/image14910.png"/><Relationship Id="rId32" Type="http://schemas.openxmlformats.org/officeDocument/2006/relationships/customXml" Target="../ink/ink438.xml"/><Relationship Id="rId53" Type="http://schemas.openxmlformats.org/officeDocument/2006/relationships/image" Target="../media/image170.png"/><Relationship Id="rId74" Type="http://schemas.openxmlformats.org/officeDocument/2006/relationships/customXml" Target="../ink/ink459.xml"/><Relationship Id="rId128" Type="http://schemas.openxmlformats.org/officeDocument/2006/relationships/customXml" Target="../ink/ink486.xml"/><Relationship Id="rId149" Type="http://schemas.openxmlformats.org/officeDocument/2006/relationships/image" Target="../media/image218.png"/><Relationship Id="rId5" Type="http://schemas.openxmlformats.org/officeDocument/2006/relationships/image" Target="../media/image14610.png"/><Relationship Id="rId95" Type="http://schemas.openxmlformats.org/officeDocument/2006/relationships/image" Target="../media/image191.png"/><Relationship Id="rId160" Type="http://schemas.openxmlformats.org/officeDocument/2006/relationships/customXml" Target="../ink/ink502.xml"/><Relationship Id="rId181" Type="http://schemas.openxmlformats.org/officeDocument/2006/relationships/image" Target="../media/image234.png"/><Relationship Id="rId216" Type="http://schemas.openxmlformats.org/officeDocument/2006/relationships/customXml" Target="../ink/ink530.xml"/><Relationship Id="rId237" Type="http://schemas.openxmlformats.org/officeDocument/2006/relationships/image" Target="../media/image262.png"/><Relationship Id="rId258" Type="http://schemas.openxmlformats.org/officeDocument/2006/relationships/customXml" Target="../ink/ink551.xml"/><Relationship Id="rId43" Type="http://schemas.openxmlformats.org/officeDocument/2006/relationships/image" Target="../media/image165.png"/><Relationship Id="rId64" Type="http://schemas.openxmlformats.org/officeDocument/2006/relationships/customXml" Target="../ink/ink454.xml"/><Relationship Id="rId118" Type="http://schemas.openxmlformats.org/officeDocument/2006/relationships/customXml" Target="../ink/ink481.xml"/><Relationship Id="rId139" Type="http://schemas.openxmlformats.org/officeDocument/2006/relationships/image" Target="../media/image213.png"/><Relationship Id="rId85" Type="http://schemas.openxmlformats.org/officeDocument/2006/relationships/image" Target="../media/image186.png"/><Relationship Id="rId150" Type="http://schemas.openxmlformats.org/officeDocument/2006/relationships/customXml" Target="../ink/ink497.xml"/><Relationship Id="rId171" Type="http://schemas.openxmlformats.org/officeDocument/2006/relationships/image" Target="../media/image229.png"/><Relationship Id="rId192" Type="http://schemas.openxmlformats.org/officeDocument/2006/relationships/customXml" Target="../ink/ink518.xml"/><Relationship Id="rId206" Type="http://schemas.openxmlformats.org/officeDocument/2006/relationships/customXml" Target="../ink/ink525.xml"/><Relationship Id="rId227" Type="http://schemas.openxmlformats.org/officeDocument/2006/relationships/image" Target="../media/image257.png"/><Relationship Id="rId248" Type="http://schemas.openxmlformats.org/officeDocument/2006/relationships/customXml" Target="../ink/ink546.xml"/><Relationship Id="rId12" Type="http://schemas.openxmlformats.org/officeDocument/2006/relationships/customXml" Target="../ink/ink437.xml"/><Relationship Id="rId33" Type="http://schemas.openxmlformats.org/officeDocument/2006/relationships/image" Target="../media/image160.png"/><Relationship Id="rId108" Type="http://schemas.openxmlformats.org/officeDocument/2006/relationships/customXml" Target="../ink/ink476.xml"/><Relationship Id="rId129" Type="http://schemas.openxmlformats.org/officeDocument/2006/relationships/image" Target="../media/image208.png"/><Relationship Id="rId54" Type="http://schemas.openxmlformats.org/officeDocument/2006/relationships/customXml" Target="../ink/ink449.xml"/><Relationship Id="rId75" Type="http://schemas.openxmlformats.org/officeDocument/2006/relationships/image" Target="../media/image181.png"/><Relationship Id="rId96" Type="http://schemas.openxmlformats.org/officeDocument/2006/relationships/customXml" Target="../ink/ink470.xml"/><Relationship Id="rId140" Type="http://schemas.openxmlformats.org/officeDocument/2006/relationships/customXml" Target="../ink/ink492.xml"/><Relationship Id="rId161" Type="http://schemas.openxmlformats.org/officeDocument/2006/relationships/image" Target="../media/image224.png"/><Relationship Id="rId182" Type="http://schemas.openxmlformats.org/officeDocument/2006/relationships/customXml" Target="../ink/ink513.xml"/><Relationship Id="rId217" Type="http://schemas.openxmlformats.org/officeDocument/2006/relationships/image" Target="../media/image252.png"/><Relationship Id="rId6" Type="http://schemas.openxmlformats.org/officeDocument/2006/relationships/customXml" Target="../ink/ink434.xml"/><Relationship Id="rId238" Type="http://schemas.openxmlformats.org/officeDocument/2006/relationships/customXml" Target="../ink/ink541.xml"/><Relationship Id="rId259" Type="http://schemas.openxmlformats.org/officeDocument/2006/relationships/image" Target="../media/image273.png"/><Relationship Id="rId119" Type="http://schemas.openxmlformats.org/officeDocument/2006/relationships/image" Target="../media/image203.png"/><Relationship Id="rId44" Type="http://schemas.openxmlformats.org/officeDocument/2006/relationships/customXml" Target="../ink/ink444.xml"/><Relationship Id="rId65" Type="http://schemas.openxmlformats.org/officeDocument/2006/relationships/image" Target="../media/image176.png"/><Relationship Id="rId86" Type="http://schemas.openxmlformats.org/officeDocument/2006/relationships/customXml" Target="../ink/ink465.xml"/><Relationship Id="rId130" Type="http://schemas.openxmlformats.org/officeDocument/2006/relationships/customXml" Target="../ink/ink487.xml"/><Relationship Id="rId151" Type="http://schemas.openxmlformats.org/officeDocument/2006/relationships/image" Target="../media/image219.png"/><Relationship Id="rId172" Type="http://schemas.openxmlformats.org/officeDocument/2006/relationships/customXml" Target="../ink/ink508.xml"/><Relationship Id="rId193" Type="http://schemas.openxmlformats.org/officeDocument/2006/relationships/image" Target="../media/image240.png"/><Relationship Id="rId207" Type="http://schemas.openxmlformats.org/officeDocument/2006/relationships/image" Target="../media/image247.png"/><Relationship Id="rId228" Type="http://schemas.openxmlformats.org/officeDocument/2006/relationships/customXml" Target="../ink/ink536.xml"/><Relationship Id="rId249" Type="http://schemas.openxmlformats.org/officeDocument/2006/relationships/image" Target="../media/image268.png"/><Relationship Id="rId109" Type="http://schemas.openxmlformats.org/officeDocument/2006/relationships/image" Target="../media/image198.png"/><Relationship Id="rId260" Type="http://schemas.openxmlformats.org/officeDocument/2006/relationships/customXml" Target="../ink/ink552.xml"/><Relationship Id="rId34" Type="http://schemas.openxmlformats.org/officeDocument/2006/relationships/customXml" Target="../ink/ink439.xml"/><Relationship Id="rId55" Type="http://schemas.openxmlformats.org/officeDocument/2006/relationships/image" Target="../media/image171.png"/><Relationship Id="rId76" Type="http://schemas.openxmlformats.org/officeDocument/2006/relationships/customXml" Target="../ink/ink460.xml"/><Relationship Id="rId97" Type="http://schemas.openxmlformats.org/officeDocument/2006/relationships/image" Target="../media/image192.png"/><Relationship Id="rId120" Type="http://schemas.openxmlformats.org/officeDocument/2006/relationships/customXml" Target="../ink/ink482.xml"/><Relationship Id="rId141" Type="http://schemas.openxmlformats.org/officeDocument/2006/relationships/image" Target="../media/image214.png"/><Relationship Id="rId7" Type="http://schemas.openxmlformats.org/officeDocument/2006/relationships/image" Target="../media/image14710.png"/><Relationship Id="rId162" Type="http://schemas.openxmlformats.org/officeDocument/2006/relationships/customXml" Target="../ink/ink503.xml"/><Relationship Id="rId183" Type="http://schemas.openxmlformats.org/officeDocument/2006/relationships/image" Target="../media/image235.png"/><Relationship Id="rId218" Type="http://schemas.openxmlformats.org/officeDocument/2006/relationships/customXml" Target="../ink/ink531.xml"/><Relationship Id="rId239" Type="http://schemas.openxmlformats.org/officeDocument/2006/relationships/image" Target="../media/image263.png"/><Relationship Id="rId250" Type="http://schemas.openxmlformats.org/officeDocument/2006/relationships/customXml" Target="../ink/ink547.xml"/><Relationship Id="rId45" Type="http://schemas.openxmlformats.org/officeDocument/2006/relationships/image" Target="../media/image166.png"/><Relationship Id="rId66" Type="http://schemas.openxmlformats.org/officeDocument/2006/relationships/customXml" Target="../ink/ink455.xml"/><Relationship Id="rId87" Type="http://schemas.openxmlformats.org/officeDocument/2006/relationships/image" Target="../media/image187.png"/><Relationship Id="rId110" Type="http://schemas.openxmlformats.org/officeDocument/2006/relationships/customXml" Target="../ink/ink477.xml"/><Relationship Id="rId131" Type="http://schemas.openxmlformats.org/officeDocument/2006/relationships/image" Target="../media/image209.png"/><Relationship Id="rId152" Type="http://schemas.openxmlformats.org/officeDocument/2006/relationships/customXml" Target="../ink/ink498.xml"/><Relationship Id="rId173" Type="http://schemas.openxmlformats.org/officeDocument/2006/relationships/image" Target="../media/image230.png"/><Relationship Id="rId194" Type="http://schemas.openxmlformats.org/officeDocument/2006/relationships/customXml" Target="../ink/ink519.xml"/><Relationship Id="rId208" Type="http://schemas.openxmlformats.org/officeDocument/2006/relationships/customXml" Target="../ink/ink526.xml"/><Relationship Id="rId229" Type="http://schemas.openxmlformats.org/officeDocument/2006/relationships/image" Target="../media/image258.png"/><Relationship Id="rId240" Type="http://schemas.openxmlformats.org/officeDocument/2006/relationships/customXml" Target="../ink/ink542.xml"/><Relationship Id="rId261" Type="http://schemas.openxmlformats.org/officeDocument/2006/relationships/image" Target="../media/image274.png"/><Relationship Id="rId35" Type="http://schemas.openxmlformats.org/officeDocument/2006/relationships/image" Target="../media/image161.png"/><Relationship Id="rId56" Type="http://schemas.openxmlformats.org/officeDocument/2006/relationships/customXml" Target="../ink/ink450.xml"/><Relationship Id="rId77" Type="http://schemas.openxmlformats.org/officeDocument/2006/relationships/image" Target="../media/image182.png"/><Relationship Id="rId100" Type="http://schemas.openxmlformats.org/officeDocument/2006/relationships/customXml" Target="../ink/ink472.xml"/><Relationship Id="rId8" Type="http://schemas.openxmlformats.org/officeDocument/2006/relationships/customXml" Target="../ink/ink435.xml"/><Relationship Id="rId98" Type="http://schemas.openxmlformats.org/officeDocument/2006/relationships/customXml" Target="../ink/ink471.xml"/><Relationship Id="rId121" Type="http://schemas.openxmlformats.org/officeDocument/2006/relationships/image" Target="../media/image204.png"/><Relationship Id="rId142" Type="http://schemas.openxmlformats.org/officeDocument/2006/relationships/customXml" Target="../ink/ink493.xml"/><Relationship Id="rId163" Type="http://schemas.openxmlformats.org/officeDocument/2006/relationships/image" Target="../media/image225.png"/><Relationship Id="rId184" Type="http://schemas.openxmlformats.org/officeDocument/2006/relationships/customXml" Target="../ink/ink514.xml"/><Relationship Id="rId219" Type="http://schemas.openxmlformats.org/officeDocument/2006/relationships/image" Target="../media/image253.png"/><Relationship Id="rId230" Type="http://schemas.openxmlformats.org/officeDocument/2006/relationships/customXml" Target="../ink/ink537.xml"/><Relationship Id="rId251" Type="http://schemas.openxmlformats.org/officeDocument/2006/relationships/image" Target="../media/image269.png"/><Relationship Id="rId46" Type="http://schemas.openxmlformats.org/officeDocument/2006/relationships/customXml" Target="../ink/ink445.xml"/><Relationship Id="rId67" Type="http://schemas.openxmlformats.org/officeDocument/2006/relationships/image" Target="../media/image177.png"/><Relationship Id="rId88" Type="http://schemas.openxmlformats.org/officeDocument/2006/relationships/customXml" Target="../ink/ink466.xml"/><Relationship Id="rId111" Type="http://schemas.openxmlformats.org/officeDocument/2006/relationships/image" Target="../media/image199.png"/><Relationship Id="rId132" Type="http://schemas.openxmlformats.org/officeDocument/2006/relationships/customXml" Target="../ink/ink488.xml"/><Relationship Id="rId153" Type="http://schemas.openxmlformats.org/officeDocument/2006/relationships/image" Target="../media/image220.png"/><Relationship Id="rId174" Type="http://schemas.openxmlformats.org/officeDocument/2006/relationships/customXml" Target="../ink/ink509.xml"/><Relationship Id="rId195" Type="http://schemas.openxmlformats.org/officeDocument/2006/relationships/image" Target="../media/image241.png"/><Relationship Id="rId209" Type="http://schemas.openxmlformats.org/officeDocument/2006/relationships/image" Target="../media/image248.png"/><Relationship Id="rId220" Type="http://schemas.openxmlformats.org/officeDocument/2006/relationships/customXml" Target="../ink/ink532.xml"/><Relationship Id="rId241" Type="http://schemas.openxmlformats.org/officeDocument/2006/relationships/image" Target="../media/image264.png"/><Relationship Id="rId36" Type="http://schemas.openxmlformats.org/officeDocument/2006/relationships/customXml" Target="../ink/ink440.xml"/><Relationship Id="rId57" Type="http://schemas.openxmlformats.org/officeDocument/2006/relationships/image" Target="../media/image172.png"/><Relationship Id="rId262" Type="http://schemas.openxmlformats.org/officeDocument/2006/relationships/customXml" Target="../ink/ink553.xml"/><Relationship Id="rId78" Type="http://schemas.openxmlformats.org/officeDocument/2006/relationships/customXml" Target="../ink/ink461.xml"/><Relationship Id="rId99" Type="http://schemas.openxmlformats.org/officeDocument/2006/relationships/image" Target="../media/image193.png"/><Relationship Id="rId101" Type="http://schemas.openxmlformats.org/officeDocument/2006/relationships/image" Target="../media/image194.png"/><Relationship Id="rId122" Type="http://schemas.openxmlformats.org/officeDocument/2006/relationships/customXml" Target="../ink/ink483.xml"/><Relationship Id="rId143" Type="http://schemas.openxmlformats.org/officeDocument/2006/relationships/image" Target="../media/image215.png"/><Relationship Id="rId164" Type="http://schemas.openxmlformats.org/officeDocument/2006/relationships/customXml" Target="../ink/ink504.xml"/><Relationship Id="rId185" Type="http://schemas.openxmlformats.org/officeDocument/2006/relationships/image" Target="../media/image236.png"/><Relationship Id="rId4" Type="http://schemas.openxmlformats.org/officeDocument/2006/relationships/customXml" Target="../ink/ink433.xml"/><Relationship Id="rId9" Type="http://schemas.openxmlformats.org/officeDocument/2006/relationships/image" Target="../media/image14810.png"/><Relationship Id="rId180" Type="http://schemas.openxmlformats.org/officeDocument/2006/relationships/customXml" Target="../ink/ink512.xml"/><Relationship Id="rId210" Type="http://schemas.openxmlformats.org/officeDocument/2006/relationships/customXml" Target="../ink/ink527.xml"/><Relationship Id="rId215" Type="http://schemas.openxmlformats.org/officeDocument/2006/relationships/image" Target="../media/image251.png"/><Relationship Id="rId236" Type="http://schemas.openxmlformats.org/officeDocument/2006/relationships/customXml" Target="../ink/ink540.xml"/><Relationship Id="rId257" Type="http://schemas.openxmlformats.org/officeDocument/2006/relationships/image" Target="../media/image272.png"/><Relationship Id="rId231" Type="http://schemas.openxmlformats.org/officeDocument/2006/relationships/image" Target="../media/image259.png"/><Relationship Id="rId252" Type="http://schemas.openxmlformats.org/officeDocument/2006/relationships/customXml" Target="../ink/ink548.xml"/><Relationship Id="rId47" Type="http://schemas.openxmlformats.org/officeDocument/2006/relationships/image" Target="../media/image167.png"/><Relationship Id="rId68" Type="http://schemas.openxmlformats.org/officeDocument/2006/relationships/customXml" Target="../ink/ink456.xml"/><Relationship Id="rId89" Type="http://schemas.openxmlformats.org/officeDocument/2006/relationships/image" Target="../media/image188.png"/><Relationship Id="rId112" Type="http://schemas.openxmlformats.org/officeDocument/2006/relationships/customXml" Target="../ink/ink478.xml"/><Relationship Id="rId133" Type="http://schemas.openxmlformats.org/officeDocument/2006/relationships/image" Target="../media/image210.png"/><Relationship Id="rId154" Type="http://schemas.openxmlformats.org/officeDocument/2006/relationships/customXml" Target="../ink/ink499.xml"/><Relationship Id="rId175" Type="http://schemas.openxmlformats.org/officeDocument/2006/relationships/image" Target="../media/image231.png"/><Relationship Id="rId196" Type="http://schemas.openxmlformats.org/officeDocument/2006/relationships/customXml" Target="../ink/ink520.xml"/><Relationship Id="rId200" Type="http://schemas.openxmlformats.org/officeDocument/2006/relationships/customXml" Target="../ink/ink522.xml"/><Relationship Id="rId221" Type="http://schemas.openxmlformats.org/officeDocument/2006/relationships/image" Target="../media/image254.png"/><Relationship Id="rId242" Type="http://schemas.openxmlformats.org/officeDocument/2006/relationships/customXml" Target="../ink/ink543.xml"/><Relationship Id="rId263" Type="http://schemas.openxmlformats.org/officeDocument/2006/relationships/image" Target="../media/image275.png"/><Relationship Id="rId37" Type="http://schemas.openxmlformats.org/officeDocument/2006/relationships/image" Target="../media/image162.png"/><Relationship Id="rId58" Type="http://schemas.openxmlformats.org/officeDocument/2006/relationships/customXml" Target="../ink/ink451.xml"/><Relationship Id="rId79" Type="http://schemas.openxmlformats.org/officeDocument/2006/relationships/image" Target="../media/image183.png"/><Relationship Id="rId102" Type="http://schemas.openxmlformats.org/officeDocument/2006/relationships/customXml" Target="../ink/ink473.xml"/><Relationship Id="rId123" Type="http://schemas.openxmlformats.org/officeDocument/2006/relationships/image" Target="../media/image205.png"/><Relationship Id="rId144" Type="http://schemas.openxmlformats.org/officeDocument/2006/relationships/customXml" Target="../ink/ink494.xml"/><Relationship Id="rId90" Type="http://schemas.openxmlformats.org/officeDocument/2006/relationships/customXml" Target="../ink/ink467.xml"/><Relationship Id="rId165" Type="http://schemas.openxmlformats.org/officeDocument/2006/relationships/image" Target="../media/image226.png"/><Relationship Id="rId186" Type="http://schemas.openxmlformats.org/officeDocument/2006/relationships/customXml" Target="../ink/ink515.xml"/><Relationship Id="rId211" Type="http://schemas.openxmlformats.org/officeDocument/2006/relationships/image" Target="../media/image249.png"/><Relationship Id="rId232" Type="http://schemas.openxmlformats.org/officeDocument/2006/relationships/customXml" Target="../ink/ink538.xml"/><Relationship Id="rId253" Type="http://schemas.openxmlformats.org/officeDocument/2006/relationships/image" Target="../media/image270.png"/><Relationship Id="rId48" Type="http://schemas.openxmlformats.org/officeDocument/2006/relationships/customXml" Target="../ink/ink446.xml"/><Relationship Id="rId69" Type="http://schemas.openxmlformats.org/officeDocument/2006/relationships/image" Target="../media/image178.png"/><Relationship Id="rId113" Type="http://schemas.openxmlformats.org/officeDocument/2006/relationships/image" Target="../media/image200.png"/><Relationship Id="rId134" Type="http://schemas.openxmlformats.org/officeDocument/2006/relationships/customXml" Target="../ink/ink489.xml"/><Relationship Id="rId80" Type="http://schemas.openxmlformats.org/officeDocument/2006/relationships/customXml" Target="../ink/ink462.xml"/><Relationship Id="rId155" Type="http://schemas.openxmlformats.org/officeDocument/2006/relationships/image" Target="../media/image221.png"/><Relationship Id="rId176" Type="http://schemas.openxmlformats.org/officeDocument/2006/relationships/customXml" Target="../ink/ink510.xml"/><Relationship Id="rId197" Type="http://schemas.openxmlformats.org/officeDocument/2006/relationships/image" Target="../media/image242.png"/><Relationship Id="rId201" Type="http://schemas.openxmlformats.org/officeDocument/2006/relationships/image" Target="../media/image244.png"/><Relationship Id="rId222" Type="http://schemas.openxmlformats.org/officeDocument/2006/relationships/customXml" Target="../ink/ink533.xml"/><Relationship Id="rId243" Type="http://schemas.openxmlformats.org/officeDocument/2006/relationships/image" Target="../media/image265.png"/><Relationship Id="rId264" Type="http://schemas.openxmlformats.org/officeDocument/2006/relationships/customXml" Target="../ink/ink554.xml"/><Relationship Id="rId38" Type="http://schemas.openxmlformats.org/officeDocument/2006/relationships/customXml" Target="../ink/ink441.xml"/><Relationship Id="rId59" Type="http://schemas.openxmlformats.org/officeDocument/2006/relationships/image" Target="../media/image173.png"/><Relationship Id="rId103" Type="http://schemas.openxmlformats.org/officeDocument/2006/relationships/image" Target="../media/image195.png"/><Relationship Id="rId124" Type="http://schemas.openxmlformats.org/officeDocument/2006/relationships/customXml" Target="../ink/ink484.xml"/><Relationship Id="rId70" Type="http://schemas.openxmlformats.org/officeDocument/2006/relationships/customXml" Target="../ink/ink457.xml"/><Relationship Id="rId91" Type="http://schemas.openxmlformats.org/officeDocument/2006/relationships/image" Target="../media/image189.png"/><Relationship Id="rId145" Type="http://schemas.openxmlformats.org/officeDocument/2006/relationships/image" Target="../media/image216.png"/><Relationship Id="rId166" Type="http://schemas.openxmlformats.org/officeDocument/2006/relationships/customXml" Target="../ink/ink505.xml"/><Relationship Id="rId187" Type="http://schemas.openxmlformats.org/officeDocument/2006/relationships/image" Target="../media/image237.png"/><Relationship Id="rId1" Type="http://schemas.openxmlformats.org/officeDocument/2006/relationships/slideLayout" Target="../slideLayouts/slideLayout1.xml"/><Relationship Id="rId212" Type="http://schemas.openxmlformats.org/officeDocument/2006/relationships/customXml" Target="../ink/ink528.xml"/><Relationship Id="rId233" Type="http://schemas.openxmlformats.org/officeDocument/2006/relationships/image" Target="../media/image260.png"/><Relationship Id="rId254" Type="http://schemas.openxmlformats.org/officeDocument/2006/relationships/customXml" Target="../ink/ink549.xml"/><Relationship Id="rId49" Type="http://schemas.openxmlformats.org/officeDocument/2006/relationships/image" Target="../media/image168.png"/><Relationship Id="rId114" Type="http://schemas.openxmlformats.org/officeDocument/2006/relationships/customXml" Target="../ink/ink479.xml"/><Relationship Id="rId60" Type="http://schemas.openxmlformats.org/officeDocument/2006/relationships/customXml" Target="../ink/ink452.xml"/><Relationship Id="rId81" Type="http://schemas.openxmlformats.org/officeDocument/2006/relationships/image" Target="../media/image184.png"/><Relationship Id="rId135" Type="http://schemas.openxmlformats.org/officeDocument/2006/relationships/image" Target="../media/image211.png"/><Relationship Id="rId156" Type="http://schemas.openxmlformats.org/officeDocument/2006/relationships/customXml" Target="../ink/ink500.xml"/><Relationship Id="rId177" Type="http://schemas.openxmlformats.org/officeDocument/2006/relationships/image" Target="../media/image232.png"/><Relationship Id="rId198" Type="http://schemas.openxmlformats.org/officeDocument/2006/relationships/customXml" Target="../ink/ink521.xml"/><Relationship Id="rId202" Type="http://schemas.openxmlformats.org/officeDocument/2006/relationships/customXml" Target="../ink/ink523.xml"/><Relationship Id="rId223" Type="http://schemas.openxmlformats.org/officeDocument/2006/relationships/image" Target="../media/image255.png"/><Relationship Id="rId244" Type="http://schemas.openxmlformats.org/officeDocument/2006/relationships/customXml" Target="../ink/ink544.xml"/><Relationship Id="rId39" Type="http://schemas.openxmlformats.org/officeDocument/2006/relationships/image" Target="../media/image163.png"/><Relationship Id="rId265" Type="http://schemas.openxmlformats.org/officeDocument/2006/relationships/image" Target="../media/image276.png"/><Relationship Id="rId50" Type="http://schemas.openxmlformats.org/officeDocument/2006/relationships/customXml" Target="../ink/ink447.xml"/><Relationship Id="rId104" Type="http://schemas.openxmlformats.org/officeDocument/2006/relationships/customXml" Target="../ink/ink474.xml"/><Relationship Id="rId125" Type="http://schemas.openxmlformats.org/officeDocument/2006/relationships/image" Target="../media/image206.png"/><Relationship Id="rId146" Type="http://schemas.openxmlformats.org/officeDocument/2006/relationships/customXml" Target="../ink/ink495.xml"/><Relationship Id="rId167" Type="http://schemas.openxmlformats.org/officeDocument/2006/relationships/image" Target="../media/image227.png"/><Relationship Id="rId188" Type="http://schemas.openxmlformats.org/officeDocument/2006/relationships/customXml" Target="../ink/ink516.xml"/><Relationship Id="rId71" Type="http://schemas.openxmlformats.org/officeDocument/2006/relationships/image" Target="../media/image179.png"/><Relationship Id="rId92" Type="http://schemas.openxmlformats.org/officeDocument/2006/relationships/customXml" Target="../ink/ink468.xml"/><Relationship Id="rId213" Type="http://schemas.openxmlformats.org/officeDocument/2006/relationships/image" Target="../media/image250.png"/><Relationship Id="rId234" Type="http://schemas.openxmlformats.org/officeDocument/2006/relationships/customXml" Target="../ink/ink539.xml"/><Relationship Id="rId2" Type="http://schemas.openxmlformats.org/officeDocument/2006/relationships/customXml" Target="../ink/ink432.xml"/><Relationship Id="rId255" Type="http://schemas.openxmlformats.org/officeDocument/2006/relationships/image" Target="../media/image271.png"/><Relationship Id="rId40" Type="http://schemas.openxmlformats.org/officeDocument/2006/relationships/customXml" Target="../ink/ink442.xml"/><Relationship Id="rId115" Type="http://schemas.openxmlformats.org/officeDocument/2006/relationships/image" Target="../media/image201.png"/><Relationship Id="rId136" Type="http://schemas.openxmlformats.org/officeDocument/2006/relationships/customXml" Target="../ink/ink490.xml"/><Relationship Id="rId157" Type="http://schemas.openxmlformats.org/officeDocument/2006/relationships/image" Target="../media/image222.png"/><Relationship Id="rId178" Type="http://schemas.openxmlformats.org/officeDocument/2006/relationships/customXml" Target="../ink/ink511.xml"/><Relationship Id="rId61" Type="http://schemas.openxmlformats.org/officeDocument/2006/relationships/image" Target="../media/image174.png"/><Relationship Id="rId82" Type="http://schemas.openxmlformats.org/officeDocument/2006/relationships/customXml" Target="../ink/ink463.xml"/><Relationship Id="rId199" Type="http://schemas.openxmlformats.org/officeDocument/2006/relationships/image" Target="../media/image243.png"/><Relationship Id="rId203" Type="http://schemas.openxmlformats.org/officeDocument/2006/relationships/image" Target="../media/image245.png"/><Relationship Id="rId224" Type="http://schemas.openxmlformats.org/officeDocument/2006/relationships/customXml" Target="../ink/ink534.xml"/><Relationship Id="rId245" Type="http://schemas.openxmlformats.org/officeDocument/2006/relationships/image" Target="../media/image266.png"/><Relationship Id="rId266" Type="http://schemas.openxmlformats.org/officeDocument/2006/relationships/customXml" Target="../ink/ink555.xml"/><Relationship Id="rId105" Type="http://schemas.openxmlformats.org/officeDocument/2006/relationships/image" Target="../media/image196.png"/><Relationship Id="rId126" Type="http://schemas.openxmlformats.org/officeDocument/2006/relationships/customXml" Target="../ink/ink485.xml"/><Relationship Id="rId147" Type="http://schemas.openxmlformats.org/officeDocument/2006/relationships/image" Target="../media/image217.png"/><Relationship Id="rId168" Type="http://schemas.openxmlformats.org/officeDocument/2006/relationships/customXml" Target="../ink/ink506.xml"/><Relationship Id="rId51" Type="http://schemas.openxmlformats.org/officeDocument/2006/relationships/image" Target="../media/image169.png"/><Relationship Id="rId72" Type="http://schemas.openxmlformats.org/officeDocument/2006/relationships/customXml" Target="../ink/ink458.xml"/><Relationship Id="rId93" Type="http://schemas.openxmlformats.org/officeDocument/2006/relationships/image" Target="../media/image190.png"/><Relationship Id="rId189" Type="http://schemas.openxmlformats.org/officeDocument/2006/relationships/image" Target="../media/image238.png"/><Relationship Id="rId3" Type="http://schemas.openxmlformats.org/officeDocument/2006/relationships/image" Target="../media/image14511.png"/><Relationship Id="rId214" Type="http://schemas.openxmlformats.org/officeDocument/2006/relationships/customXml" Target="../ink/ink529.xml"/><Relationship Id="rId235" Type="http://schemas.openxmlformats.org/officeDocument/2006/relationships/image" Target="../media/image261.png"/><Relationship Id="rId256" Type="http://schemas.openxmlformats.org/officeDocument/2006/relationships/customXml" Target="../ink/ink550.xml"/><Relationship Id="rId116" Type="http://schemas.openxmlformats.org/officeDocument/2006/relationships/customXml" Target="../ink/ink480.xml"/><Relationship Id="rId137" Type="http://schemas.openxmlformats.org/officeDocument/2006/relationships/image" Target="../media/image212.png"/><Relationship Id="rId158" Type="http://schemas.openxmlformats.org/officeDocument/2006/relationships/customXml" Target="../ink/ink501.xml"/><Relationship Id="rId41" Type="http://schemas.openxmlformats.org/officeDocument/2006/relationships/image" Target="../media/image164.png"/><Relationship Id="rId62" Type="http://schemas.openxmlformats.org/officeDocument/2006/relationships/customXml" Target="../ink/ink453.xml"/><Relationship Id="rId83" Type="http://schemas.openxmlformats.org/officeDocument/2006/relationships/image" Target="../media/image185.png"/><Relationship Id="rId179" Type="http://schemas.openxmlformats.org/officeDocument/2006/relationships/image" Target="../media/image233.png"/><Relationship Id="rId190" Type="http://schemas.openxmlformats.org/officeDocument/2006/relationships/customXml" Target="../ink/ink517.xml"/><Relationship Id="rId204" Type="http://schemas.openxmlformats.org/officeDocument/2006/relationships/customXml" Target="../ink/ink524.xml"/><Relationship Id="rId225" Type="http://schemas.openxmlformats.org/officeDocument/2006/relationships/image" Target="../media/image256.png"/><Relationship Id="rId246" Type="http://schemas.openxmlformats.org/officeDocument/2006/relationships/customXml" Target="../ink/ink545.xml"/><Relationship Id="rId267" Type="http://schemas.openxmlformats.org/officeDocument/2006/relationships/image" Target="../media/image15010.png"/><Relationship Id="rId106" Type="http://schemas.openxmlformats.org/officeDocument/2006/relationships/customXml" Target="../ink/ink475.xml"/><Relationship Id="rId127" Type="http://schemas.openxmlformats.org/officeDocument/2006/relationships/image" Target="../media/image207.png"/><Relationship Id="rId10" Type="http://schemas.openxmlformats.org/officeDocument/2006/relationships/customXml" Target="../ink/ink436.xml"/><Relationship Id="rId31" Type="http://schemas.openxmlformats.org/officeDocument/2006/relationships/image" Target="../media/image159.png"/><Relationship Id="rId52" Type="http://schemas.openxmlformats.org/officeDocument/2006/relationships/customXml" Target="../ink/ink448.xml"/><Relationship Id="rId73" Type="http://schemas.openxmlformats.org/officeDocument/2006/relationships/image" Target="../media/image180.png"/><Relationship Id="rId94" Type="http://schemas.openxmlformats.org/officeDocument/2006/relationships/customXml" Target="../ink/ink469.xml"/><Relationship Id="rId148" Type="http://schemas.openxmlformats.org/officeDocument/2006/relationships/customXml" Target="../ink/ink496.xml"/><Relationship Id="rId169" Type="http://schemas.openxmlformats.org/officeDocument/2006/relationships/image" Target="../media/image228.png"/></Relationships>
</file>

<file path=ppt/slides/_rels/slide13.xml.rels><?xml version="1.0" encoding="UTF-8" standalone="yes"?>
<Relationships xmlns="http://schemas.openxmlformats.org/package/2006/relationships"><Relationship Id="rId117" Type="http://schemas.openxmlformats.org/officeDocument/2006/relationships/image" Target="../media/image334.png"/><Relationship Id="rId21" Type="http://schemas.openxmlformats.org/officeDocument/2006/relationships/image" Target="../media/image286.png"/><Relationship Id="rId42" Type="http://schemas.openxmlformats.org/officeDocument/2006/relationships/customXml" Target="../ink/ink567.xml"/><Relationship Id="rId63" Type="http://schemas.openxmlformats.org/officeDocument/2006/relationships/image" Target="../media/image307.png"/><Relationship Id="rId138" Type="http://schemas.openxmlformats.org/officeDocument/2006/relationships/customXml" Target="../ink/ink593.xml"/><Relationship Id="rId159" Type="http://schemas.openxmlformats.org/officeDocument/2006/relationships/image" Target="../media/image283.png"/><Relationship Id="rId170" Type="http://schemas.openxmlformats.org/officeDocument/2006/relationships/customXml" Target="../ink/ink609.xml"/><Relationship Id="rId191" Type="http://schemas.openxmlformats.org/officeDocument/2006/relationships/image" Target="../media/image323.png"/><Relationship Id="rId32" Type="http://schemas.openxmlformats.org/officeDocument/2006/relationships/customXml" Target="../ink/ink562.xml"/><Relationship Id="rId37" Type="http://schemas.openxmlformats.org/officeDocument/2006/relationships/image" Target="../media/image294.png"/><Relationship Id="rId53" Type="http://schemas.openxmlformats.org/officeDocument/2006/relationships/image" Target="../media/image302.png"/><Relationship Id="rId58" Type="http://schemas.openxmlformats.org/officeDocument/2006/relationships/customXml" Target="../ink/ink575.xml"/><Relationship Id="rId123" Type="http://schemas.openxmlformats.org/officeDocument/2006/relationships/image" Target="../media/image337.png"/><Relationship Id="rId128" Type="http://schemas.openxmlformats.org/officeDocument/2006/relationships/customXml" Target="../ink/ink588.xml"/><Relationship Id="rId144" Type="http://schemas.openxmlformats.org/officeDocument/2006/relationships/customXml" Target="../ink/ink596.xml"/><Relationship Id="rId149" Type="http://schemas.openxmlformats.org/officeDocument/2006/relationships/image" Target="../media/image278.png"/><Relationship Id="rId160" Type="http://schemas.openxmlformats.org/officeDocument/2006/relationships/customXml" Target="../ink/ink604.xml"/><Relationship Id="rId165" Type="http://schemas.openxmlformats.org/officeDocument/2006/relationships/image" Target="../media/image310.png"/><Relationship Id="rId181" Type="http://schemas.openxmlformats.org/officeDocument/2006/relationships/image" Target="../media/image318.png"/><Relationship Id="rId186" Type="http://schemas.openxmlformats.org/officeDocument/2006/relationships/customXml" Target="../ink/ink617.xml"/><Relationship Id="rId22" Type="http://schemas.openxmlformats.org/officeDocument/2006/relationships/customXml" Target="../ink/ink557.xml"/><Relationship Id="rId27" Type="http://schemas.openxmlformats.org/officeDocument/2006/relationships/image" Target="../media/image289.png"/><Relationship Id="rId43" Type="http://schemas.openxmlformats.org/officeDocument/2006/relationships/image" Target="../media/image297.png"/><Relationship Id="rId48" Type="http://schemas.openxmlformats.org/officeDocument/2006/relationships/customXml" Target="../ink/ink570.xml"/><Relationship Id="rId64" Type="http://schemas.openxmlformats.org/officeDocument/2006/relationships/customXml" Target="../ink/ink578.xml"/><Relationship Id="rId113" Type="http://schemas.openxmlformats.org/officeDocument/2006/relationships/image" Target="../media/image332.png"/><Relationship Id="rId118" Type="http://schemas.openxmlformats.org/officeDocument/2006/relationships/customXml" Target="../ink/ink583.xml"/><Relationship Id="rId134" Type="http://schemas.openxmlformats.org/officeDocument/2006/relationships/customXml" Target="../ink/ink591.xml"/><Relationship Id="rId139" Type="http://schemas.openxmlformats.org/officeDocument/2006/relationships/image" Target="../media/image155.png"/><Relationship Id="rId150" Type="http://schemas.openxmlformats.org/officeDocument/2006/relationships/customXml" Target="../ink/ink599.xml"/><Relationship Id="rId155" Type="http://schemas.openxmlformats.org/officeDocument/2006/relationships/image" Target="../media/image281.png"/><Relationship Id="rId171" Type="http://schemas.openxmlformats.org/officeDocument/2006/relationships/image" Target="../media/image313.png"/><Relationship Id="rId176" Type="http://schemas.openxmlformats.org/officeDocument/2006/relationships/customXml" Target="../ink/ink612.xml"/><Relationship Id="rId192" Type="http://schemas.openxmlformats.org/officeDocument/2006/relationships/customXml" Target="../ink/ink620.xml"/><Relationship Id="rId197" Type="http://schemas.openxmlformats.org/officeDocument/2006/relationships/image" Target="../media/image326.png"/><Relationship Id="rId201" Type="http://schemas.openxmlformats.org/officeDocument/2006/relationships/image" Target="../media/image328.png"/><Relationship Id="rId33" Type="http://schemas.openxmlformats.org/officeDocument/2006/relationships/image" Target="../media/image292.png"/><Relationship Id="rId38" Type="http://schemas.openxmlformats.org/officeDocument/2006/relationships/customXml" Target="../ink/ink565.xml"/><Relationship Id="rId59" Type="http://schemas.openxmlformats.org/officeDocument/2006/relationships/image" Target="../media/image305.png"/><Relationship Id="rId124" Type="http://schemas.openxmlformats.org/officeDocument/2006/relationships/customXml" Target="../ink/ink586.xml"/><Relationship Id="rId129" Type="http://schemas.openxmlformats.org/officeDocument/2006/relationships/image" Target="../media/image340.png"/><Relationship Id="rId54" Type="http://schemas.openxmlformats.org/officeDocument/2006/relationships/customXml" Target="../ink/ink573.xml"/><Relationship Id="rId140" Type="http://schemas.openxmlformats.org/officeDocument/2006/relationships/customXml" Target="../ink/ink594.xml"/><Relationship Id="rId145" Type="http://schemas.openxmlformats.org/officeDocument/2006/relationships/image" Target="../media/image158.png"/><Relationship Id="rId161" Type="http://schemas.openxmlformats.org/officeDocument/2006/relationships/image" Target="../media/image284.png"/><Relationship Id="rId166" Type="http://schemas.openxmlformats.org/officeDocument/2006/relationships/customXml" Target="../ink/ink607.xml"/><Relationship Id="rId182" Type="http://schemas.openxmlformats.org/officeDocument/2006/relationships/customXml" Target="../ink/ink615.xml"/><Relationship Id="rId187" Type="http://schemas.openxmlformats.org/officeDocument/2006/relationships/image" Target="../media/image321.png"/><Relationship Id="rId1" Type="http://schemas.openxmlformats.org/officeDocument/2006/relationships/slideLayout" Target="../slideLayouts/slideLayout1.xml"/><Relationship Id="rId23" Type="http://schemas.openxmlformats.org/officeDocument/2006/relationships/image" Target="../media/image287.png"/><Relationship Id="rId28" Type="http://schemas.openxmlformats.org/officeDocument/2006/relationships/customXml" Target="../ink/ink560.xml"/><Relationship Id="rId49" Type="http://schemas.openxmlformats.org/officeDocument/2006/relationships/image" Target="../media/image300.png"/><Relationship Id="rId114" Type="http://schemas.openxmlformats.org/officeDocument/2006/relationships/customXml" Target="../ink/ink581.xml"/><Relationship Id="rId119" Type="http://schemas.openxmlformats.org/officeDocument/2006/relationships/image" Target="../media/image335.png"/><Relationship Id="rId44" Type="http://schemas.openxmlformats.org/officeDocument/2006/relationships/customXml" Target="../ink/ink568.xml"/><Relationship Id="rId60" Type="http://schemas.openxmlformats.org/officeDocument/2006/relationships/customXml" Target="../ink/ink576.xml"/><Relationship Id="rId65" Type="http://schemas.openxmlformats.org/officeDocument/2006/relationships/image" Target="../media/image308.png"/><Relationship Id="rId130" Type="http://schemas.openxmlformats.org/officeDocument/2006/relationships/customXml" Target="../ink/ink589.xml"/><Relationship Id="rId135" Type="http://schemas.openxmlformats.org/officeDocument/2006/relationships/image" Target="../media/image343.png"/><Relationship Id="rId151" Type="http://schemas.openxmlformats.org/officeDocument/2006/relationships/image" Target="../media/image279.png"/><Relationship Id="rId156" Type="http://schemas.openxmlformats.org/officeDocument/2006/relationships/customXml" Target="../ink/ink602.xml"/><Relationship Id="rId177" Type="http://schemas.openxmlformats.org/officeDocument/2006/relationships/image" Target="../media/image316.png"/><Relationship Id="rId198" Type="http://schemas.openxmlformats.org/officeDocument/2006/relationships/customXml" Target="../ink/ink623.xml"/><Relationship Id="rId172" Type="http://schemas.openxmlformats.org/officeDocument/2006/relationships/customXml" Target="../ink/ink610.xml"/><Relationship Id="rId193" Type="http://schemas.openxmlformats.org/officeDocument/2006/relationships/image" Target="../media/image324.png"/><Relationship Id="rId39" Type="http://schemas.openxmlformats.org/officeDocument/2006/relationships/image" Target="../media/image295.png"/><Relationship Id="rId34" Type="http://schemas.openxmlformats.org/officeDocument/2006/relationships/customXml" Target="../ink/ink563.xml"/><Relationship Id="rId50" Type="http://schemas.openxmlformats.org/officeDocument/2006/relationships/customXml" Target="../ink/ink571.xml"/><Relationship Id="rId55" Type="http://schemas.openxmlformats.org/officeDocument/2006/relationships/image" Target="../media/image303.png"/><Relationship Id="rId120" Type="http://schemas.openxmlformats.org/officeDocument/2006/relationships/customXml" Target="../ink/ink584.xml"/><Relationship Id="rId125" Type="http://schemas.openxmlformats.org/officeDocument/2006/relationships/image" Target="../media/image338.png"/><Relationship Id="rId141" Type="http://schemas.openxmlformats.org/officeDocument/2006/relationships/image" Target="../media/image156.png"/><Relationship Id="rId146" Type="http://schemas.openxmlformats.org/officeDocument/2006/relationships/customXml" Target="../ink/ink597.xml"/><Relationship Id="rId167" Type="http://schemas.openxmlformats.org/officeDocument/2006/relationships/image" Target="../media/image311.png"/><Relationship Id="rId188" Type="http://schemas.openxmlformats.org/officeDocument/2006/relationships/customXml" Target="../ink/ink618.xml"/><Relationship Id="rId162" Type="http://schemas.openxmlformats.org/officeDocument/2006/relationships/customXml" Target="../ink/ink605.xml"/><Relationship Id="rId183" Type="http://schemas.openxmlformats.org/officeDocument/2006/relationships/image" Target="../media/image319.png"/><Relationship Id="rId2" Type="http://schemas.openxmlformats.org/officeDocument/2006/relationships/customXml" Target="../ink/ink556.xml"/><Relationship Id="rId29" Type="http://schemas.openxmlformats.org/officeDocument/2006/relationships/image" Target="../media/image290.png"/><Relationship Id="rId24" Type="http://schemas.openxmlformats.org/officeDocument/2006/relationships/customXml" Target="../ink/ink558.xml"/><Relationship Id="rId40" Type="http://schemas.openxmlformats.org/officeDocument/2006/relationships/customXml" Target="../ink/ink566.xml"/><Relationship Id="rId45" Type="http://schemas.openxmlformats.org/officeDocument/2006/relationships/image" Target="../media/image298.png"/><Relationship Id="rId66" Type="http://schemas.openxmlformats.org/officeDocument/2006/relationships/customXml" Target="../ink/ink579.xml"/><Relationship Id="rId115" Type="http://schemas.openxmlformats.org/officeDocument/2006/relationships/image" Target="../media/image333.png"/><Relationship Id="rId131" Type="http://schemas.openxmlformats.org/officeDocument/2006/relationships/image" Target="../media/image341.png"/><Relationship Id="rId136" Type="http://schemas.openxmlformats.org/officeDocument/2006/relationships/customXml" Target="../ink/ink592.xml"/><Relationship Id="rId157" Type="http://schemas.openxmlformats.org/officeDocument/2006/relationships/image" Target="../media/image282.png"/><Relationship Id="rId178" Type="http://schemas.openxmlformats.org/officeDocument/2006/relationships/customXml" Target="../ink/ink613.xml"/><Relationship Id="rId61" Type="http://schemas.openxmlformats.org/officeDocument/2006/relationships/image" Target="../media/image306.png"/><Relationship Id="rId152" Type="http://schemas.openxmlformats.org/officeDocument/2006/relationships/customXml" Target="../ink/ink600.xml"/><Relationship Id="rId173" Type="http://schemas.openxmlformats.org/officeDocument/2006/relationships/image" Target="../media/image314.png"/><Relationship Id="rId194" Type="http://schemas.openxmlformats.org/officeDocument/2006/relationships/customXml" Target="../ink/ink621.xml"/><Relationship Id="rId199" Type="http://schemas.openxmlformats.org/officeDocument/2006/relationships/image" Target="../media/image327.png"/><Relationship Id="rId30" Type="http://schemas.openxmlformats.org/officeDocument/2006/relationships/customXml" Target="../ink/ink561.xml"/><Relationship Id="rId35" Type="http://schemas.openxmlformats.org/officeDocument/2006/relationships/image" Target="../media/image293.png"/><Relationship Id="rId56" Type="http://schemas.openxmlformats.org/officeDocument/2006/relationships/customXml" Target="../ink/ink574.xml"/><Relationship Id="rId126" Type="http://schemas.openxmlformats.org/officeDocument/2006/relationships/customXml" Target="../ink/ink587.xml"/><Relationship Id="rId147" Type="http://schemas.openxmlformats.org/officeDocument/2006/relationships/image" Target="../media/image277.png"/><Relationship Id="rId168" Type="http://schemas.openxmlformats.org/officeDocument/2006/relationships/customXml" Target="../ink/ink608.xml"/><Relationship Id="rId51" Type="http://schemas.openxmlformats.org/officeDocument/2006/relationships/image" Target="../media/image301.png"/><Relationship Id="rId121" Type="http://schemas.openxmlformats.org/officeDocument/2006/relationships/image" Target="../media/image336.png"/><Relationship Id="rId142" Type="http://schemas.openxmlformats.org/officeDocument/2006/relationships/customXml" Target="../ink/ink595.xml"/><Relationship Id="rId163" Type="http://schemas.openxmlformats.org/officeDocument/2006/relationships/image" Target="../media/image285.png"/><Relationship Id="rId184" Type="http://schemas.openxmlformats.org/officeDocument/2006/relationships/customXml" Target="../ink/ink616.xml"/><Relationship Id="rId189" Type="http://schemas.openxmlformats.org/officeDocument/2006/relationships/image" Target="../media/image322.png"/><Relationship Id="rId25" Type="http://schemas.openxmlformats.org/officeDocument/2006/relationships/image" Target="../media/image288.png"/><Relationship Id="rId46" Type="http://schemas.openxmlformats.org/officeDocument/2006/relationships/customXml" Target="../ink/ink569.xml"/><Relationship Id="rId67" Type="http://schemas.openxmlformats.org/officeDocument/2006/relationships/image" Target="../media/image309.png"/><Relationship Id="rId116" Type="http://schemas.openxmlformats.org/officeDocument/2006/relationships/customXml" Target="../ink/ink582.xml"/><Relationship Id="rId137" Type="http://schemas.openxmlformats.org/officeDocument/2006/relationships/image" Target="../media/image154.png"/><Relationship Id="rId158" Type="http://schemas.openxmlformats.org/officeDocument/2006/relationships/customXml" Target="../ink/ink603.xml"/><Relationship Id="rId41" Type="http://schemas.openxmlformats.org/officeDocument/2006/relationships/image" Target="../media/image296.png"/><Relationship Id="rId62" Type="http://schemas.openxmlformats.org/officeDocument/2006/relationships/customXml" Target="../ink/ink577.xml"/><Relationship Id="rId132" Type="http://schemas.openxmlformats.org/officeDocument/2006/relationships/customXml" Target="../ink/ink590.xml"/><Relationship Id="rId153" Type="http://schemas.openxmlformats.org/officeDocument/2006/relationships/image" Target="../media/image280.png"/><Relationship Id="rId174" Type="http://schemas.openxmlformats.org/officeDocument/2006/relationships/customXml" Target="../ink/ink611.xml"/><Relationship Id="rId179" Type="http://schemas.openxmlformats.org/officeDocument/2006/relationships/image" Target="../media/image317.png"/><Relationship Id="rId195" Type="http://schemas.openxmlformats.org/officeDocument/2006/relationships/image" Target="../media/image325.png"/><Relationship Id="rId190" Type="http://schemas.openxmlformats.org/officeDocument/2006/relationships/customXml" Target="../ink/ink619.xml"/><Relationship Id="rId36" Type="http://schemas.openxmlformats.org/officeDocument/2006/relationships/customXml" Target="../ink/ink564.xml"/><Relationship Id="rId57" Type="http://schemas.openxmlformats.org/officeDocument/2006/relationships/image" Target="../media/image304.png"/><Relationship Id="rId127" Type="http://schemas.openxmlformats.org/officeDocument/2006/relationships/image" Target="../media/image339.png"/><Relationship Id="rId31" Type="http://schemas.openxmlformats.org/officeDocument/2006/relationships/image" Target="../media/image291.png"/><Relationship Id="rId52" Type="http://schemas.openxmlformats.org/officeDocument/2006/relationships/customXml" Target="../ink/ink572.xml"/><Relationship Id="rId122" Type="http://schemas.openxmlformats.org/officeDocument/2006/relationships/customXml" Target="../ink/ink585.xml"/><Relationship Id="rId143" Type="http://schemas.openxmlformats.org/officeDocument/2006/relationships/image" Target="../media/image157.png"/><Relationship Id="rId148" Type="http://schemas.openxmlformats.org/officeDocument/2006/relationships/customXml" Target="../ink/ink598.xml"/><Relationship Id="rId164" Type="http://schemas.openxmlformats.org/officeDocument/2006/relationships/customXml" Target="../ink/ink606.xml"/><Relationship Id="rId169" Type="http://schemas.openxmlformats.org/officeDocument/2006/relationships/image" Target="../media/image312.png"/><Relationship Id="rId185" Type="http://schemas.openxmlformats.org/officeDocument/2006/relationships/image" Target="../media/image320.png"/><Relationship Id="rId180" Type="http://schemas.openxmlformats.org/officeDocument/2006/relationships/customXml" Target="../ink/ink614.xml"/><Relationship Id="rId26" Type="http://schemas.openxmlformats.org/officeDocument/2006/relationships/customXml" Target="../ink/ink559.xml"/><Relationship Id="rId47" Type="http://schemas.openxmlformats.org/officeDocument/2006/relationships/image" Target="../media/image299.png"/><Relationship Id="rId68" Type="http://schemas.openxmlformats.org/officeDocument/2006/relationships/customXml" Target="../ink/ink580.xml"/><Relationship Id="rId133" Type="http://schemas.openxmlformats.org/officeDocument/2006/relationships/image" Target="../media/image342.png"/><Relationship Id="rId154" Type="http://schemas.openxmlformats.org/officeDocument/2006/relationships/customXml" Target="../ink/ink601.xml"/><Relationship Id="rId175" Type="http://schemas.openxmlformats.org/officeDocument/2006/relationships/image" Target="../media/image315.png"/><Relationship Id="rId196" Type="http://schemas.openxmlformats.org/officeDocument/2006/relationships/customXml" Target="../ink/ink622.xml"/><Relationship Id="rId200" Type="http://schemas.openxmlformats.org/officeDocument/2006/relationships/customXml" Target="../ink/ink624.xml"/></Relationships>
</file>

<file path=ppt/slides/_rels/slide14.xml.rels><?xml version="1.0" encoding="UTF-8" standalone="yes"?>
<Relationships xmlns="http://schemas.openxmlformats.org/package/2006/relationships"><Relationship Id="rId13" Type="http://schemas.openxmlformats.org/officeDocument/2006/relationships/customXml" Target="../ink/ink630.xml"/><Relationship Id="rId18" Type="http://schemas.openxmlformats.org/officeDocument/2006/relationships/image" Target="../media/image352.png"/><Relationship Id="rId26" Type="http://schemas.openxmlformats.org/officeDocument/2006/relationships/image" Target="../media/image356.png"/><Relationship Id="rId39" Type="http://schemas.openxmlformats.org/officeDocument/2006/relationships/customXml" Target="../ink/ink643.xml"/><Relationship Id="rId21" Type="http://schemas.openxmlformats.org/officeDocument/2006/relationships/customXml" Target="../ink/ink634.xml"/><Relationship Id="rId34" Type="http://schemas.openxmlformats.org/officeDocument/2006/relationships/image" Target="../media/image360.png"/><Relationship Id="rId42" Type="http://schemas.openxmlformats.org/officeDocument/2006/relationships/image" Target="../media/image364.png"/><Relationship Id="rId47" Type="http://schemas.openxmlformats.org/officeDocument/2006/relationships/customXml" Target="../ink/ink647.xml"/><Relationship Id="rId50" Type="http://schemas.openxmlformats.org/officeDocument/2006/relationships/image" Target="../media/image368.png"/><Relationship Id="rId55" Type="http://schemas.openxmlformats.org/officeDocument/2006/relationships/customXml" Target="../ink/ink651.xml"/><Relationship Id="rId63" Type="http://schemas.openxmlformats.org/officeDocument/2006/relationships/image" Target="../media/image330.png"/><Relationship Id="rId7" Type="http://schemas.openxmlformats.org/officeDocument/2006/relationships/customXml" Target="../ink/ink627.xml"/><Relationship Id="rId2" Type="http://schemas.openxmlformats.org/officeDocument/2006/relationships/image" Target="../media/image329.png"/><Relationship Id="rId16" Type="http://schemas.openxmlformats.org/officeDocument/2006/relationships/image" Target="../media/image351.png"/><Relationship Id="rId29" Type="http://schemas.openxmlformats.org/officeDocument/2006/relationships/customXml" Target="../ink/ink638.xml"/><Relationship Id="rId11" Type="http://schemas.openxmlformats.org/officeDocument/2006/relationships/customXml" Target="../ink/ink629.xml"/><Relationship Id="rId24" Type="http://schemas.openxmlformats.org/officeDocument/2006/relationships/image" Target="../media/image355.png"/><Relationship Id="rId32" Type="http://schemas.openxmlformats.org/officeDocument/2006/relationships/image" Target="../media/image359.png"/><Relationship Id="rId37" Type="http://schemas.openxmlformats.org/officeDocument/2006/relationships/customXml" Target="../ink/ink642.xml"/><Relationship Id="rId40" Type="http://schemas.openxmlformats.org/officeDocument/2006/relationships/image" Target="../media/image363.png"/><Relationship Id="rId45" Type="http://schemas.openxmlformats.org/officeDocument/2006/relationships/customXml" Target="../ink/ink646.xml"/><Relationship Id="rId53" Type="http://schemas.openxmlformats.org/officeDocument/2006/relationships/customXml" Target="../ink/ink650.xml"/><Relationship Id="rId58" Type="http://schemas.openxmlformats.org/officeDocument/2006/relationships/image" Target="../media/image372.png"/><Relationship Id="rId5" Type="http://schemas.openxmlformats.org/officeDocument/2006/relationships/customXml" Target="../ink/ink626.xml"/><Relationship Id="rId61" Type="http://schemas.openxmlformats.org/officeDocument/2006/relationships/hyperlink" Target="https://docs.microsoft.com/en-us/azure/cosmos-db/consistency-levels-tradeoffs" TargetMode="External"/><Relationship Id="rId19" Type="http://schemas.openxmlformats.org/officeDocument/2006/relationships/customXml" Target="../ink/ink633.xml"/><Relationship Id="rId14" Type="http://schemas.openxmlformats.org/officeDocument/2006/relationships/image" Target="../media/image350.png"/><Relationship Id="rId22" Type="http://schemas.openxmlformats.org/officeDocument/2006/relationships/image" Target="../media/image354.png"/><Relationship Id="rId27" Type="http://schemas.openxmlformats.org/officeDocument/2006/relationships/customXml" Target="../ink/ink637.xml"/><Relationship Id="rId30" Type="http://schemas.openxmlformats.org/officeDocument/2006/relationships/image" Target="../media/image358.png"/><Relationship Id="rId35" Type="http://schemas.openxmlformats.org/officeDocument/2006/relationships/customXml" Target="../ink/ink641.xml"/><Relationship Id="rId43" Type="http://schemas.openxmlformats.org/officeDocument/2006/relationships/customXml" Target="../ink/ink645.xml"/><Relationship Id="rId48" Type="http://schemas.openxmlformats.org/officeDocument/2006/relationships/image" Target="../media/image367.png"/><Relationship Id="rId56" Type="http://schemas.openxmlformats.org/officeDocument/2006/relationships/image" Target="../media/image371.png"/><Relationship Id="rId8" Type="http://schemas.openxmlformats.org/officeDocument/2006/relationships/image" Target="../media/image347.png"/><Relationship Id="rId51" Type="http://schemas.openxmlformats.org/officeDocument/2006/relationships/customXml" Target="../ink/ink649.xml"/><Relationship Id="rId3" Type="http://schemas.openxmlformats.org/officeDocument/2006/relationships/customXml" Target="../ink/ink625.xml"/><Relationship Id="rId12" Type="http://schemas.openxmlformats.org/officeDocument/2006/relationships/image" Target="../media/image349.png"/><Relationship Id="rId17" Type="http://schemas.openxmlformats.org/officeDocument/2006/relationships/customXml" Target="../ink/ink632.xml"/><Relationship Id="rId25" Type="http://schemas.openxmlformats.org/officeDocument/2006/relationships/customXml" Target="../ink/ink636.xml"/><Relationship Id="rId33" Type="http://schemas.openxmlformats.org/officeDocument/2006/relationships/customXml" Target="../ink/ink640.xml"/><Relationship Id="rId38" Type="http://schemas.openxmlformats.org/officeDocument/2006/relationships/image" Target="../media/image362.png"/><Relationship Id="rId46" Type="http://schemas.openxmlformats.org/officeDocument/2006/relationships/image" Target="../media/image366.png"/><Relationship Id="rId59" Type="http://schemas.openxmlformats.org/officeDocument/2006/relationships/customXml" Target="../ink/ink653.xml"/><Relationship Id="rId20" Type="http://schemas.openxmlformats.org/officeDocument/2006/relationships/image" Target="../media/image353.png"/><Relationship Id="rId41" Type="http://schemas.openxmlformats.org/officeDocument/2006/relationships/customXml" Target="../ink/ink644.xml"/><Relationship Id="rId54" Type="http://schemas.openxmlformats.org/officeDocument/2006/relationships/image" Target="../media/image370.png"/><Relationship Id="rId62" Type="http://schemas.openxmlformats.org/officeDocument/2006/relationships/customXml" Target="../ink/ink654.xml"/><Relationship Id="rId1" Type="http://schemas.openxmlformats.org/officeDocument/2006/relationships/slideLayout" Target="../slideLayouts/slideLayout1.xml"/><Relationship Id="rId6" Type="http://schemas.openxmlformats.org/officeDocument/2006/relationships/image" Target="../media/image346.png"/><Relationship Id="rId15" Type="http://schemas.openxmlformats.org/officeDocument/2006/relationships/customXml" Target="../ink/ink631.xml"/><Relationship Id="rId23" Type="http://schemas.openxmlformats.org/officeDocument/2006/relationships/customXml" Target="../ink/ink635.xml"/><Relationship Id="rId28" Type="http://schemas.openxmlformats.org/officeDocument/2006/relationships/image" Target="../media/image357.png"/><Relationship Id="rId36" Type="http://schemas.openxmlformats.org/officeDocument/2006/relationships/image" Target="../media/image361.png"/><Relationship Id="rId49" Type="http://schemas.openxmlformats.org/officeDocument/2006/relationships/customXml" Target="../ink/ink648.xml"/><Relationship Id="rId57" Type="http://schemas.openxmlformats.org/officeDocument/2006/relationships/customXml" Target="../ink/ink652.xml"/><Relationship Id="rId10" Type="http://schemas.openxmlformats.org/officeDocument/2006/relationships/image" Target="../media/image348.png"/><Relationship Id="rId31" Type="http://schemas.openxmlformats.org/officeDocument/2006/relationships/customXml" Target="../ink/ink639.xml"/><Relationship Id="rId44" Type="http://schemas.openxmlformats.org/officeDocument/2006/relationships/image" Target="../media/image365.png"/><Relationship Id="rId52" Type="http://schemas.openxmlformats.org/officeDocument/2006/relationships/image" Target="../media/image369.png"/><Relationship Id="rId60" Type="http://schemas.openxmlformats.org/officeDocument/2006/relationships/image" Target="../media/image373.png"/><Relationship Id="rId4" Type="http://schemas.openxmlformats.org/officeDocument/2006/relationships/image" Target="../media/image345.png"/><Relationship Id="rId9" Type="http://schemas.openxmlformats.org/officeDocument/2006/relationships/customXml" Target="../ink/ink628.xml"/></Relationships>
</file>

<file path=ppt/slides/_rels/slide15.xml.rels><?xml version="1.0" encoding="UTF-8" standalone="yes"?>
<Relationships xmlns="http://schemas.openxmlformats.org/package/2006/relationships"><Relationship Id="rId3" Type="http://schemas.openxmlformats.org/officeDocument/2006/relationships/image" Target="../media/image15310.png"/><Relationship Id="rId7" Type="http://schemas.openxmlformats.org/officeDocument/2006/relationships/image" Target="../media/image15510.png"/><Relationship Id="rId2" Type="http://schemas.openxmlformats.org/officeDocument/2006/relationships/customXml" Target="../ink/ink655.xml"/><Relationship Id="rId1" Type="http://schemas.openxmlformats.org/officeDocument/2006/relationships/slideLayout" Target="../slideLayouts/slideLayout1.xml"/><Relationship Id="rId6" Type="http://schemas.openxmlformats.org/officeDocument/2006/relationships/customXml" Target="../ink/ink657.xml"/><Relationship Id="rId5" Type="http://schemas.openxmlformats.org/officeDocument/2006/relationships/image" Target="../media/image15410.png"/><Relationship Id="rId4" Type="http://schemas.openxmlformats.org/officeDocument/2006/relationships/customXml" Target="../ink/ink656.xml"/></Relationships>
</file>

<file path=ppt/slides/_rels/slide16.xml.rels><?xml version="1.0" encoding="UTF-8" standalone="yes"?>
<Relationships xmlns="http://schemas.openxmlformats.org/package/2006/relationships"><Relationship Id="rId117" Type="http://schemas.openxmlformats.org/officeDocument/2006/relationships/image" Target="../media/image553.png"/><Relationship Id="rId21" Type="http://schemas.openxmlformats.org/officeDocument/2006/relationships/image" Target="../media/image510.png"/><Relationship Id="rId42" Type="http://schemas.openxmlformats.org/officeDocument/2006/relationships/customXml" Target="../ink/ink678.xml"/><Relationship Id="rId63" Type="http://schemas.openxmlformats.org/officeDocument/2006/relationships/image" Target="../media/image531.png"/><Relationship Id="rId84" Type="http://schemas.openxmlformats.org/officeDocument/2006/relationships/customXml" Target="../ink/ink699.xml"/><Relationship Id="rId16" Type="http://schemas.openxmlformats.org/officeDocument/2006/relationships/customXml" Target="../ink/ink665.xml"/><Relationship Id="rId107" Type="http://schemas.openxmlformats.org/officeDocument/2006/relationships/image" Target="../media/image548.png"/><Relationship Id="rId11" Type="http://schemas.openxmlformats.org/officeDocument/2006/relationships/image" Target="../media/image505.png"/><Relationship Id="rId32" Type="http://schemas.openxmlformats.org/officeDocument/2006/relationships/customXml" Target="../ink/ink673.xml"/><Relationship Id="rId37" Type="http://schemas.openxmlformats.org/officeDocument/2006/relationships/image" Target="../media/image518.png"/><Relationship Id="rId53" Type="http://schemas.openxmlformats.org/officeDocument/2006/relationships/image" Target="../media/image526.png"/><Relationship Id="rId58" Type="http://schemas.openxmlformats.org/officeDocument/2006/relationships/customXml" Target="../ink/ink686.xml"/><Relationship Id="rId74" Type="http://schemas.openxmlformats.org/officeDocument/2006/relationships/customXml" Target="../ink/ink694.xml"/><Relationship Id="rId79" Type="http://schemas.openxmlformats.org/officeDocument/2006/relationships/image" Target="../media/image539.png"/><Relationship Id="rId102" Type="http://schemas.openxmlformats.org/officeDocument/2006/relationships/customXml" Target="../ink/ink708.xml"/><Relationship Id="rId123" Type="http://schemas.openxmlformats.org/officeDocument/2006/relationships/image" Target="../media/image556.png"/><Relationship Id="rId128" Type="http://schemas.openxmlformats.org/officeDocument/2006/relationships/customXml" Target="../ink/ink721.xml"/><Relationship Id="rId5" Type="http://schemas.openxmlformats.org/officeDocument/2006/relationships/image" Target="../media/image502.png"/><Relationship Id="rId90" Type="http://schemas.openxmlformats.org/officeDocument/2006/relationships/customXml" Target="../ink/ink702.xml"/><Relationship Id="rId95" Type="http://schemas.openxmlformats.org/officeDocument/2006/relationships/image" Target="../media/image15810.png"/><Relationship Id="rId22" Type="http://schemas.openxmlformats.org/officeDocument/2006/relationships/customXml" Target="../ink/ink668.xml"/><Relationship Id="rId27" Type="http://schemas.openxmlformats.org/officeDocument/2006/relationships/image" Target="../media/image513.png"/><Relationship Id="rId43" Type="http://schemas.openxmlformats.org/officeDocument/2006/relationships/image" Target="../media/image521.png"/><Relationship Id="rId48" Type="http://schemas.openxmlformats.org/officeDocument/2006/relationships/customXml" Target="../ink/ink681.xml"/><Relationship Id="rId64" Type="http://schemas.openxmlformats.org/officeDocument/2006/relationships/customXml" Target="../ink/ink689.xml"/><Relationship Id="rId69" Type="http://schemas.openxmlformats.org/officeDocument/2006/relationships/image" Target="../media/image534.png"/><Relationship Id="rId113" Type="http://schemas.openxmlformats.org/officeDocument/2006/relationships/image" Target="../media/image551.png"/><Relationship Id="rId118" Type="http://schemas.openxmlformats.org/officeDocument/2006/relationships/customXml" Target="../ink/ink716.xml"/><Relationship Id="rId134" Type="http://schemas.openxmlformats.org/officeDocument/2006/relationships/customXml" Target="../ink/ink724.xml"/><Relationship Id="rId80" Type="http://schemas.openxmlformats.org/officeDocument/2006/relationships/customXml" Target="../ink/ink697.xml"/><Relationship Id="rId85" Type="http://schemas.openxmlformats.org/officeDocument/2006/relationships/image" Target="../media/image542.png"/><Relationship Id="rId12" Type="http://schemas.openxmlformats.org/officeDocument/2006/relationships/customXml" Target="../ink/ink663.xml"/><Relationship Id="rId17" Type="http://schemas.openxmlformats.org/officeDocument/2006/relationships/image" Target="../media/image508.png"/><Relationship Id="rId33" Type="http://schemas.openxmlformats.org/officeDocument/2006/relationships/image" Target="../media/image516.png"/><Relationship Id="rId38" Type="http://schemas.openxmlformats.org/officeDocument/2006/relationships/customXml" Target="../ink/ink676.xml"/><Relationship Id="rId59" Type="http://schemas.openxmlformats.org/officeDocument/2006/relationships/image" Target="../media/image529.png"/><Relationship Id="rId103" Type="http://schemas.openxmlformats.org/officeDocument/2006/relationships/image" Target="../media/image546.png"/><Relationship Id="rId108" Type="http://schemas.openxmlformats.org/officeDocument/2006/relationships/customXml" Target="../ink/ink711.xml"/><Relationship Id="rId124" Type="http://schemas.openxmlformats.org/officeDocument/2006/relationships/customXml" Target="../ink/ink719.xml"/><Relationship Id="rId129" Type="http://schemas.openxmlformats.org/officeDocument/2006/relationships/image" Target="../media/image559.png"/><Relationship Id="rId54" Type="http://schemas.openxmlformats.org/officeDocument/2006/relationships/customXml" Target="../ink/ink684.xml"/><Relationship Id="rId70" Type="http://schemas.openxmlformats.org/officeDocument/2006/relationships/customXml" Target="../ink/ink692.xml"/><Relationship Id="rId75" Type="http://schemas.openxmlformats.org/officeDocument/2006/relationships/image" Target="../media/image537.png"/><Relationship Id="rId91" Type="http://schemas.openxmlformats.org/officeDocument/2006/relationships/image" Target="../media/image15610.png"/><Relationship Id="rId96" Type="http://schemas.openxmlformats.org/officeDocument/2006/relationships/customXml" Target="../ink/ink705.xml"/><Relationship Id="rId1" Type="http://schemas.openxmlformats.org/officeDocument/2006/relationships/slideLayout" Target="../slideLayouts/slideLayout1.xml"/><Relationship Id="rId6" Type="http://schemas.openxmlformats.org/officeDocument/2006/relationships/customXml" Target="../ink/ink660.xml"/><Relationship Id="rId23" Type="http://schemas.openxmlformats.org/officeDocument/2006/relationships/image" Target="../media/image511.png"/><Relationship Id="rId28" Type="http://schemas.openxmlformats.org/officeDocument/2006/relationships/customXml" Target="../ink/ink671.xml"/><Relationship Id="rId49" Type="http://schemas.openxmlformats.org/officeDocument/2006/relationships/image" Target="../media/image524.png"/><Relationship Id="rId114" Type="http://schemas.openxmlformats.org/officeDocument/2006/relationships/customXml" Target="../ink/ink714.xml"/><Relationship Id="rId119" Type="http://schemas.openxmlformats.org/officeDocument/2006/relationships/image" Target="../media/image554.png"/><Relationship Id="rId44" Type="http://schemas.openxmlformats.org/officeDocument/2006/relationships/customXml" Target="../ink/ink679.xml"/><Relationship Id="rId60" Type="http://schemas.openxmlformats.org/officeDocument/2006/relationships/customXml" Target="../ink/ink687.xml"/><Relationship Id="rId65" Type="http://schemas.openxmlformats.org/officeDocument/2006/relationships/image" Target="../media/image532.png"/><Relationship Id="rId81" Type="http://schemas.openxmlformats.org/officeDocument/2006/relationships/image" Target="../media/image540.png"/><Relationship Id="rId86" Type="http://schemas.openxmlformats.org/officeDocument/2006/relationships/customXml" Target="../ink/ink700.xml"/><Relationship Id="rId130" Type="http://schemas.openxmlformats.org/officeDocument/2006/relationships/customXml" Target="../ink/ink722.xml"/><Relationship Id="rId135" Type="http://schemas.openxmlformats.org/officeDocument/2006/relationships/image" Target="../media/image562.png"/><Relationship Id="rId13" Type="http://schemas.openxmlformats.org/officeDocument/2006/relationships/image" Target="../media/image506.png"/><Relationship Id="rId18" Type="http://schemas.openxmlformats.org/officeDocument/2006/relationships/customXml" Target="../ink/ink666.xml"/><Relationship Id="rId39" Type="http://schemas.openxmlformats.org/officeDocument/2006/relationships/image" Target="../media/image519.png"/><Relationship Id="rId109" Type="http://schemas.openxmlformats.org/officeDocument/2006/relationships/image" Target="../media/image549.png"/><Relationship Id="rId34" Type="http://schemas.openxmlformats.org/officeDocument/2006/relationships/customXml" Target="../ink/ink674.xml"/><Relationship Id="rId50" Type="http://schemas.openxmlformats.org/officeDocument/2006/relationships/customXml" Target="../ink/ink682.xml"/><Relationship Id="rId55" Type="http://schemas.openxmlformats.org/officeDocument/2006/relationships/image" Target="../media/image527.png"/><Relationship Id="rId76" Type="http://schemas.openxmlformats.org/officeDocument/2006/relationships/customXml" Target="../ink/ink695.xml"/><Relationship Id="rId97" Type="http://schemas.openxmlformats.org/officeDocument/2006/relationships/image" Target="../media/image344.png"/><Relationship Id="rId104" Type="http://schemas.openxmlformats.org/officeDocument/2006/relationships/customXml" Target="../ink/ink709.xml"/><Relationship Id="rId120" Type="http://schemas.openxmlformats.org/officeDocument/2006/relationships/customXml" Target="../ink/ink717.xml"/><Relationship Id="rId125" Type="http://schemas.openxmlformats.org/officeDocument/2006/relationships/image" Target="../media/image557.png"/><Relationship Id="rId7" Type="http://schemas.openxmlformats.org/officeDocument/2006/relationships/image" Target="../media/image503.png"/><Relationship Id="rId71" Type="http://schemas.openxmlformats.org/officeDocument/2006/relationships/image" Target="../media/image535.png"/><Relationship Id="rId92" Type="http://schemas.openxmlformats.org/officeDocument/2006/relationships/customXml" Target="../ink/ink703.xml"/><Relationship Id="rId2" Type="http://schemas.openxmlformats.org/officeDocument/2006/relationships/customXml" Target="../ink/ink658.xml"/><Relationship Id="rId29" Type="http://schemas.openxmlformats.org/officeDocument/2006/relationships/image" Target="../media/image514.png"/><Relationship Id="rId24" Type="http://schemas.openxmlformats.org/officeDocument/2006/relationships/customXml" Target="../ink/ink669.xml"/><Relationship Id="rId40" Type="http://schemas.openxmlformats.org/officeDocument/2006/relationships/customXml" Target="../ink/ink677.xml"/><Relationship Id="rId45" Type="http://schemas.openxmlformats.org/officeDocument/2006/relationships/image" Target="../media/image522.png"/><Relationship Id="rId66" Type="http://schemas.openxmlformats.org/officeDocument/2006/relationships/customXml" Target="../ink/ink690.xml"/><Relationship Id="rId87" Type="http://schemas.openxmlformats.org/officeDocument/2006/relationships/image" Target="../media/image543.png"/><Relationship Id="rId110" Type="http://schemas.openxmlformats.org/officeDocument/2006/relationships/customXml" Target="../ink/ink712.xml"/><Relationship Id="rId115" Type="http://schemas.openxmlformats.org/officeDocument/2006/relationships/image" Target="../media/image552.png"/><Relationship Id="rId131" Type="http://schemas.openxmlformats.org/officeDocument/2006/relationships/image" Target="../media/image560.png"/><Relationship Id="rId61" Type="http://schemas.openxmlformats.org/officeDocument/2006/relationships/image" Target="../media/image530.png"/><Relationship Id="rId82" Type="http://schemas.openxmlformats.org/officeDocument/2006/relationships/customXml" Target="../ink/ink698.xml"/><Relationship Id="rId19" Type="http://schemas.openxmlformats.org/officeDocument/2006/relationships/image" Target="../media/image509.png"/><Relationship Id="rId14" Type="http://schemas.openxmlformats.org/officeDocument/2006/relationships/customXml" Target="../ink/ink664.xml"/><Relationship Id="rId30" Type="http://schemas.openxmlformats.org/officeDocument/2006/relationships/customXml" Target="../ink/ink672.xml"/><Relationship Id="rId35" Type="http://schemas.openxmlformats.org/officeDocument/2006/relationships/image" Target="../media/image517.png"/><Relationship Id="rId56" Type="http://schemas.openxmlformats.org/officeDocument/2006/relationships/customXml" Target="../ink/ink685.xml"/><Relationship Id="rId77" Type="http://schemas.openxmlformats.org/officeDocument/2006/relationships/image" Target="../media/image538.png"/><Relationship Id="rId100" Type="http://schemas.openxmlformats.org/officeDocument/2006/relationships/customXml" Target="../ink/ink707.xml"/><Relationship Id="rId105" Type="http://schemas.openxmlformats.org/officeDocument/2006/relationships/image" Target="../media/image547.png"/><Relationship Id="rId126" Type="http://schemas.openxmlformats.org/officeDocument/2006/relationships/customXml" Target="../ink/ink720.xml"/><Relationship Id="rId8" Type="http://schemas.openxmlformats.org/officeDocument/2006/relationships/customXml" Target="../ink/ink661.xml"/><Relationship Id="rId51" Type="http://schemas.openxmlformats.org/officeDocument/2006/relationships/image" Target="../media/image525.png"/><Relationship Id="rId72" Type="http://schemas.openxmlformats.org/officeDocument/2006/relationships/customXml" Target="../ink/ink693.xml"/><Relationship Id="rId93" Type="http://schemas.openxmlformats.org/officeDocument/2006/relationships/image" Target="../media/image15710.png"/><Relationship Id="rId98" Type="http://schemas.openxmlformats.org/officeDocument/2006/relationships/customXml" Target="../ink/ink706.xml"/><Relationship Id="rId121" Type="http://schemas.openxmlformats.org/officeDocument/2006/relationships/image" Target="../media/image555.png"/><Relationship Id="rId3" Type="http://schemas.openxmlformats.org/officeDocument/2006/relationships/image" Target="../media/image501.png"/><Relationship Id="rId25" Type="http://schemas.openxmlformats.org/officeDocument/2006/relationships/image" Target="../media/image512.png"/><Relationship Id="rId46" Type="http://schemas.openxmlformats.org/officeDocument/2006/relationships/customXml" Target="../ink/ink680.xml"/><Relationship Id="rId67" Type="http://schemas.openxmlformats.org/officeDocument/2006/relationships/image" Target="../media/image533.png"/><Relationship Id="rId116" Type="http://schemas.openxmlformats.org/officeDocument/2006/relationships/customXml" Target="../ink/ink715.xml"/><Relationship Id="rId20" Type="http://schemas.openxmlformats.org/officeDocument/2006/relationships/customXml" Target="../ink/ink667.xml"/><Relationship Id="rId41" Type="http://schemas.openxmlformats.org/officeDocument/2006/relationships/image" Target="../media/image520.png"/><Relationship Id="rId62" Type="http://schemas.openxmlformats.org/officeDocument/2006/relationships/customXml" Target="../ink/ink688.xml"/><Relationship Id="rId83" Type="http://schemas.openxmlformats.org/officeDocument/2006/relationships/image" Target="../media/image541.png"/><Relationship Id="rId88" Type="http://schemas.openxmlformats.org/officeDocument/2006/relationships/customXml" Target="../ink/ink701.xml"/><Relationship Id="rId111" Type="http://schemas.openxmlformats.org/officeDocument/2006/relationships/image" Target="../media/image550.png"/><Relationship Id="rId132" Type="http://schemas.openxmlformats.org/officeDocument/2006/relationships/customXml" Target="../ink/ink723.xml"/><Relationship Id="rId15" Type="http://schemas.openxmlformats.org/officeDocument/2006/relationships/image" Target="../media/image507.png"/><Relationship Id="rId36" Type="http://schemas.openxmlformats.org/officeDocument/2006/relationships/customXml" Target="../ink/ink675.xml"/><Relationship Id="rId57" Type="http://schemas.openxmlformats.org/officeDocument/2006/relationships/image" Target="../media/image528.png"/><Relationship Id="rId106" Type="http://schemas.openxmlformats.org/officeDocument/2006/relationships/customXml" Target="../ink/ink710.xml"/><Relationship Id="rId127" Type="http://schemas.openxmlformats.org/officeDocument/2006/relationships/image" Target="../media/image558.png"/><Relationship Id="rId10" Type="http://schemas.openxmlformats.org/officeDocument/2006/relationships/customXml" Target="../ink/ink662.xml"/><Relationship Id="rId31" Type="http://schemas.openxmlformats.org/officeDocument/2006/relationships/image" Target="../media/image515.png"/><Relationship Id="rId52" Type="http://schemas.openxmlformats.org/officeDocument/2006/relationships/customXml" Target="../ink/ink683.xml"/><Relationship Id="rId73" Type="http://schemas.openxmlformats.org/officeDocument/2006/relationships/image" Target="../media/image536.png"/><Relationship Id="rId78" Type="http://schemas.openxmlformats.org/officeDocument/2006/relationships/customXml" Target="../ink/ink696.xml"/><Relationship Id="rId94" Type="http://schemas.openxmlformats.org/officeDocument/2006/relationships/customXml" Target="../ink/ink704.xml"/><Relationship Id="rId99" Type="http://schemas.openxmlformats.org/officeDocument/2006/relationships/image" Target="../media/image374.png"/><Relationship Id="rId101" Type="http://schemas.openxmlformats.org/officeDocument/2006/relationships/image" Target="../media/image545.png"/><Relationship Id="rId122" Type="http://schemas.openxmlformats.org/officeDocument/2006/relationships/customXml" Target="../ink/ink718.xml"/><Relationship Id="rId4" Type="http://schemas.openxmlformats.org/officeDocument/2006/relationships/customXml" Target="../ink/ink659.xml"/><Relationship Id="rId9" Type="http://schemas.openxmlformats.org/officeDocument/2006/relationships/image" Target="../media/image504.png"/><Relationship Id="rId26" Type="http://schemas.openxmlformats.org/officeDocument/2006/relationships/customXml" Target="../ink/ink670.xml"/><Relationship Id="rId47" Type="http://schemas.openxmlformats.org/officeDocument/2006/relationships/image" Target="../media/image523.png"/><Relationship Id="rId68" Type="http://schemas.openxmlformats.org/officeDocument/2006/relationships/customXml" Target="../ink/ink691.xml"/><Relationship Id="rId89" Type="http://schemas.openxmlformats.org/officeDocument/2006/relationships/image" Target="../media/image544.png"/><Relationship Id="rId112" Type="http://schemas.openxmlformats.org/officeDocument/2006/relationships/customXml" Target="../ink/ink713.xml"/><Relationship Id="rId133" Type="http://schemas.openxmlformats.org/officeDocument/2006/relationships/image" Target="../media/image5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customXml" Target="../ink/ink728.xml"/><Relationship Id="rId13" Type="http://schemas.openxmlformats.org/officeDocument/2006/relationships/image" Target="../media/image5500.png"/><Relationship Id="rId18" Type="http://schemas.openxmlformats.org/officeDocument/2006/relationships/customXml" Target="../ink/ink733.xml"/><Relationship Id="rId26" Type="http://schemas.openxmlformats.org/officeDocument/2006/relationships/customXml" Target="../ink/ink737.xml"/><Relationship Id="rId3" Type="http://schemas.openxmlformats.org/officeDocument/2006/relationships/image" Target="../media/image5450.png"/><Relationship Id="rId21" Type="http://schemas.openxmlformats.org/officeDocument/2006/relationships/image" Target="../media/image5540.png"/><Relationship Id="rId7" Type="http://schemas.openxmlformats.org/officeDocument/2006/relationships/image" Target="../media/image5470.png"/><Relationship Id="rId12" Type="http://schemas.openxmlformats.org/officeDocument/2006/relationships/customXml" Target="../ink/ink730.xml"/><Relationship Id="rId17" Type="http://schemas.openxmlformats.org/officeDocument/2006/relationships/image" Target="../media/image5520.png"/><Relationship Id="rId25" Type="http://schemas.openxmlformats.org/officeDocument/2006/relationships/image" Target="../media/image5560.png"/><Relationship Id="rId2" Type="http://schemas.openxmlformats.org/officeDocument/2006/relationships/customXml" Target="../ink/ink725.xml"/><Relationship Id="rId16" Type="http://schemas.openxmlformats.org/officeDocument/2006/relationships/customXml" Target="../ink/ink732.xml"/><Relationship Id="rId20" Type="http://schemas.openxmlformats.org/officeDocument/2006/relationships/customXml" Target="../ink/ink734.xml"/><Relationship Id="rId29" Type="http://schemas.openxmlformats.org/officeDocument/2006/relationships/image" Target="../media/image5580.png"/><Relationship Id="rId1" Type="http://schemas.openxmlformats.org/officeDocument/2006/relationships/slideLayout" Target="../slideLayouts/slideLayout1.xml"/><Relationship Id="rId6" Type="http://schemas.openxmlformats.org/officeDocument/2006/relationships/customXml" Target="../ink/ink727.xml"/><Relationship Id="rId11" Type="http://schemas.openxmlformats.org/officeDocument/2006/relationships/image" Target="../media/image5490.png"/><Relationship Id="rId24" Type="http://schemas.openxmlformats.org/officeDocument/2006/relationships/customXml" Target="../ink/ink736.xml"/><Relationship Id="rId5" Type="http://schemas.openxmlformats.org/officeDocument/2006/relationships/image" Target="../media/image5460.png"/><Relationship Id="rId15" Type="http://schemas.openxmlformats.org/officeDocument/2006/relationships/image" Target="../media/image5512.png"/><Relationship Id="rId23" Type="http://schemas.openxmlformats.org/officeDocument/2006/relationships/image" Target="../media/image5550.png"/><Relationship Id="rId28" Type="http://schemas.openxmlformats.org/officeDocument/2006/relationships/customXml" Target="../ink/ink738.xml"/><Relationship Id="rId10" Type="http://schemas.openxmlformats.org/officeDocument/2006/relationships/customXml" Target="../ink/ink729.xml"/><Relationship Id="rId19" Type="http://schemas.openxmlformats.org/officeDocument/2006/relationships/image" Target="../media/image5530.png"/><Relationship Id="rId4" Type="http://schemas.openxmlformats.org/officeDocument/2006/relationships/customXml" Target="../ink/ink726.xml"/><Relationship Id="rId9" Type="http://schemas.openxmlformats.org/officeDocument/2006/relationships/image" Target="../media/image5480.png"/><Relationship Id="rId14" Type="http://schemas.openxmlformats.org/officeDocument/2006/relationships/customXml" Target="../ink/ink731.xml"/><Relationship Id="rId22" Type="http://schemas.openxmlformats.org/officeDocument/2006/relationships/customXml" Target="../ink/ink735.xml"/><Relationship Id="rId27" Type="http://schemas.openxmlformats.org/officeDocument/2006/relationships/image" Target="../media/image5570.png"/></Relationships>
</file>

<file path=ppt/slides/_rels/slide19.xml.rels><?xml version="1.0" encoding="UTF-8" standalone="yes"?>
<Relationships xmlns="http://schemas.openxmlformats.org/package/2006/relationships"><Relationship Id="rId26" Type="http://schemas.openxmlformats.org/officeDocument/2006/relationships/customXml" Target="../ink/ink751.xml"/><Relationship Id="rId21" Type="http://schemas.openxmlformats.org/officeDocument/2006/relationships/image" Target="../media/image568.png"/><Relationship Id="rId42" Type="http://schemas.openxmlformats.org/officeDocument/2006/relationships/customXml" Target="../ink/ink759.xml"/><Relationship Id="rId47" Type="http://schemas.openxmlformats.org/officeDocument/2006/relationships/image" Target="../media/image581.png"/><Relationship Id="rId63" Type="http://schemas.openxmlformats.org/officeDocument/2006/relationships/image" Target="../media/image589.png"/><Relationship Id="rId68" Type="http://schemas.openxmlformats.org/officeDocument/2006/relationships/customXml" Target="../ink/ink772.xml"/><Relationship Id="rId16" Type="http://schemas.openxmlformats.org/officeDocument/2006/relationships/customXml" Target="../ink/ink746.xml"/><Relationship Id="rId11" Type="http://schemas.openxmlformats.org/officeDocument/2006/relationships/image" Target="../media/image563.png"/><Relationship Id="rId24" Type="http://schemas.openxmlformats.org/officeDocument/2006/relationships/customXml" Target="../ink/ink750.xml"/><Relationship Id="rId32" Type="http://schemas.openxmlformats.org/officeDocument/2006/relationships/customXml" Target="../ink/ink754.xml"/><Relationship Id="rId37" Type="http://schemas.openxmlformats.org/officeDocument/2006/relationships/image" Target="../media/image576.png"/><Relationship Id="rId40" Type="http://schemas.openxmlformats.org/officeDocument/2006/relationships/customXml" Target="../ink/ink758.xml"/><Relationship Id="rId45" Type="http://schemas.openxmlformats.org/officeDocument/2006/relationships/image" Target="../media/image580.png"/><Relationship Id="rId53" Type="http://schemas.openxmlformats.org/officeDocument/2006/relationships/image" Target="../media/image584.png"/><Relationship Id="rId58" Type="http://schemas.openxmlformats.org/officeDocument/2006/relationships/customXml" Target="../ink/ink767.xml"/><Relationship Id="rId66" Type="http://schemas.openxmlformats.org/officeDocument/2006/relationships/customXml" Target="../ink/ink771.xml"/><Relationship Id="rId74" Type="http://schemas.openxmlformats.org/officeDocument/2006/relationships/customXml" Target="../ink/ink775.xml"/><Relationship Id="rId5" Type="http://schemas.openxmlformats.org/officeDocument/2006/relationships/image" Target="../media/image5600.png"/><Relationship Id="rId61" Type="http://schemas.openxmlformats.org/officeDocument/2006/relationships/image" Target="../media/image588.png"/><Relationship Id="rId19" Type="http://schemas.openxmlformats.org/officeDocument/2006/relationships/image" Target="../media/image567.png"/><Relationship Id="rId14" Type="http://schemas.openxmlformats.org/officeDocument/2006/relationships/customXml" Target="../ink/ink745.xml"/><Relationship Id="rId22" Type="http://schemas.openxmlformats.org/officeDocument/2006/relationships/customXml" Target="../ink/ink749.xml"/><Relationship Id="rId27" Type="http://schemas.openxmlformats.org/officeDocument/2006/relationships/image" Target="../media/image571.png"/><Relationship Id="rId30" Type="http://schemas.openxmlformats.org/officeDocument/2006/relationships/customXml" Target="../ink/ink753.xml"/><Relationship Id="rId35" Type="http://schemas.openxmlformats.org/officeDocument/2006/relationships/image" Target="../media/image575.png"/><Relationship Id="rId43" Type="http://schemas.openxmlformats.org/officeDocument/2006/relationships/image" Target="../media/image579.png"/><Relationship Id="rId48" Type="http://schemas.openxmlformats.org/officeDocument/2006/relationships/customXml" Target="../ink/ink762.xml"/><Relationship Id="rId56" Type="http://schemas.openxmlformats.org/officeDocument/2006/relationships/customXml" Target="../ink/ink766.xml"/><Relationship Id="rId64" Type="http://schemas.openxmlformats.org/officeDocument/2006/relationships/customXml" Target="../ink/ink770.xml"/><Relationship Id="rId69" Type="http://schemas.openxmlformats.org/officeDocument/2006/relationships/image" Target="../media/image592.png"/><Relationship Id="rId77" Type="http://schemas.openxmlformats.org/officeDocument/2006/relationships/image" Target="../media/image596.png"/><Relationship Id="rId8" Type="http://schemas.openxmlformats.org/officeDocument/2006/relationships/customXml" Target="../ink/ink742.xml"/><Relationship Id="rId51" Type="http://schemas.openxmlformats.org/officeDocument/2006/relationships/image" Target="../media/image583.png"/><Relationship Id="rId72" Type="http://schemas.openxmlformats.org/officeDocument/2006/relationships/customXml" Target="../ink/ink774.xml"/><Relationship Id="rId3" Type="http://schemas.openxmlformats.org/officeDocument/2006/relationships/image" Target="../media/image5590.png"/><Relationship Id="rId12" Type="http://schemas.openxmlformats.org/officeDocument/2006/relationships/customXml" Target="../ink/ink744.xml"/><Relationship Id="rId17" Type="http://schemas.openxmlformats.org/officeDocument/2006/relationships/image" Target="../media/image566.png"/><Relationship Id="rId25" Type="http://schemas.openxmlformats.org/officeDocument/2006/relationships/image" Target="../media/image570.png"/><Relationship Id="rId33" Type="http://schemas.openxmlformats.org/officeDocument/2006/relationships/image" Target="../media/image574.png"/><Relationship Id="rId38" Type="http://schemas.openxmlformats.org/officeDocument/2006/relationships/customXml" Target="../ink/ink757.xml"/><Relationship Id="rId46" Type="http://schemas.openxmlformats.org/officeDocument/2006/relationships/customXml" Target="../ink/ink761.xml"/><Relationship Id="rId59" Type="http://schemas.openxmlformats.org/officeDocument/2006/relationships/image" Target="../media/image587.png"/><Relationship Id="rId67" Type="http://schemas.openxmlformats.org/officeDocument/2006/relationships/image" Target="../media/image591.png"/><Relationship Id="rId20" Type="http://schemas.openxmlformats.org/officeDocument/2006/relationships/customXml" Target="../ink/ink748.xml"/><Relationship Id="rId41" Type="http://schemas.openxmlformats.org/officeDocument/2006/relationships/image" Target="../media/image578.png"/><Relationship Id="rId54" Type="http://schemas.openxmlformats.org/officeDocument/2006/relationships/customXml" Target="../ink/ink765.xml"/><Relationship Id="rId62" Type="http://schemas.openxmlformats.org/officeDocument/2006/relationships/customXml" Target="../ink/ink769.xml"/><Relationship Id="rId70" Type="http://schemas.openxmlformats.org/officeDocument/2006/relationships/customXml" Target="../ink/ink773.xml"/><Relationship Id="rId75" Type="http://schemas.openxmlformats.org/officeDocument/2006/relationships/image" Target="../media/image595.png"/><Relationship Id="rId1" Type="http://schemas.openxmlformats.org/officeDocument/2006/relationships/slideLayout" Target="../slideLayouts/slideLayout1.xml"/><Relationship Id="rId6" Type="http://schemas.openxmlformats.org/officeDocument/2006/relationships/customXml" Target="../ink/ink741.xml"/><Relationship Id="rId15" Type="http://schemas.openxmlformats.org/officeDocument/2006/relationships/image" Target="../media/image565.png"/><Relationship Id="rId23" Type="http://schemas.openxmlformats.org/officeDocument/2006/relationships/image" Target="../media/image569.png"/><Relationship Id="rId28" Type="http://schemas.openxmlformats.org/officeDocument/2006/relationships/customXml" Target="../ink/ink752.xml"/><Relationship Id="rId36" Type="http://schemas.openxmlformats.org/officeDocument/2006/relationships/customXml" Target="../ink/ink756.xml"/><Relationship Id="rId49" Type="http://schemas.openxmlformats.org/officeDocument/2006/relationships/image" Target="../media/image582.png"/><Relationship Id="rId57" Type="http://schemas.openxmlformats.org/officeDocument/2006/relationships/image" Target="../media/image586.png"/><Relationship Id="rId10" Type="http://schemas.openxmlformats.org/officeDocument/2006/relationships/customXml" Target="../ink/ink743.xml"/><Relationship Id="rId31" Type="http://schemas.openxmlformats.org/officeDocument/2006/relationships/image" Target="../media/image573.png"/><Relationship Id="rId44" Type="http://schemas.openxmlformats.org/officeDocument/2006/relationships/customXml" Target="../ink/ink760.xml"/><Relationship Id="rId52" Type="http://schemas.openxmlformats.org/officeDocument/2006/relationships/customXml" Target="../ink/ink764.xml"/><Relationship Id="rId60" Type="http://schemas.openxmlformats.org/officeDocument/2006/relationships/customXml" Target="../ink/ink768.xml"/><Relationship Id="rId65" Type="http://schemas.openxmlformats.org/officeDocument/2006/relationships/image" Target="../media/image590.png"/><Relationship Id="rId73" Type="http://schemas.openxmlformats.org/officeDocument/2006/relationships/image" Target="../media/image594.png"/><Relationship Id="rId4" Type="http://schemas.openxmlformats.org/officeDocument/2006/relationships/customXml" Target="../ink/ink740.xml"/><Relationship Id="rId9" Type="http://schemas.openxmlformats.org/officeDocument/2006/relationships/image" Target="../media/image5620.png"/><Relationship Id="rId13" Type="http://schemas.openxmlformats.org/officeDocument/2006/relationships/image" Target="../media/image564.png"/><Relationship Id="rId18" Type="http://schemas.openxmlformats.org/officeDocument/2006/relationships/customXml" Target="../ink/ink747.xml"/><Relationship Id="rId39" Type="http://schemas.openxmlformats.org/officeDocument/2006/relationships/image" Target="../media/image577.png"/><Relationship Id="rId34" Type="http://schemas.openxmlformats.org/officeDocument/2006/relationships/customXml" Target="../ink/ink755.xml"/><Relationship Id="rId50" Type="http://schemas.openxmlformats.org/officeDocument/2006/relationships/customXml" Target="../ink/ink763.xml"/><Relationship Id="rId55" Type="http://schemas.openxmlformats.org/officeDocument/2006/relationships/image" Target="../media/image585.png"/><Relationship Id="rId76" Type="http://schemas.openxmlformats.org/officeDocument/2006/relationships/customXml" Target="../ink/ink776.xml"/><Relationship Id="rId7" Type="http://schemas.openxmlformats.org/officeDocument/2006/relationships/image" Target="../media/image5612.png"/><Relationship Id="rId71" Type="http://schemas.openxmlformats.org/officeDocument/2006/relationships/image" Target="../media/image593.png"/><Relationship Id="rId2" Type="http://schemas.openxmlformats.org/officeDocument/2006/relationships/customXml" Target="../ink/ink739.xml"/><Relationship Id="rId29" Type="http://schemas.openxmlformats.org/officeDocument/2006/relationships/image" Target="../media/image5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ustomXml" Target="../ink/ink780.xml"/><Relationship Id="rId13" Type="http://schemas.openxmlformats.org/officeDocument/2006/relationships/image" Target="../media/image602.png"/><Relationship Id="rId18" Type="http://schemas.openxmlformats.org/officeDocument/2006/relationships/customXml" Target="../ink/ink785.xml"/><Relationship Id="rId3" Type="http://schemas.openxmlformats.org/officeDocument/2006/relationships/image" Target="../media/image597.png"/><Relationship Id="rId7" Type="http://schemas.openxmlformats.org/officeDocument/2006/relationships/image" Target="../media/image599.png"/><Relationship Id="rId12" Type="http://schemas.openxmlformats.org/officeDocument/2006/relationships/customXml" Target="../ink/ink782.xml"/><Relationship Id="rId17" Type="http://schemas.openxmlformats.org/officeDocument/2006/relationships/image" Target="../media/image604.png"/><Relationship Id="rId2" Type="http://schemas.openxmlformats.org/officeDocument/2006/relationships/customXml" Target="../ink/ink777.xml"/><Relationship Id="rId16" Type="http://schemas.openxmlformats.org/officeDocument/2006/relationships/customXml" Target="../ink/ink784.xml"/><Relationship Id="rId1" Type="http://schemas.openxmlformats.org/officeDocument/2006/relationships/slideLayout" Target="../slideLayouts/slideLayout1.xml"/><Relationship Id="rId6" Type="http://schemas.openxmlformats.org/officeDocument/2006/relationships/customXml" Target="../ink/ink779.xml"/><Relationship Id="rId11" Type="http://schemas.openxmlformats.org/officeDocument/2006/relationships/image" Target="../media/image601.png"/><Relationship Id="rId5" Type="http://schemas.openxmlformats.org/officeDocument/2006/relationships/image" Target="../media/image598.png"/><Relationship Id="rId15" Type="http://schemas.openxmlformats.org/officeDocument/2006/relationships/image" Target="../media/image603.png"/><Relationship Id="rId10" Type="http://schemas.openxmlformats.org/officeDocument/2006/relationships/customXml" Target="../ink/ink781.xml"/><Relationship Id="rId19" Type="http://schemas.openxmlformats.org/officeDocument/2006/relationships/image" Target="../media/image605.png"/><Relationship Id="rId4" Type="http://schemas.openxmlformats.org/officeDocument/2006/relationships/customXml" Target="../ink/ink778.xml"/><Relationship Id="rId9" Type="http://schemas.openxmlformats.org/officeDocument/2006/relationships/image" Target="../media/image600.png"/><Relationship Id="rId14" Type="http://schemas.openxmlformats.org/officeDocument/2006/relationships/customXml" Target="../ink/ink783.xml"/></Relationships>
</file>

<file path=ppt/slides/_rels/slide22.xml.rels><?xml version="1.0" encoding="UTF-8" standalone="yes"?>
<Relationships xmlns="http://schemas.openxmlformats.org/package/2006/relationships"><Relationship Id="rId117" Type="http://schemas.openxmlformats.org/officeDocument/2006/relationships/image" Target="../media/image663.png"/><Relationship Id="rId21" Type="http://schemas.openxmlformats.org/officeDocument/2006/relationships/image" Target="../media/image615.png"/><Relationship Id="rId42" Type="http://schemas.openxmlformats.org/officeDocument/2006/relationships/customXml" Target="../ink/ink806.xml"/><Relationship Id="rId63" Type="http://schemas.openxmlformats.org/officeDocument/2006/relationships/image" Target="../media/image636.png"/><Relationship Id="rId84" Type="http://schemas.openxmlformats.org/officeDocument/2006/relationships/customXml" Target="../ink/ink827.xml"/><Relationship Id="rId138" Type="http://schemas.openxmlformats.org/officeDocument/2006/relationships/customXml" Target="../ink/ink854.xml"/><Relationship Id="rId107" Type="http://schemas.openxmlformats.org/officeDocument/2006/relationships/image" Target="../media/image658.png"/><Relationship Id="rId11" Type="http://schemas.openxmlformats.org/officeDocument/2006/relationships/image" Target="../media/image610.png"/><Relationship Id="rId32" Type="http://schemas.openxmlformats.org/officeDocument/2006/relationships/customXml" Target="../ink/ink801.xml"/><Relationship Id="rId53" Type="http://schemas.openxmlformats.org/officeDocument/2006/relationships/image" Target="../media/image631.png"/><Relationship Id="rId74" Type="http://schemas.openxmlformats.org/officeDocument/2006/relationships/customXml" Target="../ink/ink822.xml"/><Relationship Id="rId128" Type="http://schemas.openxmlformats.org/officeDocument/2006/relationships/customXml" Target="../ink/ink849.xml"/><Relationship Id="rId149" Type="http://schemas.openxmlformats.org/officeDocument/2006/relationships/image" Target="../media/image679.png"/><Relationship Id="rId5" Type="http://schemas.openxmlformats.org/officeDocument/2006/relationships/image" Target="../media/image607.png"/><Relationship Id="rId95" Type="http://schemas.openxmlformats.org/officeDocument/2006/relationships/image" Target="../media/image652.png"/><Relationship Id="rId22" Type="http://schemas.openxmlformats.org/officeDocument/2006/relationships/customXml" Target="../ink/ink796.xml"/><Relationship Id="rId27" Type="http://schemas.openxmlformats.org/officeDocument/2006/relationships/image" Target="../media/image618.png"/><Relationship Id="rId43" Type="http://schemas.openxmlformats.org/officeDocument/2006/relationships/image" Target="../media/image626.png"/><Relationship Id="rId48" Type="http://schemas.openxmlformats.org/officeDocument/2006/relationships/customXml" Target="../ink/ink809.xml"/><Relationship Id="rId64" Type="http://schemas.openxmlformats.org/officeDocument/2006/relationships/customXml" Target="../ink/ink817.xml"/><Relationship Id="rId69" Type="http://schemas.openxmlformats.org/officeDocument/2006/relationships/image" Target="../media/image639.png"/><Relationship Id="rId113" Type="http://schemas.openxmlformats.org/officeDocument/2006/relationships/image" Target="../media/image661.png"/><Relationship Id="rId118" Type="http://schemas.openxmlformats.org/officeDocument/2006/relationships/customXml" Target="../ink/ink844.xml"/><Relationship Id="rId134" Type="http://schemas.openxmlformats.org/officeDocument/2006/relationships/customXml" Target="../ink/ink852.xml"/><Relationship Id="rId139" Type="http://schemas.openxmlformats.org/officeDocument/2006/relationships/image" Target="../media/image674.png"/><Relationship Id="rId80" Type="http://schemas.openxmlformats.org/officeDocument/2006/relationships/customXml" Target="../ink/ink825.xml"/><Relationship Id="rId85" Type="http://schemas.openxmlformats.org/officeDocument/2006/relationships/image" Target="../media/image647.png"/><Relationship Id="rId150" Type="http://schemas.openxmlformats.org/officeDocument/2006/relationships/customXml" Target="../ink/ink860.xml"/><Relationship Id="rId155" Type="http://schemas.openxmlformats.org/officeDocument/2006/relationships/image" Target="../media/image682.png"/><Relationship Id="rId12" Type="http://schemas.openxmlformats.org/officeDocument/2006/relationships/customXml" Target="../ink/ink791.xml"/><Relationship Id="rId17" Type="http://schemas.openxmlformats.org/officeDocument/2006/relationships/image" Target="../media/image613.png"/><Relationship Id="rId33" Type="http://schemas.openxmlformats.org/officeDocument/2006/relationships/image" Target="../media/image621.png"/><Relationship Id="rId38" Type="http://schemas.openxmlformats.org/officeDocument/2006/relationships/customXml" Target="../ink/ink804.xml"/><Relationship Id="rId59" Type="http://schemas.openxmlformats.org/officeDocument/2006/relationships/image" Target="../media/image634.png"/><Relationship Id="rId103" Type="http://schemas.openxmlformats.org/officeDocument/2006/relationships/image" Target="../media/image656.png"/><Relationship Id="rId108" Type="http://schemas.openxmlformats.org/officeDocument/2006/relationships/customXml" Target="../ink/ink839.xml"/><Relationship Id="rId124" Type="http://schemas.openxmlformats.org/officeDocument/2006/relationships/customXml" Target="../ink/ink847.xml"/><Relationship Id="rId129" Type="http://schemas.openxmlformats.org/officeDocument/2006/relationships/image" Target="../media/image669.png"/><Relationship Id="rId54" Type="http://schemas.openxmlformats.org/officeDocument/2006/relationships/customXml" Target="../ink/ink812.xml"/><Relationship Id="rId70" Type="http://schemas.openxmlformats.org/officeDocument/2006/relationships/customXml" Target="../ink/ink820.xml"/><Relationship Id="rId75" Type="http://schemas.openxmlformats.org/officeDocument/2006/relationships/image" Target="../media/image642.png"/><Relationship Id="rId91" Type="http://schemas.openxmlformats.org/officeDocument/2006/relationships/image" Target="../media/image650.png"/><Relationship Id="rId96" Type="http://schemas.openxmlformats.org/officeDocument/2006/relationships/customXml" Target="../ink/ink833.xml"/><Relationship Id="rId140" Type="http://schemas.openxmlformats.org/officeDocument/2006/relationships/customXml" Target="../ink/ink855.xml"/><Relationship Id="rId145" Type="http://schemas.openxmlformats.org/officeDocument/2006/relationships/image" Target="../media/image677.png"/><Relationship Id="rId1" Type="http://schemas.openxmlformats.org/officeDocument/2006/relationships/slideLayout" Target="../slideLayouts/slideLayout1.xml"/><Relationship Id="rId6" Type="http://schemas.openxmlformats.org/officeDocument/2006/relationships/customXml" Target="../ink/ink788.xml"/><Relationship Id="rId23" Type="http://schemas.openxmlformats.org/officeDocument/2006/relationships/image" Target="../media/image616.png"/><Relationship Id="rId28" Type="http://schemas.openxmlformats.org/officeDocument/2006/relationships/customXml" Target="../ink/ink799.xml"/><Relationship Id="rId49" Type="http://schemas.openxmlformats.org/officeDocument/2006/relationships/image" Target="../media/image629.png"/><Relationship Id="rId114" Type="http://schemas.openxmlformats.org/officeDocument/2006/relationships/customXml" Target="../ink/ink842.xml"/><Relationship Id="rId119" Type="http://schemas.openxmlformats.org/officeDocument/2006/relationships/image" Target="../media/image664.png"/><Relationship Id="rId44" Type="http://schemas.openxmlformats.org/officeDocument/2006/relationships/customXml" Target="../ink/ink807.xml"/><Relationship Id="rId60" Type="http://schemas.openxmlformats.org/officeDocument/2006/relationships/customXml" Target="../ink/ink815.xml"/><Relationship Id="rId65" Type="http://schemas.openxmlformats.org/officeDocument/2006/relationships/image" Target="../media/image637.png"/><Relationship Id="rId81" Type="http://schemas.openxmlformats.org/officeDocument/2006/relationships/image" Target="../media/image645.png"/><Relationship Id="rId86" Type="http://schemas.openxmlformats.org/officeDocument/2006/relationships/customXml" Target="../ink/ink828.xml"/><Relationship Id="rId130" Type="http://schemas.openxmlformats.org/officeDocument/2006/relationships/customXml" Target="../ink/ink850.xml"/><Relationship Id="rId135" Type="http://schemas.openxmlformats.org/officeDocument/2006/relationships/image" Target="../media/image672.png"/><Relationship Id="rId151" Type="http://schemas.openxmlformats.org/officeDocument/2006/relationships/image" Target="../media/image680.png"/><Relationship Id="rId13" Type="http://schemas.openxmlformats.org/officeDocument/2006/relationships/image" Target="../media/image611.png"/><Relationship Id="rId18" Type="http://schemas.openxmlformats.org/officeDocument/2006/relationships/customXml" Target="../ink/ink794.xml"/><Relationship Id="rId39" Type="http://schemas.openxmlformats.org/officeDocument/2006/relationships/image" Target="../media/image624.png"/><Relationship Id="rId109" Type="http://schemas.openxmlformats.org/officeDocument/2006/relationships/image" Target="../media/image659.png"/><Relationship Id="rId34" Type="http://schemas.openxmlformats.org/officeDocument/2006/relationships/customXml" Target="../ink/ink802.xml"/><Relationship Id="rId50" Type="http://schemas.openxmlformats.org/officeDocument/2006/relationships/customXml" Target="../ink/ink810.xml"/><Relationship Id="rId55" Type="http://schemas.openxmlformats.org/officeDocument/2006/relationships/image" Target="../media/image632.png"/><Relationship Id="rId76" Type="http://schemas.openxmlformats.org/officeDocument/2006/relationships/customXml" Target="../ink/ink823.xml"/><Relationship Id="rId97" Type="http://schemas.openxmlformats.org/officeDocument/2006/relationships/image" Target="../media/image653.png"/><Relationship Id="rId104" Type="http://schemas.openxmlformats.org/officeDocument/2006/relationships/customXml" Target="../ink/ink837.xml"/><Relationship Id="rId120" Type="http://schemas.openxmlformats.org/officeDocument/2006/relationships/customXml" Target="../ink/ink845.xml"/><Relationship Id="rId125" Type="http://schemas.openxmlformats.org/officeDocument/2006/relationships/image" Target="../media/image667.png"/><Relationship Id="rId141" Type="http://schemas.openxmlformats.org/officeDocument/2006/relationships/image" Target="../media/image675.png"/><Relationship Id="rId146" Type="http://schemas.openxmlformats.org/officeDocument/2006/relationships/customXml" Target="../ink/ink858.xml"/><Relationship Id="rId7" Type="http://schemas.openxmlformats.org/officeDocument/2006/relationships/image" Target="../media/image608.png"/><Relationship Id="rId71" Type="http://schemas.openxmlformats.org/officeDocument/2006/relationships/image" Target="../media/image640.png"/><Relationship Id="rId92" Type="http://schemas.openxmlformats.org/officeDocument/2006/relationships/customXml" Target="../ink/ink831.xml"/><Relationship Id="rId2" Type="http://schemas.openxmlformats.org/officeDocument/2006/relationships/customXml" Target="../ink/ink786.xml"/><Relationship Id="rId29" Type="http://schemas.openxmlformats.org/officeDocument/2006/relationships/image" Target="../media/image619.png"/><Relationship Id="rId24" Type="http://schemas.openxmlformats.org/officeDocument/2006/relationships/customXml" Target="../ink/ink797.xml"/><Relationship Id="rId40" Type="http://schemas.openxmlformats.org/officeDocument/2006/relationships/customXml" Target="../ink/ink805.xml"/><Relationship Id="rId45" Type="http://schemas.openxmlformats.org/officeDocument/2006/relationships/image" Target="../media/image627.png"/><Relationship Id="rId66" Type="http://schemas.openxmlformats.org/officeDocument/2006/relationships/customXml" Target="../ink/ink818.xml"/><Relationship Id="rId87" Type="http://schemas.openxmlformats.org/officeDocument/2006/relationships/image" Target="../media/image648.png"/><Relationship Id="rId110" Type="http://schemas.openxmlformats.org/officeDocument/2006/relationships/customXml" Target="../ink/ink840.xml"/><Relationship Id="rId115" Type="http://schemas.openxmlformats.org/officeDocument/2006/relationships/image" Target="../media/image662.png"/><Relationship Id="rId131" Type="http://schemas.openxmlformats.org/officeDocument/2006/relationships/image" Target="../media/image670.png"/><Relationship Id="rId136" Type="http://schemas.openxmlformats.org/officeDocument/2006/relationships/customXml" Target="../ink/ink853.xml"/><Relationship Id="rId61" Type="http://schemas.openxmlformats.org/officeDocument/2006/relationships/image" Target="../media/image635.png"/><Relationship Id="rId82" Type="http://schemas.openxmlformats.org/officeDocument/2006/relationships/customXml" Target="../ink/ink826.xml"/><Relationship Id="rId152" Type="http://schemas.openxmlformats.org/officeDocument/2006/relationships/customXml" Target="../ink/ink861.xml"/><Relationship Id="rId19" Type="http://schemas.openxmlformats.org/officeDocument/2006/relationships/image" Target="../media/image614.png"/><Relationship Id="rId14" Type="http://schemas.openxmlformats.org/officeDocument/2006/relationships/customXml" Target="../ink/ink792.xml"/><Relationship Id="rId30" Type="http://schemas.openxmlformats.org/officeDocument/2006/relationships/customXml" Target="../ink/ink800.xml"/><Relationship Id="rId35" Type="http://schemas.openxmlformats.org/officeDocument/2006/relationships/image" Target="../media/image622.png"/><Relationship Id="rId56" Type="http://schemas.openxmlformats.org/officeDocument/2006/relationships/customXml" Target="../ink/ink813.xml"/><Relationship Id="rId77" Type="http://schemas.openxmlformats.org/officeDocument/2006/relationships/image" Target="../media/image643.png"/><Relationship Id="rId100" Type="http://schemas.openxmlformats.org/officeDocument/2006/relationships/customXml" Target="../ink/ink835.xml"/><Relationship Id="rId105" Type="http://schemas.openxmlformats.org/officeDocument/2006/relationships/image" Target="../media/image657.png"/><Relationship Id="rId126" Type="http://schemas.openxmlformats.org/officeDocument/2006/relationships/customXml" Target="../ink/ink848.xml"/><Relationship Id="rId147" Type="http://schemas.openxmlformats.org/officeDocument/2006/relationships/image" Target="../media/image678.png"/><Relationship Id="rId8" Type="http://schemas.openxmlformats.org/officeDocument/2006/relationships/customXml" Target="../ink/ink789.xml"/><Relationship Id="rId51" Type="http://schemas.openxmlformats.org/officeDocument/2006/relationships/image" Target="../media/image630.png"/><Relationship Id="rId72" Type="http://schemas.openxmlformats.org/officeDocument/2006/relationships/customXml" Target="../ink/ink821.xml"/><Relationship Id="rId93" Type="http://schemas.openxmlformats.org/officeDocument/2006/relationships/image" Target="../media/image651.png"/><Relationship Id="rId98" Type="http://schemas.openxmlformats.org/officeDocument/2006/relationships/customXml" Target="../ink/ink834.xml"/><Relationship Id="rId121" Type="http://schemas.openxmlformats.org/officeDocument/2006/relationships/image" Target="../media/image665.png"/><Relationship Id="rId142" Type="http://schemas.openxmlformats.org/officeDocument/2006/relationships/customXml" Target="../ink/ink856.xml"/><Relationship Id="rId3" Type="http://schemas.openxmlformats.org/officeDocument/2006/relationships/image" Target="../media/image606.png"/><Relationship Id="rId25" Type="http://schemas.openxmlformats.org/officeDocument/2006/relationships/image" Target="../media/image617.png"/><Relationship Id="rId46" Type="http://schemas.openxmlformats.org/officeDocument/2006/relationships/customXml" Target="../ink/ink808.xml"/><Relationship Id="rId67" Type="http://schemas.openxmlformats.org/officeDocument/2006/relationships/image" Target="../media/image638.png"/><Relationship Id="rId116" Type="http://schemas.openxmlformats.org/officeDocument/2006/relationships/customXml" Target="../ink/ink843.xml"/><Relationship Id="rId137" Type="http://schemas.openxmlformats.org/officeDocument/2006/relationships/image" Target="../media/image673.png"/><Relationship Id="rId20" Type="http://schemas.openxmlformats.org/officeDocument/2006/relationships/customXml" Target="../ink/ink795.xml"/><Relationship Id="rId41" Type="http://schemas.openxmlformats.org/officeDocument/2006/relationships/image" Target="../media/image625.png"/><Relationship Id="rId62" Type="http://schemas.openxmlformats.org/officeDocument/2006/relationships/customXml" Target="../ink/ink816.xml"/><Relationship Id="rId83" Type="http://schemas.openxmlformats.org/officeDocument/2006/relationships/image" Target="../media/image646.png"/><Relationship Id="rId88" Type="http://schemas.openxmlformats.org/officeDocument/2006/relationships/customXml" Target="../ink/ink829.xml"/><Relationship Id="rId111" Type="http://schemas.openxmlformats.org/officeDocument/2006/relationships/image" Target="../media/image660.png"/><Relationship Id="rId132" Type="http://schemas.openxmlformats.org/officeDocument/2006/relationships/customXml" Target="../ink/ink851.xml"/><Relationship Id="rId153" Type="http://schemas.openxmlformats.org/officeDocument/2006/relationships/image" Target="../media/image681.png"/><Relationship Id="rId15" Type="http://schemas.openxmlformats.org/officeDocument/2006/relationships/image" Target="../media/image612.png"/><Relationship Id="rId36" Type="http://schemas.openxmlformats.org/officeDocument/2006/relationships/customXml" Target="../ink/ink803.xml"/><Relationship Id="rId57" Type="http://schemas.openxmlformats.org/officeDocument/2006/relationships/image" Target="../media/image633.png"/><Relationship Id="rId106" Type="http://schemas.openxmlformats.org/officeDocument/2006/relationships/customXml" Target="../ink/ink838.xml"/><Relationship Id="rId127" Type="http://schemas.openxmlformats.org/officeDocument/2006/relationships/image" Target="../media/image668.png"/><Relationship Id="rId10" Type="http://schemas.openxmlformats.org/officeDocument/2006/relationships/customXml" Target="../ink/ink790.xml"/><Relationship Id="rId31" Type="http://schemas.openxmlformats.org/officeDocument/2006/relationships/image" Target="../media/image620.png"/><Relationship Id="rId52" Type="http://schemas.openxmlformats.org/officeDocument/2006/relationships/customXml" Target="../ink/ink811.xml"/><Relationship Id="rId73" Type="http://schemas.openxmlformats.org/officeDocument/2006/relationships/image" Target="../media/image641.png"/><Relationship Id="rId78" Type="http://schemas.openxmlformats.org/officeDocument/2006/relationships/customXml" Target="../ink/ink824.xml"/><Relationship Id="rId94" Type="http://schemas.openxmlformats.org/officeDocument/2006/relationships/customXml" Target="../ink/ink832.xml"/><Relationship Id="rId99" Type="http://schemas.openxmlformats.org/officeDocument/2006/relationships/image" Target="../media/image654.png"/><Relationship Id="rId101" Type="http://schemas.openxmlformats.org/officeDocument/2006/relationships/image" Target="../media/image655.png"/><Relationship Id="rId122" Type="http://schemas.openxmlformats.org/officeDocument/2006/relationships/customXml" Target="../ink/ink846.xml"/><Relationship Id="rId143" Type="http://schemas.openxmlformats.org/officeDocument/2006/relationships/image" Target="../media/image676.png"/><Relationship Id="rId148" Type="http://schemas.openxmlformats.org/officeDocument/2006/relationships/customXml" Target="../ink/ink859.xml"/><Relationship Id="rId4" Type="http://schemas.openxmlformats.org/officeDocument/2006/relationships/customXml" Target="../ink/ink787.xml"/><Relationship Id="rId9" Type="http://schemas.openxmlformats.org/officeDocument/2006/relationships/image" Target="../media/image609.png"/><Relationship Id="rId26" Type="http://schemas.openxmlformats.org/officeDocument/2006/relationships/customXml" Target="../ink/ink798.xml"/><Relationship Id="rId47" Type="http://schemas.openxmlformats.org/officeDocument/2006/relationships/image" Target="../media/image628.png"/><Relationship Id="rId68" Type="http://schemas.openxmlformats.org/officeDocument/2006/relationships/customXml" Target="../ink/ink819.xml"/><Relationship Id="rId89" Type="http://schemas.openxmlformats.org/officeDocument/2006/relationships/image" Target="../media/image649.png"/><Relationship Id="rId112" Type="http://schemas.openxmlformats.org/officeDocument/2006/relationships/customXml" Target="../ink/ink841.xml"/><Relationship Id="rId133" Type="http://schemas.openxmlformats.org/officeDocument/2006/relationships/image" Target="../media/image671.png"/><Relationship Id="rId154" Type="http://schemas.openxmlformats.org/officeDocument/2006/relationships/customXml" Target="../ink/ink862.xml"/><Relationship Id="rId16" Type="http://schemas.openxmlformats.org/officeDocument/2006/relationships/customXml" Target="../ink/ink793.xml"/><Relationship Id="rId37" Type="http://schemas.openxmlformats.org/officeDocument/2006/relationships/image" Target="../media/image623.png"/><Relationship Id="rId58" Type="http://schemas.openxmlformats.org/officeDocument/2006/relationships/customXml" Target="../ink/ink814.xml"/><Relationship Id="rId79" Type="http://schemas.openxmlformats.org/officeDocument/2006/relationships/image" Target="../media/image644.png"/><Relationship Id="rId102" Type="http://schemas.openxmlformats.org/officeDocument/2006/relationships/customXml" Target="../ink/ink836.xml"/><Relationship Id="rId123" Type="http://schemas.openxmlformats.org/officeDocument/2006/relationships/image" Target="../media/image666.png"/><Relationship Id="rId144" Type="http://schemas.openxmlformats.org/officeDocument/2006/relationships/customXml" Target="../ink/ink857.xml"/><Relationship Id="rId90" Type="http://schemas.openxmlformats.org/officeDocument/2006/relationships/customXml" Target="../ink/ink8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83.png"/><Relationship Id="rId2" Type="http://schemas.openxmlformats.org/officeDocument/2006/relationships/customXml" Target="../ink/ink863.xml"/><Relationship Id="rId1" Type="http://schemas.openxmlformats.org/officeDocument/2006/relationships/slideLayout" Target="../slideLayouts/slideLayout1.xml"/><Relationship Id="rId5" Type="http://schemas.openxmlformats.org/officeDocument/2006/relationships/image" Target="../media/image684.png"/><Relationship Id="rId4" Type="http://schemas.openxmlformats.org/officeDocument/2006/relationships/customXml" Target="../ink/ink864.xml"/></Relationships>
</file>

<file path=ppt/slides/_rels/slide25.xml.rels><?xml version="1.0" encoding="UTF-8" standalone="yes"?>
<Relationships xmlns="http://schemas.openxmlformats.org/package/2006/relationships"><Relationship Id="rId117" Type="http://schemas.openxmlformats.org/officeDocument/2006/relationships/image" Target="../media/image742.png"/><Relationship Id="rId21" Type="http://schemas.openxmlformats.org/officeDocument/2006/relationships/customXml" Target="../ink/ink874.xml"/><Relationship Id="rId42" Type="http://schemas.openxmlformats.org/officeDocument/2006/relationships/customXml" Target="../ink/ink882.xml"/><Relationship Id="rId47" Type="http://schemas.openxmlformats.org/officeDocument/2006/relationships/image" Target="../media/image707.png"/><Relationship Id="rId63" Type="http://schemas.openxmlformats.org/officeDocument/2006/relationships/image" Target="../media/image715.png"/><Relationship Id="rId68" Type="http://schemas.openxmlformats.org/officeDocument/2006/relationships/customXml" Target="../ink/ink893.xml"/><Relationship Id="rId84" Type="http://schemas.openxmlformats.org/officeDocument/2006/relationships/customXml" Target="../ink/ink901.xml"/><Relationship Id="rId89" Type="http://schemas.openxmlformats.org/officeDocument/2006/relationships/image" Target="../media/image728.png"/><Relationship Id="rId112" Type="http://schemas.openxmlformats.org/officeDocument/2006/relationships/customXml" Target="../ink/ink915.xml"/><Relationship Id="rId133" Type="http://schemas.openxmlformats.org/officeDocument/2006/relationships/image" Target="../media/image750.png"/><Relationship Id="rId138" Type="http://schemas.openxmlformats.org/officeDocument/2006/relationships/customXml" Target="../ink/ink928.xml"/><Relationship Id="rId16" Type="http://schemas.openxmlformats.org/officeDocument/2006/relationships/image" Target="../media/image691.png"/><Relationship Id="rId107" Type="http://schemas.openxmlformats.org/officeDocument/2006/relationships/image" Target="../media/image737.png"/><Relationship Id="rId11" Type="http://schemas.openxmlformats.org/officeDocument/2006/relationships/customXml" Target="../ink/ink869.xml"/><Relationship Id="rId32" Type="http://schemas.openxmlformats.org/officeDocument/2006/relationships/customXml" Target="../ink/ink879.xml"/><Relationship Id="rId53" Type="http://schemas.openxmlformats.org/officeDocument/2006/relationships/image" Target="../media/image710.png"/><Relationship Id="rId58" Type="http://schemas.openxmlformats.org/officeDocument/2006/relationships/customXml" Target="../ink/ink888.xml"/><Relationship Id="rId74" Type="http://schemas.openxmlformats.org/officeDocument/2006/relationships/customXml" Target="../ink/ink896.xml"/><Relationship Id="rId79" Type="http://schemas.openxmlformats.org/officeDocument/2006/relationships/image" Target="../media/image723.png"/><Relationship Id="rId102" Type="http://schemas.openxmlformats.org/officeDocument/2006/relationships/customXml" Target="../ink/ink910.xml"/><Relationship Id="rId123" Type="http://schemas.openxmlformats.org/officeDocument/2006/relationships/image" Target="../media/image745.png"/><Relationship Id="rId128" Type="http://schemas.openxmlformats.org/officeDocument/2006/relationships/customXml" Target="../ink/ink923.xml"/><Relationship Id="rId5" Type="http://schemas.openxmlformats.org/officeDocument/2006/relationships/customXml" Target="../ink/ink866.xml"/><Relationship Id="rId90" Type="http://schemas.openxmlformats.org/officeDocument/2006/relationships/customXml" Target="../ink/ink904.xml"/><Relationship Id="rId95" Type="http://schemas.openxmlformats.org/officeDocument/2006/relationships/image" Target="../media/image731.png"/><Relationship Id="rId22" Type="http://schemas.openxmlformats.org/officeDocument/2006/relationships/image" Target="../media/image694.png"/><Relationship Id="rId27" Type="http://schemas.openxmlformats.org/officeDocument/2006/relationships/customXml" Target="../ink/ink877.xml"/><Relationship Id="rId48" Type="http://schemas.openxmlformats.org/officeDocument/2006/relationships/customXml" Target="../ink/ink883.xml"/><Relationship Id="rId64" Type="http://schemas.openxmlformats.org/officeDocument/2006/relationships/customXml" Target="../ink/ink891.xml"/><Relationship Id="rId69" Type="http://schemas.openxmlformats.org/officeDocument/2006/relationships/image" Target="../media/image718.png"/><Relationship Id="rId113" Type="http://schemas.openxmlformats.org/officeDocument/2006/relationships/image" Target="../media/image740.png"/><Relationship Id="rId118" Type="http://schemas.openxmlformats.org/officeDocument/2006/relationships/customXml" Target="../ink/ink918.xml"/><Relationship Id="rId134" Type="http://schemas.openxmlformats.org/officeDocument/2006/relationships/customXml" Target="../ink/ink926.xml"/><Relationship Id="rId139" Type="http://schemas.openxmlformats.org/officeDocument/2006/relationships/image" Target="../media/image753.png"/><Relationship Id="rId80" Type="http://schemas.openxmlformats.org/officeDocument/2006/relationships/customXml" Target="../ink/ink899.xml"/><Relationship Id="rId85" Type="http://schemas.openxmlformats.org/officeDocument/2006/relationships/image" Target="../media/image726.png"/><Relationship Id="rId12" Type="http://schemas.openxmlformats.org/officeDocument/2006/relationships/image" Target="../media/image689.png"/><Relationship Id="rId17" Type="http://schemas.openxmlformats.org/officeDocument/2006/relationships/customXml" Target="../ink/ink872.xml"/><Relationship Id="rId33" Type="http://schemas.openxmlformats.org/officeDocument/2006/relationships/image" Target="../media/image700.png"/><Relationship Id="rId59" Type="http://schemas.openxmlformats.org/officeDocument/2006/relationships/image" Target="../media/image713.png"/><Relationship Id="rId103" Type="http://schemas.openxmlformats.org/officeDocument/2006/relationships/image" Target="../media/image735.png"/><Relationship Id="rId108" Type="http://schemas.openxmlformats.org/officeDocument/2006/relationships/customXml" Target="../ink/ink913.xml"/><Relationship Id="rId124" Type="http://schemas.openxmlformats.org/officeDocument/2006/relationships/customXml" Target="../ink/ink921.xml"/><Relationship Id="rId129" Type="http://schemas.openxmlformats.org/officeDocument/2006/relationships/image" Target="../media/image748.png"/><Relationship Id="rId54" Type="http://schemas.openxmlformats.org/officeDocument/2006/relationships/customXml" Target="../ink/ink886.xml"/><Relationship Id="rId70" Type="http://schemas.openxmlformats.org/officeDocument/2006/relationships/customXml" Target="../ink/ink894.xml"/><Relationship Id="rId75" Type="http://schemas.openxmlformats.org/officeDocument/2006/relationships/image" Target="../media/image721.png"/><Relationship Id="rId91" Type="http://schemas.openxmlformats.org/officeDocument/2006/relationships/image" Target="../media/image729.png"/><Relationship Id="rId96" Type="http://schemas.openxmlformats.org/officeDocument/2006/relationships/customXml" Target="../ink/ink907.xml"/><Relationship Id="rId140" Type="http://schemas.openxmlformats.org/officeDocument/2006/relationships/customXml" Target="../ink/ink929.xml"/><Relationship Id="rId1" Type="http://schemas.openxmlformats.org/officeDocument/2006/relationships/slideLayout" Target="../slideLayouts/slideLayout1.xml"/><Relationship Id="rId6" Type="http://schemas.openxmlformats.org/officeDocument/2006/relationships/image" Target="../media/image686.png"/><Relationship Id="rId23" Type="http://schemas.openxmlformats.org/officeDocument/2006/relationships/customXml" Target="../ink/ink875.xml"/><Relationship Id="rId28" Type="http://schemas.openxmlformats.org/officeDocument/2006/relationships/image" Target="../media/image697.png"/><Relationship Id="rId49" Type="http://schemas.openxmlformats.org/officeDocument/2006/relationships/image" Target="../media/image708.png"/><Relationship Id="rId114" Type="http://schemas.openxmlformats.org/officeDocument/2006/relationships/customXml" Target="../ink/ink916.xml"/><Relationship Id="rId119" Type="http://schemas.openxmlformats.org/officeDocument/2006/relationships/image" Target="../media/image743.png"/><Relationship Id="rId60" Type="http://schemas.openxmlformats.org/officeDocument/2006/relationships/customXml" Target="../ink/ink889.xml"/><Relationship Id="rId65" Type="http://schemas.openxmlformats.org/officeDocument/2006/relationships/image" Target="../media/image716.png"/><Relationship Id="rId81" Type="http://schemas.openxmlformats.org/officeDocument/2006/relationships/image" Target="../media/image724.png"/><Relationship Id="rId86" Type="http://schemas.openxmlformats.org/officeDocument/2006/relationships/customXml" Target="../ink/ink902.xml"/><Relationship Id="rId130" Type="http://schemas.openxmlformats.org/officeDocument/2006/relationships/customXml" Target="../ink/ink924.xml"/><Relationship Id="rId135" Type="http://schemas.openxmlformats.org/officeDocument/2006/relationships/image" Target="../media/image751.png"/><Relationship Id="rId13" Type="http://schemas.openxmlformats.org/officeDocument/2006/relationships/customXml" Target="../ink/ink870.xml"/><Relationship Id="rId18" Type="http://schemas.openxmlformats.org/officeDocument/2006/relationships/image" Target="../media/image692.png"/><Relationship Id="rId39" Type="http://schemas.openxmlformats.org/officeDocument/2006/relationships/image" Target="../media/image703.png"/><Relationship Id="rId109" Type="http://schemas.openxmlformats.org/officeDocument/2006/relationships/image" Target="../media/image738.png"/><Relationship Id="rId34" Type="http://schemas.openxmlformats.org/officeDocument/2006/relationships/customXml" Target="../ink/ink880.xml"/><Relationship Id="rId50" Type="http://schemas.openxmlformats.org/officeDocument/2006/relationships/customXml" Target="../ink/ink884.xml"/><Relationship Id="rId55" Type="http://schemas.openxmlformats.org/officeDocument/2006/relationships/image" Target="../media/image711.png"/><Relationship Id="rId76" Type="http://schemas.openxmlformats.org/officeDocument/2006/relationships/customXml" Target="../ink/ink897.xml"/><Relationship Id="rId97" Type="http://schemas.openxmlformats.org/officeDocument/2006/relationships/image" Target="../media/image732.png"/><Relationship Id="rId104" Type="http://schemas.openxmlformats.org/officeDocument/2006/relationships/customXml" Target="../ink/ink911.xml"/><Relationship Id="rId120" Type="http://schemas.openxmlformats.org/officeDocument/2006/relationships/customXml" Target="../ink/ink919.xml"/><Relationship Id="rId125" Type="http://schemas.openxmlformats.org/officeDocument/2006/relationships/image" Target="../media/image746.png"/><Relationship Id="rId141" Type="http://schemas.openxmlformats.org/officeDocument/2006/relationships/image" Target="../media/image754.png"/><Relationship Id="rId7" Type="http://schemas.openxmlformats.org/officeDocument/2006/relationships/customXml" Target="../ink/ink867.xml"/><Relationship Id="rId71" Type="http://schemas.openxmlformats.org/officeDocument/2006/relationships/image" Target="../media/image719.png"/><Relationship Id="rId92" Type="http://schemas.openxmlformats.org/officeDocument/2006/relationships/customXml" Target="../ink/ink905.xml"/><Relationship Id="rId2" Type="http://schemas.openxmlformats.org/officeDocument/2006/relationships/notesSlide" Target="../notesSlides/notesSlide1.xml"/><Relationship Id="rId29" Type="http://schemas.openxmlformats.org/officeDocument/2006/relationships/customXml" Target="../ink/ink878.xml"/><Relationship Id="rId24" Type="http://schemas.openxmlformats.org/officeDocument/2006/relationships/image" Target="../media/image695.png"/><Relationship Id="rId40" Type="http://schemas.openxmlformats.org/officeDocument/2006/relationships/customXml" Target="../ink/ink881.xml"/><Relationship Id="rId66" Type="http://schemas.openxmlformats.org/officeDocument/2006/relationships/customXml" Target="../ink/ink892.xml"/><Relationship Id="rId87" Type="http://schemas.openxmlformats.org/officeDocument/2006/relationships/image" Target="../media/image727.png"/><Relationship Id="rId110" Type="http://schemas.openxmlformats.org/officeDocument/2006/relationships/customXml" Target="../ink/ink914.xml"/><Relationship Id="rId115" Type="http://schemas.openxmlformats.org/officeDocument/2006/relationships/image" Target="../media/image741.png"/><Relationship Id="rId131" Type="http://schemas.openxmlformats.org/officeDocument/2006/relationships/image" Target="../media/image749.png"/><Relationship Id="rId136" Type="http://schemas.openxmlformats.org/officeDocument/2006/relationships/customXml" Target="../ink/ink927.xml"/><Relationship Id="rId61" Type="http://schemas.openxmlformats.org/officeDocument/2006/relationships/image" Target="../media/image714.png"/><Relationship Id="rId82" Type="http://schemas.openxmlformats.org/officeDocument/2006/relationships/customXml" Target="../ink/ink900.xml"/><Relationship Id="rId19" Type="http://schemas.openxmlformats.org/officeDocument/2006/relationships/customXml" Target="../ink/ink873.xml"/><Relationship Id="rId14" Type="http://schemas.openxmlformats.org/officeDocument/2006/relationships/image" Target="../media/image690.png"/><Relationship Id="rId56" Type="http://schemas.openxmlformats.org/officeDocument/2006/relationships/customXml" Target="../ink/ink887.xml"/><Relationship Id="rId77" Type="http://schemas.openxmlformats.org/officeDocument/2006/relationships/image" Target="../media/image722.png"/><Relationship Id="rId100" Type="http://schemas.openxmlformats.org/officeDocument/2006/relationships/customXml" Target="../ink/ink909.xml"/><Relationship Id="rId105" Type="http://schemas.openxmlformats.org/officeDocument/2006/relationships/image" Target="../media/image736.png"/><Relationship Id="rId126" Type="http://schemas.openxmlformats.org/officeDocument/2006/relationships/customXml" Target="../ink/ink922.xml"/><Relationship Id="rId8" Type="http://schemas.openxmlformats.org/officeDocument/2006/relationships/image" Target="../media/image687.png"/><Relationship Id="rId51" Type="http://schemas.openxmlformats.org/officeDocument/2006/relationships/image" Target="../media/image709.png"/><Relationship Id="rId72" Type="http://schemas.openxmlformats.org/officeDocument/2006/relationships/customXml" Target="../ink/ink895.xml"/><Relationship Id="rId93" Type="http://schemas.openxmlformats.org/officeDocument/2006/relationships/image" Target="../media/image730.png"/><Relationship Id="rId98" Type="http://schemas.openxmlformats.org/officeDocument/2006/relationships/customXml" Target="../ink/ink908.xml"/><Relationship Id="rId121" Type="http://schemas.openxmlformats.org/officeDocument/2006/relationships/image" Target="../media/image744.png"/><Relationship Id="rId3" Type="http://schemas.openxmlformats.org/officeDocument/2006/relationships/customXml" Target="../ink/ink865.xml"/><Relationship Id="rId25" Type="http://schemas.openxmlformats.org/officeDocument/2006/relationships/customXml" Target="../ink/ink876.xml"/><Relationship Id="rId67" Type="http://schemas.openxmlformats.org/officeDocument/2006/relationships/image" Target="../media/image717.png"/><Relationship Id="rId116" Type="http://schemas.openxmlformats.org/officeDocument/2006/relationships/customXml" Target="../ink/ink917.xml"/><Relationship Id="rId137" Type="http://schemas.openxmlformats.org/officeDocument/2006/relationships/image" Target="../media/image752.png"/><Relationship Id="rId20" Type="http://schemas.openxmlformats.org/officeDocument/2006/relationships/image" Target="../media/image693.png"/><Relationship Id="rId41" Type="http://schemas.openxmlformats.org/officeDocument/2006/relationships/image" Target="../media/image704.png"/><Relationship Id="rId62" Type="http://schemas.openxmlformats.org/officeDocument/2006/relationships/customXml" Target="../ink/ink890.xml"/><Relationship Id="rId83" Type="http://schemas.openxmlformats.org/officeDocument/2006/relationships/image" Target="../media/image725.png"/><Relationship Id="rId88" Type="http://schemas.openxmlformats.org/officeDocument/2006/relationships/customXml" Target="../ink/ink903.xml"/><Relationship Id="rId111" Type="http://schemas.openxmlformats.org/officeDocument/2006/relationships/image" Target="../media/image739.png"/><Relationship Id="rId132" Type="http://schemas.openxmlformats.org/officeDocument/2006/relationships/customXml" Target="../ink/ink925.xml"/><Relationship Id="rId15" Type="http://schemas.openxmlformats.org/officeDocument/2006/relationships/customXml" Target="../ink/ink871.xml"/><Relationship Id="rId57" Type="http://schemas.openxmlformats.org/officeDocument/2006/relationships/image" Target="../media/image712.png"/><Relationship Id="rId106" Type="http://schemas.openxmlformats.org/officeDocument/2006/relationships/customXml" Target="../ink/ink912.xml"/><Relationship Id="rId127" Type="http://schemas.openxmlformats.org/officeDocument/2006/relationships/image" Target="../media/image747.png"/><Relationship Id="rId10" Type="http://schemas.openxmlformats.org/officeDocument/2006/relationships/image" Target="../media/image688.png"/><Relationship Id="rId31" Type="http://schemas.openxmlformats.org/officeDocument/2006/relationships/image" Target="../media/image699.png"/><Relationship Id="rId52" Type="http://schemas.openxmlformats.org/officeDocument/2006/relationships/customXml" Target="../ink/ink885.xml"/><Relationship Id="rId73" Type="http://schemas.openxmlformats.org/officeDocument/2006/relationships/image" Target="../media/image720.png"/><Relationship Id="rId78" Type="http://schemas.openxmlformats.org/officeDocument/2006/relationships/customXml" Target="../ink/ink898.xml"/><Relationship Id="rId94" Type="http://schemas.openxmlformats.org/officeDocument/2006/relationships/customXml" Target="../ink/ink906.xml"/><Relationship Id="rId99" Type="http://schemas.openxmlformats.org/officeDocument/2006/relationships/image" Target="../media/image733.png"/><Relationship Id="rId101" Type="http://schemas.openxmlformats.org/officeDocument/2006/relationships/image" Target="../media/image734.png"/><Relationship Id="rId122" Type="http://schemas.openxmlformats.org/officeDocument/2006/relationships/customXml" Target="../ink/ink920.xml"/><Relationship Id="rId4" Type="http://schemas.openxmlformats.org/officeDocument/2006/relationships/image" Target="../media/image685.png"/><Relationship Id="rId9" Type="http://schemas.openxmlformats.org/officeDocument/2006/relationships/customXml" Target="../ink/ink868.xml"/><Relationship Id="rId26" Type="http://schemas.openxmlformats.org/officeDocument/2006/relationships/image" Target="../media/image696.png"/></Relationships>
</file>

<file path=ppt/slides/_rels/slide26.xml.rels><?xml version="1.0" encoding="UTF-8" standalone="yes"?>
<Relationships xmlns="http://schemas.openxmlformats.org/package/2006/relationships"><Relationship Id="rId117" Type="http://schemas.openxmlformats.org/officeDocument/2006/relationships/customXml" Target="../ink/ink987.xml"/><Relationship Id="rId21" Type="http://schemas.openxmlformats.org/officeDocument/2006/relationships/customXml" Target="../ink/ink939.xml"/><Relationship Id="rId42" Type="http://schemas.openxmlformats.org/officeDocument/2006/relationships/image" Target="../media/image775.png"/><Relationship Id="rId63" Type="http://schemas.openxmlformats.org/officeDocument/2006/relationships/customXml" Target="../ink/ink960.xml"/><Relationship Id="rId84" Type="http://schemas.openxmlformats.org/officeDocument/2006/relationships/image" Target="../media/image796.png"/><Relationship Id="rId138" Type="http://schemas.openxmlformats.org/officeDocument/2006/relationships/image" Target="../media/image823.png"/><Relationship Id="rId159" Type="http://schemas.openxmlformats.org/officeDocument/2006/relationships/customXml" Target="../ink/ink1008.xml"/><Relationship Id="rId170" Type="http://schemas.openxmlformats.org/officeDocument/2006/relationships/image" Target="../media/image839.png"/><Relationship Id="rId191" Type="http://schemas.openxmlformats.org/officeDocument/2006/relationships/customXml" Target="../ink/ink1024.xml"/><Relationship Id="rId205" Type="http://schemas.openxmlformats.org/officeDocument/2006/relationships/customXml" Target="../ink/ink1031.xml"/><Relationship Id="rId107" Type="http://schemas.openxmlformats.org/officeDocument/2006/relationships/customXml" Target="../ink/ink982.xml"/><Relationship Id="rId11" Type="http://schemas.openxmlformats.org/officeDocument/2006/relationships/customXml" Target="../ink/ink934.xml"/><Relationship Id="rId32" Type="http://schemas.openxmlformats.org/officeDocument/2006/relationships/image" Target="../media/image770.png"/><Relationship Id="rId53" Type="http://schemas.openxmlformats.org/officeDocument/2006/relationships/customXml" Target="../ink/ink955.xml"/><Relationship Id="rId74" Type="http://schemas.openxmlformats.org/officeDocument/2006/relationships/image" Target="../media/image791.png"/><Relationship Id="rId128" Type="http://schemas.openxmlformats.org/officeDocument/2006/relationships/image" Target="../media/image818.png"/><Relationship Id="rId149" Type="http://schemas.openxmlformats.org/officeDocument/2006/relationships/customXml" Target="../ink/ink1003.xml"/><Relationship Id="rId5" Type="http://schemas.openxmlformats.org/officeDocument/2006/relationships/customXml" Target="../ink/ink931.xml"/><Relationship Id="rId95" Type="http://schemas.openxmlformats.org/officeDocument/2006/relationships/customXml" Target="../ink/ink976.xml"/><Relationship Id="rId160" Type="http://schemas.openxmlformats.org/officeDocument/2006/relationships/image" Target="../media/image834.png"/><Relationship Id="rId181" Type="http://schemas.openxmlformats.org/officeDocument/2006/relationships/customXml" Target="../ink/ink1019.xml"/><Relationship Id="rId216" Type="http://schemas.openxmlformats.org/officeDocument/2006/relationships/image" Target="../media/image862.png"/><Relationship Id="rId22" Type="http://schemas.openxmlformats.org/officeDocument/2006/relationships/image" Target="../media/image765.png"/><Relationship Id="rId43" Type="http://schemas.openxmlformats.org/officeDocument/2006/relationships/customXml" Target="../ink/ink950.xml"/><Relationship Id="rId64" Type="http://schemas.openxmlformats.org/officeDocument/2006/relationships/image" Target="../media/image786.png"/><Relationship Id="rId118" Type="http://schemas.openxmlformats.org/officeDocument/2006/relationships/image" Target="../media/image813.png"/><Relationship Id="rId139" Type="http://schemas.openxmlformats.org/officeDocument/2006/relationships/customXml" Target="../ink/ink998.xml"/><Relationship Id="rId85" Type="http://schemas.openxmlformats.org/officeDocument/2006/relationships/customXml" Target="../ink/ink971.xml"/><Relationship Id="rId150" Type="http://schemas.openxmlformats.org/officeDocument/2006/relationships/image" Target="../media/image829.png"/><Relationship Id="rId171" Type="http://schemas.openxmlformats.org/officeDocument/2006/relationships/customXml" Target="../ink/ink1014.xml"/><Relationship Id="rId192" Type="http://schemas.openxmlformats.org/officeDocument/2006/relationships/image" Target="../media/image850.png"/><Relationship Id="rId206" Type="http://schemas.openxmlformats.org/officeDocument/2006/relationships/image" Target="../media/image857.png"/><Relationship Id="rId12" Type="http://schemas.openxmlformats.org/officeDocument/2006/relationships/image" Target="../media/image760.png"/><Relationship Id="rId33" Type="http://schemas.openxmlformats.org/officeDocument/2006/relationships/customXml" Target="../ink/ink945.xml"/><Relationship Id="rId108" Type="http://schemas.openxmlformats.org/officeDocument/2006/relationships/image" Target="../media/image808.png"/><Relationship Id="rId129" Type="http://schemas.openxmlformats.org/officeDocument/2006/relationships/customXml" Target="../ink/ink993.xml"/><Relationship Id="rId54" Type="http://schemas.openxmlformats.org/officeDocument/2006/relationships/image" Target="../media/image781.png"/><Relationship Id="rId75" Type="http://schemas.openxmlformats.org/officeDocument/2006/relationships/customXml" Target="../ink/ink966.xml"/><Relationship Id="rId96" Type="http://schemas.openxmlformats.org/officeDocument/2006/relationships/image" Target="../media/image802.png"/><Relationship Id="rId140" Type="http://schemas.openxmlformats.org/officeDocument/2006/relationships/image" Target="../media/image824.png"/><Relationship Id="rId161" Type="http://schemas.openxmlformats.org/officeDocument/2006/relationships/customXml" Target="../ink/ink1009.xml"/><Relationship Id="rId182" Type="http://schemas.openxmlformats.org/officeDocument/2006/relationships/image" Target="../media/image845.png"/><Relationship Id="rId6" Type="http://schemas.openxmlformats.org/officeDocument/2006/relationships/image" Target="../media/image757.png"/><Relationship Id="rId23" Type="http://schemas.openxmlformats.org/officeDocument/2006/relationships/customXml" Target="../ink/ink940.xml"/><Relationship Id="rId119" Type="http://schemas.openxmlformats.org/officeDocument/2006/relationships/customXml" Target="../ink/ink988.xml"/><Relationship Id="rId44" Type="http://schemas.openxmlformats.org/officeDocument/2006/relationships/image" Target="../media/image776.png"/><Relationship Id="rId65" Type="http://schemas.openxmlformats.org/officeDocument/2006/relationships/customXml" Target="../ink/ink961.xml"/><Relationship Id="rId86" Type="http://schemas.openxmlformats.org/officeDocument/2006/relationships/image" Target="../media/image797.png"/><Relationship Id="rId130" Type="http://schemas.openxmlformats.org/officeDocument/2006/relationships/image" Target="../media/image819.png"/><Relationship Id="rId151" Type="http://schemas.openxmlformats.org/officeDocument/2006/relationships/customXml" Target="../ink/ink1004.xml"/><Relationship Id="rId172" Type="http://schemas.openxmlformats.org/officeDocument/2006/relationships/image" Target="../media/image840.png"/><Relationship Id="rId193" Type="http://schemas.openxmlformats.org/officeDocument/2006/relationships/customXml" Target="../ink/ink1025.xml"/><Relationship Id="rId207" Type="http://schemas.openxmlformats.org/officeDocument/2006/relationships/customXml" Target="../ink/ink1032.xml"/><Relationship Id="rId13" Type="http://schemas.openxmlformats.org/officeDocument/2006/relationships/customXml" Target="../ink/ink935.xml"/><Relationship Id="rId109" Type="http://schemas.openxmlformats.org/officeDocument/2006/relationships/customXml" Target="../ink/ink983.xml"/><Relationship Id="rId34" Type="http://schemas.openxmlformats.org/officeDocument/2006/relationships/image" Target="../media/image771.png"/><Relationship Id="rId55" Type="http://schemas.openxmlformats.org/officeDocument/2006/relationships/customXml" Target="../ink/ink956.xml"/><Relationship Id="rId76" Type="http://schemas.openxmlformats.org/officeDocument/2006/relationships/image" Target="../media/image792.png"/><Relationship Id="rId97" Type="http://schemas.openxmlformats.org/officeDocument/2006/relationships/customXml" Target="../ink/ink977.xml"/><Relationship Id="rId120" Type="http://schemas.openxmlformats.org/officeDocument/2006/relationships/image" Target="../media/image814.png"/><Relationship Id="rId141" Type="http://schemas.openxmlformats.org/officeDocument/2006/relationships/customXml" Target="../ink/ink999.xml"/><Relationship Id="rId7" Type="http://schemas.openxmlformats.org/officeDocument/2006/relationships/customXml" Target="../ink/ink932.xml"/><Relationship Id="rId162" Type="http://schemas.openxmlformats.org/officeDocument/2006/relationships/image" Target="../media/image835.png"/><Relationship Id="rId183" Type="http://schemas.openxmlformats.org/officeDocument/2006/relationships/customXml" Target="../ink/ink1020.xml"/><Relationship Id="rId24" Type="http://schemas.openxmlformats.org/officeDocument/2006/relationships/image" Target="../media/image766.png"/><Relationship Id="rId45" Type="http://schemas.openxmlformats.org/officeDocument/2006/relationships/customXml" Target="../ink/ink951.xml"/><Relationship Id="rId66" Type="http://schemas.openxmlformats.org/officeDocument/2006/relationships/image" Target="../media/image787.png"/><Relationship Id="rId87" Type="http://schemas.openxmlformats.org/officeDocument/2006/relationships/customXml" Target="../ink/ink972.xml"/><Relationship Id="rId110" Type="http://schemas.openxmlformats.org/officeDocument/2006/relationships/image" Target="../media/image809.png"/><Relationship Id="rId131" Type="http://schemas.openxmlformats.org/officeDocument/2006/relationships/customXml" Target="../ink/ink994.xml"/><Relationship Id="rId152" Type="http://schemas.openxmlformats.org/officeDocument/2006/relationships/image" Target="../media/image830.png"/><Relationship Id="rId173" Type="http://schemas.openxmlformats.org/officeDocument/2006/relationships/customXml" Target="../ink/ink1015.xml"/><Relationship Id="rId194" Type="http://schemas.openxmlformats.org/officeDocument/2006/relationships/image" Target="../media/image851.png"/><Relationship Id="rId208" Type="http://schemas.openxmlformats.org/officeDocument/2006/relationships/image" Target="../media/image858.png"/><Relationship Id="rId19" Type="http://schemas.openxmlformats.org/officeDocument/2006/relationships/customXml" Target="../ink/ink938.xml"/><Relationship Id="rId14" Type="http://schemas.openxmlformats.org/officeDocument/2006/relationships/image" Target="../media/image761.png"/><Relationship Id="rId30" Type="http://schemas.openxmlformats.org/officeDocument/2006/relationships/image" Target="../media/image769.png"/><Relationship Id="rId35" Type="http://schemas.openxmlformats.org/officeDocument/2006/relationships/customXml" Target="../ink/ink946.xml"/><Relationship Id="rId56" Type="http://schemas.openxmlformats.org/officeDocument/2006/relationships/image" Target="../media/image782.png"/><Relationship Id="rId77" Type="http://schemas.openxmlformats.org/officeDocument/2006/relationships/customXml" Target="../ink/ink967.xml"/><Relationship Id="rId100" Type="http://schemas.openxmlformats.org/officeDocument/2006/relationships/image" Target="../media/image804.png"/><Relationship Id="rId105" Type="http://schemas.openxmlformats.org/officeDocument/2006/relationships/customXml" Target="../ink/ink981.xml"/><Relationship Id="rId126" Type="http://schemas.openxmlformats.org/officeDocument/2006/relationships/image" Target="../media/image817.png"/><Relationship Id="rId147" Type="http://schemas.openxmlformats.org/officeDocument/2006/relationships/customXml" Target="../ink/ink1002.xml"/><Relationship Id="rId168" Type="http://schemas.openxmlformats.org/officeDocument/2006/relationships/image" Target="../media/image838.png"/><Relationship Id="rId8" Type="http://schemas.openxmlformats.org/officeDocument/2006/relationships/image" Target="../media/image758.png"/><Relationship Id="rId51" Type="http://schemas.openxmlformats.org/officeDocument/2006/relationships/customXml" Target="../ink/ink954.xml"/><Relationship Id="rId72" Type="http://schemas.openxmlformats.org/officeDocument/2006/relationships/image" Target="../media/image790.png"/><Relationship Id="rId93" Type="http://schemas.openxmlformats.org/officeDocument/2006/relationships/customXml" Target="../ink/ink975.xml"/><Relationship Id="rId98" Type="http://schemas.openxmlformats.org/officeDocument/2006/relationships/image" Target="../media/image803.png"/><Relationship Id="rId121" Type="http://schemas.openxmlformats.org/officeDocument/2006/relationships/customXml" Target="../ink/ink989.xml"/><Relationship Id="rId142" Type="http://schemas.openxmlformats.org/officeDocument/2006/relationships/image" Target="../media/image825.png"/><Relationship Id="rId163" Type="http://schemas.openxmlformats.org/officeDocument/2006/relationships/customXml" Target="../ink/ink1010.xml"/><Relationship Id="rId184" Type="http://schemas.openxmlformats.org/officeDocument/2006/relationships/image" Target="../media/image846.png"/><Relationship Id="rId189" Type="http://schemas.openxmlformats.org/officeDocument/2006/relationships/customXml" Target="../ink/ink1023.xml"/><Relationship Id="rId3" Type="http://schemas.openxmlformats.org/officeDocument/2006/relationships/customXml" Target="../ink/ink930.xml"/><Relationship Id="rId214" Type="http://schemas.openxmlformats.org/officeDocument/2006/relationships/image" Target="../media/image861.png"/><Relationship Id="rId25" Type="http://schemas.openxmlformats.org/officeDocument/2006/relationships/customXml" Target="../ink/ink941.xml"/><Relationship Id="rId46" Type="http://schemas.openxmlformats.org/officeDocument/2006/relationships/image" Target="../media/image777.png"/><Relationship Id="rId67" Type="http://schemas.openxmlformats.org/officeDocument/2006/relationships/customXml" Target="../ink/ink962.xml"/><Relationship Id="rId116" Type="http://schemas.openxmlformats.org/officeDocument/2006/relationships/image" Target="../media/image812.png"/><Relationship Id="rId137" Type="http://schemas.openxmlformats.org/officeDocument/2006/relationships/customXml" Target="../ink/ink997.xml"/><Relationship Id="rId158" Type="http://schemas.openxmlformats.org/officeDocument/2006/relationships/image" Target="../media/image833.png"/><Relationship Id="rId20" Type="http://schemas.openxmlformats.org/officeDocument/2006/relationships/image" Target="../media/image764.png"/><Relationship Id="rId41" Type="http://schemas.openxmlformats.org/officeDocument/2006/relationships/customXml" Target="../ink/ink949.xml"/><Relationship Id="rId62" Type="http://schemas.openxmlformats.org/officeDocument/2006/relationships/image" Target="../media/image785.png"/><Relationship Id="rId83" Type="http://schemas.openxmlformats.org/officeDocument/2006/relationships/customXml" Target="../ink/ink970.xml"/><Relationship Id="rId88" Type="http://schemas.openxmlformats.org/officeDocument/2006/relationships/image" Target="../media/image798.png"/><Relationship Id="rId111" Type="http://schemas.openxmlformats.org/officeDocument/2006/relationships/customXml" Target="../ink/ink984.xml"/><Relationship Id="rId132" Type="http://schemas.openxmlformats.org/officeDocument/2006/relationships/image" Target="../media/image820.png"/><Relationship Id="rId153" Type="http://schemas.openxmlformats.org/officeDocument/2006/relationships/customXml" Target="../ink/ink1005.xml"/><Relationship Id="rId174" Type="http://schemas.openxmlformats.org/officeDocument/2006/relationships/image" Target="../media/image841.png"/><Relationship Id="rId179" Type="http://schemas.openxmlformats.org/officeDocument/2006/relationships/customXml" Target="../ink/ink1018.xml"/><Relationship Id="rId195" Type="http://schemas.openxmlformats.org/officeDocument/2006/relationships/customXml" Target="../ink/ink1026.xml"/><Relationship Id="rId209" Type="http://schemas.openxmlformats.org/officeDocument/2006/relationships/customXml" Target="../ink/ink1033.xml"/><Relationship Id="rId190" Type="http://schemas.openxmlformats.org/officeDocument/2006/relationships/image" Target="../media/image849.png"/><Relationship Id="rId204" Type="http://schemas.openxmlformats.org/officeDocument/2006/relationships/image" Target="../media/image856.png"/><Relationship Id="rId15" Type="http://schemas.openxmlformats.org/officeDocument/2006/relationships/customXml" Target="../ink/ink936.xml"/><Relationship Id="rId36" Type="http://schemas.openxmlformats.org/officeDocument/2006/relationships/image" Target="../media/image772.png"/><Relationship Id="rId57" Type="http://schemas.openxmlformats.org/officeDocument/2006/relationships/customXml" Target="../ink/ink957.xml"/><Relationship Id="rId106" Type="http://schemas.openxmlformats.org/officeDocument/2006/relationships/image" Target="../media/image807.png"/><Relationship Id="rId127" Type="http://schemas.openxmlformats.org/officeDocument/2006/relationships/customXml" Target="../ink/ink992.xml"/><Relationship Id="rId10" Type="http://schemas.openxmlformats.org/officeDocument/2006/relationships/image" Target="../media/image759.png"/><Relationship Id="rId31" Type="http://schemas.openxmlformats.org/officeDocument/2006/relationships/customXml" Target="../ink/ink944.xml"/><Relationship Id="rId52" Type="http://schemas.openxmlformats.org/officeDocument/2006/relationships/image" Target="../media/image780.png"/><Relationship Id="rId73" Type="http://schemas.openxmlformats.org/officeDocument/2006/relationships/customXml" Target="../ink/ink965.xml"/><Relationship Id="rId78" Type="http://schemas.openxmlformats.org/officeDocument/2006/relationships/image" Target="../media/image793.png"/><Relationship Id="rId94" Type="http://schemas.openxmlformats.org/officeDocument/2006/relationships/image" Target="../media/image801.png"/><Relationship Id="rId99" Type="http://schemas.openxmlformats.org/officeDocument/2006/relationships/customXml" Target="../ink/ink978.xml"/><Relationship Id="rId101" Type="http://schemas.openxmlformats.org/officeDocument/2006/relationships/customXml" Target="../ink/ink979.xml"/><Relationship Id="rId122" Type="http://schemas.openxmlformats.org/officeDocument/2006/relationships/image" Target="../media/image815.png"/><Relationship Id="rId143" Type="http://schemas.openxmlformats.org/officeDocument/2006/relationships/customXml" Target="../ink/ink1000.xml"/><Relationship Id="rId148" Type="http://schemas.openxmlformats.org/officeDocument/2006/relationships/image" Target="../media/image828.png"/><Relationship Id="rId164" Type="http://schemas.openxmlformats.org/officeDocument/2006/relationships/image" Target="../media/image836.png"/><Relationship Id="rId169" Type="http://schemas.openxmlformats.org/officeDocument/2006/relationships/customXml" Target="../ink/ink1013.xml"/><Relationship Id="rId185" Type="http://schemas.openxmlformats.org/officeDocument/2006/relationships/customXml" Target="../ink/ink1021.xml"/><Relationship Id="rId4" Type="http://schemas.openxmlformats.org/officeDocument/2006/relationships/image" Target="../media/image756.png"/><Relationship Id="rId9" Type="http://schemas.openxmlformats.org/officeDocument/2006/relationships/customXml" Target="../ink/ink933.xml"/><Relationship Id="rId180" Type="http://schemas.openxmlformats.org/officeDocument/2006/relationships/image" Target="../media/image844.png"/><Relationship Id="rId210" Type="http://schemas.openxmlformats.org/officeDocument/2006/relationships/image" Target="../media/image859.png"/><Relationship Id="rId215" Type="http://schemas.openxmlformats.org/officeDocument/2006/relationships/customXml" Target="../ink/ink1036.xml"/><Relationship Id="rId26" Type="http://schemas.openxmlformats.org/officeDocument/2006/relationships/image" Target="../media/image767.png"/><Relationship Id="rId47" Type="http://schemas.openxmlformats.org/officeDocument/2006/relationships/customXml" Target="../ink/ink952.xml"/><Relationship Id="rId68" Type="http://schemas.openxmlformats.org/officeDocument/2006/relationships/image" Target="../media/image788.png"/><Relationship Id="rId89" Type="http://schemas.openxmlformats.org/officeDocument/2006/relationships/customXml" Target="../ink/ink973.xml"/><Relationship Id="rId112" Type="http://schemas.openxmlformats.org/officeDocument/2006/relationships/image" Target="../media/image810.png"/><Relationship Id="rId133" Type="http://schemas.openxmlformats.org/officeDocument/2006/relationships/customXml" Target="../ink/ink995.xml"/><Relationship Id="rId154" Type="http://schemas.openxmlformats.org/officeDocument/2006/relationships/image" Target="../media/image831.png"/><Relationship Id="rId175" Type="http://schemas.openxmlformats.org/officeDocument/2006/relationships/customXml" Target="../ink/ink1016.xml"/><Relationship Id="rId196" Type="http://schemas.openxmlformats.org/officeDocument/2006/relationships/image" Target="../media/image852.png"/><Relationship Id="rId200" Type="http://schemas.openxmlformats.org/officeDocument/2006/relationships/image" Target="../media/image854.png"/><Relationship Id="rId16" Type="http://schemas.openxmlformats.org/officeDocument/2006/relationships/image" Target="../media/image762.png"/><Relationship Id="rId37" Type="http://schemas.openxmlformats.org/officeDocument/2006/relationships/customXml" Target="../ink/ink947.xml"/><Relationship Id="rId58" Type="http://schemas.openxmlformats.org/officeDocument/2006/relationships/image" Target="../media/image783.png"/><Relationship Id="rId79" Type="http://schemas.openxmlformats.org/officeDocument/2006/relationships/customXml" Target="../ink/ink968.xml"/><Relationship Id="rId102" Type="http://schemas.openxmlformats.org/officeDocument/2006/relationships/image" Target="../media/image805.png"/><Relationship Id="rId123" Type="http://schemas.openxmlformats.org/officeDocument/2006/relationships/customXml" Target="../ink/ink990.xml"/><Relationship Id="rId144" Type="http://schemas.openxmlformats.org/officeDocument/2006/relationships/image" Target="../media/image826.png"/><Relationship Id="rId90" Type="http://schemas.openxmlformats.org/officeDocument/2006/relationships/image" Target="../media/image799.png"/><Relationship Id="rId165" Type="http://schemas.openxmlformats.org/officeDocument/2006/relationships/customXml" Target="../ink/ink1011.xml"/><Relationship Id="rId186" Type="http://schemas.openxmlformats.org/officeDocument/2006/relationships/image" Target="../media/image847.png"/><Relationship Id="rId211" Type="http://schemas.openxmlformats.org/officeDocument/2006/relationships/customXml" Target="../ink/ink1034.xml"/><Relationship Id="rId27" Type="http://schemas.openxmlformats.org/officeDocument/2006/relationships/customXml" Target="../ink/ink942.xml"/><Relationship Id="rId48" Type="http://schemas.openxmlformats.org/officeDocument/2006/relationships/image" Target="../media/image778.png"/><Relationship Id="rId69" Type="http://schemas.openxmlformats.org/officeDocument/2006/relationships/customXml" Target="../ink/ink963.xml"/><Relationship Id="rId113" Type="http://schemas.openxmlformats.org/officeDocument/2006/relationships/customXml" Target="../ink/ink985.xml"/><Relationship Id="rId134" Type="http://schemas.openxmlformats.org/officeDocument/2006/relationships/image" Target="../media/image821.png"/><Relationship Id="rId80" Type="http://schemas.openxmlformats.org/officeDocument/2006/relationships/image" Target="../media/image794.png"/><Relationship Id="rId155" Type="http://schemas.openxmlformats.org/officeDocument/2006/relationships/customXml" Target="../ink/ink1006.xml"/><Relationship Id="rId176" Type="http://schemas.openxmlformats.org/officeDocument/2006/relationships/image" Target="../media/image842.png"/><Relationship Id="rId197" Type="http://schemas.openxmlformats.org/officeDocument/2006/relationships/customXml" Target="../ink/ink1027.xml"/><Relationship Id="rId201" Type="http://schemas.openxmlformats.org/officeDocument/2006/relationships/customXml" Target="../ink/ink1029.xml"/><Relationship Id="rId17" Type="http://schemas.openxmlformats.org/officeDocument/2006/relationships/customXml" Target="../ink/ink937.xml"/><Relationship Id="rId38" Type="http://schemas.openxmlformats.org/officeDocument/2006/relationships/image" Target="../media/image773.png"/><Relationship Id="rId59" Type="http://schemas.openxmlformats.org/officeDocument/2006/relationships/customXml" Target="../ink/ink958.xml"/><Relationship Id="rId103" Type="http://schemas.openxmlformats.org/officeDocument/2006/relationships/customXml" Target="../ink/ink980.xml"/><Relationship Id="rId124" Type="http://schemas.openxmlformats.org/officeDocument/2006/relationships/image" Target="../media/image816.png"/><Relationship Id="rId70" Type="http://schemas.openxmlformats.org/officeDocument/2006/relationships/image" Target="../media/image789.png"/><Relationship Id="rId91" Type="http://schemas.openxmlformats.org/officeDocument/2006/relationships/customXml" Target="../ink/ink974.xml"/><Relationship Id="rId145" Type="http://schemas.openxmlformats.org/officeDocument/2006/relationships/customXml" Target="../ink/ink1001.xml"/><Relationship Id="rId166" Type="http://schemas.openxmlformats.org/officeDocument/2006/relationships/image" Target="../media/image837.png"/><Relationship Id="rId187" Type="http://schemas.openxmlformats.org/officeDocument/2006/relationships/customXml" Target="../ink/ink1022.xml"/><Relationship Id="rId1" Type="http://schemas.openxmlformats.org/officeDocument/2006/relationships/slideLayout" Target="../slideLayouts/slideLayout1.xml"/><Relationship Id="rId212" Type="http://schemas.openxmlformats.org/officeDocument/2006/relationships/image" Target="../media/image860.png"/><Relationship Id="rId28" Type="http://schemas.openxmlformats.org/officeDocument/2006/relationships/image" Target="../media/image768.png"/><Relationship Id="rId49" Type="http://schemas.openxmlformats.org/officeDocument/2006/relationships/customXml" Target="../ink/ink953.xml"/><Relationship Id="rId114" Type="http://schemas.openxmlformats.org/officeDocument/2006/relationships/image" Target="../media/image811.png"/><Relationship Id="rId60" Type="http://schemas.openxmlformats.org/officeDocument/2006/relationships/image" Target="../media/image784.png"/><Relationship Id="rId81" Type="http://schemas.openxmlformats.org/officeDocument/2006/relationships/customXml" Target="../ink/ink969.xml"/><Relationship Id="rId135" Type="http://schemas.openxmlformats.org/officeDocument/2006/relationships/customXml" Target="../ink/ink996.xml"/><Relationship Id="rId156" Type="http://schemas.openxmlformats.org/officeDocument/2006/relationships/image" Target="../media/image832.png"/><Relationship Id="rId177" Type="http://schemas.openxmlformats.org/officeDocument/2006/relationships/customXml" Target="../ink/ink1017.xml"/><Relationship Id="rId198" Type="http://schemas.openxmlformats.org/officeDocument/2006/relationships/image" Target="../media/image853.png"/><Relationship Id="rId202" Type="http://schemas.openxmlformats.org/officeDocument/2006/relationships/image" Target="../media/image855.png"/><Relationship Id="rId18" Type="http://schemas.openxmlformats.org/officeDocument/2006/relationships/image" Target="../media/image763.png"/><Relationship Id="rId39" Type="http://schemas.openxmlformats.org/officeDocument/2006/relationships/customXml" Target="../ink/ink948.xml"/><Relationship Id="rId50" Type="http://schemas.openxmlformats.org/officeDocument/2006/relationships/image" Target="../media/image779.png"/><Relationship Id="rId104" Type="http://schemas.openxmlformats.org/officeDocument/2006/relationships/image" Target="../media/image806.png"/><Relationship Id="rId125" Type="http://schemas.openxmlformats.org/officeDocument/2006/relationships/customXml" Target="../ink/ink991.xml"/><Relationship Id="rId146" Type="http://schemas.openxmlformats.org/officeDocument/2006/relationships/image" Target="../media/image827.png"/><Relationship Id="rId167" Type="http://schemas.openxmlformats.org/officeDocument/2006/relationships/customXml" Target="../ink/ink1012.xml"/><Relationship Id="rId188" Type="http://schemas.openxmlformats.org/officeDocument/2006/relationships/image" Target="../media/image848.png"/><Relationship Id="rId71" Type="http://schemas.openxmlformats.org/officeDocument/2006/relationships/customXml" Target="../ink/ink964.xml"/><Relationship Id="rId92" Type="http://schemas.openxmlformats.org/officeDocument/2006/relationships/image" Target="../media/image800.png"/><Relationship Id="rId213" Type="http://schemas.openxmlformats.org/officeDocument/2006/relationships/customXml" Target="../ink/ink1035.xml"/><Relationship Id="rId2" Type="http://schemas.openxmlformats.org/officeDocument/2006/relationships/image" Target="../media/image331.png"/><Relationship Id="rId29" Type="http://schemas.openxmlformats.org/officeDocument/2006/relationships/customXml" Target="../ink/ink943.xml"/><Relationship Id="rId40" Type="http://schemas.openxmlformats.org/officeDocument/2006/relationships/image" Target="../media/image774.png"/><Relationship Id="rId115" Type="http://schemas.openxmlformats.org/officeDocument/2006/relationships/customXml" Target="../ink/ink986.xml"/><Relationship Id="rId136" Type="http://schemas.openxmlformats.org/officeDocument/2006/relationships/image" Target="../media/image822.png"/><Relationship Id="rId157" Type="http://schemas.openxmlformats.org/officeDocument/2006/relationships/customXml" Target="../ink/ink1007.xml"/><Relationship Id="rId178" Type="http://schemas.openxmlformats.org/officeDocument/2006/relationships/image" Target="../media/image843.png"/><Relationship Id="rId61" Type="http://schemas.openxmlformats.org/officeDocument/2006/relationships/customXml" Target="../ink/ink959.xml"/><Relationship Id="rId82" Type="http://schemas.openxmlformats.org/officeDocument/2006/relationships/image" Target="../media/image795.png"/><Relationship Id="rId199" Type="http://schemas.openxmlformats.org/officeDocument/2006/relationships/customXml" Target="../ink/ink1028.xml"/><Relationship Id="rId203" Type="http://schemas.openxmlformats.org/officeDocument/2006/relationships/customXml" Target="../ink/ink1030.xml"/></Relationships>
</file>

<file path=ppt/slides/_rels/slide27.xml.rels><?xml version="1.0" encoding="UTF-8" standalone="yes"?>
<Relationships xmlns="http://schemas.openxmlformats.org/package/2006/relationships"><Relationship Id="rId26" Type="http://schemas.openxmlformats.org/officeDocument/2006/relationships/customXml" Target="../ink/ink1049.xml"/><Relationship Id="rId117" Type="http://schemas.openxmlformats.org/officeDocument/2006/relationships/image" Target="../media/image920.png"/><Relationship Id="rId21" Type="http://schemas.openxmlformats.org/officeDocument/2006/relationships/image" Target="../media/image872.png"/><Relationship Id="rId42" Type="http://schemas.openxmlformats.org/officeDocument/2006/relationships/customXml" Target="../ink/ink1057.xml"/><Relationship Id="rId47" Type="http://schemas.openxmlformats.org/officeDocument/2006/relationships/image" Target="../media/image885.png"/><Relationship Id="rId63" Type="http://schemas.openxmlformats.org/officeDocument/2006/relationships/image" Target="../media/image893.png"/><Relationship Id="rId68" Type="http://schemas.openxmlformats.org/officeDocument/2006/relationships/customXml" Target="../ink/ink1070.xml"/><Relationship Id="rId84" Type="http://schemas.openxmlformats.org/officeDocument/2006/relationships/customXml" Target="../ink/ink1078.xml"/><Relationship Id="rId89" Type="http://schemas.openxmlformats.org/officeDocument/2006/relationships/image" Target="../media/image906.png"/><Relationship Id="rId112" Type="http://schemas.openxmlformats.org/officeDocument/2006/relationships/customXml" Target="../ink/ink1092.xml"/><Relationship Id="rId16" Type="http://schemas.openxmlformats.org/officeDocument/2006/relationships/customXml" Target="../ink/ink1044.xml"/><Relationship Id="rId107" Type="http://schemas.openxmlformats.org/officeDocument/2006/relationships/image" Target="../media/image915.png"/><Relationship Id="rId11" Type="http://schemas.openxmlformats.org/officeDocument/2006/relationships/image" Target="../media/image867.png"/><Relationship Id="rId32" Type="http://schemas.openxmlformats.org/officeDocument/2006/relationships/customXml" Target="../ink/ink1052.xml"/><Relationship Id="rId37" Type="http://schemas.openxmlformats.org/officeDocument/2006/relationships/image" Target="../media/image880.png"/><Relationship Id="rId53" Type="http://schemas.openxmlformats.org/officeDocument/2006/relationships/image" Target="../media/image888.png"/><Relationship Id="rId58" Type="http://schemas.openxmlformats.org/officeDocument/2006/relationships/customXml" Target="../ink/ink1065.xml"/><Relationship Id="rId74" Type="http://schemas.openxmlformats.org/officeDocument/2006/relationships/customXml" Target="../ink/ink1073.xml"/><Relationship Id="rId79" Type="http://schemas.openxmlformats.org/officeDocument/2006/relationships/image" Target="../media/image901.png"/><Relationship Id="rId102" Type="http://schemas.openxmlformats.org/officeDocument/2006/relationships/customXml" Target="../ink/ink1087.xml"/><Relationship Id="rId123" Type="http://schemas.openxmlformats.org/officeDocument/2006/relationships/image" Target="../media/image923.png"/><Relationship Id="rId5" Type="http://schemas.openxmlformats.org/officeDocument/2006/relationships/image" Target="../media/image864.png"/><Relationship Id="rId90" Type="http://schemas.openxmlformats.org/officeDocument/2006/relationships/customXml" Target="../ink/ink1081.xml"/><Relationship Id="rId95" Type="http://schemas.openxmlformats.org/officeDocument/2006/relationships/image" Target="../media/image909.png"/><Relationship Id="rId22" Type="http://schemas.openxmlformats.org/officeDocument/2006/relationships/customXml" Target="../ink/ink1047.xml"/><Relationship Id="rId27" Type="http://schemas.openxmlformats.org/officeDocument/2006/relationships/image" Target="../media/image875.png"/><Relationship Id="rId43" Type="http://schemas.openxmlformats.org/officeDocument/2006/relationships/image" Target="../media/image883.png"/><Relationship Id="rId48" Type="http://schemas.openxmlformats.org/officeDocument/2006/relationships/customXml" Target="../ink/ink1060.xml"/><Relationship Id="rId64" Type="http://schemas.openxmlformats.org/officeDocument/2006/relationships/customXml" Target="../ink/ink1068.xml"/><Relationship Id="rId69" Type="http://schemas.openxmlformats.org/officeDocument/2006/relationships/image" Target="../media/image896.png"/><Relationship Id="rId113" Type="http://schemas.openxmlformats.org/officeDocument/2006/relationships/image" Target="../media/image918.png"/><Relationship Id="rId118" Type="http://schemas.openxmlformats.org/officeDocument/2006/relationships/customXml" Target="../ink/ink1095.xml"/><Relationship Id="rId80" Type="http://schemas.openxmlformats.org/officeDocument/2006/relationships/customXml" Target="../ink/ink1076.xml"/><Relationship Id="rId85" Type="http://schemas.openxmlformats.org/officeDocument/2006/relationships/image" Target="../media/image904.png"/><Relationship Id="rId12" Type="http://schemas.openxmlformats.org/officeDocument/2006/relationships/customXml" Target="../ink/ink1042.xml"/><Relationship Id="rId17" Type="http://schemas.openxmlformats.org/officeDocument/2006/relationships/image" Target="../media/image870.png"/><Relationship Id="rId33" Type="http://schemas.openxmlformats.org/officeDocument/2006/relationships/image" Target="../media/image878.png"/><Relationship Id="rId38" Type="http://schemas.openxmlformats.org/officeDocument/2006/relationships/customXml" Target="../ink/ink1055.xml"/><Relationship Id="rId59" Type="http://schemas.openxmlformats.org/officeDocument/2006/relationships/image" Target="../media/image891.png"/><Relationship Id="rId103" Type="http://schemas.openxmlformats.org/officeDocument/2006/relationships/image" Target="../media/image913.png"/><Relationship Id="rId108" Type="http://schemas.openxmlformats.org/officeDocument/2006/relationships/customXml" Target="../ink/ink1090.xml"/><Relationship Id="rId124" Type="http://schemas.openxmlformats.org/officeDocument/2006/relationships/customXml" Target="../ink/ink1098.xml"/><Relationship Id="rId54" Type="http://schemas.openxmlformats.org/officeDocument/2006/relationships/customXml" Target="../ink/ink1063.xml"/><Relationship Id="rId70" Type="http://schemas.openxmlformats.org/officeDocument/2006/relationships/customXml" Target="../ink/ink1071.xml"/><Relationship Id="rId75" Type="http://schemas.openxmlformats.org/officeDocument/2006/relationships/image" Target="../media/image899.png"/><Relationship Id="rId91" Type="http://schemas.openxmlformats.org/officeDocument/2006/relationships/image" Target="../media/image907.png"/><Relationship Id="rId96" Type="http://schemas.openxmlformats.org/officeDocument/2006/relationships/customXml" Target="../ink/ink1084.xml"/><Relationship Id="rId1" Type="http://schemas.openxmlformats.org/officeDocument/2006/relationships/slideLayout" Target="../slideLayouts/slideLayout1.xml"/><Relationship Id="rId6" Type="http://schemas.openxmlformats.org/officeDocument/2006/relationships/customXml" Target="../ink/ink1039.xml"/><Relationship Id="rId23" Type="http://schemas.openxmlformats.org/officeDocument/2006/relationships/image" Target="../media/image873.png"/><Relationship Id="rId28" Type="http://schemas.openxmlformats.org/officeDocument/2006/relationships/customXml" Target="../ink/ink1050.xml"/><Relationship Id="rId49" Type="http://schemas.openxmlformats.org/officeDocument/2006/relationships/image" Target="../media/image886.png"/><Relationship Id="rId114" Type="http://schemas.openxmlformats.org/officeDocument/2006/relationships/customXml" Target="../ink/ink1093.xml"/><Relationship Id="rId119" Type="http://schemas.openxmlformats.org/officeDocument/2006/relationships/image" Target="../media/image921.png"/><Relationship Id="rId44" Type="http://schemas.openxmlformats.org/officeDocument/2006/relationships/customXml" Target="../ink/ink1058.xml"/><Relationship Id="rId60" Type="http://schemas.openxmlformats.org/officeDocument/2006/relationships/customXml" Target="../ink/ink1066.xml"/><Relationship Id="rId65" Type="http://schemas.openxmlformats.org/officeDocument/2006/relationships/image" Target="../media/image894.png"/><Relationship Id="rId81" Type="http://schemas.openxmlformats.org/officeDocument/2006/relationships/image" Target="../media/image902.png"/><Relationship Id="rId86" Type="http://schemas.openxmlformats.org/officeDocument/2006/relationships/customXml" Target="../ink/ink1079.xml"/><Relationship Id="rId13" Type="http://schemas.openxmlformats.org/officeDocument/2006/relationships/image" Target="../media/image868.png"/><Relationship Id="rId18" Type="http://schemas.openxmlformats.org/officeDocument/2006/relationships/customXml" Target="../ink/ink1045.xml"/><Relationship Id="rId39" Type="http://schemas.openxmlformats.org/officeDocument/2006/relationships/image" Target="../media/image881.png"/><Relationship Id="rId109" Type="http://schemas.openxmlformats.org/officeDocument/2006/relationships/image" Target="../media/image916.png"/><Relationship Id="rId34" Type="http://schemas.openxmlformats.org/officeDocument/2006/relationships/customXml" Target="../ink/ink1053.xml"/><Relationship Id="rId50" Type="http://schemas.openxmlformats.org/officeDocument/2006/relationships/customXml" Target="../ink/ink1061.xml"/><Relationship Id="rId55" Type="http://schemas.openxmlformats.org/officeDocument/2006/relationships/image" Target="../media/image889.png"/><Relationship Id="rId76" Type="http://schemas.openxmlformats.org/officeDocument/2006/relationships/customXml" Target="../ink/ink1074.xml"/><Relationship Id="rId97" Type="http://schemas.openxmlformats.org/officeDocument/2006/relationships/image" Target="../media/image910.png"/><Relationship Id="rId104" Type="http://schemas.openxmlformats.org/officeDocument/2006/relationships/customXml" Target="../ink/ink1088.xml"/><Relationship Id="rId120" Type="http://schemas.openxmlformats.org/officeDocument/2006/relationships/customXml" Target="../ink/ink1096.xml"/><Relationship Id="rId125" Type="http://schemas.openxmlformats.org/officeDocument/2006/relationships/image" Target="../media/image924.png"/><Relationship Id="rId7" Type="http://schemas.openxmlformats.org/officeDocument/2006/relationships/image" Target="../media/image865.png"/><Relationship Id="rId71" Type="http://schemas.openxmlformats.org/officeDocument/2006/relationships/image" Target="../media/image897.png"/><Relationship Id="rId92" Type="http://schemas.openxmlformats.org/officeDocument/2006/relationships/customXml" Target="../ink/ink1082.xml"/><Relationship Id="rId2" Type="http://schemas.openxmlformats.org/officeDocument/2006/relationships/customXml" Target="../ink/ink1037.xml"/><Relationship Id="rId29" Type="http://schemas.openxmlformats.org/officeDocument/2006/relationships/image" Target="../media/image876.png"/><Relationship Id="rId24" Type="http://schemas.openxmlformats.org/officeDocument/2006/relationships/customXml" Target="../ink/ink1048.xml"/><Relationship Id="rId40" Type="http://schemas.openxmlformats.org/officeDocument/2006/relationships/customXml" Target="../ink/ink1056.xml"/><Relationship Id="rId45" Type="http://schemas.openxmlformats.org/officeDocument/2006/relationships/image" Target="../media/image884.png"/><Relationship Id="rId66" Type="http://schemas.openxmlformats.org/officeDocument/2006/relationships/customXml" Target="../ink/ink1069.xml"/><Relationship Id="rId87" Type="http://schemas.openxmlformats.org/officeDocument/2006/relationships/image" Target="../media/image905.png"/><Relationship Id="rId110" Type="http://schemas.openxmlformats.org/officeDocument/2006/relationships/customXml" Target="../ink/ink1091.xml"/><Relationship Id="rId115" Type="http://schemas.openxmlformats.org/officeDocument/2006/relationships/image" Target="../media/image919.png"/><Relationship Id="rId61" Type="http://schemas.openxmlformats.org/officeDocument/2006/relationships/image" Target="../media/image892.png"/><Relationship Id="rId82" Type="http://schemas.openxmlformats.org/officeDocument/2006/relationships/customXml" Target="../ink/ink1077.xml"/><Relationship Id="rId19" Type="http://schemas.openxmlformats.org/officeDocument/2006/relationships/image" Target="../media/image871.png"/><Relationship Id="rId14" Type="http://schemas.openxmlformats.org/officeDocument/2006/relationships/customXml" Target="../ink/ink1043.xml"/><Relationship Id="rId30" Type="http://schemas.openxmlformats.org/officeDocument/2006/relationships/customXml" Target="../ink/ink1051.xml"/><Relationship Id="rId35" Type="http://schemas.openxmlformats.org/officeDocument/2006/relationships/image" Target="../media/image879.png"/><Relationship Id="rId56" Type="http://schemas.openxmlformats.org/officeDocument/2006/relationships/customXml" Target="../ink/ink1064.xml"/><Relationship Id="rId77" Type="http://schemas.openxmlformats.org/officeDocument/2006/relationships/image" Target="../media/image900.png"/><Relationship Id="rId100" Type="http://schemas.openxmlformats.org/officeDocument/2006/relationships/customXml" Target="../ink/ink1086.xml"/><Relationship Id="rId105" Type="http://schemas.openxmlformats.org/officeDocument/2006/relationships/image" Target="../media/image914.png"/><Relationship Id="rId126" Type="http://schemas.openxmlformats.org/officeDocument/2006/relationships/customXml" Target="../ink/ink1099.xml"/><Relationship Id="rId8" Type="http://schemas.openxmlformats.org/officeDocument/2006/relationships/customXml" Target="../ink/ink1040.xml"/><Relationship Id="rId51" Type="http://schemas.openxmlformats.org/officeDocument/2006/relationships/image" Target="../media/image887.png"/><Relationship Id="rId72" Type="http://schemas.openxmlformats.org/officeDocument/2006/relationships/customXml" Target="../ink/ink1072.xml"/><Relationship Id="rId93" Type="http://schemas.openxmlformats.org/officeDocument/2006/relationships/image" Target="../media/image908.png"/><Relationship Id="rId98" Type="http://schemas.openxmlformats.org/officeDocument/2006/relationships/customXml" Target="../ink/ink1085.xml"/><Relationship Id="rId121" Type="http://schemas.openxmlformats.org/officeDocument/2006/relationships/image" Target="../media/image922.png"/><Relationship Id="rId3" Type="http://schemas.openxmlformats.org/officeDocument/2006/relationships/image" Target="../media/image863.png"/><Relationship Id="rId25" Type="http://schemas.openxmlformats.org/officeDocument/2006/relationships/image" Target="../media/image874.png"/><Relationship Id="rId46" Type="http://schemas.openxmlformats.org/officeDocument/2006/relationships/customXml" Target="../ink/ink1059.xml"/><Relationship Id="rId67" Type="http://schemas.openxmlformats.org/officeDocument/2006/relationships/image" Target="../media/image895.png"/><Relationship Id="rId116" Type="http://schemas.openxmlformats.org/officeDocument/2006/relationships/customXml" Target="../ink/ink1094.xml"/><Relationship Id="rId20" Type="http://schemas.openxmlformats.org/officeDocument/2006/relationships/customXml" Target="../ink/ink1046.xml"/><Relationship Id="rId41" Type="http://schemas.openxmlformats.org/officeDocument/2006/relationships/image" Target="../media/image882.png"/><Relationship Id="rId62" Type="http://schemas.openxmlformats.org/officeDocument/2006/relationships/customXml" Target="../ink/ink1067.xml"/><Relationship Id="rId83" Type="http://schemas.openxmlformats.org/officeDocument/2006/relationships/image" Target="../media/image903.png"/><Relationship Id="rId88" Type="http://schemas.openxmlformats.org/officeDocument/2006/relationships/customXml" Target="../ink/ink1080.xml"/><Relationship Id="rId111" Type="http://schemas.openxmlformats.org/officeDocument/2006/relationships/image" Target="../media/image917.png"/><Relationship Id="rId15" Type="http://schemas.openxmlformats.org/officeDocument/2006/relationships/image" Target="../media/image869.png"/><Relationship Id="rId36" Type="http://schemas.openxmlformats.org/officeDocument/2006/relationships/customXml" Target="../ink/ink1054.xml"/><Relationship Id="rId57" Type="http://schemas.openxmlformats.org/officeDocument/2006/relationships/image" Target="../media/image890.png"/><Relationship Id="rId106" Type="http://schemas.openxmlformats.org/officeDocument/2006/relationships/customXml" Target="../ink/ink1089.xml"/><Relationship Id="rId127" Type="http://schemas.openxmlformats.org/officeDocument/2006/relationships/image" Target="../media/image925.png"/><Relationship Id="rId10" Type="http://schemas.openxmlformats.org/officeDocument/2006/relationships/customXml" Target="../ink/ink1041.xml"/><Relationship Id="rId31" Type="http://schemas.openxmlformats.org/officeDocument/2006/relationships/image" Target="../media/image877.png"/><Relationship Id="rId52" Type="http://schemas.openxmlformats.org/officeDocument/2006/relationships/customXml" Target="../ink/ink1062.xml"/><Relationship Id="rId73" Type="http://schemas.openxmlformats.org/officeDocument/2006/relationships/image" Target="../media/image898.png"/><Relationship Id="rId78" Type="http://schemas.openxmlformats.org/officeDocument/2006/relationships/customXml" Target="../ink/ink1075.xml"/><Relationship Id="rId94" Type="http://schemas.openxmlformats.org/officeDocument/2006/relationships/customXml" Target="../ink/ink1083.xml"/><Relationship Id="rId99" Type="http://schemas.openxmlformats.org/officeDocument/2006/relationships/image" Target="../media/image911.png"/><Relationship Id="rId101" Type="http://schemas.openxmlformats.org/officeDocument/2006/relationships/image" Target="../media/image912.png"/><Relationship Id="rId122" Type="http://schemas.openxmlformats.org/officeDocument/2006/relationships/customXml" Target="../ink/ink1097.xml"/><Relationship Id="rId4" Type="http://schemas.openxmlformats.org/officeDocument/2006/relationships/customXml" Target="../ink/ink1038.xml"/><Relationship Id="rId9" Type="http://schemas.openxmlformats.org/officeDocument/2006/relationships/image" Target="../media/image866.png"/></Relationships>
</file>

<file path=ppt/slides/_rels/slide28.xml.rels><?xml version="1.0" encoding="UTF-8" standalone="yes"?>
<Relationships xmlns="http://schemas.openxmlformats.org/package/2006/relationships"><Relationship Id="rId117" Type="http://schemas.openxmlformats.org/officeDocument/2006/relationships/customXml" Target="../ink/ink1157.xml"/><Relationship Id="rId21" Type="http://schemas.openxmlformats.org/officeDocument/2006/relationships/customXml" Target="../ink/ink1109.xml"/><Relationship Id="rId42" Type="http://schemas.openxmlformats.org/officeDocument/2006/relationships/image" Target="../media/image936.png"/><Relationship Id="rId63" Type="http://schemas.openxmlformats.org/officeDocument/2006/relationships/customXml" Target="../ink/ink1130.xml"/><Relationship Id="rId84" Type="http://schemas.openxmlformats.org/officeDocument/2006/relationships/image" Target="../media/image957.png"/><Relationship Id="rId138" Type="http://schemas.openxmlformats.org/officeDocument/2006/relationships/image" Target="../media/image694.png"/><Relationship Id="rId159" Type="http://schemas.openxmlformats.org/officeDocument/2006/relationships/customXml" Target="../ink/ink1178.xml"/><Relationship Id="rId107" Type="http://schemas.openxmlformats.org/officeDocument/2006/relationships/customXml" Target="../ink/ink1152.xml"/><Relationship Id="rId11" Type="http://schemas.openxmlformats.org/officeDocument/2006/relationships/customXml" Target="../ink/ink1104.xml"/><Relationship Id="rId32" Type="http://schemas.openxmlformats.org/officeDocument/2006/relationships/image" Target="../media/image931.png"/><Relationship Id="rId53" Type="http://schemas.openxmlformats.org/officeDocument/2006/relationships/customXml" Target="../ink/ink1125.xml"/><Relationship Id="rId74" Type="http://schemas.openxmlformats.org/officeDocument/2006/relationships/image" Target="../media/image952.png"/><Relationship Id="rId128" Type="http://schemas.openxmlformats.org/officeDocument/2006/relationships/image" Target="../media/image979.png"/><Relationship Id="rId149" Type="http://schemas.openxmlformats.org/officeDocument/2006/relationships/customXml" Target="../ink/ink1173.xml"/><Relationship Id="rId5" Type="http://schemas.openxmlformats.org/officeDocument/2006/relationships/customXml" Target="../ink/ink1101.xml"/><Relationship Id="rId95" Type="http://schemas.openxmlformats.org/officeDocument/2006/relationships/customXml" Target="../ink/ink1146.xml"/><Relationship Id="rId160" Type="http://schemas.openxmlformats.org/officeDocument/2006/relationships/image" Target="../media/image705.png"/><Relationship Id="rId22" Type="http://schemas.openxmlformats.org/officeDocument/2006/relationships/image" Target="../media/image926.png"/><Relationship Id="rId43" Type="http://schemas.openxmlformats.org/officeDocument/2006/relationships/customXml" Target="../ink/ink1120.xml"/><Relationship Id="rId64" Type="http://schemas.openxmlformats.org/officeDocument/2006/relationships/image" Target="../media/image947.png"/><Relationship Id="rId118" Type="http://schemas.openxmlformats.org/officeDocument/2006/relationships/image" Target="../media/image974.png"/><Relationship Id="rId139" Type="http://schemas.openxmlformats.org/officeDocument/2006/relationships/customXml" Target="../ink/ink1168.xml"/><Relationship Id="rId85" Type="http://schemas.openxmlformats.org/officeDocument/2006/relationships/customXml" Target="../ink/ink1141.xml"/><Relationship Id="rId150" Type="http://schemas.openxmlformats.org/officeDocument/2006/relationships/image" Target="../media/image700.png"/><Relationship Id="rId12" Type="http://schemas.openxmlformats.org/officeDocument/2006/relationships/image" Target="../media/image689.png"/><Relationship Id="rId17" Type="http://schemas.openxmlformats.org/officeDocument/2006/relationships/customXml" Target="../ink/ink1107.xml"/><Relationship Id="rId33" Type="http://schemas.openxmlformats.org/officeDocument/2006/relationships/customXml" Target="../ink/ink1115.xml"/><Relationship Id="rId38" Type="http://schemas.openxmlformats.org/officeDocument/2006/relationships/image" Target="../media/image934.png"/><Relationship Id="rId59" Type="http://schemas.openxmlformats.org/officeDocument/2006/relationships/customXml" Target="../ink/ink1128.xml"/><Relationship Id="rId103" Type="http://schemas.openxmlformats.org/officeDocument/2006/relationships/customXml" Target="../ink/ink1150.xml"/><Relationship Id="rId108" Type="http://schemas.openxmlformats.org/officeDocument/2006/relationships/image" Target="../media/image969.png"/><Relationship Id="rId124" Type="http://schemas.openxmlformats.org/officeDocument/2006/relationships/image" Target="../media/image977.png"/><Relationship Id="rId129" Type="http://schemas.openxmlformats.org/officeDocument/2006/relationships/customXml" Target="../ink/ink1163.xml"/><Relationship Id="rId54" Type="http://schemas.openxmlformats.org/officeDocument/2006/relationships/image" Target="../media/image942.png"/><Relationship Id="rId70" Type="http://schemas.openxmlformats.org/officeDocument/2006/relationships/image" Target="../media/image950.png"/><Relationship Id="rId75" Type="http://schemas.openxmlformats.org/officeDocument/2006/relationships/customXml" Target="../ink/ink1136.xml"/><Relationship Id="rId91" Type="http://schemas.openxmlformats.org/officeDocument/2006/relationships/customXml" Target="../ink/ink1144.xml"/><Relationship Id="rId96" Type="http://schemas.openxmlformats.org/officeDocument/2006/relationships/image" Target="../media/image963.png"/><Relationship Id="rId140" Type="http://schemas.openxmlformats.org/officeDocument/2006/relationships/image" Target="../media/image695.png"/><Relationship Id="rId145" Type="http://schemas.openxmlformats.org/officeDocument/2006/relationships/customXml" Target="../ink/ink1171.xml"/><Relationship Id="rId161" Type="http://schemas.openxmlformats.org/officeDocument/2006/relationships/customXml" Target="../ink/ink1179.xml"/><Relationship Id="rId1" Type="http://schemas.openxmlformats.org/officeDocument/2006/relationships/slideLayout" Target="../slideLayouts/slideLayout1.xml"/><Relationship Id="rId6" Type="http://schemas.openxmlformats.org/officeDocument/2006/relationships/image" Target="../media/image686.png"/><Relationship Id="rId23" Type="http://schemas.openxmlformats.org/officeDocument/2006/relationships/customXml" Target="../ink/ink1110.xml"/><Relationship Id="rId28" Type="http://schemas.openxmlformats.org/officeDocument/2006/relationships/image" Target="../media/image929.png"/><Relationship Id="rId49" Type="http://schemas.openxmlformats.org/officeDocument/2006/relationships/customXml" Target="../ink/ink1123.xml"/><Relationship Id="rId114" Type="http://schemas.openxmlformats.org/officeDocument/2006/relationships/image" Target="../media/image972.png"/><Relationship Id="rId119" Type="http://schemas.openxmlformats.org/officeDocument/2006/relationships/customXml" Target="../ink/ink1158.xml"/><Relationship Id="rId44" Type="http://schemas.openxmlformats.org/officeDocument/2006/relationships/image" Target="../media/image937.png"/><Relationship Id="rId60" Type="http://schemas.openxmlformats.org/officeDocument/2006/relationships/image" Target="../media/image945.png"/><Relationship Id="rId65" Type="http://schemas.openxmlformats.org/officeDocument/2006/relationships/customXml" Target="../ink/ink1131.xml"/><Relationship Id="rId81" Type="http://schemas.openxmlformats.org/officeDocument/2006/relationships/customXml" Target="../ink/ink1139.xml"/><Relationship Id="rId86" Type="http://schemas.openxmlformats.org/officeDocument/2006/relationships/image" Target="../media/image958.png"/><Relationship Id="rId130" Type="http://schemas.openxmlformats.org/officeDocument/2006/relationships/image" Target="../media/image980.png"/><Relationship Id="rId135" Type="http://schemas.openxmlformats.org/officeDocument/2006/relationships/customXml" Target="../ink/ink1166.xml"/><Relationship Id="rId151" Type="http://schemas.openxmlformats.org/officeDocument/2006/relationships/customXml" Target="../ink/ink1174.xml"/><Relationship Id="rId156" Type="http://schemas.openxmlformats.org/officeDocument/2006/relationships/image" Target="../media/image703.png"/><Relationship Id="rId13" Type="http://schemas.openxmlformats.org/officeDocument/2006/relationships/customXml" Target="../ink/ink1105.xml"/><Relationship Id="rId18" Type="http://schemas.openxmlformats.org/officeDocument/2006/relationships/image" Target="../media/image692.png"/><Relationship Id="rId39" Type="http://schemas.openxmlformats.org/officeDocument/2006/relationships/customXml" Target="../ink/ink1118.xml"/><Relationship Id="rId109" Type="http://schemas.openxmlformats.org/officeDocument/2006/relationships/customXml" Target="../ink/ink1153.xml"/><Relationship Id="rId34" Type="http://schemas.openxmlformats.org/officeDocument/2006/relationships/image" Target="../media/image932.png"/><Relationship Id="rId50" Type="http://schemas.openxmlformats.org/officeDocument/2006/relationships/image" Target="../media/image940.png"/><Relationship Id="rId55" Type="http://schemas.openxmlformats.org/officeDocument/2006/relationships/customXml" Target="../ink/ink1126.xml"/><Relationship Id="rId76" Type="http://schemas.openxmlformats.org/officeDocument/2006/relationships/image" Target="../media/image953.png"/><Relationship Id="rId97" Type="http://schemas.openxmlformats.org/officeDocument/2006/relationships/customXml" Target="../ink/ink1147.xml"/><Relationship Id="rId104" Type="http://schemas.openxmlformats.org/officeDocument/2006/relationships/image" Target="../media/image967.png"/><Relationship Id="rId120" Type="http://schemas.openxmlformats.org/officeDocument/2006/relationships/image" Target="../media/image975.png"/><Relationship Id="rId125" Type="http://schemas.openxmlformats.org/officeDocument/2006/relationships/customXml" Target="../ink/ink1161.xml"/><Relationship Id="rId141" Type="http://schemas.openxmlformats.org/officeDocument/2006/relationships/customXml" Target="../ink/ink1169.xml"/><Relationship Id="rId146" Type="http://schemas.openxmlformats.org/officeDocument/2006/relationships/image" Target="../media/image6980.png"/><Relationship Id="rId7" Type="http://schemas.openxmlformats.org/officeDocument/2006/relationships/customXml" Target="../ink/ink1102.xml"/><Relationship Id="rId71" Type="http://schemas.openxmlformats.org/officeDocument/2006/relationships/customXml" Target="../ink/ink1134.xml"/><Relationship Id="rId92" Type="http://schemas.openxmlformats.org/officeDocument/2006/relationships/image" Target="../media/image961.png"/><Relationship Id="rId162" Type="http://schemas.openxmlformats.org/officeDocument/2006/relationships/image" Target="../media/image706.png"/><Relationship Id="rId2" Type="http://schemas.openxmlformats.org/officeDocument/2006/relationships/notesSlide" Target="../notesSlides/notesSlide2.xml"/><Relationship Id="rId29" Type="http://schemas.openxmlformats.org/officeDocument/2006/relationships/customXml" Target="../ink/ink1113.xml"/><Relationship Id="rId24" Type="http://schemas.openxmlformats.org/officeDocument/2006/relationships/image" Target="../media/image927.png"/><Relationship Id="rId40" Type="http://schemas.openxmlformats.org/officeDocument/2006/relationships/image" Target="../media/image935.png"/><Relationship Id="rId45" Type="http://schemas.openxmlformats.org/officeDocument/2006/relationships/customXml" Target="../ink/ink1121.xml"/><Relationship Id="rId66" Type="http://schemas.openxmlformats.org/officeDocument/2006/relationships/image" Target="../media/image948.png"/><Relationship Id="rId87" Type="http://schemas.openxmlformats.org/officeDocument/2006/relationships/customXml" Target="../ink/ink1142.xml"/><Relationship Id="rId110" Type="http://schemas.openxmlformats.org/officeDocument/2006/relationships/image" Target="../media/image970.png"/><Relationship Id="rId115" Type="http://schemas.openxmlformats.org/officeDocument/2006/relationships/customXml" Target="../ink/ink1156.xml"/><Relationship Id="rId131" Type="http://schemas.openxmlformats.org/officeDocument/2006/relationships/customXml" Target="../ink/ink1164.xml"/><Relationship Id="rId136" Type="http://schemas.openxmlformats.org/officeDocument/2006/relationships/image" Target="../media/image983.png"/><Relationship Id="rId157" Type="http://schemas.openxmlformats.org/officeDocument/2006/relationships/customXml" Target="../ink/ink1177.xml"/><Relationship Id="rId61" Type="http://schemas.openxmlformats.org/officeDocument/2006/relationships/customXml" Target="../ink/ink1129.xml"/><Relationship Id="rId82" Type="http://schemas.openxmlformats.org/officeDocument/2006/relationships/image" Target="../media/image956.png"/><Relationship Id="rId152" Type="http://schemas.openxmlformats.org/officeDocument/2006/relationships/image" Target="../media/image701.png"/><Relationship Id="rId19" Type="http://schemas.openxmlformats.org/officeDocument/2006/relationships/customXml" Target="../ink/ink1108.xml"/><Relationship Id="rId14" Type="http://schemas.openxmlformats.org/officeDocument/2006/relationships/image" Target="../media/image690.png"/><Relationship Id="rId30" Type="http://schemas.openxmlformats.org/officeDocument/2006/relationships/image" Target="../media/image930.png"/><Relationship Id="rId35" Type="http://schemas.openxmlformats.org/officeDocument/2006/relationships/customXml" Target="../ink/ink1116.xml"/><Relationship Id="rId56" Type="http://schemas.openxmlformats.org/officeDocument/2006/relationships/image" Target="../media/image943.png"/><Relationship Id="rId77" Type="http://schemas.openxmlformats.org/officeDocument/2006/relationships/customXml" Target="../ink/ink1137.xml"/><Relationship Id="rId100" Type="http://schemas.openxmlformats.org/officeDocument/2006/relationships/image" Target="../media/image965.png"/><Relationship Id="rId105" Type="http://schemas.openxmlformats.org/officeDocument/2006/relationships/customXml" Target="../ink/ink1151.xml"/><Relationship Id="rId126" Type="http://schemas.openxmlformats.org/officeDocument/2006/relationships/image" Target="../media/image978.png"/><Relationship Id="rId147" Type="http://schemas.openxmlformats.org/officeDocument/2006/relationships/customXml" Target="../ink/ink1172.xml"/><Relationship Id="rId8" Type="http://schemas.openxmlformats.org/officeDocument/2006/relationships/image" Target="../media/image687.png"/><Relationship Id="rId51" Type="http://schemas.openxmlformats.org/officeDocument/2006/relationships/customXml" Target="../ink/ink1124.xml"/><Relationship Id="rId72" Type="http://schemas.openxmlformats.org/officeDocument/2006/relationships/image" Target="../media/image951.png"/><Relationship Id="rId93" Type="http://schemas.openxmlformats.org/officeDocument/2006/relationships/customXml" Target="../ink/ink1145.xml"/><Relationship Id="rId98" Type="http://schemas.openxmlformats.org/officeDocument/2006/relationships/image" Target="../media/image964.png"/><Relationship Id="rId121" Type="http://schemas.openxmlformats.org/officeDocument/2006/relationships/customXml" Target="../ink/ink1159.xml"/><Relationship Id="rId142" Type="http://schemas.openxmlformats.org/officeDocument/2006/relationships/image" Target="../media/image696.png"/><Relationship Id="rId3" Type="http://schemas.openxmlformats.org/officeDocument/2006/relationships/customXml" Target="../ink/ink1100.xml"/><Relationship Id="rId25" Type="http://schemas.openxmlformats.org/officeDocument/2006/relationships/customXml" Target="../ink/ink1111.xml"/><Relationship Id="rId46" Type="http://schemas.openxmlformats.org/officeDocument/2006/relationships/image" Target="../media/image938.png"/><Relationship Id="rId67" Type="http://schemas.openxmlformats.org/officeDocument/2006/relationships/customXml" Target="../ink/ink1132.xml"/><Relationship Id="rId116" Type="http://schemas.openxmlformats.org/officeDocument/2006/relationships/image" Target="../media/image973.png"/><Relationship Id="rId137" Type="http://schemas.openxmlformats.org/officeDocument/2006/relationships/customXml" Target="../ink/ink1167.xml"/><Relationship Id="rId158" Type="http://schemas.openxmlformats.org/officeDocument/2006/relationships/image" Target="../media/image704.png"/><Relationship Id="rId20" Type="http://schemas.openxmlformats.org/officeDocument/2006/relationships/image" Target="../media/image693.png"/><Relationship Id="rId41" Type="http://schemas.openxmlformats.org/officeDocument/2006/relationships/customXml" Target="../ink/ink1119.xml"/><Relationship Id="rId62" Type="http://schemas.openxmlformats.org/officeDocument/2006/relationships/image" Target="../media/image946.png"/><Relationship Id="rId83" Type="http://schemas.openxmlformats.org/officeDocument/2006/relationships/customXml" Target="../ink/ink1140.xml"/><Relationship Id="rId88" Type="http://schemas.openxmlformats.org/officeDocument/2006/relationships/image" Target="../media/image959.png"/><Relationship Id="rId111" Type="http://schemas.openxmlformats.org/officeDocument/2006/relationships/customXml" Target="../ink/ink1154.xml"/><Relationship Id="rId132" Type="http://schemas.openxmlformats.org/officeDocument/2006/relationships/image" Target="../media/image981.png"/><Relationship Id="rId153" Type="http://schemas.openxmlformats.org/officeDocument/2006/relationships/customXml" Target="../ink/ink1175.xml"/><Relationship Id="rId15" Type="http://schemas.openxmlformats.org/officeDocument/2006/relationships/customXml" Target="../ink/ink1106.xml"/><Relationship Id="rId36" Type="http://schemas.openxmlformats.org/officeDocument/2006/relationships/image" Target="../media/image933.png"/><Relationship Id="rId57" Type="http://schemas.openxmlformats.org/officeDocument/2006/relationships/customXml" Target="../ink/ink1127.xml"/><Relationship Id="rId106" Type="http://schemas.openxmlformats.org/officeDocument/2006/relationships/image" Target="../media/image968.png"/><Relationship Id="rId127" Type="http://schemas.openxmlformats.org/officeDocument/2006/relationships/customXml" Target="../ink/ink1162.xml"/><Relationship Id="rId10" Type="http://schemas.openxmlformats.org/officeDocument/2006/relationships/image" Target="../media/image688.png"/><Relationship Id="rId31" Type="http://schemas.openxmlformats.org/officeDocument/2006/relationships/customXml" Target="../ink/ink1114.xml"/><Relationship Id="rId52" Type="http://schemas.openxmlformats.org/officeDocument/2006/relationships/image" Target="../media/image941.png"/><Relationship Id="rId73" Type="http://schemas.openxmlformats.org/officeDocument/2006/relationships/customXml" Target="../ink/ink1135.xml"/><Relationship Id="rId78" Type="http://schemas.openxmlformats.org/officeDocument/2006/relationships/image" Target="../media/image954.png"/><Relationship Id="rId94" Type="http://schemas.openxmlformats.org/officeDocument/2006/relationships/image" Target="../media/image962.png"/><Relationship Id="rId99" Type="http://schemas.openxmlformats.org/officeDocument/2006/relationships/customXml" Target="../ink/ink1148.xml"/><Relationship Id="rId101" Type="http://schemas.openxmlformats.org/officeDocument/2006/relationships/customXml" Target="../ink/ink1149.xml"/><Relationship Id="rId122" Type="http://schemas.openxmlformats.org/officeDocument/2006/relationships/image" Target="../media/image976.png"/><Relationship Id="rId143" Type="http://schemas.openxmlformats.org/officeDocument/2006/relationships/customXml" Target="../ink/ink1170.xml"/><Relationship Id="rId148" Type="http://schemas.openxmlformats.org/officeDocument/2006/relationships/image" Target="../media/image699.png"/><Relationship Id="rId4" Type="http://schemas.openxmlformats.org/officeDocument/2006/relationships/image" Target="../media/image685.png"/><Relationship Id="rId9" Type="http://schemas.openxmlformats.org/officeDocument/2006/relationships/customXml" Target="../ink/ink1103.xml"/><Relationship Id="rId26" Type="http://schemas.openxmlformats.org/officeDocument/2006/relationships/image" Target="../media/image928.png"/><Relationship Id="rId47" Type="http://schemas.openxmlformats.org/officeDocument/2006/relationships/customXml" Target="../ink/ink1122.xml"/><Relationship Id="rId68" Type="http://schemas.openxmlformats.org/officeDocument/2006/relationships/image" Target="../media/image949.png"/><Relationship Id="rId89" Type="http://schemas.openxmlformats.org/officeDocument/2006/relationships/customXml" Target="../ink/ink1143.xml"/><Relationship Id="rId112" Type="http://schemas.openxmlformats.org/officeDocument/2006/relationships/image" Target="../media/image971.png"/><Relationship Id="rId133" Type="http://schemas.openxmlformats.org/officeDocument/2006/relationships/customXml" Target="../ink/ink1165.xml"/><Relationship Id="rId154" Type="http://schemas.openxmlformats.org/officeDocument/2006/relationships/image" Target="../media/image702.png"/><Relationship Id="rId16" Type="http://schemas.openxmlformats.org/officeDocument/2006/relationships/image" Target="../media/image691.png"/><Relationship Id="rId37" Type="http://schemas.openxmlformats.org/officeDocument/2006/relationships/customXml" Target="../ink/ink1117.xml"/><Relationship Id="rId58" Type="http://schemas.openxmlformats.org/officeDocument/2006/relationships/image" Target="../media/image944.png"/><Relationship Id="rId79" Type="http://schemas.openxmlformats.org/officeDocument/2006/relationships/customXml" Target="../ink/ink1138.xml"/><Relationship Id="rId102" Type="http://schemas.openxmlformats.org/officeDocument/2006/relationships/image" Target="../media/image966.png"/><Relationship Id="rId123" Type="http://schemas.openxmlformats.org/officeDocument/2006/relationships/customXml" Target="../ink/ink1160.xml"/><Relationship Id="rId144" Type="http://schemas.openxmlformats.org/officeDocument/2006/relationships/image" Target="../media/image697.png"/><Relationship Id="rId90" Type="http://schemas.openxmlformats.org/officeDocument/2006/relationships/image" Target="../media/image960.png"/><Relationship Id="rId27" Type="http://schemas.openxmlformats.org/officeDocument/2006/relationships/customXml" Target="../ink/ink1112.xml"/><Relationship Id="rId48" Type="http://schemas.openxmlformats.org/officeDocument/2006/relationships/image" Target="../media/image939.png"/><Relationship Id="rId69" Type="http://schemas.openxmlformats.org/officeDocument/2006/relationships/customXml" Target="../ink/ink1133.xml"/><Relationship Id="rId113" Type="http://schemas.openxmlformats.org/officeDocument/2006/relationships/customXml" Target="../ink/ink1155.xml"/><Relationship Id="rId134" Type="http://schemas.openxmlformats.org/officeDocument/2006/relationships/image" Target="../media/image982.png"/><Relationship Id="rId80" Type="http://schemas.openxmlformats.org/officeDocument/2006/relationships/image" Target="../media/image955.png"/><Relationship Id="rId155" Type="http://schemas.openxmlformats.org/officeDocument/2006/relationships/customXml" Target="../ink/ink1176.xml"/></Relationships>
</file>

<file path=ppt/slides/_rels/slide29.xml.rels><?xml version="1.0" encoding="UTF-8" standalone="yes"?>
<Relationships xmlns="http://schemas.openxmlformats.org/package/2006/relationships"><Relationship Id="rId13" Type="http://schemas.openxmlformats.org/officeDocument/2006/relationships/customXml" Target="../ink/ink1185.xml"/><Relationship Id="rId18" Type="http://schemas.openxmlformats.org/officeDocument/2006/relationships/image" Target="../media/image991.png"/><Relationship Id="rId26" Type="http://schemas.openxmlformats.org/officeDocument/2006/relationships/image" Target="../media/image696.png"/><Relationship Id="rId39" Type="http://schemas.openxmlformats.org/officeDocument/2006/relationships/customXml" Target="../ink/ink1198.xml"/><Relationship Id="rId21" Type="http://schemas.openxmlformats.org/officeDocument/2006/relationships/customXml" Target="../ink/ink1189.xml"/><Relationship Id="rId34" Type="http://schemas.openxmlformats.org/officeDocument/2006/relationships/image" Target="../media/image700.png"/><Relationship Id="rId42" Type="http://schemas.openxmlformats.org/officeDocument/2006/relationships/image" Target="../media/image704.png"/><Relationship Id="rId7" Type="http://schemas.openxmlformats.org/officeDocument/2006/relationships/customXml" Target="../ink/ink1182.xml"/><Relationship Id="rId2" Type="http://schemas.openxmlformats.org/officeDocument/2006/relationships/notesSlide" Target="../notesSlides/notesSlide3.xml"/><Relationship Id="rId16" Type="http://schemas.openxmlformats.org/officeDocument/2006/relationships/image" Target="../media/image990.png"/><Relationship Id="rId29" Type="http://schemas.openxmlformats.org/officeDocument/2006/relationships/customXml" Target="../ink/ink1193.xml"/><Relationship Id="rId1" Type="http://schemas.openxmlformats.org/officeDocument/2006/relationships/slideLayout" Target="../slideLayouts/slideLayout1.xml"/><Relationship Id="rId6" Type="http://schemas.openxmlformats.org/officeDocument/2006/relationships/image" Target="../media/image985.png"/><Relationship Id="rId11" Type="http://schemas.openxmlformats.org/officeDocument/2006/relationships/customXml" Target="../ink/ink1184.xml"/><Relationship Id="rId24" Type="http://schemas.openxmlformats.org/officeDocument/2006/relationships/image" Target="../media/image695.png"/><Relationship Id="rId32" Type="http://schemas.openxmlformats.org/officeDocument/2006/relationships/image" Target="../media/image699.png"/><Relationship Id="rId37" Type="http://schemas.openxmlformats.org/officeDocument/2006/relationships/customXml" Target="../ink/ink1197.xml"/><Relationship Id="rId40" Type="http://schemas.openxmlformats.org/officeDocument/2006/relationships/image" Target="../media/image703.png"/><Relationship Id="rId45" Type="http://schemas.openxmlformats.org/officeDocument/2006/relationships/customXml" Target="../ink/ink1201.xml"/><Relationship Id="rId5" Type="http://schemas.openxmlformats.org/officeDocument/2006/relationships/customXml" Target="../ink/ink1181.xml"/><Relationship Id="rId15" Type="http://schemas.openxmlformats.org/officeDocument/2006/relationships/customXml" Target="../ink/ink1186.xml"/><Relationship Id="rId23" Type="http://schemas.openxmlformats.org/officeDocument/2006/relationships/customXml" Target="../ink/ink1190.xml"/><Relationship Id="rId28" Type="http://schemas.openxmlformats.org/officeDocument/2006/relationships/image" Target="../media/image697.png"/><Relationship Id="rId36" Type="http://schemas.openxmlformats.org/officeDocument/2006/relationships/image" Target="../media/image701.png"/><Relationship Id="rId10" Type="http://schemas.openxmlformats.org/officeDocument/2006/relationships/image" Target="../media/image987.png"/><Relationship Id="rId19" Type="http://schemas.openxmlformats.org/officeDocument/2006/relationships/customXml" Target="../ink/ink1188.xml"/><Relationship Id="rId31" Type="http://schemas.openxmlformats.org/officeDocument/2006/relationships/customXml" Target="../ink/ink1194.xml"/><Relationship Id="rId44" Type="http://schemas.openxmlformats.org/officeDocument/2006/relationships/image" Target="../media/image705.png"/><Relationship Id="rId4" Type="http://schemas.openxmlformats.org/officeDocument/2006/relationships/image" Target="../media/image984.png"/><Relationship Id="rId9" Type="http://schemas.openxmlformats.org/officeDocument/2006/relationships/customXml" Target="../ink/ink1183.xml"/><Relationship Id="rId14" Type="http://schemas.openxmlformats.org/officeDocument/2006/relationships/image" Target="../media/image989.png"/><Relationship Id="rId22" Type="http://schemas.openxmlformats.org/officeDocument/2006/relationships/image" Target="../media/image694.png"/><Relationship Id="rId27" Type="http://schemas.openxmlformats.org/officeDocument/2006/relationships/customXml" Target="../ink/ink1192.xml"/><Relationship Id="rId30" Type="http://schemas.openxmlformats.org/officeDocument/2006/relationships/image" Target="../media/image6980.png"/><Relationship Id="rId35" Type="http://schemas.openxmlformats.org/officeDocument/2006/relationships/customXml" Target="../ink/ink1196.xml"/><Relationship Id="rId43" Type="http://schemas.openxmlformats.org/officeDocument/2006/relationships/customXml" Target="../ink/ink1200.xml"/><Relationship Id="rId8" Type="http://schemas.openxmlformats.org/officeDocument/2006/relationships/image" Target="../media/image986.png"/><Relationship Id="rId3" Type="http://schemas.openxmlformats.org/officeDocument/2006/relationships/customXml" Target="../ink/ink1180.xml"/><Relationship Id="rId12" Type="http://schemas.openxmlformats.org/officeDocument/2006/relationships/image" Target="../media/image988.png"/><Relationship Id="rId17" Type="http://schemas.openxmlformats.org/officeDocument/2006/relationships/customXml" Target="../ink/ink1187.xml"/><Relationship Id="rId25" Type="http://schemas.openxmlformats.org/officeDocument/2006/relationships/customXml" Target="../ink/ink1191.xml"/><Relationship Id="rId33" Type="http://schemas.openxmlformats.org/officeDocument/2006/relationships/customXml" Target="../ink/ink1195.xml"/><Relationship Id="rId38" Type="http://schemas.openxmlformats.org/officeDocument/2006/relationships/image" Target="../media/image702.png"/><Relationship Id="rId46" Type="http://schemas.openxmlformats.org/officeDocument/2006/relationships/image" Target="../media/image706.png"/><Relationship Id="rId20" Type="http://schemas.openxmlformats.org/officeDocument/2006/relationships/image" Target="../media/image992.png"/><Relationship Id="rId41" Type="http://schemas.openxmlformats.org/officeDocument/2006/relationships/customXml" Target="../ink/ink119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6" Type="http://schemas.openxmlformats.org/officeDocument/2006/relationships/image" Target="../media/image1004.png"/><Relationship Id="rId21" Type="http://schemas.openxmlformats.org/officeDocument/2006/relationships/customXml" Target="../ink/ink1211.xml"/><Relationship Id="rId42" Type="http://schemas.openxmlformats.org/officeDocument/2006/relationships/image" Target="../media/image1012.png"/><Relationship Id="rId47" Type="http://schemas.openxmlformats.org/officeDocument/2006/relationships/customXml" Target="../ink/ink1224.xml"/><Relationship Id="rId63" Type="http://schemas.openxmlformats.org/officeDocument/2006/relationships/customXml" Target="../ink/ink1232.xml"/><Relationship Id="rId68" Type="http://schemas.openxmlformats.org/officeDocument/2006/relationships/image" Target="../media/image694.png"/><Relationship Id="rId84" Type="http://schemas.openxmlformats.org/officeDocument/2006/relationships/image" Target="../media/image702.png"/><Relationship Id="rId89" Type="http://schemas.openxmlformats.org/officeDocument/2006/relationships/customXml" Target="../ink/ink1245.xml"/><Relationship Id="rId16" Type="http://schemas.openxmlformats.org/officeDocument/2006/relationships/image" Target="../media/image999.png"/><Relationship Id="rId11" Type="http://schemas.openxmlformats.org/officeDocument/2006/relationships/customXml" Target="../ink/ink1206.xml"/><Relationship Id="rId32" Type="http://schemas.openxmlformats.org/officeDocument/2006/relationships/image" Target="../media/image1007.png"/><Relationship Id="rId37" Type="http://schemas.openxmlformats.org/officeDocument/2006/relationships/customXml" Target="../ink/ink1219.xml"/><Relationship Id="rId53" Type="http://schemas.openxmlformats.org/officeDocument/2006/relationships/customXml" Target="../ink/ink1227.xml"/><Relationship Id="rId58" Type="http://schemas.openxmlformats.org/officeDocument/2006/relationships/image" Target="../media/image988.png"/><Relationship Id="rId74" Type="http://schemas.openxmlformats.org/officeDocument/2006/relationships/image" Target="../media/image697.png"/><Relationship Id="rId79" Type="http://schemas.openxmlformats.org/officeDocument/2006/relationships/customXml" Target="../ink/ink1240.xml"/><Relationship Id="rId5" Type="http://schemas.openxmlformats.org/officeDocument/2006/relationships/customXml" Target="../ink/ink1203.xml"/><Relationship Id="rId90" Type="http://schemas.openxmlformats.org/officeDocument/2006/relationships/image" Target="../media/image705.png"/><Relationship Id="rId14" Type="http://schemas.openxmlformats.org/officeDocument/2006/relationships/image" Target="../media/image998.png"/><Relationship Id="rId22" Type="http://schemas.openxmlformats.org/officeDocument/2006/relationships/image" Target="../media/image1002.png"/><Relationship Id="rId27" Type="http://schemas.openxmlformats.org/officeDocument/2006/relationships/customXml" Target="../ink/ink1214.xml"/><Relationship Id="rId30" Type="http://schemas.openxmlformats.org/officeDocument/2006/relationships/image" Target="../media/image1006.png"/><Relationship Id="rId35" Type="http://schemas.openxmlformats.org/officeDocument/2006/relationships/customXml" Target="../ink/ink1218.xml"/><Relationship Id="rId43" Type="http://schemas.openxmlformats.org/officeDocument/2006/relationships/customXml" Target="../ink/ink1222.xml"/><Relationship Id="rId48" Type="http://schemas.openxmlformats.org/officeDocument/2006/relationships/image" Target="../media/image1015.png"/><Relationship Id="rId56" Type="http://schemas.openxmlformats.org/officeDocument/2006/relationships/image" Target="../media/image987.png"/><Relationship Id="rId64" Type="http://schemas.openxmlformats.org/officeDocument/2006/relationships/image" Target="../media/image991.png"/><Relationship Id="rId69" Type="http://schemas.openxmlformats.org/officeDocument/2006/relationships/customXml" Target="../ink/ink1235.xml"/><Relationship Id="rId77" Type="http://schemas.openxmlformats.org/officeDocument/2006/relationships/customXml" Target="../ink/ink1239.xml"/><Relationship Id="rId8" Type="http://schemas.openxmlformats.org/officeDocument/2006/relationships/image" Target="../media/image995.png"/><Relationship Id="rId51" Type="http://schemas.openxmlformats.org/officeDocument/2006/relationships/customXml" Target="../ink/ink1226.xml"/><Relationship Id="rId72" Type="http://schemas.openxmlformats.org/officeDocument/2006/relationships/image" Target="../media/image696.png"/><Relationship Id="rId80" Type="http://schemas.openxmlformats.org/officeDocument/2006/relationships/image" Target="../media/image700.png"/><Relationship Id="rId85" Type="http://schemas.openxmlformats.org/officeDocument/2006/relationships/customXml" Target="../ink/ink1243.xml"/><Relationship Id="rId3" Type="http://schemas.openxmlformats.org/officeDocument/2006/relationships/customXml" Target="../ink/ink1202.xml"/><Relationship Id="rId12" Type="http://schemas.openxmlformats.org/officeDocument/2006/relationships/image" Target="../media/image997.png"/><Relationship Id="rId17" Type="http://schemas.openxmlformats.org/officeDocument/2006/relationships/customXml" Target="../ink/ink1209.xml"/><Relationship Id="rId25" Type="http://schemas.openxmlformats.org/officeDocument/2006/relationships/customXml" Target="../ink/ink1213.xml"/><Relationship Id="rId33" Type="http://schemas.openxmlformats.org/officeDocument/2006/relationships/customXml" Target="../ink/ink1217.xml"/><Relationship Id="rId38" Type="http://schemas.openxmlformats.org/officeDocument/2006/relationships/image" Target="../media/image1010.png"/><Relationship Id="rId46" Type="http://schemas.openxmlformats.org/officeDocument/2006/relationships/image" Target="../media/image1014.png"/><Relationship Id="rId59" Type="http://schemas.openxmlformats.org/officeDocument/2006/relationships/customXml" Target="../ink/ink1230.xml"/><Relationship Id="rId67" Type="http://schemas.openxmlformats.org/officeDocument/2006/relationships/customXml" Target="../ink/ink1234.xml"/><Relationship Id="rId20" Type="http://schemas.openxmlformats.org/officeDocument/2006/relationships/image" Target="../media/image1001.png"/><Relationship Id="rId41" Type="http://schemas.openxmlformats.org/officeDocument/2006/relationships/customXml" Target="../ink/ink1221.xml"/><Relationship Id="rId54" Type="http://schemas.openxmlformats.org/officeDocument/2006/relationships/image" Target="../media/image986.png"/><Relationship Id="rId62" Type="http://schemas.openxmlformats.org/officeDocument/2006/relationships/image" Target="../media/image990.png"/><Relationship Id="rId70" Type="http://schemas.openxmlformats.org/officeDocument/2006/relationships/image" Target="../media/image695.png"/><Relationship Id="rId75" Type="http://schemas.openxmlformats.org/officeDocument/2006/relationships/customXml" Target="../ink/ink1238.xml"/><Relationship Id="rId83" Type="http://schemas.openxmlformats.org/officeDocument/2006/relationships/customXml" Target="../ink/ink1242.xml"/><Relationship Id="rId88" Type="http://schemas.openxmlformats.org/officeDocument/2006/relationships/image" Target="../media/image704.png"/><Relationship Id="rId91" Type="http://schemas.openxmlformats.org/officeDocument/2006/relationships/customXml" Target="../ink/ink1246.xml"/><Relationship Id="rId1" Type="http://schemas.openxmlformats.org/officeDocument/2006/relationships/slideLayout" Target="../slideLayouts/slideLayout1.xml"/><Relationship Id="rId6" Type="http://schemas.openxmlformats.org/officeDocument/2006/relationships/image" Target="../media/image994.png"/><Relationship Id="rId15" Type="http://schemas.openxmlformats.org/officeDocument/2006/relationships/customXml" Target="../ink/ink1208.xml"/><Relationship Id="rId23" Type="http://schemas.openxmlformats.org/officeDocument/2006/relationships/customXml" Target="../ink/ink1212.xml"/><Relationship Id="rId28" Type="http://schemas.openxmlformats.org/officeDocument/2006/relationships/image" Target="../media/image1005.png"/><Relationship Id="rId36" Type="http://schemas.openxmlformats.org/officeDocument/2006/relationships/image" Target="../media/image1009.png"/><Relationship Id="rId49" Type="http://schemas.openxmlformats.org/officeDocument/2006/relationships/customXml" Target="../ink/ink1225.xml"/><Relationship Id="rId57" Type="http://schemas.openxmlformats.org/officeDocument/2006/relationships/customXml" Target="../ink/ink1229.xml"/><Relationship Id="rId10" Type="http://schemas.openxmlformats.org/officeDocument/2006/relationships/image" Target="../media/image996.png"/><Relationship Id="rId31" Type="http://schemas.openxmlformats.org/officeDocument/2006/relationships/customXml" Target="../ink/ink1216.xml"/><Relationship Id="rId44" Type="http://schemas.openxmlformats.org/officeDocument/2006/relationships/image" Target="../media/image1013.png"/><Relationship Id="rId52" Type="http://schemas.openxmlformats.org/officeDocument/2006/relationships/image" Target="../media/image985.png"/><Relationship Id="rId60" Type="http://schemas.openxmlformats.org/officeDocument/2006/relationships/image" Target="../media/image989.png"/><Relationship Id="rId65" Type="http://schemas.openxmlformats.org/officeDocument/2006/relationships/customXml" Target="../ink/ink1233.xml"/><Relationship Id="rId73" Type="http://schemas.openxmlformats.org/officeDocument/2006/relationships/customXml" Target="../ink/ink1237.xml"/><Relationship Id="rId78" Type="http://schemas.openxmlformats.org/officeDocument/2006/relationships/image" Target="../media/image699.png"/><Relationship Id="rId81" Type="http://schemas.openxmlformats.org/officeDocument/2006/relationships/customXml" Target="../ink/ink1241.xml"/><Relationship Id="rId86" Type="http://schemas.openxmlformats.org/officeDocument/2006/relationships/image" Target="../media/image703.png"/><Relationship Id="rId4" Type="http://schemas.openxmlformats.org/officeDocument/2006/relationships/image" Target="../media/image993.png"/><Relationship Id="rId9" Type="http://schemas.openxmlformats.org/officeDocument/2006/relationships/customXml" Target="../ink/ink1205.xml"/><Relationship Id="rId13" Type="http://schemas.openxmlformats.org/officeDocument/2006/relationships/customXml" Target="../ink/ink1207.xml"/><Relationship Id="rId18" Type="http://schemas.openxmlformats.org/officeDocument/2006/relationships/image" Target="../media/image1000.png"/><Relationship Id="rId39" Type="http://schemas.openxmlformats.org/officeDocument/2006/relationships/customXml" Target="../ink/ink1220.xml"/><Relationship Id="rId34" Type="http://schemas.openxmlformats.org/officeDocument/2006/relationships/image" Target="../media/image1008.png"/><Relationship Id="rId50" Type="http://schemas.openxmlformats.org/officeDocument/2006/relationships/image" Target="../media/image984.png"/><Relationship Id="rId55" Type="http://schemas.openxmlformats.org/officeDocument/2006/relationships/customXml" Target="../ink/ink1228.xml"/><Relationship Id="rId76" Type="http://schemas.openxmlformats.org/officeDocument/2006/relationships/image" Target="../media/image6980.png"/><Relationship Id="rId7" Type="http://schemas.openxmlformats.org/officeDocument/2006/relationships/customXml" Target="../ink/ink1204.xml"/><Relationship Id="rId71" Type="http://schemas.openxmlformats.org/officeDocument/2006/relationships/customXml" Target="../ink/ink1236.xml"/><Relationship Id="rId92" Type="http://schemas.openxmlformats.org/officeDocument/2006/relationships/image" Target="../media/image706.png"/><Relationship Id="rId2" Type="http://schemas.openxmlformats.org/officeDocument/2006/relationships/notesSlide" Target="../notesSlides/notesSlide4.xml"/><Relationship Id="rId29" Type="http://schemas.openxmlformats.org/officeDocument/2006/relationships/customXml" Target="../ink/ink1215.xml"/><Relationship Id="rId24" Type="http://schemas.openxmlformats.org/officeDocument/2006/relationships/image" Target="../media/image1003.png"/><Relationship Id="rId40" Type="http://schemas.openxmlformats.org/officeDocument/2006/relationships/image" Target="../media/image1011.png"/><Relationship Id="rId45" Type="http://schemas.openxmlformats.org/officeDocument/2006/relationships/customXml" Target="../ink/ink1223.xml"/><Relationship Id="rId66" Type="http://schemas.openxmlformats.org/officeDocument/2006/relationships/image" Target="../media/image992.png"/><Relationship Id="rId87" Type="http://schemas.openxmlformats.org/officeDocument/2006/relationships/customXml" Target="../ink/ink1244.xml"/><Relationship Id="rId61" Type="http://schemas.openxmlformats.org/officeDocument/2006/relationships/customXml" Target="../ink/ink1231.xml"/><Relationship Id="rId82" Type="http://schemas.openxmlformats.org/officeDocument/2006/relationships/image" Target="../media/image701.png"/><Relationship Id="rId19" Type="http://schemas.openxmlformats.org/officeDocument/2006/relationships/customXml" Target="../ink/ink1210.xml"/></Relationships>
</file>

<file path=ppt/slides/_rels/slide31.xml.rels><?xml version="1.0" encoding="UTF-8" standalone="yes"?>
<Relationships xmlns="http://schemas.openxmlformats.org/package/2006/relationships"><Relationship Id="rId117" Type="http://schemas.openxmlformats.org/officeDocument/2006/relationships/customXml" Target="../ink/ink1304.xml"/><Relationship Id="rId21" Type="http://schemas.openxmlformats.org/officeDocument/2006/relationships/customXml" Target="../ink/ink1256.xml"/><Relationship Id="rId42" Type="http://schemas.openxmlformats.org/officeDocument/2006/relationships/image" Target="../media/image1019.png"/><Relationship Id="rId63" Type="http://schemas.openxmlformats.org/officeDocument/2006/relationships/customXml" Target="../ink/ink1277.xml"/><Relationship Id="rId84" Type="http://schemas.openxmlformats.org/officeDocument/2006/relationships/image" Target="../media/image1040.png"/><Relationship Id="rId138" Type="http://schemas.openxmlformats.org/officeDocument/2006/relationships/image" Target="../media/image1067.png"/><Relationship Id="rId159" Type="http://schemas.openxmlformats.org/officeDocument/2006/relationships/customXml" Target="../ink/ink1325.xml"/><Relationship Id="rId170" Type="http://schemas.openxmlformats.org/officeDocument/2006/relationships/image" Target="../media/image989.png"/><Relationship Id="rId191" Type="http://schemas.openxmlformats.org/officeDocument/2006/relationships/customXml" Target="../ink/ink1341.xml"/><Relationship Id="rId107" Type="http://schemas.openxmlformats.org/officeDocument/2006/relationships/customXml" Target="../ink/ink1299.xml"/><Relationship Id="rId11" Type="http://schemas.openxmlformats.org/officeDocument/2006/relationships/customXml" Target="../ink/ink1251.xml"/><Relationship Id="rId32" Type="http://schemas.openxmlformats.org/officeDocument/2006/relationships/image" Target="../media/image1014.png"/><Relationship Id="rId53" Type="http://schemas.openxmlformats.org/officeDocument/2006/relationships/customXml" Target="../ink/ink1272.xml"/><Relationship Id="rId74" Type="http://schemas.openxmlformats.org/officeDocument/2006/relationships/image" Target="../media/image1035.png"/><Relationship Id="rId128" Type="http://schemas.openxmlformats.org/officeDocument/2006/relationships/image" Target="../media/image1062.png"/><Relationship Id="rId149" Type="http://schemas.openxmlformats.org/officeDocument/2006/relationships/customXml" Target="../ink/ink1320.xml"/><Relationship Id="rId5" Type="http://schemas.openxmlformats.org/officeDocument/2006/relationships/customXml" Target="../ink/ink1248.xml"/><Relationship Id="rId95" Type="http://schemas.openxmlformats.org/officeDocument/2006/relationships/customXml" Target="../ink/ink1293.xml"/><Relationship Id="rId160" Type="http://schemas.openxmlformats.org/officeDocument/2006/relationships/image" Target="../media/image984.png"/><Relationship Id="rId181" Type="http://schemas.openxmlformats.org/officeDocument/2006/relationships/customXml" Target="../ink/ink1336.xml"/><Relationship Id="rId22" Type="http://schemas.openxmlformats.org/officeDocument/2006/relationships/image" Target="../media/image1009.png"/><Relationship Id="rId43" Type="http://schemas.openxmlformats.org/officeDocument/2006/relationships/customXml" Target="../ink/ink1267.xml"/><Relationship Id="rId64" Type="http://schemas.openxmlformats.org/officeDocument/2006/relationships/image" Target="../media/image1030.png"/><Relationship Id="rId118" Type="http://schemas.openxmlformats.org/officeDocument/2006/relationships/image" Target="../media/image1057.png"/><Relationship Id="rId139" Type="http://schemas.openxmlformats.org/officeDocument/2006/relationships/customXml" Target="../ink/ink1315.xml"/><Relationship Id="rId85" Type="http://schemas.openxmlformats.org/officeDocument/2006/relationships/customXml" Target="../ink/ink1288.xml"/><Relationship Id="rId150" Type="http://schemas.openxmlformats.org/officeDocument/2006/relationships/image" Target="../media/image995.png"/><Relationship Id="rId171" Type="http://schemas.openxmlformats.org/officeDocument/2006/relationships/customXml" Target="../ink/ink1331.xml"/><Relationship Id="rId192" Type="http://schemas.openxmlformats.org/officeDocument/2006/relationships/image" Target="../media/image701.png"/><Relationship Id="rId12" Type="http://schemas.openxmlformats.org/officeDocument/2006/relationships/image" Target="../media/image1004.png"/><Relationship Id="rId33" Type="http://schemas.openxmlformats.org/officeDocument/2006/relationships/customXml" Target="../ink/ink1262.xml"/><Relationship Id="rId108" Type="http://schemas.openxmlformats.org/officeDocument/2006/relationships/image" Target="../media/image1052.png"/><Relationship Id="rId129" Type="http://schemas.openxmlformats.org/officeDocument/2006/relationships/customXml" Target="../ink/ink1310.xml"/><Relationship Id="rId54" Type="http://schemas.openxmlformats.org/officeDocument/2006/relationships/image" Target="../media/image1025.png"/><Relationship Id="rId75" Type="http://schemas.openxmlformats.org/officeDocument/2006/relationships/customXml" Target="../ink/ink1283.xml"/><Relationship Id="rId96" Type="http://schemas.openxmlformats.org/officeDocument/2006/relationships/image" Target="../media/image1046.png"/><Relationship Id="rId140" Type="http://schemas.openxmlformats.org/officeDocument/2006/relationships/image" Target="../media/image1068.png"/><Relationship Id="rId161" Type="http://schemas.openxmlformats.org/officeDocument/2006/relationships/customXml" Target="../ink/ink1326.xml"/><Relationship Id="rId182" Type="http://schemas.openxmlformats.org/officeDocument/2006/relationships/image" Target="../media/image696.png"/><Relationship Id="rId6" Type="http://schemas.openxmlformats.org/officeDocument/2006/relationships/image" Target="../media/image1001.png"/><Relationship Id="rId23" Type="http://schemas.openxmlformats.org/officeDocument/2006/relationships/customXml" Target="../ink/ink1257.xml"/><Relationship Id="rId119" Type="http://schemas.openxmlformats.org/officeDocument/2006/relationships/customXml" Target="../ink/ink1305.xml"/><Relationship Id="rId44" Type="http://schemas.openxmlformats.org/officeDocument/2006/relationships/image" Target="../media/image1020.png"/><Relationship Id="rId65" Type="http://schemas.openxmlformats.org/officeDocument/2006/relationships/customXml" Target="../ink/ink1278.xml"/><Relationship Id="rId86" Type="http://schemas.openxmlformats.org/officeDocument/2006/relationships/image" Target="../media/image1041.png"/><Relationship Id="rId130" Type="http://schemas.openxmlformats.org/officeDocument/2006/relationships/image" Target="../media/image1063.png"/><Relationship Id="rId151" Type="http://schemas.openxmlformats.org/officeDocument/2006/relationships/customXml" Target="../ink/ink1321.xml"/><Relationship Id="rId172" Type="http://schemas.openxmlformats.org/officeDocument/2006/relationships/image" Target="../media/image990.png"/><Relationship Id="rId193" Type="http://schemas.openxmlformats.org/officeDocument/2006/relationships/customXml" Target="../ink/ink1342.xml"/><Relationship Id="rId13" Type="http://schemas.openxmlformats.org/officeDocument/2006/relationships/customXml" Target="../ink/ink1252.xml"/><Relationship Id="rId109" Type="http://schemas.openxmlformats.org/officeDocument/2006/relationships/customXml" Target="../ink/ink1300.xml"/><Relationship Id="rId34" Type="http://schemas.openxmlformats.org/officeDocument/2006/relationships/image" Target="../media/image1015.png"/><Relationship Id="rId55" Type="http://schemas.openxmlformats.org/officeDocument/2006/relationships/customXml" Target="../ink/ink1273.xml"/><Relationship Id="rId76" Type="http://schemas.openxmlformats.org/officeDocument/2006/relationships/image" Target="../media/image1036.png"/><Relationship Id="rId97" Type="http://schemas.openxmlformats.org/officeDocument/2006/relationships/customXml" Target="../ink/ink1294.xml"/><Relationship Id="rId120" Type="http://schemas.openxmlformats.org/officeDocument/2006/relationships/image" Target="../media/image1058.png"/><Relationship Id="rId141" Type="http://schemas.openxmlformats.org/officeDocument/2006/relationships/customXml" Target="../ink/ink1316.xml"/><Relationship Id="rId7" Type="http://schemas.openxmlformats.org/officeDocument/2006/relationships/customXml" Target="../ink/ink1249.xml"/><Relationship Id="rId162" Type="http://schemas.openxmlformats.org/officeDocument/2006/relationships/image" Target="../media/image985.png"/><Relationship Id="rId183" Type="http://schemas.openxmlformats.org/officeDocument/2006/relationships/customXml" Target="../ink/ink1337.xml"/><Relationship Id="rId2" Type="http://schemas.openxmlformats.org/officeDocument/2006/relationships/notesSlide" Target="../notesSlides/notesSlide5.xml"/><Relationship Id="rId29" Type="http://schemas.openxmlformats.org/officeDocument/2006/relationships/customXml" Target="../ink/ink1260.xml"/><Relationship Id="rId24" Type="http://schemas.openxmlformats.org/officeDocument/2006/relationships/image" Target="../media/image1010.png"/><Relationship Id="rId40" Type="http://schemas.openxmlformats.org/officeDocument/2006/relationships/image" Target="../media/image1018.png"/><Relationship Id="rId45" Type="http://schemas.openxmlformats.org/officeDocument/2006/relationships/customXml" Target="../ink/ink1268.xml"/><Relationship Id="rId66" Type="http://schemas.openxmlformats.org/officeDocument/2006/relationships/image" Target="../media/image1031.png"/><Relationship Id="rId87" Type="http://schemas.openxmlformats.org/officeDocument/2006/relationships/customXml" Target="../ink/ink1289.xml"/><Relationship Id="rId110" Type="http://schemas.openxmlformats.org/officeDocument/2006/relationships/image" Target="../media/image1053.png"/><Relationship Id="rId115" Type="http://schemas.openxmlformats.org/officeDocument/2006/relationships/customXml" Target="../ink/ink1303.xml"/><Relationship Id="rId131" Type="http://schemas.openxmlformats.org/officeDocument/2006/relationships/customXml" Target="../ink/ink1311.xml"/><Relationship Id="rId136" Type="http://schemas.openxmlformats.org/officeDocument/2006/relationships/image" Target="../media/image1066.png"/><Relationship Id="rId157" Type="http://schemas.openxmlformats.org/officeDocument/2006/relationships/customXml" Target="../ink/ink1324.xml"/><Relationship Id="rId178" Type="http://schemas.openxmlformats.org/officeDocument/2006/relationships/image" Target="../media/image694.png"/><Relationship Id="rId61" Type="http://schemas.openxmlformats.org/officeDocument/2006/relationships/customXml" Target="../ink/ink1276.xml"/><Relationship Id="rId82" Type="http://schemas.openxmlformats.org/officeDocument/2006/relationships/image" Target="../media/image1039.png"/><Relationship Id="rId152" Type="http://schemas.openxmlformats.org/officeDocument/2006/relationships/image" Target="../media/image996.png"/><Relationship Id="rId173" Type="http://schemas.openxmlformats.org/officeDocument/2006/relationships/customXml" Target="../ink/ink1332.xml"/><Relationship Id="rId194" Type="http://schemas.openxmlformats.org/officeDocument/2006/relationships/image" Target="../media/image702.png"/><Relationship Id="rId199" Type="http://schemas.openxmlformats.org/officeDocument/2006/relationships/customXml" Target="../ink/ink1345.xml"/><Relationship Id="rId19" Type="http://schemas.openxmlformats.org/officeDocument/2006/relationships/customXml" Target="../ink/ink1255.xml"/><Relationship Id="rId14" Type="http://schemas.openxmlformats.org/officeDocument/2006/relationships/image" Target="../media/image1005.png"/><Relationship Id="rId30" Type="http://schemas.openxmlformats.org/officeDocument/2006/relationships/image" Target="../media/image1013.png"/><Relationship Id="rId35" Type="http://schemas.openxmlformats.org/officeDocument/2006/relationships/customXml" Target="../ink/ink1263.xml"/><Relationship Id="rId56" Type="http://schemas.openxmlformats.org/officeDocument/2006/relationships/image" Target="../media/image1026.png"/><Relationship Id="rId77" Type="http://schemas.openxmlformats.org/officeDocument/2006/relationships/customXml" Target="../ink/ink1284.xml"/><Relationship Id="rId100" Type="http://schemas.openxmlformats.org/officeDocument/2006/relationships/image" Target="../media/image1048.png"/><Relationship Id="rId105" Type="http://schemas.openxmlformats.org/officeDocument/2006/relationships/customXml" Target="../ink/ink1298.xml"/><Relationship Id="rId126" Type="http://schemas.openxmlformats.org/officeDocument/2006/relationships/image" Target="../media/image1061.png"/><Relationship Id="rId147" Type="http://schemas.openxmlformats.org/officeDocument/2006/relationships/customXml" Target="../ink/ink1319.xml"/><Relationship Id="rId168" Type="http://schemas.openxmlformats.org/officeDocument/2006/relationships/image" Target="../media/image988.png"/><Relationship Id="rId8" Type="http://schemas.openxmlformats.org/officeDocument/2006/relationships/image" Target="../media/image1002.png"/><Relationship Id="rId51" Type="http://schemas.openxmlformats.org/officeDocument/2006/relationships/customXml" Target="../ink/ink1271.xml"/><Relationship Id="rId72" Type="http://schemas.openxmlformats.org/officeDocument/2006/relationships/image" Target="../media/image1034.png"/><Relationship Id="rId93" Type="http://schemas.openxmlformats.org/officeDocument/2006/relationships/customXml" Target="../ink/ink1292.xml"/><Relationship Id="rId98" Type="http://schemas.openxmlformats.org/officeDocument/2006/relationships/image" Target="../media/image1047.png"/><Relationship Id="rId121" Type="http://schemas.openxmlformats.org/officeDocument/2006/relationships/customXml" Target="../ink/ink1306.xml"/><Relationship Id="rId142" Type="http://schemas.openxmlformats.org/officeDocument/2006/relationships/image" Target="../media/image1069.png"/><Relationship Id="rId163" Type="http://schemas.openxmlformats.org/officeDocument/2006/relationships/customXml" Target="../ink/ink1327.xml"/><Relationship Id="rId184" Type="http://schemas.openxmlformats.org/officeDocument/2006/relationships/image" Target="../media/image697.png"/><Relationship Id="rId189" Type="http://schemas.openxmlformats.org/officeDocument/2006/relationships/customXml" Target="../ink/ink1340.xml"/><Relationship Id="rId3" Type="http://schemas.openxmlformats.org/officeDocument/2006/relationships/customXml" Target="../ink/ink1247.xml"/><Relationship Id="rId25" Type="http://schemas.openxmlformats.org/officeDocument/2006/relationships/customXml" Target="../ink/ink1258.xml"/><Relationship Id="rId46" Type="http://schemas.openxmlformats.org/officeDocument/2006/relationships/image" Target="../media/image1021.png"/><Relationship Id="rId67" Type="http://schemas.openxmlformats.org/officeDocument/2006/relationships/customXml" Target="../ink/ink1279.xml"/><Relationship Id="rId116" Type="http://schemas.openxmlformats.org/officeDocument/2006/relationships/image" Target="../media/image1056.png"/><Relationship Id="rId137" Type="http://schemas.openxmlformats.org/officeDocument/2006/relationships/customXml" Target="../ink/ink1314.xml"/><Relationship Id="rId158" Type="http://schemas.openxmlformats.org/officeDocument/2006/relationships/image" Target="../media/image999.png"/><Relationship Id="rId20" Type="http://schemas.openxmlformats.org/officeDocument/2006/relationships/image" Target="../media/image1008.png"/><Relationship Id="rId41" Type="http://schemas.openxmlformats.org/officeDocument/2006/relationships/customXml" Target="../ink/ink1266.xml"/><Relationship Id="rId62" Type="http://schemas.openxmlformats.org/officeDocument/2006/relationships/image" Target="../media/image1029.png"/><Relationship Id="rId83" Type="http://schemas.openxmlformats.org/officeDocument/2006/relationships/customXml" Target="../ink/ink1287.xml"/><Relationship Id="rId88" Type="http://schemas.openxmlformats.org/officeDocument/2006/relationships/image" Target="../media/image1042.png"/><Relationship Id="rId111" Type="http://schemas.openxmlformats.org/officeDocument/2006/relationships/customXml" Target="../ink/ink1301.xml"/><Relationship Id="rId132" Type="http://schemas.openxmlformats.org/officeDocument/2006/relationships/image" Target="../media/image1064.png"/><Relationship Id="rId153" Type="http://schemas.openxmlformats.org/officeDocument/2006/relationships/customXml" Target="../ink/ink1322.xml"/><Relationship Id="rId174" Type="http://schemas.openxmlformats.org/officeDocument/2006/relationships/image" Target="../media/image991.png"/><Relationship Id="rId179" Type="http://schemas.openxmlformats.org/officeDocument/2006/relationships/customXml" Target="../ink/ink1335.xml"/><Relationship Id="rId195" Type="http://schemas.openxmlformats.org/officeDocument/2006/relationships/customXml" Target="../ink/ink1343.xml"/><Relationship Id="rId190" Type="http://schemas.openxmlformats.org/officeDocument/2006/relationships/image" Target="../media/image700.png"/><Relationship Id="rId15" Type="http://schemas.openxmlformats.org/officeDocument/2006/relationships/customXml" Target="../ink/ink1253.xml"/><Relationship Id="rId36" Type="http://schemas.openxmlformats.org/officeDocument/2006/relationships/image" Target="../media/image1016.png"/><Relationship Id="rId57" Type="http://schemas.openxmlformats.org/officeDocument/2006/relationships/customXml" Target="../ink/ink1274.xml"/><Relationship Id="rId106" Type="http://schemas.openxmlformats.org/officeDocument/2006/relationships/image" Target="../media/image1051.png"/><Relationship Id="rId127" Type="http://schemas.openxmlformats.org/officeDocument/2006/relationships/customXml" Target="../ink/ink1309.xml"/><Relationship Id="rId10" Type="http://schemas.openxmlformats.org/officeDocument/2006/relationships/image" Target="../media/image1003.png"/><Relationship Id="rId31" Type="http://schemas.openxmlformats.org/officeDocument/2006/relationships/customXml" Target="../ink/ink1261.xml"/><Relationship Id="rId52" Type="http://schemas.openxmlformats.org/officeDocument/2006/relationships/image" Target="../media/image1024.png"/><Relationship Id="rId73" Type="http://schemas.openxmlformats.org/officeDocument/2006/relationships/customXml" Target="../ink/ink1282.xml"/><Relationship Id="rId78" Type="http://schemas.openxmlformats.org/officeDocument/2006/relationships/image" Target="../media/image1037.png"/><Relationship Id="rId94" Type="http://schemas.openxmlformats.org/officeDocument/2006/relationships/image" Target="../media/image1045.png"/><Relationship Id="rId99" Type="http://schemas.openxmlformats.org/officeDocument/2006/relationships/customXml" Target="../ink/ink1295.xml"/><Relationship Id="rId101" Type="http://schemas.openxmlformats.org/officeDocument/2006/relationships/customXml" Target="../ink/ink1296.xml"/><Relationship Id="rId122" Type="http://schemas.openxmlformats.org/officeDocument/2006/relationships/image" Target="../media/image1059.png"/><Relationship Id="rId143" Type="http://schemas.openxmlformats.org/officeDocument/2006/relationships/customXml" Target="../ink/ink1317.xml"/><Relationship Id="rId148" Type="http://schemas.openxmlformats.org/officeDocument/2006/relationships/image" Target="../media/image994.png"/><Relationship Id="rId164" Type="http://schemas.openxmlformats.org/officeDocument/2006/relationships/image" Target="../media/image986.png"/><Relationship Id="rId169" Type="http://schemas.openxmlformats.org/officeDocument/2006/relationships/customXml" Target="../ink/ink1330.xml"/><Relationship Id="rId185" Type="http://schemas.openxmlformats.org/officeDocument/2006/relationships/customXml" Target="../ink/ink1338.xml"/><Relationship Id="rId4" Type="http://schemas.openxmlformats.org/officeDocument/2006/relationships/image" Target="../media/image1000.png"/><Relationship Id="rId9" Type="http://schemas.openxmlformats.org/officeDocument/2006/relationships/customXml" Target="../ink/ink1250.xml"/><Relationship Id="rId180" Type="http://schemas.openxmlformats.org/officeDocument/2006/relationships/image" Target="../media/image695.png"/><Relationship Id="rId26" Type="http://schemas.openxmlformats.org/officeDocument/2006/relationships/image" Target="../media/image1011.png"/><Relationship Id="rId47" Type="http://schemas.openxmlformats.org/officeDocument/2006/relationships/customXml" Target="../ink/ink1269.xml"/><Relationship Id="rId68" Type="http://schemas.openxmlformats.org/officeDocument/2006/relationships/image" Target="../media/image1032.png"/><Relationship Id="rId89" Type="http://schemas.openxmlformats.org/officeDocument/2006/relationships/customXml" Target="../ink/ink1290.xml"/><Relationship Id="rId112" Type="http://schemas.openxmlformats.org/officeDocument/2006/relationships/image" Target="../media/image1054.png"/><Relationship Id="rId133" Type="http://schemas.openxmlformats.org/officeDocument/2006/relationships/customXml" Target="../ink/ink1312.xml"/><Relationship Id="rId154" Type="http://schemas.openxmlformats.org/officeDocument/2006/relationships/image" Target="../media/image997.png"/><Relationship Id="rId175" Type="http://schemas.openxmlformats.org/officeDocument/2006/relationships/customXml" Target="../ink/ink1333.xml"/><Relationship Id="rId196" Type="http://schemas.openxmlformats.org/officeDocument/2006/relationships/image" Target="../media/image703.png"/><Relationship Id="rId200" Type="http://schemas.openxmlformats.org/officeDocument/2006/relationships/image" Target="../media/image705.png"/><Relationship Id="rId16" Type="http://schemas.openxmlformats.org/officeDocument/2006/relationships/image" Target="../media/image1006.png"/><Relationship Id="rId37" Type="http://schemas.openxmlformats.org/officeDocument/2006/relationships/customXml" Target="../ink/ink1264.xml"/><Relationship Id="rId58" Type="http://schemas.openxmlformats.org/officeDocument/2006/relationships/image" Target="../media/image1027.png"/><Relationship Id="rId79" Type="http://schemas.openxmlformats.org/officeDocument/2006/relationships/customXml" Target="../ink/ink1285.xml"/><Relationship Id="rId102" Type="http://schemas.openxmlformats.org/officeDocument/2006/relationships/image" Target="../media/image1049.png"/><Relationship Id="rId123" Type="http://schemas.openxmlformats.org/officeDocument/2006/relationships/customXml" Target="../ink/ink1307.xml"/><Relationship Id="rId144" Type="http://schemas.openxmlformats.org/officeDocument/2006/relationships/image" Target="../media/image1070.png"/><Relationship Id="rId90" Type="http://schemas.openxmlformats.org/officeDocument/2006/relationships/image" Target="../media/image1043.png"/><Relationship Id="rId165" Type="http://schemas.openxmlformats.org/officeDocument/2006/relationships/customXml" Target="../ink/ink1328.xml"/><Relationship Id="rId186" Type="http://schemas.openxmlformats.org/officeDocument/2006/relationships/image" Target="../media/image6980.png"/><Relationship Id="rId27" Type="http://schemas.openxmlformats.org/officeDocument/2006/relationships/customXml" Target="../ink/ink1259.xml"/><Relationship Id="rId48" Type="http://schemas.openxmlformats.org/officeDocument/2006/relationships/image" Target="../media/image1022.png"/><Relationship Id="rId69" Type="http://schemas.openxmlformats.org/officeDocument/2006/relationships/customXml" Target="../ink/ink1280.xml"/><Relationship Id="rId113" Type="http://schemas.openxmlformats.org/officeDocument/2006/relationships/customXml" Target="../ink/ink1302.xml"/><Relationship Id="rId134" Type="http://schemas.openxmlformats.org/officeDocument/2006/relationships/image" Target="../media/image1065.png"/><Relationship Id="rId80" Type="http://schemas.openxmlformats.org/officeDocument/2006/relationships/image" Target="../media/image1038.png"/><Relationship Id="rId155" Type="http://schemas.openxmlformats.org/officeDocument/2006/relationships/customXml" Target="../ink/ink1323.xml"/><Relationship Id="rId176" Type="http://schemas.openxmlformats.org/officeDocument/2006/relationships/image" Target="../media/image992.png"/><Relationship Id="rId197" Type="http://schemas.openxmlformats.org/officeDocument/2006/relationships/customXml" Target="../ink/ink1344.xml"/><Relationship Id="rId201" Type="http://schemas.openxmlformats.org/officeDocument/2006/relationships/customXml" Target="../ink/ink1346.xml"/><Relationship Id="rId17" Type="http://schemas.openxmlformats.org/officeDocument/2006/relationships/customXml" Target="../ink/ink1254.xml"/><Relationship Id="rId38" Type="http://schemas.openxmlformats.org/officeDocument/2006/relationships/image" Target="../media/image1017.png"/><Relationship Id="rId59" Type="http://schemas.openxmlformats.org/officeDocument/2006/relationships/customXml" Target="../ink/ink1275.xml"/><Relationship Id="rId103" Type="http://schemas.openxmlformats.org/officeDocument/2006/relationships/customXml" Target="../ink/ink1297.xml"/><Relationship Id="rId124" Type="http://schemas.openxmlformats.org/officeDocument/2006/relationships/image" Target="../media/image1060.png"/><Relationship Id="rId70" Type="http://schemas.openxmlformats.org/officeDocument/2006/relationships/image" Target="../media/image1033.png"/><Relationship Id="rId91" Type="http://schemas.openxmlformats.org/officeDocument/2006/relationships/customXml" Target="../ink/ink1291.xml"/><Relationship Id="rId145" Type="http://schemas.openxmlformats.org/officeDocument/2006/relationships/customXml" Target="../ink/ink1318.xml"/><Relationship Id="rId166" Type="http://schemas.openxmlformats.org/officeDocument/2006/relationships/image" Target="../media/image987.png"/><Relationship Id="rId187" Type="http://schemas.openxmlformats.org/officeDocument/2006/relationships/customXml" Target="../ink/ink1339.xml"/><Relationship Id="rId1" Type="http://schemas.openxmlformats.org/officeDocument/2006/relationships/slideLayout" Target="../slideLayouts/slideLayout1.xml"/><Relationship Id="rId28" Type="http://schemas.openxmlformats.org/officeDocument/2006/relationships/image" Target="../media/image1012.png"/><Relationship Id="rId49" Type="http://schemas.openxmlformats.org/officeDocument/2006/relationships/customXml" Target="../ink/ink1270.xml"/><Relationship Id="rId114" Type="http://schemas.openxmlformats.org/officeDocument/2006/relationships/image" Target="../media/image1055.png"/><Relationship Id="rId60" Type="http://schemas.openxmlformats.org/officeDocument/2006/relationships/image" Target="../media/image1028.png"/><Relationship Id="rId81" Type="http://schemas.openxmlformats.org/officeDocument/2006/relationships/customXml" Target="../ink/ink1286.xml"/><Relationship Id="rId135" Type="http://schemas.openxmlformats.org/officeDocument/2006/relationships/customXml" Target="../ink/ink1313.xml"/><Relationship Id="rId156" Type="http://schemas.openxmlformats.org/officeDocument/2006/relationships/image" Target="../media/image998.png"/><Relationship Id="rId177" Type="http://schemas.openxmlformats.org/officeDocument/2006/relationships/customXml" Target="../ink/ink1334.xml"/><Relationship Id="rId198" Type="http://schemas.openxmlformats.org/officeDocument/2006/relationships/image" Target="../media/image704.png"/><Relationship Id="rId202" Type="http://schemas.openxmlformats.org/officeDocument/2006/relationships/image" Target="../media/image706.png"/><Relationship Id="rId18" Type="http://schemas.openxmlformats.org/officeDocument/2006/relationships/image" Target="../media/image1007.png"/><Relationship Id="rId39" Type="http://schemas.openxmlformats.org/officeDocument/2006/relationships/customXml" Target="../ink/ink1265.xml"/><Relationship Id="rId50" Type="http://schemas.openxmlformats.org/officeDocument/2006/relationships/image" Target="../media/image1023.png"/><Relationship Id="rId104" Type="http://schemas.openxmlformats.org/officeDocument/2006/relationships/image" Target="../media/image1050.png"/><Relationship Id="rId125" Type="http://schemas.openxmlformats.org/officeDocument/2006/relationships/customXml" Target="../ink/ink1308.xml"/><Relationship Id="rId146" Type="http://schemas.openxmlformats.org/officeDocument/2006/relationships/image" Target="../media/image993.png"/><Relationship Id="rId167" Type="http://schemas.openxmlformats.org/officeDocument/2006/relationships/customXml" Target="../ink/ink1329.xml"/><Relationship Id="rId188" Type="http://schemas.openxmlformats.org/officeDocument/2006/relationships/image" Target="../media/image699.png"/><Relationship Id="rId71" Type="http://schemas.openxmlformats.org/officeDocument/2006/relationships/customXml" Target="../ink/ink1281.xml"/><Relationship Id="rId92" Type="http://schemas.openxmlformats.org/officeDocument/2006/relationships/image" Target="../media/image1044.png"/></Relationships>
</file>

<file path=ppt/slides/_rels/slide32.xml.rels><?xml version="1.0" encoding="UTF-8" standalone="yes"?>
<Relationships xmlns="http://schemas.openxmlformats.org/package/2006/relationships"><Relationship Id="rId117" Type="http://schemas.openxmlformats.org/officeDocument/2006/relationships/customXml" Target="../ink/ink1404.xml"/><Relationship Id="rId21" Type="http://schemas.openxmlformats.org/officeDocument/2006/relationships/customXml" Target="../ink/ink1356.xml"/><Relationship Id="rId42" Type="http://schemas.openxmlformats.org/officeDocument/2006/relationships/image" Target="../media/image1090.png"/><Relationship Id="rId63" Type="http://schemas.openxmlformats.org/officeDocument/2006/relationships/customXml" Target="../ink/ink1377.xml"/><Relationship Id="rId84" Type="http://schemas.openxmlformats.org/officeDocument/2006/relationships/image" Target="../media/image1111.png"/><Relationship Id="rId138" Type="http://schemas.openxmlformats.org/officeDocument/2006/relationships/image" Target="../media/image1138.png"/><Relationship Id="rId159" Type="http://schemas.openxmlformats.org/officeDocument/2006/relationships/customXml" Target="../ink/ink1425.xml"/><Relationship Id="rId107" Type="http://schemas.openxmlformats.org/officeDocument/2006/relationships/customXml" Target="../ink/ink1399.xml"/><Relationship Id="rId11" Type="http://schemas.openxmlformats.org/officeDocument/2006/relationships/customXml" Target="../ink/ink1351.xml"/><Relationship Id="rId32" Type="http://schemas.openxmlformats.org/officeDocument/2006/relationships/image" Target="../media/image1085.png"/><Relationship Id="rId53" Type="http://schemas.openxmlformats.org/officeDocument/2006/relationships/customXml" Target="../ink/ink1372.xml"/><Relationship Id="rId74" Type="http://schemas.openxmlformats.org/officeDocument/2006/relationships/image" Target="../media/image1106.png"/><Relationship Id="rId128" Type="http://schemas.openxmlformats.org/officeDocument/2006/relationships/image" Target="../media/image1133.png"/><Relationship Id="rId149" Type="http://schemas.openxmlformats.org/officeDocument/2006/relationships/customXml" Target="../ink/ink1420.xml"/><Relationship Id="rId5" Type="http://schemas.openxmlformats.org/officeDocument/2006/relationships/customXml" Target="../ink/ink1348.xml"/><Relationship Id="rId95" Type="http://schemas.openxmlformats.org/officeDocument/2006/relationships/customXml" Target="../ink/ink1393.xml"/><Relationship Id="rId160" Type="http://schemas.openxmlformats.org/officeDocument/2006/relationships/image" Target="../media/image1149.png"/><Relationship Id="rId22" Type="http://schemas.openxmlformats.org/officeDocument/2006/relationships/image" Target="../media/image1080.png"/><Relationship Id="rId43" Type="http://schemas.openxmlformats.org/officeDocument/2006/relationships/customXml" Target="../ink/ink1367.xml"/><Relationship Id="rId64" Type="http://schemas.openxmlformats.org/officeDocument/2006/relationships/image" Target="../media/image1101.png"/><Relationship Id="rId118" Type="http://schemas.openxmlformats.org/officeDocument/2006/relationships/image" Target="../media/image1128.png"/><Relationship Id="rId139" Type="http://schemas.openxmlformats.org/officeDocument/2006/relationships/customXml" Target="../ink/ink1415.xml"/><Relationship Id="rId85" Type="http://schemas.openxmlformats.org/officeDocument/2006/relationships/customXml" Target="../ink/ink1388.xml"/><Relationship Id="rId150" Type="http://schemas.openxmlformats.org/officeDocument/2006/relationships/image" Target="../media/image1144.png"/><Relationship Id="rId12" Type="http://schemas.openxmlformats.org/officeDocument/2006/relationships/image" Target="../media/image1075.png"/><Relationship Id="rId17" Type="http://schemas.openxmlformats.org/officeDocument/2006/relationships/customXml" Target="../ink/ink1354.xml"/><Relationship Id="rId33" Type="http://schemas.openxmlformats.org/officeDocument/2006/relationships/customXml" Target="../ink/ink1362.xml"/><Relationship Id="rId38" Type="http://schemas.openxmlformats.org/officeDocument/2006/relationships/image" Target="../media/image1088.png"/><Relationship Id="rId59" Type="http://schemas.openxmlformats.org/officeDocument/2006/relationships/customXml" Target="../ink/ink1375.xml"/><Relationship Id="rId103" Type="http://schemas.openxmlformats.org/officeDocument/2006/relationships/customXml" Target="../ink/ink1397.xml"/><Relationship Id="rId108" Type="http://schemas.openxmlformats.org/officeDocument/2006/relationships/image" Target="../media/image1123.png"/><Relationship Id="rId124" Type="http://schemas.openxmlformats.org/officeDocument/2006/relationships/image" Target="../media/image1131.png"/><Relationship Id="rId129" Type="http://schemas.openxmlformats.org/officeDocument/2006/relationships/customXml" Target="../ink/ink1410.xml"/><Relationship Id="rId54" Type="http://schemas.openxmlformats.org/officeDocument/2006/relationships/image" Target="../media/image1096.png"/><Relationship Id="rId70" Type="http://schemas.openxmlformats.org/officeDocument/2006/relationships/image" Target="../media/image1104.png"/><Relationship Id="rId75" Type="http://schemas.openxmlformats.org/officeDocument/2006/relationships/customXml" Target="../ink/ink1383.xml"/><Relationship Id="rId91" Type="http://schemas.openxmlformats.org/officeDocument/2006/relationships/customXml" Target="../ink/ink1391.xml"/><Relationship Id="rId96" Type="http://schemas.openxmlformats.org/officeDocument/2006/relationships/image" Target="../media/image1117.png"/><Relationship Id="rId140" Type="http://schemas.openxmlformats.org/officeDocument/2006/relationships/image" Target="../media/image1139.png"/><Relationship Id="rId145" Type="http://schemas.openxmlformats.org/officeDocument/2006/relationships/customXml" Target="../ink/ink1418.xml"/><Relationship Id="rId161" Type="http://schemas.openxmlformats.org/officeDocument/2006/relationships/customXml" Target="../ink/ink1426.xml"/><Relationship Id="rId166" Type="http://schemas.openxmlformats.org/officeDocument/2006/relationships/image" Target="../media/image1152.png"/><Relationship Id="rId1" Type="http://schemas.openxmlformats.org/officeDocument/2006/relationships/slideLayout" Target="../slideLayouts/slideLayout1.xml"/><Relationship Id="rId6" Type="http://schemas.openxmlformats.org/officeDocument/2006/relationships/image" Target="../media/image1072.png"/><Relationship Id="rId23" Type="http://schemas.openxmlformats.org/officeDocument/2006/relationships/customXml" Target="../ink/ink1357.xml"/><Relationship Id="rId28" Type="http://schemas.openxmlformats.org/officeDocument/2006/relationships/image" Target="../media/image1083.png"/><Relationship Id="rId49" Type="http://schemas.openxmlformats.org/officeDocument/2006/relationships/customXml" Target="../ink/ink1370.xml"/><Relationship Id="rId114" Type="http://schemas.openxmlformats.org/officeDocument/2006/relationships/image" Target="../media/image1126.png"/><Relationship Id="rId119" Type="http://schemas.openxmlformats.org/officeDocument/2006/relationships/customXml" Target="../ink/ink1405.xml"/><Relationship Id="rId44" Type="http://schemas.openxmlformats.org/officeDocument/2006/relationships/image" Target="../media/image1091.png"/><Relationship Id="rId60" Type="http://schemas.openxmlformats.org/officeDocument/2006/relationships/image" Target="../media/image1099.png"/><Relationship Id="rId65" Type="http://schemas.openxmlformats.org/officeDocument/2006/relationships/customXml" Target="../ink/ink1378.xml"/><Relationship Id="rId81" Type="http://schemas.openxmlformats.org/officeDocument/2006/relationships/customXml" Target="../ink/ink1386.xml"/><Relationship Id="rId86" Type="http://schemas.openxmlformats.org/officeDocument/2006/relationships/image" Target="../media/image1112.png"/><Relationship Id="rId130" Type="http://schemas.openxmlformats.org/officeDocument/2006/relationships/image" Target="../media/image1134.png"/><Relationship Id="rId135" Type="http://schemas.openxmlformats.org/officeDocument/2006/relationships/customXml" Target="../ink/ink1413.xml"/><Relationship Id="rId151" Type="http://schemas.openxmlformats.org/officeDocument/2006/relationships/customXml" Target="../ink/ink1421.xml"/><Relationship Id="rId156" Type="http://schemas.openxmlformats.org/officeDocument/2006/relationships/image" Target="../media/image1147.png"/><Relationship Id="rId13" Type="http://schemas.openxmlformats.org/officeDocument/2006/relationships/customXml" Target="../ink/ink1352.xml"/><Relationship Id="rId18" Type="http://schemas.openxmlformats.org/officeDocument/2006/relationships/image" Target="../media/image1078.png"/><Relationship Id="rId39" Type="http://schemas.openxmlformats.org/officeDocument/2006/relationships/customXml" Target="../ink/ink1365.xml"/><Relationship Id="rId109" Type="http://schemas.openxmlformats.org/officeDocument/2006/relationships/customXml" Target="../ink/ink1400.xml"/><Relationship Id="rId34" Type="http://schemas.openxmlformats.org/officeDocument/2006/relationships/image" Target="../media/image1086.png"/><Relationship Id="rId50" Type="http://schemas.openxmlformats.org/officeDocument/2006/relationships/image" Target="../media/image1094.png"/><Relationship Id="rId55" Type="http://schemas.openxmlformats.org/officeDocument/2006/relationships/customXml" Target="../ink/ink1373.xml"/><Relationship Id="rId76" Type="http://schemas.openxmlformats.org/officeDocument/2006/relationships/image" Target="../media/image1107.png"/><Relationship Id="rId97" Type="http://schemas.openxmlformats.org/officeDocument/2006/relationships/customXml" Target="../ink/ink1394.xml"/><Relationship Id="rId104" Type="http://schemas.openxmlformats.org/officeDocument/2006/relationships/image" Target="../media/image1121.png"/><Relationship Id="rId120" Type="http://schemas.openxmlformats.org/officeDocument/2006/relationships/image" Target="../media/image1129.png"/><Relationship Id="rId125" Type="http://schemas.openxmlformats.org/officeDocument/2006/relationships/customXml" Target="../ink/ink1408.xml"/><Relationship Id="rId141" Type="http://schemas.openxmlformats.org/officeDocument/2006/relationships/customXml" Target="../ink/ink1416.xml"/><Relationship Id="rId146" Type="http://schemas.openxmlformats.org/officeDocument/2006/relationships/image" Target="../media/image1142.png"/><Relationship Id="rId7" Type="http://schemas.openxmlformats.org/officeDocument/2006/relationships/customXml" Target="../ink/ink1349.xml"/><Relationship Id="rId71" Type="http://schemas.openxmlformats.org/officeDocument/2006/relationships/customXml" Target="../ink/ink1381.xml"/><Relationship Id="rId92" Type="http://schemas.openxmlformats.org/officeDocument/2006/relationships/image" Target="../media/image1115.png"/><Relationship Id="rId162" Type="http://schemas.openxmlformats.org/officeDocument/2006/relationships/image" Target="../media/image1150.png"/><Relationship Id="rId2" Type="http://schemas.openxmlformats.org/officeDocument/2006/relationships/notesSlide" Target="../notesSlides/notesSlide6.xml"/><Relationship Id="rId29" Type="http://schemas.openxmlformats.org/officeDocument/2006/relationships/customXml" Target="../ink/ink1360.xml"/><Relationship Id="rId24" Type="http://schemas.openxmlformats.org/officeDocument/2006/relationships/image" Target="../media/image1081.png"/><Relationship Id="rId40" Type="http://schemas.openxmlformats.org/officeDocument/2006/relationships/image" Target="../media/image1089.png"/><Relationship Id="rId45" Type="http://schemas.openxmlformats.org/officeDocument/2006/relationships/customXml" Target="../ink/ink1368.xml"/><Relationship Id="rId66" Type="http://schemas.openxmlformats.org/officeDocument/2006/relationships/image" Target="../media/image1102.png"/><Relationship Id="rId87" Type="http://schemas.openxmlformats.org/officeDocument/2006/relationships/customXml" Target="../ink/ink1389.xml"/><Relationship Id="rId110" Type="http://schemas.openxmlformats.org/officeDocument/2006/relationships/image" Target="../media/image1124.png"/><Relationship Id="rId115" Type="http://schemas.openxmlformats.org/officeDocument/2006/relationships/customXml" Target="../ink/ink1403.xml"/><Relationship Id="rId131" Type="http://schemas.openxmlformats.org/officeDocument/2006/relationships/customXml" Target="../ink/ink1411.xml"/><Relationship Id="rId136" Type="http://schemas.openxmlformats.org/officeDocument/2006/relationships/image" Target="../media/image1137.png"/><Relationship Id="rId157" Type="http://schemas.openxmlformats.org/officeDocument/2006/relationships/customXml" Target="../ink/ink1424.xml"/><Relationship Id="rId61" Type="http://schemas.openxmlformats.org/officeDocument/2006/relationships/customXml" Target="../ink/ink1376.xml"/><Relationship Id="rId82" Type="http://schemas.openxmlformats.org/officeDocument/2006/relationships/image" Target="../media/image1110.png"/><Relationship Id="rId152" Type="http://schemas.openxmlformats.org/officeDocument/2006/relationships/image" Target="../media/image1145.png"/><Relationship Id="rId19" Type="http://schemas.openxmlformats.org/officeDocument/2006/relationships/customXml" Target="../ink/ink1355.xml"/><Relationship Id="rId14" Type="http://schemas.openxmlformats.org/officeDocument/2006/relationships/image" Target="../media/image1076.png"/><Relationship Id="rId30" Type="http://schemas.openxmlformats.org/officeDocument/2006/relationships/image" Target="../media/image1084.png"/><Relationship Id="rId35" Type="http://schemas.openxmlformats.org/officeDocument/2006/relationships/customXml" Target="../ink/ink1363.xml"/><Relationship Id="rId56" Type="http://schemas.openxmlformats.org/officeDocument/2006/relationships/image" Target="../media/image1097.png"/><Relationship Id="rId77" Type="http://schemas.openxmlformats.org/officeDocument/2006/relationships/customXml" Target="../ink/ink1384.xml"/><Relationship Id="rId100" Type="http://schemas.openxmlformats.org/officeDocument/2006/relationships/image" Target="../media/image1119.png"/><Relationship Id="rId105" Type="http://schemas.openxmlformats.org/officeDocument/2006/relationships/customXml" Target="../ink/ink1398.xml"/><Relationship Id="rId126" Type="http://schemas.openxmlformats.org/officeDocument/2006/relationships/image" Target="../media/image1132.png"/><Relationship Id="rId147" Type="http://schemas.openxmlformats.org/officeDocument/2006/relationships/customXml" Target="../ink/ink1419.xml"/><Relationship Id="rId8" Type="http://schemas.openxmlformats.org/officeDocument/2006/relationships/image" Target="../media/image1073.png"/><Relationship Id="rId51" Type="http://schemas.openxmlformats.org/officeDocument/2006/relationships/customXml" Target="../ink/ink1371.xml"/><Relationship Id="rId72" Type="http://schemas.openxmlformats.org/officeDocument/2006/relationships/image" Target="../media/image1105.png"/><Relationship Id="rId93" Type="http://schemas.openxmlformats.org/officeDocument/2006/relationships/customXml" Target="../ink/ink1392.xml"/><Relationship Id="rId98" Type="http://schemas.openxmlformats.org/officeDocument/2006/relationships/image" Target="../media/image1118.png"/><Relationship Id="rId121" Type="http://schemas.openxmlformats.org/officeDocument/2006/relationships/customXml" Target="../ink/ink1406.xml"/><Relationship Id="rId142" Type="http://schemas.openxmlformats.org/officeDocument/2006/relationships/image" Target="../media/image1140.png"/><Relationship Id="rId163" Type="http://schemas.openxmlformats.org/officeDocument/2006/relationships/customXml" Target="../ink/ink1427.xml"/><Relationship Id="rId3" Type="http://schemas.openxmlformats.org/officeDocument/2006/relationships/customXml" Target="../ink/ink1347.xml"/><Relationship Id="rId25" Type="http://schemas.openxmlformats.org/officeDocument/2006/relationships/customXml" Target="../ink/ink1358.xml"/><Relationship Id="rId46" Type="http://schemas.openxmlformats.org/officeDocument/2006/relationships/image" Target="../media/image1092.png"/><Relationship Id="rId67" Type="http://schemas.openxmlformats.org/officeDocument/2006/relationships/customXml" Target="../ink/ink1379.xml"/><Relationship Id="rId116" Type="http://schemas.openxmlformats.org/officeDocument/2006/relationships/image" Target="../media/image1127.png"/><Relationship Id="rId137" Type="http://schemas.openxmlformats.org/officeDocument/2006/relationships/customXml" Target="../ink/ink1414.xml"/><Relationship Id="rId158" Type="http://schemas.openxmlformats.org/officeDocument/2006/relationships/image" Target="../media/image1148.png"/><Relationship Id="rId20" Type="http://schemas.openxmlformats.org/officeDocument/2006/relationships/image" Target="../media/image1079.png"/><Relationship Id="rId41" Type="http://schemas.openxmlformats.org/officeDocument/2006/relationships/customXml" Target="../ink/ink1366.xml"/><Relationship Id="rId62" Type="http://schemas.openxmlformats.org/officeDocument/2006/relationships/image" Target="../media/image1100.png"/><Relationship Id="rId83" Type="http://schemas.openxmlformats.org/officeDocument/2006/relationships/customXml" Target="../ink/ink1387.xml"/><Relationship Id="rId88" Type="http://schemas.openxmlformats.org/officeDocument/2006/relationships/image" Target="../media/image1113.png"/><Relationship Id="rId111" Type="http://schemas.openxmlformats.org/officeDocument/2006/relationships/customXml" Target="../ink/ink1401.xml"/><Relationship Id="rId132" Type="http://schemas.openxmlformats.org/officeDocument/2006/relationships/image" Target="../media/image1135.png"/><Relationship Id="rId153" Type="http://schemas.openxmlformats.org/officeDocument/2006/relationships/customXml" Target="../ink/ink1422.xml"/><Relationship Id="rId15" Type="http://schemas.openxmlformats.org/officeDocument/2006/relationships/customXml" Target="../ink/ink1353.xml"/><Relationship Id="rId36" Type="http://schemas.openxmlformats.org/officeDocument/2006/relationships/image" Target="../media/image1087.png"/><Relationship Id="rId57" Type="http://schemas.openxmlformats.org/officeDocument/2006/relationships/customXml" Target="../ink/ink1374.xml"/><Relationship Id="rId106" Type="http://schemas.openxmlformats.org/officeDocument/2006/relationships/image" Target="../media/image1122.png"/><Relationship Id="rId127" Type="http://schemas.openxmlformats.org/officeDocument/2006/relationships/customXml" Target="../ink/ink1409.xml"/><Relationship Id="rId10" Type="http://schemas.openxmlformats.org/officeDocument/2006/relationships/image" Target="../media/image1074.png"/><Relationship Id="rId31" Type="http://schemas.openxmlformats.org/officeDocument/2006/relationships/customXml" Target="../ink/ink1361.xml"/><Relationship Id="rId52" Type="http://schemas.openxmlformats.org/officeDocument/2006/relationships/image" Target="../media/image1095.png"/><Relationship Id="rId73" Type="http://schemas.openxmlformats.org/officeDocument/2006/relationships/customXml" Target="../ink/ink1382.xml"/><Relationship Id="rId78" Type="http://schemas.openxmlformats.org/officeDocument/2006/relationships/image" Target="../media/image1108.png"/><Relationship Id="rId94" Type="http://schemas.openxmlformats.org/officeDocument/2006/relationships/image" Target="../media/image1116.png"/><Relationship Id="rId99" Type="http://schemas.openxmlformats.org/officeDocument/2006/relationships/customXml" Target="../ink/ink1395.xml"/><Relationship Id="rId101" Type="http://schemas.openxmlformats.org/officeDocument/2006/relationships/customXml" Target="../ink/ink1396.xml"/><Relationship Id="rId122" Type="http://schemas.openxmlformats.org/officeDocument/2006/relationships/image" Target="../media/image1130.png"/><Relationship Id="rId143" Type="http://schemas.openxmlformats.org/officeDocument/2006/relationships/customXml" Target="../ink/ink1417.xml"/><Relationship Id="rId148" Type="http://schemas.openxmlformats.org/officeDocument/2006/relationships/image" Target="../media/image1143.png"/><Relationship Id="rId164" Type="http://schemas.openxmlformats.org/officeDocument/2006/relationships/image" Target="../media/image1151.png"/><Relationship Id="rId4" Type="http://schemas.openxmlformats.org/officeDocument/2006/relationships/image" Target="../media/image1071.png"/><Relationship Id="rId9" Type="http://schemas.openxmlformats.org/officeDocument/2006/relationships/customXml" Target="../ink/ink1350.xml"/><Relationship Id="rId26" Type="http://schemas.openxmlformats.org/officeDocument/2006/relationships/image" Target="../media/image1082.png"/><Relationship Id="rId47" Type="http://schemas.openxmlformats.org/officeDocument/2006/relationships/customXml" Target="../ink/ink1369.xml"/><Relationship Id="rId68" Type="http://schemas.openxmlformats.org/officeDocument/2006/relationships/image" Target="../media/image1103.png"/><Relationship Id="rId89" Type="http://schemas.openxmlformats.org/officeDocument/2006/relationships/customXml" Target="../ink/ink1390.xml"/><Relationship Id="rId112" Type="http://schemas.openxmlformats.org/officeDocument/2006/relationships/image" Target="../media/image1125.png"/><Relationship Id="rId133" Type="http://schemas.openxmlformats.org/officeDocument/2006/relationships/customXml" Target="../ink/ink1412.xml"/><Relationship Id="rId154" Type="http://schemas.openxmlformats.org/officeDocument/2006/relationships/image" Target="../media/image1146.png"/><Relationship Id="rId16" Type="http://schemas.openxmlformats.org/officeDocument/2006/relationships/image" Target="../media/image1077.png"/><Relationship Id="rId37" Type="http://schemas.openxmlformats.org/officeDocument/2006/relationships/customXml" Target="../ink/ink1364.xml"/><Relationship Id="rId58" Type="http://schemas.openxmlformats.org/officeDocument/2006/relationships/image" Target="../media/image1098.png"/><Relationship Id="rId79" Type="http://schemas.openxmlformats.org/officeDocument/2006/relationships/customXml" Target="../ink/ink1385.xml"/><Relationship Id="rId102" Type="http://schemas.openxmlformats.org/officeDocument/2006/relationships/image" Target="../media/image1120.png"/><Relationship Id="rId123" Type="http://schemas.openxmlformats.org/officeDocument/2006/relationships/customXml" Target="../ink/ink1407.xml"/><Relationship Id="rId144" Type="http://schemas.openxmlformats.org/officeDocument/2006/relationships/image" Target="../media/image1141.png"/><Relationship Id="rId90" Type="http://schemas.openxmlformats.org/officeDocument/2006/relationships/image" Target="../media/image1114.png"/><Relationship Id="rId165" Type="http://schemas.openxmlformats.org/officeDocument/2006/relationships/customXml" Target="../ink/ink1428.xml"/><Relationship Id="rId27" Type="http://schemas.openxmlformats.org/officeDocument/2006/relationships/customXml" Target="../ink/ink1359.xml"/><Relationship Id="rId48" Type="http://schemas.openxmlformats.org/officeDocument/2006/relationships/image" Target="../media/image1093.png"/><Relationship Id="rId69" Type="http://schemas.openxmlformats.org/officeDocument/2006/relationships/customXml" Target="../ink/ink1380.xml"/><Relationship Id="rId113" Type="http://schemas.openxmlformats.org/officeDocument/2006/relationships/customXml" Target="../ink/ink1402.xml"/><Relationship Id="rId134" Type="http://schemas.openxmlformats.org/officeDocument/2006/relationships/image" Target="../media/image1136.png"/><Relationship Id="rId80" Type="http://schemas.openxmlformats.org/officeDocument/2006/relationships/image" Target="../media/image1109.png"/><Relationship Id="rId155" Type="http://schemas.openxmlformats.org/officeDocument/2006/relationships/customXml" Target="../ink/ink1423.xml"/></Relationships>
</file>

<file path=ppt/slides/_rels/slide33.xml.rels><?xml version="1.0" encoding="UTF-8" standalone="yes"?>
<Relationships xmlns="http://schemas.openxmlformats.org/package/2006/relationships"><Relationship Id="rId26" Type="http://schemas.openxmlformats.org/officeDocument/2006/relationships/image" Target="../media/image1164.png"/><Relationship Id="rId21" Type="http://schemas.openxmlformats.org/officeDocument/2006/relationships/customXml" Target="../ink/ink1438.xml"/><Relationship Id="rId42" Type="http://schemas.openxmlformats.org/officeDocument/2006/relationships/image" Target="../media/image1172.png"/><Relationship Id="rId47" Type="http://schemas.openxmlformats.org/officeDocument/2006/relationships/customXml" Target="../ink/ink1451.xml"/><Relationship Id="rId63" Type="http://schemas.openxmlformats.org/officeDocument/2006/relationships/customXml" Target="../ink/ink1459.xml"/><Relationship Id="rId68" Type="http://schemas.openxmlformats.org/officeDocument/2006/relationships/image" Target="../media/image1185.png"/><Relationship Id="rId84" Type="http://schemas.openxmlformats.org/officeDocument/2006/relationships/image" Target="../media/image1193.png"/><Relationship Id="rId89" Type="http://schemas.openxmlformats.org/officeDocument/2006/relationships/customXml" Target="../ink/ink1472.xml"/><Relationship Id="rId16" Type="http://schemas.openxmlformats.org/officeDocument/2006/relationships/image" Target="../media/image1159.png"/><Relationship Id="rId107" Type="http://schemas.openxmlformats.org/officeDocument/2006/relationships/customXml" Target="../ink/ink1481.xml"/><Relationship Id="rId11" Type="http://schemas.openxmlformats.org/officeDocument/2006/relationships/customXml" Target="../ink/ink1433.xml"/><Relationship Id="rId32" Type="http://schemas.openxmlformats.org/officeDocument/2006/relationships/image" Target="../media/image1167.png"/><Relationship Id="rId37" Type="http://schemas.openxmlformats.org/officeDocument/2006/relationships/customXml" Target="../ink/ink1446.xml"/><Relationship Id="rId53" Type="http://schemas.openxmlformats.org/officeDocument/2006/relationships/customXml" Target="../ink/ink1454.xml"/><Relationship Id="rId58" Type="http://schemas.openxmlformats.org/officeDocument/2006/relationships/image" Target="../media/image1180.png"/><Relationship Id="rId74" Type="http://schemas.openxmlformats.org/officeDocument/2006/relationships/image" Target="../media/image1188.png"/><Relationship Id="rId79" Type="http://schemas.openxmlformats.org/officeDocument/2006/relationships/customXml" Target="../ink/ink1467.xml"/><Relationship Id="rId102" Type="http://schemas.openxmlformats.org/officeDocument/2006/relationships/image" Target="../media/image1202.png"/><Relationship Id="rId5" Type="http://schemas.openxmlformats.org/officeDocument/2006/relationships/customXml" Target="../ink/ink1430.xml"/><Relationship Id="rId90" Type="http://schemas.openxmlformats.org/officeDocument/2006/relationships/image" Target="../media/image1196.png"/><Relationship Id="rId95" Type="http://schemas.openxmlformats.org/officeDocument/2006/relationships/customXml" Target="../ink/ink1475.xml"/><Relationship Id="rId22" Type="http://schemas.openxmlformats.org/officeDocument/2006/relationships/image" Target="../media/image1162.png"/><Relationship Id="rId27" Type="http://schemas.openxmlformats.org/officeDocument/2006/relationships/customXml" Target="../ink/ink1441.xml"/><Relationship Id="rId43" Type="http://schemas.openxmlformats.org/officeDocument/2006/relationships/customXml" Target="../ink/ink1449.xml"/><Relationship Id="rId48" Type="http://schemas.openxmlformats.org/officeDocument/2006/relationships/image" Target="../media/image1175.png"/><Relationship Id="rId64" Type="http://schemas.openxmlformats.org/officeDocument/2006/relationships/image" Target="../media/image1183.png"/><Relationship Id="rId69" Type="http://schemas.openxmlformats.org/officeDocument/2006/relationships/customXml" Target="../ink/ink1462.xml"/><Relationship Id="rId80" Type="http://schemas.openxmlformats.org/officeDocument/2006/relationships/image" Target="../media/image1191.png"/><Relationship Id="rId85" Type="http://schemas.openxmlformats.org/officeDocument/2006/relationships/customXml" Target="../ink/ink1470.xml"/><Relationship Id="rId12" Type="http://schemas.openxmlformats.org/officeDocument/2006/relationships/image" Target="../media/image1157.png"/><Relationship Id="rId17" Type="http://schemas.openxmlformats.org/officeDocument/2006/relationships/customXml" Target="../ink/ink1436.xml"/><Relationship Id="rId33" Type="http://schemas.openxmlformats.org/officeDocument/2006/relationships/customXml" Target="../ink/ink1444.xml"/><Relationship Id="rId38" Type="http://schemas.openxmlformats.org/officeDocument/2006/relationships/image" Target="../media/image1170.png"/><Relationship Id="rId59" Type="http://schemas.openxmlformats.org/officeDocument/2006/relationships/customXml" Target="../ink/ink1457.xml"/><Relationship Id="rId103" Type="http://schemas.openxmlformats.org/officeDocument/2006/relationships/customXml" Target="../ink/ink1479.xml"/><Relationship Id="rId108" Type="http://schemas.openxmlformats.org/officeDocument/2006/relationships/image" Target="../media/image1205.png"/><Relationship Id="rId20" Type="http://schemas.openxmlformats.org/officeDocument/2006/relationships/image" Target="../media/image1161.png"/><Relationship Id="rId41" Type="http://schemas.openxmlformats.org/officeDocument/2006/relationships/customXml" Target="../ink/ink1448.xml"/><Relationship Id="rId54" Type="http://schemas.openxmlformats.org/officeDocument/2006/relationships/image" Target="../media/image1178.png"/><Relationship Id="rId62" Type="http://schemas.openxmlformats.org/officeDocument/2006/relationships/image" Target="../media/image1182.png"/><Relationship Id="rId70" Type="http://schemas.openxmlformats.org/officeDocument/2006/relationships/image" Target="../media/image1186.png"/><Relationship Id="rId75" Type="http://schemas.openxmlformats.org/officeDocument/2006/relationships/customXml" Target="../ink/ink1465.xml"/><Relationship Id="rId83" Type="http://schemas.openxmlformats.org/officeDocument/2006/relationships/customXml" Target="../ink/ink1469.xml"/><Relationship Id="rId88" Type="http://schemas.openxmlformats.org/officeDocument/2006/relationships/image" Target="../media/image1195.png"/><Relationship Id="rId91" Type="http://schemas.openxmlformats.org/officeDocument/2006/relationships/customXml" Target="../ink/ink1473.xml"/><Relationship Id="rId96" Type="http://schemas.openxmlformats.org/officeDocument/2006/relationships/image" Target="../media/image1199.png"/><Relationship Id="rId1" Type="http://schemas.openxmlformats.org/officeDocument/2006/relationships/slideLayout" Target="../slideLayouts/slideLayout1.xml"/><Relationship Id="rId6" Type="http://schemas.openxmlformats.org/officeDocument/2006/relationships/image" Target="../media/image1154.png"/><Relationship Id="rId15" Type="http://schemas.openxmlformats.org/officeDocument/2006/relationships/customXml" Target="../ink/ink1435.xml"/><Relationship Id="rId23" Type="http://schemas.openxmlformats.org/officeDocument/2006/relationships/customXml" Target="../ink/ink1439.xml"/><Relationship Id="rId28" Type="http://schemas.openxmlformats.org/officeDocument/2006/relationships/image" Target="../media/image1165.png"/><Relationship Id="rId36" Type="http://schemas.openxmlformats.org/officeDocument/2006/relationships/image" Target="../media/image1169.png"/><Relationship Id="rId49" Type="http://schemas.openxmlformats.org/officeDocument/2006/relationships/customXml" Target="../ink/ink1452.xml"/><Relationship Id="rId57" Type="http://schemas.openxmlformats.org/officeDocument/2006/relationships/customXml" Target="../ink/ink1456.xml"/><Relationship Id="rId106" Type="http://schemas.openxmlformats.org/officeDocument/2006/relationships/image" Target="../media/image1204.png"/><Relationship Id="rId10" Type="http://schemas.openxmlformats.org/officeDocument/2006/relationships/image" Target="../media/image1156.png"/><Relationship Id="rId31" Type="http://schemas.openxmlformats.org/officeDocument/2006/relationships/customXml" Target="../ink/ink1443.xml"/><Relationship Id="rId44" Type="http://schemas.openxmlformats.org/officeDocument/2006/relationships/image" Target="../media/image1173.png"/><Relationship Id="rId52" Type="http://schemas.openxmlformats.org/officeDocument/2006/relationships/image" Target="../media/image1177.png"/><Relationship Id="rId60" Type="http://schemas.openxmlformats.org/officeDocument/2006/relationships/image" Target="../media/image1181.png"/><Relationship Id="rId65" Type="http://schemas.openxmlformats.org/officeDocument/2006/relationships/customXml" Target="../ink/ink1460.xml"/><Relationship Id="rId73" Type="http://schemas.openxmlformats.org/officeDocument/2006/relationships/customXml" Target="../ink/ink1464.xml"/><Relationship Id="rId78" Type="http://schemas.openxmlformats.org/officeDocument/2006/relationships/image" Target="../media/image1190.png"/><Relationship Id="rId81" Type="http://schemas.openxmlformats.org/officeDocument/2006/relationships/customXml" Target="../ink/ink1468.xml"/><Relationship Id="rId86" Type="http://schemas.openxmlformats.org/officeDocument/2006/relationships/image" Target="../media/image1194.png"/><Relationship Id="rId94" Type="http://schemas.openxmlformats.org/officeDocument/2006/relationships/image" Target="../media/image1198.png"/><Relationship Id="rId99" Type="http://schemas.openxmlformats.org/officeDocument/2006/relationships/customXml" Target="../ink/ink1477.xml"/><Relationship Id="rId101" Type="http://schemas.openxmlformats.org/officeDocument/2006/relationships/customXml" Target="../ink/ink1478.xml"/><Relationship Id="rId4" Type="http://schemas.openxmlformats.org/officeDocument/2006/relationships/image" Target="../media/image1153.png"/><Relationship Id="rId9" Type="http://schemas.openxmlformats.org/officeDocument/2006/relationships/customXml" Target="../ink/ink1432.xml"/><Relationship Id="rId13" Type="http://schemas.openxmlformats.org/officeDocument/2006/relationships/customXml" Target="../ink/ink1434.xml"/><Relationship Id="rId18" Type="http://schemas.openxmlformats.org/officeDocument/2006/relationships/image" Target="../media/image1160.png"/><Relationship Id="rId39" Type="http://schemas.openxmlformats.org/officeDocument/2006/relationships/customXml" Target="../ink/ink1447.xml"/><Relationship Id="rId34" Type="http://schemas.openxmlformats.org/officeDocument/2006/relationships/image" Target="../media/image1168.png"/><Relationship Id="rId50" Type="http://schemas.openxmlformats.org/officeDocument/2006/relationships/image" Target="../media/image1176.png"/><Relationship Id="rId55" Type="http://schemas.openxmlformats.org/officeDocument/2006/relationships/customXml" Target="../ink/ink1455.xml"/><Relationship Id="rId76" Type="http://schemas.openxmlformats.org/officeDocument/2006/relationships/image" Target="../media/image1189.png"/><Relationship Id="rId97" Type="http://schemas.openxmlformats.org/officeDocument/2006/relationships/customXml" Target="../ink/ink1476.xml"/><Relationship Id="rId104" Type="http://schemas.openxmlformats.org/officeDocument/2006/relationships/image" Target="../media/image1203.png"/><Relationship Id="rId7" Type="http://schemas.openxmlformats.org/officeDocument/2006/relationships/customXml" Target="../ink/ink1431.xml"/><Relationship Id="rId71" Type="http://schemas.openxmlformats.org/officeDocument/2006/relationships/customXml" Target="../ink/ink1463.xml"/><Relationship Id="rId92" Type="http://schemas.openxmlformats.org/officeDocument/2006/relationships/image" Target="../media/image1197.png"/><Relationship Id="rId2" Type="http://schemas.openxmlformats.org/officeDocument/2006/relationships/notesSlide" Target="../notesSlides/notesSlide7.xml"/><Relationship Id="rId29" Type="http://schemas.openxmlformats.org/officeDocument/2006/relationships/customXml" Target="../ink/ink1442.xml"/><Relationship Id="rId24" Type="http://schemas.openxmlformats.org/officeDocument/2006/relationships/image" Target="../media/image1163.png"/><Relationship Id="rId40" Type="http://schemas.openxmlformats.org/officeDocument/2006/relationships/image" Target="../media/image1171.png"/><Relationship Id="rId45" Type="http://schemas.openxmlformats.org/officeDocument/2006/relationships/customXml" Target="../ink/ink1450.xml"/><Relationship Id="rId66" Type="http://schemas.openxmlformats.org/officeDocument/2006/relationships/image" Target="../media/image1184.png"/><Relationship Id="rId87" Type="http://schemas.openxmlformats.org/officeDocument/2006/relationships/customXml" Target="../ink/ink1471.xml"/><Relationship Id="rId61" Type="http://schemas.openxmlformats.org/officeDocument/2006/relationships/customXml" Target="../ink/ink1458.xml"/><Relationship Id="rId82" Type="http://schemas.openxmlformats.org/officeDocument/2006/relationships/image" Target="../media/image1192.png"/><Relationship Id="rId19" Type="http://schemas.openxmlformats.org/officeDocument/2006/relationships/customXml" Target="../ink/ink1437.xml"/><Relationship Id="rId14" Type="http://schemas.openxmlformats.org/officeDocument/2006/relationships/image" Target="../media/image1158.png"/><Relationship Id="rId30" Type="http://schemas.openxmlformats.org/officeDocument/2006/relationships/image" Target="../media/image1166.png"/><Relationship Id="rId35" Type="http://schemas.openxmlformats.org/officeDocument/2006/relationships/customXml" Target="../ink/ink1445.xml"/><Relationship Id="rId56" Type="http://schemas.openxmlformats.org/officeDocument/2006/relationships/image" Target="../media/image1179.png"/><Relationship Id="rId77" Type="http://schemas.openxmlformats.org/officeDocument/2006/relationships/customXml" Target="../ink/ink1466.xml"/><Relationship Id="rId100" Type="http://schemas.openxmlformats.org/officeDocument/2006/relationships/image" Target="../media/image1201.png"/><Relationship Id="rId105" Type="http://schemas.openxmlformats.org/officeDocument/2006/relationships/customXml" Target="../ink/ink1480.xml"/><Relationship Id="rId8" Type="http://schemas.openxmlformats.org/officeDocument/2006/relationships/image" Target="../media/image1155.png"/><Relationship Id="rId51" Type="http://schemas.openxmlformats.org/officeDocument/2006/relationships/customXml" Target="../ink/ink1453.xml"/><Relationship Id="rId72" Type="http://schemas.openxmlformats.org/officeDocument/2006/relationships/image" Target="../media/image1187.png"/><Relationship Id="rId93" Type="http://schemas.openxmlformats.org/officeDocument/2006/relationships/customXml" Target="../ink/ink1474.xml"/><Relationship Id="rId98" Type="http://schemas.openxmlformats.org/officeDocument/2006/relationships/image" Target="../media/image1200.png"/><Relationship Id="rId3" Type="http://schemas.openxmlformats.org/officeDocument/2006/relationships/customXml" Target="../ink/ink1429.xml"/><Relationship Id="rId25" Type="http://schemas.openxmlformats.org/officeDocument/2006/relationships/customXml" Target="../ink/ink1440.xml"/><Relationship Id="rId46" Type="http://schemas.openxmlformats.org/officeDocument/2006/relationships/image" Target="../media/image1174.png"/><Relationship Id="rId67" Type="http://schemas.openxmlformats.org/officeDocument/2006/relationships/customXml" Target="../ink/ink1461.xml"/></Relationships>
</file>

<file path=ppt/slides/_rels/slide34.xml.rels><?xml version="1.0" encoding="UTF-8" standalone="yes"?>
<Relationships xmlns="http://schemas.openxmlformats.org/package/2006/relationships"><Relationship Id="rId117" Type="http://schemas.openxmlformats.org/officeDocument/2006/relationships/customXml" Target="../ink/ink1539.xml"/><Relationship Id="rId21" Type="http://schemas.openxmlformats.org/officeDocument/2006/relationships/customXml" Target="../ink/ink1491.xml"/><Relationship Id="rId42" Type="http://schemas.openxmlformats.org/officeDocument/2006/relationships/image" Target="../media/image1225.png"/><Relationship Id="rId63" Type="http://schemas.openxmlformats.org/officeDocument/2006/relationships/customXml" Target="../ink/ink1512.xml"/><Relationship Id="rId84" Type="http://schemas.openxmlformats.org/officeDocument/2006/relationships/image" Target="../media/image1246.png"/><Relationship Id="rId138" Type="http://schemas.openxmlformats.org/officeDocument/2006/relationships/image" Target="../media/image1273.png"/><Relationship Id="rId159" Type="http://schemas.openxmlformats.org/officeDocument/2006/relationships/customXml" Target="../ink/ink1560.xml"/><Relationship Id="rId170" Type="http://schemas.openxmlformats.org/officeDocument/2006/relationships/image" Target="../media/image1289.png"/><Relationship Id="rId191" Type="http://schemas.openxmlformats.org/officeDocument/2006/relationships/customXml" Target="../ink/ink1576.xml"/><Relationship Id="rId205" Type="http://schemas.openxmlformats.org/officeDocument/2006/relationships/customXml" Target="../ink/ink1583.xml"/><Relationship Id="rId226" Type="http://schemas.openxmlformats.org/officeDocument/2006/relationships/image" Target="../media/image1316.png"/><Relationship Id="rId107" Type="http://schemas.openxmlformats.org/officeDocument/2006/relationships/customXml" Target="../ink/ink1534.xml"/><Relationship Id="rId11" Type="http://schemas.openxmlformats.org/officeDocument/2006/relationships/customXml" Target="../ink/ink1486.xml"/><Relationship Id="rId32" Type="http://schemas.openxmlformats.org/officeDocument/2006/relationships/image" Target="../media/image1220.png"/><Relationship Id="rId53" Type="http://schemas.openxmlformats.org/officeDocument/2006/relationships/customXml" Target="../ink/ink1507.xml"/><Relationship Id="rId74" Type="http://schemas.openxmlformats.org/officeDocument/2006/relationships/image" Target="../media/image1241.png"/><Relationship Id="rId128" Type="http://schemas.openxmlformats.org/officeDocument/2006/relationships/image" Target="../media/image1268.png"/><Relationship Id="rId149" Type="http://schemas.openxmlformats.org/officeDocument/2006/relationships/customXml" Target="../ink/ink1555.xml"/><Relationship Id="rId5" Type="http://schemas.openxmlformats.org/officeDocument/2006/relationships/customXml" Target="../ink/ink1483.xml"/><Relationship Id="rId95" Type="http://schemas.openxmlformats.org/officeDocument/2006/relationships/customXml" Target="../ink/ink1528.xml"/><Relationship Id="rId160" Type="http://schemas.openxmlformats.org/officeDocument/2006/relationships/image" Target="../media/image1284.png"/><Relationship Id="rId181" Type="http://schemas.openxmlformats.org/officeDocument/2006/relationships/customXml" Target="../ink/ink1571.xml"/><Relationship Id="rId216" Type="http://schemas.openxmlformats.org/officeDocument/2006/relationships/image" Target="../media/image1311.png"/><Relationship Id="rId237" Type="http://schemas.openxmlformats.org/officeDocument/2006/relationships/customXml" Target="../ink/ink1599.xml"/><Relationship Id="rId22" Type="http://schemas.openxmlformats.org/officeDocument/2006/relationships/image" Target="../media/image1215.png"/><Relationship Id="rId43" Type="http://schemas.openxmlformats.org/officeDocument/2006/relationships/customXml" Target="../ink/ink1502.xml"/><Relationship Id="rId64" Type="http://schemas.openxmlformats.org/officeDocument/2006/relationships/image" Target="../media/image1236.png"/><Relationship Id="rId118" Type="http://schemas.openxmlformats.org/officeDocument/2006/relationships/image" Target="../media/image1263.png"/><Relationship Id="rId139" Type="http://schemas.openxmlformats.org/officeDocument/2006/relationships/customXml" Target="../ink/ink1550.xml"/><Relationship Id="rId85" Type="http://schemas.openxmlformats.org/officeDocument/2006/relationships/customXml" Target="../ink/ink1523.xml"/><Relationship Id="rId150" Type="http://schemas.openxmlformats.org/officeDocument/2006/relationships/image" Target="../media/image1279.png"/><Relationship Id="rId171" Type="http://schemas.openxmlformats.org/officeDocument/2006/relationships/customXml" Target="../ink/ink1566.xml"/><Relationship Id="rId192" Type="http://schemas.openxmlformats.org/officeDocument/2006/relationships/image" Target="../media/image1299.png"/><Relationship Id="rId206" Type="http://schemas.openxmlformats.org/officeDocument/2006/relationships/image" Target="../media/image1306.png"/><Relationship Id="rId227" Type="http://schemas.openxmlformats.org/officeDocument/2006/relationships/customXml" Target="../ink/ink1594.xml"/><Relationship Id="rId12" Type="http://schemas.openxmlformats.org/officeDocument/2006/relationships/image" Target="../media/image1210.png"/><Relationship Id="rId33" Type="http://schemas.openxmlformats.org/officeDocument/2006/relationships/customXml" Target="../ink/ink1497.xml"/><Relationship Id="rId108" Type="http://schemas.openxmlformats.org/officeDocument/2006/relationships/image" Target="../media/image1258.png"/><Relationship Id="rId129" Type="http://schemas.openxmlformats.org/officeDocument/2006/relationships/customXml" Target="../ink/ink1545.xml"/><Relationship Id="rId54" Type="http://schemas.openxmlformats.org/officeDocument/2006/relationships/image" Target="../media/image1231.png"/><Relationship Id="rId75" Type="http://schemas.openxmlformats.org/officeDocument/2006/relationships/customXml" Target="../ink/ink1518.xml"/><Relationship Id="rId96" Type="http://schemas.openxmlformats.org/officeDocument/2006/relationships/image" Target="../media/image1252.png"/><Relationship Id="rId140" Type="http://schemas.openxmlformats.org/officeDocument/2006/relationships/image" Target="../media/image1274.png"/><Relationship Id="rId161" Type="http://schemas.openxmlformats.org/officeDocument/2006/relationships/customXml" Target="../ink/ink1561.xml"/><Relationship Id="rId182" Type="http://schemas.openxmlformats.org/officeDocument/2006/relationships/image" Target="../media/image1295.png"/><Relationship Id="rId217" Type="http://schemas.openxmlformats.org/officeDocument/2006/relationships/customXml" Target="../ink/ink1589.xml"/><Relationship Id="rId6" Type="http://schemas.openxmlformats.org/officeDocument/2006/relationships/image" Target="../media/image1207.png"/><Relationship Id="rId238" Type="http://schemas.openxmlformats.org/officeDocument/2006/relationships/image" Target="../media/image1322.png"/><Relationship Id="rId23" Type="http://schemas.openxmlformats.org/officeDocument/2006/relationships/customXml" Target="../ink/ink1492.xml"/><Relationship Id="rId119" Type="http://schemas.openxmlformats.org/officeDocument/2006/relationships/customXml" Target="../ink/ink1540.xml"/><Relationship Id="rId44" Type="http://schemas.openxmlformats.org/officeDocument/2006/relationships/image" Target="../media/image1226.png"/><Relationship Id="rId65" Type="http://schemas.openxmlformats.org/officeDocument/2006/relationships/customXml" Target="../ink/ink1513.xml"/><Relationship Id="rId86" Type="http://schemas.openxmlformats.org/officeDocument/2006/relationships/image" Target="../media/image1247.png"/><Relationship Id="rId130" Type="http://schemas.openxmlformats.org/officeDocument/2006/relationships/image" Target="../media/image1269.png"/><Relationship Id="rId151" Type="http://schemas.openxmlformats.org/officeDocument/2006/relationships/customXml" Target="../ink/ink1556.xml"/><Relationship Id="rId172" Type="http://schemas.openxmlformats.org/officeDocument/2006/relationships/image" Target="../media/image1290.png"/><Relationship Id="rId193" Type="http://schemas.openxmlformats.org/officeDocument/2006/relationships/customXml" Target="../ink/ink1577.xml"/><Relationship Id="rId207" Type="http://schemas.openxmlformats.org/officeDocument/2006/relationships/customXml" Target="../ink/ink1584.xml"/><Relationship Id="rId228" Type="http://schemas.openxmlformats.org/officeDocument/2006/relationships/image" Target="../media/image1317.png"/><Relationship Id="rId13" Type="http://schemas.openxmlformats.org/officeDocument/2006/relationships/customXml" Target="../ink/ink1487.xml"/><Relationship Id="rId109" Type="http://schemas.openxmlformats.org/officeDocument/2006/relationships/customXml" Target="../ink/ink1535.xml"/><Relationship Id="rId34" Type="http://schemas.openxmlformats.org/officeDocument/2006/relationships/image" Target="../media/image1221.png"/><Relationship Id="rId55" Type="http://schemas.openxmlformats.org/officeDocument/2006/relationships/customXml" Target="../ink/ink1508.xml"/><Relationship Id="rId76" Type="http://schemas.openxmlformats.org/officeDocument/2006/relationships/image" Target="../media/image1242.png"/><Relationship Id="rId97" Type="http://schemas.openxmlformats.org/officeDocument/2006/relationships/customXml" Target="../ink/ink1529.xml"/><Relationship Id="rId120" Type="http://schemas.openxmlformats.org/officeDocument/2006/relationships/image" Target="../media/image1264.png"/><Relationship Id="rId141" Type="http://schemas.openxmlformats.org/officeDocument/2006/relationships/customXml" Target="../ink/ink1551.xml"/><Relationship Id="rId7" Type="http://schemas.openxmlformats.org/officeDocument/2006/relationships/customXml" Target="../ink/ink1484.xml"/><Relationship Id="rId162" Type="http://schemas.openxmlformats.org/officeDocument/2006/relationships/image" Target="../media/image1285.png"/><Relationship Id="rId183" Type="http://schemas.openxmlformats.org/officeDocument/2006/relationships/customXml" Target="../ink/ink1572.xml"/><Relationship Id="rId218" Type="http://schemas.openxmlformats.org/officeDocument/2006/relationships/image" Target="../media/image1312.png"/><Relationship Id="rId239" Type="http://schemas.openxmlformats.org/officeDocument/2006/relationships/customXml" Target="../ink/ink1600.xml"/><Relationship Id="rId24" Type="http://schemas.openxmlformats.org/officeDocument/2006/relationships/image" Target="../media/image1216.png"/><Relationship Id="rId45" Type="http://schemas.openxmlformats.org/officeDocument/2006/relationships/customXml" Target="../ink/ink1503.xml"/><Relationship Id="rId66" Type="http://schemas.openxmlformats.org/officeDocument/2006/relationships/image" Target="../media/image1237.png"/><Relationship Id="rId87" Type="http://schemas.openxmlformats.org/officeDocument/2006/relationships/customXml" Target="../ink/ink1524.xml"/><Relationship Id="rId110" Type="http://schemas.openxmlformats.org/officeDocument/2006/relationships/image" Target="../media/image1259.png"/><Relationship Id="rId131" Type="http://schemas.openxmlformats.org/officeDocument/2006/relationships/customXml" Target="../ink/ink1546.xml"/><Relationship Id="rId152" Type="http://schemas.openxmlformats.org/officeDocument/2006/relationships/image" Target="../media/image1280.png"/><Relationship Id="rId173" Type="http://schemas.openxmlformats.org/officeDocument/2006/relationships/customXml" Target="../ink/ink1567.xml"/><Relationship Id="rId194" Type="http://schemas.openxmlformats.org/officeDocument/2006/relationships/image" Target="../media/image1300.png"/><Relationship Id="rId208" Type="http://schemas.openxmlformats.org/officeDocument/2006/relationships/image" Target="../media/image1307.png"/><Relationship Id="rId229" Type="http://schemas.openxmlformats.org/officeDocument/2006/relationships/customXml" Target="../ink/ink1595.xml"/><Relationship Id="rId240" Type="http://schemas.openxmlformats.org/officeDocument/2006/relationships/image" Target="../media/image1323.png"/><Relationship Id="rId14" Type="http://schemas.openxmlformats.org/officeDocument/2006/relationships/image" Target="../media/image1211.png"/><Relationship Id="rId35" Type="http://schemas.openxmlformats.org/officeDocument/2006/relationships/customXml" Target="../ink/ink1498.xml"/><Relationship Id="rId56" Type="http://schemas.openxmlformats.org/officeDocument/2006/relationships/image" Target="../media/image1232.png"/><Relationship Id="rId77" Type="http://schemas.openxmlformats.org/officeDocument/2006/relationships/customXml" Target="../ink/ink1519.xml"/><Relationship Id="rId100" Type="http://schemas.openxmlformats.org/officeDocument/2006/relationships/image" Target="../media/image1254.png"/><Relationship Id="rId8" Type="http://schemas.openxmlformats.org/officeDocument/2006/relationships/image" Target="../media/image1208.png"/><Relationship Id="rId98" Type="http://schemas.openxmlformats.org/officeDocument/2006/relationships/image" Target="../media/image1253.png"/><Relationship Id="rId121" Type="http://schemas.openxmlformats.org/officeDocument/2006/relationships/customXml" Target="../ink/ink1541.xml"/><Relationship Id="rId142" Type="http://schemas.openxmlformats.org/officeDocument/2006/relationships/image" Target="../media/image1275.png"/><Relationship Id="rId163" Type="http://schemas.openxmlformats.org/officeDocument/2006/relationships/customXml" Target="../ink/ink1562.xml"/><Relationship Id="rId184" Type="http://schemas.openxmlformats.org/officeDocument/2006/relationships/image" Target="../media/image1296.png"/><Relationship Id="rId219" Type="http://schemas.openxmlformats.org/officeDocument/2006/relationships/customXml" Target="../ink/ink1590.xml"/><Relationship Id="rId230" Type="http://schemas.openxmlformats.org/officeDocument/2006/relationships/image" Target="../media/image1318.png"/><Relationship Id="rId25" Type="http://schemas.openxmlformats.org/officeDocument/2006/relationships/customXml" Target="../ink/ink1493.xml"/><Relationship Id="rId46" Type="http://schemas.openxmlformats.org/officeDocument/2006/relationships/image" Target="../media/image1227.png"/><Relationship Id="rId67" Type="http://schemas.openxmlformats.org/officeDocument/2006/relationships/customXml" Target="../ink/ink1514.xml"/><Relationship Id="rId88" Type="http://schemas.openxmlformats.org/officeDocument/2006/relationships/image" Target="../media/image1248.png"/><Relationship Id="rId111" Type="http://schemas.openxmlformats.org/officeDocument/2006/relationships/customXml" Target="../ink/ink1536.xml"/><Relationship Id="rId132" Type="http://schemas.openxmlformats.org/officeDocument/2006/relationships/image" Target="../media/image1270.png"/><Relationship Id="rId153" Type="http://schemas.openxmlformats.org/officeDocument/2006/relationships/customXml" Target="../ink/ink1557.xml"/><Relationship Id="rId174" Type="http://schemas.openxmlformats.org/officeDocument/2006/relationships/image" Target="../media/image1291.png"/><Relationship Id="rId195" Type="http://schemas.openxmlformats.org/officeDocument/2006/relationships/customXml" Target="../ink/ink1578.xml"/><Relationship Id="rId209" Type="http://schemas.openxmlformats.org/officeDocument/2006/relationships/customXml" Target="../ink/ink1585.xml"/><Relationship Id="rId220" Type="http://schemas.openxmlformats.org/officeDocument/2006/relationships/image" Target="../media/image1313.png"/><Relationship Id="rId241" Type="http://schemas.openxmlformats.org/officeDocument/2006/relationships/customXml" Target="../ink/ink1601.xml"/><Relationship Id="rId15" Type="http://schemas.openxmlformats.org/officeDocument/2006/relationships/customXml" Target="../ink/ink1488.xml"/><Relationship Id="rId36" Type="http://schemas.openxmlformats.org/officeDocument/2006/relationships/image" Target="../media/image1222.png"/><Relationship Id="rId57" Type="http://schemas.openxmlformats.org/officeDocument/2006/relationships/customXml" Target="../ink/ink1509.xml"/><Relationship Id="rId106" Type="http://schemas.openxmlformats.org/officeDocument/2006/relationships/image" Target="../media/image1257.png"/><Relationship Id="rId127" Type="http://schemas.openxmlformats.org/officeDocument/2006/relationships/customXml" Target="../ink/ink1544.xml"/><Relationship Id="rId10" Type="http://schemas.openxmlformats.org/officeDocument/2006/relationships/image" Target="../media/image1209.png"/><Relationship Id="rId31" Type="http://schemas.openxmlformats.org/officeDocument/2006/relationships/customXml" Target="../ink/ink1496.xml"/><Relationship Id="rId52" Type="http://schemas.openxmlformats.org/officeDocument/2006/relationships/image" Target="../media/image1230.png"/><Relationship Id="rId73" Type="http://schemas.openxmlformats.org/officeDocument/2006/relationships/customXml" Target="../ink/ink1517.xml"/><Relationship Id="rId78" Type="http://schemas.openxmlformats.org/officeDocument/2006/relationships/image" Target="../media/image1243.png"/><Relationship Id="rId94" Type="http://schemas.openxmlformats.org/officeDocument/2006/relationships/image" Target="../media/image1251.png"/><Relationship Id="rId99" Type="http://schemas.openxmlformats.org/officeDocument/2006/relationships/customXml" Target="../ink/ink1530.xml"/><Relationship Id="rId101" Type="http://schemas.openxmlformats.org/officeDocument/2006/relationships/customXml" Target="../ink/ink1531.xml"/><Relationship Id="rId122" Type="http://schemas.openxmlformats.org/officeDocument/2006/relationships/image" Target="../media/image1265.png"/><Relationship Id="rId143" Type="http://schemas.openxmlformats.org/officeDocument/2006/relationships/customXml" Target="../ink/ink1552.xml"/><Relationship Id="rId148" Type="http://schemas.openxmlformats.org/officeDocument/2006/relationships/image" Target="../media/image1278.png"/><Relationship Id="rId164" Type="http://schemas.openxmlformats.org/officeDocument/2006/relationships/image" Target="../media/image1286.png"/><Relationship Id="rId169" Type="http://schemas.openxmlformats.org/officeDocument/2006/relationships/customXml" Target="../ink/ink1565.xml"/><Relationship Id="rId185" Type="http://schemas.openxmlformats.org/officeDocument/2006/relationships/customXml" Target="../ink/ink1573.xml"/><Relationship Id="rId4" Type="http://schemas.openxmlformats.org/officeDocument/2006/relationships/image" Target="../media/image1206.png"/><Relationship Id="rId9" Type="http://schemas.openxmlformats.org/officeDocument/2006/relationships/customXml" Target="../ink/ink1485.xml"/><Relationship Id="rId180" Type="http://schemas.openxmlformats.org/officeDocument/2006/relationships/image" Target="../media/image1294.png"/><Relationship Id="rId210" Type="http://schemas.openxmlformats.org/officeDocument/2006/relationships/image" Target="../media/image1308.png"/><Relationship Id="rId215" Type="http://schemas.openxmlformats.org/officeDocument/2006/relationships/customXml" Target="../ink/ink1588.xml"/><Relationship Id="rId236" Type="http://schemas.openxmlformats.org/officeDocument/2006/relationships/image" Target="../media/image1321.png"/><Relationship Id="rId26" Type="http://schemas.openxmlformats.org/officeDocument/2006/relationships/image" Target="../media/image1217.png"/><Relationship Id="rId231" Type="http://schemas.openxmlformats.org/officeDocument/2006/relationships/customXml" Target="../ink/ink1596.xml"/><Relationship Id="rId47" Type="http://schemas.openxmlformats.org/officeDocument/2006/relationships/customXml" Target="../ink/ink1504.xml"/><Relationship Id="rId68" Type="http://schemas.openxmlformats.org/officeDocument/2006/relationships/image" Target="../media/image1238.png"/><Relationship Id="rId89" Type="http://schemas.openxmlformats.org/officeDocument/2006/relationships/customXml" Target="../ink/ink1525.xml"/><Relationship Id="rId112" Type="http://schemas.openxmlformats.org/officeDocument/2006/relationships/image" Target="../media/image1260.png"/><Relationship Id="rId133" Type="http://schemas.openxmlformats.org/officeDocument/2006/relationships/customXml" Target="../ink/ink1547.xml"/><Relationship Id="rId154" Type="http://schemas.openxmlformats.org/officeDocument/2006/relationships/image" Target="../media/image1281.png"/><Relationship Id="rId175" Type="http://schemas.openxmlformats.org/officeDocument/2006/relationships/customXml" Target="../ink/ink1568.xml"/><Relationship Id="rId196" Type="http://schemas.openxmlformats.org/officeDocument/2006/relationships/image" Target="../media/image1301.png"/><Relationship Id="rId200" Type="http://schemas.openxmlformats.org/officeDocument/2006/relationships/image" Target="../media/image1303.png"/><Relationship Id="rId16" Type="http://schemas.openxmlformats.org/officeDocument/2006/relationships/image" Target="../media/image1212.png"/><Relationship Id="rId221" Type="http://schemas.openxmlformats.org/officeDocument/2006/relationships/customXml" Target="../ink/ink1591.xml"/><Relationship Id="rId242" Type="http://schemas.openxmlformats.org/officeDocument/2006/relationships/image" Target="../media/image1324.png"/><Relationship Id="rId37" Type="http://schemas.openxmlformats.org/officeDocument/2006/relationships/customXml" Target="../ink/ink1499.xml"/><Relationship Id="rId58" Type="http://schemas.openxmlformats.org/officeDocument/2006/relationships/image" Target="../media/image1233.png"/><Relationship Id="rId79" Type="http://schemas.openxmlformats.org/officeDocument/2006/relationships/customXml" Target="../ink/ink1520.xml"/><Relationship Id="rId102" Type="http://schemas.openxmlformats.org/officeDocument/2006/relationships/image" Target="../media/image1255.png"/><Relationship Id="rId123" Type="http://schemas.openxmlformats.org/officeDocument/2006/relationships/customXml" Target="../ink/ink1542.xml"/><Relationship Id="rId144" Type="http://schemas.openxmlformats.org/officeDocument/2006/relationships/image" Target="../media/image1276.png"/><Relationship Id="rId90" Type="http://schemas.openxmlformats.org/officeDocument/2006/relationships/image" Target="../media/image1249.png"/><Relationship Id="rId165" Type="http://schemas.openxmlformats.org/officeDocument/2006/relationships/customXml" Target="../ink/ink1563.xml"/><Relationship Id="rId186" Type="http://schemas.openxmlformats.org/officeDocument/2006/relationships/image" Target="../media/image755.png"/><Relationship Id="rId211" Type="http://schemas.openxmlformats.org/officeDocument/2006/relationships/customXml" Target="../ink/ink1586.xml"/><Relationship Id="rId232" Type="http://schemas.openxmlformats.org/officeDocument/2006/relationships/image" Target="../media/image1319.png"/><Relationship Id="rId27" Type="http://schemas.openxmlformats.org/officeDocument/2006/relationships/customXml" Target="../ink/ink1494.xml"/><Relationship Id="rId48" Type="http://schemas.openxmlformats.org/officeDocument/2006/relationships/image" Target="../media/image1228.png"/><Relationship Id="rId69" Type="http://schemas.openxmlformats.org/officeDocument/2006/relationships/customXml" Target="../ink/ink1515.xml"/><Relationship Id="rId113" Type="http://schemas.openxmlformats.org/officeDocument/2006/relationships/customXml" Target="../ink/ink1537.xml"/><Relationship Id="rId134" Type="http://schemas.openxmlformats.org/officeDocument/2006/relationships/image" Target="../media/image1271.png"/><Relationship Id="rId80" Type="http://schemas.openxmlformats.org/officeDocument/2006/relationships/image" Target="../media/image1244.png"/><Relationship Id="rId155" Type="http://schemas.openxmlformats.org/officeDocument/2006/relationships/customXml" Target="../ink/ink1558.xml"/><Relationship Id="rId176" Type="http://schemas.openxmlformats.org/officeDocument/2006/relationships/image" Target="../media/image1292.png"/><Relationship Id="rId197" Type="http://schemas.openxmlformats.org/officeDocument/2006/relationships/customXml" Target="../ink/ink1579.xml"/><Relationship Id="rId201" Type="http://schemas.openxmlformats.org/officeDocument/2006/relationships/customXml" Target="../ink/ink1581.xml"/><Relationship Id="rId222" Type="http://schemas.openxmlformats.org/officeDocument/2006/relationships/image" Target="../media/image1314.png"/><Relationship Id="rId17" Type="http://schemas.openxmlformats.org/officeDocument/2006/relationships/customXml" Target="../ink/ink1489.xml"/><Relationship Id="rId38" Type="http://schemas.openxmlformats.org/officeDocument/2006/relationships/image" Target="../media/image1223.png"/><Relationship Id="rId59" Type="http://schemas.openxmlformats.org/officeDocument/2006/relationships/customXml" Target="../ink/ink1510.xml"/><Relationship Id="rId103" Type="http://schemas.openxmlformats.org/officeDocument/2006/relationships/customXml" Target="../ink/ink1532.xml"/><Relationship Id="rId124" Type="http://schemas.openxmlformats.org/officeDocument/2006/relationships/image" Target="../media/image1266.png"/><Relationship Id="rId70" Type="http://schemas.openxmlformats.org/officeDocument/2006/relationships/image" Target="../media/image1239.png"/><Relationship Id="rId91" Type="http://schemas.openxmlformats.org/officeDocument/2006/relationships/customXml" Target="../ink/ink1526.xml"/><Relationship Id="rId145" Type="http://schemas.openxmlformats.org/officeDocument/2006/relationships/customXml" Target="../ink/ink1553.xml"/><Relationship Id="rId166" Type="http://schemas.openxmlformats.org/officeDocument/2006/relationships/image" Target="../media/image1287.png"/><Relationship Id="rId187" Type="http://schemas.openxmlformats.org/officeDocument/2006/relationships/customXml" Target="../ink/ink1574.xml"/><Relationship Id="rId1" Type="http://schemas.openxmlformats.org/officeDocument/2006/relationships/slideLayout" Target="../slideLayouts/slideLayout1.xml"/><Relationship Id="rId212" Type="http://schemas.openxmlformats.org/officeDocument/2006/relationships/image" Target="../media/image1309.png"/><Relationship Id="rId233" Type="http://schemas.openxmlformats.org/officeDocument/2006/relationships/customXml" Target="../ink/ink1597.xml"/><Relationship Id="rId28" Type="http://schemas.openxmlformats.org/officeDocument/2006/relationships/image" Target="../media/image1218.png"/><Relationship Id="rId49" Type="http://schemas.openxmlformats.org/officeDocument/2006/relationships/customXml" Target="../ink/ink1505.xml"/><Relationship Id="rId114" Type="http://schemas.openxmlformats.org/officeDocument/2006/relationships/image" Target="../media/image1261.png"/><Relationship Id="rId60" Type="http://schemas.openxmlformats.org/officeDocument/2006/relationships/image" Target="../media/image1234.png"/><Relationship Id="rId81" Type="http://schemas.openxmlformats.org/officeDocument/2006/relationships/customXml" Target="../ink/ink1521.xml"/><Relationship Id="rId135" Type="http://schemas.openxmlformats.org/officeDocument/2006/relationships/customXml" Target="../ink/ink1548.xml"/><Relationship Id="rId156" Type="http://schemas.openxmlformats.org/officeDocument/2006/relationships/image" Target="../media/image1282.png"/><Relationship Id="rId177" Type="http://schemas.openxmlformats.org/officeDocument/2006/relationships/customXml" Target="../ink/ink1569.xml"/><Relationship Id="rId198" Type="http://schemas.openxmlformats.org/officeDocument/2006/relationships/image" Target="../media/image1302.png"/><Relationship Id="rId202" Type="http://schemas.openxmlformats.org/officeDocument/2006/relationships/image" Target="../media/image1304.png"/><Relationship Id="rId223" Type="http://schemas.openxmlformats.org/officeDocument/2006/relationships/customXml" Target="../ink/ink1592.xml"/><Relationship Id="rId18" Type="http://schemas.openxmlformats.org/officeDocument/2006/relationships/image" Target="../media/image1213.png"/><Relationship Id="rId39" Type="http://schemas.openxmlformats.org/officeDocument/2006/relationships/customXml" Target="../ink/ink1500.xml"/><Relationship Id="rId50" Type="http://schemas.openxmlformats.org/officeDocument/2006/relationships/image" Target="../media/image1229.png"/><Relationship Id="rId104" Type="http://schemas.openxmlformats.org/officeDocument/2006/relationships/image" Target="../media/image1256.png"/><Relationship Id="rId125" Type="http://schemas.openxmlformats.org/officeDocument/2006/relationships/customXml" Target="../ink/ink1543.xml"/><Relationship Id="rId146" Type="http://schemas.openxmlformats.org/officeDocument/2006/relationships/image" Target="../media/image1277.png"/><Relationship Id="rId167" Type="http://schemas.openxmlformats.org/officeDocument/2006/relationships/customXml" Target="../ink/ink1564.xml"/><Relationship Id="rId188" Type="http://schemas.openxmlformats.org/officeDocument/2006/relationships/image" Target="../media/image1297.png"/><Relationship Id="rId71" Type="http://schemas.openxmlformats.org/officeDocument/2006/relationships/customXml" Target="../ink/ink1516.xml"/><Relationship Id="rId92" Type="http://schemas.openxmlformats.org/officeDocument/2006/relationships/image" Target="../media/image1250.png"/><Relationship Id="rId213" Type="http://schemas.openxmlformats.org/officeDocument/2006/relationships/customXml" Target="../ink/ink1587.xml"/><Relationship Id="rId234" Type="http://schemas.openxmlformats.org/officeDocument/2006/relationships/image" Target="../media/image1320.png"/><Relationship Id="rId2" Type="http://schemas.openxmlformats.org/officeDocument/2006/relationships/notesSlide" Target="../notesSlides/notesSlide8.xml"/><Relationship Id="rId29" Type="http://schemas.openxmlformats.org/officeDocument/2006/relationships/customXml" Target="../ink/ink1495.xml"/><Relationship Id="rId40" Type="http://schemas.openxmlformats.org/officeDocument/2006/relationships/image" Target="../media/image1224.png"/><Relationship Id="rId115" Type="http://schemas.openxmlformats.org/officeDocument/2006/relationships/customXml" Target="../ink/ink1538.xml"/><Relationship Id="rId136" Type="http://schemas.openxmlformats.org/officeDocument/2006/relationships/image" Target="../media/image1272.png"/><Relationship Id="rId157" Type="http://schemas.openxmlformats.org/officeDocument/2006/relationships/customXml" Target="../ink/ink1559.xml"/><Relationship Id="rId178" Type="http://schemas.openxmlformats.org/officeDocument/2006/relationships/image" Target="../media/image1293.png"/><Relationship Id="rId61" Type="http://schemas.openxmlformats.org/officeDocument/2006/relationships/customXml" Target="../ink/ink1511.xml"/><Relationship Id="rId82" Type="http://schemas.openxmlformats.org/officeDocument/2006/relationships/image" Target="../media/image1245.png"/><Relationship Id="rId199" Type="http://schemas.openxmlformats.org/officeDocument/2006/relationships/customXml" Target="../ink/ink1580.xml"/><Relationship Id="rId203" Type="http://schemas.openxmlformats.org/officeDocument/2006/relationships/customXml" Target="../ink/ink1582.xml"/><Relationship Id="rId19" Type="http://schemas.openxmlformats.org/officeDocument/2006/relationships/customXml" Target="../ink/ink1490.xml"/><Relationship Id="rId224" Type="http://schemas.openxmlformats.org/officeDocument/2006/relationships/image" Target="../media/image1315.png"/><Relationship Id="rId30" Type="http://schemas.openxmlformats.org/officeDocument/2006/relationships/image" Target="../media/image1219.png"/><Relationship Id="rId105" Type="http://schemas.openxmlformats.org/officeDocument/2006/relationships/customXml" Target="../ink/ink1533.xml"/><Relationship Id="rId126" Type="http://schemas.openxmlformats.org/officeDocument/2006/relationships/image" Target="../media/image1267.png"/><Relationship Id="rId147" Type="http://schemas.openxmlformats.org/officeDocument/2006/relationships/customXml" Target="../ink/ink1554.xml"/><Relationship Id="rId168" Type="http://schemas.openxmlformats.org/officeDocument/2006/relationships/image" Target="../media/image1288.png"/><Relationship Id="rId51" Type="http://schemas.openxmlformats.org/officeDocument/2006/relationships/customXml" Target="../ink/ink1506.xml"/><Relationship Id="rId72" Type="http://schemas.openxmlformats.org/officeDocument/2006/relationships/image" Target="../media/image1240.png"/><Relationship Id="rId93" Type="http://schemas.openxmlformats.org/officeDocument/2006/relationships/customXml" Target="../ink/ink1527.xml"/><Relationship Id="rId189" Type="http://schemas.openxmlformats.org/officeDocument/2006/relationships/customXml" Target="../ink/ink1575.xml"/><Relationship Id="rId3" Type="http://schemas.openxmlformats.org/officeDocument/2006/relationships/customXml" Target="../ink/ink1482.xml"/><Relationship Id="rId214" Type="http://schemas.openxmlformats.org/officeDocument/2006/relationships/image" Target="../media/image1310.png"/><Relationship Id="rId235" Type="http://schemas.openxmlformats.org/officeDocument/2006/relationships/customXml" Target="../ink/ink1598.xml"/><Relationship Id="rId116" Type="http://schemas.openxmlformats.org/officeDocument/2006/relationships/image" Target="../media/image1262.png"/><Relationship Id="rId137" Type="http://schemas.openxmlformats.org/officeDocument/2006/relationships/customXml" Target="../ink/ink1549.xml"/><Relationship Id="rId158" Type="http://schemas.openxmlformats.org/officeDocument/2006/relationships/image" Target="../media/image1283.png"/><Relationship Id="rId20" Type="http://schemas.openxmlformats.org/officeDocument/2006/relationships/image" Target="../media/image1214.png"/><Relationship Id="rId41" Type="http://schemas.openxmlformats.org/officeDocument/2006/relationships/customXml" Target="../ink/ink1501.xml"/><Relationship Id="rId62" Type="http://schemas.openxmlformats.org/officeDocument/2006/relationships/image" Target="../media/image1235.png"/><Relationship Id="rId83" Type="http://schemas.openxmlformats.org/officeDocument/2006/relationships/customXml" Target="../ink/ink1522.xml"/><Relationship Id="rId179" Type="http://schemas.openxmlformats.org/officeDocument/2006/relationships/customXml" Target="../ink/ink1570.xml"/><Relationship Id="rId190" Type="http://schemas.openxmlformats.org/officeDocument/2006/relationships/image" Target="../media/image1298.png"/><Relationship Id="rId204" Type="http://schemas.openxmlformats.org/officeDocument/2006/relationships/image" Target="../media/image1305.png"/><Relationship Id="rId225" Type="http://schemas.openxmlformats.org/officeDocument/2006/relationships/customXml" Target="../ink/ink1593.xml"/></Relationships>
</file>

<file path=ppt/slides/_rels/slide35.xml.rels><?xml version="1.0" encoding="UTF-8" standalone="yes"?>
<Relationships xmlns="http://schemas.openxmlformats.org/package/2006/relationships"><Relationship Id="rId117" Type="http://schemas.openxmlformats.org/officeDocument/2006/relationships/customXml" Target="../ink/ink1659.xml"/><Relationship Id="rId21" Type="http://schemas.openxmlformats.org/officeDocument/2006/relationships/customXml" Target="../ink/ink1611.xml"/><Relationship Id="rId63" Type="http://schemas.openxmlformats.org/officeDocument/2006/relationships/customXml" Target="../ink/ink1632.xml"/><Relationship Id="rId159" Type="http://schemas.openxmlformats.org/officeDocument/2006/relationships/customXml" Target="../ink/ink1680.xml"/><Relationship Id="rId170" Type="http://schemas.openxmlformats.org/officeDocument/2006/relationships/image" Target="../media/image1289.png"/><Relationship Id="rId226" Type="http://schemas.openxmlformats.org/officeDocument/2006/relationships/image" Target="../media/image1335.png"/><Relationship Id="rId268" Type="http://schemas.openxmlformats.org/officeDocument/2006/relationships/image" Target="../media/image1356.png"/><Relationship Id="rId32" Type="http://schemas.openxmlformats.org/officeDocument/2006/relationships/image" Target="../media/image1220.png"/><Relationship Id="rId74" Type="http://schemas.openxmlformats.org/officeDocument/2006/relationships/image" Target="../media/image1241.png"/><Relationship Id="rId128" Type="http://schemas.openxmlformats.org/officeDocument/2006/relationships/image" Target="../media/image1268.png"/><Relationship Id="rId5" Type="http://schemas.openxmlformats.org/officeDocument/2006/relationships/customXml" Target="../ink/ink1603.xml"/><Relationship Id="rId181" Type="http://schemas.openxmlformats.org/officeDocument/2006/relationships/customXml" Target="../ink/ink1691.xml"/><Relationship Id="rId237" Type="http://schemas.openxmlformats.org/officeDocument/2006/relationships/customXml" Target="../ink/ink1719.xml"/><Relationship Id="rId258" Type="http://schemas.openxmlformats.org/officeDocument/2006/relationships/image" Target="../media/image1351.png"/><Relationship Id="rId22" Type="http://schemas.openxmlformats.org/officeDocument/2006/relationships/image" Target="../media/image1215.png"/><Relationship Id="rId43" Type="http://schemas.openxmlformats.org/officeDocument/2006/relationships/customXml" Target="../ink/ink1622.xml"/><Relationship Id="rId64" Type="http://schemas.openxmlformats.org/officeDocument/2006/relationships/image" Target="../media/image1236.png"/><Relationship Id="rId118" Type="http://schemas.openxmlformats.org/officeDocument/2006/relationships/image" Target="../media/image1263.png"/><Relationship Id="rId139" Type="http://schemas.openxmlformats.org/officeDocument/2006/relationships/customXml" Target="../ink/ink1670.xml"/><Relationship Id="rId85" Type="http://schemas.openxmlformats.org/officeDocument/2006/relationships/customXml" Target="../ink/ink1643.xml"/><Relationship Id="rId150" Type="http://schemas.openxmlformats.org/officeDocument/2006/relationships/image" Target="../media/image1279.png"/><Relationship Id="rId171" Type="http://schemas.openxmlformats.org/officeDocument/2006/relationships/customXml" Target="../ink/ink1686.xml"/><Relationship Id="rId192" Type="http://schemas.openxmlformats.org/officeDocument/2006/relationships/image" Target="../media/image13180.png"/><Relationship Id="rId206" Type="http://schemas.openxmlformats.org/officeDocument/2006/relationships/image" Target="../media/image1325.png"/><Relationship Id="rId227" Type="http://schemas.openxmlformats.org/officeDocument/2006/relationships/customXml" Target="../ink/ink1714.xml"/><Relationship Id="rId248" Type="http://schemas.openxmlformats.org/officeDocument/2006/relationships/image" Target="../media/image1346.png"/><Relationship Id="rId269" Type="http://schemas.openxmlformats.org/officeDocument/2006/relationships/customXml" Target="../ink/ink1735.xml"/><Relationship Id="rId12" Type="http://schemas.openxmlformats.org/officeDocument/2006/relationships/image" Target="../media/image1210.png"/><Relationship Id="rId33" Type="http://schemas.openxmlformats.org/officeDocument/2006/relationships/customXml" Target="../ink/ink1617.xml"/><Relationship Id="rId108" Type="http://schemas.openxmlformats.org/officeDocument/2006/relationships/image" Target="../media/image1258.png"/><Relationship Id="rId129" Type="http://schemas.openxmlformats.org/officeDocument/2006/relationships/customXml" Target="../ink/ink1665.xml"/><Relationship Id="rId54" Type="http://schemas.openxmlformats.org/officeDocument/2006/relationships/image" Target="../media/image1231.png"/><Relationship Id="rId75" Type="http://schemas.openxmlformats.org/officeDocument/2006/relationships/customXml" Target="../ink/ink1638.xml"/><Relationship Id="rId96" Type="http://schemas.openxmlformats.org/officeDocument/2006/relationships/image" Target="../media/image1252.png"/><Relationship Id="rId140" Type="http://schemas.openxmlformats.org/officeDocument/2006/relationships/image" Target="../media/image1274.png"/><Relationship Id="rId161" Type="http://schemas.openxmlformats.org/officeDocument/2006/relationships/customXml" Target="../ink/ink1681.xml"/><Relationship Id="rId182" Type="http://schemas.openxmlformats.org/officeDocument/2006/relationships/image" Target="../media/image1295.png"/><Relationship Id="rId217" Type="http://schemas.openxmlformats.org/officeDocument/2006/relationships/customXml" Target="../ink/ink1709.xml"/><Relationship Id="rId6" Type="http://schemas.openxmlformats.org/officeDocument/2006/relationships/image" Target="../media/image1207.png"/><Relationship Id="rId238" Type="http://schemas.openxmlformats.org/officeDocument/2006/relationships/image" Target="../media/image1341.png"/><Relationship Id="rId259" Type="http://schemas.openxmlformats.org/officeDocument/2006/relationships/customXml" Target="../ink/ink1730.xml"/><Relationship Id="rId23" Type="http://schemas.openxmlformats.org/officeDocument/2006/relationships/customXml" Target="../ink/ink1612.xml"/><Relationship Id="rId119" Type="http://schemas.openxmlformats.org/officeDocument/2006/relationships/customXml" Target="../ink/ink1660.xml"/><Relationship Id="rId270" Type="http://schemas.openxmlformats.org/officeDocument/2006/relationships/image" Target="../media/image1357.png"/><Relationship Id="rId44" Type="http://schemas.openxmlformats.org/officeDocument/2006/relationships/image" Target="../media/image1226.png"/><Relationship Id="rId65" Type="http://schemas.openxmlformats.org/officeDocument/2006/relationships/customXml" Target="../ink/ink1633.xml"/><Relationship Id="rId86" Type="http://schemas.openxmlformats.org/officeDocument/2006/relationships/image" Target="../media/image1247.png"/><Relationship Id="rId130" Type="http://schemas.openxmlformats.org/officeDocument/2006/relationships/image" Target="../media/image1269.png"/><Relationship Id="rId151" Type="http://schemas.openxmlformats.org/officeDocument/2006/relationships/customXml" Target="../ink/ink1676.xml"/><Relationship Id="rId172" Type="http://schemas.openxmlformats.org/officeDocument/2006/relationships/image" Target="../media/image1290.png"/><Relationship Id="rId193" Type="http://schemas.openxmlformats.org/officeDocument/2006/relationships/customXml" Target="../ink/ink1697.xml"/><Relationship Id="rId207" Type="http://schemas.openxmlformats.org/officeDocument/2006/relationships/customXml" Target="../ink/ink1704.xml"/><Relationship Id="rId228" Type="http://schemas.openxmlformats.org/officeDocument/2006/relationships/image" Target="../media/image1336.png"/><Relationship Id="rId249" Type="http://schemas.openxmlformats.org/officeDocument/2006/relationships/customXml" Target="../ink/ink1725.xml"/><Relationship Id="rId13" Type="http://schemas.openxmlformats.org/officeDocument/2006/relationships/customXml" Target="../ink/ink1607.xml"/><Relationship Id="rId109" Type="http://schemas.openxmlformats.org/officeDocument/2006/relationships/customXml" Target="../ink/ink1655.xml"/><Relationship Id="rId260" Type="http://schemas.openxmlformats.org/officeDocument/2006/relationships/image" Target="../media/image1352.png"/><Relationship Id="rId34" Type="http://schemas.openxmlformats.org/officeDocument/2006/relationships/image" Target="../media/image1221.png"/><Relationship Id="rId55" Type="http://schemas.openxmlformats.org/officeDocument/2006/relationships/customXml" Target="../ink/ink1628.xml"/><Relationship Id="rId76" Type="http://schemas.openxmlformats.org/officeDocument/2006/relationships/image" Target="../media/image1242.png"/><Relationship Id="rId97" Type="http://schemas.openxmlformats.org/officeDocument/2006/relationships/customXml" Target="../ink/ink1649.xml"/><Relationship Id="rId120" Type="http://schemas.openxmlformats.org/officeDocument/2006/relationships/image" Target="../media/image1264.png"/><Relationship Id="rId141" Type="http://schemas.openxmlformats.org/officeDocument/2006/relationships/customXml" Target="../ink/ink1671.xml"/><Relationship Id="rId7" Type="http://schemas.openxmlformats.org/officeDocument/2006/relationships/customXml" Target="../ink/ink1604.xml"/><Relationship Id="rId162" Type="http://schemas.openxmlformats.org/officeDocument/2006/relationships/image" Target="../media/image1285.png"/><Relationship Id="rId183" Type="http://schemas.openxmlformats.org/officeDocument/2006/relationships/customXml" Target="../ink/ink1692.xml"/><Relationship Id="rId218" Type="http://schemas.openxmlformats.org/officeDocument/2006/relationships/image" Target="../media/image1331.png"/><Relationship Id="rId239" Type="http://schemas.openxmlformats.org/officeDocument/2006/relationships/customXml" Target="../ink/ink1720.xml"/><Relationship Id="rId250" Type="http://schemas.openxmlformats.org/officeDocument/2006/relationships/image" Target="../media/image1347.png"/><Relationship Id="rId271" Type="http://schemas.openxmlformats.org/officeDocument/2006/relationships/customXml" Target="../ink/ink1736.xml"/><Relationship Id="rId24" Type="http://schemas.openxmlformats.org/officeDocument/2006/relationships/image" Target="../media/image1216.png"/><Relationship Id="rId45" Type="http://schemas.openxmlformats.org/officeDocument/2006/relationships/customXml" Target="../ink/ink1623.xml"/><Relationship Id="rId66" Type="http://schemas.openxmlformats.org/officeDocument/2006/relationships/image" Target="../media/image1237.png"/><Relationship Id="rId87" Type="http://schemas.openxmlformats.org/officeDocument/2006/relationships/customXml" Target="../ink/ink1644.xml"/><Relationship Id="rId110" Type="http://schemas.openxmlformats.org/officeDocument/2006/relationships/image" Target="../media/image1259.png"/><Relationship Id="rId131" Type="http://schemas.openxmlformats.org/officeDocument/2006/relationships/customXml" Target="../ink/ink1666.xml"/><Relationship Id="rId152" Type="http://schemas.openxmlformats.org/officeDocument/2006/relationships/image" Target="../media/image1280.png"/><Relationship Id="rId173" Type="http://schemas.openxmlformats.org/officeDocument/2006/relationships/customXml" Target="../ink/ink1687.xml"/><Relationship Id="rId194" Type="http://schemas.openxmlformats.org/officeDocument/2006/relationships/image" Target="../media/image13190.png"/><Relationship Id="rId208" Type="http://schemas.openxmlformats.org/officeDocument/2006/relationships/image" Target="../media/image1326.png"/><Relationship Id="rId229" Type="http://schemas.openxmlformats.org/officeDocument/2006/relationships/customXml" Target="../ink/ink1715.xml"/><Relationship Id="rId240" Type="http://schemas.openxmlformats.org/officeDocument/2006/relationships/image" Target="../media/image1342.png"/><Relationship Id="rId261" Type="http://schemas.openxmlformats.org/officeDocument/2006/relationships/customXml" Target="../ink/ink1731.xml"/><Relationship Id="rId14" Type="http://schemas.openxmlformats.org/officeDocument/2006/relationships/image" Target="../media/image1211.png"/><Relationship Id="rId35" Type="http://schemas.openxmlformats.org/officeDocument/2006/relationships/customXml" Target="../ink/ink1618.xml"/><Relationship Id="rId56" Type="http://schemas.openxmlformats.org/officeDocument/2006/relationships/image" Target="../media/image1232.png"/><Relationship Id="rId77" Type="http://schemas.openxmlformats.org/officeDocument/2006/relationships/customXml" Target="../ink/ink1639.xml"/><Relationship Id="rId100" Type="http://schemas.openxmlformats.org/officeDocument/2006/relationships/image" Target="../media/image1254.png"/><Relationship Id="rId8" Type="http://schemas.openxmlformats.org/officeDocument/2006/relationships/image" Target="../media/image1208.png"/><Relationship Id="rId98" Type="http://schemas.openxmlformats.org/officeDocument/2006/relationships/image" Target="../media/image1253.png"/><Relationship Id="rId121" Type="http://schemas.openxmlformats.org/officeDocument/2006/relationships/customXml" Target="../ink/ink1661.xml"/><Relationship Id="rId142" Type="http://schemas.openxmlformats.org/officeDocument/2006/relationships/image" Target="../media/image1275.png"/><Relationship Id="rId163" Type="http://schemas.openxmlformats.org/officeDocument/2006/relationships/customXml" Target="../ink/ink1682.xml"/><Relationship Id="rId184" Type="http://schemas.openxmlformats.org/officeDocument/2006/relationships/image" Target="../media/image1296.png"/><Relationship Id="rId219" Type="http://schemas.openxmlformats.org/officeDocument/2006/relationships/customXml" Target="../ink/ink1710.xml"/><Relationship Id="rId230" Type="http://schemas.openxmlformats.org/officeDocument/2006/relationships/image" Target="../media/image1337.png"/><Relationship Id="rId251" Type="http://schemas.openxmlformats.org/officeDocument/2006/relationships/customXml" Target="../ink/ink1726.xml"/><Relationship Id="rId25" Type="http://schemas.openxmlformats.org/officeDocument/2006/relationships/customXml" Target="../ink/ink1613.xml"/><Relationship Id="rId46" Type="http://schemas.openxmlformats.org/officeDocument/2006/relationships/image" Target="../media/image1227.png"/><Relationship Id="rId67" Type="http://schemas.openxmlformats.org/officeDocument/2006/relationships/customXml" Target="../ink/ink1634.xml"/><Relationship Id="rId272" Type="http://schemas.openxmlformats.org/officeDocument/2006/relationships/image" Target="../media/image1358.png"/><Relationship Id="rId88" Type="http://schemas.openxmlformats.org/officeDocument/2006/relationships/image" Target="../media/image1248.png"/><Relationship Id="rId111" Type="http://schemas.openxmlformats.org/officeDocument/2006/relationships/customXml" Target="../ink/ink1656.xml"/><Relationship Id="rId132" Type="http://schemas.openxmlformats.org/officeDocument/2006/relationships/image" Target="../media/image1270.png"/><Relationship Id="rId153" Type="http://schemas.openxmlformats.org/officeDocument/2006/relationships/customXml" Target="../ink/ink1677.xml"/><Relationship Id="rId174" Type="http://schemas.openxmlformats.org/officeDocument/2006/relationships/image" Target="../media/image1291.png"/><Relationship Id="rId195" Type="http://schemas.openxmlformats.org/officeDocument/2006/relationships/customXml" Target="../ink/ink1698.xml"/><Relationship Id="rId209" Type="http://schemas.openxmlformats.org/officeDocument/2006/relationships/customXml" Target="../ink/ink1705.xml"/><Relationship Id="rId220" Type="http://schemas.openxmlformats.org/officeDocument/2006/relationships/image" Target="../media/image1332.png"/><Relationship Id="rId241" Type="http://schemas.openxmlformats.org/officeDocument/2006/relationships/customXml" Target="../ink/ink1721.xml"/><Relationship Id="rId15" Type="http://schemas.openxmlformats.org/officeDocument/2006/relationships/customXml" Target="../ink/ink1608.xml"/><Relationship Id="rId36" Type="http://schemas.openxmlformats.org/officeDocument/2006/relationships/image" Target="../media/image1222.png"/><Relationship Id="rId57" Type="http://schemas.openxmlformats.org/officeDocument/2006/relationships/customXml" Target="../ink/ink1629.xml"/><Relationship Id="rId262" Type="http://schemas.openxmlformats.org/officeDocument/2006/relationships/image" Target="../media/image1353.png"/><Relationship Id="rId78" Type="http://schemas.openxmlformats.org/officeDocument/2006/relationships/image" Target="../media/image1243.png"/><Relationship Id="rId99" Type="http://schemas.openxmlformats.org/officeDocument/2006/relationships/customXml" Target="../ink/ink1650.xml"/><Relationship Id="rId101" Type="http://schemas.openxmlformats.org/officeDocument/2006/relationships/customXml" Target="../ink/ink1651.xml"/><Relationship Id="rId122" Type="http://schemas.openxmlformats.org/officeDocument/2006/relationships/image" Target="../media/image1265.png"/><Relationship Id="rId143" Type="http://schemas.openxmlformats.org/officeDocument/2006/relationships/customXml" Target="../ink/ink1672.xml"/><Relationship Id="rId164" Type="http://schemas.openxmlformats.org/officeDocument/2006/relationships/image" Target="../media/image1286.png"/><Relationship Id="rId185" Type="http://schemas.openxmlformats.org/officeDocument/2006/relationships/customXml" Target="../ink/ink1693.xml"/><Relationship Id="rId9" Type="http://schemas.openxmlformats.org/officeDocument/2006/relationships/customXml" Target="../ink/ink1605.xml"/><Relationship Id="rId210" Type="http://schemas.openxmlformats.org/officeDocument/2006/relationships/image" Target="../media/image1327.png"/><Relationship Id="rId26" Type="http://schemas.openxmlformats.org/officeDocument/2006/relationships/image" Target="../media/image1217.png"/><Relationship Id="rId231" Type="http://schemas.openxmlformats.org/officeDocument/2006/relationships/customXml" Target="../ink/ink1716.xml"/><Relationship Id="rId252" Type="http://schemas.openxmlformats.org/officeDocument/2006/relationships/image" Target="../media/image1348.png"/><Relationship Id="rId273" Type="http://schemas.openxmlformats.org/officeDocument/2006/relationships/customXml" Target="../ink/ink1737.xml"/><Relationship Id="rId47" Type="http://schemas.openxmlformats.org/officeDocument/2006/relationships/customXml" Target="../ink/ink1624.xml"/><Relationship Id="rId68" Type="http://schemas.openxmlformats.org/officeDocument/2006/relationships/image" Target="../media/image1238.png"/><Relationship Id="rId89" Type="http://schemas.openxmlformats.org/officeDocument/2006/relationships/customXml" Target="../ink/ink1645.xml"/><Relationship Id="rId112" Type="http://schemas.openxmlformats.org/officeDocument/2006/relationships/image" Target="../media/image1260.png"/><Relationship Id="rId133" Type="http://schemas.openxmlformats.org/officeDocument/2006/relationships/customXml" Target="../ink/ink1667.xml"/><Relationship Id="rId154" Type="http://schemas.openxmlformats.org/officeDocument/2006/relationships/image" Target="../media/image1281.png"/><Relationship Id="rId175" Type="http://schemas.openxmlformats.org/officeDocument/2006/relationships/customXml" Target="../ink/ink1688.xml"/><Relationship Id="rId196" Type="http://schemas.openxmlformats.org/officeDocument/2006/relationships/image" Target="../media/image13200.png"/><Relationship Id="rId200" Type="http://schemas.openxmlformats.org/officeDocument/2006/relationships/image" Target="../media/image13220.png"/><Relationship Id="rId16" Type="http://schemas.openxmlformats.org/officeDocument/2006/relationships/image" Target="../media/image1212.png"/><Relationship Id="rId221" Type="http://schemas.openxmlformats.org/officeDocument/2006/relationships/customXml" Target="../ink/ink1711.xml"/><Relationship Id="rId242" Type="http://schemas.openxmlformats.org/officeDocument/2006/relationships/image" Target="../media/image1343.png"/><Relationship Id="rId263" Type="http://schemas.openxmlformats.org/officeDocument/2006/relationships/customXml" Target="../ink/ink1732.xml"/><Relationship Id="rId37" Type="http://schemas.openxmlformats.org/officeDocument/2006/relationships/customXml" Target="../ink/ink1619.xml"/><Relationship Id="rId58" Type="http://schemas.openxmlformats.org/officeDocument/2006/relationships/image" Target="../media/image1233.png"/><Relationship Id="rId79" Type="http://schemas.openxmlformats.org/officeDocument/2006/relationships/customXml" Target="../ink/ink1640.xml"/><Relationship Id="rId102" Type="http://schemas.openxmlformats.org/officeDocument/2006/relationships/image" Target="../media/image1255.png"/><Relationship Id="rId123" Type="http://schemas.openxmlformats.org/officeDocument/2006/relationships/customXml" Target="../ink/ink1662.xml"/><Relationship Id="rId144" Type="http://schemas.openxmlformats.org/officeDocument/2006/relationships/image" Target="../media/image1276.png"/><Relationship Id="rId90" Type="http://schemas.openxmlformats.org/officeDocument/2006/relationships/image" Target="../media/image1249.png"/><Relationship Id="rId165" Type="http://schemas.openxmlformats.org/officeDocument/2006/relationships/customXml" Target="../ink/ink1683.xml"/><Relationship Id="rId186" Type="http://schemas.openxmlformats.org/officeDocument/2006/relationships/image" Target="../media/image7551.png"/><Relationship Id="rId211" Type="http://schemas.openxmlformats.org/officeDocument/2006/relationships/customXml" Target="../ink/ink1706.xml"/><Relationship Id="rId232" Type="http://schemas.openxmlformats.org/officeDocument/2006/relationships/image" Target="../media/image1338.png"/><Relationship Id="rId253" Type="http://schemas.openxmlformats.org/officeDocument/2006/relationships/customXml" Target="../ink/ink1727.xml"/><Relationship Id="rId274" Type="http://schemas.openxmlformats.org/officeDocument/2006/relationships/image" Target="../media/image1359.png"/><Relationship Id="rId27" Type="http://schemas.openxmlformats.org/officeDocument/2006/relationships/customXml" Target="../ink/ink1614.xml"/><Relationship Id="rId48" Type="http://schemas.openxmlformats.org/officeDocument/2006/relationships/image" Target="../media/image1228.png"/><Relationship Id="rId69" Type="http://schemas.openxmlformats.org/officeDocument/2006/relationships/customXml" Target="../ink/ink1635.xml"/><Relationship Id="rId113" Type="http://schemas.openxmlformats.org/officeDocument/2006/relationships/customXml" Target="../ink/ink1657.xml"/><Relationship Id="rId134" Type="http://schemas.openxmlformats.org/officeDocument/2006/relationships/image" Target="../media/image1271.png"/><Relationship Id="rId80" Type="http://schemas.openxmlformats.org/officeDocument/2006/relationships/image" Target="../media/image1244.png"/><Relationship Id="rId155" Type="http://schemas.openxmlformats.org/officeDocument/2006/relationships/customXml" Target="../ink/ink1678.xml"/><Relationship Id="rId176" Type="http://schemas.openxmlformats.org/officeDocument/2006/relationships/image" Target="../media/image1292.png"/><Relationship Id="rId197" Type="http://schemas.openxmlformats.org/officeDocument/2006/relationships/customXml" Target="../ink/ink1699.xml"/><Relationship Id="rId201" Type="http://schemas.openxmlformats.org/officeDocument/2006/relationships/customXml" Target="../ink/ink1701.xml"/><Relationship Id="rId222" Type="http://schemas.openxmlformats.org/officeDocument/2006/relationships/image" Target="../media/image1333.png"/><Relationship Id="rId243" Type="http://schemas.openxmlformats.org/officeDocument/2006/relationships/customXml" Target="../ink/ink1722.xml"/><Relationship Id="rId264" Type="http://schemas.openxmlformats.org/officeDocument/2006/relationships/image" Target="../media/image1354.png"/><Relationship Id="rId17" Type="http://schemas.openxmlformats.org/officeDocument/2006/relationships/customXml" Target="../ink/ink1609.xml"/><Relationship Id="rId38" Type="http://schemas.openxmlformats.org/officeDocument/2006/relationships/image" Target="../media/image1223.png"/><Relationship Id="rId59" Type="http://schemas.openxmlformats.org/officeDocument/2006/relationships/customXml" Target="../ink/ink1630.xml"/><Relationship Id="rId103" Type="http://schemas.openxmlformats.org/officeDocument/2006/relationships/customXml" Target="../ink/ink1652.xml"/><Relationship Id="rId124" Type="http://schemas.openxmlformats.org/officeDocument/2006/relationships/image" Target="../media/image1266.png"/><Relationship Id="rId70" Type="http://schemas.openxmlformats.org/officeDocument/2006/relationships/image" Target="../media/image1239.png"/><Relationship Id="rId91" Type="http://schemas.openxmlformats.org/officeDocument/2006/relationships/customXml" Target="../ink/ink1646.xml"/><Relationship Id="rId145" Type="http://schemas.openxmlformats.org/officeDocument/2006/relationships/customXml" Target="../ink/ink1673.xml"/><Relationship Id="rId166" Type="http://schemas.openxmlformats.org/officeDocument/2006/relationships/image" Target="../media/image1287.png"/><Relationship Id="rId187" Type="http://schemas.openxmlformats.org/officeDocument/2006/relationships/customXml" Target="../ink/ink1694.xml"/><Relationship Id="rId1" Type="http://schemas.openxmlformats.org/officeDocument/2006/relationships/slideLayout" Target="../slideLayouts/slideLayout1.xml"/><Relationship Id="rId212" Type="http://schemas.openxmlformats.org/officeDocument/2006/relationships/image" Target="../media/image1328.png"/><Relationship Id="rId233" Type="http://schemas.openxmlformats.org/officeDocument/2006/relationships/customXml" Target="../ink/ink1717.xml"/><Relationship Id="rId254" Type="http://schemas.openxmlformats.org/officeDocument/2006/relationships/image" Target="../media/image1349.png"/><Relationship Id="rId28" Type="http://schemas.openxmlformats.org/officeDocument/2006/relationships/image" Target="../media/image1218.png"/><Relationship Id="rId49" Type="http://schemas.openxmlformats.org/officeDocument/2006/relationships/customXml" Target="../ink/ink1625.xml"/><Relationship Id="rId114" Type="http://schemas.openxmlformats.org/officeDocument/2006/relationships/image" Target="../media/image1261.png"/><Relationship Id="rId275" Type="http://schemas.openxmlformats.org/officeDocument/2006/relationships/customXml" Target="../ink/ink1738.xml"/><Relationship Id="rId60" Type="http://schemas.openxmlformats.org/officeDocument/2006/relationships/image" Target="../media/image1234.png"/><Relationship Id="rId81" Type="http://schemas.openxmlformats.org/officeDocument/2006/relationships/customXml" Target="../ink/ink1641.xml"/><Relationship Id="rId135" Type="http://schemas.openxmlformats.org/officeDocument/2006/relationships/customXml" Target="../ink/ink1668.xml"/><Relationship Id="rId156" Type="http://schemas.openxmlformats.org/officeDocument/2006/relationships/image" Target="../media/image1282.png"/><Relationship Id="rId177" Type="http://schemas.openxmlformats.org/officeDocument/2006/relationships/customXml" Target="../ink/ink1689.xml"/><Relationship Id="rId198" Type="http://schemas.openxmlformats.org/officeDocument/2006/relationships/image" Target="../media/image13211.png"/><Relationship Id="rId202" Type="http://schemas.openxmlformats.org/officeDocument/2006/relationships/image" Target="../media/image13230.png"/><Relationship Id="rId223" Type="http://schemas.openxmlformats.org/officeDocument/2006/relationships/customXml" Target="../ink/ink1712.xml"/><Relationship Id="rId244" Type="http://schemas.openxmlformats.org/officeDocument/2006/relationships/image" Target="../media/image1344.png"/><Relationship Id="rId18" Type="http://schemas.openxmlformats.org/officeDocument/2006/relationships/image" Target="../media/image1213.png"/><Relationship Id="rId39" Type="http://schemas.openxmlformats.org/officeDocument/2006/relationships/customXml" Target="../ink/ink1620.xml"/><Relationship Id="rId265" Type="http://schemas.openxmlformats.org/officeDocument/2006/relationships/customXml" Target="../ink/ink1733.xml"/><Relationship Id="rId50" Type="http://schemas.openxmlformats.org/officeDocument/2006/relationships/image" Target="../media/image1229.png"/><Relationship Id="rId104" Type="http://schemas.openxmlformats.org/officeDocument/2006/relationships/image" Target="../media/image1256.png"/><Relationship Id="rId125" Type="http://schemas.openxmlformats.org/officeDocument/2006/relationships/customXml" Target="../ink/ink1663.xml"/><Relationship Id="rId146" Type="http://schemas.openxmlformats.org/officeDocument/2006/relationships/image" Target="../media/image1277.png"/><Relationship Id="rId167" Type="http://schemas.openxmlformats.org/officeDocument/2006/relationships/customXml" Target="../ink/ink1684.xml"/><Relationship Id="rId188" Type="http://schemas.openxmlformats.org/officeDocument/2006/relationships/image" Target="../media/image13160.png"/><Relationship Id="rId71" Type="http://schemas.openxmlformats.org/officeDocument/2006/relationships/customXml" Target="../ink/ink1636.xml"/><Relationship Id="rId92" Type="http://schemas.openxmlformats.org/officeDocument/2006/relationships/image" Target="../media/image1250.png"/><Relationship Id="rId213" Type="http://schemas.openxmlformats.org/officeDocument/2006/relationships/customXml" Target="../ink/ink1707.xml"/><Relationship Id="rId234" Type="http://schemas.openxmlformats.org/officeDocument/2006/relationships/image" Target="../media/image1339.png"/><Relationship Id="rId2" Type="http://schemas.openxmlformats.org/officeDocument/2006/relationships/notesSlide" Target="../notesSlides/notesSlide9.xml"/><Relationship Id="rId29" Type="http://schemas.openxmlformats.org/officeDocument/2006/relationships/customXml" Target="../ink/ink1615.xml"/><Relationship Id="rId255" Type="http://schemas.openxmlformats.org/officeDocument/2006/relationships/customXml" Target="../ink/ink1728.xml"/><Relationship Id="rId276" Type="http://schemas.openxmlformats.org/officeDocument/2006/relationships/image" Target="../media/image1360.png"/><Relationship Id="rId40" Type="http://schemas.openxmlformats.org/officeDocument/2006/relationships/image" Target="../media/image1224.png"/><Relationship Id="rId115" Type="http://schemas.openxmlformats.org/officeDocument/2006/relationships/customXml" Target="../ink/ink1658.xml"/><Relationship Id="rId136" Type="http://schemas.openxmlformats.org/officeDocument/2006/relationships/image" Target="../media/image1272.png"/><Relationship Id="rId157" Type="http://schemas.openxmlformats.org/officeDocument/2006/relationships/customXml" Target="../ink/ink1679.xml"/><Relationship Id="rId178" Type="http://schemas.openxmlformats.org/officeDocument/2006/relationships/image" Target="../media/image1293.png"/><Relationship Id="rId61" Type="http://schemas.openxmlformats.org/officeDocument/2006/relationships/customXml" Target="../ink/ink1631.xml"/><Relationship Id="rId82" Type="http://schemas.openxmlformats.org/officeDocument/2006/relationships/image" Target="../media/image1245.png"/><Relationship Id="rId199" Type="http://schemas.openxmlformats.org/officeDocument/2006/relationships/customXml" Target="../ink/ink1700.xml"/><Relationship Id="rId203" Type="http://schemas.openxmlformats.org/officeDocument/2006/relationships/customXml" Target="../ink/ink1702.xml"/><Relationship Id="rId19" Type="http://schemas.openxmlformats.org/officeDocument/2006/relationships/customXml" Target="../ink/ink1610.xml"/><Relationship Id="rId224" Type="http://schemas.openxmlformats.org/officeDocument/2006/relationships/image" Target="../media/image1334.png"/><Relationship Id="rId245" Type="http://schemas.openxmlformats.org/officeDocument/2006/relationships/customXml" Target="../ink/ink1723.xml"/><Relationship Id="rId266" Type="http://schemas.openxmlformats.org/officeDocument/2006/relationships/image" Target="../media/image1355.png"/><Relationship Id="rId30" Type="http://schemas.openxmlformats.org/officeDocument/2006/relationships/image" Target="../media/image1219.png"/><Relationship Id="rId105" Type="http://schemas.openxmlformats.org/officeDocument/2006/relationships/customXml" Target="../ink/ink1653.xml"/><Relationship Id="rId126" Type="http://schemas.openxmlformats.org/officeDocument/2006/relationships/image" Target="../media/image1267.png"/><Relationship Id="rId147" Type="http://schemas.openxmlformats.org/officeDocument/2006/relationships/customXml" Target="../ink/ink1674.xml"/><Relationship Id="rId168" Type="http://schemas.openxmlformats.org/officeDocument/2006/relationships/image" Target="../media/image1288.png"/><Relationship Id="rId51" Type="http://schemas.openxmlformats.org/officeDocument/2006/relationships/customXml" Target="../ink/ink1626.xml"/><Relationship Id="rId72" Type="http://schemas.openxmlformats.org/officeDocument/2006/relationships/image" Target="../media/image1240.png"/><Relationship Id="rId93" Type="http://schemas.openxmlformats.org/officeDocument/2006/relationships/customXml" Target="../ink/ink1647.xml"/><Relationship Id="rId189" Type="http://schemas.openxmlformats.org/officeDocument/2006/relationships/customXml" Target="../ink/ink1695.xml"/><Relationship Id="rId3" Type="http://schemas.openxmlformats.org/officeDocument/2006/relationships/customXml" Target="../ink/ink1602.xml"/><Relationship Id="rId214" Type="http://schemas.openxmlformats.org/officeDocument/2006/relationships/image" Target="../media/image1329.png"/><Relationship Id="rId235" Type="http://schemas.openxmlformats.org/officeDocument/2006/relationships/customXml" Target="../ink/ink1718.xml"/><Relationship Id="rId256" Type="http://schemas.openxmlformats.org/officeDocument/2006/relationships/image" Target="../media/image1350.png"/><Relationship Id="rId277" Type="http://schemas.openxmlformats.org/officeDocument/2006/relationships/customXml" Target="../ink/ink1739.xml"/><Relationship Id="rId116" Type="http://schemas.openxmlformats.org/officeDocument/2006/relationships/image" Target="../media/image1262.png"/><Relationship Id="rId137" Type="http://schemas.openxmlformats.org/officeDocument/2006/relationships/customXml" Target="../ink/ink1669.xml"/><Relationship Id="rId158" Type="http://schemas.openxmlformats.org/officeDocument/2006/relationships/image" Target="../media/image1283.png"/><Relationship Id="rId20" Type="http://schemas.openxmlformats.org/officeDocument/2006/relationships/image" Target="../media/image1214.png"/><Relationship Id="rId41" Type="http://schemas.openxmlformats.org/officeDocument/2006/relationships/customXml" Target="../ink/ink1621.xml"/><Relationship Id="rId62" Type="http://schemas.openxmlformats.org/officeDocument/2006/relationships/image" Target="../media/image1235.png"/><Relationship Id="rId83" Type="http://schemas.openxmlformats.org/officeDocument/2006/relationships/customXml" Target="../ink/ink1642.xml"/><Relationship Id="rId179" Type="http://schemas.openxmlformats.org/officeDocument/2006/relationships/customXml" Target="../ink/ink1690.xml"/><Relationship Id="rId190" Type="http://schemas.openxmlformats.org/officeDocument/2006/relationships/image" Target="../media/image13170.png"/><Relationship Id="rId204" Type="http://schemas.openxmlformats.org/officeDocument/2006/relationships/image" Target="../media/image13240.png"/><Relationship Id="rId225" Type="http://schemas.openxmlformats.org/officeDocument/2006/relationships/customXml" Target="../ink/ink1713.xml"/><Relationship Id="rId246" Type="http://schemas.openxmlformats.org/officeDocument/2006/relationships/image" Target="../media/image1345.png"/><Relationship Id="rId267" Type="http://schemas.openxmlformats.org/officeDocument/2006/relationships/customXml" Target="../ink/ink1734.xml"/><Relationship Id="rId106" Type="http://schemas.openxmlformats.org/officeDocument/2006/relationships/image" Target="../media/image1257.png"/><Relationship Id="rId127" Type="http://schemas.openxmlformats.org/officeDocument/2006/relationships/customXml" Target="../ink/ink1664.xml"/><Relationship Id="rId10" Type="http://schemas.openxmlformats.org/officeDocument/2006/relationships/image" Target="../media/image1209.png"/><Relationship Id="rId31" Type="http://schemas.openxmlformats.org/officeDocument/2006/relationships/customXml" Target="../ink/ink1616.xml"/><Relationship Id="rId52" Type="http://schemas.openxmlformats.org/officeDocument/2006/relationships/image" Target="../media/image1230.png"/><Relationship Id="rId73" Type="http://schemas.openxmlformats.org/officeDocument/2006/relationships/customXml" Target="../ink/ink1637.xml"/><Relationship Id="rId94" Type="http://schemas.openxmlformats.org/officeDocument/2006/relationships/image" Target="../media/image1251.png"/><Relationship Id="rId148" Type="http://schemas.openxmlformats.org/officeDocument/2006/relationships/image" Target="../media/image1278.png"/><Relationship Id="rId169" Type="http://schemas.openxmlformats.org/officeDocument/2006/relationships/customXml" Target="../ink/ink1685.xml"/><Relationship Id="rId4" Type="http://schemas.openxmlformats.org/officeDocument/2006/relationships/image" Target="../media/image1206.png"/><Relationship Id="rId180" Type="http://schemas.openxmlformats.org/officeDocument/2006/relationships/image" Target="../media/image1294.png"/><Relationship Id="rId215" Type="http://schemas.openxmlformats.org/officeDocument/2006/relationships/customXml" Target="../ink/ink1708.xml"/><Relationship Id="rId236" Type="http://schemas.openxmlformats.org/officeDocument/2006/relationships/image" Target="../media/image1340.png"/><Relationship Id="rId257" Type="http://schemas.openxmlformats.org/officeDocument/2006/relationships/customXml" Target="../ink/ink1729.xml"/><Relationship Id="rId278" Type="http://schemas.openxmlformats.org/officeDocument/2006/relationships/image" Target="../media/image1361.png"/><Relationship Id="rId42" Type="http://schemas.openxmlformats.org/officeDocument/2006/relationships/image" Target="../media/image1225.png"/><Relationship Id="rId84" Type="http://schemas.openxmlformats.org/officeDocument/2006/relationships/image" Target="../media/image1246.png"/><Relationship Id="rId138" Type="http://schemas.openxmlformats.org/officeDocument/2006/relationships/image" Target="../media/image1273.png"/><Relationship Id="rId191" Type="http://schemas.openxmlformats.org/officeDocument/2006/relationships/customXml" Target="../ink/ink1696.xml"/><Relationship Id="rId205" Type="http://schemas.openxmlformats.org/officeDocument/2006/relationships/customXml" Target="../ink/ink1703.xml"/><Relationship Id="rId247" Type="http://schemas.openxmlformats.org/officeDocument/2006/relationships/customXml" Target="../ink/ink1724.xml"/><Relationship Id="rId107" Type="http://schemas.openxmlformats.org/officeDocument/2006/relationships/customXml" Target="../ink/ink1654.xml"/><Relationship Id="rId11" Type="http://schemas.openxmlformats.org/officeDocument/2006/relationships/customXml" Target="../ink/ink1606.xml"/><Relationship Id="rId53" Type="http://schemas.openxmlformats.org/officeDocument/2006/relationships/customXml" Target="../ink/ink1627.xml"/><Relationship Id="rId149" Type="http://schemas.openxmlformats.org/officeDocument/2006/relationships/customXml" Target="../ink/ink1675.xml"/><Relationship Id="rId95" Type="http://schemas.openxmlformats.org/officeDocument/2006/relationships/customXml" Target="../ink/ink1648.xml"/><Relationship Id="rId160" Type="http://schemas.openxmlformats.org/officeDocument/2006/relationships/image" Target="../media/image1284.png"/><Relationship Id="rId216" Type="http://schemas.openxmlformats.org/officeDocument/2006/relationships/image" Target="../media/image1330.png"/></Relationships>
</file>

<file path=ppt/slides/_rels/slide36.xml.rels><?xml version="1.0" encoding="UTF-8" standalone="yes"?>
<Relationships xmlns="http://schemas.openxmlformats.org/package/2006/relationships"><Relationship Id="rId117" Type="http://schemas.openxmlformats.org/officeDocument/2006/relationships/customXml" Target="../ink/ink1797.xml"/><Relationship Id="rId21" Type="http://schemas.openxmlformats.org/officeDocument/2006/relationships/customXml" Target="../ink/ink1749.xml"/><Relationship Id="rId42" Type="http://schemas.openxmlformats.org/officeDocument/2006/relationships/image" Target="../media/image1366.png"/><Relationship Id="rId63" Type="http://schemas.openxmlformats.org/officeDocument/2006/relationships/customXml" Target="../ink/ink1770.xml"/><Relationship Id="rId84" Type="http://schemas.openxmlformats.org/officeDocument/2006/relationships/image" Target="../media/image1387.png"/><Relationship Id="rId138" Type="http://schemas.openxmlformats.org/officeDocument/2006/relationships/image" Target="../media/image1414.png"/><Relationship Id="rId159" Type="http://schemas.openxmlformats.org/officeDocument/2006/relationships/customXml" Target="../ink/ink1818.xml"/><Relationship Id="rId170" Type="http://schemas.openxmlformats.org/officeDocument/2006/relationships/image" Target="../media/image1430.png"/><Relationship Id="rId107" Type="http://schemas.openxmlformats.org/officeDocument/2006/relationships/customXml" Target="../ink/ink1792.xml"/><Relationship Id="rId11" Type="http://schemas.openxmlformats.org/officeDocument/2006/relationships/customXml" Target="../ink/ink1744.xml"/><Relationship Id="rId32" Type="http://schemas.openxmlformats.org/officeDocument/2006/relationships/image" Target="../media/image13611.png"/><Relationship Id="rId53" Type="http://schemas.openxmlformats.org/officeDocument/2006/relationships/customXml" Target="../ink/ink1765.xml"/><Relationship Id="rId74" Type="http://schemas.openxmlformats.org/officeDocument/2006/relationships/image" Target="../media/image1382.png"/><Relationship Id="rId128" Type="http://schemas.openxmlformats.org/officeDocument/2006/relationships/image" Target="../media/image1409.png"/><Relationship Id="rId149" Type="http://schemas.openxmlformats.org/officeDocument/2006/relationships/customXml" Target="../ink/ink1813.xml"/><Relationship Id="rId5" Type="http://schemas.openxmlformats.org/officeDocument/2006/relationships/customXml" Target="../ink/ink1741.xml"/><Relationship Id="rId95" Type="http://schemas.openxmlformats.org/officeDocument/2006/relationships/customXml" Target="../ink/ink1786.xml"/><Relationship Id="rId160" Type="http://schemas.openxmlformats.org/officeDocument/2006/relationships/image" Target="../media/image1425.png"/><Relationship Id="rId181" Type="http://schemas.openxmlformats.org/officeDocument/2006/relationships/customXml" Target="../ink/ink1829.xml"/><Relationship Id="rId22" Type="http://schemas.openxmlformats.org/officeDocument/2006/relationships/image" Target="../media/image13560.png"/><Relationship Id="rId43" Type="http://schemas.openxmlformats.org/officeDocument/2006/relationships/customXml" Target="../ink/ink1760.xml"/><Relationship Id="rId64" Type="http://schemas.openxmlformats.org/officeDocument/2006/relationships/image" Target="../media/image1377.png"/><Relationship Id="rId118" Type="http://schemas.openxmlformats.org/officeDocument/2006/relationships/image" Target="../media/image1404.png"/><Relationship Id="rId139" Type="http://schemas.openxmlformats.org/officeDocument/2006/relationships/customXml" Target="../ink/ink1808.xml"/><Relationship Id="rId85" Type="http://schemas.openxmlformats.org/officeDocument/2006/relationships/customXml" Target="../ink/ink1781.xml"/><Relationship Id="rId150" Type="http://schemas.openxmlformats.org/officeDocument/2006/relationships/image" Target="../media/image1420.png"/><Relationship Id="rId171" Type="http://schemas.openxmlformats.org/officeDocument/2006/relationships/customXml" Target="../ink/ink1824.xml"/><Relationship Id="rId12" Type="http://schemas.openxmlformats.org/officeDocument/2006/relationships/image" Target="../media/image13511.png"/><Relationship Id="rId33" Type="http://schemas.openxmlformats.org/officeDocument/2006/relationships/customXml" Target="../ink/ink1755.xml"/><Relationship Id="rId108" Type="http://schemas.openxmlformats.org/officeDocument/2006/relationships/image" Target="../media/image1399.png"/><Relationship Id="rId129" Type="http://schemas.openxmlformats.org/officeDocument/2006/relationships/customXml" Target="../ink/ink1803.xml"/><Relationship Id="rId54" Type="http://schemas.openxmlformats.org/officeDocument/2006/relationships/image" Target="../media/image1372.png"/><Relationship Id="rId75" Type="http://schemas.openxmlformats.org/officeDocument/2006/relationships/customXml" Target="../ink/ink1776.xml"/><Relationship Id="rId96" Type="http://schemas.openxmlformats.org/officeDocument/2006/relationships/image" Target="../media/image1393.png"/><Relationship Id="rId140" Type="http://schemas.openxmlformats.org/officeDocument/2006/relationships/image" Target="../media/image1415.png"/><Relationship Id="rId161" Type="http://schemas.openxmlformats.org/officeDocument/2006/relationships/customXml" Target="../ink/ink1819.xml"/><Relationship Id="rId182" Type="http://schemas.openxmlformats.org/officeDocument/2006/relationships/image" Target="../media/image1436.png"/><Relationship Id="rId6" Type="http://schemas.openxmlformats.org/officeDocument/2006/relationships/image" Target="../media/image13480.png"/><Relationship Id="rId23" Type="http://schemas.openxmlformats.org/officeDocument/2006/relationships/customXml" Target="../ink/ink1750.xml"/><Relationship Id="rId119" Type="http://schemas.openxmlformats.org/officeDocument/2006/relationships/customXml" Target="../ink/ink1798.xml"/><Relationship Id="rId44" Type="http://schemas.openxmlformats.org/officeDocument/2006/relationships/image" Target="../media/image1367.png"/><Relationship Id="rId65" Type="http://schemas.openxmlformats.org/officeDocument/2006/relationships/customXml" Target="../ink/ink1771.xml"/><Relationship Id="rId86" Type="http://schemas.openxmlformats.org/officeDocument/2006/relationships/image" Target="../media/image1388.png"/><Relationship Id="rId130" Type="http://schemas.openxmlformats.org/officeDocument/2006/relationships/image" Target="../media/image1410.png"/><Relationship Id="rId151" Type="http://schemas.openxmlformats.org/officeDocument/2006/relationships/customXml" Target="../ink/ink1814.xml"/><Relationship Id="rId172" Type="http://schemas.openxmlformats.org/officeDocument/2006/relationships/image" Target="../media/image1431.png"/><Relationship Id="rId13" Type="http://schemas.openxmlformats.org/officeDocument/2006/relationships/customXml" Target="../ink/ink1745.xml"/><Relationship Id="rId18" Type="http://schemas.openxmlformats.org/officeDocument/2006/relationships/image" Target="../media/image13540.png"/><Relationship Id="rId39" Type="http://schemas.openxmlformats.org/officeDocument/2006/relationships/customXml" Target="../ink/ink1758.xml"/><Relationship Id="rId109" Type="http://schemas.openxmlformats.org/officeDocument/2006/relationships/customXml" Target="../ink/ink1793.xml"/><Relationship Id="rId34" Type="http://schemas.openxmlformats.org/officeDocument/2006/relationships/image" Target="../media/image1362.png"/><Relationship Id="rId50" Type="http://schemas.openxmlformats.org/officeDocument/2006/relationships/image" Target="../media/image1370.png"/><Relationship Id="rId55" Type="http://schemas.openxmlformats.org/officeDocument/2006/relationships/customXml" Target="../ink/ink1766.xml"/><Relationship Id="rId76" Type="http://schemas.openxmlformats.org/officeDocument/2006/relationships/image" Target="../media/image1383.png"/><Relationship Id="rId97" Type="http://schemas.openxmlformats.org/officeDocument/2006/relationships/customXml" Target="../ink/ink1787.xml"/><Relationship Id="rId104" Type="http://schemas.openxmlformats.org/officeDocument/2006/relationships/image" Target="../media/image1397.png"/><Relationship Id="rId120" Type="http://schemas.openxmlformats.org/officeDocument/2006/relationships/image" Target="../media/image1405.png"/><Relationship Id="rId125" Type="http://schemas.openxmlformats.org/officeDocument/2006/relationships/customXml" Target="../ink/ink1801.xml"/><Relationship Id="rId141" Type="http://schemas.openxmlformats.org/officeDocument/2006/relationships/customXml" Target="../ink/ink1809.xml"/><Relationship Id="rId146" Type="http://schemas.openxmlformats.org/officeDocument/2006/relationships/image" Target="../media/image1418.png"/><Relationship Id="rId167" Type="http://schemas.openxmlformats.org/officeDocument/2006/relationships/customXml" Target="../ink/ink1822.xml"/><Relationship Id="rId188" Type="http://schemas.openxmlformats.org/officeDocument/2006/relationships/image" Target="../media/image1439.png"/><Relationship Id="rId7" Type="http://schemas.openxmlformats.org/officeDocument/2006/relationships/customXml" Target="../ink/ink1742.xml"/><Relationship Id="rId71" Type="http://schemas.openxmlformats.org/officeDocument/2006/relationships/customXml" Target="../ink/ink1774.xml"/><Relationship Id="rId92" Type="http://schemas.openxmlformats.org/officeDocument/2006/relationships/image" Target="../media/image1391.png"/><Relationship Id="rId162" Type="http://schemas.openxmlformats.org/officeDocument/2006/relationships/image" Target="../media/image1426.png"/><Relationship Id="rId183" Type="http://schemas.openxmlformats.org/officeDocument/2006/relationships/customXml" Target="../ink/ink1830.xml"/><Relationship Id="rId2" Type="http://schemas.openxmlformats.org/officeDocument/2006/relationships/notesSlide" Target="../notesSlides/notesSlide10.xml"/><Relationship Id="rId29" Type="http://schemas.openxmlformats.org/officeDocument/2006/relationships/customXml" Target="../ink/ink1753.xml"/><Relationship Id="rId24" Type="http://schemas.openxmlformats.org/officeDocument/2006/relationships/image" Target="../media/image13570.png"/><Relationship Id="rId40" Type="http://schemas.openxmlformats.org/officeDocument/2006/relationships/image" Target="../media/image1365.png"/><Relationship Id="rId45" Type="http://schemas.openxmlformats.org/officeDocument/2006/relationships/customXml" Target="../ink/ink1761.xml"/><Relationship Id="rId66" Type="http://schemas.openxmlformats.org/officeDocument/2006/relationships/image" Target="../media/image1378.png"/><Relationship Id="rId87" Type="http://schemas.openxmlformats.org/officeDocument/2006/relationships/customXml" Target="../ink/ink1782.xml"/><Relationship Id="rId110" Type="http://schemas.openxmlformats.org/officeDocument/2006/relationships/image" Target="../media/image1400.png"/><Relationship Id="rId115" Type="http://schemas.openxmlformats.org/officeDocument/2006/relationships/customXml" Target="../ink/ink1796.xml"/><Relationship Id="rId131" Type="http://schemas.openxmlformats.org/officeDocument/2006/relationships/customXml" Target="../ink/ink1804.xml"/><Relationship Id="rId136" Type="http://schemas.openxmlformats.org/officeDocument/2006/relationships/image" Target="../media/image1413.png"/><Relationship Id="rId157" Type="http://schemas.openxmlformats.org/officeDocument/2006/relationships/customXml" Target="../ink/ink1817.xml"/><Relationship Id="rId178" Type="http://schemas.openxmlformats.org/officeDocument/2006/relationships/image" Target="../media/image1434.png"/><Relationship Id="rId61" Type="http://schemas.openxmlformats.org/officeDocument/2006/relationships/customXml" Target="../ink/ink1769.xml"/><Relationship Id="rId82" Type="http://schemas.openxmlformats.org/officeDocument/2006/relationships/image" Target="../media/image1386.png"/><Relationship Id="rId152" Type="http://schemas.openxmlformats.org/officeDocument/2006/relationships/image" Target="../media/image1421.png"/><Relationship Id="rId173" Type="http://schemas.openxmlformats.org/officeDocument/2006/relationships/customXml" Target="../ink/ink1825.xml"/><Relationship Id="rId19" Type="http://schemas.openxmlformats.org/officeDocument/2006/relationships/customXml" Target="../ink/ink1748.xml"/><Relationship Id="rId14" Type="http://schemas.openxmlformats.org/officeDocument/2006/relationships/image" Target="../media/image13520.png"/><Relationship Id="rId30" Type="http://schemas.openxmlformats.org/officeDocument/2006/relationships/image" Target="../media/image13600.png"/><Relationship Id="rId35" Type="http://schemas.openxmlformats.org/officeDocument/2006/relationships/customXml" Target="../ink/ink1756.xml"/><Relationship Id="rId56" Type="http://schemas.openxmlformats.org/officeDocument/2006/relationships/image" Target="../media/image1373.png"/><Relationship Id="rId77" Type="http://schemas.openxmlformats.org/officeDocument/2006/relationships/customXml" Target="../ink/ink1777.xml"/><Relationship Id="rId100" Type="http://schemas.openxmlformats.org/officeDocument/2006/relationships/image" Target="../media/image1395.png"/><Relationship Id="rId105" Type="http://schemas.openxmlformats.org/officeDocument/2006/relationships/customXml" Target="../ink/ink1791.xml"/><Relationship Id="rId126" Type="http://schemas.openxmlformats.org/officeDocument/2006/relationships/image" Target="../media/image1408.png"/><Relationship Id="rId147" Type="http://schemas.openxmlformats.org/officeDocument/2006/relationships/customXml" Target="../ink/ink1812.xml"/><Relationship Id="rId168" Type="http://schemas.openxmlformats.org/officeDocument/2006/relationships/image" Target="../media/image1429.png"/><Relationship Id="rId8" Type="http://schemas.openxmlformats.org/officeDocument/2006/relationships/image" Target="../media/image13490.png"/><Relationship Id="rId51" Type="http://schemas.openxmlformats.org/officeDocument/2006/relationships/customXml" Target="../ink/ink1764.xml"/><Relationship Id="rId72" Type="http://schemas.openxmlformats.org/officeDocument/2006/relationships/image" Target="../media/image1381.png"/><Relationship Id="rId93" Type="http://schemas.openxmlformats.org/officeDocument/2006/relationships/customXml" Target="../ink/ink1785.xml"/><Relationship Id="rId98" Type="http://schemas.openxmlformats.org/officeDocument/2006/relationships/image" Target="../media/image1394.png"/><Relationship Id="rId121" Type="http://schemas.openxmlformats.org/officeDocument/2006/relationships/customXml" Target="../ink/ink1799.xml"/><Relationship Id="rId142" Type="http://schemas.openxmlformats.org/officeDocument/2006/relationships/image" Target="../media/image1416.png"/><Relationship Id="rId163" Type="http://schemas.openxmlformats.org/officeDocument/2006/relationships/customXml" Target="../ink/ink1820.xml"/><Relationship Id="rId184" Type="http://schemas.openxmlformats.org/officeDocument/2006/relationships/image" Target="../media/image1437.png"/><Relationship Id="rId189" Type="http://schemas.openxmlformats.org/officeDocument/2006/relationships/customXml" Target="../ink/ink1833.xml"/><Relationship Id="rId3" Type="http://schemas.openxmlformats.org/officeDocument/2006/relationships/customXml" Target="../ink/ink1740.xml"/><Relationship Id="rId25" Type="http://schemas.openxmlformats.org/officeDocument/2006/relationships/customXml" Target="../ink/ink1751.xml"/><Relationship Id="rId46" Type="http://schemas.openxmlformats.org/officeDocument/2006/relationships/image" Target="../media/image1368.png"/><Relationship Id="rId67" Type="http://schemas.openxmlformats.org/officeDocument/2006/relationships/customXml" Target="../ink/ink1772.xml"/><Relationship Id="rId116" Type="http://schemas.openxmlformats.org/officeDocument/2006/relationships/image" Target="../media/image1403.png"/><Relationship Id="rId137" Type="http://schemas.openxmlformats.org/officeDocument/2006/relationships/customXml" Target="../ink/ink1807.xml"/><Relationship Id="rId158" Type="http://schemas.openxmlformats.org/officeDocument/2006/relationships/image" Target="../media/image1424.png"/><Relationship Id="rId20" Type="http://schemas.openxmlformats.org/officeDocument/2006/relationships/image" Target="../media/image13550.png"/><Relationship Id="rId41" Type="http://schemas.openxmlformats.org/officeDocument/2006/relationships/customXml" Target="../ink/ink1759.xml"/><Relationship Id="rId62" Type="http://schemas.openxmlformats.org/officeDocument/2006/relationships/image" Target="../media/image1376.png"/><Relationship Id="rId83" Type="http://schemas.openxmlformats.org/officeDocument/2006/relationships/customXml" Target="../ink/ink1780.xml"/><Relationship Id="rId88" Type="http://schemas.openxmlformats.org/officeDocument/2006/relationships/image" Target="../media/image1389.png"/><Relationship Id="rId111" Type="http://schemas.openxmlformats.org/officeDocument/2006/relationships/customXml" Target="../ink/ink1794.xml"/><Relationship Id="rId132" Type="http://schemas.openxmlformats.org/officeDocument/2006/relationships/image" Target="../media/image1411.png"/><Relationship Id="rId153" Type="http://schemas.openxmlformats.org/officeDocument/2006/relationships/customXml" Target="../ink/ink1815.xml"/><Relationship Id="rId174" Type="http://schemas.openxmlformats.org/officeDocument/2006/relationships/image" Target="../media/image1432.png"/><Relationship Id="rId179" Type="http://schemas.openxmlformats.org/officeDocument/2006/relationships/customXml" Target="../ink/ink1828.xml"/><Relationship Id="rId190" Type="http://schemas.openxmlformats.org/officeDocument/2006/relationships/image" Target="../media/image1440.png"/><Relationship Id="rId15" Type="http://schemas.openxmlformats.org/officeDocument/2006/relationships/customXml" Target="../ink/ink1746.xml"/><Relationship Id="rId36" Type="http://schemas.openxmlformats.org/officeDocument/2006/relationships/image" Target="../media/image1363.png"/><Relationship Id="rId57" Type="http://schemas.openxmlformats.org/officeDocument/2006/relationships/customXml" Target="../ink/ink1767.xml"/><Relationship Id="rId106" Type="http://schemas.openxmlformats.org/officeDocument/2006/relationships/image" Target="../media/image1398.png"/><Relationship Id="rId127" Type="http://schemas.openxmlformats.org/officeDocument/2006/relationships/customXml" Target="../ink/ink1802.xml"/><Relationship Id="rId10" Type="http://schemas.openxmlformats.org/officeDocument/2006/relationships/image" Target="../media/image13500.png"/><Relationship Id="rId31" Type="http://schemas.openxmlformats.org/officeDocument/2006/relationships/customXml" Target="../ink/ink1754.xml"/><Relationship Id="rId52" Type="http://schemas.openxmlformats.org/officeDocument/2006/relationships/image" Target="../media/image1371.png"/><Relationship Id="rId73" Type="http://schemas.openxmlformats.org/officeDocument/2006/relationships/customXml" Target="../ink/ink1775.xml"/><Relationship Id="rId78" Type="http://schemas.openxmlformats.org/officeDocument/2006/relationships/image" Target="../media/image1384.png"/><Relationship Id="rId94" Type="http://schemas.openxmlformats.org/officeDocument/2006/relationships/image" Target="../media/image1392.png"/><Relationship Id="rId99" Type="http://schemas.openxmlformats.org/officeDocument/2006/relationships/customXml" Target="../ink/ink1788.xml"/><Relationship Id="rId101" Type="http://schemas.openxmlformats.org/officeDocument/2006/relationships/customXml" Target="../ink/ink1789.xml"/><Relationship Id="rId122" Type="http://schemas.openxmlformats.org/officeDocument/2006/relationships/image" Target="../media/image1406.png"/><Relationship Id="rId143" Type="http://schemas.openxmlformats.org/officeDocument/2006/relationships/customXml" Target="../ink/ink1810.xml"/><Relationship Id="rId148" Type="http://schemas.openxmlformats.org/officeDocument/2006/relationships/image" Target="../media/image1419.png"/><Relationship Id="rId164" Type="http://schemas.openxmlformats.org/officeDocument/2006/relationships/image" Target="../media/image1427.png"/><Relationship Id="rId169" Type="http://schemas.openxmlformats.org/officeDocument/2006/relationships/customXml" Target="../ink/ink1823.xml"/><Relationship Id="rId185" Type="http://schemas.openxmlformats.org/officeDocument/2006/relationships/customXml" Target="../ink/ink1831.xml"/><Relationship Id="rId4" Type="http://schemas.openxmlformats.org/officeDocument/2006/relationships/image" Target="../media/image13470.png"/><Relationship Id="rId9" Type="http://schemas.openxmlformats.org/officeDocument/2006/relationships/customXml" Target="../ink/ink1743.xml"/><Relationship Id="rId180" Type="http://schemas.openxmlformats.org/officeDocument/2006/relationships/image" Target="../media/image1435.png"/><Relationship Id="rId26" Type="http://schemas.openxmlformats.org/officeDocument/2006/relationships/image" Target="../media/image13580.png"/><Relationship Id="rId47" Type="http://schemas.openxmlformats.org/officeDocument/2006/relationships/customXml" Target="../ink/ink1762.xml"/><Relationship Id="rId68" Type="http://schemas.openxmlformats.org/officeDocument/2006/relationships/image" Target="../media/image1379.png"/><Relationship Id="rId89" Type="http://schemas.openxmlformats.org/officeDocument/2006/relationships/customXml" Target="../ink/ink1783.xml"/><Relationship Id="rId112" Type="http://schemas.openxmlformats.org/officeDocument/2006/relationships/image" Target="../media/image1401.png"/><Relationship Id="rId133" Type="http://schemas.openxmlformats.org/officeDocument/2006/relationships/customXml" Target="../ink/ink1805.xml"/><Relationship Id="rId154" Type="http://schemas.openxmlformats.org/officeDocument/2006/relationships/image" Target="../media/image1422.png"/><Relationship Id="rId175" Type="http://schemas.openxmlformats.org/officeDocument/2006/relationships/customXml" Target="../ink/ink1826.xml"/><Relationship Id="rId16" Type="http://schemas.openxmlformats.org/officeDocument/2006/relationships/image" Target="../media/image13530.png"/><Relationship Id="rId37" Type="http://schemas.openxmlformats.org/officeDocument/2006/relationships/customXml" Target="../ink/ink1757.xml"/><Relationship Id="rId58" Type="http://schemas.openxmlformats.org/officeDocument/2006/relationships/image" Target="../media/image1374.png"/><Relationship Id="rId79" Type="http://schemas.openxmlformats.org/officeDocument/2006/relationships/customXml" Target="../ink/ink1778.xml"/><Relationship Id="rId102" Type="http://schemas.openxmlformats.org/officeDocument/2006/relationships/image" Target="../media/image1396.png"/><Relationship Id="rId123" Type="http://schemas.openxmlformats.org/officeDocument/2006/relationships/customXml" Target="../ink/ink1800.xml"/><Relationship Id="rId144" Type="http://schemas.openxmlformats.org/officeDocument/2006/relationships/image" Target="../media/image1417.png"/><Relationship Id="rId90" Type="http://schemas.openxmlformats.org/officeDocument/2006/relationships/image" Target="../media/image1390.png"/><Relationship Id="rId165" Type="http://schemas.openxmlformats.org/officeDocument/2006/relationships/customXml" Target="../ink/ink1821.xml"/><Relationship Id="rId186" Type="http://schemas.openxmlformats.org/officeDocument/2006/relationships/image" Target="../media/image1438.png"/><Relationship Id="rId27" Type="http://schemas.openxmlformats.org/officeDocument/2006/relationships/customXml" Target="../ink/ink1752.xml"/><Relationship Id="rId48" Type="http://schemas.openxmlformats.org/officeDocument/2006/relationships/image" Target="../media/image1369.png"/><Relationship Id="rId69" Type="http://schemas.openxmlformats.org/officeDocument/2006/relationships/customXml" Target="../ink/ink1773.xml"/><Relationship Id="rId113" Type="http://schemas.openxmlformats.org/officeDocument/2006/relationships/customXml" Target="../ink/ink1795.xml"/><Relationship Id="rId134" Type="http://schemas.openxmlformats.org/officeDocument/2006/relationships/image" Target="../media/image1412.png"/><Relationship Id="rId80" Type="http://schemas.openxmlformats.org/officeDocument/2006/relationships/image" Target="../media/image1385.png"/><Relationship Id="rId155" Type="http://schemas.openxmlformats.org/officeDocument/2006/relationships/customXml" Target="../ink/ink1816.xml"/><Relationship Id="rId176" Type="http://schemas.openxmlformats.org/officeDocument/2006/relationships/image" Target="../media/image1433.png"/><Relationship Id="rId17" Type="http://schemas.openxmlformats.org/officeDocument/2006/relationships/customXml" Target="../ink/ink1747.xml"/><Relationship Id="rId38" Type="http://schemas.openxmlformats.org/officeDocument/2006/relationships/image" Target="../media/image1364.png"/><Relationship Id="rId59" Type="http://schemas.openxmlformats.org/officeDocument/2006/relationships/customXml" Target="../ink/ink1768.xml"/><Relationship Id="rId103" Type="http://schemas.openxmlformats.org/officeDocument/2006/relationships/customXml" Target="../ink/ink1790.xml"/><Relationship Id="rId124" Type="http://schemas.openxmlformats.org/officeDocument/2006/relationships/image" Target="../media/image1407.png"/><Relationship Id="rId70" Type="http://schemas.openxmlformats.org/officeDocument/2006/relationships/image" Target="../media/image1380.png"/><Relationship Id="rId91" Type="http://schemas.openxmlformats.org/officeDocument/2006/relationships/customXml" Target="../ink/ink1784.xml"/><Relationship Id="rId145" Type="http://schemas.openxmlformats.org/officeDocument/2006/relationships/customXml" Target="../ink/ink1811.xml"/><Relationship Id="rId166" Type="http://schemas.openxmlformats.org/officeDocument/2006/relationships/image" Target="../media/image1428.png"/><Relationship Id="rId187" Type="http://schemas.openxmlformats.org/officeDocument/2006/relationships/customXml" Target="../ink/ink1832.xml"/><Relationship Id="rId1" Type="http://schemas.openxmlformats.org/officeDocument/2006/relationships/slideLayout" Target="../slideLayouts/slideLayout1.xml"/><Relationship Id="rId28" Type="http://schemas.openxmlformats.org/officeDocument/2006/relationships/image" Target="../media/image13590.png"/><Relationship Id="rId49" Type="http://schemas.openxmlformats.org/officeDocument/2006/relationships/customXml" Target="../ink/ink1763.xml"/><Relationship Id="rId114" Type="http://schemas.openxmlformats.org/officeDocument/2006/relationships/image" Target="../media/image1402.png"/><Relationship Id="rId60" Type="http://schemas.openxmlformats.org/officeDocument/2006/relationships/image" Target="../media/image1375.png"/><Relationship Id="rId81" Type="http://schemas.openxmlformats.org/officeDocument/2006/relationships/customXml" Target="../ink/ink1779.xml"/><Relationship Id="rId135" Type="http://schemas.openxmlformats.org/officeDocument/2006/relationships/customXml" Target="../ink/ink1806.xml"/><Relationship Id="rId156" Type="http://schemas.openxmlformats.org/officeDocument/2006/relationships/image" Target="../media/image1423.png"/><Relationship Id="rId177" Type="http://schemas.openxmlformats.org/officeDocument/2006/relationships/customXml" Target="../ink/ink18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customXml" Target="../ink/ink1835.xml"/><Relationship Id="rId13" Type="http://schemas.openxmlformats.org/officeDocument/2006/relationships/image" Target="../media/image1441.png"/><Relationship Id="rId18" Type="http://schemas.openxmlformats.org/officeDocument/2006/relationships/customXml" Target="../ink/ink1840.xml"/><Relationship Id="rId21" Type="http://schemas.openxmlformats.org/officeDocument/2006/relationships/image" Target="../media/image376.png"/><Relationship Id="rId7" Type="http://schemas.openxmlformats.org/officeDocument/2006/relationships/image" Target="../media/image3440.png"/><Relationship Id="rId12" Type="http://schemas.openxmlformats.org/officeDocument/2006/relationships/customXml" Target="../ink/ink1837.xml"/><Relationship Id="rId17" Type="http://schemas.openxmlformats.org/officeDocument/2006/relationships/image" Target="../media/image1443.png"/><Relationship Id="rId2" Type="http://schemas.openxmlformats.org/officeDocument/2006/relationships/customXml" Target="../ink/ink1834.xml"/><Relationship Id="rId16" Type="http://schemas.openxmlformats.org/officeDocument/2006/relationships/customXml" Target="../ink/ink1839.xml"/><Relationship Id="rId20" Type="http://schemas.openxmlformats.org/officeDocument/2006/relationships/customXml" Target="../ink/ink1841.xml"/><Relationship Id="rId1" Type="http://schemas.openxmlformats.org/officeDocument/2006/relationships/slideLayout" Target="../slideLayouts/slideLayout1.xml"/><Relationship Id="rId11" Type="http://schemas.openxmlformats.org/officeDocument/2006/relationships/image" Target="../media/image7550.png"/><Relationship Id="rId15" Type="http://schemas.openxmlformats.org/officeDocument/2006/relationships/image" Target="../media/image1442.png"/><Relationship Id="rId10" Type="http://schemas.openxmlformats.org/officeDocument/2006/relationships/customXml" Target="../ink/ink1836.xml"/><Relationship Id="rId19" Type="http://schemas.openxmlformats.org/officeDocument/2006/relationships/image" Target="../media/image375.png"/><Relationship Id="rId9" Type="http://schemas.openxmlformats.org/officeDocument/2006/relationships/image" Target="../media/image3740.png"/><Relationship Id="rId14" Type="http://schemas.openxmlformats.org/officeDocument/2006/relationships/customXml" Target="../ink/ink1838.xml"/></Relationships>
</file>

<file path=ppt/slides/_rels/slide39.xml.rels><?xml version="1.0" encoding="UTF-8" standalone="yes"?>
<Relationships xmlns="http://schemas.openxmlformats.org/package/2006/relationships"><Relationship Id="rId8" Type="http://schemas.openxmlformats.org/officeDocument/2006/relationships/customXml" Target="../ink/ink1843.xml"/><Relationship Id="rId13" Type="http://schemas.openxmlformats.org/officeDocument/2006/relationships/image" Target="../media/image1441.png"/><Relationship Id="rId18" Type="http://schemas.openxmlformats.org/officeDocument/2006/relationships/customXml" Target="../ink/ink1848.xml"/><Relationship Id="rId3" Type="http://schemas.openxmlformats.org/officeDocument/2006/relationships/customXml" Target="../ink/ink1842.xml"/><Relationship Id="rId21" Type="http://schemas.openxmlformats.org/officeDocument/2006/relationships/image" Target="../media/image375.png"/><Relationship Id="rId7" Type="http://schemas.openxmlformats.org/officeDocument/2006/relationships/image" Target="../media/image3440.png"/><Relationship Id="rId12" Type="http://schemas.openxmlformats.org/officeDocument/2006/relationships/customXml" Target="../ink/ink1845.xml"/><Relationship Id="rId17" Type="http://schemas.openxmlformats.org/officeDocument/2006/relationships/image" Target="../media/image1443.png"/><Relationship Id="rId2" Type="http://schemas.openxmlformats.org/officeDocument/2006/relationships/notesSlide" Target="../notesSlides/notesSlide12.xml"/><Relationship Id="rId16" Type="http://schemas.openxmlformats.org/officeDocument/2006/relationships/customXml" Target="../ink/ink1847.xml"/><Relationship Id="rId20" Type="http://schemas.openxmlformats.org/officeDocument/2006/relationships/customXml" Target="../ink/ink1849.xml"/><Relationship Id="rId1" Type="http://schemas.openxmlformats.org/officeDocument/2006/relationships/slideLayout" Target="../slideLayouts/slideLayout1.xml"/><Relationship Id="rId11" Type="http://schemas.openxmlformats.org/officeDocument/2006/relationships/image" Target="../media/image7550.png"/><Relationship Id="rId15" Type="http://schemas.openxmlformats.org/officeDocument/2006/relationships/image" Target="../media/image1442.png"/><Relationship Id="rId23" Type="http://schemas.openxmlformats.org/officeDocument/2006/relationships/image" Target="../media/image376.png"/><Relationship Id="rId10" Type="http://schemas.openxmlformats.org/officeDocument/2006/relationships/customXml" Target="../ink/ink1844.xml"/><Relationship Id="rId19" Type="http://schemas.openxmlformats.org/officeDocument/2006/relationships/image" Target="../media/image1444.png"/><Relationship Id="rId9" Type="http://schemas.openxmlformats.org/officeDocument/2006/relationships/image" Target="../media/image3740.png"/><Relationship Id="rId14" Type="http://schemas.openxmlformats.org/officeDocument/2006/relationships/customXml" Target="../ink/ink1846.xml"/><Relationship Id="rId22" Type="http://schemas.openxmlformats.org/officeDocument/2006/relationships/customXml" Target="../ink/ink1850.xml"/></Relationships>
</file>

<file path=ppt/slides/_rels/slide4.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846.png"/><Relationship Id="rId21"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customXml" Target="../ink/ink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9.png"/><Relationship Id="rId31" Type="http://schemas.openxmlformats.org/officeDocument/2006/relationships/image" Target="../media/image15.png"/><Relationship Id="rId4" Type="http://schemas.openxmlformats.org/officeDocument/2006/relationships/customXml" Target="../ink/ink2.xml"/><Relationship Id="rId9" Type="http://schemas.openxmlformats.org/officeDocument/2006/relationships/image" Target="../media/image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3.png"/><Relationship Id="rId30" Type="http://schemas.openxmlformats.org/officeDocument/2006/relationships/customXml" Target="../ink/ink15.xml"/><Relationship Id="rId8" Type="http://schemas.openxmlformats.org/officeDocument/2006/relationships/customXml" Target="../ink/ink4.xml"/></Relationships>
</file>

<file path=ppt/slides/_rels/slide40.xml.rels><?xml version="1.0" encoding="UTF-8" standalone="yes"?>
<Relationships xmlns="http://schemas.openxmlformats.org/package/2006/relationships"><Relationship Id="rId8" Type="http://schemas.openxmlformats.org/officeDocument/2006/relationships/customXml" Target="../ink/ink1852.xml"/><Relationship Id="rId13" Type="http://schemas.openxmlformats.org/officeDocument/2006/relationships/image" Target="../media/image1442.png"/><Relationship Id="rId18" Type="http://schemas.openxmlformats.org/officeDocument/2006/relationships/customXml" Target="../ink/ink1857.xml"/><Relationship Id="rId26" Type="http://schemas.openxmlformats.org/officeDocument/2006/relationships/customXml" Target="../ink/ink1861.xml"/><Relationship Id="rId21" Type="http://schemas.openxmlformats.org/officeDocument/2006/relationships/image" Target="../media/image1447.png"/><Relationship Id="rId7" Type="http://schemas.openxmlformats.org/officeDocument/2006/relationships/image" Target="../media/image3440.png"/><Relationship Id="rId12" Type="http://schemas.openxmlformats.org/officeDocument/2006/relationships/customXml" Target="../ink/ink1854.xml"/><Relationship Id="rId17" Type="http://schemas.openxmlformats.org/officeDocument/2006/relationships/image" Target="../media/image1445.png"/><Relationship Id="rId25" Type="http://schemas.openxmlformats.org/officeDocument/2006/relationships/image" Target="../media/image1449.png"/><Relationship Id="rId33" Type="http://schemas.openxmlformats.org/officeDocument/2006/relationships/image" Target="../media/image376.png"/><Relationship Id="rId2" Type="http://schemas.openxmlformats.org/officeDocument/2006/relationships/customXml" Target="../ink/ink1851.xml"/><Relationship Id="rId16" Type="http://schemas.openxmlformats.org/officeDocument/2006/relationships/customXml" Target="../ink/ink1856.xml"/><Relationship Id="rId20" Type="http://schemas.openxmlformats.org/officeDocument/2006/relationships/customXml" Target="../ink/ink1858.xml"/><Relationship Id="rId29" Type="http://schemas.openxmlformats.org/officeDocument/2006/relationships/image" Target="../media/image1451.png"/><Relationship Id="rId1" Type="http://schemas.openxmlformats.org/officeDocument/2006/relationships/slideLayout" Target="../slideLayouts/slideLayout1.xml"/><Relationship Id="rId11" Type="http://schemas.openxmlformats.org/officeDocument/2006/relationships/image" Target="../media/image1441.png"/><Relationship Id="rId24" Type="http://schemas.openxmlformats.org/officeDocument/2006/relationships/customXml" Target="../ink/ink1860.xml"/><Relationship Id="rId32" Type="http://schemas.openxmlformats.org/officeDocument/2006/relationships/customXml" Target="../ink/ink1864.xml"/><Relationship Id="rId15" Type="http://schemas.openxmlformats.org/officeDocument/2006/relationships/image" Target="../media/image1443.png"/><Relationship Id="rId23" Type="http://schemas.openxmlformats.org/officeDocument/2006/relationships/image" Target="../media/image1448.png"/><Relationship Id="rId28" Type="http://schemas.openxmlformats.org/officeDocument/2006/relationships/customXml" Target="../ink/ink1862.xml"/><Relationship Id="rId10" Type="http://schemas.openxmlformats.org/officeDocument/2006/relationships/customXml" Target="../ink/ink1853.xml"/><Relationship Id="rId19" Type="http://schemas.openxmlformats.org/officeDocument/2006/relationships/image" Target="../media/image1446.png"/><Relationship Id="rId31" Type="http://schemas.openxmlformats.org/officeDocument/2006/relationships/image" Target="../media/image375.png"/><Relationship Id="rId9" Type="http://schemas.openxmlformats.org/officeDocument/2006/relationships/image" Target="../media/image3740.png"/><Relationship Id="rId14" Type="http://schemas.openxmlformats.org/officeDocument/2006/relationships/customXml" Target="../ink/ink1855.xml"/><Relationship Id="rId22" Type="http://schemas.openxmlformats.org/officeDocument/2006/relationships/customXml" Target="../ink/ink1859.xml"/><Relationship Id="rId27" Type="http://schemas.openxmlformats.org/officeDocument/2006/relationships/image" Target="../media/image1450.png"/><Relationship Id="rId30" Type="http://schemas.openxmlformats.org/officeDocument/2006/relationships/customXml" Target="../ink/ink1863.xml"/></Relationships>
</file>

<file path=ppt/slides/_rels/slide41.xml.rels><?xml version="1.0" encoding="UTF-8" standalone="yes"?>
<Relationships xmlns="http://schemas.openxmlformats.org/package/2006/relationships"><Relationship Id="rId13" Type="http://schemas.openxmlformats.org/officeDocument/2006/relationships/image" Target="../media/image1442.png"/><Relationship Id="rId18" Type="http://schemas.openxmlformats.org/officeDocument/2006/relationships/customXml" Target="../ink/ink1871.xml"/><Relationship Id="rId26" Type="http://schemas.openxmlformats.org/officeDocument/2006/relationships/customXml" Target="../ink/ink1875.xml"/><Relationship Id="rId39" Type="http://schemas.openxmlformats.org/officeDocument/2006/relationships/image" Target="../media/image376.png"/><Relationship Id="rId21" Type="http://schemas.openxmlformats.org/officeDocument/2006/relationships/image" Target="../media/image1447.png"/><Relationship Id="rId42" Type="http://schemas.openxmlformats.org/officeDocument/2006/relationships/image" Target="../media/image1455.png"/><Relationship Id="rId7" Type="http://schemas.openxmlformats.org/officeDocument/2006/relationships/image" Target="../media/image3440.png"/><Relationship Id="rId12" Type="http://schemas.openxmlformats.org/officeDocument/2006/relationships/customXml" Target="../ink/ink1868.xml"/><Relationship Id="rId17" Type="http://schemas.openxmlformats.org/officeDocument/2006/relationships/image" Target="../media/image1445.png"/><Relationship Id="rId25" Type="http://schemas.openxmlformats.org/officeDocument/2006/relationships/image" Target="../media/image1449.png"/><Relationship Id="rId38" Type="http://schemas.openxmlformats.org/officeDocument/2006/relationships/customXml" Target="../ink/ink1880.xml"/><Relationship Id="rId33" Type="http://schemas.openxmlformats.org/officeDocument/2006/relationships/image" Target="../media/image1453.png"/><Relationship Id="rId2" Type="http://schemas.openxmlformats.org/officeDocument/2006/relationships/customXml" Target="../ink/ink1865.xml"/><Relationship Id="rId16" Type="http://schemas.openxmlformats.org/officeDocument/2006/relationships/customXml" Target="../ink/ink1870.xml"/><Relationship Id="rId20" Type="http://schemas.openxmlformats.org/officeDocument/2006/relationships/customXml" Target="../ink/ink1872.xml"/><Relationship Id="rId29" Type="http://schemas.openxmlformats.org/officeDocument/2006/relationships/image" Target="../media/image1451.png"/><Relationship Id="rId41" Type="http://schemas.openxmlformats.org/officeDocument/2006/relationships/customXml" Target="../ink/ink1882.xml"/><Relationship Id="rId1" Type="http://schemas.openxmlformats.org/officeDocument/2006/relationships/slideLayout" Target="../slideLayouts/slideLayout1.xml"/><Relationship Id="rId11" Type="http://schemas.openxmlformats.org/officeDocument/2006/relationships/image" Target="../media/image1441.png"/><Relationship Id="rId24" Type="http://schemas.openxmlformats.org/officeDocument/2006/relationships/customXml" Target="../ink/ink1874.xml"/><Relationship Id="rId32" Type="http://schemas.openxmlformats.org/officeDocument/2006/relationships/customXml" Target="../ink/ink1878.xml"/><Relationship Id="rId37" Type="http://schemas.openxmlformats.org/officeDocument/2006/relationships/image" Target="../media/image375.png"/><Relationship Id="rId40" Type="http://schemas.openxmlformats.org/officeDocument/2006/relationships/customXml" Target="../ink/ink1881.xml"/><Relationship Id="rId15" Type="http://schemas.openxmlformats.org/officeDocument/2006/relationships/image" Target="../media/image1443.png"/><Relationship Id="rId23" Type="http://schemas.openxmlformats.org/officeDocument/2006/relationships/image" Target="../media/image1448.png"/><Relationship Id="rId28" Type="http://schemas.openxmlformats.org/officeDocument/2006/relationships/customXml" Target="../ink/ink1876.xml"/><Relationship Id="rId36" Type="http://schemas.openxmlformats.org/officeDocument/2006/relationships/customXml" Target="../ink/ink1879.xml"/><Relationship Id="rId10" Type="http://schemas.openxmlformats.org/officeDocument/2006/relationships/customXml" Target="../ink/ink1867.xml"/><Relationship Id="rId19" Type="http://schemas.openxmlformats.org/officeDocument/2006/relationships/image" Target="../media/image1446.png"/><Relationship Id="rId31" Type="http://schemas.openxmlformats.org/officeDocument/2006/relationships/image" Target="../media/image1452.png"/><Relationship Id="rId9" Type="http://schemas.openxmlformats.org/officeDocument/2006/relationships/image" Target="../media/image3740.png"/><Relationship Id="rId14" Type="http://schemas.openxmlformats.org/officeDocument/2006/relationships/customXml" Target="../ink/ink1869.xml"/><Relationship Id="rId22" Type="http://schemas.openxmlformats.org/officeDocument/2006/relationships/customXml" Target="../ink/ink1873.xml"/><Relationship Id="rId27" Type="http://schemas.openxmlformats.org/officeDocument/2006/relationships/image" Target="../media/image1450.png"/><Relationship Id="rId30" Type="http://schemas.openxmlformats.org/officeDocument/2006/relationships/customXml" Target="../ink/ink1877.xml"/><Relationship Id="rId35" Type="http://schemas.openxmlformats.org/officeDocument/2006/relationships/image" Target="../media/image1454.png"/><Relationship Id="rId8" Type="http://schemas.openxmlformats.org/officeDocument/2006/relationships/customXml" Target="../ink/ink1866.xml"/></Relationships>
</file>

<file path=ppt/slides/_rels/slide42.xml.rels><?xml version="1.0" encoding="UTF-8" standalone="yes"?>
<Relationships xmlns="http://schemas.openxmlformats.org/package/2006/relationships"><Relationship Id="rId26" Type="http://schemas.openxmlformats.org/officeDocument/2006/relationships/image" Target="../media/image14520.png"/><Relationship Id="rId117" Type="http://schemas.openxmlformats.org/officeDocument/2006/relationships/customXml" Target="../ink/ink1940.xml"/><Relationship Id="rId21" Type="http://schemas.openxmlformats.org/officeDocument/2006/relationships/customXml" Target="../ink/ink1892.xml"/><Relationship Id="rId42" Type="http://schemas.openxmlformats.org/officeDocument/2006/relationships/image" Target="../media/image1460.png"/><Relationship Id="rId47" Type="http://schemas.openxmlformats.org/officeDocument/2006/relationships/customXml" Target="../ink/ink1905.xml"/><Relationship Id="rId63" Type="http://schemas.openxmlformats.org/officeDocument/2006/relationships/customXml" Target="../ink/ink1913.xml"/><Relationship Id="rId68" Type="http://schemas.openxmlformats.org/officeDocument/2006/relationships/image" Target="../media/image1473.png"/><Relationship Id="rId84" Type="http://schemas.openxmlformats.org/officeDocument/2006/relationships/image" Target="../media/image1481.png"/><Relationship Id="rId89" Type="http://schemas.openxmlformats.org/officeDocument/2006/relationships/customXml" Target="../ink/ink1926.xml"/><Relationship Id="rId112" Type="http://schemas.openxmlformats.org/officeDocument/2006/relationships/image" Target="../media/image1495.png"/><Relationship Id="rId16" Type="http://schemas.openxmlformats.org/officeDocument/2006/relationships/image" Target="../media/image14470.png"/><Relationship Id="rId107" Type="http://schemas.openxmlformats.org/officeDocument/2006/relationships/customXml" Target="../ink/ink1935.xml"/><Relationship Id="rId11" Type="http://schemas.openxmlformats.org/officeDocument/2006/relationships/customXml" Target="../ink/ink1887.xml"/><Relationship Id="rId32" Type="http://schemas.openxmlformats.org/officeDocument/2006/relationships/image" Target="../media/image14550.png"/><Relationship Id="rId37" Type="http://schemas.openxmlformats.org/officeDocument/2006/relationships/customXml" Target="../ink/ink1900.xml"/><Relationship Id="rId53" Type="http://schemas.openxmlformats.org/officeDocument/2006/relationships/customXml" Target="../ink/ink1908.xml"/><Relationship Id="rId58" Type="http://schemas.openxmlformats.org/officeDocument/2006/relationships/image" Target="../media/image1468.png"/><Relationship Id="rId74" Type="http://schemas.openxmlformats.org/officeDocument/2006/relationships/image" Target="../media/image1476.png"/><Relationship Id="rId79" Type="http://schemas.openxmlformats.org/officeDocument/2006/relationships/customXml" Target="../ink/ink1921.xml"/><Relationship Id="rId102" Type="http://schemas.openxmlformats.org/officeDocument/2006/relationships/image" Target="../media/image1490.png"/><Relationship Id="rId5" Type="http://schemas.openxmlformats.org/officeDocument/2006/relationships/customXml" Target="../ink/ink1884.xml"/><Relationship Id="rId90" Type="http://schemas.openxmlformats.org/officeDocument/2006/relationships/image" Target="../media/image1484.png"/><Relationship Id="rId95" Type="http://schemas.openxmlformats.org/officeDocument/2006/relationships/customXml" Target="../ink/ink1929.xml"/><Relationship Id="rId22" Type="http://schemas.openxmlformats.org/officeDocument/2006/relationships/image" Target="../media/image14500.png"/><Relationship Id="rId27" Type="http://schemas.openxmlformats.org/officeDocument/2006/relationships/customXml" Target="../ink/ink1895.xml"/><Relationship Id="rId43" Type="http://schemas.openxmlformats.org/officeDocument/2006/relationships/customXml" Target="../ink/ink1903.xml"/><Relationship Id="rId48" Type="http://schemas.openxmlformats.org/officeDocument/2006/relationships/image" Target="../media/image1463.png"/><Relationship Id="rId64" Type="http://schemas.openxmlformats.org/officeDocument/2006/relationships/image" Target="../media/image1471.png"/><Relationship Id="rId69" Type="http://schemas.openxmlformats.org/officeDocument/2006/relationships/customXml" Target="../ink/ink1916.xml"/><Relationship Id="rId113" Type="http://schemas.openxmlformats.org/officeDocument/2006/relationships/customXml" Target="../ink/ink1938.xml"/><Relationship Id="rId118" Type="http://schemas.openxmlformats.org/officeDocument/2006/relationships/image" Target="../media/image1498.png"/><Relationship Id="rId80" Type="http://schemas.openxmlformats.org/officeDocument/2006/relationships/image" Target="../media/image1479.png"/><Relationship Id="rId85" Type="http://schemas.openxmlformats.org/officeDocument/2006/relationships/customXml" Target="../ink/ink1924.xml"/><Relationship Id="rId12" Type="http://schemas.openxmlformats.org/officeDocument/2006/relationships/image" Target="../media/image14450.png"/><Relationship Id="rId17" Type="http://schemas.openxmlformats.org/officeDocument/2006/relationships/customXml" Target="../ink/ink1890.xml"/><Relationship Id="rId33" Type="http://schemas.openxmlformats.org/officeDocument/2006/relationships/customXml" Target="../ink/ink1898.xml"/><Relationship Id="rId38" Type="http://schemas.openxmlformats.org/officeDocument/2006/relationships/image" Target="../media/image1458.png"/><Relationship Id="rId59" Type="http://schemas.openxmlformats.org/officeDocument/2006/relationships/customXml" Target="../ink/ink1911.xml"/><Relationship Id="rId103" Type="http://schemas.openxmlformats.org/officeDocument/2006/relationships/customXml" Target="../ink/ink1933.xml"/><Relationship Id="rId108" Type="http://schemas.openxmlformats.org/officeDocument/2006/relationships/image" Target="../media/image1493.png"/><Relationship Id="rId54" Type="http://schemas.openxmlformats.org/officeDocument/2006/relationships/image" Target="../media/image1466.png"/><Relationship Id="rId70" Type="http://schemas.openxmlformats.org/officeDocument/2006/relationships/image" Target="../media/image1474.png"/><Relationship Id="rId75" Type="http://schemas.openxmlformats.org/officeDocument/2006/relationships/customXml" Target="../ink/ink1919.xml"/><Relationship Id="rId91" Type="http://schemas.openxmlformats.org/officeDocument/2006/relationships/customXml" Target="../ink/ink1927.xml"/><Relationship Id="rId96" Type="http://schemas.openxmlformats.org/officeDocument/2006/relationships/image" Target="../media/image1487.png"/><Relationship Id="rId1" Type="http://schemas.openxmlformats.org/officeDocument/2006/relationships/slideLayout" Target="../slideLayouts/slideLayout1.xml"/><Relationship Id="rId6" Type="http://schemas.openxmlformats.org/officeDocument/2006/relationships/image" Target="../media/image14420.png"/><Relationship Id="rId23" Type="http://schemas.openxmlformats.org/officeDocument/2006/relationships/customXml" Target="../ink/ink1893.xml"/><Relationship Id="rId28" Type="http://schemas.openxmlformats.org/officeDocument/2006/relationships/image" Target="../media/image14530.png"/><Relationship Id="rId49" Type="http://schemas.openxmlformats.org/officeDocument/2006/relationships/customXml" Target="../ink/ink1906.xml"/><Relationship Id="rId114" Type="http://schemas.openxmlformats.org/officeDocument/2006/relationships/image" Target="../media/image1496.png"/><Relationship Id="rId119" Type="http://schemas.openxmlformats.org/officeDocument/2006/relationships/customXml" Target="../ink/ink1941.xml"/><Relationship Id="rId10" Type="http://schemas.openxmlformats.org/officeDocument/2006/relationships/image" Target="../media/image14440.png"/><Relationship Id="rId31" Type="http://schemas.openxmlformats.org/officeDocument/2006/relationships/customXml" Target="../ink/ink1897.xml"/><Relationship Id="rId44" Type="http://schemas.openxmlformats.org/officeDocument/2006/relationships/image" Target="../media/image1461.png"/><Relationship Id="rId52" Type="http://schemas.openxmlformats.org/officeDocument/2006/relationships/image" Target="../media/image1465.png"/><Relationship Id="rId60" Type="http://schemas.openxmlformats.org/officeDocument/2006/relationships/image" Target="../media/image1469.png"/><Relationship Id="rId65" Type="http://schemas.openxmlformats.org/officeDocument/2006/relationships/customXml" Target="../ink/ink1914.xml"/><Relationship Id="rId73" Type="http://schemas.openxmlformats.org/officeDocument/2006/relationships/customXml" Target="../ink/ink1918.xml"/><Relationship Id="rId78" Type="http://schemas.openxmlformats.org/officeDocument/2006/relationships/image" Target="../media/image1478.png"/><Relationship Id="rId81" Type="http://schemas.openxmlformats.org/officeDocument/2006/relationships/customXml" Target="../ink/ink1922.xml"/><Relationship Id="rId86" Type="http://schemas.openxmlformats.org/officeDocument/2006/relationships/image" Target="../media/image1482.png"/><Relationship Id="rId94" Type="http://schemas.openxmlformats.org/officeDocument/2006/relationships/image" Target="../media/image1486.png"/><Relationship Id="rId99" Type="http://schemas.openxmlformats.org/officeDocument/2006/relationships/customXml" Target="../ink/ink1931.xml"/><Relationship Id="rId101" Type="http://schemas.openxmlformats.org/officeDocument/2006/relationships/customXml" Target="../ink/ink1932.xml"/><Relationship Id="rId4" Type="http://schemas.openxmlformats.org/officeDocument/2006/relationships/image" Target="../media/image14410.png"/><Relationship Id="rId9" Type="http://schemas.openxmlformats.org/officeDocument/2006/relationships/customXml" Target="../ink/ink1886.xml"/><Relationship Id="rId13" Type="http://schemas.openxmlformats.org/officeDocument/2006/relationships/customXml" Target="../ink/ink1888.xml"/><Relationship Id="rId18" Type="http://schemas.openxmlformats.org/officeDocument/2006/relationships/image" Target="../media/image14480.png"/><Relationship Id="rId39" Type="http://schemas.openxmlformats.org/officeDocument/2006/relationships/customXml" Target="../ink/ink1901.xml"/><Relationship Id="rId109" Type="http://schemas.openxmlformats.org/officeDocument/2006/relationships/customXml" Target="../ink/ink1936.xml"/><Relationship Id="rId34" Type="http://schemas.openxmlformats.org/officeDocument/2006/relationships/image" Target="../media/image1456.png"/><Relationship Id="rId50" Type="http://schemas.openxmlformats.org/officeDocument/2006/relationships/image" Target="../media/image1464.png"/><Relationship Id="rId55" Type="http://schemas.openxmlformats.org/officeDocument/2006/relationships/customXml" Target="../ink/ink1909.xml"/><Relationship Id="rId76" Type="http://schemas.openxmlformats.org/officeDocument/2006/relationships/image" Target="../media/image1477.png"/><Relationship Id="rId97" Type="http://schemas.openxmlformats.org/officeDocument/2006/relationships/customXml" Target="../ink/ink1930.xml"/><Relationship Id="rId104" Type="http://schemas.openxmlformats.org/officeDocument/2006/relationships/image" Target="../media/image1491.png"/><Relationship Id="rId120" Type="http://schemas.openxmlformats.org/officeDocument/2006/relationships/image" Target="../media/image1499.png"/><Relationship Id="rId7" Type="http://schemas.openxmlformats.org/officeDocument/2006/relationships/customXml" Target="../ink/ink1885.xml"/><Relationship Id="rId71" Type="http://schemas.openxmlformats.org/officeDocument/2006/relationships/customXml" Target="../ink/ink1917.xml"/><Relationship Id="rId92" Type="http://schemas.openxmlformats.org/officeDocument/2006/relationships/image" Target="../media/image1485.png"/><Relationship Id="rId2" Type="http://schemas.openxmlformats.org/officeDocument/2006/relationships/notesSlide" Target="../notesSlides/notesSlide13.xml"/><Relationship Id="rId29" Type="http://schemas.openxmlformats.org/officeDocument/2006/relationships/customXml" Target="../ink/ink1896.xml"/><Relationship Id="rId24" Type="http://schemas.openxmlformats.org/officeDocument/2006/relationships/image" Target="../media/image14510.png"/><Relationship Id="rId40" Type="http://schemas.openxmlformats.org/officeDocument/2006/relationships/image" Target="../media/image1459.png"/><Relationship Id="rId45" Type="http://schemas.openxmlformats.org/officeDocument/2006/relationships/customXml" Target="../ink/ink1904.xml"/><Relationship Id="rId66" Type="http://schemas.openxmlformats.org/officeDocument/2006/relationships/image" Target="../media/image1472.png"/><Relationship Id="rId87" Type="http://schemas.openxmlformats.org/officeDocument/2006/relationships/customXml" Target="../ink/ink1925.xml"/><Relationship Id="rId110" Type="http://schemas.openxmlformats.org/officeDocument/2006/relationships/image" Target="../media/image1494.png"/><Relationship Id="rId115" Type="http://schemas.openxmlformats.org/officeDocument/2006/relationships/customXml" Target="../ink/ink1939.xml"/><Relationship Id="rId61" Type="http://schemas.openxmlformats.org/officeDocument/2006/relationships/customXml" Target="../ink/ink1912.xml"/><Relationship Id="rId82" Type="http://schemas.openxmlformats.org/officeDocument/2006/relationships/image" Target="../media/image1480.png"/><Relationship Id="rId19" Type="http://schemas.openxmlformats.org/officeDocument/2006/relationships/customXml" Target="../ink/ink1891.xml"/><Relationship Id="rId14" Type="http://schemas.openxmlformats.org/officeDocument/2006/relationships/image" Target="../media/image14460.png"/><Relationship Id="rId30" Type="http://schemas.openxmlformats.org/officeDocument/2006/relationships/image" Target="../media/image14540.png"/><Relationship Id="rId35" Type="http://schemas.openxmlformats.org/officeDocument/2006/relationships/customXml" Target="../ink/ink1899.xml"/><Relationship Id="rId56" Type="http://schemas.openxmlformats.org/officeDocument/2006/relationships/image" Target="../media/image1467.png"/><Relationship Id="rId77" Type="http://schemas.openxmlformats.org/officeDocument/2006/relationships/customXml" Target="../ink/ink1920.xml"/><Relationship Id="rId100" Type="http://schemas.openxmlformats.org/officeDocument/2006/relationships/image" Target="../media/image1489.png"/><Relationship Id="rId105" Type="http://schemas.openxmlformats.org/officeDocument/2006/relationships/customXml" Target="../ink/ink1934.xml"/><Relationship Id="rId8" Type="http://schemas.openxmlformats.org/officeDocument/2006/relationships/image" Target="../media/image14430.png"/><Relationship Id="rId51" Type="http://schemas.openxmlformats.org/officeDocument/2006/relationships/customXml" Target="../ink/ink1907.xml"/><Relationship Id="rId72" Type="http://schemas.openxmlformats.org/officeDocument/2006/relationships/image" Target="../media/image1475.png"/><Relationship Id="rId93" Type="http://schemas.openxmlformats.org/officeDocument/2006/relationships/customXml" Target="../ink/ink1928.xml"/><Relationship Id="rId98" Type="http://schemas.openxmlformats.org/officeDocument/2006/relationships/image" Target="../media/image1488.png"/><Relationship Id="rId3" Type="http://schemas.openxmlformats.org/officeDocument/2006/relationships/customXml" Target="../ink/ink1883.xml"/><Relationship Id="rId25" Type="http://schemas.openxmlformats.org/officeDocument/2006/relationships/customXml" Target="../ink/ink1894.xml"/><Relationship Id="rId46" Type="http://schemas.openxmlformats.org/officeDocument/2006/relationships/image" Target="../media/image1462.png"/><Relationship Id="rId67" Type="http://schemas.openxmlformats.org/officeDocument/2006/relationships/customXml" Target="../ink/ink1915.xml"/><Relationship Id="rId116" Type="http://schemas.openxmlformats.org/officeDocument/2006/relationships/image" Target="../media/image1497.png"/><Relationship Id="rId20" Type="http://schemas.openxmlformats.org/officeDocument/2006/relationships/image" Target="../media/image14490.png"/><Relationship Id="rId41" Type="http://schemas.openxmlformats.org/officeDocument/2006/relationships/customXml" Target="../ink/ink1902.xml"/><Relationship Id="rId62" Type="http://schemas.openxmlformats.org/officeDocument/2006/relationships/image" Target="../media/image1470.png"/><Relationship Id="rId83" Type="http://schemas.openxmlformats.org/officeDocument/2006/relationships/customXml" Target="../ink/ink1923.xml"/><Relationship Id="rId88" Type="http://schemas.openxmlformats.org/officeDocument/2006/relationships/image" Target="../media/image1483.png"/><Relationship Id="rId111" Type="http://schemas.openxmlformats.org/officeDocument/2006/relationships/customXml" Target="../ink/ink1937.xml"/><Relationship Id="rId15" Type="http://schemas.openxmlformats.org/officeDocument/2006/relationships/customXml" Target="../ink/ink1889.xml"/><Relationship Id="rId36" Type="http://schemas.openxmlformats.org/officeDocument/2006/relationships/image" Target="../media/image1457.png"/><Relationship Id="rId57" Type="http://schemas.openxmlformats.org/officeDocument/2006/relationships/customXml" Target="../ink/ink1910.xml"/><Relationship Id="rId106" Type="http://schemas.openxmlformats.org/officeDocument/2006/relationships/image" Target="../media/image149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17" Type="http://schemas.openxmlformats.org/officeDocument/2006/relationships/customXml" Target="../ink/ink1999.xml"/><Relationship Id="rId21" Type="http://schemas.openxmlformats.org/officeDocument/2006/relationships/customXml" Target="../ink/ink1951.xml"/><Relationship Id="rId42" Type="http://schemas.openxmlformats.org/officeDocument/2006/relationships/image" Target="../media/image1512.png"/><Relationship Id="rId63" Type="http://schemas.openxmlformats.org/officeDocument/2006/relationships/customXml" Target="../ink/ink1972.xml"/><Relationship Id="rId84" Type="http://schemas.openxmlformats.org/officeDocument/2006/relationships/image" Target="../media/image1533.png"/><Relationship Id="rId138" Type="http://schemas.openxmlformats.org/officeDocument/2006/relationships/image" Target="../media/image1560.png"/><Relationship Id="rId159" Type="http://schemas.openxmlformats.org/officeDocument/2006/relationships/customXml" Target="../ink/ink2020.xml"/><Relationship Id="rId107" Type="http://schemas.openxmlformats.org/officeDocument/2006/relationships/customXml" Target="../ink/ink1994.xml"/><Relationship Id="rId11" Type="http://schemas.openxmlformats.org/officeDocument/2006/relationships/customXml" Target="../ink/ink1946.xml"/><Relationship Id="rId32" Type="http://schemas.openxmlformats.org/officeDocument/2006/relationships/image" Target="../media/image1507.png"/><Relationship Id="rId53" Type="http://schemas.openxmlformats.org/officeDocument/2006/relationships/customXml" Target="../ink/ink1967.xml"/><Relationship Id="rId74" Type="http://schemas.openxmlformats.org/officeDocument/2006/relationships/image" Target="../media/image1528.png"/><Relationship Id="rId128" Type="http://schemas.openxmlformats.org/officeDocument/2006/relationships/image" Target="../media/image1555.png"/><Relationship Id="rId149" Type="http://schemas.openxmlformats.org/officeDocument/2006/relationships/customXml" Target="../ink/ink2015.xml"/><Relationship Id="rId5" Type="http://schemas.openxmlformats.org/officeDocument/2006/relationships/customXml" Target="../ink/ink1943.xml"/><Relationship Id="rId95" Type="http://schemas.openxmlformats.org/officeDocument/2006/relationships/customXml" Target="../ink/ink1988.xml"/><Relationship Id="rId160" Type="http://schemas.openxmlformats.org/officeDocument/2006/relationships/image" Target="../media/image1570.png"/><Relationship Id="rId22" Type="http://schemas.openxmlformats.org/officeDocument/2006/relationships/image" Target="../media/image1502.png"/><Relationship Id="rId43" Type="http://schemas.openxmlformats.org/officeDocument/2006/relationships/customXml" Target="../ink/ink1962.xml"/><Relationship Id="rId64" Type="http://schemas.openxmlformats.org/officeDocument/2006/relationships/image" Target="../media/image1523.png"/><Relationship Id="rId118" Type="http://schemas.openxmlformats.org/officeDocument/2006/relationships/image" Target="../media/image1550.png"/><Relationship Id="rId139" Type="http://schemas.openxmlformats.org/officeDocument/2006/relationships/customXml" Target="../ink/ink2010.xml"/><Relationship Id="rId80" Type="http://schemas.openxmlformats.org/officeDocument/2006/relationships/image" Target="../media/image1531.png"/><Relationship Id="rId85" Type="http://schemas.openxmlformats.org/officeDocument/2006/relationships/customXml" Target="../ink/ink1983.xml"/><Relationship Id="rId150" Type="http://schemas.openxmlformats.org/officeDocument/2006/relationships/image" Target="../media/image1565.png"/><Relationship Id="rId155" Type="http://schemas.openxmlformats.org/officeDocument/2006/relationships/customXml" Target="../ink/ink2018.xml"/><Relationship Id="rId12" Type="http://schemas.openxmlformats.org/officeDocument/2006/relationships/image" Target="../media/image14970.png"/><Relationship Id="rId17" Type="http://schemas.openxmlformats.org/officeDocument/2006/relationships/customXml" Target="../ink/ink1949.xml"/><Relationship Id="rId33" Type="http://schemas.openxmlformats.org/officeDocument/2006/relationships/customXml" Target="../ink/ink1957.xml"/><Relationship Id="rId38" Type="http://schemas.openxmlformats.org/officeDocument/2006/relationships/image" Target="../media/image1510.png"/><Relationship Id="rId59" Type="http://schemas.openxmlformats.org/officeDocument/2006/relationships/customXml" Target="../ink/ink1970.xml"/><Relationship Id="rId103" Type="http://schemas.openxmlformats.org/officeDocument/2006/relationships/customXml" Target="../ink/ink1992.xml"/><Relationship Id="rId108" Type="http://schemas.openxmlformats.org/officeDocument/2006/relationships/image" Target="../media/image1545.png"/><Relationship Id="rId124" Type="http://schemas.openxmlformats.org/officeDocument/2006/relationships/image" Target="../media/image1553.png"/><Relationship Id="rId129" Type="http://schemas.openxmlformats.org/officeDocument/2006/relationships/customXml" Target="../ink/ink2005.xml"/><Relationship Id="rId54" Type="http://schemas.openxmlformats.org/officeDocument/2006/relationships/image" Target="../media/image1518.png"/><Relationship Id="rId70" Type="http://schemas.openxmlformats.org/officeDocument/2006/relationships/image" Target="../media/image1526.png"/><Relationship Id="rId75" Type="http://schemas.openxmlformats.org/officeDocument/2006/relationships/customXml" Target="../ink/ink1978.xml"/><Relationship Id="rId91" Type="http://schemas.openxmlformats.org/officeDocument/2006/relationships/customXml" Target="../ink/ink1986.xml"/><Relationship Id="rId96" Type="http://schemas.openxmlformats.org/officeDocument/2006/relationships/image" Target="../media/image1539.png"/><Relationship Id="rId140" Type="http://schemas.openxmlformats.org/officeDocument/2006/relationships/image" Target="../media/image986.png"/><Relationship Id="rId145" Type="http://schemas.openxmlformats.org/officeDocument/2006/relationships/customXml" Target="../ink/ink2013.xml"/><Relationship Id="rId1" Type="http://schemas.openxmlformats.org/officeDocument/2006/relationships/slideLayout" Target="../slideLayouts/slideLayout1.xml"/><Relationship Id="rId6" Type="http://schemas.openxmlformats.org/officeDocument/2006/relationships/image" Target="../media/image14940.png"/><Relationship Id="rId23" Type="http://schemas.openxmlformats.org/officeDocument/2006/relationships/customXml" Target="../ink/ink1952.xml"/><Relationship Id="rId28" Type="http://schemas.openxmlformats.org/officeDocument/2006/relationships/image" Target="../media/image1505.png"/><Relationship Id="rId49" Type="http://schemas.openxmlformats.org/officeDocument/2006/relationships/customXml" Target="../ink/ink1965.xml"/><Relationship Id="rId114" Type="http://schemas.openxmlformats.org/officeDocument/2006/relationships/image" Target="../media/image1548.png"/><Relationship Id="rId119" Type="http://schemas.openxmlformats.org/officeDocument/2006/relationships/customXml" Target="../ink/ink2000.xml"/><Relationship Id="rId44" Type="http://schemas.openxmlformats.org/officeDocument/2006/relationships/image" Target="../media/image1513.png"/><Relationship Id="rId60" Type="http://schemas.openxmlformats.org/officeDocument/2006/relationships/image" Target="../media/image1521.png"/><Relationship Id="rId65" Type="http://schemas.openxmlformats.org/officeDocument/2006/relationships/customXml" Target="../ink/ink1973.xml"/><Relationship Id="rId81" Type="http://schemas.openxmlformats.org/officeDocument/2006/relationships/customXml" Target="../ink/ink1981.xml"/><Relationship Id="rId86" Type="http://schemas.openxmlformats.org/officeDocument/2006/relationships/image" Target="../media/image1534.png"/><Relationship Id="rId130" Type="http://schemas.openxmlformats.org/officeDocument/2006/relationships/image" Target="../media/image1556.png"/><Relationship Id="rId135" Type="http://schemas.openxmlformats.org/officeDocument/2006/relationships/customXml" Target="../ink/ink2008.xml"/><Relationship Id="rId151" Type="http://schemas.openxmlformats.org/officeDocument/2006/relationships/customXml" Target="../ink/ink2016.xml"/><Relationship Id="rId156" Type="http://schemas.openxmlformats.org/officeDocument/2006/relationships/image" Target="../media/image1568.png"/><Relationship Id="rId13" Type="http://schemas.openxmlformats.org/officeDocument/2006/relationships/customXml" Target="../ink/ink1947.xml"/><Relationship Id="rId18" Type="http://schemas.openxmlformats.org/officeDocument/2006/relationships/image" Target="../media/image1500.png"/><Relationship Id="rId39" Type="http://schemas.openxmlformats.org/officeDocument/2006/relationships/customXml" Target="../ink/ink1960.xml"/><Relationship Id="rId109" Type="http://schemas.openxmlformats.org/officeDocument/2006/relationships/customXml" Target="../ink/ink1995.xml"/><Relationship Id="rId34" Type="http://schemas.openxmlformats.org/officeDocument/2006/relationships/image" Target="../media/image1508.png"/><Relationship Id="rId50" Type="http://schemas.openxmlformats.org/officeDocument/2006/relationships/image" Target="../media/image1516.png"/><Relationship Id="rId55" Type="http://schemas.openxmlformats.org/officeDocument/2006/relationships/customXml" Target="../ink/ink1968.xml"/><Relationship Id="rId76" Type="http://schemas.openxmlformats.org/officeDocument/2006/relationships/image" Target="../media/image1529.png"/><Relationship Id="rId97" Type="http://schemas.openxmlformats.org/officeDocument/2006/relationships/customXml" Target="../ink/ink1989.xml"/><Relationship Id="rId104" Type="http://schemas.openxmlformats.org/officeDocument/2006/relationships/image" Target="../media/image1543.png"/><Relationship Id="rId120" Type="http://schemas.openxmlformats.org/officeDocument/2006/relationships/image" Target="../media/image1551.png"/><Relationship Id="rId125" Type="http://schemas.openxmlformats.org/officeDocument/2006/relationships/customXml" Target="../ink/ink2003.xml"/><Relationship Id="rId141" Type="http://schemas.openxmlformats.org/officeDocument/2006/relationships/customXml" Target="../ink/ink2011.xml"/><Relationship Id="rId146" Type="http://schemas.openxmlformats.org/officeDocument/2006/relationships/image" Target="../media/image1563.png"/><Relationship Id="rId7" Type="http://schemas.openxmlformats.org/officeDocument/2006/relationships/customXml" Target="../ink/ink1944.xml"/><Relationship Id="rId71" Type="http://schemas.openxmlformats.org/officeDocument/2006/relationships/customXml" Target="../ink/ink1976.xml"/><Relationship Id="rId92" Type="http://schemas.openxmlformats.org/officeDocument/2006/relationships/image" Target="../media/image1537.png"/><Relationship Id="rId2" Type="http://schemas.openxmlformats.org/officeDocument/2006/relationships/notesSlide" Target="../notesSlides/notesSlide15.xml"/><Relationship Id="rId29" Type="http://schemas.openxmlformats.org/officeDocument/2006/relationships/customXml" Target="../ink/ink1955.xml"/><Relationship Id="rId24" Type="http://schemas.openxmlformats.org/officeDocument/2006/relationships/image" Target="../media/image1503.png"/><Relationship Id="rId40" Type="http://schemas.openxmlformats.org/officeDocument/2006/relationships/image" Target="../media/image1511.png"/><Relationship Id="rId45" Type="http://schemas.openxmlformats.org/officeDocument/2006/relationships/customXml" Target="../ink/ink1963.xml"/><Relationship Id="rId66" Type="http://schemas.openxmlformats.org/officeDocument/2006/relationships/image" Target="../media/image1524.png"/><Relationship Id="rId87" Type="http://schemas.openxmlformats.org/officeDocument/2006/relationships/customXml" Target="../ink/ink1984.xml"/><Relationship Id="rId110" Type="http://schemas.openxmlformats.org/officeDocument/2006/relationships/image" Target="../media/image1546.png"/><Relationship Id="rId115" Type="http://schemas.openxmlformats.org/officeDocument/2006/relationships/customXml" Target="../ink/ink1998.xml"/><Relationship Id="rId131" Type="http://schemas.openxmlformats.org/officeDocument/2006/relationships/customXml" Target="../ink/ink2006.xml"/><Relationship Id="rId136" Type="http://schemas.openxmlformats.org/officeDocument/2006/relationships/image" Target="../media/image1559.png"/><Relationship Id="rId157" Type="http://schemas.openxmlformats.org/officeDocument/2006/relationships/customXml" Target="../ink/ink2019.xml"/><Relationship Id="rId61" Type="http://schemas.openxmlformats.org/officeDocument/2006/relationships/customXml" Target="../ink/ink1971.xml"/><Relationship Id="rId82" Type="http://schemas.openxmlformats.org/officeDocument/2006/relationships/image" Target="../media/image1532.png"/><Relationship Id="rId152" Type="http://schemas.openxmlformats.org/officeDocument/2006/relationships/image" Target="../media/image1566.png"/><Relationship Id="rId19" Type="http://schemas.openxmlformats.org/officeDocument/2006/relationships/customXml" Target="../ink/ink1950.xml"/><Relationship Id="rId14" Type="http://schemas.openxmlformats.org/officeDocument/2006/relationships/image" Target="../media/image14980.png"/><Relationship Id="rId30" Type="http://schemas.openxmlformats.org/officeDocument/2006/relationships/image" Target="../media/image1506.png"/><Relationship Id="rId35" Type="http://schemas.openxmlformats.org/officeDocument/2006/relationships/customXml" Target="../ink/ink1958.xml"/><Relationship Id="rId56" Type="http://schemas.openxmlformats.org/officeDocument/2006/relationships/image" Target="../media/image1519.png"/><Relationship Id="rId77" Type="http://schemas.openxmlformats.org/officeDocument/2006/relationships/customXml" Target="../ink/ink1979.xml"/><Relationship Id="rId100" Type="http://schemas.openxmlformats.org/officeDocument/2006/relationships/image" Target="../media/image1541.png"/><Relationship Id="rId105" Type="http://schemas.openxmlformats.org/officeDocument/2006/relationships/customXml" Target="../ink/ink1993.xml"/><Relationship Id="rId126" Type="http://schemas.openxmlformats.org/officeDocument/2006/relationships/image" Target="../media/image1554.png"/><Relationship Id="rId147" Type="http://schemas.openxmlformats.org/officeDocument/2006/relationships/customXml" Target="../ink/ink2014.xml"/><Relationship Id="rId8" Type="http://schemas.openxmlformats.org/officeDocument/2006/relationships/image" Target="../media/image14950.png"/><Relationship Id="rId51" Type="http://schemas.openxmlformats.org/officeDocument/2006/relationships/customXml" Target="../ink/ink1966.xml"/><Relationship Id="rId72" Type="http://schemas.openxmlformats.org/officeDocument/2006/relationships/image" Target="../media/image1527.png"/><Relationship Id="rId93" Type="http://schemas.openxmlformats.org/officeDocument/2006/relationships/customXml" Target="../ink/ink1987.xml"/><Relationship Id="rId98" Type="http://schemas.openxmlformats.org/officeDocument/2006/relationships/image" Target="../media/image1540.png"/><Relationship Id="rId121" Type="http://schemas.openxmlformats.org/officeDocument/2006/relationships/customXml" Target="../ink/ink2001.xml"/><Relationship Id="rId142" Type="http://schemas.openxmlformats.org/officeDocument/2006/relationships/image" Target="../media/image1561.png"/><Relationship Id="rId3" Type="http://schemas.openxmlformats.org/officeDocument/2006/relationships/customXml" Target="../ink/ink1942.xml"/><Relationship Id="rId25" Type="http://schemas.openxmlformats.org/officeDocument/2006/relationships/customXml" Target="../ink/ink1953.xml"/><Relationship Id="rId46" Type="http://schemas.openxmlformats.org/officeDocument/2006/relationships/image" Target="../media/image1514.png"/><Relationship Id="rId67" Type="http://schemas.openxmlformats.org/officeDocument/2006/relationships/customXml" Target="../ink/ink1974.xml"/><Relationship Id="rId116" Type="http://schemas.openxmlformats.org/officeDocument/2006/relationships/image" Target="../media/image1549.png"/><Relationship Id="rId137" Type="http://schemas.openxmlformats.org/officeDocument/2006/relationships/customXml" Target="../ink/ink2009.xml"/><Relationship Id="rId158" Type="http://schemas.openxmlformats.org/officeDocument/2006/relationships/image" Target="../media/image1569.png"/><Relationship Id="rId20" Type="http://schemas.openxmlformats.org/officeDocument/2006/relationships/image" Target="../media/image1501.png"/><Relationship Id="rId41" Type="http://schemas.openxmlformats.org/officeDocument/2006/relationships/customXml" Target="../ink/ink1961.xml"/><Relationship Id="rId62" Type="http://schemas.openxmlformats.org/officeDocument/2006/relationships/image" Target="../media/image1522.png"/><Relationship Id="rId83" Type="http://schemas.openxmlformats.org/officeDocument/2006/relationships/customXml" Target="../ink/ink1982.xml"/><Relationship Id="rId88" Type="http://schemas.openxmlformats.org/officeDocument/2006/relationships/image" Target="../media/image1535.png"/><Relationship Id="rId111" Type="http://schemas.openxmlformats.org/officeDocument/2006/relationships/customXml" Target="../ink/ink1996.xml"/><Relationship Id="rId132" Type="http://schemas.openxmlformats.org/officeDocument/2006/relationships/image" Target="../media/image1557.png"/><Relationship Id="rId153" Type="http://schemas.openxmlformats.org/officeDocument/2006/relationships/customXml" Target="../ink/ink2017.xml"/><Relationship Id="rId15" Type="http://schemas.openxmlformats.org/officeDocument/2006/relationships/customXml" Target="../ink/ink1948.xml"/><Relationship Id="rId36" Type="http://schemas.openxmlformats.org/officeDocument/2006/relationships/image" Target="../media/image1509.png"/><Relationship Id="rId57" Type="http://schemas.openxmlformats.org/officeDocument/2006/relationships/customXml" Target="../ink/ink1969.xml"/><Relationship Id="rId106" Type="http://schemas.openxmlformats.org/officeDocument/2006/relationships/image" Target="../media/image1544.png"/><Relationship Id="rId127" Type="http://schemas.openxmlformats.org/officeDocument/2006/relationships/customXml" Target="../ink/ink2004.xml"/><Relationship Id="rId10" Type="http://schemas.openxmlformats.org/officeDocument/2006/relationships/image" Target="../media/image14960.png"/><Relationship Id="rId31" Type="http://schemas.openxmlformats.org/officeDocument/2006/relationships/customXml" Target="../ink/ink1956.xml"/><Relationship Id="rId52" Type="http://schemas.openxmlformats.org/officeDocument/2006/relationships/image" Target="../media/image1517.png"/><Relationship Id="rId73" Type="http://schemas.openxmlformats.org/officeDocument/2006/relationships/customXml" Target="../ink/ink1977.xml"/><Relationship Id="rId78" Type="http://schemas.openxmlformats.org/officeDocument/2006/relationships/image" Target="../media/image1530.png"/><Relationship Id="rId94" Type="http://schemas.openxmlformats.org/officeDocument/2006/relationships/image" Target="../media/image1538.png"/><Relationship Id="rId99" Type="http://schemas.openxmlformats.org/officeDocument/2006/relationships/customXml" Target="../ink/ink1990.xml"/><Relationship Id="rId101" Type="http://schemas.openxmlformats.org/officeDocument/2006/relationships/customXml" Target="../ink/ink1991.xml"/><Relationship Id="rId122" Type="http://schemas.openxmlformats.org/officeDocument/2006/relationships/image" Target="../media/image1552.png"/><Relationship Id="rId143" Type="http://schemas.openxmlformats.org/officeDocument/2006/relationships/customXml" Target="../ink/ink2012.xml"/><Relationship Id="rId148" Type="http://schemas.openxmlformats.org/officeDocument/2006/relationships/image" Target="../media/image1564.png"/><Relationship Id="rId4" Type="http://schemas.openxmlformats.org/officeDocument/2006/relationships/image" Target="../media/image14930.png"/><Relationship Id="rId9" Type="http://schemas.openxmlformats.org/officeDocument/2006/relationships/customXml" Target="../ink/ink1945.xml"/><Relationship Id="rId26" Type="http://schemas.openxmlformats.org/officeDocument/2006/relationships/image" Target="../media/image1504.png"/><Relationship Id="rId47" Type="http://schemas.openxmlformats.org/officeDocument/2006/relationships/customXml" Target="../ink/ink1964.xml"/><Relationship Id="rId68" Type="http://schemas.openxmlformats.org/officeDocument/2006/relationships/image" Target="../media/image1525.png"/><Relationship Id="rId89" Type="http://schemas.openxmlformats.org/officeDocument/2006/relationships/customXml" Target="../ink/ink1985.xml"/><Relationship Id="rId112" Type="http://schemas.openxmlformats.org/officeDocument/2006/relationships/image" Target="../media/image1547.png"/><Relationship Id="rId133" Type="http://schemas.openxmlformats.org/officeDocument/2006/relationships/customXml" Target="../ink/ink2007.xml"/><Relationship Id="rId154" Type="http://schemas.openxmlformats.org/officeDocument/2006/relationships/image" Target="../media/image1567.png"/><Relationship Id="rId16" Type="http://schemas.openxmlformats.org/officeDocument/2006/relationships/image" Target="../media/image14990.png"/><Relationship Id="rId37" Type="http://schemas.openxmlformats.org/officeDocument/2006/relationships/customXml" Target="../ink/ink1959.xml"/><Relationship Id="rId58" Type="http://schemas.openxmlformats.org/officeDocument/2006/relationships/image" Target="../media/image1520.png"/><Relationship Id="rId79" Type="http://schemas.openxmlformats.org/officeDocument/2006/relationships/customXml" Target="../ink/ink1980.xml"/><Relationship Id="rId102" Type="http://schemas.openxmlformats.org/officeDocument/2006/relationships/image" Target="../media/image1542.png"/><Relationship Id="rId123" Type="http://schemas.openxmlformats.org/officeDocument/2006/relationships/customXml" Target="../ink/ink2002.xml"/><Relationship Id="rId144" Type="http://schemas.openxmlformats.org/officeDocument/2006/relationships/image" Target="../media/image1562.png"/><Relationship Id="rId90" Type="http://schemas.openxmlformats.org/officeDocument/2006/relationships/image" Target="../media/image1536.png"/><Relationship Id="rId27" Type="http://schemas.openxmlformats.org/officeDocument/2006/relationships/customXml" Target="../ink/ink1954.xml"/><Relationship Id="rId48" Type="http://schemas.openxmlformats.org/officeDocument/2006/relationships/image" Target="../media/image1515.png"/><Relationship Id="rId69" Type="http://schemas.openxmlformats.org/officeDocument/2006/relationships/customXml" Target="../ink/ink1975.xml"/><Relationship Id="rId113" Type="http://schemas.openxmlformats.org/officeDocument/2006/relationships/customXml" Target="../ink/ink1997.xml"/><Relationship Id="rId134" Type="http://schemas.openxmlformats.org/officeDocument/2006/relationships/image" Target="../media/image1558.png"/></Relationships>
</file>

<file path=ppt/slides/_rels/slide45.xml.rels><?xml version="1.0" encoding="UTF-8" standalone="yes"?>
<Relationships xmlns="http://schemas.openxmlformats.org/package/2006/relationships"><Relationship Id="rId117" Type="http://schemas.openxmlformats.org/officeDocument/2006/relationships/customXml" Target="../ink/ink2078.xml"/><Relationship Id="rId21" Type="http://schemas.openxmlformats.org/officeDocument/2006/relationships/customXml" Target="../ink/ink2030.xml"/><Relationship Id="rId42" Type="http://schemas.openxmlformats.org/officeDocument/2006/relationships/image" Target="../media/image1590.png"/><Relationship Id="rId63" Type="http://schemas.openxmlformats.org/officeDocument/2006/relationships/customXml" Target="../ink/ink2051.xml"/><Relationship Id="rId84" Type="http://schemas.openxmlformats.org/officeDocument/2006/relationships/image" Target="../media/image1611.png"/><Relationship Id="rId138" Type="http://schemas.openxmlformats.org/officeDocument/2006/relationships/image" Target="../media/image1638.png"/><Relationship Id="rId159" Type="http://schemas.openxmlformats.org/officeDocument/2006/relationships/customXml" Target="../ink/ink2099.xml"/><Relationship Id="rId170" Type="http://schemas.openxmlformats.org/officeDocument/2006/relationships/image" Target="../media/image1654.png"/><Relationship Id="rId107" Type="http://schemas.openxmlformats.org/officeDocument/2006/relationships/customXml" Target="../ink/ink2073.xml"/><Relationship Id="rId11" Type="http://schemas.openxmlformats.org/officeDocument/2006/relationships/customXml" Target="../ink/ink2025.xml"/><Relationship Id="rId32" Type="http://schemas.openxmlformats.org/officeDocument/2006/relationships/image" Target="../media/image1585.png"/><Relationship Id="rId53" Type="http://schemas.openxmlformats.org/officeDocument/2006/relationships/customXml" Target="../ink/ink2046.xml"/><Relationship Id="rId74" Type="http://schemas.openxmlformats.org/officeDocument/2006/relationships/image" Target="../media/image1606.png"/><Relationship Id="rId128" Type="http://schemas.openxmlformats.org/officeDocument/2006/relationships/image" Target="../media/image1633.png"/><Relationship Id="rId149" Type="http://schemas.openxmlformats.org/officeDocument/2006/relationships/customXml" Target="../ink/ink2094.xml"/><Relationship Id="rId5" Type="http://schemas.openxmlformats.org/officeDocument/2006/relationships/customXml" Target="../ink/ink2022.xml"/><Relationship Id="rId95" Type="http://schemas.openxmlformats.org/officeDocument/2006/relationships/customXml" Target="../ink/ink2067.xml"/><Relationship Id="rId160" Type="http://schemas.openxmlformats.org/officeDocument/2006/relationships/image" Target="../media/image1649.png"/><Relationship Id="rId22" Type="http://schemas.openxmlformats.org/officeDocument/2006/relationships/image" Target="../media/image1580.png"/><Relationship Id="rId43" Type="http://schemas.openxmlformats.org/officeDocument/2006/relationships/customXml" Target="../ink/ink2041.xml"/><Relationship Id="rId64" Type="http://schemas.openxmlformats.org/officeDocument/2006/relationships/image" Target="../media/image1601.png"/><Relationship Id="rId118" Type="http://schemas.openxmlformats.org/officeDocument/2006/relationships/image" Target="../media/image1628.png"/><Relationship Id="rId139" Type="http://schemas.openxmlformats.org/officeDocument/2006/relationships/customXml" Target="../ink/ink2089.xml"/><Relationship Id="rId85" Type="http://schemas.openxmlformats.org/officeDocument/2006/relationships/customXml" Target="../ink/ink2062.xml"/><Relationship Id="rId150" Type="http://schemas.openxmlformats.org/officeDocument/2006/relationships/image" Target="../media/image1644.png"/><Relationship Id="rId171" Type="http://schemas.openxmlformats.org/officeDocument/2006/relationships/customXml" Target="../ink/ink2105.xml"/><Relationship Id="rId12" Type="http://schemas.openxmlformats.org/officeDocument/2006/relationships/image" Target="../media/image1575.png"/><Relationship Id="rId33" Type="http://schemas.openxmlformats.org/officeDocument/2006/relationships/customXml" Target="../ink/ink2036.xml"/><Relationship Id="rId108" Type="http://schemas.openxmlformats.org/officeDocument/2006/relationships/image" Target="../media/image1623.png"/><Relationship Id="rId129" Type="http://schemas.openxmlformats.org/officeDocument/2006/relationships/customXml" Target="../ink/ink2084.xml"/><Relationship Id="rId54" Type="http://schemas.openxmlformats.org/officeDocument/2006/relationships/image" Target="../media/image1596.png"/><Relationship Id="rId75" Type="http://schemas.openxmlformats.org/officeDocument/2006/relationships/customXml" Target="../ink/ink2057.xml"/><Relationship Id="rId96" Type="http://schemas.openxmlformats.org/officeDocument/2006/relationships/image" Target="../media/image1617.png"/><Relationship Id="rId140" Type="http://schemas.openxmlformats.org/officeDocument/2006/relationships/image" Target="../media/image1639.png"/><Relationship Id="rId161" Type="http://schemas.openxmlformats.org/officeDocument/2006/relationships/customXml" Target="../ink/ink2100.xml"/><Relationship Id="rId1" Type="http://schemas.openxmlformats.org/officeDocument/2006/relationships/slideLayout" Target="../slideLayouts/slideLayout1.xml"/><Relationship Id="rId6" Type="http://schemas.openxmlformats.org/officeDocument/2006/relationships/image" Target="../media/image1572.png"/><Relationship Id="rId23" Type="http://schemas.openxmlformats.org/officeDocument/2006/relationships/customXml" Target="../ink/ink2031.xml"/><Relationship Id="rId28" Type="http://schemas.openxmlformats.org/officeDocument/2006/relationships/image" Target="../media/image1583.png"/><Relationship Id="rId49" Type="http://schemas.openxmlformats.org/officeDocument/2006/relationships/customXml" Target="../ink/ink2044.xml"/><Relationship Id="rId114" Type="http://schemas.openxmlformats.org/officeDocument/2006/relationships/image" Target="../media/image1626.png"/><Relationship Id="rId119" Type="http://schemas.openxmlformats.org/officeDocument/2006/relationships/customXml" Target="../ink/ink2079.xml"/><Relationship Id="rId44" Type="http://schemas.openxmlformats.org/officeDocument/2006/relationships/image" Target="../media/image1591.png"/><Relationship Id="rId60" Type="http://schemas.openxmlformats.org/officeDocument/2006/relationships/image" Target="../media/image1599.png"/><Relationship Id="rId65" Type="http://schemas.openxmlformats.org/officeDocument/2006/relationships/customXml" Target="../ink/ink2052.xml"/><Relationship Id="rId81" Type="http://schemas.openxmlformats.org/officeDocument/2006/relationships/customXml" Target="../ink/ink2060.xml"/><Relationship Id="rId86" Type="http://schemas.openxmlformats.org/officeDocument/2006/relationships/image" Target="../media/image1612.png"/><Relationship Id="rId130" Type="http://schemas.openxmlformats.org/officeDocument/2006/relationships/image" Target="../media/image1634.png"/><Relationship Id="rId135" Type="http://schemas.openxmlformats.org/officeDocument/2006/relationships/customXml" Target="../ink/ink2087.xml"/><Relationship Id="rId151" Type="http://schemas.openxmlformats.org/officeDocument/2006/relationships/customXml" Target="../ink/ink2095.xml"/><Relationship Id="rId156" Type="http://schemas.openxmlformats.org/officeDocument/2006/relationships/image" Target="../media/image1647.png"/><Relationship Id="rId172" Type="http://schemas.openxmlformats.org/officeDocument/2006/relationships/image" Target="../media/image1655.png"/><Relationship Id="rId13" Type="http://schemas.openxmlformats.org/officeDocument/2006/relationships/customXml" Target="../ink/ink2026.xml"/><Relationship Id="rId18" Type="http://schemas.openxmlformats.org/officeDocument/2006/relationships/image" Target="../media/image1578.png"/><Relationship Id="rId39" Type="http://schemas.openxmlformats.org/officeDocument/2006/relationships/customXml" Target="../ink/ink2039.xml"/><Relationship Id="rId109" Type="http://schemas.openxmlformats.org/officeDocument/2006/relationships/customXml" Target="../ink/ink2074.xml"/><Relationship Id="rId34" Type="http://schemas.openxmlformats.org/officeDocument/2006/relationships/image" Target="../media/image1586.png"/><Relationship Id="rId50" Type="http://schemas.openxmlformats.org/officeDocument/2006/relationships/image" Target="../media/image1594.png"/><Relationship Id="rId55" Type="http://schemas.openxmlformats.org/officeDocument/2006/relationships/customXml" Target="../ink/ink2047.xml"/><Relationship Id="rId76" Type="http://schemas.openxmlformats.org/officeDocument/2006/relationships/image" Target="../media/image1607.png"/><Relationship Id="rId97" Type="http://schemas.openxmlformats.org/officeDocument/2006/relationships/customXml" Target="../ink/ink2068.xml"/><Relationship Id="rId104" Type="http://schemas.openxmlformats.org/officeDocument/2006/relationships/image" Target="../media/image1621.png"/><Relationship Id="rId120" Type="http://schemas.openxmlformats.org/officeDocument/2006/relationships/image" Target="../media/image1629.png"/><Relationship Id="rId125" Type="http://schemas.openxmlformats.org/officeDocument/2006/relationships/customXml" Target="../ink/ink2082.xml"/><Relationship Id="rId141" Type="http://schemas.openxmlformats.org/officeDocument/2006/relationships/customXml" Target="../ink/ink2090.xml"/><Relationship Id="rId146" Type="http://schemas.openxmlformats.org/officeDocument/2006/relationships/image" Target="../media/image1642.png"/><Relationship Id="rId167" Type="http://schemas.openxmlformats.org/officeDocument/2006/relationships/customXml" Target="../ink/ink2103.xml"/><Relationship Id="rId7" Type="http://schemas.openxmlformats.org/officeDocument/2006/relationships/customXml" Target="../ink/ink2023.xml"/><Relationship Id="rId71" Type="http://schemas.openxmlformats.org/officeDocument/2006/relationships/customXml" Target="../ink/ink2055.xml"/><Relationship Id="rId92" Type="http://schemas.openxmlformats.org/officeDocument/2006/relationships/image" Target="../media/image1615.png"/><Relationship Id="rId162" Type="http://schemas.openxmlformats.org/officeDocument/2006/relationships/image" Target="../media/image1650.png"/><Relationship Id="rId2" Type="http://schemas.openxmlformats.org/officeDocument/2006/relationships/notesSlide" Target="../notesSlides/notesSlide16.xml"/><Relationship Id="rId29" Type="http://schemas.openxmlformats.org/officeDocument/2006/relationships/customXml" Target="../ink/ink2034.xml"/><Relationship Id="rId24" Type="http://schemas.openxmlformats.org/officeDocument/2006/relationships/image" Target="../media/image1581.png"/><Relationship Id="rId40" Type="http://schemas.openxmlformats.org/officeDocument/2006/relationships/image" Target="../media/image1589.png"/><Relationship Id="rId45" Type="http://schemas.openxmlformats.org/officeDocument/2006/relationships/customXml" Target="../ink/ink2042.xml"/><Relationship Id="rId66" Type="http://schemas.openxmlformats.org/officeDocument/2006/relationships/image" Target="../media/image1602.png"/><Relationship Id="rId87" Type="http://schemas.openxmlformats.org/officeDocument/2006/relationships/customXml" Target="../ink/ink2063.xml"/><Relationship Id="rId110" Type="http://schemas.openxmlformats.org/officeDocument/2006/relationships/image" Target="../media/image1624.png"/><Relationship Id="rId115" Type="http://schemas.openxmlformats.org/officeDocument/2006/relationships/customXml" Target="../ink/ink2077.xml"/><Relationship Id="rId131" Type="http://schemas.openxmlformats.org/officeDocument/2006/relationships/customXml" Target="../ink/ink2085.xml"/><Relationship Id="rId136" Type="http://schemas.openxmlformats.org/officeDocument/2006/relationships/image" Target="../media/image1637.png"/><Relationship Id="rId157" Type="http://schemas.openxmlformats.org/officeDocument/2006/relationships/customXml" Target="../ink/ink2098.xml"/><Relationship Id="rId61" Type="http://schemas.openxmlformats.org/officeDocument/2006/relationships/customXml" Target="../ink/ink2050.xml"/><Relationship Id="rId82" Type="http://schemas.openxmlformats.org/officeDocument/2006/relationships/image" Target="../media/image1610.png"/><Relationship Id="rId152" Type="http://schemas.openxmlformats.org/officeDocument/2006/relationships/image" Target="../media/image1645.png"/><Relationship Id="rId173" Type="http://schemas.openxmlformats.org/officeDocument/2006/relationships/customXml" Target="../ink/ink2106.xml"/><Relationship Id="rId19" Type="http://schemas.openxmlformats.org/officeDocument/2006/relationships/customXml" Target="../ink/ink2029.xml"/><Relationship Id="rId14" Type="http://schemas.openxmlformats.org/officeDocument/2006/relationships/image" Target="../media/image1576.png"/><Relationship Id="rId30" Type="http://schemas.openxmlformats.org/officeDocument/2006/relationships/image" Target="../media/image1584.png"/><Relationship Id="rId35" Type="http://schemas.openxmlformats.org/officeDocument/2006/relationships/customXml" Target="../ink/ink2037.xml"/><Relationship Id="rId56" Type="http://schemas.openxmlformats.org/officeDocument/2006/relationships/image" Target="../media/image1597.png"/><Relationship Id="rId77" Type="http://schemas.openxmlformats.org/officeDocument/2006/relationships/customXml" Target="../ink/ink2058.xml"/><Relationship Id="rId100" Type="http://schemas.openxmlformats.org/officeDocument/2006/relationships/image" Target="../media/image1619.png"/><Relationship Id="rId105" Type="http://schemas.openxmlformats.org/officeDocument/2006/relationships/customXml" Target="../ink/ink2072.xml"/><Relationship Id="rId126" Type="http://schemas.openxmlformats.org/officeDocument/2006/relationships/image" Target="../media/image1632.png"/><Relationship Id="rId147" Type="http://schemas.openxmlformats.org/officeDocument/2006/relationships/customXml" Target="../ink/ink2093.xml"/><Relationship Id="rId168" Type="http://schemas.openxmlformats.org/officeDocument/2006/relationships/image" Target="../media/image1653.png"/><Relationship Id="rId8" Type="http://schemas.openxmlformats.org/officeDocument/2006/relationships/image" Target="../media/image1573.png"/><Relationship Id="rId51" Type="http://schemas.openxmlformats.org/officeDocument/2006/relationships/customXml" Target="../ink/ink2045.xml"/><Relationship Id="rId72" Type="http://schemas.openxmlformats.org/officeDocument/2006/relationships/image" Target="../media/image1605.png"/><Relationship Id="rId93" Type="http://schemas.openxmlformats.org/officeDocument/2006/relationships/customXml" Target="../ink/ink2066.xml"/><Relationship Id="rId98" Type="http://schemas.openxmlformats.org/officeDocument/2006/relationships/image" Target="../media/image1618.png"/><Relationship Id="rId121" Type="http://schemas.openxmlformats.org/officeDocument/2006/relationships/customXml" Target="../ink/ink2080.xml"/><Relationship Id="rId142" Type="http://schemas.openxmlformats.org/officeDocument/2006/relationships/image" Target="../media/image1640.png"/><Relationship Id="rId163" Type="http://schemas.openxmlformats.org/officeDocument/2006/relationships/customXml" Target="../ink/ink2101.xml"/><Relationship Id="rId3" Type="http://schemas.openxmlformats.org/officeDocument/2006/relationships/customXml" Target="../ink/ink2021.xml"/><Relationship Id="rId25" Type="http://schemas.openxmlformats.org/officeDocument/2006/relationships/customXml" Target="../ink/ink2032.xml"/><Relationship Id="rId46" Type="http://schemas.openxmlformats.org/officeDocument/2006/relationships/image" Target="../media/image1592.png"/><Relationship Id="rId67" Type="http://schemas.openxmlformats.org/officeDocument/2006/relationships/customXml" Target="../ink/ink2053.xml"/><Relationship Id="rId116" Type="http://schemas.openxmlformats.org/officeDocument/2006/relationships/image" Target="../media/image1627.png"/><Relationship Id="rId137" Type="http://schemas.openxmlformats.org/officeDocument/2006/relationships/customXml" Target="../ink/ink2088.xml"/><Relationship Id="rId158" Type="http://schemas.openxmlformats.org/officeDocument/2006/relationships/image" Target="../media/image1648.png"/><Relationship Id="rId20" Type="http://schemas.openxmlformats.org/officeDocument/2006/relationships/image" Target="../media/image1579.png"/><Relationship Id="rId41" Type="http://schemas.openxmlformats.org/officeDocument/2006/relationships/customXml" Target="../ink/ink2040.xml"/><Relationship Id="rId62" Type="http://schemas.openxmlformats.org/officeDocument/2006/relationships/image" Target="../media/image1600.png"/><Relationship Id="rId83" Type="http://schemas.openxmlformats.org/officeDocument/2006/relationships/customXml" Target="../ink/ink2061.xml"/><Relationship Id="rId88" Type="http://schemas.openxmlformats.org/officeDocument/2006/relationships/image" Target="../media/image1613.png"/><Relationship Id="rId111" Type="http://schemas.openxmlformats.org/officeDocument/2006/relationships/customXml" Target="../ink/ink2075.xml"/><Relationship Id="rId132" Type="http://schemas.openxmlformats.org/officeDocument/2006/relationships/image" Target="../media/image1635.png"/><Relationship Id="rId153" Type="http://schemas.openxmlformats.org/officeDocument/2006/relationships/customXml" Target="../ink/ink2096.xml"/><Relationship Id="rId174" Type="http://schemas.openxmlformats.org/officeDocument/2006/relationships/image" Target="../media/image1656.png"/><Relationship Id="rId15" Type="http://schemas.openxmlformats.org/officeDocument/2006/relationships/customXml" Target="../ink/ink2027.xml"/><Relationship Id="rId36" Type="http://schemas.openxmlformats.org/officeDocument/2006/relationships/image" Target="../media/image1587.png"/><Relationship Id="rId57" Type="http://schemas.openxmlformats.org/officeDocument/2006/relationships/customXml" Target="../ink/ink2048.xml"/><Relationship Id="rId106" Type="http://schemas.openxmlformats.org/officeDocument/2006/relationships/image" Target="../media/image1622.png"/><Relationship Id="rId127" Type="http://schemas.openxmlformats.org/officeDocument/2006/relationships/customXml" Target="../ink/ink2083.xml"/><Relationship Id="rId10" Type="http://schemas.openxmlformats.org/officeDocument/2006/relationships/image" Target="../media/image1574.png"/><Relationship Id="rId31" Type="http://schemas.openxmlformats.org/officeDocument/2006/relationships/customXml" Target="../ink/ink2035.xml"/><Relationship Id="rId52" Type="http://schemas.openxmlformats.org/officeDocument/2006/relationships/image" Target="../media/image1595.png"/><Relationship Id="rId73" Type="http://schemas.openxmlformats.org/officeDocument/2006/relationships/customXml" Target="../ink/ink2056.xml"/><Relationship Id="rId78" Type="http://schemas.openxmlformats.org/officeDocument/2006/relationships/image" Target="../media/image1608.png"/><Relationship Id="rId94" Type="http://schemas.openxmlformats.org/officeDocument/2006/relationships/image" Target="../media/image1616.png"/><Relationship Id="rId99" Type="http://schemas.openxmlformats.org/officeDocument/2006/relationships/customXml" Target="../ink/ink2069.xml"/><Relationship Id="rId101" Type="http://schemas.openxmlformats.org/officeDocument/2006/relationships/customXml" Target="../ink/ink2070.xml"/><Relationship Id="rId122" Type="http://schemas.openxmlformats.org/officeDocument/2006/relationships/image" Target="../media/image1630.png"/><Relationship Id="rId143" Type="http://schemas.openxmlformats.org/officeDocument/2006/relationships/customXml" Target="../ink/ink2091.xml"/><Relationship Id="rId148" Type="http://schemas.openxmlformats.org/officeDocument/2006/relationships/image" Target="../media/image1643.png"/><Relationship Id="rId164" Type="http://schemas.openxmlformats.org/officeDocument/2006/relationships/image" Target="../media/image1651.png"/><Relationship Id="rId169" Type="http://schemas.openxmlformats.org/officeDocument/2006/relationships/customXml" Target="../ink/ink2104.xml"/><Relationship Id="rId4" Type="http://schemas.openxmlformats.org/officeDocument/2006/relationships/image" Target="../media/image1571.png"/><Relationship Id="rId9" Type="http://schemas.openxmlformats.org/officeDocument/2006/relationships/customXml" Target="../ink/ink2024.xml"/><Relationship Id="rId26" Type="http://schemas.openxmlformats.org/officeDocument/2006/relationships/image" Target="../media/image1582.png"/><Relationship Id="rId47" Type="http://schemas.openxmlformats.org/officeDocument/2006/relationships/customXml" Target="../ink/ink2043.xml"/><Relationship Id="rId68" Type="http://schemas.openxmlformats.org/officeDocument/2006/relationships/image" Target="../media/image1603.png"/><Relationship Id="rId89" Type="http://schemas.openxmlformats.org/officeDocument/2006/relationships/customXml" Target="../ink/ink2064.xml"/><Relationship Id="rId112" Type="http://schemas.openxmlformats.org/officeDocument/2006/relationships/image" Target="../media/image1625.png"/><Relationship Id="rId133" Type="http://schemas.openxmlformats.org/officeDocument/2006/relationships/customXml" Target="../ink/ink2086.xml"/><Relationship Id="rId154" Type="http://schemas.openxmlformats.org/officeDocument/2006/relationships/image" Target="../media/image1646.png"/><Relationship Id="rId16" Type="http://schemas.openxmlformats.org/officeDocument/2006/relationships/image" Target="../media/image1577.png"/><Relationship Id="rId37" Type="http://schemas.openxmlformats.org/officeDocument/2006/relationships/customXml" Target="../ink/ink2038.xml"/><Relationship Id="rId58" Type="http://schemas.openxmlformats.org/officeDocument/2006/relationships/image" Target="../media/image1598.png"/><Relationship Id="rId79" Type="http://schemas.openxmlformats.org/officeDocument/2006/relationships/customXml" Target="../ink/ink2059.xml"/><Relationship Id="rId102" Type="http://schemas.openxmlformats.org/officeDocument/2006/relationships/image" Target="../media/image1620.png"/><Relationship Id="rId123" Type="http://schemas.openxmlformats.org/officeDocument/2006/relationships/customXml" Target="../ink/ink2081.xml"/><Relationship Id="rId144" Type="http://schemas.openxmlformats.org/officeDocument/2006/relationships/image" Target="../media/image1641.png"/><Relationship Id="rId90" Type="http://schemas.openxmlformats.org/officeDocument/2006/relationships/image" Target="../media/image1614.png"/><Relationship Id="rId165" Type="http://schemas.openxmlformats.org/officeDocument/2006/relationships/customXml" Target="../ink/ink2102.xml"/><Relationship Id="rId27" Type="http://schemas.openxmlformats.org/officeDocument/2006/relationships/customXml" Target="../ink/ink2033.xml"/><Relationship Id="rId48" Type="http://schemas.openxmlformats.org/officeDocument/2006/relationships/image" Target="../media/image1593.png"/><Relationship Id="rId69" Type="http://schemas.openxmlformats.org/officeDocument/2006/relationships/customXml" Target="../ink/ink2054.xml"/><Relationship Id="rId113" Type="http://schemas.openxmlformats.org/officeDocument/2006/relationships/customXml" Target="../ink/ink2076.xml"/><Relationship Id="rId134" Type="http://schemas.openxmlformats.org/officeDocument/2006/relationships/image" Target="../media/image1636.png"/><Relationship Id="rId80" Type="http://schemas.openxmlformats.org/officeDocument/2006/relationships/image" Target="../media/image1609.png"/><Relationship Id="rId155" Type="http://schemas.openxmlformats.org/officeDocument/2006/relationships/customXml" Target="../ink/ink2097.xml"/><Relationship Id="rId17" Type="http://schemas.openxmlformats.org/officeDocument/2006/relationships/customXml" Target="../ink/ink2028.xml"/><Relationship Id="rId38" Type="http://schemas.openxmlformats.org/officeDocument/2006/relationships/image" Target="../media/image1588.png"/><Relationship Id="rId59" Type="http://schemas.openxmlformats.org/officeDocument/2006/relationships/customXml" Target="../ink/ink2049.xml"/><Relationship Id="rId103" Type="http://schemas.openxmlformats.org/officeDocument/2006/relationships/customXml" Target="../ink/ink2071.xml"/><Relationship Id="rId124" Type="http://schemas.openxmlformats.org/officeDocument/2006/relationships/image" Target="../media/image1631.png"/><Relationship Id="rId70" Type="http://schemas.openxmlformats.org/officeDocument/2006/relationships/image" Target="../media/image1604.png"/><Relationship Id="rId91" Type="http://schemas.openxmlformats.org/officeDocument/2006/relationships/customXml" Target="../ink/ink2065.xml"/><Relationship Id="rId145" Type="http://schemas.openxmlformats.org/officeDocument/2006/relationships/customXml" Target="../ink/ink2092.xml"/><Relationship Id="rId166" Type="http://schemas.openxmlformats.org/officeDocument/2006/relationships/image" Target="../media/image1652.png"/></Relationships>
</file>

<file path=ppt/slides/_rels/slide46.xml.rels><?xml version="1.0" encoding="UTF-8" standalone="yes"?>
<Relationships xmlns="http://schemas.openxmlformats.org/package/2006/relationships"><Relationship Id="rId26" Type="http://schemas.openxmlformats.org/officeDocument/2006/relationships/image" Target="../media/image1668.png"/><Relationship Id="rId21" Type="http://schemas.openxmlformats.org/officeDocument/2006/relationships/customXml" Target="../ink/ink2116.xml"/><Relationship Id="rId42" Type="http://schemas.openxmlformats.org/officeDocument/2006/relationships/image" Target="../media/image1676.png"/><Relationship Id="rId47" Type="http://schemas.openxmlformats.org/officeDocument/2006/relationships/customXml" Target="../ink/ink2129.xml"/><Relationship Id="rId63" Type="http://schemas.openxmlformats.org/officeDocument/2006/relationships/customXml" Target="../ink/ink2137.xml"/><Relationship Id="rId68" Type="http://schemas.openxmlformats.org/officeDocument/2006/relationships/image" Target="../media/image1689.png"/><Relationship Id="rId84" Type="http://schemas.openxmlformats.org/officeDocument/2006/relationships/image" Target="../media/image1697.png"/><Relationship Id="rId89" Type="http://schemas.openxmlformats.org/officeDocument/2006/relationships/customXml" Target="../ink/ink2150.xml"/><Relationship Id="rId112" Type="http://schemas.openxmlformats.org/officeDocument/2006/relationships/image" Target="../media/image1711.png"/><Relationship Id="rId16" Type="http://schemas.openxmlformats.org/officeDocument/2006/relationships/image" Target="../media/image1663.png"/><Relationship Id="rId107" Type="http://schemas.openxmlformats.org/officeDocument/2006/relationships/customXml" Target="../ink/ink2159.xml"/><Relationship Id="rId11" Type="http://schemas.openxmlformats.org/officeDocument/2006/relationships/customXml" Target="../ink/ink2111.xml"/><Relationship Id="rId32" Type="http://schemas.openxmlformats.org/officeDocument/2006/relationships/image" Target="../media/image1671.png"/><Relationship Id="rId37" Type="http://schemas.openxmlformats.org/officeDocument/2006/relationships/customXml" Target="../ink/ink2124.xml"/><Relationship Id="rId53" Type="http://schemas.openxmlformats.org/officeDocument/2006/relationships/customXml" Target="../ink/ink2132.xml"/><Relationship Id="rId58" Type="http://schemas.openxmlformats.org/officeDocument/2006/relationships/image" Target="../media/image1684.png"/><Relationship Id="rId74" Type="http://schemas.openxmlformats.org/officeDocument/2006/relationships/image" Target="../media/image1692.png"/><Relationship Id="rId79" Type="http://schemas.openxmlformats.org/officeDocument/2006/relationships/customXml" Target="../ink/ink2145.xml"/><Relationship Id="rId102" Type="http://schemas.openxmlformats.org/officeDocument/2006/relationships/image" Target="../media/image1706.png"/><Relationship Id="rId5" Type="http://schemas.openxmlformats.org/officeDocument/2006/relationships/customXml" Target="../ink/ink2108.xml"/><Relationship Id="rId90" Type="http://schemas.openxmlformats.org/officeDocument/2006/relationships/image" Target="../media/image1700.png"/><Relationship Id="rId95" Type="http://schemas.openxmlformats.org/officeDocument/2006/relationships/customXml" Target="../ink/ink2153.xml"/><Relationship Id="rId22" Type="http://schemas.openxmlformats.org/officeDocument/2006/relationships/image" Target="../media/image1666.png"/><Relationship Id="rId27" Type="http://schemas.openxmlformats.org/officeDocument/2006/relationships/customXml" Target="../ink/ink2119.xml"/><Relationship Id="rId43" Type="http://schemas.openxmlformats.org/officeDocument/2006/relationships/customXml" Target="../ink/ink2127.xml"/><Relationship Id="rId48" Type="http://schemas.openxmlformats.org/officeDocument/2006/relationships/image" Target="../media/image1679.png"/><Relationship Id="rId64" Type="http://schemas.openxmlformats.org/officeDocument/2006/relationships/image" Target="../media/image1687.png"/><Relationship Id="rId69" Type="http://schemas.openxmlformats.org/officeDocument/2006/relationships/customXml" Target="../ink/ink2140.xml"/><Relationship Id="rId80" Type="http://schemas.openxmlformats.org/officeDocument/2006/relationships/image" Target="../media/image1695.png"/><Relationship Id="rId85" Type="http://schemas.openxmlformats.org/officeDocument/2006/relationships/customXml" Target="../ink/ink2148.xml"/><Relationship Id="rId12" Type="http://schemas.openxmlformats.org/officeDocument/2006/relationships/image" Target="../media/image1661.png"/><Relationship Id="rId17" Type="http://schemas.openxmlformats.org/officeDocument/2006/relationships/customXml" Target="../ink/ink2114.xml"/><Relationship Id="rId33" Type="http://schemas.openxmlformats.org/officeDocument/2006/relationships/customXml" Target="../ink/ink2122.xml"/><Relationship Id="rId38" Type="http://schemas.openxmlformats.org/officeDocument/2006/relationships/image" Target="../media/image1674.png"/><Relationship Id="rId59" Type="http://schemas.openxmlformats.org/officeDocument/2006/relationships/customXml" Target="../ink/ink2135.xml"/><Relationship Id="rId103" Type="http://schemas.openxmlformats.org/officeDocument/2006/relationships/customXml" Target="../ink/ink2157.xml"/><Relationship Id="rId108" Type="http://schemas.openxmlformats.org/officeDocument/2006/relationships/image" Target="../media/image1709.png"/><Relationship Id="rId54" Type="http://schemas.openxmlformats.org/officeDocument/2006/relationships/image" Target="../media/image1682.png"/><Relationship Id="rId70" Type="http://schemas.openxmlformats.org/officeDocument/2006/relationships/image" Target="../media/image1690.png"/><Relationship Id="rId75" Type="http://schemas.openxmlformats.org/officeDocument/2006/relationships/customXml" Target="../ink/ink2143.xml"/><Relationship Id="rId91" Type="http://schemas.openxmlformats.org/officeDocument/2006/relationships/customXml" Target="../ink/ink2151.xml"/><Relationship Id="rId96" Type="http://schemas.openxmlformats.org/officeDocument/2006/relationships/image" Target="../media/image1703.png"/><Relationship Id="rId1" Type="http://schemas.openxmlformats.org/officeDocument/2006/relationships/slideLayout" Target="../slideLayouts/slideLayout1.xml"/><Relationship Id="rId6" Type="http://schemas.openxmlformats.org/officeDocument/2006/relationships/image" Target="../media/image1658.png"/><Relationship Id="rId15" Type="http://schemas.openxmlformats.org/officeDocument/2006/relationships/customXml" Target="../ink/ink2113.xml"/><Relationship Id="rId23" Type="http://schemas.openxmlformats.org/officeDocument/2006/relationships/customXml" Target="../ink/ink2117.xml"/><Relationship Id="rId28" Type="http://schemas.openxmlformats.org/officeDocument/2006/relationships/image" Target="../media/image1669.png"/><Relationship Id="rId36" Type="http://schemas.openxmlformats.org/officeDocument/2006/relationships/image" Target="../media/image1673.png"/><Relationship Id="rId49" Type="http://schemas.openxmlformats.org/officeDocument/2006/relationships/customXml" Target="../ink/ink2130.xml"/><Relationship Id="rId57" Type="http://schemas.openxmlformats.org/officeDocument/2006/relationships/customXml" Target="../ink/ink2134.xml"/><Relationship Id="rId106" Type="http://schemas.openxmlformats.org/officeDocument/2006/relationships/image" Target="../media/image1708.png"/><Relationship Id="rId10" Type="http://schemas.openxmlformats.org/officeDocument/2006/relationships/image" Target="../media/image1660.png"/><Relationship Id="rId31" Type="http://schemas.openxmlformats.org/officeDocument/2006/relationships/customXml" Target="../ink/ink2121.xml"/><Relationship Id="rId44" Type="http://schemas.openxmlformats.org/officeDocument/2006/relationships/image" Target="../media/image1677.png"/><Relationship Id="rId52" Type="http://schemas.openxmlformats.org/officeDocument/2006/relationships/image" Target="../media/image1681.png"/><Relationship Id="rId60" Type="http://schemas.openxmlformats.org/officeDocument/2006/relationships/image" Target="../media/image1685.png"/><Relationship Id="rId65" Type="http://schemas.openxmlformats.org/officeDocument/2006/relationships/customXml" Target="../ink/ink2138.xml"/><Relationship Id="rId73" Type="http://schemas.openxmlformats.org/officeDocument/2006/relationships/customXml" Target="../ink/ink2142.xml"/><Relationship Id="rId78" Type="http://schemas.openxmlformats.org/officeDocument/2006/relationships/image" Target="../media/image1694.png"/><Relationship Id="rId81" Type="http://schemas.openxmlformats.org/officeDocument/2006/relationships/customXml" Target="../ink/ink2146.xml"/><Relationship Id="rId86" Type="http://schemas.openxmlformats.org/officeDocument/2006/relationships/image" Target="../media/image1698.png"/><Relationship Id="rId94" Type="http://schemas.openxmlformats.org/officeDocument/2006/relationships/image" Target="../media/image1702.png"/><Relationship Id="rId99" Type="http://schemas.openxmlformats.org/officeDocument/2006/relationships/customXml" Target="../ink/ink2155.xml"/><Relationship Id="rId101" Type="http://schemas.openxmlformats.org/officeDocument/2006/relationships/customXml" Target="../ink/ink2156.xml"/><Relationship Id="rId4" Type="http://schemas.openxmlformats.org/officeDocument/2006/relationships/image" Target="../media/image1657.png"/><Relationship Id="rId9" Type="http://schemas.openxmlformats.org/officeDocument/2006/relationships/customXml" Target="../ink/ink2110.xml"/><Relationship Id="rId13" Type="http://schemas.openxmlformats.org/officeDocument/2006/relationships/customXml" Target="../ink/ink2112.xml"/><Relationship Id="rId18" Type="http://schemas.openxmlformats.org/officeDocument/2006/relationships/image" Target="../media/image1664.png"/><Relationship Id="rId39" Type="http://schemas.openxmlformats.org/officeDocument/2006/relationships/customXml" Target="../ink/ink2125.xml"/><Relationship Id="rId109" Type="http://schemas.openxmlformats.org/officeDocument/2006/relationships/customXml" Target="../ink/ink2160.xml"/><Relationship Id="rId34" Type="http://schemas.openxmlformats.org/officeDocument/2006/relationships/image" Target="../media/image1672.png"/><Relationship Id="rId50" Type="http://schemas.openxmlformats.org/officeDocument/2006/relationships/image" Target="../media/image1680.png"/><Relationship Id="rId55" Type="http://schemas.openxmlformats.org/officeDocument/2006/relationships/customXml" Target="../ink/ink2133.xml"/><Relationship Id="rId76" Type="http://schemas.openxmlformats.org/officeDocument/2006/relationships/image" Target="../media/image1693.png"/><Relationship Id="rId97" Type="http://schemas.openxmlformats.org/officeDocument/2006/relationships/customXml" Target="../ink/ink2154.xml"/><Relationship Id="rId104" Type="http://schemas.openxmlformats.org/officeDocument/2006/relationships/image" Target="../media/image1707.png"/><Relationship Id="rId7" Type="http://schemas.openxmlformats.org/officeDocument/2006/relationships/customXml" Target="../ink/ink2109.xml"/><Relationship Id="rId71" Type="http://schemas.openxmlformats.org/officeDocument/2006/relationships/customXml" Target="../ink/ink2141.xml"/><Relationship Id="rId92" Type="http://schemas.openxmlformats.org/officeDocument/2006/relationships/image" Target="../media/image1701.png"/><Relationship Id="rId2" Type="http://schemas.openxmlformats.org/officeDocument/2006/relationships/notesSlide" Target="../notesSlides/notesSlide17.xml"/><Relationship Id="rId29" Type="http://schemas.openxmlformats.org/officeDocument/2006/relationships/customXml" Target="../ink/ink2120.xml"/><Relationship Id="rId24" Type="http://schemas.openxmlformats.org/officeDocument/2006/relationships/image" Target="../media/image1667.png"/><Relationship Id="rId40" Type="http://schemas.openxmlformats.org/officeDocument/2006/relationships/image" Target="../media/image1675.png"/><Relationship Id="rId45" Type="http://schemas.openxmlformats.org/officeDocument/2006/relationships/customXml" Target="../ink/ink2128.xml"/><Relationship Id="rId66" Type="http://schemas.openxmlformats.org/officeDocument/2006/relationships/image" Target="../media/image1688.png"/><Relationship Id="rId87" Type="http://schemas.openxmlformats.org/officeDocument/2006/relationships/customXml" Target="../ink/ink2149.xml"/><Relationship Id="rId110" Type="http://schemas.openxmlformats.org/officeDocument/2006/relationships/image" Target="../media/image1710.png"/><Relationship Id="rId61" Type="http://schemas.openxmlformats.org/officeDocument/2006/relationships/customXml" Target="../ink/ink2136.xml"/><Relationship Id="rId82" Type="http://schemas.openxmlformats.org/officeDocument/2006/relationships/image" Target="../media/image1696.png"/><Relationship Id="rId19" Type="http://schemas.openxmlformats.org/officeDocument/2006/relationships/customXml" Target="../ink/ink2115.xml"/><Relationship Id="rId14" Type="http://schemas.openxmlformats.org/officeDocument/2006/relationships/image" Target="../media/image1662.png"/><Relationship Id="rId30" Type="http://schemas.openxmlformats.org/officeDocument/2006/relationships/image" Target="../media/image1670.png"/><Relationship Id="rId35" Type="http://schemas.openxmlformats.org/officeDocument/2006/relationships/customXml" Target="../ink/ink2123.xml"/><Relationship Id="rId56" Type="http://schemas.openxmlformats.org/officeDocument/2006/relationships/image" Target="../media/image1683.png"/><Relationship Id="rId77" Type="http://schemas.openxmlformats.org/officeDocument/2006/relationships/customXml" Target="../ink/ink2144.xml"/><Relationship Id="rId100" Type="http://schemas.openxmlformats.org/officeDocument/2006/relationships/image" Target="../media/image1705.png"/><Relationship Id="rId105" Type="http://schemas.openxmlformats.org/officeDocument/2006/relationships/customXml" Target="../ink/ink2158.xml"/><Relationship Id="rId8" Type="http://schemas.openxmlformats.org/officeDocument/2006/relationships/image" Target="../media/image1659.png"/><Relationship Id="rId51" Type="http://schemas.openxmlformats.org/officeDocument/2006/relationships/customXml" Target="../ink/ink2131.xml"/><Relationship Id="rId72" Type="http://schemas.openxmlformats.org/officeDocument/2006/relationships/image" Target="../media/image1691.png"/><Relationship Id="rId93" Type="http://schemas.openxmlformats.org/officeDocument/2006/relationships/customXml" Target="../ink/ink2152.xml"/><Relationship Id="rId98" Type="http://schemas.openxmlformats.org/officeDocument/2006/relationships/image" Target="../media/image1704.png"/><Relationship Id="rId3" Type="http://schemas.openxmlformats.org/officeDocument/2006/relationships/customXml" Target="../ink/ink2107.xml"/><Relationship Id="rId25" Type="http://schemas.openxmlformats.org/officeDocument/2006/relationships/customXml" Target="../ink/ink2118.xml"/><Relationship Id="rId46" Type="http://schemas.openxmlformats.org/officeDocument/2006/relationships/image" Target="../media/image1678.png"/><Relationship Id="rId67" Type="http://schemas.openxmlformats.org/officeDocument/2006/relationships/customXml" Target="../ink/ink2139.xml"/><Relationship Id="rId20" Type="http://schemas.openxmlformats.org/officeDocument/2006/relationships/image" Target="../media/image1665.png"/><Relationship Id="rId41" Type="http://schemas.openxmlformats.org/officeDocument/2006/relationships/customXml" Target="../ink/ink2126.xml"/><Relationship Id="rId62" Type="http://schemas.openxmlformats.org/officeDocument/2006/relationships/image" Target="../media/image1686.png"/><Relationship Id="rId83" Type="http://schemas.openxmlformats.org/officeDocument/2006/relationships/customXml" Target="../ink/ink2147.xml"/><Relationship Id="rId88" Type="http://schemas.openxmlformats.org/officeDocument/2006/relationships/image" Target="../media/image1699.png"/><Relationship Id="rId111" Type="http://schemas.openxmlformats.org/officeDocument/2006/relationships/customXml" Target="../ink/ink2161.xml"/></Relationships>
</file>

<file path=ppt/slides/_rels/slide47.xml.rels><?xml version="1.0" encoding="UTF-8" standalone="yes"?>
<Relationships xmlns="http://schemas.openxmlformats.org/package/2006/relationships"><Relationship Id="rId117" Type="http://schemas.openxmlformats.org/officeDocument/2006/relationships/image" Target="../media/image1763.png"/><Relationship Id="rId21" Type="http://schemas.openxmlformats.org/officeDocument/2006/relationships/image" Target="../media/image1715.png"/><Relationship Id="rId42" Type="http://schemas.openxmlformats.org/officeDocument/2006/relationships/customXml" Target="../ink/ink2180.xml"/><Relationship Id="rId63" Type="http://schemas.openxmlformats.org/officeDocument/2006/relationships/image" Target="../media/image1736.png"/><Relationship Id="rId84" Type="http://schemas.openxmlformats.org/officeDocument/2006/relationships/customXml" Target="../ink/ink2201.xml"/><Relationship Id="rId138" Type="http://schemas.openxmlformats.org/officeDocument/2006/relationships/customXml" Target="../ink/ink2228.xml"/><Relationship Id="rId159" Type="http://schemas.openxmlformats.org/officeDocument/2006/relationships/image" Target="../media/image1784.png"/><Relationship Id="rId170" Type="http://schemas.openxmlformats.org/officeDocument/2006/relationships/customXml" Target="../ink/ink2244.xml"/><Relationship Id="rId107" Type="http://schemas.openxmlformats.org/officeDocument/2006/relationships/image" Target="../media/image1758.png"/><Relationship Id="rId11" Type="http://schemas.openxmlformats.org/officeDocument/2006/relationships/customXml" Target="../ink/ink2166.xml"/><Relationship Id="rId32" Type="http://schemas.openxmlformats.org/officeDocument/2006/relationships/customXml" Target="../ink/ink2175.xml"/><Relationship Id="rId53" Type="http://schemas.openxmlformats.org/officeDocument/2006/relationships/image" Target="../media/image1731.png"/><Relationship Id="rId74" Type="http://schemas.openxmlformats.org/officeDocument/2006/relationships/customXml" Target="../ink/ink2196.xml"/><Relationship Id="rId128" Type="http://schemas.openxmlformats.org/officeDocument/2006/relationships/customXml" Target="../ink/ink2223.xml"/><Relationship Id="rId149" Type="http://schemas.openxmlformats.org/officeDocument/2006/relationships/image" Target="../media/image1779.png"/><Relationship Id="rId5" Type="http://schemas.openxmlformats.org/officeDocument/2006/relationships/customXml" Target="../ink/ink2163.xml"/><Relationship Id="rId95" Type="http://schemas.openxmlformats.org/officeDocument/2006/relationships/image" Target="../media/image1752.png"/><Relationship Id="rId160" Type="http://schemas.openxmlformats.org/officeDocument/2006/relationships/customXml" Target="../ink/ink2239.xml"/><Relationship Id="rId22" Type="http://schemas.openxmlformats.org/officeDocument/2006/relationships/customXml" Target="../ink/ink2170.xml"/><Relationship Id="rId43" Type="http://schemas.openxmlformats.org/officeDocument/2006/relationships/image" Target="../media/image1726.png"/><Relationship Id="rId64" Type="http://schemas.openxmlformats.org/officeDocument/2006/relationships/customXml" Target="../ink/ink2191.xml"/><Relationship Id="rId118" Type="http://schemas.openxmlformats.org/officeDocument/2006/relationships/customXml" Target="../ink/ink2218.xml"/><Relationship Id="rId139" Type="http://schemas.openxmlformats.org/officeDocument/2006/relationships/image" Target="../media/image1774.png"/><Relationship Id="rId85" Type="http://schemas.openxmlformats.org/officeDocument/2006/relationships/image" Target="../media/image1747.png"/><Relationship Id="rId150" Type="http://schemas.openxmlformats.org/officeDocument/2006/relationships/customXml" Target="../ink/ink2234.xml"/><Relationship Id="rId171" Type="http://schemas.openxmlformats.org/officeDocument/2006/relationships/image" Target="../media/image1790.png"/><Relationship Id="rId33" Type="http://schemas.openxmlformats.org/officeDocument/2006/relationships/image" Target="../media/image1721.png"/><Relationship Id="rId108" Type="http://schemas.openxmlformats.org/officeDocument/2006/relationships/customXml" Target="../ink/ink2213.xml"/><Relationship Id="rId129" Type="http://schemas.openxmlformats.org/officeDocument/2006/relationships/image" Target="../media/image1769.png"/><Relationship Id="rId54" Type="http://schemas.openxmlformats.org/officeDocument/2006/relationships/customXml" Target="../ink/ink2186.xml"/><Relationship Id="rId75" Type="http://schemas.openxmlformats.org/officeDocument/2006/relationships/image" Target="../media/image1742.png"/><Relationship Id="rId96" Type="http://schemas.openxmlformats.org/officeDocument/2006/relationships/customXml" Target="../ink/ink2207.xml"/><Relationship Id="rId140" Type="http://schemas.openxmlformats.org/officeDocument/2006/relationships/customXml" Target="../ink/ink2229.xml"/><Relationship Id="rId161" Type="http://schemas.openxmlformats.org/officeDocument/2006/relationships/image" Target="../media/image1785.png"/><Relationship Id="rId1" Type="http://schemas.openxmlformats.org/officeDocument/2006/relationships/slideLayout" Target="../slideLayouts/slideLayout1.xml"/><Relationship Id="rId6" Type="http://schemas.openxmlformats.org/officeDocument/2006/relationships/image" Target="../media/image1658.png"/><Relationship Id="rId23" Type="http://schemas.openxmlformats.org/officeDocument/2006/relationships/image" Target="../media/image1716.png"/><Relationship Id="rId28" Type="http://schemas.openxmlformats.org/officeDocument/2006/relationships/customXml" Target="../ink/ink2173.xml"/><Relationship Id="rId49" Type="http://schemas.openxmlformats.org/officeDocument/2006/relationships/image" Target="../media/image1729.png"/><Relationship Id="rId114" Type="http://schemas.openxmlformats.org/officeDocument/2006/relationships/customXml" Target="../ink/ink2216.xml"/><Relationship Id="rId119" Type="http://schemas.openxmlformats.org/officeDocument/2006/relationships/image" Target="../media/image1764.png"/><Relationship Id="rId44" Type="http://schemas.openxmlformats.org/officeDocument/2006/relationships/customXml" Target="../ink/ink2181.xml"/><Relationship Id="rId60" Type="http://schemas.openxmlformats.org/officeDocument/2006/relationships/customXml" Target="../ink/ink2189.xml"/><Relationship Id="rId65" Type="http://schemas.openxmlformats.org/officeDocument/2006/relationships/image" Target="../media/image1737.png"/><Relationship Id="rId81" Type="http://schemas.openxmlformats.org/officeDocument/2006/relationships/image" Target="../media/image1745.png"/><Relationship Id="rId86" Type="http://schemas.openxmlformats.org/officeDocument/2006/relationships/customXml" Target="../ink/ink2202.xml"/><Relationship Id="rId130" Type="http://schemas.openxmlformats.org/officeDocument/2006/relationships/customXml" Target="../ink/ink2224.xml"/><Relationship Id="rId135" Type="http://schemas.openxmlformats.org/officeDocument/2006/relationships/image" Target="../media/image1772.png"/><Relationship Id="rId151" Type="http://schemas.openxmlformats.org/officeDocument/2006/relationships/image" Target="../media/image1780.png"/><Relationship Id="rId156" Type="http://schemas.openxmlformats.org/officeDocument/2006/relationships/customXml" Target="../ink/ink2237.xml"/><Relationship Id="rId177" Type="http://schemas.openxmlformats.org/officeDocument/2006/relationships/image" Target="../media/image1793.png"/><Relationship Id="rId172" Type="http://schemas.openxmlformats.org/officeDocument/2006/relationships/customXml" Target="../ink/ink2245.xml"/><Relationship Id="rId18" Type="http://schemas.openxmlformats.org/officeDocument/2006/relationships/customXml" Target="../ink/ink2168.xml"/><Relationship Id="rId39" Type="http://schemas.openxmlformats.org/officeDocument/2006/relationships/image" Target="../media/image1724.png"/><Relationship Id="rId109" Type="http://schemas.openxmlformats.org/officeDocument/2006/relationships/image" Target="../media/image1759.png"/><Relationship Id="rId34" Type="http://schemas.openxmlformats.org/officeDocument/2006/relationships/customXml" Target="../ink/ink2176.xml"/><Relationship Id="rId50" Type="http://schemas.openxmlformats.org/officeDocument/2006/relationships/customXml" Target="../ink/ink2184.xml"/><Relationship Id="rId55" Type="http://schemas.openxmlformats.org/officeDocument/2006/relationships/image" Target="../media/image1732.png"/><Relationship Id="rId76" Type="http://schemas.openxmlformats.org/officeDocument/2006/relationships/customXml" Target="../ink/ink2197.xml"/><Relationship Id="rId97" Type="http://schemas.openxmlformats.org/officeDocument/2006/relationships/image" Target="../media/image1753.png"/><Relationship Id="rId104" Type="http://schemas.openxmlformats.org/officeDocument/2006/relationships/customXml" Target="../ink/ink2211.xml"/><Relationship Id="rId120" Type="http://schemas.openxmlformats.org/officeDocument/2006/relationships/customXml" Target="../ink/ink2219.xml"/><Relationship Id="rId125" Type="http://schemas.openxmlformats.org/officeDocument/2006/relationships/image" Target="../media/image1767.png"/><Relationship Id="rId141" Type="http://schemas.openxmlformats.org/officeDocument/2006/relationships/image" Target="../media/image1775.png"/><Relationship Id="rId146" Type="http://schemas.openxmlformats.org/officeDocument/2006/relationships/customXml" Target="../ink/ink2232.xml"/><Relationship Id="rId167" Type="http://schemas.openxmlformats.org/officeDocument/2006/relationships/image" Target="../media/image1788.png"/><Relationship Id="rId7" Type="http://schemas.openxmlformats.org/officeDocument/2006/relationships/customXml" Target="../ink/ink2164.xml"/><Relationship Id="rId71" Type="http://schemas.openxmlformats.org/officeDocument/2006/relationships/image" Target="../media/image1740.png"/><Relationship Id="rId92" Type="http://schemas.openxmlformats.org/officeDocument/2006/relationships/customXml" Target="../ink/ink2205.xml"/><Relationship Id="rId162" Type="http://schemas.openxmlformats.org/officeDocument/2006/relationships/customXml" Target="../ink/ink2240.xml"/><Relationship Id="rId2" Type="http://schemas.openxmlformats.org/officeDocument/2006/relationships/notesSlide" Target="../notesSlides/notesSlide18.xml"/><Relationship Id="rId29" Type="http://schemas.openxmlformats.org/officeDocument/2006/relationships/image" Target="../media/image1719.png"/><Relationship Id="rId24" Type="http://schemas.openxmlformats.org/officeDocument/2006/relationships/customXml" Target="../ink/ink2171.xml"/><Relationship Id="rId40" Type="http://schemas.openxmlformats.org/officeDocument/2006/relationships/customXml" Target="../ink/ink2179.xml"/><Relationship Id="rId45" Type="http://schemas.openxmlformats.org/officeDocument/2006/relationships/image" Target="../media/image1727.png"/><Relationship Id="rId66" Type="http://schemas.openxmlformats.org/officeDocument/2006/relationships/customXml" Target="../ink/ink2192.xml"/><Relationship Id="rId87" Type="http://schemas.openxmlformats.org/officeDocument/2006/relationships/image" Target="../media/image1748.png"/><Relationship Id="rId110" Type="http://schemas.openxmlformats.org/officeDocument/2006/relationships/customXml" Target="../ink/ink2214.xml"/><Relationship Id="rId115" Type="http://schemas.openxmlformats.org/officeDocument/2006/relationships/image" Target="../media/image1762.png"/><Relationship Id="rId131" Type="http://schemas.openxmlformats.org/officeDocument/2006/relationships/image" Target="../media/image1770.png"/><Relationship Id="rId136" Type="http://schemas.openxmlformats.org/officeDocument/2006/relationships/customXml" Target="../ink/ink2227.xml"/><Relationship Id="rId157" Type="http://schemas.openxmlformats.org/officeDocument/2006/relationships/image" Target="../media/image1783.png"/><Relationship Id="rId61" Type="http://schemas.openxmlformats.org/officeDocument/2006/relationships/image" Target="../media/image1735.png"/><Relationship Id="rId82" Type="http://schemas.openxmlformats.org/officeDocument/2006/relationships/customXml" Target="../ink/ink2200.xml"/><Relationship Id="rId152" Type="http://schemas.openxmlformats.org/officeDocument/2006/relationships/customXml" Target="../ink/ink2235.xml"/><Relationship Id="rId173" Type="http://schemas.openxmlformats.org/officeDocument/2006/relationships/image" Target="../media/image1791.png"/><Relationship Id="rId19" Type="http://schemas.openxmlformats.org/officeDocument/2006/relationships/image" Target="../media/image1714.png"/><Relationship Id="rId30" Type="http://schemas.openxmlformats.org/officeDocument/2006/relationships/customXml" Target="../ink/ink2174.xml"/><Relationship Id="rId35" Type="http://schemas.openxmlformats.org/officeDocument/2006/relationships/image" Target="../media/image1722.png"/><Relationship Id="rId56" Type="http://schemas.openxmlformats.org/officeDocument/2006/relationships/customXml" Target="../ink/ink2187.xml"/><Relationship Id="rId77" Type="http://schemas.openxmlformats.org/officeDocument/2006/relationships/image" Target="../media/image1743.png"/><Relationship Id="rId100" Type="http://schemas.openxmlformats.org/officeDocument/2006/relationships/customXml" Target="../ink/ink2209.xml"/><Relationship Id="rId105" Type="http://schemas.openxmlformats.org/officeDocument/2006/relationships/image" Target="../media/image1757.png"/><Relationship Id="rId126" Type="http://schemas.openxmlformats.org/officeDocument/2006/relationships/customXml" Target="../ink/ink2222.xml"/><Relationship Id="rId147" Type="http://schemas.openxmlformats.org/officeDocument/2006/relationships/image" Target="../media/image1778.png"/><Relationship Id="rId168" Type="http://schemas.openxmlformats.org/officeDocument/2006/relationships/customXml" Target="../ink/ink2243.xml"/><Relationship Id="rId8" Type="http://schemas.openxmlformats.org/officeDocument/2006/relationships/image" Target="../media/image1659.png"/><Relationship Id="rId51" Type="http://schemas.openxmlformats.org/officeDocument/2006/relationships/image" Target="../media/image1730.png"/><Relationship Id="rId72" Type="http://schemas.openxmlformats.org/officeDocument/2006/relationships/customXml" Target="../ink/ink2195.xml"/><Relationship Id="rId93" Type="http://schemas.openxmlformats.org/officeDocument/2006/relationships/image" Target="../media/image1751.png"/><Relationship Id="rId98" Type="http://schemas.openxmlformats.org/officeDocument/2006/relationships/customXml" Target="../ink/ink2208.xml"/><Relationship Id="rId121" Type="http://schemas.openxmlformats.org/officeDocument/2006/relationships/image" Target="../media/image1765.png"/><Relationship Id="rId142" Type="http://schemas.openxmlformats.org/officeDocument/2006/relationships/customXml" Target="../ink/ink2230.xml"/><Relationship Id="rId163" Type="http://schemas.openxmlformats.org/officeDocument/2006/relationships/image" Target="../media/image1786.png"/><Relationship Id="rId3" Type="http://schemas.openxmlformats.org/officeDocument/2006/relationships/customXml" Target="../ink/ink2162.xml"/><Relationship Id="rId25" Type="http://schemas.openxmlformats.org/officeDocument/2006/relationships/image" Target="../media/image1717.png"/><Relationship Id="rId46" Type="http://schemas.openxmlformats.org/officeDocument/2006/relationships/customXml" Target="../ink/ink2182.xml"/><Relationship Id="rId67" Type="http://schemas.openxmlformats.org/officeDocument/2006/relationships/image" Target="../media/image1738.png"/><Relationship Id="rId116" Type="http://schemas.openxmlformats.org/officeDocument/2006/relationships/customXml" Target="../ink/ink2217.xml"/><Relationship Id="rId137" Type="http://schemas.openxmlformats.org/officeDocument/2006/relationships/image" Target="../media/image1773.png"/><Relationship Id="rId158" Type="http://schemas.openxmlformats.org/officeDocument/2006/relationships/customXml" Target="../ink/ink2238.xml"/><Relationship Id="rId20" Type="http://schemas.openxmlformats.org/officeDocument/2006/relationships/customXml" Target="../ink/ink2169.xml"/><Relationship Id="rId41" Type="http://schemas.openxmlformats.org/officeDocument/2006/relationships/image" Target="../media/image1725.png"/><Relationship Id="rId62" Type="http://schemas.openxmlformats.org/officeDocument/2006/relationships/customXml" Target="../ink/ink2190.xml"/><Relationship Id="rId83" Type="http://schemas.openxmlformats.org/officeDocument/2006/relationships/image" Target="../media/image1746.png"/><Relationship Id="rId88" Type="http://schemas.openxmlformats.org/officeDocument/2006/relationships/customXml" Target="../ink/ink2203.xml"/><Relationship Id="rId111" Type="http://schemas.openxmlformats.org/officeDocument/2006/relationships/image" Target="../media/image1760.png"/><Relationship Id="rId132" Type="http://schemas.openxmlformats.org/officeDocument/2006/relationships/customXml" Target="../ink/ink2225.xml"/><Relationship Id="rId153" Type="http://schemas.openxmlformats.org/officeDocument/2006/relationships/image" Target="../media/image1781.png"/><Relationship Id="rId174" Type="http://schemas.openxmlformats.org/officeDocument/2006/relationships/customXml" Target="../ink/ink2246.xml"/><Relationship Id="rId15" Type="http://schemas.openxmlformats.org/officeDocument/2006/relationships/image" Target="../media/image1712.png"/><Relationship Id="rId36" Type="http://schemas.openxmlformats.org/officeDocument/2006/relationships/customXml" Target="../ink/ink2177.xml"/><Relationship Id="rId57" Type="http://schemas.openxmlformats.org/officeDocument/2006/relationships/image" Target="../media/image1733.png"/><Relationship Id="rId106" Type="http://schemas.openxmlformats.org/officeDocument/2006/relationships/customXml" Target="../ink/ink2212.xml"/><Relationship Id="rId127" Type="http://schemas.openxmlformats.org/officeDocument/2006/relationships/image" Target="../media/image1768.png"/><Relationship Id="rId10" Type="http://schemas.openxmlformats.org/officeDocument/2006/relationships/image" Target="../media/image1660.png"/><Relationship Id="rId31" Type="http://schemas.openxmlformats.org/officeDocument/2006/relationships/image" Target="../media/image1720.png"/><Relationship Id="rId52" Type="http://schemas.openxmlformats.org/officeDocument/2006/relationships/customXml" Target="../ink/ink2185.xml"/><Relationship Id="rId73" Type="http://schemas.openxmlformats.org/officeDocument/2006/relationships/image" Target="../media/image1741.png"/><Relationship Id="rId78" Type="http://schemas.openxmlformats.org/officeDocument/2006/relationships/customXml" Target="../ink/ink2198.xml"/><Relationship Id="rId94" Type="http://schemas.openxmlformats.org/officeDocument/2006/relationships/customXml" Target="../ink/ink2206.xml"/><Relationship Id="rId99" Type="http://schemas.openxmlformats.org/officeDocument/2006/relationships/image" Target="../media/image1754.png"/><Relationship Id="rId101" Type="http://schemas.openxmlformats.org/officeDocument/2006/relationships/image" Target="../media/image1755.png"/><Relationship Id="rId122" Type="http://schemas.openxmlformats.org/officeDocument/2006/relationships/customXml" Target="../ink/ink2220.xml"/><Relationship Id="rId143" Type="http://schemas.openxmlformats.org/officeDocument/2006/relationships/image" Target="../media/image1776.png"/><Relationship Id="rId148" Type="http://schemas.openxmlformats.org/officeDocument/2006/relationships/customXml" Target="../ink/ink2233.xml"/><Relationship Id="rId164" Type="http://schemas.openxmlformats.org/officeDocument/2006/relationships/customXml" Target="../ink/ink2241.xml"/><Relationship Id="rId169" Type="http://schemas.openxmlformats.org/officeDocument/2006/relationships/image" Target="../media/image1789.png"/><Relationship Id="rId4" Type="http://schemas.openxmlformats.org/officeDocument/2006/relationships/image" Target="../media/image1657.png"/><Relationship Id="rId9" Type="http://schemas.openxmlformats.org/officeDocument/2006/relationships/customXml" Target="../ink/ink2165.xml"/><Relationship Id="rId26" Type="http://schemas.openxmlformats.org/officeDocument/2006/relationships/customXml" Target="../ink/ink2172.xml"/><Relationship Id="rId47" Type="http://schemas.openxmlformats.org/officeDocument/2006/relationships/image" Target="../media/image1728.png"/><Relationship Id="rId68" Type="http://schemas.openxmlformats.org/officeDocument/2006/relationships/customXml" Target="../ink/ink2193.xml"/><Relationship Id="rId89" Type="http://schemas.openxmlformats.org/officeDocument/2006/relationships/image" Target="../media/image1749.png"/><Relationship Id="rId112" Type="http://schemas.openxmlformats.org/officeDocument/2006/relationships/customXml" Target="../ink/ink2215.xml"/><Relationship Id="rId133" Type="http://schemas.openxmlformats.org/officeDocument/2006/relationships/image" Target="../media/image1771.png"/><Relationship Id="rId154" Type="http://schemas.openxmlformats.org/officeDocument/2006/relationships/customXml" Target="../ink/ink2236.xml"/><Relationship Id="rId175" Type="http://schemas.openxmlformats.org/officeDocument/2006/relationships/image" Target="../media/image1792.png"/><Relationship Id="rId16" Type="http://schemas.openxmlformats.org/officeDocument/2006/relationships/customXml" Target="../ink/ink2167.xml"/><Relationship Id="rId37" Type="http://schemas.openxmlformats.org/officeDocument/2006/relationships/image" Target="../media/image1723.png"/><Relationship Id="rId58" Type="http://schemas.openxmlformats.org/officeDocument/2006/relationships/customXml" Target="../ink/ink2188.xml"/><Relationship Id="rId79" Type="http://schemas.openxmlformats.org/officeDocument/2006/relationships/image" Target="../media/image1744.png"/><Relationship Id="rId102" Type="http://schemas.openxmlformats.org/officeDocument/2006/relationships/customXml" Target="../ink/ink2210.xml"/><Relationship Id="rId123" Type="http://schemas.openxmlformats.org/officeDocument/2006/relationships/image" Target="../media/image1766.png"/><Relationship Id="rId144" Type="http://schemas.openxmlformats.org/officeDocument/2006/relationships/customXml" Target="../ink/ink2231.xml"/><Relationship Id="rId90" Type="http://schemas.openxmlformats.org/officeDocument/2006/relationships/customXml" Target="../ink/ink2204.xml"/><Relationship Id="rId165" Type="http://schemas.openxmlformats.org/officeDocument/2006/relationships/image" Target="../media/image1787.png"/><Relationship Id="rId27" Type="http://schemas.openxmlformats.org/officeDocument/2006/relationships/image" Target="../media/image1718.png"/><Relationship Id="rId48" Type="http://schemas.openxmlformats.org/officeDocument/2006/relationships/customXml" Target="../ink/ink2183.xml"/><Relationship Id="rId69" Type="http://schemas.openxmlformats.org/officeDocument/2006/relationships/image" Target="../media/image1739.png"/><Relationship Id="rId113" Type="http://schemas.openxmlformats.org/officeDocument/2006/relationships/image" Target="../media/image1761.png"/><Relationship Id="rId134" Type="http://schemas.openxmlformats.org/officeDocument/2006/relationships/customXml" Target="../ink/ink2226.xml"/><Relationship Id="rId80" Type="http://schemas.openxmlformats.org/officeDocument/2006/relationships/customXml" Target="../ink/ink2199.xml"/><Relationship Id="rId155" Type="http://schemas.openxmlformats.org/officeDocument/2006/relationships/image" Target="../media/image1782.png"/><Relationship Id="rId176" Type="http://schemas.openxmlformats.org/officeDocument/2006/relationships/customXml" Target="../ink/ink2247.xml"/><Relationship Id="rId17" Type="http://schemas.openxmlformats.org/officeDocument/2006/relationships/image" Target="../media/image1713.png"/><Relationship Id="rId38" Type="http://schemas.openxmlformats.org/officeDocument/2006/relationships/customXml" Target="../ink/ink2178.xml"/><Relationship Id="rId59" Type="http://schemas.openxmlformats.org/officeDocument/2006/relationships/image" Target="../media/image1734.png"/><Relationship Id="rId103" Type="http://schemas.openxmlformats.org/officeDocument/2006/relationships/image" Target="../media/image1756.png"/><Relationship Id="rId124" Type="http://schemas.openxmlformats.org/officeDocument/2006/relationships/customXml" Target="../ink/ink2221.xml"/><Relationship Id="rId70" Type="http://schemas.openxmlformats.org/officeDocument/2006/relationships/customXml" Target="../ink/ink2194.xml"/><Relationship Id="rId91" Type="http://schemas.openxmlformats.org/officeDocument/2006/relationships/image" Target="../media/image1750.png"/><Relationship Id="rId145" Type="http://schemas.openxmlformats.org/officeDocument/2006/relationships/image" Target="../media/image1777.png"/><Relationship Id="rId166" Type="http://schemas.openxmlformats.org/officeDocument/2006/relationships/customXml" Target="../ink/ink2242.xml"/></Relationships>
</file>

<file path=ppt/slides/_rels/slide48.xml.rels><?xml version="1.0" encoding="UTF-8" standalone="yes"?>
<Relationships xmlns="http://schemas.openxmlformats.org/package/2006/relationships"><Relationship Id="rId21" Type="http://schemas.openxmlformats.org/officeDocument/2006/relationships/customXml" Target="../ink/ink2257.xml"/><Relationship Id="rId42" Type="http://schemas.openxmlformats.org/officeDocument/2006/relationships/image" Target="../media/image1805.png"/><Relationship Id="rId63" Type="http://schemas.openxmlformats.org/officeDocument/2006/relationships/customXml" Target="../ink/ink2278.xml"/><Relationship Id="rId138" Type="http://schemas.openxmlformats.org/officeDocument/2006/relationships/customXml" Target="../ink/ink2297.xml"/><Relationship Id="rId159" Type="http://schemas.openxmlformats.org/officeDocument/2006/relationships/image" Target="../media/image396.png"/><Relationship Id="rId170" Type="http://schemas.openxmlformats.org/officeDocument/2006/relationships/customXml" Target="../ink/ink2313.xml"/><Relationship Id="rId191" Type="http://schemas.openxmlformats.org/officeDocument/2006/relationships/image" Target="../media/image1825.png"/><Relationship Id="rId11" Type="http://schemas.openxmlformats.org/officeDocument/2006/relationships/customXml" Target="../ink/ink2252.xml"/><Relationship Id="rId32" Type="http://schemas.openxmlformats.org/officeDocument/2006/relationships/image" Target="../media/image1800.png"/><Relationship Id="rId53" Type="http://schemas.openxmlformats.org/officeDocument/2006/relationships/customXml" Target="../ink/ink2273.xml"/><Relationship Id="rId74" Type="http://schemas.openxmlformats.org/officeDocument/2006/relationships/image" Target="../media/image1821.png"/><Relationship Id="rId128" Type="http://schemas.openxmlformats.org/officeDocument/2006/relationships/customXml" Target="../ink/ink2292.xml"/><Relationship Id="rId149" Type="http://schemas.openxmlformats.org/officeDocument/2006/relationships/image" Target="../media/image391.png"/><Relationship Id="rId5" Type="http://schemas.openxmlformats.org/officeDocument/2006/relationships/customXml" Target="../ink/ink2249.xml"/><Relationship Id="rId160" Type="http://schemas.openxmlformats.org/officeDocument/2006/relationships/customXml" Target="../ink/ink2308.xml"/><Relationship Id="rId181" Type="http://schemas.openxmlformats.org/officeDocument/2006/relationships/image" Target="../media/image407.png"/><Relationship Id="rId22" Type="http://schemas.openxmlformats.org/officeDocument/2006/relationships/image" Target="../media/image1795.png"/><Relationship Id="rId43" Type="http://schemas.openxmlformats.org/officeDocument/2006/relationships/customXml" Target="../ink/ink2268.xml"/><Relationship Id="rId64" Type="http://schemas.openxmlformats.org/officeDocument/2006/relationships/image" Target="../media/image1816.png"/><Relationship Id="rId139" Type="http://schemas.openxmlformats.org/officeDocument/2006/relationships/image" Target="../media/image386.png"/><Relationship Id="rId80" Type="http://schemas.openxmlformats.org/officeDocument/2006/relationships/image" Target="../media/image1824.png"/><Relationship Id="rId150" Type="http://schemas.openxmlformats.org/officeDocument/2006/relationships/customXml" Target="../ink/ink2303.xml"/><Relationship Id="rId155" Type="http://schemas.openxmlformats.org/officeDocument/2006/relationships/image" Target="../media/image394.png"/><Relationship Id="rId171" Type="http://schemas.openxmlformats.org/officeDocument/2006/relationships/image" Target="../media/image402.png"/><Relationship Id="rId176" Type="http://schemas.openxmlformats.org/officeDocument/2006/relationships/customXml" Target="../ink/ink2316.xml"/><Relationship Id="rId192" Type="http://schemas.openxmlformats.org/officeDocument/2006/relationships/customXml" Target="../ink/ink2324.xml"/><Relationship Id="rId85" Type="http://schemas.openxmlformats.org/officeDocument/2006/relationships/image" Target="../media/image1827.png"/><Relationship Id="rId12" Type="http://schemas.openxmlformats.org/officeDocument/2006/relationships/image" Target="../media/image17900.png"/><Relationship Id="rId17" Type="http://schemas.openxmlformats.org/officeDocument/2006/relationships/customXml" Target="../ink/ink2255.xml"/><Relationship Id="rId33" Type="http://schemas.openxmlformats.org/officeDocument/2006/relationships/customXml" Target="../ink/ink2263.xml"/><Relationship Id="rId38" Type="http://schemas.openxmlformats.org/officeDocument/2006/relationships/image" Target="../media/image1803.png"/><Relationship Id="rId59" Type="http://schemas.openxmlformats.org/officeDocument/2006/relationships/customXml" Target="../ink/ink2276.xml"/><Relationship Id="rId124" Type="http://schemas.openxmlformats.org/officeDocument/2006/relationships/customXml" Target="../ink/ink2290.xml"/><Relationship Id="rId129" Type="http://schemas.openxmlformats.org/officeDocument/2006/relationships/image" Target="../media/image381.png"/><Relationship Id="rId54" Type="http://schemas.openxmlformats.org/officeDocument/2006/relationships/image" Target="../media/image1811.png"/><Relationship Id="rId70" Type="http://schemas.openxmlformats.org/officeDocument/2006/relationships/image" Target="../media/image1819.png"/><Relationship Id="rId75" Type="http://schemas.openxmlformats.org/officeDocument/2006/relationships/customXml" Target="../ink/ink2284.xml"/><Relationship Id="rId140" Type="http://schemas.openxmlformats.org/officeDocument/2006/relationships/customXml" Target="../ink/ink2298.xml"/><Relationship Id="rId145" Type="http://schemas.openxmlformats.org/officeDocument/2006/relationships/image" Target="../media/image389.png"/><Relationship Id="rId161" Type="http://schemas.openxmlformats.org/officeDocument/2006/relationships/image" Target="../media/image397.png"/><Relationship Id="rId166" Type="http://schemas.openxmlformats.org/officeDocument/2006/relationships/customXml" Target="../ink/ink2311.xml"/><Relationship Id="rId182" Type="http://schemas.openxmlformats.org/officeDocument/2006/relationships/customXml" Target="../ink/ink2319.xml"/><Relationship Id="rId187"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17870.png"/><Relationship Id="rId23" Type="http://schemas.openxmlformats.org/officeDocument/2006/relationships/customXml" Target="../ink/ink2258.xml"/><Relationship Id="rId28" Type="http://schemas.openxmlformats.org/officeDocument/2006/relationships/image" Target="../media/image1798.png"/><Relationship Id="rId49" Type="http://schemas.openxmlformats.org/officeDocument/2006/relationships/customXml" Target="../ink/ink2271.xml"/><Relationship Id="rId119" Type="http://schemas.openxmlformats.org/officeDocument/2006/relationships/image" Target="../media/image1844.png"/><Relationship Id="rId44" Type="http://schemas.openxmlformats.org/officeDocument/2006/relationships/image" Target="../media/image1806.png"/><Relationship Id="rId60" Type="http://schemas.openxmlformats.org/officeDocument/2006/relationships/image" Target="../media/image1814.png"/><Relationship Id="rId65" Type="http://schemas.openxmlformats.org/officeDocument/2006/relationships/customXml" Target="../ink/ink2279.xml"/><Relationship Id="rId81" Type="http://schemas.openxmlformats.org/officeDocument/2006/relationships/customXml" Target="../ink/ink2287.xml"/><Relationship Id="rId130" Type="http://schemas.openxmlformats.org/officeDocument/2006/relationships/customXml" Target="../ink/ink2293.xml"/><Relationship Id="rId135" Type="http://schemas.openxmlformats.org/officeDocument/2006/relationships/image" Target="../media/image384.png"/><Relationship Id="rId151" Type="http://schemas.openxmlformats.org/officeDocument/2006/relationships/image" Target="../media/image392.png"/><Relationship Id="rId156" Type="http://schemas.openxmlformats.org/officeDocument/2006/relationships/customXml" Target="../ink/ink2306.xml"/><Relationship Id="rId177" Type="http://schemas.openxmlformats.org/officeDocument/2006/relationships/image" Target="../media/image405.png"/><Relationship Id="rId172" Type="http://schemas.openxmlformats.org/officeDocument/2006/relationships/customXml" Target="../ink/ink2314.xml"/><Relationship Id="rId193" Type="http://schemas.openxmlformats.org/officeDocument/2006/relationships/customXml" Target="../ink/ink2325.xml"/><Relationship Id="rId13" Type="http://schemas.openxmlformats.org/officeDocument/2006/relationships/customXml" Target="../ink/ink2253.xml"/><Relationship Id="rId18" Type="http://schemas.openxmlformats.org/officeDocument/2006/relationships/image" Target="../media/image17930.png"/><Relationship Id="rId39" Type="http://schemas.openxmlformats.org/officeDocument/2006/relationships/customXml" Target="../ink/ink2266.xml"/><Relationship Id="rId34" Type="http://schemas.openxmlformats.org/officeDocument/2006/relationships/image" Target="../media/image1801.png"/><Relationship Id="rId50" Type="http://schemas.openxmlformats.org/officeDocument/2006/relationships/image" Target="../media/image1809.png"/><Relationship Id="rId55" Type="http://schemas.openxmlformats.org/officeDocument/2006/relationships/customXml" Target="../ink/ink2274.xml"/><Relationship Id="rId76" Type="http://schemas.openxmlformats.org/officeDocument/2006/relationships/image" Target="../media/image1822.png"/><Relationship Id="rId120" Type="http://schemas.openxmlformats.org/officeDocument/2006/relationships/customXml" Target="../ink/ink2288.xml"/><Relationship Id="rId125" Type="http://schemas.openxmlformats.org/officeDocument/2006/relationships/image" Target="../media/image379.png"/><Relationship Id="rId141" Type="http://schemas.openxmlformats.org/officeDocument/2006/relationships/image" Target="../media/image387.png"/><Relationship Id="rId146" Type="http://schemas.openxmlformats.org/officeDocument/2006/relationships/customXml" Target="../ink/ink2301.xml"/><Relationship Id="rId167" Type="http://schemas.openxmlformats.org/officeDocument/2006/relationships/image" Target="../media/image400.png"/><Relationship Id="rId188" Type="http://schemas.openxmlformats.org/officeDocument/2006/relationships/customXml" Target="../ink/ink2322.xml"/><Relationship Id="rId7" Type="http://schemas.openxmlformats.org/officeDocument/2006/relationships/customXml" Target="../ink/ink2250.xml"/><Relationship Id="rId71" Type="http://schemas.openxmlformats.org/officeDocument/2006/relationships/customXml" Target="../ink/ink2282.xml"/><Relationship Id="rId162" Type="http://schemas.openxmlformats.org/officeDocument/2006/relationships/customXml" Target="../ink/ink2309.xml"/><Relationship Id="rId183" Type="http://schemas.openxmlformats.org/officeDocument/2006/relationships/image" Target="../media/image408.png"/><Relationship Id="rId2" Type="http://schemas.openxmlformats.org/officeDocument/2006/relationships/notesSlide" Target="../notesSlides/notesSlide19.xml"/><Relationship Id="rId29" Type="http://schemas.openxmlformats.org/officeDocument/2006/relationships/customXml" Target="../ink/ink2261.xml"/><Relationship Id="rId24" Type="http://schemas.openxmlformats.org/officeDocument/2006/relationships/image" Target="../media/image1796.png"/><Relationship Id="rId40" Type="http://schemas.openxmlformats.org/officeDocument/2006/relationships/image" Target="../media/image1804.png"/><Relationship Id="rId45" Type="http://schemas.openxmlformats.org/officeDocument/2006/relationships/customXml" Target="../ink/ink2269.xml"/><Relationship Id="rId66" Type="http://schemas.openxmlformats.org/officeDocument/2006/relationships/image" Target="../media/image1817.png"/><Relationship Id="rId131" Type="http://schemas.openxmlformats.org/officeDocument/2006/relationships/image" Target="../media/image382.png"/><Relationship Id="rId136" Type="http://schemas.openxmlformats.org/officeDocument/2006/relationships/customXml" Target="../ink/ink2296.xml"/><Relationship Id="rId157" Type="http://schemas.openxmlformats.org/officeDocument/2006/relationships/image" Target="../media/image395.png"/><Relationship Id="rId178" Type="http://schemas.openxmlformats.org/officeDocument/2006/relationships/customXml" Target="../ink/ink2317.xml"/><Relationship Id="rId87" Type="http://schemas.openxmlformats.org/officeDocument/2006/relationships/image" Target="../media/image1828.png"/><Relationship Id="rId61" Type="http://schemas.openxmlformats.org/officeDocument/2006/relationships/customXml" Target="../ink/ink2277.xml"/><Relationship Id="rId152" Type="http://schemas.openxmlformats.org/officeDocument/2006/relationships/customXml" Target="../ink/ink2304.xml"/><Relationship Id="rId173" Type="http://schemas.openxmlformats.org/officeDocument/2006/relationships/image" Target="../media/image403.png"/><Relationship Id="rId194" Type="http://schemas.openxmlformats.org/officeDocument/2006/relationships/customXml" Target="../ink/ink2326.xml"/><Relationship Id="rId19" Type="http://schemas.openxmlformats.org/officeDocument/2006/relationships/customXml" Target="../ink/ink2256.xml"/><Relationship Id="rId14" Type="http://schemas.openxmlformats.org/officeDocument/2006/relationships/image" Target="../media/image17910.png"/><Relationship Id="rId30" Type="http://schemas.openxmlformats.org/officeDocument/2006/relationships/image" Target="../media/image1799.png"/><Relationship Id="rId35" Type="http://schemas.openxmlformats.org/officeDocument/2006/relationships/customXml" Target="../ink/ink2264.xml"/><Relationship Id="rId56" Type="http://schemas.openxmlformats.org/officeDocument/2006/relationships/image" Target="../media/image1812.png"/><Relationship Id="rId77" Type="http://schemas.openxmlformats.org/officeDocument/2006/relationships/customXml" Target="../ink/ink2285.xml"/><Relationship Id="rId126" Type="http://schemas.openxmlformats.org/officeDocument/2006/relationships/customXml" Target="../ink/ink2291.xml"/><Relationship Id="rId147" Type="http://schemas.openxmlformats.org/officeDocument/2006/relationships/image" Target="../media/image390.png"/><Relationship Id="rId168" Type="http://schemas.openxmlformats.org/officeDocument/2006/relationships/customXml" Target="../ink/ink2312.xml"/><Relationship Id="rId8" Type="http://schemas.openxmlformats.org/officeDocument/2006/relationships/image" Target="../media/image17880.png"/><Relationship Id="rId51" Type="http://schemas.openxmlformats.org/officeDocument/2006/relationships/customXml" Target="../ink/ink2272.xml"/><Relationship Id="rId72" Type="http://schemas.openxmlformats.org/officeDocument/2006/relationships/image" Target="../media/image1820.png"/><Relationship Id="rId121" Type="http://schemas.openxmlformats.org/officeDocument/2006/relationships/image" Target="../media/image377.png"/><Relationship Id="rId142" Type="http://schemas.openxmlformats.org/officeDocument/2006/relationships/customXml" Target="../ink/ink2299.xml"/><Relationship Id="rId163" Type="http://schemas.openxmlformats.org/officeDocument/2006/relationships/image" Target="../media/image398.png"/><Relationship Id="rId184" Type="http://schemas.openxmlformats.org/officeDocument/2006/relationships/customXml" Target="../ink/ink2320.xml"/><Relationship Id="rId189" Type="http://schemas.openxmlformats.org/officeDocument/2006/relationships/image" Target="../media/image411.png"/><Relationship Id="rId3" Type="http://schemas.openxmlformats.org/officeDocument/2006/relationships/customXml" Target="../ink/ink2248.xml"/><Relationship Id="rId25" Type="http://schemas.openxmlformats.org/officeDocument/2006/relationships/customXml" Target="../ink/ink2259.xml"/><Relationship Id="rId46" Type="http://schemas.openxmlformats.org/officeDocument/2006/relationships/image" Target="../media/image1807.png"/><Relationship Id="rId67" Type="http://schemas.openxmlformats.org/officeDocument/2006/relationships/customXml" Target="../ink/ink2280.xml"/><Relationship Id="rId137" Type="http://schemas.openxmlformats.org/officeDocument/2006/relationships/image" Target="../media/image385.png"/><Relationship Id="rId158" Type="http://schemas.openxmlformats.org/officeDocument/2006/relationships/customXml" Target="../ink/ink2307.xml"/><Relationship Id="rId20" Type="http://schemas.openxmlformats.org/officeDocument/2006/relationships/image" Target="../media/image1794.png"/><Relationship Id="rId41" Type="http://schemas.openxmlformats.org/officeDocument/2006/relationships/customXml" Target="../ink/ink2267.xml"/><Relationship Id="rId62" Type="http://schemas.openxmlformats.org/officeDocument/2006/relationships/image" Target="../media/image1815.png"/><Relationship Id="rId132" Type="http://schemas.openxmlformats.org/officeDocument/2006/relationships/customXml" Target="../ink/ink2294.xml"/><Relationship Id="rId153" Type="http://schemas.openxmlformats.org/officeDocument/2006/relationships/image" Target="../media/image393.png"/><Relationship Id="rId174" Type="http://schemas.openxmlformats.org/officeDocument/2006/relationships/customXml" Target="../ink/ink2315.xml"/><Relationship Id="rId179" Type="http://schemas.openxmlformats.org/officeDocument/2006/relationships/image" Target="../media/image406.png"/><Relationship Id="rId83" Type="http://schemas.openxmlformats.org/officeDocument/2006/relationships/image" Target="../media/image1826.png"/><Relationship Id="rId190" Type="http://schemas.openxmlformats.org/officeDocument/2006/relationships/customXml" Target="../ink/ink2323.xml"/><Relationship Id="rId15" Type="http://schemas.openxmlformats.org/officeDocument/2006/relationships/customXml" Target="../ink/ink2254.xml"/><Relationship Id="rId36" Type="http://schemas.openxmlformats.org/officeDocument/2006/relationships/image" Target="../media/image1802.png"/><Relationship Id="rId57" Type="http://schemas.openxmlformats.org/officeDocument/2006/relationships/customXml" Target="../ink/ink2275.xml"/><Relationship Id="rId127" Type="http://schemas.openxmlformats.org/officeDocument/2006/relationships/image" Target="../media/image380.png"/><Relationship Id="rId10" Type="http://schemas.openxmlformats.org/officeDocument/2006/relationships/image" Target="../media/image17890.png"/><Relationship Id="rId31" Type="http://schemas.openxmlformats.org/officeDocument/2006/relationships/customXml" Target="../ink/ink2262.xml"/><Relationship Id="rId52" Type="http://schemas.openxmlformats.org/officeDocument/2006/relationships/image" Target="../media/image1810.png"/><Relationship Id="rId73" Type="http://schemas.openxmlformats.org/officeDocument/2006/relationships/customXml" Target="../ink/ink2283.xml"/><Relationship Id="rId78" Type="http://schemas.openxmlformats.org/officeDocument/2006/relationships/image" Target="../media/image1823.png"/><Relationship Id="rId122" Type="http://schemas.openxmlformats.org/officeDocument/2006/relationships/customXml" Target="../ink/ink2289.xml"/><Relationship Id="rId143" Type="http://schemas.openxmlformats.org/officeDocument/2006/relationships/image" Target="../media/image388.png"/><Relationship Id="rId148" Type="http://schemas.openxmlformats.org/officeDocument/2006/relationships/customXml" Target="../ink/ink2302.xml"/><Relationship Id="rId164" Type="http://schemas.openxmlformats.org/officeDocument/2006/relationships/customXml" Target="../ink/ink2310.xml"/><Relationship Id="rId169" Type="http://schemas.openxmlformats.org/officeDocument/2006/relationships/image" Target="../media/image401.png"/><Relationship Id="rId185" Type="http://schemas.openxmlformats.org/officeDocument/2006/relationships/image" Target="../media/image409.png"/><Relationship Id="rId4" Type="http://schemas.openxmlformats.org/officeDocument/2006/relationships/image" Target="../media/image17860.png"/><Relationship Id="rId9" Type="http://schemas.openxmlformats.org/officeDocument/2006/relationships/customXml" Target="../ink/ink2251.xml"/><Relationship Id="rId180" Type="http://schemas.openxmlformats.org/officeDocument/2006/relationships/customXml" Target="../ink/ink2318.xml"/><Relationship Id="rId26" Type="http://schemas.openxmlformats.org/officeDocument/2006/relationships/image" Target="../media/image1797.png"/><Relationship Id="rId47" Type="http://schemas.openxmlformats.org/officeDocument/2006/relationships/customXml" Target="../ink/ink2270.xml"/><Relationship Id="rId68" Type="http://schemas.openxmlformats.org/officeDocument/2006/relationships/image" Target="../media/image1818.png"/><Relationship Id="rId133" Type="http://schemas.openxmlformats.org/officeDocument/2006/relationships/image" Target="../media/image383.png"/><Relationship Id="rId154" Type="http://schemas.openxmlformats.org/officeDocument/2006/relationships/customXml" Target="../ink/ink2305.xml"/><Relationship Id="rId175" Type="http://schemas.openxmlformats.org/officeDocument/2006/relationships/image" Target="../media/image404.png"/><Relationship Id="rId16" Type="http://schemas.openxmlformats.org/officeDocument/2006/relationships/image" Target="../media/image17920.png"/><Relationship Id="rId37" Type="http://schemas.openxmlformats.org/officeDocument/2006/relationships/customXml" Target="../ink/ink2265.xml"/><Relationship Id="rId58" Type="http://schemas.openxmlformats.org/officeDocument/2006/relationships/image" Target="../media/image1813.png"/><Relationship Id="rId79" Type="http://schemas.openxmlformats.org/officeDocument/2006/relationships/customXml" Target="../ink/ink2286.xml"/><Relationship Id="rId123" Type="http://schemas.openxmlformats.org/officeDocument/2006/relationships/image" Target="../media/image378.png"/><Relationship Id="rId144" Type="http://schemas.openxmlformats.org/officeDocument/2006/relationships/customXml" Target="../ink/ink2300.xml"/><Relationship Id="rId165" Type="http://schemas.openxmlformats.org/officeDocument/2006/relationships/image" Target="../media/image399.png"/><Relationship Id="rId186" Type="http://schemas.openxmlformats.org/officeDocument/2006/relationships/customXml" Target="../ink/ink2321.xml"/><Relationship Id="rId27" Type="http://schemas.openxmlformats.org/officeDocument/2006/relationships/customXml" Target="../ink/ink2260.xml"/><Relationship Id="rId48" Type="http://schemas.openxmlformats.org/officeDocument/2006/relationships/image" Target="../media/image1808.png"/><Relationship Id="rId69" Type="http://schemas.openxmlformats.org/officeDocument/2006/relationships/customXml" Target="../ink/ink2281.xml"/><Relationship Id="rId134" Type="http://schemas.openxmlformats.org/officeDocument/2006/relationships/customXml" Target="../ink/ink2295.xml"/></Relationships>
</file>

<file path=ppt/slides/_rels/slide49.xml.rels><?xml version="1.0" encoding="UTF-8" standalone="yes"?>
<Relationships xmlns="http://schemas.openxmlformats.org/package/2006/relationships"><Relationship Id="rId21" Type="http://schemas.openxmlformats.org/officeDocument/2006/relationships/customXml" Target="../ink/ink2336.xml"/><Relationship Id="rId42" Type="http://schemas.openxmlformats.org/officeDocument/2006/relationships/image" Target="../media/image1805.png"/><Relationship Id="rId63" Type="http://schemas.openxmlformats.org/officeDocument/2006/relationships/customXml" Target="../ink/ink2357.xml"/><Relationship Id="rId84" Type="http://schemas.openxmlformats.org/officeDocument/2006/relationships/image" Target="../media/image1826.png"/><Relationship Id="rId138" Type="http://schemas.openxmlformats.org/officeDocument/2006/relationships/customXml" Target="../ink/ink2378.xml"/><Relationship Id="rId159" Type="http://schemas.openxmlformats.org/officeDocument/2006/relationships/image" Target="../media/image1864.png"/><Relationship Id="rId170" Type="http://schemas.openxmlformats.org/officeDocument/2006/relationships/customXml" Target="../ink/ink2394.xml"/><Relationship Id="rId191" Type="http://schemas.openxmlformats.org/officeDocument/2006/relationships/image" Target="../media/image1880.png"/><Relationship Id="rId205" Type="http://schemas.openxmlformats.org/officeDocument/2006/relationships/image" Target="../media/image1887.png"/><Relationship Id="rId226" Type="http://schemas.openxmlformats.org/officeDocument/2006/relationships/image" Target="../media/image386.png"/><Relationship Id="rId11" Type="http://schemas.openxmlformats.org/officeDocument/2006/relationships/customXml" Target="../ink/ink2331.xml"/><Relationship Id="rId32" Type="http://schemas.openxmlformats.org/officeDocument/2006/relationships/image" Target="../media/image1800.png"/><Relationship Id="rId53" Type="http://schemas.openxmlformats.org/officeDocument/2006/relationships/customXml" Target="../ink/ink2352.xml"/><Relationship Id="rId74" Type="http://schemas.openxmlformats.org/officeDocument/2006/relationships/image" Target="../media/image1821.png"/><Relationship Id="rId128" Type="http://schemas.openxmlformats.org/officeDocument/2006/relationships/customXml" Target="../ink/ink2373.xml"/><Relationship Id="rId149" Type="http://schemas.openxmlformats.org/officeDocument/2006/relationships/image" Target="../media/image1859.png"/><Relationship Id="rId5" Type="http://schemas.openxmlformats.org/officeDocument/2006/relationships/customXml" Target="../ink/ink2328.xml"/><Relationship Id="rId160" Type="http://schemas.openxmlformats.org/officeDocument/2006/relationships/customXml" Target="../ink/ink2389.xml"/><Relationship Id="rId181" Type="http://schemas.openxmlformats.org/officeDocument/2006/relationships/image" Target="../media/image1875.png"/><Relationship Id="rId216" Type="http://schemas.openxmlformats.org/officeDocument/2006/relationships/image" Target="../media/image381.png"/><Relationship Id="rId237" Type="http://schemas.openxmlformats.org/officeDocument/2006/relationships/customXml" Target="../ink/ink2428.xml"/><Relationship Id="rId22" Type="http://schemas.openxmlformats.org/officeDocument/2006/relationships/image" Target="../media/image1795.png"/><Relationship Id="rId43" Type="http://schemas.openxmlformats.org/officeDocument/2006/relationships/customXml" Target="../ink/ink2347.xml"/><Relationship Id="rId64" Type="http://schemas.openxmlformats.org/officeDocument/2006/relationships/image" Target="../media/image1816.png"/><Relationship Id="rId139" Type="http://schemas.openxmlformats.org/officeDocument/2006/relationships/image" Target="../media/image1854.png"/><Relationship Id="rId85" Type="http://schemas.openxmlformats.org/officeDocument/2006/relationships/customXml" Target="../ink/ink2368.xml"/><Relationship Id="rId150" Type="http://schemas.openxmlformats.org/officeDocument/2006/relationships/customXml" Target="../ink/ink2384.xml"/><Relationship Id="rId171" Type="http://schemas.openxmlformats.org/officeDocument/2006/relationships/image" Target="../media/image1870.png"/><Relationship Id="rId192" Type="http://schemas.openxmlformats.org/officeDocument/2006/relationships/customXml" Target="../ink/ink2405.xml"/><Relationship Id="rId206" Type="http://schemas.openxmlformats.org/officeDocument/2006/relationships/customXml" Target="../ink/ink2412.xml"/><Relationship Id="rId227" Type="http://schemas.openxmlformats.org/officeDocument/2006/relationships/customXml" Target="../ink/ink2423.xml"/><Relationship Id="rId12" Type="http://schemas.openxmlformats.org/officeDocument/2006/relationships/image" Target="../media/image17900.png"/><Relationship Id="rId33" Type="http://schemas.openxmlformats.org/officeDocument/2006/relationships/customXml" Target="../ink/ink2342.xml"/><Relationship Id="rId129" Type="http://schemas.openxmlformats.org/officeDocument/2006/relationships/image" Target="../media/image1849.png"/><Relationship Id="rId54" Type="http://schemas.openxmlformats.org/officeDocument/2006/relationships/image" Target="../media/image1811.png"/><Relationship Id="rId75" Type="http://schemas.openxmlformats.org/officeDocument/2006/relationships/customXml" Target="../ink/ink2363.xml"/><Relationship Id="rId140" Type="http://schemas.openxmlformats.org/officeDocument/2006/relationships/customXml" Target="../ink/ink2379.xml"/><Relationship Id="rId161" Type="http://schemas.openxmlformats.org/officeDocument/2006/relationships/image" Target="../media/image1865.png"/><Relationship Id="rId182" Type="http://schemas.openxmlformats.org/officeDocument/2006/relationships/customXml" Target="../ink/ink2400.xml"/><Relationship Id="rId217" Type="http://schemas.openxmlformats.org/officeDocument/2006/relationships/customXml" Target="../ink/ink2418.xml"/><Relationship Id="rId6" Type="http://schemas.openxmlformats.org/officeDocument/2006/relationships/image" Target="../media/image17870.png"/><Relationship Id="rId238" Type="http://schemas.openxmlformats.org/officeDocument/2006/relationships/image" Target="../media/image392.png"/><Relationship Id="rId23" Type="http://schemas.openxmlformats.org/officeDocument/2006/relationships/customXml" Target="../ink/ink2337.xml"/><Relationship Id="rId44" Type="http://schemas.openxmlformats.org/officeDocument/2006/relationships/image" Target="../media/image1806.png"/><Relationship Id="rId65" Type="http://schemas.openxmlformats.org/officeDocument/2006/relationships/customXml" Target="../ink/ink2358.xml"/><Relationship Id="rId86" Type="http://schemas.openxmlformats.org/officeDocument/2006/relationships/image" Target="../media/image1827.png"/><Relationship Id="rId130" Type="http://schemas.openxmlformats.org/officeDocument/2006/relationships/customXml" Target="../ink/ink2374.xml"/><Relationship Id="rId151" Type="http://schemas.openxmlformats.org/officeDocument/2006/relationships/image" Target="../media/image1860.png"/><Relationship Id="rId172" Type="http://schemas.openxmlformats.org/officeDocument/2006/relationships/customXml" Target="../ink/ink2395.xml"/><Relationship Id="rId193" Type="http://schemas.openxmlformats.org/officeDocument/2006/relationships/image" Target="../media/image1881.png"/><Relationship Id="rId207" Type="http://schemas.openxmlformats.org/officeDocument/2006/relationships/customXml" Target="../ink/ink2413.xml"/><Relationship Id="rId228" Type="http://schemas.openxmlformats.org/officeDocument/2006/relationships/image" Target="../media/image387.png"/><Relationship Id="rId13" Type="http://schemas.openxmlformats.org/officeDocument/2006/relationships/customXml" Target="../ink/ink2332.xml"/><Relationship Id="rId34" Type="http://schemas.openxmlformats.org/officeDocument/2006/relationships/image" Target="../media/image1801.png"/><Relationship Id="rId55" Type="http://schemas.openxmlformats.org/officeDocument/2006/relationships/customXml" Target="../ink/ink2353.xml"/><Relationship Id="rId76" Type="http://schemas.openxmlformats.org/officeDocument/2006/relationships/image" Target="../media/image1822.png"/><Relationship Id="rId141" Type="http://schemas.openxmlformats.org/officeDocument/2006/relationships/image" Target="../media/image1855.png"/><Relationship Id="rId7" Type="http://schemas.openxmlformats.org/officeDocument/2006/relationships/customXml" Target="../ink/ink2329.xml"/><Relationship Id="rId162" Type="http://schemas.openxmlformats.org/officeDocument/2006/relationships/customXml" Target="../ink/ink2390.xml"/><Relationship Id="rId183" Type="http://schemas.openxmlformats.org/officeDocument/2006/relationships/image" Target="../media/image1876.png"/><Relationship Id="rId218" Type="http://schemas.openxmlformats.org/officeDocument/2006/relationships/image" Target="../media/image382.png"/><Relationship Id="rId239" Type="http://schemas.openxmlformats.org/officeDocument/2006/relationships/customXml" Target="../ink/ink2429.xml"/><Relationship Id="rId24" Type="http://schemas.openxmlformats.org/officeDocument/2006/relationships/image" Target="../media/image1796.png"/><Relationship Id="rId45" Type="http://schemas.openxmlformats.org/officeDocument/2006/relationships/customXml" Target="../ink/ink2348.xml"/><Relationship Id="rId66" Type="http://schemas.openxmlformats.org/officeDocument/2006/relationships/image" Target="../media/image1817.png"/><Relationship Id="rId87" Type="http://schemas.openxmlformats.org/officeDocument/2006/relationships/customXml" Target="../ink/ink2369.xml"/><Relationship Id="rId131" Type="http://schemas.openxmlformats.org/officeDocument/2006/relationships/image" Target="../media/image1850.png"/><Relationship Id="rId61" Type="http://schemas.openxmlformats.org/officeDocument/2006/relationships/customXml" Target="../ink/ink2356.xml"/><Relationship Id="rId82" Type="http://schemas.openxmlformats.org/officeDocument/2006/relationships/image" Target="../media/image1825.png"/><Relationship Id="rId152" Type="http://schemas.openxmlformats.org/officeDocument/2006/relationships/customXml" Target="../ink/ink2385.xml"/><Relationship Id="rId173" Type="http://schemas.openxmlformats.org/officeDocument/2006/relationships/image" Target="../media/image1871.png"/><Relationship Id="rId194" Type="http://schemas.openxmlformats.org/officeDocument/2006/relationships/customXml" Target="../ink/ink2406.xml"/><Relationship Id="rId199" Type="http://schemas.openxmlformats.org/officeDocument/2006/relationships/image" Target="../media/image1884.png"/><Relationship Id="rId203" Type="http://schemas.openxmlformats.org/officeDocument/2006/relationships/image" Target="../media/image1886.png"/><Relationship Id="rId208" Type="http://schemas.openxmlformats.org/officeDocument/2006/relationships/image" Target="../media/image377.png"/><Relationship Id="rId229" Type="http://schemas.openxmlformats.org/officeDocument/2006/relationships/customXml" Target="../ink/ink2424.xml"/><Relationship Id="rId19" Type="http://schemas.openxmlformats.org/officeDocument/2006/relationships/customXml" Target="../ink/ink2335.xml"/><Relationship Id="rId224" Type="http://schemas.openxmlformats.org/officeDocument/2006/relationships/image" Target="../media/image385.png"/><Relationship Id="rId240" Type="http://schemas.openxmlformats.org/officeDocument/2006/relationships/image" Target="../media/image393.png"/><Relationship Id="rId14" Type="http://schemas.openxmlformats.org/officeDocument/2006/relationships/image" Target="../media/image17910.png"/><Relationship Id="rId30" Type="http://schemas.openxmlformats.org/officeDocument/2006/relationships/image" Target="../media/image1799.png"/><Relationship Id="rId35" Type="http://schemas.openxmlformats.org/officeDocument/2006/relationships/customXml" Target="../ink/ink2343.xml"/><Relationship Id="rId56" Type="http://schemas.openxmlformats.org/officeDocument/2006/relationships/image" Target="../media/image1812.png"/><Relationship Id="rId77" Type="http://schemas.openxmlformats.org/officeDocument/2006/relationships/customXml" Target="../ink/ink2364.xml"/><Relationship Id="rId147" Type="http://schemas.openxmlformats.org/officeDocument/2006/relationships/image" Target="../media/image1858.png"/><Relationship Id="rId168" Type="http://schemas.openxmlformats.org/officeDocument/2006/relationships/customXml" Target="../ink/ink2393.xml"/><Relationship Id="rId8" Type="http://schemas.openxmlformats.org/officeDocument/2006/relationships/image" Target="../media/image17880.png"/><Relationship Id="rId51" Type="http://schemas.openxmlformats.org/officeDocument/2006/relationships/customXml" Target="../ink/ink2351.xml"/><Relationship Id="rId72" Type="http://schemas.openxmlformats.org/officeDocument/2006/relationships/image" Target="../media/image1820.png"/><Relationship Id="rId93" Type="http://schemas.openxmlformats.org/officeDocument/2006/relationships/customXml" Target="../ink/ink2372.xml"/><Relationship Id="rId142" Type="http://schemas.openxmlformats.org/officeDocument/2006/relationships/customXml" Target="../ink/ink2380.xml"/><Relationship Id="rId163" Type="http://schemas.openxmlformats.org/officeDocument/2006/relationships/image" Target="../media/image1866.png"/><Relationship Id="rId184" Type="http://schemas.openxmlformats.org/officeDocument/2006/relationships/customXml" Target="../ink/ink2401.xml"/><Relationship Id="rId189" Type="http://schemas.openxmlformats.org/officeDocument/2006/relationships/image" Target="../media/image1879.png"/><Relationship Id="rId219" Type="http://schemas.openxmlformats.org/officeDocument/2006/relationships/customXml" Target="../ink/ink2419.xml"/><Relationship Id="rId3" Type="http://schemas.openxmlformats.org/officeDocument/2006/relationships/customXml" Target="../ink/ink2327.xml"/><Relationship Id="rId214" Type="http://schemas.openxmlformats.org/officeDocument/2006/relationships/image" Target="../media/image380.png"/><Relationship Id="rId230" Type="http://schemas.openxmlformats.org/officeDocument/2006/relationships/image" Target="../media/image388.png"/><Relationship Id="rId235" Type="http://schemas.openxmlformats.org/officeDocument/2006/relationships/customXml" Target="../ink/ink2427.xml"/><Relationship Id="rId25" Type="http://schemas.openxmlformats.org/officeDocument/2006/relationships/customXml" Target="../ink/ink2338.xml"/><Relationship Id="rId46" Type="http://schemas.openxmlformats.org/officeDocument/2006/relationships/image" Target="../media/image1807.png"/><Relationship Id="rId67" Type="http://schemas.openxmlformats.org/officeDocument/2006/relationships/customXml" Target="../ink/ink2359.xml"/><Relationship Id="rId137" Type="http://schemas.openxmlformats.org/officeDocument/2006/relationships/image" Target="../media/image1853.png"/><Relationship Id="rId158" Type="http://schemas.openxmlformats.org/officeDocument/2006/relationships/customXml" Target="../ink/ink2388.xml"/><Relationship Id="rId20" Type="http://schemas.openxmlformats.org/officeDocument/2006/relationships/image" Target="../media/image1794.png"/><Relationship Id="rId41" Type="http://schemas.openxmlformats.org/officeDocument/2006/relationships/customXml" Target="../ink/ink2346.xml"/><Relationship Id="rId62" Type="http://schemas.openxmlformats.org/officeDocument/2006/relationships/image" Target="../media/image1815.png"/><Relationship Id="rId83" Type="http://schemas.openxmlformats.org/officeDocument/2006/relationships/customXml" Target="../ink/ink2367.xml"/><Relationship Id="rId88" Type="http://schemas.openxmlformats.org/officeDocument/2006/relationships/image" Target="../media/image1828.png"/><Relationship Id="rId132" Type="http://schemas.openxmlformats.org/officeDocument/2006/relationships/customXml" Target="../ink/ink2375.xml"/><Relationship Id="rId153" Type="http://schemas.openxmlformats.org/officeDocument/2006/relationships/image" Target="../media/image1861.png"/><Relationship Id="rId174" Type="http://schemas.openxmlformats.org/officeDocument/2006/relationships/customXml" Target="../ink/ink2396.xml"/><Relationship Id="rId179" Type="http://schemas.openxmlformats.org/officeDocument/2006/relationships/image" Target="../media/image1874.png"/><Relationship Id="rId195" Type="http://schemas.openxmlformats.org/officeDocument/2006/relationships/image" Target="../media/image1882.png"/><Relationship Id="rId209" Type="http://schemas.openxmlformats.org/officeDocument/2006/relationships/customXml" Target="../ink/ink2414.xml"/><Relationship Id="rId190" Type="http://schemas.openxmlformats.org/officeDocument/2006/relationships/customXml" Target="../ink/ink2404.xml"/><Relationship Id="rId204" Type="http://schemas.openxmlformats.org/officeDocument/2006/relationships/customXml" Target="../ink/ink2411.xml"/><Relationship Id="rId220" Type="http://schemas.openxmlformats.org/officeDocument/2006/relationships/image" Target="../media/image383.png"/><Relationship Id="rId225" Type="http://schemas.openxmlformats.org/officeDocument/2006/relationships/customXml" Target="../ink/ink2422.xml"/><Relationship Id="rId241" Type="http://schemas.openxmlformats.org/officeDocument/2006/relationships/customXml" Target="../ink/ink2430.xml"/><Relationship Id="rId15" Type="http://schemas.openxmlformats.org/officeDocument/2006/relationships/customXml" Target="../ink/ink2333.xml"/><Relationship Id="rId36" Type="http://schemas.openxmlformats.org/officeDocument/2006/relationships/image" Target="../media/image1802.png"/><Relationship Id="rId57" Type="http://schemas.openxmlformats.org/officeDocument/2006/relationships/customXml" Target="../ink/ink2354.xml"/><Relationship Id="rId127" Type="http://schemas.openxmlformats.org/officeDocument/2006/relationships/image" Target="../media/image1848.png"/><Relationship Id="rId10" Type="http://schemas.openxmlformats.org/officeDocument/2006/relationships/image" Target="../media/image17890.png"/><Relationship Id="rId31" Type="http://schemas.openxmlformats.org/officeDocument/2006/relationships/customXml" Target="../ink/ink2341.xml"/><Relationship Id="rId52" Type="http://schemas.openxmlformats.org/officeDocument/2006/relationships/image" Target="../media/image1810.png"/><Relationship Id="rId73" Type="http://schemas.openxmlformats.org/officeDocument/2006/relationships/customXml" Target="../ink/ink2362.xml"/><Relationship Id="rId78" Type="http://schemas.openxmlformats.org/officeDocument/2006/relationships/image" Target="../media/image1823.png"/><Relationship Id="rId143" Type="http://schemas.openxmlformats.org/officeDocument/2006/relationships/image" Target="../media/image1856.png"/><Relationship Id="rId148" Type="http://schemas.openxmlformats.org/officeDocument/2006/relationships/customXml" Target="../ink/ink2383.xml"/><Relationship Id="rId164" Type="http://schemas.openxmlformats.org/officeDocument/2006/relationships/customXml" Target="../ink/ink2391.xml"/><Relationship Id="rId169" Type="http://schemas.openxmlformats.org/officeDocument/2006/relationships/image" Target="../media/image1869.png"/><Relationship Id="rId185" Type="http://schemas.openxmlformats.org/officeDocument/2006/relationships/image" Target="../media/image1877.png"/><Relationship Id="rId4" Type="http://schemas.openxmlformats.org/officeDocument/2006/relationships/image" Target="../media/image17860.png"/><Relationship Id="rId9" Type="http://schemas.openxmlformats.org/officeDocument/2006/relationships/customXml" Target="../ink/ink2330.xml"/><Relationship Id="rId180" Type="http://schemas.openxmlformats.org/officeDocument/2006/relationships/customXml" Target="../ink/ink2399.xml"/><Relationship Id="rId210" Type="http://schemas.openxmlformats.org/officeDocument/2006/relationships/image" Target="../media/image378.png"/><Relationship Id="rId215" Type="http://schemas.openxmlformats.org/officeDocument/2006/relationships/customXml" Target="../ink/ink2417.xml"/><Relationship Id="rId236" Type="http://schemas.openxmlformats.org/officeDocument/2006/relationships/image" Target="../media/image391.png"/><Relationship Id="rId26" Type="http://schemas.openxmlformats.org/officeDocument/2006/relationships/image" Target="../media/image1797.png"/><Relationship Id="rId231" Type="http://schemas.openxmlformats.org/officeDocument/2006/relationships/customXml" Target="../ink/ink2425.xml"/><Relationship Id="rId47" Type="http://schemas.openxmlformats.org/officeDocument/2006/relationships/customXml" Target="../ink/ink2349.xml"/><Relationship Id="rId68" Type="http://schemas.openxmlformats.org/officeDocument/2006/relationships/image" Target="../media/image1818.png"/><Relationship Id="rId89" Type="http://schemas.openxmlformats.org/officeDocument/2006/relationships/customXml" Target="../ink/ink2370.xml"/><Relationship Id="rId133" Type="http://schemas.openxmlformats.org/officeDocument/2006/relationships/image" Target="../media/image1851.png"/><Relationship Id="rId154" Type="http://schemas.openxmlformats.org/officeDocument/2006/relationships/customXml" Target="../ink/ink2386.xml"/><Relationship Id="rId175" Type="http://schemas.openxmlformats.org/officeDocument/2006/relationships/image" Target="../media/image1872.png"/><Relationship Id="rId196" Type="http://schemas.openxmlformats.org/officeDocument/2006/relationships/customXml" Target="../ink/ink2407.xml"/><Relationship Id="rId200" Type="http://schemas.openxmlformats.org/officeDocument/2006/relationships/customXml" Target="../ink/ink2409.xml"/><Relationship Id="rId16" Type="http://schemas.openxmlformats.org/officeDocument/2006/relationships/image" Target="../media/image17920.png"/><Relationship Id="rId221" Type="http://schemas.openxmlformats.org/officeDocument/2006/relationships/customXml" Target="../ink/ink2420.xml"/><Relationship Id="rId242" Type="http://schemas.openxmlformats.org/officeDocument/2006/relationships/image" Target="../media/image394.png"/><Relationship Id="rId37" Type="http://schemas.openxmlformats.org/officeDocument/2006/relationships/customXml" Target="../ink/ink2344.xml"/><Relationship Id="rId58" Type="http://schemas.openxmlformats.org/officeDocument/2006/relationships/image" Target="../media/image1813.png"/><Relationship Id="rId79" Type="http://schemas.openxmlformats.org/officeDocument/2006/relationships/customXml" Target="../ink/ink2365.xml"/><Relationship Id="rId144" Type="http://schemas.openxmlformats.org/officeDocument/2006/relationships/customXml" Target="../ink/ink2381.xml"/><Relationship Id="rId90" Type="http://schemas.openxmlformats.org/officeDocument/2006/relationships/image" Target="../media/image18440.png"/><Relationship Id="rId165" Type="http://schemas.openxmlformats.org/officeDocument/2006/relationships/image" Target="../media/image1867.png"/><Relationship Id="rId186" Type="http://schemas.openxmlformats.org/officeDocument/2006/relationships/customXml" Target="../ink/ink2402.xml"/><Relationship Id="rId211" Type="http://schemas.openxmlformats.org/officeDocument/2006/relationships/customXml" Target="../ink/ink2415.xml"/><Relationship Id="rId232" Type="http://schemas.openxmlformats.org/officeDocument/2006/relationships/image" Target="../media/image389.png"/><Relationship Id="rId27" Type="http://schemas.openxmlformats.org/officeDocument/2006/relationships/customXml" Target="../ink/ink2339.xml"/><Relationship Id="rId48" Type="http://schemas.openxmlformats.org/officeDocument/2006/relationships/image" Target="../media/image1808.png"/><Relationship Id="rId69" Type="http://schemas.openxmlformats.org/officeDocument/2006/relationships/customXml" Target="../ink/ink2360.xml"/><Relationship Id="rId134" Type="http://schemas.openxmlformats.org/officeDocument/2006/relationships/customXml" Target="../ink/ink2376.xml"/><Relationship Id="rId80" Type="http://schemas.openxmlformats.org/officeDocument/2006/relationships/image" Target="../media/image1824.png"/><Relationship Id="rId155" Type="http://schemas.openxmlformats.org/officeDocument/2006/relationships/image" Target="../media/image1862.png"/><Relationship Id="rId176" Type="http://schemas.openxmlformats.org/officeDocument/2006/relationships/customXml" Target="../ink/ink2397.xml"/><Relationship Id="rId197" Type="http://schemas.openxmlformats.org/officeDocument/2006/relationships/image" Target="../media/image1883.png"/><Relationship Id="rId201" Type="http://schemas.openxmlformats.org/officeDocument/2006/relationships/image" Target="../media/image1885.png"/><Relationship Id="rId222" Type="http://schemas.openxmlformats.org/officeDocument/2006/relationships/image" Target="../media/image384.png"/><Relationship Id="rId17" Type="http://schemas.openxmlformats.org/officeDocument/2006/relationships/customXml" Target="../ink/ink2334.xml"/><Relationship Id="rId38" Type="http://schemas.openxmlformats.org/officeDocument/2006/relationships/image" Target="../media/image1803.png"/><Relationship Id="rId59" Type="http://schemas.openxmlformats.org/officeDocument/2006/relationships/customXml" Target="../ink/ink2355.xml"/><Relationship Id="rId70" Type="http://schemas.openxmlformats.org/officeDocument/2006/relationships/image" Target="../media/image1819.png"/><Relationship Id="rId91" Type="http://schemas.openxmlformats.org/officeDocument/2006/relationships/customXml" Target="../ink/ink2371.xml"/><Relationship Id="rId145" Type="http://schemas.openxmlformats.org/officeDocument/2006/relationships/image" Target="../media/image1857.png"/><Relationship Id="rId166" Type="http://schemas.openxmlformats.org/officeDocument/2006/relationships/customXml" Target="../ink/ink2392.xml"/><Relationship Id="rId187" Type="http://schemas.openxmlformats.org/officeDocument/2006/relationships/image" Target="../media/image1878.png"/><Relationship Id="rId1" Type="http://schemas.openxmlformats.org/officeDocument/2006/relationships/slideLayout" Target="../slideLayouts/slideLayout1.xml"/><Relationship Id="rId212" Type="http://schemas.openxmlformats.org/officeDocument/2006/relationships/image" Target="../media/image379.png"/><Relationship Id="rId233" Type="http://schemas.openxmlformats.org/officeDocument/2006/relationships/customXml" Target="../ink/ink2426.xml"/><Relationship Id="rId28" Type="http://schemas.openxmlformats.org/officeDocument/2006/relationships/image" Target="../media/image1798.png"/><Relationship Id="rId49" Type="http://schemas.openxmlformats.org/officeDocument/2006/relationships/customXml" Target="../ink/ink2350.xml"/><Relationship Id="rId60" Type="http://schemas.openxmlformats.org/officeDocument/2006/relationships/image" Target="../media/image1814.png"/><Relationship Id="rId81" Type="http://schemas.openxmlformats.org/officeDocument/2006/relationships/customXml" Target="../ink/ink2366.xml"/><Relationship Id="rId135" Type="http://schemas.openxmlformats.org/officeDocument/2006/relationships/image" Target="../media/image1852.png"/><Relationship Id="rId156" Type="http://schemas.openxmlformats.org/officeDocument/2006/relationships/customXml" Target="../ink/ink2387.xml"/><Relationship Id="rId177" Type="http://schemas.openxmlformats.org/officeDocument/2006/relationships/image" Target="../media/image1873.png"/><Relationship Id="rId198" Type="http://schemas.openxmlformats.org/officeDocument/2006/relationships/customXml" Target="../ink/ink2408.xml"/><Relationship Id="rId202" Type="http://schemas.openxmlformats.org/officeDocument/2006/relationships/customXml" Target="../ink/ink2410.xml"/><Relationship Id="rId223" Type="http://schemas.openxmlformats.org/officeDocument/2006/relationships/customXml" Target="../ink/ink2421.xml"/><Relationship Id="rId18" Type="http://schemas.openxmlformats.org/officeDocument/2006/relationships/image" Target="../media/image17930.png"/><Relationship Id="rId39" Type="http://schemas.openxmlformats.org/officeDocument/2006/relationships/customXml" Target="../ink/ink2345.xml"/><Relationship Id="rId50" Type="http://schemas.openxmlformats.org/officeDocument/2006/relationships/image" Target="../media/image1809.png"/><Relationship Id="rId146" Type="http://schemas.openxmlformats.org/officeDocument/2006/relationships/customXml" Target="../ink/ink2382.xml"/><Relationship Id="rId167" Type="http://schemas.openxmlformats.org/officeDocument/2006/relationships/image" Target="../media/image1868.png"/><Relationship Id="rId188" Type="http://schemas.openxmlformats.org/officeDocument/2006/relationships/customXml" Target="../ink/ink2403.xml"/><Relationship Id="rId71" Type="http://schemas.openxmlformats.org/officeDocument/2006/relationships/customXml" Target="../ink/ink2361.xml"/><Relationship Id="rId92" Type="http://schemas.openxmlformats.org/officeDocument/2006/relationships/image" Target="../media/image1845.png"/><Relationship Id="rId213" Type="http://schemas.openxmlformats.org/officeDocument/2006/relationships/customXml" Target="../ink/ink2416.xml"/><Relationship Id="rId234" Type="http://schemas.openxmlformats.org/officeDocument/2006/relationships/image" Target="../media/image390.png"/><Relationship Id="rId2" Type="http://schemas.openxmlformats.org/officeDocument/2006/relationships/notesSlide" Target="../notesSlides/notesSlide20.xml"/><Relationship Id="rId29" Type="http://schemas.openxmlformats.org/officeDocument/2006/relationships/customXml" Target="../ink/ink2340.xml"/><Relationship Id="rId40" Type="http://schemas.openxmlformats.org/officeDocument/2006/relationships/image" Target="../media/image1804.png"/><Relationship Id="rId136" Type="http://schemas.openxmlformats.org/officeDocument/2006/relationships/customXml" Target="../ink/ink2377.xml"/><Relationship Id="rId157" Type="http://schemas.openxmlformats.org/officeDocument/2006/relationships/image" Target="../media/image1863.png"/><Relationship Id="rId178" Type="http://schemas.openxmlformats.org/officeDocument/2006/relationships/customXml" Target="../ink/ink2398.xml"/></Relationships>
</file>

<file path=ppt/slides/_rels/slide5.xml.rels><?xml version="1.0" encoding="UTF-8" standalone="yes"?>
<Relationships xmlns="http://schemas.openxmlformats.org/package/2006/relationships"><Relationship Id="rId117" Type="http://schemas.openxmlformats.org/officeDocument/2006/relationships/image" Target="../media/image70.png"/><Relationship Id="rId42" Type="http://schemas.openxmlformats.org/officeDocument/2006/relationships/customXml" Target="../ink/ink33.xml"/><Relationship Id="rId63" Type="http://schemas.openxmlformats.org/officeDocument/2006/relationships/image" Target="../media/image43.png"/><Relationship Id="rId84" Type="http://schemas.openxmlformats.org/officeDocument/2006/relationships/customXml" Target="../ink/ink54.xml"/><Relationship Id="rId138" Type="http://schemas.openxmlformats.org/officeDocument/2006/relationships/customXml" Target="../ink/ink81.xml"/><Relationship Id="rId107" Type="http://schemas.openxmlformats.org/officeDocument/2006/relationships/image" Target="../media/image65.png"/><Relationship Id="rId11" Type="http://schemas.openxmlformats.org/officeDocument/2006/relationships/image" Target="../media/image21.png"/><Relationship Id="rId32" Type="http://schemas.openxmlformats.org/officeDocument/2006/relationships/customXml" Target="../ink/ink28.xml"/><Relationship Id="rId37" Type="http://schemas.openxmlformats.org/officeDocument/2006/relationships/image" Target="../media/image34.png"/><Relationship Id="rId53" Type="http://schemas.openxmlformats.org/officeDocument/2006/relationships/image" Target="../media/image29.png"/><Relationship Id="rId58" Type="http://schemas.openxmlformats.org/officeDocument/2006/relationships/customXml" Target="../ink/ink41.xml"/><Relationship Id="rId74" Type="http://schemas.openxmlformats.org/officeDocument/2006/relationships/customXml" Target="../ink/ink49.xml"/><Relationship Id="rId79" Type="http://schemas.openxmlformats.org/officeDocument/2006/relationships/image" Target="../media/image51.png"/><Relationship Id="rId102" Type="http://schemas.openxmlformats.org/officeDocument/2006/relationships/customXml" Target="../ink/ink63.xml"/><Relationship Id="rId123" Type="http://schemas.openxmlformats.org/officeDocument/2006/relationships/image" Target="../media/image73.png"/><Relationship Id="rId128" Type="http://schemas.openxmlformats.org/officeDocument/2006/relationships/customXml" Target="../ink/ink76.xml"/><Relationship Id="rId144" Type="http://schemas.openxmlformats.org/officeDocument/2006/relationships/customXml" Target="../ink/ink84.xml"/><Relationship Id="rId149" Type="http://schemas.openxmlformats.org/officeDocument/2006/relationships/image" Target="../media/image86.png"/><Relationship Id="rId5" Type="http://schemas.openxmlformats.org/officeDocument/2006/relationships/image" Target="../media/image18.png"/><Relationship Id="rId90" Type="http://schemas.openxmlformats.org/officeDocument/2006/relationships/customXml" Target="../ink/ink57.xml"/><Relationship Id="rId95" Type="http://schemas.openxmlformats.org/officeDocument/2006/relationships/image" Target="../media/image59.png"/><Relationship Id="rId43" Type="http://schemas.openxmlformats.org/officeDocument/2006/relationships/image" Target="../media/image37.png"/><Relationship Id="rId48" Type="http://schemas.openxmlformats.org/officeDocument/2006/relationships/customXml" Target="../ink/ink36.xml"/><Relationship Id="rId64" Type="http://schemas.openxmlformats.org/officeDocument/2006/relationships/customXml" Target="../ink/ink44.xml"/><Relationship Id="rId69" Type="http://schemas.openxmlformats.org/officeDocument/2006/relationships/image" Target="../media/image46.png"/><Relationship Id="rId113" Type="http://schemas.openxmlformats.org/officeDocument/2006/relationships/image" Target="../media/image68.png"/><Relationship Id="rId118" Type="http://schemas.openxmlformats.org/officeDocument/2006/relationships/customXml" Target="../ink/ink71.xml"/><Relationship Id="rId134" Type="http://schemas.openxmlformats.org/officeDocument/2006/relationships/customXml" Target="../ink/ink79.xml"/><Relationship Id="rId139" Type="http://schemas.openxmlformats.org/officeDocument/2006/relationships/image" Target="../media/image81.png"/><Relationship Id="rId80" Type="http://schemas.openxmlformats.org/officeDocument/2006/relationships/customXml" Target="../ink/ink52.xml"/><Relationship Id="rId85" Type="http://schemas.openxmlformats.org/officeDocument/2006/relationships/image" Target="../media/image54.png"/><Relationship Id="rId12" Type="http://schemas.openxmlformats.org/officeDocument/2006/relationships/customXml" Target="../ink/ink22.xml"/><Relationship Id="rId17"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customXml" Target="../ink/ink31.xml"/><Relationship Id="rId59" Type="http://schemas.openxmlformats.org/officeDocument/2006/relationships/image" Target="../media/image41.png"/><Relationship Id="rId103" Type="http://schemas.openxmlformats.org/officeDocument/2006/relationships/image" Target="../media/image63.png"/><Relationship Id="rId108" Type="http://schemas.openxmlformats.org/officeDocument/2006/relationships/customXml" Target="../ink/ink66.xml"/><Relationship Id="rId124" Type="http://schemas.openxmlformats.org/officeDocument/2006/relationships/customXml" Target="../ink/ink74.xml"/><Relationship Id="rId129" Type="http://schemas.openxmlformats.org/officeDocument/2006/relationships/image" Target="../media/image76.png"/><Relationship Id="rId54" Type="http://schemas.openxmlformats.org/officeDocument/2006/relationships/customXml" Target="../ink/ink39.xml"/><Relationship Id="rId70" Type="http://schemas.openxmlformats.org/officeDocument/2006/relationships/customXml" Target="../ink/ink47.xml"/><Relationship Id="rId75" Type="http://schemas.openxmlformats.org/officeDocument/2006/relationships/image" Target="../media/image49.png"/><Relationship Id="rId91" Type="http://schemas.openxmlformats.org/officeDocument/2006/relationships/image" Target="../media/image57.png"/><Relationship Id="rId96" Type="http://schemas.openxmlformats.org/officeDocument/2006/relationships/customXml" Target="../ink/ink60.xml"/><Relationship Id="rId140" Type="http://schemas.openxmlformats.org/officeDocument/2006/relationships/customXml" Target="../ink/ink82.xml"/><Relationship Id="rId145"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customXml" Target="../ink/ink19.xml"/><Relationship Id="rId23" Type="http://schemas.openxmlformats.org/officeDocument/2006/relationships/image" Target="../media/image27.png"/><Relationship Id="rId49" Type="http://schemas.openxmlformats.org/officeDocument/2006/relationships/image" Target="../media/image26.png"/><Relationship Id="rId114" Type="http://schemas.openxmlformats.org/officeDocument/2006/relationships/customXml" Target="../ink/ink69.xml"/><Relationship Id="rId119" Type="http://schemas.openxmlformats.org/officeDocument/2006/relationships/image" Target="../media/image71.png"/><Relationship Id="rId44" Type="http://schemas.openxmlformats.org/officeDocument/2006/relationships/customXml" Target="../ink/ink34.xml"/><Relationship Id="rId60" Type="http://schemas.openxmlformats.org/officeDocument/2006/relationships/customXml" Target="../ink/ink42.xml"/><Relationship Id="rId65" Type="http://schemas.openxmlformats.org/officeDocument/2006/relationships/image" Target="../media/image44.png"/><Relationship Id="rId81" Type="http://schemas.openxmlformats.org/officeDocument/2006/relationships/image" Target="../media/image52.png"/><Relationship Id="rId86" Type="http://schemas.openxmlformats.org/officeDocument/2006/relationships/customXml" Target="../ink/ink55.xml"/><Relationship Id="rId130" Type="http://schemas.openxmlformats.org/officeDocument/2006/relationships/customXml" Target="../ink/ink77.xml"/><Relationship Id="rId135" Type="http://schemas.openxmlformats.org/officeDocument/2006/relationships/image" Target="../media/image79.png"/><Relationship Id="rId13" Type="http://schemas.openxmlformats.org/officeDocument/2006/relationships/image" Target="../media/image22.png"/><Relationship Id="rId18" Type="http://schemas.openxmlformats.org/officeDocument/2006/relationships/customXml" Target="../ink/ink25.xml"/><Relationship Id="rId39" Type="http://schemas.openxmlformats.org/officeDocument/2006/relationships/image" Target="../media/image35.png"/><Relationship Id="rId109" Type="http://schemas.openxmlformats.org/officeDocument/2006/relationships/image" Target="../media/image66.png"/><Relationship Id="rId34" Type="http://schemas.openxmlformats.org/officeDocument/2006/relationships/customXml" Target="../ink/ink29.xml"/><Relationship Id="rId50" Type="http://schemas.openxmlformats.org/officeDocument/2006/relationships/customXml" Target="../ink/ink37.xml"/><Relationship Id="rId55" Type="http://schemas.openxmlformats.org/officeDocument/2006/relationships/image" Target="../media/image39.png"/><Relationship Id="rId76" Type="http://schemas.openxmlformats.org/officeDocument/2006/relationships/customXml" Target="../ink/ink50.xml"/><Relationship Id="rId97" Type="http://schemas.openxmlformats.org/officeDocument/2006/relationships/image" Target="../media/image60.png"/><Relationship Id="rId104" Type="http://schemas.openxmlformats.org/officeDocument/2006/relationships/customXml" Target="../ink/ink64.xml"/><Relationship Id="rId120" Type="http://schemas.openxmlformats.org/officeDocument/2006/relationships/customXml" Target="../ink/ink72.xml"/><Relationship Id="rId125" Type="http://schemas.openxmlformats.org/officeDocument/2006/relationships/image" Target="../media/image74.png"/><Relationship Id="rId141" Type="http://schemas.openxmlformats.org/officeDocument/2006/relationships/image" Target="../media/image82.png"/><Relationship Id="rId146" Type="http://schemas.openxmlformats.org/officeDocument/2006/relationships/customXml" Target="../ink/ink85.xml"/><Relationship Id="rId7" Type="http://schemas.openxmlformats.org/officeDocument/2006/relationships/image" Target="../media/image19.png"/><Relationship Id="rId71" Type="http://schemas.openxmlformats.org/officeDocument/2006/relationships/image" Target="../media/image47.png"/><Relationship Id="rId92" Type="http://schemas.openxmlformats.org/officeDocument/2006/relationships/customXml" Target="../ink/ink58.xml"/><Relationship Id="rId2" Type="http://schemas.openxmlformats.org/officeDocument/2006/relationships/customXml" Target="../ink/ink17.xml"/><Relationship Id="rId29" Type="http://schemas.openxmlformats.org/officeDocument/2006/relationships/image" Target="../media/image30.png"/><Relationship Id="rId24" Type="http://schemas.openxmlformats.org/officeDocument/2006/relationships/customXml" Target="../ink/ink26.xml"/><Relationship Id="rId40" Type="http://schemas.openxmlformats.org/officeDocument/2006/relationships/customXml" Target="../ink/ink32.xml"/><Relationship Id="rId45" Type="http://schemas.openxmlformats.org/officeDocument/2006/relationships/image" Target="../media/image38.png"/><Relationship Id="rId66" Type="http://schemas.openxmlformats.org/officeDocument/2006/relationships/customXml" Target="../ink/ink45.xml"/><Relationship Id="rId87" Type="http://schemas.openxmlformats.org/officeDocument/2006/relationships/image" Target="../media/image55.png"/><Relationship Id="rId110" Type="http://schemas.openxmlformats.org/officeDocument/2006/relationships/customXml" Target="../ink/ink67.xml"/><Relationship Id="rId115" Type="http://schemas.openxmlformats.org/officeDocument/2006/relationships/image" Target="../media/image69.png"/><Relationship Id="rId131" Type="http://schemas.openxmlformats.org/officeDocument/2006/relationships/image" Target="../media/image77.png"/><Relationship Id="rId136" Type="http://schemas.openxmlformats.org/officeDocument/2006/relationships/customXml" Target="../ink/ink80.xml"/><Relationship Id="rId61" Type="http://schemas.openxmlformats.org/officeDocument/2006/relationships/image" Target="../media/image42.png"/><Relationship Id="rId82" Type="http://schemas.openxmlformats.org/officeDocument/2006/relationships/customXml" Target="../ink/ink53.xml"/><Relationship Id="rId14" Type="http://schemas.openxmlformats.org/officeDocument/2006/relationships/customXml" Target="../ink/ink23.xml"/><Relationship Id="rId30" Type="http://schemas.openxmlformats.org/officeDocument/2006/relationships/customXml" Target="../ink/ink27.xml"/><Relationship Id="rId35" Type="http://schemas.openxmlformats.org/officeDocument/2006/relationships/image" Target="../media/image33.png"/><Relationship Id="rId56" Type="http://schemas.openxmlformats.org/officeDocument/2006/relationships/customXml" Target="../ink/ink40.xml"/><Relationship Id="rId77" Type="http://schemas.openxmlformats.org/officeDocument/2006/relationships/image" Target="../media/image50.png"/><Relationship Id="rId100" Type="http://schemas.openxmlformats.org/officeDocument/2006/relationships/customXml" Target="../ink/ink62.xml"/><Relationship Id="rId105" Type="http://schemas.openxmlformats.org/officeDocument/2006/relationships/image" Target="../media/image64.png"/><Relationship Id="rId126" Type="http://schemas.openxmlformats.org/officeDocument/2006/relationships/customXml" Target="../ink/ink75.xml"/><Relationship Id="rId147" Type="http://schemas.openxmlformats.org/officeDocument/2006/relationships/image" Target="../media/image85.png"/><Relationship Id="rId8" Type="http://schemas.openxmlformats.org/officeDocument/2006/relationships/customXml" Target="../ink/ink20.xml"/><Relationship Id="rId51" Type="http://schemas.openxmlformats.org/officeDocument/2006/relationships/image" Target="../media/image28.png"/><Relationship Id="rId72" Type="http://schemas.openxmlformats.org/officeDocument/2006/relationships/customXml" Target="../ink/ink48.xml"/><Relationship Id="rId93" Type="http://schemas.openxmlformats.org/officeDocument/2006/relationships/image" Target="../media/image58.png"/><Relationship Id="rId98" Type="http://schemas.openxmlformats.org/officeDocument/2006/relationships/customXml" Target="../ink/ink61.xml"/><Relationship Id="rId121" Type="http://schemas.openxmlformats.org/officeDocument/2006/relationships/image" Target="../media/image72.png"/><Relationship Id="rId142" Type="http://schemas.openxmlformats.org/officeDocument/2006/relationships/customXml" Target="../ink/ink83.xml"/><Relationship Id="rId3" Type="http://schemas.openxmlformats.org/officeDocument/2006/relationships/image" Target="../media/image17.png"/><Relationship Id="rId46" Type="http://schemas.openxmlformats.org/officeDocument/2006/relationships/customXml" Target="../ink/ink35.xml"/><Relationship Id="rId67" Type="http://schemas.openxmlformats.org/officeDocument/2006/relationships/image" Target="../media/image45.png"/><Relationship Id="rId116" Type="http://schemas.openxmlformats.org/officeDocument/2006/relationships/customXml" Target="../ink/ink70.xml"/><Relationship Id="rId137" Type="http://schemas.openxmlformats.org/officeDocument/2006/relationships/image" Target="../media/image80.png"/><Relationship Id="rId41" Type="http://schemas.openxmlformats.org/officeDocument/2006/relationships/image" Target="../media/image36.png"/><Relationship Id="rId62" Type="http://schemas.openxmlformats.org/officeDocument/2006/relationships/customXml" Target="../ink/ink43.xml"/><Relationship Id="rId83" Type="http://schemas.openxmlformats.org/officeDocument/2006/relationships/image" Target="../media/image53.png"/><Relationship Id="rId88" Type="http://schemas.openxmlformats.org/officeDocument/2006/relationships/customXml" Target="../ink/ink56.xml"/><Relationship Id="rId111" Type="http://schemas.openxmlformats.org/officeDocument/2006/relationships/image" Target="../media/image67.png"/><Relationship Id="rId132" Type="http://schemas.openxmlformats.org/officeDocument/2006/relationships/customXml" Target="../ink/ink78.xml"/><Relationship Id="rId15" Type="http://schemas.openxmlformats.org/officeDocument/2006/relationships/image" Target="../media/image23.png"/><Relationship Id="rId36" Type="http://schemas.openxmlformats.org/officeDocument/2006/relationships/customXml" Target="../ink/ink30.xml"/><Relationship Id="rId57" Type="http://schemas.openxmlformats.org/officeDocument/2006/relationships/image" Target="../media/image40.png"/><Relationship Id="rId106" Type="http://schemas.openxmlformats.org/officeDocument/2006/relationships/customXml" Target="../ink/ink65.xml"/><Relationship Id="rId127" Type="http://schemas.openxmlformats.org/officeDocument/2006/relationships/image" Target="../media/image75.png"/><Relationship Id="rId10" Type="http://schemas.openxmlformats.org/officeDocument/2006/relationships/customXml" Target="../ink/ink21.xml"/><Relationship Id="rId31" Type="http://schemas.openxmlformats.org/officeDocument/2006/relationships/image" Target="../media/image31.png"/><Relationship Id="rId52" Type="http://schemas.openxmlformats.org/officeDocument/2006/relationships/customXml" Target="../ink/ink38.xml"/><Relationship Id="rId73" Type="http://schemas.openxmlformats.org/officeDocument/2006/relationships/image" Target="../media/image48.png"/><Relationship Id="rId78" Type="http://schemas.openxmlformats.org/officeDocument/2006/relationships/customXml" Target="../ink/ink51.xml"/><Relationship Id="rId94" Type="http://schemas.openxmlformats.org/officeDocument/2006/relationships/customXml" Target="../ink/ink59.xml"/><Relationship Id="rId99" Type="http://schemas.openxmlformats.org/officeDocument/2006/relationships/image" Target="../media/image61.png"/><Relationship Id="rId101" Type="http://schemas.openxmlformats.org/officeDocument/2006/relationships/image" Target="../media/image62.png"/><Relationship Id="rId122" Type="http://schemas.openxmlformats.org/officeDocument/2006/relationships/customXml" Target="../ink/ink73.xml"/><Relationship Id="rId143" Type="http://schemas.openxmlformats.org/officeDocument/2006/relationships/image" Target="../media/image83.png"/><Relationship Id="rId148" Type="http://schemas.openxmlformats.org/officeDocument/2006/relationships/customXml" Target="../ink/ink86.xml"/><Relationship Id="rId4" Type="http://schemas.openxmlformats.org/officeDocument/2006/relationships/customXml" Target="../ink/ink18.xml"/><Relationship Id="rId9" Type="http://schemas.openxmlformats.org/officeDocument/2006/relationships/image" Target="../media/image20.png"/><Relationship Id="rId47" Type="http://schemas.openxmlformats.org/officeDocument/2006/relationships/image" Target="../media/image25.png"/><Relationship Id="rId68" Type="http://schemas.openxmlformats.org/officeDocument/2006/relationships/customXml" Target="../ink/ink46.xml"/><Relationship Id="rId89" Type="http://schemas.openxmlformats.org/officeDocument/2006/relationships/image" Target="../media/image56.png"/><Relationship Id="rId112" Type="http://schemas.openxmlformats.org/officeDocument/2006/relationships/customXml" Target="../ink/ink68.xml"/><Relationship Id="rId133" Type="http://schemas.openxmlformats.org/officeDocument/2006/relationships/image" Target="../media/image78.png"/><Relationship Id="rId16" Type="http://schemas.openxmlformats.org/officeDocument/2006/relationships/customXml" Target="../ink/ink24.xml"/></Relationships>
</file>

<file path=ppt/slides/_rels/slide50.xml.rels><?xml version="1.0" encoding="UTF-8" standalone="yes"?>
<Relationships xmlns="http://schemas.openxmlformats.org/package/2006/relationships"><Relationship Id="rId21" Type="http://schemas.openxmlformats.org/officeDocument/2006/relationships/customXml" Target="../ink/ink2440.xml"/><Relationship Id="rId42" Type="http://schemas.openxmlformats.org/officeDocument/2006/relationships/image" Target="../media/image1805.png"/><Relationship Id="rId63" Type="http://schemas.openxmlformats.org/officeDocument/2006/relationships/customXml" Target="../ink/ink2461.xml"/><Relationship Id="rId84" Type="http://schemas.openxmlformats.org/officeDocument/2006/relationships/image" Target="../media/image1826.png"/><Relationship Id="rId138" Type="http://schemas.openxmlformats.org/officeDocument/2006/relationships/image" Target="../media/image379.png"/><Relationship Id="rId159" Type="http://schemas.openxmlformats.org/officeDocument/2006/relationships/customXml" Target="../ink/ink2493.xml"/><Relationship Id="rId16" Type="http://schemas.openxmlformats.org/officeDocument/2006/relationships/image" Target="../media/image17920.png"/><Relationship Id="rId11" Type="http://schemas.openxmlformats.org/officeDocument/2006/relationships/customXml" Target="../ink/ink2435.xml"/><Relationship Id="rId32" Type="http://schemas.openxmlformats.org/officeDocument/2006/relationships/image" Target="../media/image1800.png"/><Relationship Id="rId37" Type="http://schemas.openxmlformats.org/officeDocument/2006/relationships/customXml" Target="../ink/ink2448.xml"/><Relationship Id="rId53" Type="http://schemas.openxmlformats.org/officeDocument/2006/relationships/customXml" Target="../ink/ink2456.xml"/><Relationship Id="rId58" Type="http://schemas.openxmlformats.org/officeDocument/2006/relationships/image" Target="../media/image1813.png"/><Relationship Id="rId74" Type="http://schemas.openxmlformats.org/officeDocument/2006/relationships/image" Target="../media/image1821.png"/><Relationship Id="rId79" Type="http://schemas.openxmlformats.org/officeDocument/2006/relationships/customXml" Target="../ink/ink2469.xml"/><Relationship Id="rId128" Type="http://schemas.openxmlformats.org/officeDocument/2006/relationships/customXml" Target="../ink/ink2477.xml"/><Relationship Id="rId144" Type="http://schemas.openxmlformats.org/officeDocument/2006/relationships/image" Target="../media/image382.png"/><Relationship Id="rId149" Type="http://schemas.openxmlformats.org/officeDocument/2006/relationships/customXml" Target="../ink/ink2488.xml"/><Relationship Id="rId5" Type="http://schemas.openxmlformats.org/officeDocument/2006/relationships/customXml" Target="../ink/ink2432.xml"/><Relationship Id="rId90" Type="http://schemas.openxmlformats.org/officeDocument/2006/relationships/image" Target="../media/image18440.png"/><Relationship Id="rId160" Type="http://schemas.openxmlformats.org/officeDocument/2006/relationships/image" Target="../media/image390.png"/><Relationship Id="rId165" Type="http://schemas.openxmlformats.org/officeDocument/2006/relationships/customXml" Target="../ink/ink2496.xml"/><Relationship Id="rId22" Type="http://schemas.openxmlformats.org/officeDocument/2006/relationships/image" Target="../media/image1795.png"/><Relationship Id="rId27" Type="http://schemas.openxmlformats.org/officeDocument/2006/relationships/customXml" Target="../ink/ink2443.xml"/><Relationship Id="rId43" Type="http://schemas.openxmlformats.org/officeDocument/2006/relationships/customXml" Target="../ink/ink2451.xml"/><Relationship Id="rId48" Type="http://schemas.openxmlformats.org/officeDocument/2006/relationships/image" Target="../media/image1808.png"/><Relationship Id="rId64" Type="http://schemas.openxmlformats.org/officeDocument/2006/relationships/image" Target="../media/image1816.png"/><Relationship Id="rId69" Type="http://schemas.openxmlformats.org/officeDocument/2006/relationships/customXml" Target="../ink/ink2464.xml"/><Relationship Id="rId134" Type="http://schemas.openxmlformats.org/officeDocument/2006/relationships/image" Target="../media/image377.png"/><Relationship Id="rId139" Type="http://schemas.openxmlformats.org/officeDocument/2006/relationships/customXml" Target="../ink/ink2483.xml"/><Relationship Id="rId80" Type="http://schemas.openxmlformats.org/officeDocument/2006/relationships/image" Target="../media/image1824.png"/><Relationship Id="rId85" Type="http://schemas.openxmlformats.org/officeDocument/2006/relationships/customXml" Target="../ink/ink2472.xml"/><Relationship Id="rId150" Type="http://schemas.openxmlformats.org/officeDocument/2006/relationships/image" Target="../media/image385.png"/><Relationship Id="rId155" Type="http://schemas.openxmlformats.org/officeDocument/2006/relationships/customXml" Target="../ink/ink2491.xml"/><Relationship Id="rId12" Type="http://schemas.openxmlformats.org/officeDocument/2006/relationships/image" Target="../media/image17900.png"/><Relationship Id="rId17" Type="http://schemas.openxmlformats.org/officeDocument/2006/relationships/customXml" Target="../ink/ink2438.xml"/><Relationship Id="rId33" Type="http://schemas.openxmlformats.org/officeDocument/2006/relationships/customXml" Target="../ink/ink2446.xml"/><Relationship Id="rId38" Type="http://schemas.openxmlformats.org/officeDocument/2006/relationships/image" Target="../media/image1803.png"/><Relationship Id="rId59" Type="http://schemas.openxmlformats.org/officeDocument/2006/relationships/customXml" Target="../ink/ink2459.xml"/><Relationship Id="rId129" Type="http://schemas.openxmlformats.org/officeDocument/2006/relationships/image" Target="../media/image1889.png"/><Relationship Id="rId54" Type="http://schemas.openxmlformats.org/officeDocument/2006/relationships/image" Target="../media/image1811.png"/><Relationship Id="rId70" Type="http://schemas.openxmlformats.org/officeDocument/2006/relationships/image" Target="../media/image1819.png"/><Relationship Id="rId75" Type="http://schemas.openxmlformats.org/officeDocument/2006/relationships/customXml" Target="../ink/ink2467.xml"/><Relationship Id="rId91" Type="http://schemas.openxmlformats.org/officeDocument/2006/relationships/customXml" Target="../ink/ink2475.xml"/><Relationship Id="rId140" Type="http://schemas.openxmlformats.org/officeDocument/2006/relationships/image" Target="../media/image380.png"/><Relationship Id="rId145" Type="http://schemas.openxmlformats.org/officeDocument/2006/relationships/customXml" Target="../ink/ink2486.xml"/><Relationship Id="rId161" Type="http://schemas.openxmlformats.org/officeDocument/2006/relationships/customXml" Target="../ink/ink2494.xml"/><Relationship Id="rId166" Type="http://schemas.openxmlformats.org/officeDocument/2006/relationships/image" Target="../media/image393.png"/><Relationship Id="rId1" Type="http://schemas.openxmlformats.org/officeDocument/2006/relationships/slideLayout" Target="../slideLayouts/slideLayout1.xml"/><Relationship Id="rId6" Type="http://schemas.openxmlformats.org/officeDocument/2006/relationships/image" Target="../media/image17870.png"/><Relationship Id="rId23" Type="http://schemas.openxmlformats.org/officeDocument/2006/relationships/customXml" Target="../ink/ink2441.xml"/><Relationship Id="rId28" Type="http://schemas.openxmlformats.org/officeDocument/2006/relationships/image" Target="../media/image1798.png"/><Relationship Id="rId49" Type="http://schemas.openxmlformats.org/officeDocument/2006/relationships/customXml" Target="../ink/ink2454.xml"/><Relationship Id="rId44" Type="http://schemas.openxmlformats.org/officeDocument/2006/relationships/image" Target="../media/image1806.png"/><Relationship Id="rId60" Type="http://schemas.openxmlformats.org/officeDocument/2006/relationships/image" Target="../media/image1814.png"/><Relationship Id="rId65" Type="http://schemas.openxmlformats.org/officeDocument/2006/relationships/customXml" Target="../ink/ink2462.xml"/><Relationship Id="rId81" Type="http://schemas.openxmlformats.org/officeDocument/2006/relationships/customXml" Target="../ink/ink2470.xml"/><Relationship Id="rId86" Type="http://schemas.openxmlformats.org/officeDocument/2006/relationships/image" Target="../media/image1827.png"/><Relationship Id="rId130" Type="http://schemas.openxmlformats.org/officeDocument/2006/relationships/customXml" Target="../ink/ink2478.xml"/><Relationship Id="rId135" Type="http://schemas.openxmlformats.org/officeDocument/2006/relationships/customXml" Target="../ink/ink2481.xml"/><Relationship Id="rId151" Type="http://schemas.openxmlformats.org/officeDocument/2006/relationships/customXml" Target="../ink/ink2489.xml"/><Relationship Id="rId156" Type="http://schemas.openxmlformats.org/officeDocument/2006/relationships/image" Target="../media/image388.png"/><Relationship Id="rId13" Type="http://schemas.openxmlformats.org/officeDocument/2006/relationships/customXml" Target="../ink/ink2436.xml"/><Relationship Id="rId18" Type="http://schemas.openxmlformats.org/officeDocument/2006/relationships/image" Target="../media/image17930.png"/><Relationship Id="rId39" Type="http://schemas.openxmlformats.org/officeDocument/2006/relationships/customXml" Target="../ink/ink2449.xml"/><Relationship Id="rId34" Type="http://schemas.openxmlformats.org/officeDocument/2006/relationships/image" Target="../media/image1801.png"/><Relationship Id="rId50" Type="http://schemas.openxmlformats.org/officeDocument/2006/relationships/image" Target="../media/image1809.png"/><Relationship Id="rId55" Type="http://schemas.openxmlformats.org/officeDocument/2006/relationships/customXml" Target="../ink/ink2457.xml"/><Relationship Id="rId76" Type="http://schemas.openxmlformats.org/officeDocument/2006/relationships/image" Target="../media/image1822.png"/><Relationship Id="rId141" Type="http://schemas.openxmlformats.org/officeDocument/2006/relationships/customXml" Target="../ink/ink2484.xml"/><Relationship Id="rId146" Type="http://schemas.openxmlformats.org/officeDocument/2006/relationships/image" Target="../media/image383.png"/><Relationship Id="rId167" Type="http://schemas.openxmlformats.org/officeDocument/2006/relationships/customXml" Target="../ink/ink2497.xml"/><Relationship Id="rId7" Type="http://schemas.openxmlformats.org/officeDocument/2006/relationships/customXml" Target="../ink/ink2433.xml"/><Relationship Id="rId71" Type="http://schemas.openxmlformats.org/officeDocument/2006/relationships/customXml" Target="../ink/ink2465.xml"/><Relationship Id="rId92" Type="http://schemas.openxmlformats.org/officeDocument/2006/relationships/image" Target="../media/image1845.png"/><Relationship Id="rId162" Type="http://schemas.openxmlformats.org/officeDocument/2006/relationships/image" Target="../media/image391.png"/><Relationship Id="rId2" Type="http://schemas.openxmlformats.org/officeDocument/2006/relationships/notesSlide" Target="../notesSlides/notesSlide21.xml"/><Relationship Id="rId29" Type="http://schemas.openxmlformats.org/officeDocument/2006/relationships/customXml" Target="../ink/ink2444.xml"/><Relationship Id="rId24" Type="http://schemas.openxmlformats.org/officeDocument/2006/relationships/image" Target="../media/image1796.png"/><Relationship Id="rId40" Type="http://schemas.openxmlformats.org/officeDocument/2006/relationships/image" Target="../media/image1804.png"/><Relationship Id="rId45" Type="http://schemas.openxmlformats.org/officeDocument/2006/relationships/customXml" Target="../ink/ink2452.xml"/><Relationship Id="rId66" Type="http://schemas.openxmlformats.org/officeDocument/2006/relationships/image" Target="../media/image1817.png"/><Relationship Id="rId87" Type="http://schemas.openxmlformats.org/officeDocument/2006/relationships/customXml" Target="../ink/ink2473.xml"/><Relationship Id="rId131" Type="http://schemas.openxmlformats.org/officeDocument/2006/relationships/image" Target="../media/image1890.png"/><Relationship Id="rId136" Type="http://schemas.openxmlformats.org/officeDocument/2006/relationships/image" Target="../media/image378.png"/><Relationship Id="rId157" Type="http://schemas.openxmlformats.org/officeDocument/2006/relationships/customXml" Target="../ink/ink2492.xml"/><Relationship Id="rId61" Type="http://schemas.openxmlformats.org/officeDocument/2006/relationships/customXml" Target="../ink/ink2460.xml"/><Relationship Id="rId82" Type="http://schemas.openxmlformats.org/officeDocument/2006/relationships/image" Target="../media/image1825.png"/><Relationship Id="rId152" Type="http://schemas.openxmlformats.org/officeDocument/2006/relationships/image" Target="../media/image386.png"/><Relationship Id="rId19" Type="http://schemas.openxmlformats.org/officeDocument/2006/relationships/customXml" Target="../ink/ink2439.xml"/><Relationship Id="rId14" Type="http://schemas.openxmlformats.org/officeDocument/2006/relationships/image" Target="../media/image17910.png"/><Relationship Id="rId30" Type="http://schemas.openxmlformats.org/officeDocument/2006/relationships/image" Target="../media/image1799.png"/><Relationship Id="rId35" Type="http://schemas.openxmlformats.org/officeDocument/2006/relationships/customXml" Target="../ink/ink2447.xml"/><Relationship Id="rId56" Type="http://schemas.openxmlformats.org/officeDocument/2006/relationships/image" Target="../media/image1812.png"/><Relationship Id="rId77" Type="http://schemas.openxmlformats.org/officeDocument/2006/relationships/customXml" Target="../ink/ink2468.xml"/><Relationship Id="rId147" Type="http://schemas.openxmlformats.org/officeDocument/2006/relationships/customXml" Target="../ink/ink2487.xml"/><Relationship Id="rId168" Type="http://schemas.openxmlformats.org/officeDocument/2006/relationships/image" Target="../media/image394.png"/><Relationship Id="rId8" Type="http://schemas.openxmlformats.org/officeDocument/2006/relationships/image" Target="../media/image17880.png"/><Relationship Id="rId51" Type="http://schemas.openxmlformats.org/officeDocument/2006/relationships/customXml" Target="../ink/ink2455.xml"/><Relationship Id="rId72" Type="http://schemas.openxmlformats.org/officeDocument/2006/relationships/image" Target="../media/image1820.png"/><Relationship Id="rId93" Type="http://schemas.openxmlformats.org/officeDocument/2006/relationships/customXml" Target="../ink/ink2476.xml"/><Relationship Id="rId142" Type="http://schemas.openxmlformats.org/officeDocument/2006/relationships/image" Target="../media/image381.png"/><Relationship Id="rId163" Type="http://schemas.openxmlformats.org/officeDocument/2006/relationships/customXml" Target="../ink/ink2495.xml"/><Relationship Id="rId3" Type="http://schemas.openxmlformats.org/officeDocument/2006/relationships/customXml" Target="../ink/ink2431.xml"/><Relationship Id="rId25" Type="http://schemas.openxmlformats.org/officeDocument/2006/relationships/customXml" Target="../ink/ink2442.xml"/><Relationship Id="rId46" Type="http://schemas.openxmlformats.org/officeDocument/2006/relationships/image" Target="../media/image1807.png"/><Relationship Id="rId67" Type="http://schemas.openxmlformats.org/officeDocument/2006/relationships/customXml" Target="../ink/ink2463.xml"/><Relationship Id="rId137" Type="http://schemas.openxmlformats.org/officeDocument/2006/relationships/customXml" Target="../ink/ink2482.xml"/><Relationship Id="rId158" Type="http://schemas.openxmlformats.org/officeDocument/2006/relationships/image" Target="../media/image389.png"/><Relationship Id="rId20" Type="http://schemas.openxmlformats.org/officeDocument/2006/relationships/image" Target="../media/image1794.png"/><Relationship Id="rId41" Type="http://schemas.openxmlformats.org/officeDocument/2006/relationships/customXml" Target="../ink/ink2450.xml"/><Relationship Id="rId62" Type="http://schemas.openxmlformats.org/officeDocument/2006/relationships/image" Target="../media/image1815.png"/><Relationship Id="rId83" Type="http://schemas.openxmlformats.org/officeDocument/2006/relationships/customXml" Target="../ink/ink2471.xml"/><Relationship Id="rId88" Type="http://schemas.openxmlformats.org/officeDocument/2006/relationships/image" Target="../media/image1828.png"/><Relationship Id="rId132" Type="http://schemas.openxmlformats.org/officeDocument/2006/relationships/customXml" Target="../ink/ink2479.xml"/><Relationship Id="rId153" Type="http://schemas.openxmlformats.org/officeDocument/2006/relationships/customXml" Target="../ink/ink2490.xml"/><Relationship Id="rId15" Type="http://schemas.openxmlformats.org/officeDocument/2006/relationships/customXml" Target="../ink/ink2437.xml"/><Relationship Id="rId36" Type="http://schemas.openxmlformats.org/officeDocument/2006/relationships/image" Target="../media/image1802.png"/><Relationship Id="rId57" Type="http://schemas.openxmlformats.org/officeDocument/2006/relationships/customXml" Target="../ink/ink2458.xml"/><Relationship Id="rId127" Type="http://schemas.openxmlformats.org/officeDocument/2006/relationships/image" Target="../media/image1888.png"/><Relationship Id="rId10" Type="http://schemas.openxmlformats.org/officeDocument/2006/relationships/image" Target="../media/image17890.png"/><Relationship Id="rId31" Type="http://schemas.openxmlformats.org/officeDocument/2006/relationships/customXml" Target="../ink/ink2445.xml"/><Relationship Id="rId52" Type="http://schemas.openxmlformats.org/officeDocument/2006/relationships/image" Target="../media/image1810.png"/><Relationship Id="rId73" Type="http://schemas.openxmlformats.org/officeDocument/2006/relationships/customXml" Target="../ink/ink2466.xml"/><Relationship Id="rId78" Type="http://schemas.openxmlformats.org/officeDocument/2006/relationships/image" Target="../media/image1823.png"/><Relationship Id="rId143" Type="http://schemas.openxmlformats.org/officeDocument/2006/relationships/customXml" Target="../ink/ink2485.xml"/><Relationship Id="rId148" Type="http://schemas.openxmlformats.org/officeDocument/2006/relationships/image" Target="../media/image384.png"/><Relationship Id="rId164" Type="http://schemas.openxmlformats.org/officeDocument/2006/relationships/image" Target="../media/image392.png"/><Relationship Id="rId4" Type="http://schemas.openxmlformats.org/officeDocument/2006/relationships/image" Target="../media/image17860.png"/><Relationship Id="rId9" Type="http://schemas.openxmlformats.org/officeDocument/2006/relationships/customXml" Target="../ink/ink2434.xml"/><Relationship Id="rId26" Type="http://schemas.openxmlformats.org/officeDocument/2006/relationships/image" Target="../media/image1797.png"/><Relationship Id="rId47" Type="http://schemas.openxmlformats.org/officeDocument/2006/relationships/customXml" Target="../ink/ink2453.xml"/><Relationship Id="rId68" Type="http://schemas.openxmlformats.org/officeDocument/2006/relationships/image" Target="../media/image1818.png"/><Relationship Id="rId89" Type="http://schemas.openxmlformats.org/officeDocument/2006/relationships/customXml" Target="../ink/ink2474.xml"/><Relationship Id="rId133" Type="http://schemas.openxmlformats.org/officeDocument/2006/relationships/customXml" Target="../ink/ink2480.xml"/><Relationship Id="rId154" Type="http://schemas.openxmlformats.org/officeDocument/2006/relationships/image" Target="../media/image387.png"/></Relationships>
</file>

<file path=ppt/slides/_rels/slide51.xml.rels><?xml version="1.0" encoding="UTF-8" standalone="yes"?>
<Relationships xmlns="http://schemas.openxmlformats.org/package/2006/relationships"><Relationship Id="rId13" Type="http://schemas.openxmlformats.org/officeDocument/2006/relationships/customXml" Target="../ink/ink2503.xml"/><Relationship Id="rId18" Type="http://schemas.openxmlformats.org/officeDocument/2006/relationships/image" Target="../media/image1898.png"/><Relationship Id="rId26" Type="http://schemas.openxmlformats.org/officeDocument/2006/relationships/image" Target="../media/image1902.png"/><Relationship Id="rId39" Type="http://schemas.openxmlformats.org/officeDocument/2006/relationships/customXml" Target="../ink/ink2516.xml"/><Relationship Id="rId21" Type="http://schemas.openxmlformats.org/officeDocument/2006/relationships/customXml" Target="../ink/ink2507.xml"/><Relationship Id="rId34" Type="http://schemas.openxmlformats.org/officeDocument/2006/relationships/image" Target="../media/image1906.png"/><Relationship Id="rId42" Type="http://schemas.openxmlformats.org/officeDocument/2006/relationships/image" Target="../media/image1910.png"/><Relationship Id="rId47" Type="http://schemas.openxmlformats.org/officeDocument/2006/relationships/customXml" Target="../ink/ink2520.xml"/><Relationship Id="rId50" Type="http://schemas.openxmlformats.org/officeDocument/2006/relationships/image" Target="../media/image1914.png"/><Relationship Id="rId55" Type="http://schemas.openxmlformats.org/officeDocument/2006/relationships/customXml" Target="../ink/ink2524.xml"/><Relationship Id="rId7" Type="http://schemas.openxmlformats.org/officeDocument/2006/relationships/customXml" Target="../ink/ink2500.xml"/><Relationship Id="rId2" Type="http://schemas.openxmlformats.org/officeDocument/2006/relationships/notesSlide" Target="../notesSlides/notesSlide22.xml"/><Relationship Id="rId16" Type="http://schemas.openxmlformats.org/officeDocument/2006/relationships/image" Target="../media/image1897.png"/><Relationship Id="rId29" Type="http://schemas.openxmlformats.org/officeDocument/2006/relationships/customXml" Target="../ink/ink2511.xml"/><Relationship Id="rId11" Type="http://schemas.openxmlformats.org/officeDocument/2006/relationships/customXml" Target="../ink/ink2502.xml"/><Relationship Id="rId24" Type="http://schemas.openxmlformats.org/officeDocument/2006/relationships/image" Target="../media/image1901.png"/><Relationship Id="rId32" Type="http://schemas.openxmlformats.org/officeDocument/2006/relationships/image" Target="../media/image1905.png"/><Relationship Id="rId37" Type="http://schemas.openxmlformats.org/officeDocument/2006/relationships/customXml" Target="../ink/ink2515.xml"/><Relationship Id="rId40" Type="http://schemas.openxmlformats.org/officeDocument/2006/relationships/image" Target="../media/image1909.png"/><Relationship Id="rId45" Type="http://schemas.openxmlformats.org/officeDocument/2006/relationships/customXml" Target="../ink/ink2519.xml"/><Relationship Id="rId53" Type="http://schemas.openxmlformats.org/officeDocument/2006/relationships/customXml" Target="../ink/ink2523.xml"/><Relationship Id="rId5" Type="http://schemas.openxmlformats.org/officeDocument/2006/relationships/customXml" Target="../ink/ink2499.xml"/><Relationship Id="rId10" Type="http://schemas.openxmlformats.org/officeDocument/2006/relationships/image" Target="../media/image1894.png"/><Relationship Id="rId19" Type="http://schemas.openxmlformats.org/officeDocument/2006/relationships/customXml" Target="../ink/ink2506.xml"/><Relationship Id="rId31" Type="http://schemas.openxmlformats.org/officeDocument/2006/relationships/customXml" Target="../ink/ink2512.xml"/><Relationship Id="rId44" Type="http://schemas.openxmlformats.org/officeDocument/2006/relationships/image" Target="../media/image1911.png"/><Relationship Id="rId52" Type="http://schemas.openxmlformats.org/officeDocument/2006/relationships/image" Target="../media/image1915.png"/><Relationship Id="rId4" Type="http://schemas.openxmlformats.org/officeDocument/2006/relationships/image" Target="../media/image1891.png"/><Relationship Id="rId9" Type="http://schemas.openxmlformats.org/officeDocument/2006/relationships/customXml" Target="../ink/ink2501.xml"/><Relationship Id="rId14" Type="http://schemas.openxmlformats.org/officeDocument/2006/relationships/image" Target="../media/image1896.png"/><Relationship Id="rId22" Type="http://schemas.openxmlformats.org/officeDocument/2006/relationships/image" Target="../media/image1900.png"/><Relationship Id="rId27" Type="http://schemas.openxmlformats.org/officeDocument/2006/relationships/customXml" Target="../ink/ink2510.xml"/><Relationship Id="rId30" Type="http://schemas.openxmlformats.org/officeDocument/2006/relationships/image" Target="../media/image1904.png"/><Relationship Id="rId35" Type="http://schemas.openxmlformats.org/officeDocument/2006/relationships/customXml" Target="../ink/ink2514.xml"/><Relationship Id="rId43" Type="http://schemas.openxmlformats.org/officeDocument/2006/relationships/customXml" Target="../ink/ink2518.xml"/><Relationship Id="rId48" Type="http://schemas.openxmlformats.org/officeDocument/2006/relationships/image" Target="../media/image1913.png"/><Relationship Id="rId56" Type="http://schemas.openxmlformats.org/officeDocument/2006/relationships/image" Target="../media/image1917.png"/><Relationship Id="rId8" Type="http://schemas.openxmlformats.org/officeDocument/2006/relationships/image" Target="../media/image1893.png"/><Relationship Id="rId51" Type="http://schemas.openxmlformats.org/officeDocument/2006/relationships/customXml" Target="../ink/ink2522.xml"/><Relationship Id="rId3" Type="http://schemas.openxmlformats.org/officeDocument/2006/relationships/customXml" Target="../ink/ink2498.xml"/><Relationship Id="rId12" Type="http://schemas.openxmlformats.org/officeDocument/2006/relationships/image" Target="../media/image1895.png"/><Relationship Id="rId17" Type="http://schemas.openxmlformats.org/officeDocument/2006/relationships/customXml" Target="../ink/ink2505.xml"/><Relationship Id="rId25" Type="http://schemas.openxmlformats.org/officeDocument/2006/relationships/customXml" Target="../ink/ink2509.xml"/><Relationship Id="rId33" Type="http://schemas.openxmlformats.org/officeDocument/2006/relationships/customXml" Target="../ink/ink2513.xml"/><Relationship Id="rId38" Type="http://schemas.openxmlformats.org/officeDocument/2006/relationships/image" Target="../media/image1908.png"/><Relationship Id="rId46" Type="http://schemas.openxmlformats.org/officeDocument/2006/relationships/image" Target="../media/image1912.png"/><Relationship Id="rId20" Type="http://schemas.openxmlformats.org/officeDocument/2006/relationships/image" Target="../media/image1899.png"/><Relationship Id="rId41" Type="http://schemas.openxmlformats.org/officeDocument/2006/relationships/customXml" Target="../ink/ink2517.xml"/><Relationship Id="rId54" Type="http://schemas.openxmlformats.org/officeDocument/2006/relationships/image" Target="../media/image1916.png"/><Relationship Id="rId1" Type="http://schemas.openxmlformats.org/officeDocument/2006/relationships/slideLayout" Target="../slideLayouts/slideLayout1.xml"/><Relationship Id="rId6" Type="http://schemas.openxmlformats.org/officeDocument/2006/relationships/image" Target="../media/image1892.png"/><Relationship Id="rId15" Type="http://schemas.openxmlformats.org/officeDocument/2006/relationships/customXml" Target="../ink/ink2504.xml"/><Relationship Id="rId23" Type="http://schemas.openxmlformats.org/officeDocument/2006/relationships/customXml" Target="../ink/ink2508.xml"/><Relationship Id="rId28" Type="http://schemas.openxmlformats.org/officeDocument/2006/relationships/image" Target="../media/image1903.png"/><Relationship Id="rId36" Type="http://schemas.openxmlformats.org/officeDocument/2006/relationships/image" Target="../media/image1907.png"/><Relationship Id="rId49" Type="http://schemas.openxmlformats.org/officeDocument/2006/relationships/customXml" Target="../ink/ink2521.xml"/></Relationships>
</file>

<file path=ppt/slides/_rels/slide52.xml.rels><?xml version="1.0" encoding="UTF-8" standalone="yes"?>
<Relationships xmlns="http://schemas.openxmlformats.org/package/2006/relationships"><Relationship Id="rId8" Type="http://schemas.openxmlformats.org/officeDocument/2006/relationships/image" Target="../media/image1920.png"/><Relationship Id="rId3" Type="http://schemas.openxmlformats.org/officeDocument/2006/relationships/customXml" Target="../ink/ink2525.xml"/><Relationship Id="rId7" Type="http://schemas.openxmlformats.org/officeDocument/2006/relationships/customXml" Target="../ink/ink252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19.png"/><Relationship Id="rId5" Type="http://schemas.openxmlformats.org/officeDocument/2006/relationships/customXml" Target="../ink/ink2526.xml"/><Relationship Id="rId4" Type="http://schemas.openxmlformats.org/officeDocument/2006/relationships/image" Target="../media/image1918.png"/></Relationships>
</file>

<file path=ppt/slides/_rels/slide53.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docs.microsoft.com/en-us/azure/cosmos-db/how-to-custom-synchronizati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cosmos-db/how-to-custom-synchronization" TargetMode="External"/><Relationship Id="rId7" Type="http://schemas.openxmlformats.org/officeDocument/2006/relationships/image" Target="../media/image19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ustomXml" Target="../ink/ink2529.xml"/><Relationship Id="rId5" Type="http://schemas.openxmlformats.org/officeDocument/2006/relationships/image" Target="../media/image1922.png"/><Relationship Id="rId4" Type="http://schemas.openxmlformats.org/officeDocument/2006/relationships/customXml" Target="../ink/ink2528.xml"/></Relationships>
</file>

<file path=ppt/slides/_rels/slide55.xml.rels><?xml version="1.0" encoding="UTF-8" standalone="yes"?>
<Relationships xmlns="http://schemas.openxmlformats.org/package/2006/relationships"><Relationship Id="rId117" Type="http://schemas.openxmlformats.org/officeDocument/2006/relationships/customXml" Target="../ink/ink2587.xml"/><Relationship Id="rId21" Type="http://schemas.openxmlformats.org/officeDocument/2006/relationships/customXml" Target="../ink/ink2539.xml"/><Relationship Id="rId42" Type="http://schemas.openxmlformats.org/officeDocument/2006/relationships/image" Target="../media/image1943.png"/><Relationship Id="rId63" Type="http://schemas.openxmlformats.org/officeDocument/2006/relationships/customXml" Target="../ink/ink2560.xml"/><Relationship Id="rId84" Type="http://schemas.openxmlformats.org/officeDocument/2006/relationships/image" Target="../media/image1965.png"/><Relationship Id="rId138" Type="http://schemas.openxmlformats.org/officeDocument/2006/relationships/image" Target="../media/image1992.png"/><Relationship Id="rId107" Type="http://schemas.openxmlformats.org/officeDocument/2006/relationships/customXml" Target="../ink/ink2582.xml"/><Relationship Id="rId11" Type="http://schemas.openxmlformats.org/officeDocument/2006/relationships/customXml" Target="../ink/ink2534.xml"/><Relationship Id="rId32" Type="http://schemas.openxmlformats.org/officeDocument/2006/relationships/image" Target="../media/image1938.png"/><Relationship Id="rId53" Type="http://schemas.openxmlformats.org/officeDocument/2006/relationships/customXml" Target="../ink/ink2555.xml"/><Relationship Id="rId74" Type="http://schemas.openxmlformats.org/officeDocument/2006/relationships/image" Target="../media/image1960.png"/><Relationship Id="rId128" Type="http://schemas.openxmlformats.org/officeDocument/2006/relationships/image" Target="../media/image1987.png"/><Relationship Id="rId149" Type="http://schemas.openxmlformats.org/officeDocument/2006/relationships/customXml" Target="../ink/ink2603.xml"/><Relationship Id="rId5" Type="http://schemas.openxmlformats.org/officeDocument/2006/relationships/customXml" Target="../ink/ink2531.xml"/><Relationship Id="rId95" Type="http://schemas.openxmlformats.org/officeDocument/2006/relationships/customXml" Target="../ink/ink2576.xml"/><Relationship Id="rId22" Type="http://schemas.openxmlformats.org/officeDocument/2006/relationships/image" Target="../media/image1933.png"/><Relationship Id="rId43" Type="http://schemas.openxmlformats.org/officeDocument/2006/relationships/customXml" Target="../ink/ink2550.xml"/><Relationship Id="rId64" Type="http://schemas.openxmlformats.org/officeDocument/2006/relationships/image" Target="../media/image1955.png"/><Relationship Id="rId118" Type="http://schemas.openxmlformats.org/officeDocument/2006/relationships/image" Target="../media/image1982.png"/><Relationship Id="rId139" Type="http://schemas.openxmlformats.org/officeDocument/2006/relationships/customXml" Target="../ink/ink2598.xml"/><Relationship Id="rId80" Type="http://schemas.openxmlformats.org/officeDocument/2006/relationships/image" Target="../media/image1963.png"/><Relationship Id="rId85" Type="http://schemas.openxmlformats.org/officeDocument/2006/relationships/customXml" Target="../ink/ink2571.xml"/><Relationship Id="rId150" Type="http://schemas.openxmlformats.org/officeDocument/2006/relationships/image" Target="../media/image1998.png"/><Relationship Id="rId155" Type="http://schemas.openxmlformats.org/officeDocument/2006/relationships/customXml" Target="../ink/ink2606.xml"/><Relationship Id="rId12" Type="http://schemas.openxmlformats.org/officeDocument/2006/relationships/image" Target="../media/image1928.png"/><Relationship Id="rId17" Type="http://schemas.openxmlformats.org/officeDocument/2006/relationships/customXml" Target="../ink/ink2537.xml"/><Relationship Id="rId33" Type="http://schemas.openxmlformats.org/officeDocument/2006/relationships/customXml" Target="../ink/ink2545.xml"/><Relationship Id="rId38" Type="http://schemas.openxmlformats.org/officeDocument/2006/relationships/image" Target="../media/image1941.png"/><Relationship Id="rId59" Type="http://schemas.openxmlformats.org/officeDocument/2006/relationships/customXml" Target="../ink/ink2558.xml"/><Relationship Id="rId103" Type="http://schemas.openxmlformats.org/officeDocument/2006/relationships/customXml" Target="../ink/ink2580.xml"/><Relationship Id="rId108" Type="http://schemas.openxmlformats.org/officeDocument/2006/relationships/image" Target="../media/image1977.png"/><Relationship Id="rId124" Type="http://schemas.openxmlformats.org/officeDocument/2006/relationships/image" Target="../media/image1985.png"/><Relationship Id="rId129" Type="http://schemas.openxmlformats.org/officeDocument/2006/relationships/customXml" Target="../ink/ink2593.xml"/><Relationship Id="rId54" Type="http://schemas.openxmlformats.org/officeDocument/2006/relationships/image" Target="../media/image1949.png"/><Relationship Id="rId70" Type="http://schemas.openxmlformats.org/officeDocument/2006/relationships/image" Target="../media/image1958.png"/><Relationship Id="rId75" Type="http://schemas.openxmlformats.org/officeDocument/2006/relationships/customXml" Target="../ink/ink2566.xml"/><Relationship Id="rId91" Type="http://schemas.openxmlformats.org/officeDocument/2006/relationships/customXml" Target="../ink/ink2574.xml"/><Relationship Id="rId96" Type="http://schemas.openxmlformats.org/officeDocument/2006/relationships/image" Target="../media/image1971.png"/><Relationship Id="rId140" Type="http://schemas.openxmlformats.org/officeDocument/2006/relationships/image" Target="../media/image1993.png"/><Relationship Id="rId145" Type="http://schemas.openxmlformats.org/officeDocument/2006/relationships/customXml" Target="../ink/ink2601.xml"/><Relationship Id="rId1" Type="http://schemas.openxmlformats.org/officeDocument/2006/relationships/slideLayout" Target="../slideLayouts/slideLayout1.xml"/><Relationship Id="rId6" Type="http://schemas.openxmlformats.org/officeDocument/2006/relationships/image" Target="../media/image1925.png"/><Relationship Id="rId23" Type="http://schemas.openxmlformats.org/officeDocument/2006/relationships/customXml" Target="../ink/ink2540.xml"/><Relationship Id="rId28" Type="http://schemas.openxmlformats.org/officeDocument/2006/relationships/image" Target="../media/image1936.png"/><Relationship Id="rId49" Type="http://schemas.openxmlformats.org/officeDocument/2006/relationships/customXml" Target="../ink/ink2553.xml"/><Relationship Id="rId114" Type="http://schemas.openxmlformats.org/officeDocument/2006/relationships/image" Target="../media/image1980.png"/><Relationship Id="rId119" Type="http://schemas.openxmlformats.org/officeDocument/2006/relationships/customXml" Target="../ink/ink2588.xml"/><Relationship Id="rId44" Type="http://schemas.openxmlformats.org/officeDocument/2006/relationships/image" Target="../media/image1944.png"/><Relationship Id="rId60" Type="http://schemas.openxmlformats.org/officeDocument/2006/relationships/image" Target="../media/image1953.png"/><Relationship Id="rId65" Type="http://schemas.openxmlformats.org/officeDocument/2006/relationships/customXml" Target="../ink/ink2561.xml"/><Relationship Id="rId81" Type="http://schemas.openxmlformats.org/officeDocument/2006/relationships/customXml" Target="../ink/ink2569.xml"/><Relationship Id="rId86" Type="http://schemas.openxmlformats.org/officeDocument/2006/relationships/image" Target="../media/image1966.png"/><Relationship Id="rId130" Type="http://schemas.openxmlformats.org/officeDocument/2006/relationships/image" Target="../media/image1988.png"/><Relationship Id="rId135" Type="http://schemas.openxmlformats.org/officeDocument/2006/relationships/customXml" Target="../ink/ink2596.xml"/><Relationship Id="rId151" Type="http://schemas.openxmlformats.org/officeDocument/2006/relationships/customXml" Target="../ink/ink2604.xml"/><Relationship Id="rId156" Type="http://schemas.openxmlformats.org/officeDocument/2006/relationships/image" Target="../media/image2001.png"/><Relationship Id="rId13" Type="http://schemas.openxmlformats.org/officeDocument/2006/relationships/customXml" Target="../ink/ink2535.xml"/><Relationship Id="rId18" Type="http://schemas.openxmlformats.org/officeDocument/2006/relationships/image" Target="../media/image1931.png"/><Relationship Id="rId39" Type="http://schemas.openxmlformats.org/officeDocument/2006/relationships/customXml" Target="../ink/ink2548.xml"/><Relationship Id="rId109" Type="http://schemas.openxmlformats.org/officeDocument/2006/relationships/customXml" Target="../ink/ink2583.xml"/><Relationship Id="rId34" Type="http://schemas.openxmlformats.org/officeDocument/2006/relationships/image" Target="../media/image1939.png"/><Relationship Id="rId50" Type="http://schemas.openxmlformats.org/officeDocument/2006/relationships/image" Target="../media/image1947.png"/><Relationship Id="rId55" Type="http://schemas.openxmlformats.org/officeDocument/2006/relationships/customXml" Target="../ink/ink2556.xml"/><Relationship Id="rId76" Type="http://schemas.openxmlformats.org/officeDocument/2006/relationships/image" Target="../media/image1961.png"/><Relationship Id="rId97" Type="http://schemas.openxmlformats.org/officeDocument/2006/relationships/customXml" Target="../ink/ink2577.xml"/><Relationship Id="rId104" Type="http://schemas.openxmlformats.org/officeDocument/2006/relationships/image" Target="../media/image1975.png"/><Relationship Id="rId120" Type="http://schemas.openxmlformats.org/officeDocument/2006/relationships/image" Target="../media/image1983.png"/><Relationship Id="rId125" Type="http://schemas.openxmlformats.org/officeDocument/2006/relationships/customXml" Target="../ink/ink2591.xml"/><Relationship Id="rId141" Type="http://schemas.openxmlformats.org/officeDocument/2006/relationships/customXml" Target="../ink/ink2599.xml"/><Relationship Id="rId146" Type="http://schemas.openxmlformats.org/officeDocument/2006/relationships/image" Target="../media/image1996.png"/><Relationship Id="rId7" Type="http://schemas.openxmlformats.org/officeDocument/2006/relationships/customXml" Target="../ink/ink2532.xml"/><Relationship Id="rId71" Type="http://schemas.openxmlformats.org/officeDocument/2006/relationships/customXml" Target="../ink/ink2564.xml"/><Relationship Id="rId92" Type="http://schemas.openxmlformats.org/officeDocument/2006/relationships/image" Target="../media/image1969.png"/><Relationship Id="rId2" Type="http://schemas.openxmlformats.org/officeDocument/2006/relationships/notesSlide" Target="../notesSlides/notesSlide26.xml"/><Relationship Id="rId29" Type="http://schemas.openxmlformats.org/officeDocument/2006/relationships/customXml" Target="../ink/ink2543.xml"/><Relationship Id="rId24" Type="http://schemas.openxmlformats.org/officeDocument/2006/relationships/image" Target="../media/image1934.png"/><Relationship Id="rId40" Type="http://schemas.openxmlformats.org/officeDocument/2006/relationships/image" Target="../media/image1942.png"/><Relationship Id="rId45" Type="http://schemas.openxmlformats.org/officeDocument/2006/relationships/customXml" Target="../ink/ink2551.xml"/><Relationship Id="rId66" Type="http://schemas.openxmlformats.org/officeDocument/2006/relationships/image" Target="../media/image1956.png"/><Relationship Id="rId87" Type="http://schemas.openxmlformats.org/officeDocument/2006/relationships/customXml" Target="../ink/ink2572.xml"/><Relationship Id="rId110" Type="http://schemas.openxmlformats.org/officeDocument/2006/relationships/image" Target="../media/image1978.png"/><Relationship Id="rId115" Type="http://schemas.openxmlformats.org/officeDocument/2006/relationships/customXml" Target="../ink/ink2586.xml"/><Relationship Id="rId131" Type="http://schemas.openxmlformats.org/officeDocument/2006/relationships/customXml" Target="../ink/ink2594.xml"/><Relationship Id="rId136" Type="http://schemas.openxmlformats.org/officeDocument/2006/relationships/image" Target="../media/image1991.png"/><Relationship Id="rId157" Type="http://schemas.openxmlformats.org/officeDocument/2006/relationships/customXml" Target="../ink/ink2607.xml"/><Relationship Id="rId61" Type="http://schemas.openxmlformats.org/officeDocument/2006/relationships/customXml" Target="../ink/ink2559.xml"/><Relationship Id="rId82" Type="http://schemas.openxmlformats.org/officeDocument/2006/relationships/image" Target="../media/image1964.png"/><Relationship Id="rId152" Type="http://schemas.openxmlformats.org/officeDocument/2006/relationships/image" Target="../media/image1999.png"/><Relationship Id="rId19" Type="http://schemas.openxmlformats.org/officeDocument/2006/relationships/customXml" Target="../ink/ink2538.xml"/><Relationship Id="rId14" Type="http://schemas.openxmlformats.org/officeDocument/2006/relationships/image" Target="../media/image1929.png"/><Relationship Id="rId30" Type="http://schemas.openxmlformats.org/officeDocument/2006/relationships/image" Target="../media/image1937.png"/><Relationship Id="rId35" Type="http://schemas.openxmlformats.org/officeDocument/2006/relationships/customXml" Target="../ink/ink2546.xml"/><Relationship Id="rId56" Type="http://schemas.openxmlformats.org/officeDocument/2006/relationships/image" Target="../media/image1950.png"/><Relationship Id="rId77" Type="http://schemas.openxmlformats.org/officeDocument/2006/relationships/customXml" Target="../ink/ink2567.xml"/><Relationship Id="rId100" Type="http://schemas.openxmlformats.org/officeDocument/2006/relationships/image" Target="../media/image1973.png"/><Relationship Id="rId105" Type="http://schemas.openxmlformats.org/officeDocument/2006/relationships/customXml" Target="../ink/ink2581.xml"/><Relationship Id="rId126" Type="http://schemas.openxmlformats.org/officeDocument/2006/relationships/image" Target="../media/image1986.png"/><Relationship Id="rId147" Type="http://schemas.openxmlformats.org/officeDocument/2006/relationships/customXml" Target="../ink/ink2602.xml"/><Relationship Id="rId8" Type="http://schemas.openxmlformats.org/officeDocument/2006/relationships/image" Target="../media/image1926.png"/><Relationship Id="rId51" Type="http://schemas.openxmlformats.org/officeDocument/2006/relationships/customXml" Target="../ink/ink2554.xml"/><Relationship Id="rId72" Type="http://schemas.openxmlformats.org/officeDocument/2006/relationships/image" Target="../media/image1959.png"/><Relationship Id="rId93" Type="http://schemas.openxmlformats.org/officeDocument/2006/relationships/customXml" Target="../ink/ink2575.xml"/><Relationship Id="rId98" Type="http://schemas.openxmlformats.org/officeDocument/2006/relationships/image" Target="../media/image1972.png"/><Relationship Id="rId121" Type="http://schemas.openxmlformats.org/officeDocument/2006/relationships/customXml" Target="../ink/ink2589.xml"/><Relationship Id="rId142" Type="http://schemas.openxmlformats.org/officeDocument/2006/relationships/image" Target="../media/image1994.png"/><Relationship Id="rId3" Type="http://schemas.openxmlformats.org/officeDocument/2006/relationships/customXml" Target="../ink/ink2530.xml"/><Relationship Id="rId25" Type="http://schemas.openxmlformats.org/officeDocument/2006/relationships/customXml" Target="../ink/ink2541.xml"/><Relationship Id="rId46" Type="http://schemas.openxmlformats.org/officeDocument/2006/relationships/image" Target="../media/image1945.png"/><Relationship Id="rId67" Type="http://schemas.openxmlformats.org/officeDocument/2006/relationships/customXml" Target="../ink/ink2562.xml"/><Relationship Id="rId116" Type="http://schemas.openxmlformats.org/officeDocument/2006/relationships/image" Target="../media/image1981.png"/><Relationship Id="rId137" Type="http://schemas.openxmlformats.org/officeDocument/2006/relationships/customXml" Target="../ink/ink2597.xml"/><Relationship Id="rId158" Type="http://schemas.openxmlformats.org/officeDocument/2006/relationships/image" Target="../media/image2002.png"/><Relationship Id="rId20" Type="http://schemas.openxmlformats.org/officeDocument/2006/relationships/image" Target="../media/image1932.png"/><Relationship Id="rId41" Type="http://schemas.openxmlformats.org/officeDocument/2006/relationships/customXml" Target="../ink/ink2549.xml"/><Relationship Id="rId62" Type="http://schemas.openxmlformats.org/officeDocument/2006/relationships/image" Target="../media/image1954.png"/><Relationship Id="rId83" Type="http://schemas.openxmlformats.org/officeDocument/2006/relationships/customXml" Target="../ink/ink2570.xml"/><Relationship Id="rId88" Type="http://schemas.openxmlformats.org/officeDocument/2006/relationships/image" Target="../media/image1967.png"/><Relationship Id="rId111" Type="http://schemas.openxmlformats.org/officeDocument/2006/relationships/customXml" Target="../ink/ink2584.xml"/><Relationship Id="rId132" Type="http://schemas.openxmlformats.org/officeDocument/2006/relationships/image" Target="../media/image1989.png"/><Relationship Id="rId153" Type="http://schemas.openxmlformats.org/officeDocument/2006/relationships/customXml" Target="../ink/ink2605.xml"/><Relationship Id="rId15" Type="http://schemas.openxmlformats.org/officeDocument/2006/relationships/customXml" Target="../ink/ink2536.xml"/><Relationship Id="rId36" Type="http://schemas.openxmlformats.org/officeDocument/2006/relationships/image" Target="../media/image1940.png"/><Relationship Id="rId57" Type="http://schemas.openxmlformats.org/officeDocument/2006/relationships/customXml" Target="../ink/ink2557.xml"/><Relationship Id="rId106" Type="http://schemas.openxmlformats.org/officeDocument/2006/relationships/image" Target="../media/image1976.png"/><Relationship Id="rId127" Type="http://schemas.openxmlformats.org/officeDocument/2006/relationships/customXml" Target="../ink/ink2592.xml"/><Relationship Id="rId10" Type="http://schemas.openxmlformats.org/officeDocument/2006/relationships/image" Target="../media/image1927.png"/><Relationship Id="rId31" Type="http://schemas.openxmlformats.org/officeDocument/2006/relationships/customXml" Target="../ink/ink2544.xml"/><Relationship Id="rId52" Type="http://schemas.openxmlformats.org/officeDocument/2006/relationships/image" Target="../media/image1948.png"/><Relationship Id="rId73" Type="http://schemas.openxmlformats.org/officeDocument/2006/relationships/customXml" Target="../ink/ink2565.xml"/><Relationship Id="rId78" Type="http://schemas.openxmlformats.org/officeDocument/2006/relationships/image" Target="../media/image1962.png"/><Relationship Id="rId94" Type="http://schemas.openxmlformats.org/officeDocument/2006/relationships/image" Target="../media/image1970.png"/><Relationship Id="rId99" Type="http://schemas.openxmlformats.org/officeDocument/2006/relationships/customXml" Target="../ink/ink2578.xml"/><Relationship Id="rId101" Type="http://schemas.openxmlformats.org/officeDocument/2006/relationships/customXml" Target="../ink/ink2579.xml"/><Relationship Id="rId122" Type="http://schemas.openxmlformats.org/officeDocument/2006/relationships/image" Target="../media/image1984.png"/><Relationship Id="rId143" Type="http://schemas.openxmlformats.org/officeDocument/2006/relationships/customXml" Target="../ink/ink2600.xml"/><Relationship Id="rId148" Type="http://schemas.openxmlformats.org/officeDocument/2006/relationships/image" Target="../media/image1997.png"/><Relationship Id="rId4" Type="http://schemas.openxmlformats.org/officeDocument/2006/relationships/image" Target="../media/image1924.png"/><Relationship Id="rId9" Type="http://schemas.openxmlformats.org/officeDocument/2006/relationships/customXml" Target="../ink/ink2533.xml"/><Relationship Id="rId26" Type="http://schemas.openxmlformats.org/officeDocument/2006/relationships/image" Target="../media/image1935.png"/><Relationship Id="rId47" Type="http://schemas.openxmlformats.org/officeDocument/2006/relationships/customXml" Target="../ink/ink2552.xml"/><Relationship Id="rId68" Type="http://schemas.openxmlformats.org/officeDocument/2006/relationships/image" Target="../media/image1957.png"/><Relationship Id="rId89" Type="http://schemas.openxmlformats.org/officeDocument/2006/relationships/customXml" Target="../ink/ink2573.xml"/><Relationship Id="rId112" Type="http://schemas.openxmlformats.org/officeDocument/2006/relationships/image" Target="../media/image1979.png"/><Relationship Id="rId133" Type="http://schemas.openxmlformats.org/officeDocument/2006/relationships/customXml" Target="../ink/ink2595.xml"/><Relationship Id="rId154" Type="http://schemas.openxmlformats.org/officeDocument/2006/relationships/image" Target="../media/image2000.png"/><Relationship Id="rId16" Type="http://schemas.openxmlformats.org/officeDocument/2006/relationships/image" Target="../media/image1930.png"/><Relationship Id="rId37" Type="http://schemas.openxmlformats.org/officeDocument/2006/relationships/customXml" Target="../ink/ink2547.xml"/><Relationship Id="rId58" Type="http://schemas.openxmlformats.org/officeDocument/2006/relationships/image" Target="../media/image1951.png"/><Relationship Id="rId79" Type="http://schemas.openxmlformats.org/officeDocument/2006/relationships/customXml" Target="../ink/ink2568.xml"/><Relationship Id="rId102" Type="http://schemas.openxmlformats.org/officeDocument/2006/relationships/image" Target="../media/image1974.png"/><Relationship Id="rId123" Type="http://schemas.openxmlformats.org/officeDocument/2006/relationships/customXml" Target="../ink/ink2590.xml"/><Relationship Id="rId144" Type="http://schemas.openxmlformats.org/officeDocument/2006/relationships/image" Target="../media/image1995.png"/><Relationship Id="rId90" Type="http://schemas.openxmlformats.org/officeDocument/2006/relationships/image" Target="../media/image1968.png"/><Relationship Id="rId27" Type="http://schemas.openxmlformats.org/officeDocument/2006/relationships/customXml" Target="../ink/ink2542.xml"/><Relationship Id="rId48" Type="http://schemas.openxmlformats.org/officeDocument/2006/relationships/image" Target="../media/image1946.png"/><Relationship Id="rId69" Type="http://schemas.openxmlformats.org/officeDocument/2006/relationships/customXml" Target="../ink/ink2563.xml"/><Relationship Id="rId113" Type="http://schemas.openxmlformats.org/officeDocument/2006/relationships/customXml" Target="../ink/ink2585.xml"/><Relationship Id="rId134" Type="http://schemas.openxmlformats.org/officeDocument/2006/relationships/image" Target="../media/image1990.png"/></Relationships>
</file>

<file path=ppt/slides/_rels/slide56.xml.rels><?xml version="1.0" encoding="UTF-8" standalone="yes"?>
<Relationships xmlns="http://schemas.openxmlformats.org/package/2006/relationships"><Relationship Id="rId117" Type="http://schemas.openxmlformats.org/officeDocument/2006/relationships/image" Target="../media/image470.png"/><Relationship Id="rId21" Type="http://schemas.openxmlformats.org/officeDocument/2006/relationships/image" Target="../media/image422.png"/><Relationship Id="rId42" Type="http://schemas.openxmlformats.org/officeDocument/2006/relationships/customXml" Target="../ink/ink2628.xml"/><Relationship Id="rId63" Type="http://schemas.openxmlformats.org/officeDocument/2006/relationships/image" Target="../media/image443.png"/><Relationship Id="rId84" Type="http://schemas.openxmlformats.org/officeDocument/2006/relationships/customXml" Target="../ink/ink2649.xml"/><Relationship Id="rId138" Type="http://schemas.openxmlformats.org/officeDocument/2006/relationships/customXml" Target="../ink/ink2676.xml"/><Relationship Id="rId159" Type="http://schemas.openxmlformats.org/officeDocument/2006/relationships/customXml" Target="../ink/ink2692.xml"/><Relationship Id="rId170" Type="http://schemas.openxmlformats.org/officeDocument/2006/relationships/customXml" Target="../ink/ink2703.xml"/><Relationship Id="rId191" Type="http://schemas.openxmlformats.org/officeDocument/2006/relationships/image" Target="../media/image495.png"/><Relationship Id="rId107" Type="http://schemas.openxmlformats.org/officeDocument/2006/relationships/image" Target="../media/image465.png"/><Relationship Id="rId11" Type="http://schemas.openxmlformats.org/officeDocument/2006/relationships/image" Target="../media/image417.png"/><Relationship Id="rId32" Type="http://schemas.openxmlformats.org/officeDocument/2006/relationships/customXml" Target="../ink/ink2623.xml"/><Relationship Id="rId53" Type="http://schemas.openxmlformats.org/officeDocument/2006/relationships/image" Target="../media/image438.png"/><Relationship Id="rId74" Type="http://schemas.openxmlformats.org/officeDocument/2006/relationships/customXml" Target="../ink/ink2644.xml"/><Relationship Id="rId128" Type="http://schemas.openxmlformats.org/officeDocument/2006/relationships/customXml" Target="../ink/ink2671.xml"/><Relationship Id="rId149" Type="http://schemas.openxmlformats.org/officeDocument/2006/relationships/customXml" Target="../ink/ink2682.xml"/><Relationship Id="rId5" Type="http://schemas.openxmlformats.org/officeDocument/2006/relationships/image" Target="../media/image414.png"/><Relationship Id="rId95" Type="http://schemas.openxmlformats.org/officeDocument/2006/relationships/image" Target="../media/image459.png"/><Relationship Id="rId160" Type="http://schemas.openxmlformats.org/officeDocument/2006/relationships/customXml" Target="../ink/ink2693.xml"/><Relationship Id="rId181" Type="http://schemas.openxmlformats.org/officeDocument/2006/relationships/image" Target="../media/image490.png"/><Relationship Id="rId22" Type="http://schemas.openxmlformats.org/officeDocument/2006/relationships/customXml" Target="../ink/ink2618.xml"/><Relationship Id="rId43" Type="http://schemas.openxmlformats.org/officeDocument/2006/relationships/image" Target="../media/image433.png"/><Relationship Id="rId64" Type="http://schemas.openxmlformats.org/officeDocument/2006/relationships/customXml" Target="../ink/ink2639.xml"/><Relationship Id="rId118" Type="http://schemas.openxmlformats.org/officeDocument/2006/relationships/customXml" Target="../ink/ink2666.xml"/><Relationship Id="rId139" Type="http://schemas.openxmlformats.org/officeDocument/2006/relationships/image" Target="../media/image481.png"/><Relationship Id="rId85" Type="http://schemas.openxmlformats.org/officeDocument/2006/relationships/image" Target="../media/image454.png"/><Relationship Id="rId150" Type="http://schemas.openxmlformats.org/officeDocument/2006/relationships/customXml" Target="../ink/ink2683.xml"/><Relationship Id="rId171" Type="http://schemas.openxmlformats.org/officeDocument/2006/relationships/customXml" Target="../ink/ink2704.xml"/><Relationship Id="rId192" Type="http://schemas.openxmlformats.org/officeDocument/2006/relationships/customXml" Target="../ink/ink2715.xml"/><Relationship Id="rId12" Type="http://schemas.openxmlformats.org/officeDocument/2006/relationships/customXml" Target="../ink/ink2613.xml"/><Relationship Id="rId33" Type="http://schemas.openxmlformats.org/officeDocument/2006/relationships/image" Target="../media/image428.png"/><Relationship Id="rId108" Type="http://schemas.openxmlformats.org/officeDocument/2006/relationships/customXml" Target="../ink/ink2661.xml"/><Relationship Id="rId129" Type="http://schemas.openxmlformats.org/officeDocument/2006/relationships/image" Target="../media/image476.png"/><Relationship Id="rId54" Type="http://schemas.openxmlformats.org/officeDocument/2006/relationships/customXml" Target="../ink/ink2634.xml"/><Relationship Id="rId75" Type="http://schemas.openxmlformats.org/officeDocument/2006/relationships/image" Target="../media/image449.png"/><Relationship Id="rId96" Type="http://schemas.openxmlformats.org/officeDocument/2006/relationships/customXml" Target="../ink/ink2655.xml"/><Relationship Id="rId140" Type="http://schemas.openxmlformats.org/officeDocument/2006/relationships/customXml" Target="../ink/ink2677.xml"/><Relationship Id="rId161" Type="http://schemas.openxmlformats.org/officeDocument/2006/relationships/customXml" Target="../ink/ink2694.xml"/><Relationship Id="rId182" Type="http://schemas.openxmlformats.org/officeDocument/2006/relationships/customXml" Target="../ink/ink2710.xml"/><Relationship Id="rId6" Type="http://schemas.openxmlformats.org/officeDocument/2006/relationships/customXml" Target="../ink/ink2610.xml"/><Relationship Id="rId23" Type="http://schemas.openxmlformats.org/officeDocument/2006/relationships/image" Target="../media/image423.png"/><Relationship Id="rId119" Type="http://schemas.openxmlformats.org/officeDocument/2006/relationships/image" Target="../media/image471.png"/><Relationship Id="rId44" Type="http://schemas.openxmlformats.org/officeDocument/2006/relationships/customXml" Target="../ink/ink2629.xml"/><Relationship Id="rId65" Type="http://schemas.openxmlformats.org/officeDocument/2006/relationships/image" Target="../media/image444.png"/><Relationship Id="rId86" Type="http://schemas.openxmlformats.org/officeDocument/2006/relationships/customXml" Target="../ink/ink2650.xml"/><Relationship Id="rId130" Type="http://schemas.openxmlformats.org/officeDocument/2006/relationships/customXml" Target="../ink/ink2672.xml"/><Relationship Id="rId151" Type="http://schemas.openxmlformats.org/officeDocument/2006/relationships/customXml" Target="../ink/ink2684.xml"/><Relationship Id="rId172" Type="http://schemas.openxmlformats.org/officeDocument/2006/relationships/customXml" Target="../ink/ink2705.xml"/><Relationship Id="rId193" Type="http://schemas.openxmlformats.org/officeDocument/2006/relationships/image" Target="../media/image496.png"/><Relationship Id="rId13" Type="http://schemas.openxmlformats.org/officeDocument/2006/relationships/image" Target="../media/image418.png"/><Relationship Id="rId109" Type="http://schemas.openxmlformats.org/officeDocument/2006/relationships/image" Target="../media/image466.png"/><Relationship Id="rId34" Type="http://schemas.openxmlformats.org/officeDocument/2006/relationships/customXml" Target="../ink/ink2624.xml"/><Relationship Id="rId50" Type="http://schemas.openxmlformats.org/officeDocument/2006/relationships/customXml" Target="../ink/ink2632.xml"/><Relationship Id="rId55" Type="http://schemas.openxmlformats.org/officeDocument/2006/relationships/image" Target="../media/image439.png"/><Relationship Id="rId76" Type="http://schemas.openxmlformats.org/officeDocument/2006/relationships/customXml" Target="../ink/ink2645.xml"/><Relationship Id="rId97" Type="http://schemas.openxmlformats.org/officeDocument/2006/relationships/image" Target="../media/image460.png"/><Relationship Id="rId104" Type="http://schemas.openxmlformats.org/officeDocument/2006/relationships/customXml" Target="../ink/ink2659.xml"/><Relationship Id="rId120" Type="http://schemas.openxmlformats.org/officeDocument/2006/relationships/customXml" Target="../ink/ink2667.xml"/><Relationship Id="rId125" Type="http://schemas.openxmlformats.org/officeDocument/2006/relationships/image" Target="../media/image474.png"/><Relationship Id="rId141" Type="http://schemas.openxmlformats.org/officeDocument/2006/relationships/image" Target="../media/image482.png"/><Relationship Id="rId146" Type="http://schemas.openxmlformats.org/officeDocument/2006/relationships/customXml" Target="../ink/ink2680.xml"/><Relationship Id="rId167" Type="http://schemas.openxmlformats.org/officeDocument/2006/relationships/customXml" Target="../ink/ink2700.xml"/><Relationship Id="rId188" Type="http://schemas.openxmlformats.org/officeDocument/2006/relationships/customXml" Target="../ink/ink2713.xml"/><Relationship Id="rId7" Type="http://schemas.openxmlformats.org/officeDocument/2006/relationships/image" Target="../media/image415.png"/><Relationship Id="rId71" Type="http://schemas.openxmlformats.org/officeDocument/2006/relationships/image" Target="../media/image447.png"/><Relationship Id="rId92" Type="http://schemas.openxmlformats.org/officeDocument/2006/relationships/customXml" Target="../ink/ink2653.xml"/><Relationship Id="rId162" Type="http://schemas.openxmlformats.org/officeDocument/2006/relationships/customXml" Target="../ink/ink2695.xml"/><Relationship Id="rId183" Type="http://schemas.openxmlformats.org/officeDocument/2006/relationships/image" Target="../media/image491.png"/><Relationship Id="rId2" Type="http://schemas.openxmlformats.org/officeDocument/2006/relationships/customXml" Target="../ink/ink2608.xml"/><Relationship Id="rId29" Type="http://schemas.openxmlformats.org/officeDocument/2006/relationships/image" Target="../media/image426.png"/><Relationship Id="rId24" Type="http://schemas.openxmlformats.org/officeDocument/2006/relationships/customXml" Target="../ink/ink2619.xml"/><Relationship Id="rId40" Type="http://schemas.openxmlformats.org/officeDocument/2006/relationships/customXml" Target="../ink/ink2627.xml"/><Relationship Id="rId45" Type="http://schemas.openxmlformats.org/officeDocument/2006/relationships/image" Target="../media/image434.png"/><Relationship Id="rId66" Type="http://schemas.openxmlformats.org/officeDocument/2006/relationships/customXml" Target="../ink/ink2640.xml"/><Relationship Id="rId87" Type="http://schemas.openxmlformats.org/officeDocument/2006/relationships/image" Target="../media/image455.png"/><Relationship Id="rId110" Type="http://schemas.openxmlformats.org/officeDocument/2006/relationships/customXml" Target="../ink/ink2662.xml"/><Relationship Id="rId115" Type="http://schemas.openxmlformats.org/officeDocument/2006/relationships/image" Target="../media/image469.png"/><Relationship Id="rId131" Type="http://schemas.openxmlformats.org/officeDocument/2006/relationships/image" Target="../media/image477.png"/><Relationship Id="rId136" Type="http://schemas.openxmlformats.org/officeDocument/2006/relationships/customXml" Target="../ink/ink2675.xml"/><Relationship Id="rId157" Type="http://schemas.openxmlformats.org/officeDocument/2006/relationships/customXml" Target="../ink/ink2690.xml"/><Relationship Id="rId178" Type="http://schemas.openxmlformats.org/officeDocument/2006/relationships/customXml" Target="../ink/ink2708.xml"/><Relationship Id="rId61" Type="http://schemas.openxmlformats.org/officeDocument/2006/relationships/image" Target="../media/image442.png"/><Relationship Id="rId82" Type="http://schemas.openxmlformats.org/officeDocument/2006/relationships/customXml" Target="../ink/ink2648.xml"/><Relationship Id="rId152" Type="http://schemas.openxmlformats.org/officeDocument/2006/relationships/customXml" Target="../ink/ink2685.xml"/><Relationship Id="rId173" Type="http://schemas.openxmlformats.org/officeDocument/2006/relationships/image" Target="../media/image486.png"/><Relationship Id="rId194" Type="http://schemas.openxmlformats.org/officeDocument/2006/relationships/customXml" Target="../ink/ink2716.xml"/><Relationship Id="rId19" Type="http://schemas.openxmlformats.org/officeDocument/2006/relationships/image" Target="../media/image421.png"/><Relationship Id="rId14" Type="http://schemas.openxmlformats.org/officeDocument/2006/relationships/customXml" Target="../ink/ink2614.xml"/><Relationship Id="rId30" Type="http://schemas.openxmlformats.org/officeDocument/2006/relationships/customXml" Target="../ink/ink2622.xml"/><Relationship Id="rId35" Type="http://schemas.openxmlformats.org/officeDocument/2006/relationships/image" Target="../media/image429.png"/><Relationship Id="rId56" Type="http://schemas.openxmlformats.org/officeDocument/2006/relationships/customXml" Target="../ink/ink2635.xml"/><Relationship Id="rId77" Type="http://schemas.openxmlformats.org/officeDocument/2006/relationships/image" Target="../media/image450.png"/><Relationship Id="rId100" Type="http://schemas.openxmlformats.org/officeDocument/2006/relationships/customXml" Target="../ink/ink2657.xml"/><Relationship Id="rId105" Type="http://schemas.openxmlformats.org/officeDocument/2006/relationships/image" Target="../media/image464.png"/><Relationship Id="rId126" Type="http://schemas.openxmlformats.org/officeDocument/2006/relationships/customXml" Target="../ink/ink2670.xml"/><Relationship Id="rId147" Type="http://schemas.openxmlformats.org/officeDocument/2006/relationships/image" Target="../media/image485.png"/><Relationship Id="rId168" Type="http://schemas.openxmlformats.org/officeDocument/2006/relationships/customXml" Target="../ink/ink2701.xml"/><Relationship Id="rId8" Type="http://schemas.openxmlformats.org/officeDocument/2006/relationships/customXml" Target="../ink/ink2611.xml"/><Relationship Id="rId51" Type="http://schemas.openxmlformats.org/officeDocument/2006/relationships/image" Target="../media/image437.png"/><Relationship Id="rId72" Type="http://schemas.openxmlformats.org/officeDocument/2006/relationships/customXml" Target="../ink/ink2643.xml"/><Relationship Id="rId93" Type="http://schemas.openxmlformats.org/officeDocument/2006/relationships/image" Target="../media/image458.png"/><Relationship Id="rId98" Type="http://schemas.openxmlformats.org/officeDocument/2006/relationships/customXml" Target="../ink/ink2656.xml"/><Relationship Id="rId121" Type="http://schemas.openxmlformats.org/officeDocument/2006/relationships/image" Target="../media/image472.png"/><Relationship Id="rId142" Type="http://schemas.openxmlformats.org/officeDocument/2006/relationships/customXml" Target="../ink/ink2678.xml"/><Relationship Id="rId163" Type="http://schemas.openxmlformats.org/officeDocument/2006/relationships/customXml" Target="../ink/ink2696.xml"/><Relationship Id="rId184" Type="http://schemas.openxmlformats.org/officeDocument/2006/relationships/customXml" Target="../ink/ink2711.xml"/><Relationship Id="rId189" Type="http://schemas.openxmlformats.org/officeDocument/2006/relationships/image" Target="../media/image494.png"/><Relationship Id="rId3" Type="http://schemas.openxmlformats.org/officeDocument/2006/relationships/image" Target="../media/image413.png"/><Relationship Id="rId25" Type="http://schemas.openxmlformats.org/officeDocument/2006/relationships/image" Target="../media/image424.png"/><Relationship Id="rId46" Type="http://schemas.openxmlformats.org/officeDocument/2006/relationships/customXml" Target="../ink/ink2630.xml"/><Relationship Id="rId67" Type="http://schemas.openxmlformats.org/officeDocument/2006/relationships/image" Target="../media/image445.png"/><Relationship Id="rId116" Type="http://schemas.openxmlformats.org/officeDocument/2006/relationships/customXml" Target="../ink/ink2665.xml"/><Relationship Id="rId137" Type="http://schemas.openxmlformats.org/officeDocument/2006/relationships/image" Target="../media/image480.png"/><Relationship Id="rId158" Type="http://schemas.openxmlformats.org/officeDocument/2006/relationships/customXml" Target="../ink/ink2691.xml"/><Relationship Id="rId20" Type="http://schemas.openxmlformats.org/officeDocument/2006/relationships/customXml" Target="../ink/ink2617.xml"/><Relationship Id="rId41" Type="http://schemas.openxmlformats.org/officeDocument/2006/relationships/image" Target="../media/image432.png"/><Relationship Id="rId62" Type="http://schemas.openxmlformats.org/officeDocument/2006/relationships/customXml" Target="../ink/ink2638.xml"/><Relationship Id="rId83" Type="http://schemas.openxmlformats.org/officeDocument/2006/relationships/image" Target="../media/image453.png"/><Relationship Id="rId88" Type="http://schemas.openxmlformats.org/officeDocument/2006/relationships/customXml" Target="../ink/ink2651.xml"/><Relationship Id="rId111" Type="http://schemas.openxmlformats.org/officeDocument/2006/relationships/image" Target="../media/image467.png"/><Relationship Id="rId132" Type="http://schemas.openxmlformats.org/officeDocument/2006/relationships/customXml" Target="../ink/ink2673.xml"/><Relationship Id="rId153" Type="http://schemas.openxmlformats.org/officeDocument/2006/relationships/customXml" Target="../ink/ink2686.xml"/><Relationship Id="rId174" Type="http://schemas.openxmlformats.org/officeDocument/2006/relationships/customXml" Target="../ink/ink2706.xml"/><Relationship Id="rId179" Type="http://schemas.openxmlformats.org/officeDocument/2006/relationships/image" Target="../media/image489.png"/><Relationship Id="rId195" Type="http://schemas.openxmlformats.org/officeDocument/2006/relationships/image" Target="../media/image497.png"/><Relationship Id="rId190" Type="http://schemas.openxmlformats.org/officeDocument/2006/relationships/customXml" Target="../ink/ink2714.xml"/><Relationship Id="rId15" Type="http://schemas.openxmlformats.org/officeDocument/2006/relationships/image" Target="../media/image419.png"/><Relationship Id="rId36" Type="http://schemas.openxmlformats.org/officeDocument/2006/relationships/customXml" Target="../ink/ink2625.xml"/><Relationship Id="rId57" Type="http://schemas.openxmlformats.org/officeDocument/2006/relationships/image" Target="../media/image440.png"/><Relationship Id="rId106" Type="http://schemas.openxmlformats.org/officeDocument/2006/relationships/customXml" Target="../ink/ink2660.xml"/><Relationship Id="rId127" Type="http://schemas.openxmlformats.org/officeDocument/2006/relationships/image" Target="../media/image475.png"/><Relationship Id="rId10" Type="http://schemas.openxmlformats.org/officeDocument/2006/relationships/customXml" Target="../ink/ink2612.xml"/><Relationship Id="rId31" Type="http://schemas.openxmlformats.org/officeDocument/2006/relationships/image" Target="../media/image427.png"/><Relationship Id="rId52" Type="http://schemas.openxmlformats.org/officeDocument/2006/relationships/customXml" Target="../ink/ink2633.xml"/><Relationship Id="rId73" Type="http://schemas.openxmlformats.org/officeDocument/2006/relationships/image" Target="../media/image448.png"/><Relationship Id="rId78" Type="http://schemas.openxmlformats.org/officeDocument/2006/relationships/customXml" Target="../ink/ink2646.xml"/><Relationship Id="rId94" Type="http://schemas.openxmlformats.org/officeDocument/2006/relationships/customXml" Target="../ink/ink2654.xml"/><Relationship Id="rId99" Type="http://schemas.openxmlformats.org/officeDocument/2006/relationships/image" Target="../media/image461.png"/><Relationship Id="rId101" Type="http://schemas.openxmlformats.org/officeDocument/2006/relationships/image" Target="../media/image462.png"/><Relationship Id="rId122" Type="http://schemas.openxmlformats.org/officeDocument/2006/relationships/customXml" Target="../ink/ink2668.xml"/><Relationship Id="rId143" Type="http://schemas.openxmlformats.org/officeDocument/2006/relationships/image" Target="../media/image483.png"/><Relationship Id="rId148" Type="http://schemas.openxmlformats.org/officeDocument/2006/relationships/customXml" Target="../ink/ink2681.xml"/><Relationship Id="rId164" Type="http://schemas.openxmlformats.org/officeDocument/2006/relationships/customXml" Target="../ink/ink2697.xml"/><Relationship Id="rId169" Type="http://schemas.openxmlformats.org/officeDocument/2006/relationships/customXml" Target="../ink/ink2702.xml"/><Relationship Id="rId185" Type="http://schemas.openxmlformats.org/officeDocument/2006/relationships/image" Target="../media/image492.png"/><Relationship Id="rId4" Type="http://schemas.openxmlformats.org/officeDocument/2006/relationships/customXml" Target="../ink/ink2609.xml"/><Relationship Id="rId9" Type="http://schemas.openxmlformats.org/officeDocument/2006/relationships/image" Target="../media/image416.png"/><Relationship Id="rId180" Type="http://schemas.openxmlformats.org/officeDocument/2006/relationships/customXml" Target="../ink/ink2709.xml"/><Relationship Id="rId26" Type="http://schemas.openxmlformats.org/officeDocument/2006/relationships/customXml" Target="../ink/ink2620.xml"/><Relationship Id="rId47" Type="http://schemas.openxmlformats.org/officeDocument/2006/relationships/image" Target="../media/image435.png"/><Relationship Id="rId68" Type="http://schemas.openxmlformats.org/officeDocument/2006/relationships/customXml" Target="../ink/ink2641.xml"/><Relationship Id="rId89" Type="http://schemas.openxmlformats.org/officeDocument/2006/relationships/image" Target="../media/image456.png"/><Relationship Id="rId112" Type="http://schemas.openxmlformats.org/officeDocument/2006/relationships/customXml" Target="../ink/ink2663.xml"/><Relationship Id="rId133" Type="http://schemas.openxmlformats.org/officeDocument/2006/relationships/image" Target="../media/image478.png"/><Relationship Id="rId154" Type="http://schemas.openxmlformats.org/officeDocument/2006/relationships/customXml" Target="../ink/ink2687.xml"/><Relationship Id="rId175" Type="http://schemas.openxmlformats.org/officeDocument/2006/relationships/image" Target="../media/image487.png"/><Relationship Id="rId16" Type="http://schemas.openxmlformats.org/officeDocument/2006/relationships/customXml" Target="../ink/ink2615.xml"/><Relationship Id="rId37" Type="http://schemas.openxmlformats.org/officeDocument/2006/relationships/image" Target="../media/image430.png"/><Relationship Id="rId58" Type="http://schemas.openxmlformats.org/officeDocument/2006/relationships/customXml" Target="../ink/ink2636.xml"/><Relationship Id="rId79" Type="http://schemas.openxmlformats.org/officeDocument/2006/relationships/image" Target="../media/image451.png"/><Relationship Id="rId102" Type="http://schemas.openxmlformats.org/officeDocument/2006/relationships/customXml" Target="../ink/ink2658.xml"/><Relationship Id="rId123" Type="http://schemas.openxmlformats.org/officeDocument/2006/relationships/image" Target="../media/image473.png"/><Relationship Id="rId144" Type="http://schemas.openxmlformats.org/officeDocument/2006/relationships/customXml" Target="../ink/ink2679.xml"/><Relationship Id="rId90" Type="http://schemas.openxmlformats.org/officeDocument/2006/relationships/customXml" Target="../ink/ink2652.xml"/><Relationship Id="rId165" Type="http://schemas.openxmlformats.org/officeDocument/2006/relationships/customXml" Target="../ink/ink2698.xml"/><Relationship Id="rId186" Type="http://schemas.openxmlformats.org/officeDocument/2006/relationships/customXml" Target="../ink/ink2712.xml"/><Relationship Id="rId27" Type="http://schemas.openxmlformats.org/officeDocument/2006/relationships/image" Target="../media/image425.png"/><Relationship Id="rId48" Type="http://schemas.openxmlformats.org/officeDocument/2006/relationships/customXml" Target="../ink/ink2631.xml"/><Relationship Id="rId69" Type="http://schemas.openxmlformats.org/officeDocument/2006/relationships/image" Target="../media/image446.png"/><Relationship Id="rId113" Type="http://schemas.openxmlformats.org/officeDocument/2006/relationships/image" Target="../media/image468.png"/><Relationship Id="rId134" Type="http://schemas.openxmlformats.org/officeDocument/2006/relationships/customXml" Target="../ink/ink2674.xml"/><Relationship Id="rId80" Type="http://schemas.openxmlformats.org/officeDocument/2006/relationships/customXml" Target="../ink/ink2647.xml"/><Relationship Id="rId155" Type="http://schemas.openxmlformats.org/officeDocument/2006/relationships/customXml" Target="../ink/ink2688.xml"/><Relationship Id="rId176" Type="http://schemas.openxmlformats.org/officeDocument/2006/relationships/customXml" Target="../ink/ink2707.xml"/><Relationship Id="rId17" Type="http://schemas.openxmlformats.org/officeDocument/2006/relationships/image" Target="../media/image420.png"/><Relationship Id="rId38" Type="http://schemas.openxmlformats.org/officeDocument/2006/relationships/customXml" Target="../ink/ink2626.xml"/><Relationship Id="rId59" Type="http://schemas.openxmlformats.org/officeDocument/2006/relationships/image" Target="../media/image441.png"/><Relationship Id="rId103" Type="http://schemas.openxmlformats.org/officeDocument/2006/relationships/image" Target="../media/image463.png"/><Relationship Id="rId124" Type="http://schemas.openxmlformats.org/officeDocument/2006/relationships/customXml" Target="../ink/ink2669.xml"/><Relationship Id="rId70" Type="http://schemas.openxmlformats.org/officeDocument/2006/relationships/customXml" Target="../ink/ink2642.xml"/><Relationship Id="rId91" Type="http://schemas.openxmlformats.org/officeDocument/2006/relationships/image" Target="../media/image457.png"/><Relationship Id="rId145" Type="http://schemas.openxmlformats.org/officeDocument/2006/relationships/image" Target="../media/image484.png"/><Relationship Id="rId166" Type="http://schemas.openxmlformats.org/officeDocument/2006/relationships/customXml" Target="../ink/ink2699.xml"/><Relationship Id="rId187" Type="http://schemas.openxmlformats.org/officeDocument/2006/relationships/image" Target="../media/image493.png"/><Relationship Id="rId1" Type="http://schemas.openxmlformats.org/officeDocument/2006/relationships/slideLayout" Target="../slideLayouts/slideLayout1.xml"/><Relationship Id="rId28" Type="http://schemas.openxmlformats.org/officeDocument/2006/relationships/customXml" Target="../ink/ink2621.xml"/><Relationship Id="rId49" Type="http://schemas.openxmlformats.org/officeDocument/2006/relationships/image" Target="../media/image436.png"/><Relationship Id="rId114" Type="http://schemas.openxmlformats.org/officeDocument/2006/relationships/customXml" Target="../ink/ink2664.xml"/><Relationship Id="rId60" Type="http://schemas.openxmlformats.org/officeDocument/2006/relationships/customXml" Target="../ink/ink2637.xml"/><Relationship Id="rId81" Type="http://schemas.openxmlformats.org/officeDocument/2006/relationships/image" Target="../media/image452.png"/><Relationship Id="rId135" Type="http://schemas.openxmlformats.org/officeDocument/2006/relationships/image" Target="../media/image479.png"/><Relationship Id="rId156" Type="http://schemas.openxmlformats.org/officeDocument/2006/relationships/customXml" Target="../ink/ink2689.xml"/><Relationship Id="rId177" Type="http://schemas.openxmlformats.org/officeDocument/2006/relationships/image" Target="../media/image488.png"/><Relationship Id="rId18" Type="http://schemas.openxmlformats.org/officeDocument/2006/relationships/customXml" Target="../ink/ink2616.xml"/><Relationship Id="rId39" Type="http://schemas.openxmlformats.org/officeDocument/2006/relationships/image" Target="../media/image43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6" Type="http://schemas.openxmlformats.org/officeDocument/2006/relationships/image" Target="../media/image2015.png"/><Relationship Id="rId21" Type="http://schemas.openxmlformats.org/officeDocument/2006/relationships/customXml" Target="../ink/ink2726.xml"/><Relationship Id="rId42" Type="http://schemas.openxmlformats.org/officeDocument/2006/relationships/image" Target="../media/image2023.png"/><Relationship Id="rId47" Type="http://schemas.openxmlformats.org/officeDocument/2006/relationships/customXml" Target="../ink/ink2739.xml"/><Relationship Id="rId63" Type="http://schemas.openxmlformats.org/officeDocument/2006/relationships/customXml" Target="../ink/ink2747.xml"/><Relationship Id="rId68" Type="http://schemas.openxmlformats.org/officeDocument/2006/relationships/image" Target="../media/image2036.png"/><Relationship Id="rId2" Type="http://schemas.openxmlformats.org/officeDocument/2006/relationships/notesSlide" Target="../notesSlides/notesSlide29.xml"/><Relationship Id="rId16" Type="http://schemas.openxmlformats.org/officeDocument/2006/relationships/image" Target="../media/image2009.png"/><Relationship Id="rId29" Type="http://schemas.openxmlformats.org/officeDocument/2006/relationships/customXml" Target="../ink/ink2730.xml"/><Relationship Id="rId11" Type="http://schemas.openxmlformats.org/officeDocument/2006/relationships/customXml" Target="../ink/ink2721.xml"/><Relationship Id="rId24" Type="http://schemas.openxmlformats.org/officeDocument/2006/relationships/image" Target="../media/image2014.png"/><Relationship Id="rId32" Type="http://schemas.openxmlformats.org/officeDocument/2006/relationships/image" Target="../media/image2018.png"/><Relationship Id="rId37" Type="http://schemas.openxmlformats.org/officeDocument/2006/relationships/customXml" Target="../ink/ink2734.xml"/><Relationship Id="rId40" Type="http://schemas.openxmlformats.org/officeDocument/2006/relationships/image" Target="../media/image2022.png"/><Relationship Id="rId45" Type="http://schemas.openxmlformats.org/officeDocument/2006/relationships/customXml" Target="../ink/ink2738.xml"/><Relationship Id="rId53" Type="http://schemas.openxmlformats.org/officeDocument/2006/relationships/customXml" Target="../ink/ink2742.xml"/><Relationship Id="rId58" Type="http://schemas.openxmlformats.org/officeDocument/2006/relationships/image" Target="../media/image2031.png"/><Relationship Id="rId66" Type="http://schemas.openxmlformats.org/officeDocument/2006/relationships/image" Target="../media/image2035.png"/><Relationship Id="rId74" Type="http://schemas.openxmlformats.org/officeDocument/2006/relationships/image" Target="../media/image2039.png"/><Relationship Id="rId5" Type="http://schemas.openxmlformats.org/officeDocument/2006/relationships/customXml" Target="../ink/ink2718.xml"/><Relationship Id="rId61" Type="http://schemas.openxmlformats.org/officeDocument/2006/relationships/customXml" Target="../ink/ink2746.xml"/><Relationship Id="rId19" Type="http://schemas.openxmlformats.org/officeDocument/2006/relationships/customXml" Target="../ink/ink2725.xml"/><Relationship Id="rId14" Type="http://schemas.openxmlformats.org/officeDocument/2006/relationships/image" Target="../media/image2008.png"/><Relationship Id="rId22" Type="http://schemas.openxmlformats.org/officeDocument/2006/relationships/image" Target="../media/image2013.png"/><Relationship Id="rId27" Type="http://schemas.openxmlformats.org/officeDocument/2006/relationships/customXml" Target="../ink/ink2729.xml"/><Relationship Id="rId30" Type="http://schemas.openxmlformats.org/officeDocument/2006/relationships/image" Target="../media/image2017.png"/><Relationship Id="rId35" Type="http://schemas.openxmlformats.org/officeDocument/2006/relationships/customXml" Target="../ink/ink2733.xml"/><Relationship Id="rId43" Type="http://schemas.openxmlformats.org/officeDocument/2006/relationships/customXml" Target="../ink/ink2737.xml"/><Relationship Id="rId48" Type="http://schemas.openxmlformats.org/officeDocument/2006/relationships/image" Target="../media/image2026.png"/><Relationship Id="rId56" Type="http://schemas.openxmlformats.org/officeDocument/2006/relationships/image" Target="../media/image2030.png"/><Relationship Id="rId64" Type="http://schemas.openxmlformats.org/officeDocument/2006/relationships/image" Target="../media/image2034.png"/><Relationship Id="rId69" Type="http://schemas.openxmlformats.org/officeDocument/2006/relationships/customXml" Target="../ink/ink2750.xml"/><Relationship Id="rId8" Type="http://schemas.openxmlformats.org/officeDocument/2006/relationships/image" Target="../media/image2005.png"/><Relationship Id="rId51" Type="http://schemas.openxmlformats.org/officeDocument/2006/relationships/customXml" Target="../ink/ink2741.xml"/><Relationship Id="rId72" Type="http://schemas.openxmlformats.org/officeDocument/2006/relationships/image" Target="../media/image2038.png"/><Relationship Id="rId3" Type="http://schemas.openxmlformats.org/officeDocument/2006/relationships/customXml" Target="../ink/ink2717.xml"/><Relationship Id="rId12" Type="http://schemas.openxmlformats.org/officeDocument/2006/relationships/image" Target="../media/image2007.png"/><Relationship Id="rId17" Type="http://schemas.openxmlformats.org/officeDocument/2006/relationships/customXml" Target="../ink/ink2724.xml"/><Relationship Id="rId25" Type="http://schemas.openxmlformats.org/officeDocument/2006/relationships/customXml" Target="../ink/ink2728.xml"/><Relationship Id="rId33" Type="http://schemas.openxmlformats.org/officeDocument/2006/relationships/customXml" Target="../ink/ink2732.xml"/><Relationship Id="rId38" Type="http://schemas.openxmlformats.org/officeDocument/2006/relationships/image" Target="../media/image2021.png"/><Relationship Id="rId46" Type="http://schemas.openxmlformats.org/officeDocument/2006/relationships/image" Target="../media/image2025.png"/><Relationship Id="rId59" Type="http://schemas.openxmlformats.org/officeDocument/2006/relationships/customXml" Target="../ink/ink2745.xml"/><Relationship Id="rId67" Type="http://schemas.openxmlformats.org/officeDocument/2006/relationships/customXml" Target="../ink/ink2749.xml"/><Relationship Id="rId20" Type="http://schemas.openxmlformats.org/officeDocument/2006/relationships/image" Target="../media/image2012.png"/><Relationship Id="rId41" Type="http://schemas.openxmlformats.org/officeDocument/2006/relationships/customXml" Target="../ink/ink2736.xml"/><Relationship Id="rId54" Type="http://schemas.openxmlformats.org/officeDocument/2006/relationships/image" Target="../media/image2029.png"/><Relationship Id="rId62" Type="http://schemas.openxmlformats.org/officeDocument/2006/relationships/image" Target="../media/image2033.png"/><Relationship Id="rId70" Type="http://schemas.openxmlformats.org/officeDocument/2006/relationships/image" Target="../media/image2037.png"/><Relationship Id="rId1" Type="http://schemas.openxmlformats.org/officeDocument/2006/relationships/slideLayout" Target="../slideLayouts/slideLayout1.xml"/><Relationship Id="rId6" Type="http://schemas.openxmlformats.org/officeDocument/2006/relationships/image" Target="../media/image2004.png"/><Relationship Id="rId15" Type="http://schemas.openxmlformats.org/officeDocument/2006/relationships/customXml" Target="../ink/ink2723.xml"/><Relationship Id="rId23" Type="http://schemas.openxmlformats.org/officeDocument/2006/relationships/customXml" Target="../ink/ink2727.xml"/><Relationship Id="rId28" Type="http://schemas.openxmlformats.org/officeDocument/2006/relationships/image" Target="../media/image2016.png"/><Relationship Id="rId36" Type="http://schemas.openxmlformats.org/officeDocument/2006/relationships/image" Target="../media/image2020.png"/><Relationship Id="rId49" Type="http://schemas.openxmlformats.org/officeDocument/2006/relationships/customXml" Target="../ink/ink2740.xml"/><Relationship Id="rId57" Type="http://schemas.openxmlformats.org/officeDocument/2006/relationships/customXml" Target="../ink/ink2744.xml"/><Relationship Id="rId10" Type="http://schemas.openxmlformats.org/officeDocument/2006/relationships/image" Target="../media/image2006.png"/><Relationship Id="rId31" Type="http://schemas.openxmlformats.org/officeDocument/2006/relationships/customXml" Target="../ink/ink2731.xml"/><Relationship Id="rId44" Type="http://schemas.openxmlformats.org/officeDocument/2006/relationships/image" Target="../media/image2024.png"/><Relationship Id="rId52" Type="http://schemas.openxmlformats.org/officeDocument/2006/relationships/image" Target="../media/image2028.png"/><Relationship Id="rId60" Type="http://schemas.openxmlformats.org/officeDocument/2006/relationships/image" Target="../media/image2032.png"/><Relationship Id="rId65" Type="http://schemas.openxmlformats.org/officeDocument/2006/relationships/customXml" Target="../ink/ink2748.xml"/><Relationship Id="rId73" Type="http://schemas.openxmlformats.org/officeDocument/2006/relationships/customXml" Target="../ink/ink2752.xml"/><Relationship Id="rId4" Type="http://schemas.openxmlformats.org/officeDocument/2006/relationships/image" Target="../media/image2003.png"/><Relationship Id="rId9" Type="http://schemas.openxmlformats.org/officeDocument/2006/relationships/customXml" Target="../ink/ink2720.xml"/><Relationship Id="rId13" Type="http://schemas.openxmlformats.org/officeDocument/2006/relationships/customXml" Target="../ink/ink2722.xml"/><Relationship Id="rId18" Type="http://schemas.openxmlformats.org/officeDocument/2006/relationships/image" Target="../media/image2011.png"/><Relationship Id="rId39" Type="http://schemas.openxmlformats.org/officeDocument/2006/relationships/customXml" Target="../ink/ink2735.xml"/><Relationship Id="rId34" Type="http://schemas.openxmlformats.org/officeDocument/2006/relationships/image" Target="../media/image2019.png"/><Relationship Id="rId50" Type="http://schemas.openxmlformats.org/officeDocument/2006/relationships/image" Target="../media/image2027.png"/><Relationship Id="rId55" Type="http://schemas.openxmlformats.org/officeDocument/2006/relationships/customXml" Target="../ink/ink2743.xml"/><Relationship Id="rId7" Type="http://schemas.openxmlformats.org/officeDocument/2006/relationships/customXml" Target="../ink/ink2719.xml"/><Relationship Id="rId71" Type="http://schemas.openxmlformats.org/officeDocument/2006/relationships/customXml" Target="../ink/ink2751.xml"/></Relationships>
</file>

<file path=ppt/slides/_rels/slide6.xml.rels><?xml version="1.0" encoding="UTF-8" standalone="yes"?>
<Relationships xmlns="http://schemas.openxmlformats.org/package/2006/relationships"><Relationship Id="rId117" Type="http://schemas.openxmlformats.org/officeDocument/2006/relationships/image" Target="../media/image96.png"/><Relationship Id="rId21" Type="http://schemas.openxmlformats.org/officeDocument/2006/relationships/image" Target="../media/image4811.png"/><Relationship Id="rId42" Type="http://schemas.openxmlformats.org/officeDocument/2006/relationships/customXml" Target="../ink/ink107.xml"/><Relationship Id="rId63" Type="http://schemas.openxmlformats.org/officeDocument/2006/relationships/image" Target="../media/image6911.png"/><Relationship Id="rId84" Type="http://schemas.openxmlformats.org/officeDocument/2006/relationships/customXml" Target="../ink/ink126.xml"/><Relationship Id="rId138" Type="http://schemas.openxmlformats.org/officeDocument/2006/relationships/customXml" Target="../ink/ink153.xml"/><Relationship Id="rId159" Type="http://schemas.openxmlformats.org/officeDocument/2006/relationships/image" Target="../media/image117.png"/><Relationship Id="rId170" Type="http://schemas.openxmlformats.org/officeDocument/2006/relationships/customXml" Target="../ink/ink169.xml"/><Relationship Id="rId191" Type="http://schemas.openxmlformats.org/officeDocument/2006/relationships/image" Target="../media/image133.png"/><Relationship Id="rId205" Type="http://schemas.openxmlformats.org/officeDocument/2006/relationships/image" Target="../media/image140.png"/><Relationship Id="rId226" Type="http://schemas.openxmlformats.org/officeDocument/2006/relationships/customXml" Target="../ink/ink197.xml"/><Relationship Id="rId107" Type="http://schemas.openxmlformats.org/officeDocument/2006/relationships/image" Target="../media/image91.png"/><Relationship Id="rId11" Type="http://schemas.openxmlformats.org/officeDocument/2006/relationships/image" Target="../media/image4311.png"/><Relationship Id="rId32" Type="http://schemas.openxmlformats.org/officeDocument/2006/relationships/customXml" Target="../ink/ink102.xml"/><Relationship Id="rId53" Type="http://schemas.openxmlformats.org/officeDocument/2006/relationships/image" Target="../media/image6411.png"/><Relationship Id="rId74" Type="http://schemas.openxmlformats.org/officeDocument/2006/relationships/customXml" Target="../ink/ink121.xml"/><Relationship Id="rId128" Type="http://schemas.openxmlformats.org/officeDocument/2006/relationships/customXml" Target="../ink/ink148.xml"/><Relationship Id="rId149" Type="http://schemas.openxmlformats.org/officeDocument/2006/relationships/image" Target="../media/image112.png"/><Relationship Id="rId5" Type="http://schemas.openxmlformats.org/officeDocument/2006/relationships/image" Target="../media/image4011.png"/><Relationship Id="rId95" Type="http://schemas.openxmlformats.org/officeDocument/2006/relationships/image" Target="../media/image8511.png"/><Relationship Id="rId160" Type="http://schemas.openxmlformats.org/officeDocument/2006/relationships/customXml" Target="../ink/ink164.xml"/><Relationship Id="rId181" Type="http://schemas.openxmlformats.org/officeDocument/2006/relationships/image" Target="../media/image128.png"/><Relationship Id="rId216" Type="http://schemas.openxmlformats.org/officeDocument/2006/relationships/customXml" Target="../ink/ink192.xml"/><Relationship Id="rId22" Type="http://schemas.openxmlformats.org/officeDocument/2006/relationships/customXml" Target="../ink/ink97.xml"/><Relationship Id="rId43" Type="http://schemas.openxmlformats.org/officeDocument/2006/relationships/image" Target="../media/image5911.png"/><Relationship Id="rId64" Type="http://schemas.openxmlformats.org/officeDocument/2006/relationships/customXml" Target="../ink/ink118.xml"/><Relationship Id="rId118" Type="http://schemas.openxmlformats.org/officeDocument/2006/relationships/customXml" Target="../ink/ink143.xml"/><Relationship Id="rId139" Type="http://schemas.openxmlformats.org/officeDocument/2006/relationships/image" Target="../media/image107.png"/><Relationship Id="rId85" Type="http://schemas.openxmlformats.org/officeDocument/2006/relationships/image" Target="../media/image8011.png"/><Relationship Id="rId150" Type="http://schemas.openxmlformats.org/officeDocument/2006/relationships/customXml" Target="../ink/ink159.xml"/><Relationship Id="rId171" Type="http://schemas.openxmlformats.org/officeDocument/2006/relationships/image" Target="../media/image123.png"/><Relationship Id="rId192" Type="http://schemas.openxmlformats.org/officeDocument/2006/relationships/customXml" Target="../ink/ink180.xml"/><Relationship Id="rId206" Type="http://schemas.openxmlformats.org/officeDocument/2006/relationships/customXml" Target="../ink/ink187.xml"/><Relationship Id="rId227" Type="http://schemas.openxmlformats.org/officeDocument/2006/relationships/image" Target="../media/image151.png"/><Relationship Id="rId12" Type="http://schemas.openxmlformats.org/officeDocument/2006/relationships/customXml" Target="../ink/ink92.xml"/><Relationship Id="rId33" Type="http://schemas.openxmlformats.org/officeDocument/2006/relationships/image" Target="../media/image5411.png"/><Relationship Id="rId108" Type="http://schemas.openxmlformats.org/officeDocument/2006/relationships/customXml" Target="../ink/ink138.xml"/><Relationship Id="rId129" Type="http://schemas.openxmlformats.org/officeDocument/2006/relationships/image" Target="../media/image102.png"/><Relationship Id="rId54" Type="http://schemas.openxmlformats.org/officeDocument/2006/relationships/customXml" Target="../ink/ink113.xml"/><Relationship Id="rId75" Type="http://schemas.openxmlformats.org/officeDocument/2006/relationships/image" Target="../media/image7511.png"/><Relationship Id="rId96" Type="http://schemas.openxmlformats.org/officeDocument/2006/relationships/customXml" Target="../ink/ink132.xml"/><Relationship Id="rId140" Type="http://schemas.openxmlformats.org/officeDocument/2006/relationships/customXml" Target="../ink/ink154.xml"/><Relationship Id="rId161" Type="http://schemas.openxmlformats.org/officeDocument/2006/relationships/image" Target="../media/image118.png"/><Relationship Id="rId182" Type="http://schemas.openxmlformats.org/officeDocument/2006/relationships/customXml" Target="../ink/ink175.xml"/><Relationship Id="rId217" Type="http://schemas.openxmlformats.org/officeDocument/2006/relationships/image" Target="../media/image146.png"/><Relationship Id="rId6" Type="http://schemas.openxmlformats.org/officeDocument/2006/relationships/customXml" Target="../ink/ink89.xml"/><Relationship Id="rId23" Type="http://schemas.openxmlformats.org/officeDocument/2006/relationships/image" Target="../media/image4911.png"/><Relationship Id="rId119" Type="http://schemas.openxmlformats.org/officeDocument/2006/relationships/image" Target="../media/image97.png"/><Relationship Id="rId44" Type="http://schemas.openxmlformats.org/officeDocument/2006/relationships/customXml" Target="../ink/ink108.xml"/><Relationship Id="rId65" Type="http://schemas.openxmlformats.org/officeDocument/2006/relationships/image" Target="../media/image7011.png"/><Relationship Id="rId86" Type="http://schemas.openxmlformats.org/officeDocument/2006/relationships/customXml" Target="../ink/ink127.xml"/><Relationship Id="rId130" Type="http://schemas.openxmlformats.org/officeDocument/2006/relationships/customXml" Target="../ink/ink149.xml"/><Relationship Id="rId151" Type="http://schemas.openxmlformats.org/officeDocument/2006/relationships/image" Target="../media/image113.png"/><Relationship Id="rId172" Type="http://schemas.openxmlformats.org/officeDocument/2006/relationships/customXml" Target="../ink/ink170.xml"/><Relationship Id="rId193" Type="http://schemas.openxmlformats.org/officeDocument/2006/relationships/image" Target="../media/image134.png"/><Relationship Id="rId207" Type="http://schemas.openxmlformats.org/officeDocument/2006/relationships/image" Target="../media/image141.png"/><Relationship Id="rId228" Type="http://schemas.openxmlformats.org/officeDocument/2006/relationships/customXml" Target="../ink/ink198.xml"/><Relationship Id="rId13" Type="http://schemas.openxmlformats.org/officeDocument/2006/relationships/image" Target="../media/image4411.png"/><Relationship Id="rId109" Type="http://schemas.openxmlformats.org/officeDocument/2006/relationships/image" Target="../media/image92.png"/><Relationship Id="rId34" Type="http://schemas.openxmlformats.org/officeDocument/2006/relationships/customXml" Target="../ink/ink103.xml"/><Relationship Id="rId55" Type="http://schemas.openxmlformats.org/officeDocument/2006/relationships/image" Target="../media/image6511.png"/><Relationship Id="rId76" Type="http://schemas.openxmlformats.org/officeDocument/2006/relationships/customXml" Target="../ink/ink122.xml"/><Relationship Id="rId97" Type="http://schemas.openxmlformats.org/officeDocument/2006/relationships/image" Target="../media/image8611.png"/><Relationship Id="rId120" Type="http://schemas.openxmlformats.org/officeDocument/2006/relationships/customXml" Target="../ink/ink144.xml"/><Relationship Id="rId141" Type="http://schemas.openxmlformats.org/officeDocument/2006/relationships/image" Target="../media/image108.png"/><Relationship Id="rId7" Type="http://schemas.openxmlformats.org/officeDocument/2006/relationships/image" Target="../media/image4111.png"/><Relationship Id="rId162" Type="http://schemas.openxmlformats.org/officeDocument/2006/relationships/customXml" Target="../ink/ink165.xml"/><Relationship Id="rId183" Type="http://schemas.openxmlformats.org/officeDocument/2006/relationships/image" Target="../media/image129.png"/><Relationship Id="rId218" Type="http://schemas.openxmlformats.org/officeDocument/2006/relationships/customXml" Target="../ink/ink193.xml"/><Relationship Id="rId24" Type="http://schemas.openxmlformats.org/officeDocument/2006/relationships/customXml" Target="../ink/ink98.xml"/><Relationship Id="rId45" Type="http://schemas.openxmlformats.org/officeDocument/2006/relationships/image" Target="../media/image6011.png"/><Relationship Id="rId66" Type="http://schemas.openxmlformats.org/officeDocument/2006/relationships/customXml" Target="../ink/ink119.xml"/><Relationship Id="rId87" Type="http://schemas.openxmlformats.org/officeDocument/2006/relationships/image" Target="../media/image8111.png"/><Relationship Id="rId110" Type="http://schemas.openxmlformats.org/officeDocument/2006/relationships/customXml" Target="../ink/ink139.xml"/><Relationship Id="rId131" Type="http://schemas.openxmlformats.org/officeDocument/2006/relationships/image" Target="../media/image103.png"/><Relationship Id="rId152" Type="http://schemas.openxmlformats.org/officeDocument/2006/relationships/customXml" Target="../ink/ink160.xml"/><Relationship Id="rId173" Type="http://schemas.openxmlformats.org/officeDocument/2006/relationships/image" Target="../media/image124.png"/><Relationship Id="rId194" Type="http://schemas.openxmlformats.org/officeDocument/2006/relationships/customXml" Target="../ink/ink181.xml"/><Relationship Id="rId208" Type="http://schemas.openxmlformats.org/officeDocument/2006/relationships/customXml" Target="../ink/ink188.xml"/><Relationship Id="rId229" Type="http://schemas.openxmlformats.org/officeDocument/2006/relationships/image" Target="../media/image152.png"/><Relationship Id="rId14" Type="http://schemas.openxmlformats.org/officeDocument/2006/relationships/customXml" Target="../ink/ink93.xml"/><Relationship Id="rId35" Type="http://schemas.openxmlformats.org/officeDocument/2006/relationships/image" Target="../media/image5511.png"/><Relationship Id="rId56" Type="http://schemas.openxmlformats.org/officeDocument/2006/relationships/customXml" Target="../ink/ink114.xml"/><Relationship Id="rId77" Type="http://schemas.openxmlformats.org/officeDocument/2006/relationships/image" Target="../media/image7611.png"/><Relationship Id="rId100" Type="http://schemas.openxmlformats.org/officeDocument/2006/relationships/customXml" Target="../ink/ink134.xml"/><Relationship Id="rId8" Type="http://schemas.openxmlformats.org/officeDocument/2006/relationships/customXml" Target="../ink/ink90.xml"/><Relationship Id="rId98" Type="http://schemas.openxmlformats.org/officeDocument/2006/relationships/customXml" Target="../ink/ink133.xml"/><Relationship Id="rId121" Type="http://schemas.openxmlformats.org/officeDocument/2006/relationships/image" Target="../media/image98.png"/><Relationship Id="rId142" Type="http://schemas.openxmlformats.org/officeDocument/2006/relationships/customXml" Target="../ink/ink155.xml"/><Relationship Id="rId163" Type="http://schemas.openxmlformats.org/officeDocument/2006/relationships/image" Target="../media/image119.png"/><Relationship Id="rId184" Type="http://schemas.openxmlformats.org/officeDocument/2006/relationships/customXml" Target="../ink/ink176.xml"/><Relationship Id="rId219" Type="http://schemas.openxmlformats.org/officeDocument/2006/relationships/image" Target="../media/image147.png"/><Relationship Id="rId3" Type="http://schemas.openxmlformats.org/officeDocument/2006/relationships/image" Target="../media/image3911.png"/><Relationship Id="rId214" Type="http://schemas.openxmlformats.org/officeDocument/2006/relationships/customXml" Target="../ink/ink191.xml"/><Relationship Id="rId25" Type="http://schemas.openxmlformats.org/officeDocument/2006/relationships/image" Target="../media/image5011.png"/><Relationship Id="rId46" Type="http://schemas.openxmlformats.org/officeDocument/2006/relationships/customXml" Target="../ink/ink109.xml"/><Relationship Id="rId67" Type="http://schemas.openxmlformats.org/officeDocument/2006/relationships/image" Target="../media/image7111.png"/><Relationship Id="rId116" Type="http://schemas.openxmlformats.org/officeDocument/2006/relationships/customXml" Target="../ink/ink142.xml"/><Relationship Id="rId137" Type="http://schemas.openxmlformats.org/officeDocument/2006/relationships/image" Target="../media/image106.png"/><Relationship Id="rId158" Type="http://schemas.openxmlformats.org/officeDocument/2006/relationships/customXml" Target="../ink/ink163.xml"/><Relationship Id="rId20" Type="http://schemas.openxmlformats.org/officeDocument/2006/relationships/customXml" Target="../ink/ink96.xml"/><Relationship Id="rId41" Type="http://schemas.openxmlformats.org/officeDocument/2006/relationships/image" Target="../media/image5811.png"/><Relationship Id="rId62" Type="http://schemas.openxmlformats.org/officeDocument/2006/relationships/customXml" Target="../ink/ink117.xml"/><Relationship Id="rId83" Type="http://schemas.openxmlformats.org/officeDocument/2006/relationships/image" Target="../media/image7911.png"/><Relationship Id="rId88" Type="http://schemas.openxmlformats.org/officeDocument/2006/relationships/customXml" Target="../ink/ink128.xml"/><Relationship Id="rId111" Type="http://schemas.openxmlformats.org/officeDocument/2006/relationships/image" Target="../media/image93.png"/><Relationship Id="rId132" Type="http://schemas.openxmlformats.org/officeDocument/2006/relationships/customXml" Target="../ink/ink150.xml"/><Relationship Id="rId153" Type="http://schemas.openxmlformats.org/officeDocument/2006/relationships/image" Target="../media/image114.png"/><Relationship Id="rId174" Type="http://schemas.openxmlformats.org/officeDocument/2006/relationships/customXml" Target="../ink/ink171.xml"/><Relationship Id="rId179" Type="http://schemas.openxmlformats.org/officeDocument/2006/relationships/image" Target="../media/image127.png"/><Relationship Id="rId195" Type="http://schemas.openxmlformats.org/officeDocument/2006/relationships/image" Target="../media/image135.png"/><Relationship Id="rId209" Type="http://schemas.openxmlformats.org/officeDocument/2006/relationships/image" Target="../media/image142.png"/><Relationship Id="rId190" Type="http://schemas.openxmlformats.org/officeDocument/2006/relationships/customXml" Target="../ink/ink179.xml"/><Relationship Id="rId204" Type="http://schemas.openxmlformats.org/officeDocument/2006/relationships/customXml" Target="../ink/ink186.xml"/><Relationship Id="rId220" Type="http://schemas.openxmlformats.org/officeDocument/2006/relationships/customXml" Target="../ink/ink194.xml"/><Relationship Id="rId225" Type="http://schemas.openxmlformats.org/officeDocument/2006/relationships/image" Target="../media/image150.png"/><Relationship Id="rId15" Type="http://schemas.openxmlformats.org/officeDocument/2006/relationships/image" Target="../media/image4511.png"/><Relationship Id="rId36" Type="http://schemas.openxmlformats.org/officeDocument/2006/relationships/customXml" Target="../ink/ink104.xml"/><Relationship Id="rId57" Type="http://schemas.openxmlformats.org/officeDocument/2006/relationships/image" Target="../media/image6611.png"/><Relationship Id="rId106" Type="http://schemas.openxmlformats.org/officeDocument/2006/relationships/customXml" Target="../ink/ink137.xml"/><Relationship Id="rId127" Type="http://schemas.openxmlformats.org/officeDocument/2006/relationships/image" Target="../media/image101.png"/><Relationship Id="rId10" Type="http://schemas.openxmlformats.org/officeDocument/2006/relationships/customXml" Target="../ink/ink91.xml"/><Relationship Id="rId31" Type="http://schemas.openxmlformats.org/officeDocument/2006/relationships/image" Target="../media/image5311.png"/><Relationship Id="rId52" Type="http://schemas.openxmlformats.org/officeDocument/2006/relationships/customXml" Target="../ink/ink112.xml"/><Relationship Id="rId73" Type="http://schemas.openxmlformats.org/officeDocument/2006/relationships/image" Target="../media/image7411.png"/><Relationship Id="rId78" Type="http://schemas.openxmlformats.org/officeDocument/2006/relationships/customXml" Target="../ink/ink123.xml"/><Relationship Id="rId94" Type="http://schemas.openxmlformats.org/officeDocument/2006/relationships/customXml" Target="../ink/ink131.xml"/><Relationship Id="rId99" Type="http://schemas.openxmlformats.org/officeDocument/2006/relationships/image" Target="../media/image87.png"/><Relationship Id="rId101" Type="http://schemas.openxmlformats.org/officeDocument/2006/relationships/image" Target="../media/image88.png"/><Relationship Id="rId122" Type="http://schemas.openxmlformats.org/officeDocument/2006/relationships/customXml" Target="../ink/ink145.xml"/><Relationship Id="rId143" Type="http://schemas.openxmlformats.org/officeDocument/2006/relationships/image" Target="../media/image109.png"/><Relationship Id="rId148" Type="http://schemas.openxmlformats.org/officeDocument/2006/relationships/customXml" Target="../ink/ink158.xml"/><Relationship Id="rId164" Type="http://schemas.openxmlformats.org/officeDocument/2006/relationships/customXml" Target="../ink/ink166.xml"/><Relationship Id="rId169" Type="http://schemas.openxmlformats.org/officeDocument/2006/relationships/image" Target="../media/image122.png"/><Relationship Id="rId185" Type="http://schemas.openxmlformats.org/officeDocument/2006/relationships/image" Target="../media/image130.png"/><Relationship Id="rId4" Type="http://schemas.openxmlformats.org/officeDocument/2006/relationships/customXml" Target="../ink/ink88.xml"/><Relationship Id="rId9" Type="http://schemas.openxmlformats.org/officeDocument/2006/relationships/image" Target="../media/image4211.png"/><Relationship Id="rId180" Type="http://schemas.openxmlformats.org/officeDocument/2006/relationships/customXml" Target="../ink/ink174.xml"/><Relationship Id="rId210" Type="http://schemas.openxmlformats.org/officeDocument/2006/relationships/customXml" Target="../ink/ink189.xml"/><Relationship Id="rId215" Type="http://schemas.openxmlformats.org/officeDocument/2006/relationships/image" Target="../media/image145.png"/><Relationship Id="rId26" Type="http://schemas.openxmlformats.org/officeDocument/2006/relationships/customXml" Target="../ink/ink99.xml"/><Relationship Id="rId47" Type="http://schemas.openxmlformats.org/officeDocument/2006/relationships/image" Target="../media/image6111.png"/><Relationship Id="rId68" Type="http://schemas.openxmlformats.org/officeDocument/2006/relationships/customXml" Target="../ink/ink120.xml"/><Relationship Id="rId89" Type="http://schemas.openxmlformats.org/officeDocument/2006/relationships/image" Target="../media/image8211.png"/><Relationship Id="rId112" Type="http://schemas.openxmlformats.org/officeDocument/2006/relationships/customXml" Target="../ink/ink140.xml"/><Relationship Id="rId133" Type="http://schemas.openxmlformats.org/officeDocument/2006/relationships/image" Target="../media/image104.png"/><Relationship Id="rId154" Type="http://schemas.openxmlformats.org/officeDocument/2006/relationships/customXml" Target="../ink/ink161.xml"/><Relationship Id="rId175" Type="http://schemas.openxmlformats.org/officeDocument/2006/relationships/image" Target="../media/image125.png"/><Relationship Id="rId196" Type="http://schemas.openxmlformats.org/officeDocument/2006/relationships/customXml" Target="../ink/ink182.xml"/><Relationship Id="rId200" Type="http://schemas.openxmlformats.org/officeDocument/2006/relationships/customXml" Target="../ink/ink184.xml"/><Relationship Id="rId16" Type="http://schemas.openxmlformats.org/officeDocument/2006/relationships/customXml" Target="../ink/ink94.xml"/><Relationship Id="rId221" Type="http://schemas.openxmlformats.org/officeDocument/2006/relationships/image" Target="../media/image148.png"/><Relationship Id="rId37" Type="http://schemas.openxmlformats.org/officeDocument/2006/relationships/image" Target="../media/image5611.png"/><Relationship Id="rId58" Type="http://schemas.openxmlformats.org/officeDocument/2006/relationships/customXml" Target="../ink/ink115.xml"/><Relationship Id="rId79" Type="http://schemas.openxmlformats.org/officeDocument/2006/relationships/image" Target="../media/image7711.png"/><Relationship Id="rId102" Type="http://schemas.openxmlformats.org/officeDocument/2006/relationships/customXml" Target="../ink/ink135.xml"/><Relationship Id="rId123" Type="http://schemas.openxmlformats.org/officeDocument/2006/relationships/image" Target="../media/image99.png"/><Relationship Id="rId144" Type="http://schemas.openxmlformats.org/officeDocument/2006/relationships/customXml" Target="../ink/ink156.xml"/><Relationship Id="rId90" Type="http://schemas.openxmlformats.org/officeDocument/2006/relationships/customXml" Target="../ink/ink129.xml"/><Relationship Id="rId165" Type="http://schemas.openxmlformats.org/officeDocument/2006/relationships/image" Target="../media/image120.png"/><Relationship Id="rId186" Type="http://schemas.openxmlformats.org/officeDocument/2006/relationships/customXml" Target="../ink/ink177.xml"/><Relationship Id="rId211" Type="http://schemas.openxmlformats.org/officeDocument/2006/relationships/image" Target="../media/image143.png"/><Relationship Id="rId27" Type="http://schemas.openxmlformats.org/officeDocument/2006/relationships/image" Target="../media/image5111.png"/><Relationship Id="rId48" Type="http://schemas.openxmlformats.org/officeDocument/2006/relationships/customXml" Target="../ink/ink110.xml"/><Relationship Id="rId113" Type="http://schemas.openxmlformats.org/officeDocument/2006/relationships/image" Target="../media/image94.png"/><Relationship Id="rId134" Type="http://schemas.openxmlformats.org/officeDocument/2006/relationships/customXml" Target="../ink/ink151.xml"/><Relationship Id="rId80" Type="http://schemas.openxmlformats.org/officeDocument/2006/relationships/customXml" Target="../ink/ink124.xml"/><Relationship Id="rId155" Type="http://schemas.openxmlformats.org/officeDocument/2006/relationships/image" Target="../media/image115.png"/><Relationship Id="rId176" Type="http://schemas.openxmlformats.org/officeDocument/2006/relationships/customXml" Target="../ink/ink172.xml"/><Relationship Id="rId197" Type="http://schemas.openxmlformats.org/officeDocument/2006/relationships/image" Target="../media/image136.png"/><Relationship Id="rId201" Type="http://schemas.openxmlformats.org/officeDocument/2006/relationships/image" Target="../media/image138.png"/><Relationship Id="rId222" Type="http://schemas.openxmlformats.org/officeDocument/2006/relationships/customXml" Target="../ink/ink195.xml"/><Relationship Id="rId17" Type="http://schemas.openxmlformats.org/officeDocument/2006/relationships/image" Target="../media/image4611.png"/><Relationship Id="rId38" Type="http://schemas.openxmlformats.org/officeDocument/2006/relationships/customXml" Target="../ink/ink105.xml"/><Relationship Id="rId59" Type="http://schemas.openxmlformats.org/officeDocument/2006/relationships/image" Target="../media/image6711.png"/><Relationship Id="rId103" Type="http://schemas.openxmlformats.org/officeDocument/2006/relationships/image" Target="../media/image89.png"/><Relationship Id="rId124" Type="http://schemas.openxmlformats.org/officeDocument/2006/relationships/customXml" Target="../ink/ink146.xml"/><Relationship Id="rId91" Type="http://schemas.openxmlformats.org/officeDocument/2006/relationships/image" Target="../media/image8311.png"/><Relationship Id="rId145" Type="http://schemas.openxmlformats.org/officeDocument/2006/relationships/image" Target="../media/image110.png"/><Relationship Id="rId166" Type="http://schemas.openxmlformats.org/officeDocument/2006/relationships/customXml" Target="../ink/ink167.xml"/><Relationship Id="rId187" Type="http://schemas.openxmlformats.org/officeDocument/2006/relationships/image" Target="../media/image131.png"/><Relationship Id="rId1" Type="http://schemas.openxmlformats.org/officeDocument/2006/relationships/slideLayout" Target="../slideLayouts/slideLayout1.xml"/><Relationship Id="rId212" Type="http://schemas.openxmlformats.org/officeDocument/2006/relationships/customXml" Target="../ink/ink190.xml"/><Relationship Id="rId28" Type="http://schemas.openxmlformats.org/officeDocument/2006/relationships/customXml" Target="../ink/ink100.xml"/><Relationship Id="rId49" Type="http://schemas.openxmlformats.org/officeDocument/2006/relationships/image" Target="../media/image6211.png"/><Relationship Id="rId114" Type="http://schemas.openxmlformats.org/officeDocument/2006/relationships/customXml" Target="../ink/ink141.xml"/><Relationship Id="rId60" Type="http://schemas.openxmlformats.org/officeDocument/2006/relationships/customXml" Target="../ink/ink116.xml"/><Relationship Id="rId81" Type="http://schemas.openxmlformats.org/officeDocument/2006/relationships/image" Target="../media/image7811.png"/><Relationship Id="rId135" Type="http://schemas.openxmlformats.org/officeDocument/2006/relationships/image" Target="../media/image105.png"/><Relationship Id="rId156" Type="http://schemas.openxmlformats.org/officeDocument/2006/relationships/customXml" Target="../ink/ink162.xml"/><Relationship Id="rId177" Type="http://schemas.openxmlformats.org/officeDocument/2006/relationships/image" Target="../media/image126.png"/><Relationship Id="rId198" Type="http://schemas.openxmlformats.org/officeDocument/2006/relationships/customXml" Target="../ink/ink183.xml"/><Relationship Id="rId202" Type="http://schemas.openxmlformats.org/officeDocument/2006/relationships/customXml" Target="../ink/ink185.xml"/><Relationship Id="rId223" Type="http://schemas.openxmlformats.org/officeDocument/2006/relationships/image" Target="../media/image149.png"/><Relationship Id="rId18" Type="http://schemas.openxmlformats.org/officeDocument/2006/relationships/customXml" Target="../ink/ink95.xml"/><Relationship Id="rId39" Type="http://schemas.openxmlformats.org/officeDocument/2006/relationships/image" Target="../media/image5711.png"/><Relationship Id="rId50" Type="http://schemas.openxmlformats.org/officeDocument/2006/relationships/customXml" Target="../ink/ink111.xml"/><Relationship Id="rId104" Type="http://schemas.openxmlformats.org/officeDocument/2006/relationships/customXml" Target="../ink/ink136.xml"/><Relationship Id="rId125" Type="http://schemas.openxmlformats.org/officeDocument/2006/relationships/image" Target="../media/image100.png"/><Relationship Id="rId146" Type="http://schemas.openxmlformats.org/officeDocument/2006/relationships/customXml" Target="../ink/ink157.xml"/><Relationship Id="rId167" Type="http://schemas.openxmlformats.org/officeDocument/2006/relationships/image" Target="../media/image121.png"/><Relationship Id="rId188" Type="http://schemas.openxmlformats.org/officeDocument/2006/relationships/customXml" Target="../ink/ink178.xml"/><Relationship Id="rId92" Type="http://schemas.openxmlformats.org/officeDocument/2006/relationships/customXml" Target="../ink/ink130.xml"/><Relationship Id="rId213" Type="http://schemas.openxmlformats.org/officeDocument/2006/relationships/image" Target="../media/image144.png"/><Relationship Id="rId2" Type="http://schemas.openxmlformats.org/officeDocument/2006/relationships/customXml" Target="../ink/ink87.xml"/><Relationship Id="rId29" Type="http://schemas.openxmlformats.org/officeDocument/2006/relationships/image" Target="../media/image5211.png"/><Relationship Id="rId40" Type="http://schemas.openxmlformats.org/officeDocument/2006/relationships/customXml" Target="../ink/ink106.xml"/><Relationship Id="rId115" Type="http://schemas.openxmlformats.org/officeDocument/2006/relationships/image" Target="../media/image95.png"/><Relationship Id="rId136" Type="http://schemas.openxmlformats.org/officeDocument/2006/relationships/customXml" Target="../ink/ink152.xml"/><Relationship Id="rId157" Type="http://schemas.openxmlformats.org/officeDocument/2006/relationships/image" Target="../media/image116.png"/><Relationship Id="rId178" Type="http://schemas.openxmlformats.org/officeDocument/2006/relationships/customXml" Target="../ink/ink173.xml"/><Relationship Id="rId61" Type="http://schemas.openxmlformats.org/officeDocument/2006/relationships/image" Target="../media/image6811.png"/><Relationship Id="rId82" Type="http://schemas.openxmlformats.org/officeDocument/2006/relationships/customXml" Target="../ink/ink125.xml"/><Relationship Id="rId199" Type="http://schemas.openxmlformats.org/officeDocument/2006/relationships/image" Target="../media/image137.png"/><Relationship Id="rId203" Type="http://schemas.openxmlformats.org/officeDocument/2006/relationships/image" Target="../media/image139.png"/><Relationship Id="rId19" Type="http://schemas.openxmlformats.org/officeDocument/2006/relationships/image" Target="../media/image4711.png"/><Relationship Id="rId224" Type="http://schemas.openxmlformats.org/officeDocument/2006/relationships/customXml" Target="../ink/ink196.xml"/><Relationship Id="rId30" Type="http://schemas.openxmlformats.org/officeDocument/2006/relationships/customXml" Target="../ink/ink101.xml"/><Relationship Id="rId105" Type="http://schemas.openxmlformats.org/officeDocument/2006/relationships/image" Target="../media/image90.png"/><Relationship Id="rId126" Type="http://schemas.openxmlformats.org/officeDocument/2006/relationships/customXml" Target="../ink/ink147.xml"/><Relationship Id="rId147" Type="http://schemas.openxmlformats.org/officeDocument/2006/relationships/image" Target="../media/image111.png"/><Relationship Id="rId168" Type="http://schemas.openxmlformats.org/officeDocument/2006/relationships/customXml" Target="../ink/ink168.xml"/><Relationship Id="rId51" Type="http://schemas.openxmlformats.org/officeDocument/2006/relationships/image" Target="../media/image6311.png"/><Relationship Id="rId93" Type="http://schemas.openxmlformats.org/officeDocument/2006/relationships/image" Target="../media/image8411.png"/><Relationship Id="rId189" Type="http://schemas.openxmlformats.org/officeDocument/2006/relationships/image" Target="../media/image13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99.png"/></Relationships>
</file>

<file path=ppt/slides/_rels/slide63.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99.png"/></Relationships>
</file>

<file path=ppt/slides/_rels/slide64.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00.png"/></Relationships>
</file>

<file path=ppt/slides/_rels/slide65.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0.png"/></Relationships>
</file>

<file path=ppt/slides/_rels/slide66.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829.png"/><Relationship Id="rId4" Type="http://schemas.openxmlformats.org/officeDocument/2006/relationships/image" Target="../media/image698.png"/></Relationships>
</file>

<file path=ppt/slides/_rels/slide67.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829.png"/><Relationship Id="rId4" Type="http://schemas.openxmlformats.org/officeDocument/2006/relationships/image" Target="../media/image698.png"/></Relationships>
</file>

<file path=ppt/slides/_rels/slide68.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830.png"/></Relationships>
</file>

<file path=ppt/slides/_rels/slide69.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831.png"/></Relationships>
</file>

<file path=ppt/slides/_rels/slide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8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CAP_theore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PACELC_theore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628095" y="281721"/>
            <a:ext cx="10935810" cy="830997"/>
          </a:xfrm>
          <a:prstGeom prst="rect">
            <a:avLst/>
          </a:prstGeom>
          <a:noFill/>
        </p:spPr>
        <p:txBody>
          <a:bodyPr wrap="square" rtlCol="0">
            <a:spAutoFit/>
          </a:bodyPr>
          <a:lstStyle/>
          <a:p>
            <a:r>
              <a:rPr lang="en-US" sz="4800" dirty="0">
                <a:solidFill>
                  <a:srgbClr val="FFFF00"/>
                </a:solidFill>
                <a:latin typeface="Gill Sans Nova" panose="020B0604020202020204" pitchFamily="34" charset="0"/>
              </a:rPr>
              <a:t>Understanding Cosmos Consistency Levels</a:t>
            </a:r>
          </a:p>
        </p:txBody>
      </p:sp>
    </p:spTree>
    <p:extLst>
      <p:ext uri="{BB962C8B-B14F-4D97-AF65-F5344CB8AC3E}">
        <p14:creationId xmlns:p14="http://schemas.microsoft.com/office/powerpoint/2010/main" val="216430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806448" y="209005"/>
            <a:ext cx="257910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PACELC</a:t>
            </a:r>
          </a:p>
        </p:txBody>
      </p:sp>
      <p:sp>
        <p:nvSpPr>
          <p:cNvPr id="9" name="TextBox 8">
            <a:extLst>
              <a:ext uri="{FF2B5EF4-FFF2-40B4-BE49-F238E27FC236}">
                <a16:creationId xmlns:a16="http://schemas.microsoft.com/office/drawing/2014/main" id="{8942D50C-068E-486A-BACB-A833A930385B}"/>
              </a:ext>
            </a:extLst>
          </p:cNvPr>
          <p:cNvSpPr txBox="1"/>
          <p:nvPr/>
        </p:nvSpPr>
        <p:spPr>
          <a:xfrm>
            <a:off x="8931034" y="2646426"/>
            <a:ext cx="3000565" cy="523220"/>
          </a:xfrm>
          <a:prstGeom prst="rect">
            <a:avLst/>
          </a:prstGeom>
          <a:noFill/>
        </p:spPr>
        <p:txBody>
          <a:bodyPr wrap="none" rtlCol="0">
            <a:spAutoFit/>
          </a:bodyPr>
          <a:lstStyle/>
          <a:p>
            <a:r>
              <a:rPr lang="en-US" sz="2800" dirty="0">
                <a:solidFill>
                  <a:srgbClr val="FFFF00"/>
                </a:solidFill>
              </a:rPr>
              <a:t>Network is working</a:t>
            </a:r>
          </a:p>
        </p:txBody>
      </p:sp>
      <p:sp>
        <p:nvSpPr>
          <p:cNvPr id="10" name="TextBox 9">
            <a:extLst>
              <a:ext uri="{FF2B5EF4-FFF2-40B4-BE49-F238E27FC236}">
                <a16:creationId xmlns:a16="http://schemas.microsoft.com/office/drawing/2014/main" id="{F0887EA9-2142-409D-B845-7090FDF408F2}"/>
              </a:ext>
            </a:extLst>
          </p:cNvPr>
          <p:cNvSpPr txBox="1"/>
          <p:nvPr/>
        </p:nvSpPr>
        <p:spPr>
          <a:xfrm>
            <a:off x="505765" y="2427272"/>
            <a:ext cx="1935017" cy="954107"/>
          </a:xfrm>
          <a:prstGeom prst="rect">
            <a:avLst/>
          </a:prstGeom>
          <a:noFill/>
        </p:spPr>
        <p:txBody>
          <a:bodyPr wrap="none" rtlCol="0">
            <a:spAutoFit/>
          </a:bodyPr>
          <a:lstStyle/>
          <a:p>
            <a:pPr algn="ctr"/>
            <a:r>
              <a:rPr lang="en-US" sz="2800" dirty="0">
                <a:solidFill>
                  <a:srgbClr val="FFFF00"/>
                </a:solidFill>
              </a:rPr>
              <a:t>Network is </a:t>
            </a:r>
          </a:p>
          <a:p>
            <a:pPr algn="ctr"/>
            <a:r>
              <a:rPr lang="en-US" sz="2800" dirty="0">
                <a:solidFill>
                  <a:srgbClr val="FFFF00"/>
                </a:solidFill>
              </a:rPr>
              <a:t>not working</a:t>
            </a:r>
          </a:p>
        </p:txBody>
      </p:sp>
      <p:grpSp>
        <p:nvGrpSpPr>
          <p:cNvPr id="21" name="Group 20">
            <a:extLst>
              <a:ext uri="{FF2B5EF4-FFF2-40B4-BE49-F238E27FC236}">
                <a16:creationId xmlns:a16="http://schemas.microsoft.com/office/drawing/2014/main" id="{1CA79BE9-A8A3-4313-8CAD-6BE590AA25A9}"/>
              </a:ext>
            </a:extLst>
          </p:cNvPr>
          <p:cNvGrpSpPr/>
          <p:nvPr/>
        </p:nvGrpSpPr>
        <p:grpSpPr>
          <a:xfrm>
            <a:off x="4331674" y="1806686"/>
            <a:ext cx="2175120" cy="601200"/>
            <a:chOff x="4331674" y="1806686"/>
            <a:chExt cx="2175120" cy="6012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D3A5000-C8FE-452D-A2DD-1DE71E726272}"/>
                    </a:ext>
                  </a:extLst>
                </p14:cNvPr>
                <p14:cNvContentPartPr/>
                <p14:nvPr/>
              </p14:nvContentPartPr>
              <p14:xfrm>
                <a:off x="4331674" y="1914326"/>
                <a:ext cx="47160" cy="484200"/>
              </p14:xfrm>
            </p:contentPart>
          </mc:Choice>
          <mc:Fallback xmlns="">
            <p:pic>
              <p:nvPicPr>
                <p:cNvPr id="3" name="Ink 2">
                  <a:extLst>
                    <a:ext uri="{FF2B5EF4-FFF2-40B4-BE49-F238E27FC236}">
                      <a16:creationId xmlns:a16="http://schemas.microsoft.com/office/drawing/2014/main" id="{BD3A5000-C8FE-452D-A2DD-1DE71E726272}"/>
                    </a:ext>
                  </a:extLst>
                </p:cNvPr>
                <p:cNvPicPr/>
                <p:nvPr/>
              </p:nvPicPr>
              <p:blipFill>
                <a:blip r:embed="rId3"/>
                <a:stretch>
                  <a:fillRect/>
                </a:stretch>
              </p:blipFill>
              <p:spPr>
                <a:xfrm>
                  <a:off x="4296034" y="1878326"/>
                  <a:ext cx="1188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CA9BBAF-5CEB-481F-8750-11DBD961CC7A}"/>
                    </a:ext>
                  </a:extLst>
                </p14:cNvPr>
                <p14:cNvContentPartPr/>
                <p14:nvPr/>
              </p14:nvContentPartPr>
              <p14:xfrm>
                <a:off x="4362994" y="1806686"/>
                <a:ext cx="201240" cy="315720"/>
              </p14:xfrm>
            </p:contentPart>
          </mc:Choice>
          <mc:Fallback xmlns="">
            <p:pic>
              <p:nvPicPr>
                <p:cNvPr id="4" name="Ink 3">
                  <a:extLst>
                    <a:ext uri="{FF2B5EF4-FFF2-40B4-BE49-F238E27FC236}">
                      <a16:creationId xmlns:a16="http://schemas.microsoft.com/office/drawing/2014/main" id="{DCA9BBAF-5CEB-481F-8750-11DBD961CC7A}"/>
                    </a:ext>
                  </a:extLst>
                </p:cNvPr>
                <p:cNvPicPr/>
                <p:nvPr/>
              </p:nvPicPr>
              <p:blipFill>
                <a:blip r:embed="rId5"/>
                <a:stretch>
                  <a:fillRect/>
                </a:stretch>
              </p:blipFill>
              <p:spPr>
                <a:xfrm>
                  <a:off x="4327354" y="1770686"/>
                  <a:ext cx="2728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0969B15-2ED4-497E-A36C-A8C5163CA9CD}"/>
                    </a:ext>
                  </a:extLst>
                </p14:cNvPr>
                <p14:cNvContentPartPr/>
                <p14:nvPr/>
              </p14:nvContentPartPr>
              <p14:xfrm>
                <a:off x="4571074" y="2187566"/>
                <a:ext cx="245520" cy="200160"/>
              </p14:xfrm>
            </p:contentPart>
          </mc:Choice>
          <mc:Fallback xmlns="">
            <p:pic>
              <p:nvPicPr>
                <p:cNvPr id="6" name="Ink 5">
                  <a:extLst>
                    <a:ext uri="{FF2B5EF4-FFF2-40B4-BE49-F238E27FC236}">
                      <a16:creationId xmlns:a16="http://schemas.microsoft.com/office/drawing/2014/main" id="{40969B15-2ED4-497E-A36C-A8C5163CA9CD}"/>
                    </a:ext>
                  </a:extLst>
                </p:cNvPr>
                <p:cNvPicPr/>
                <p:nvPr/>
              </p:nvPicPr>
              <p:blipFill>
                <a:blip r:embed="rId7"/>
                <a:stretch>
                  <a:fillRect/>
                </a:stretch>
              </p:blipFill>
              <p:spPr>
                <a:xfrm>
                  <a:off x="4535074" y="2151566"/>
                  <a:ext cx="3171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D682563-AF4A-4385-9034-7DCCE85F14E7}"/>
                    </a:ext>
                  </a:extLst>
                </p14:cNvPr>
                <p14:cNvContentPartPr/>
                <p14:nvPr/>
              </p14:nvContentPartPr>
              <p14:xfrm>
                <a:off x="4895794" y="2176766"/>
                <a:ext cx="108720" cy="207360"/>
              </p14:xfrm>
            </p:contentPart>
          </mc:Choice>
          <mc:Fallback xmlns="">
            <p:pic>
              <p:nvPicPr>
                <p:cNvPr id="7" name="Ink 6">
                  <a:extLst>
                    <a:ext uri="{FF2B5EF4-FFF2-40B4-BE49-F238E27FC236}">
                      <a16:creationId xmlns:a16="http://schemas.microsoft.com/office/drawing/2014/main" id="{BD682563-AF4A-4385-9034-7DCCE85F14E7}"/>
                    </a:ext>
                  </a:extLst>
                </p:cNvPr>
                <p:cNvPicPr/>
                <p:nvPr/>
              </p:nvPicPr>
              <p:blipFill>
                <a:blip r:embed="rId9"/>
                <a:stretch>
                  <a:fillRect/>
                </a:stretch>
              </p:blipFill>
              <p:spPr>
                <a:xfrm>
                  <a:off x="4860154" y="2140766"/>
                  <a:ext cx="1803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4A3F1CE-5973-45DF-B509-CA5922A8817F}"/>
                    </a:ext>
                  </a:extLst>
                </p14:cNvPr>
                <p14:cNvContentPartPr/>
                <p14:nvPr/>
              </p14:nvContentPartPr>
              <p14:xfrm>
                <a:off x="5189914" y="1951046"/>
                <a:ext cx="23760" cy="403200"/>
              </p14:xfrm>
            </p:contentPart>
          </mc:Choice>
          <mc:Fallback xmlns="">
            <p:pic>
              <p:nvPicPr>
                <p:cNvPr id="11" name="Ink 10">
                  <a:extLst>
                    <a:ext uri="{FF2B5EF4-FFF2-40B4-BE49-F238E27FC236}">
                      <a16:creationId xmlns:a16="http://schemas.microsoft.com/office/drawing/2014/main" id="{A4A3F1CE-5973-45DF-B509-CA5922A8817F}"/>
                    </a:ext>
                  </a:extLst>
                </p:cNvPr>
                <p:cNvPicPr/>
                <p:nvPr/>
              </p:nvPicPr>
              <p:blipFill>
                <a:blip r:embed="rId11"/>
                <a:stretch>
                  <a:fillRect/>
                </a:stretch>
              </p:blipFill>
              <p:spPr>
                <a:xfrm>
                  <a:off x="5154274" y="1915046"/>
                  <a:ext cx="9540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F0A099C-817F-45D3-B8DD-2525539B2669}"/>
                    </a:ext>
                  </a:extLst>
                </p14:cNvPr>
                <p14:cNvContentPartPr/>
                <p14:nvPr/>
              </p14:nvContentPartPr>
              <p14:xfrm>
                <a:off x="5110354" y="2008286"/>
                <a:ext cx="219600" cy="45360"/>
              </p14:xfrm>
            </p:contentPart>
          </mc:Choice>
          <mc:Fallback xmlns="">
            <p:pic>
              <p:nvPicPr>
                <p:cNvPr id="12" name="Ink 11">
                  <a:extLst>
                    <a:ext uri="{FF2B5EF4-FFF2-40B4-BE49-F238E27FC236}">
                      <a16:creationId xmlns:a16="http://schemas.microsoft.com/office/drawing/2014/main" id="{7F0A099C-817F-45D3-B8DD-2525539B2669}"/>
                    </a:ext>
                  </a:extLst>
                </p:cNvPr>
                <p:cNvPicPr/>
                <p:nvPr/>
              </p:nvPicPr>
              <p:blipFill>
                <a:blip r:embed="rId13"/>
                <a:stretch>
                  <a:fillRect/>
                </a:stretch>
              </p:blipFill>
              <p:spPr>
                <a:xfrm>
                  <a:off x="5074714" y="1972286"/>
                  <a:ext cx="291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FB59CFEC-77F8-44E0-9700-41C463B47FF6}"/>
                    </a:ext>
                  </a:extLst>
                </p14:cNvPr>
                <p14:cNvContentPartPr/>
                <p14:nvPr/>
              </p14:nvContentPartPr>
              <p14:xfrm>
                <a:off x="5417434" y="1901726"/>
                <a:ext cx="3600" cy="9720"/>
              </p14:xfrm>
            </p:contentPart>
          </mc:Choice>
          <mc:Fallback xmlns="">
            <p:pic>
              <p:nvPicPr>
                <p:cNvPr id="13" name="Ink 12">
                  <a:extLst>
                    <a:ext uri="{FF2B5EF4-FFF2-40B4-BE49-F238E27FC236}">
                      <a16:creationId xmlns:a16="http://schemas.microsoft.com/office/drawing/2014/main" id="{FB59CFEC-77F8-44E0-9700-41C463B47FF6}"/>
                    </a:ext>
                  </a:extLst>
                </p:cNvPr>
                <p:cNvPicPr/>
                <p:nvPr/>
              </p:nvPicPr>
              <p:blipFill>
                <a:blip r:embed="rId15"/>
                <a:stretch>
                  <a:fillRect/>
                </a:stretch>
              </p:blipFill>
              <p:spPr>
                <a:xfrm>
                  <a:off x="5381434" y="1866086"/>
                  <a:ext cx="75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E836A6B-0264-4186-9D0D-34B445F4413E}"/>
                    </a:ext>
                  </a:extLst>
                </p14:cNvPr>
                <p14:cNvContentPartPr/>
                <p14:nvPr/>
              </p14:nvContentPartPr>
              <p14:xfrm>
                <a:off x="5407354" y="2130686"/>
                <a:ext cx="38160" cy="238680"/>
              </p14:xfrm>
            </p:contentPart>
          </mc:Choice>
          <mc:Fallback xmlns="">
            <p:pic>
              <p:nvPicPr>
                <p:cNvPr id="14" name="Ink 13">
                  <a:extLst>
                    <a:ext uri="{FF2B5EF4-FFF2-40B4-BE49-F238E27FC236}">
                      <a16:creationId xmlns:a16="http://schemas.microsoft.com/office/drawing/2014/main" id="{AE836A6B-0264-4186-9D0D-34B445F4413E}"/>
                    </a:ext>
                  </a:extLst>
                </p:cNvPr>
                <p:cNvPicPr/>
                <p:nvPr/>
              </p:nvPicPr>
              <p:blipFill>
                <a:blip r:embed="rId17"/>
                <a:stretch>
                  <a:fillRect/>
                </a:stretch>
              </p:blipFill>
              <p:spPr>
                <a:xfrm>
                  <a:off x="5371354" y="2094686"/>
                  <a:ext cx="1098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BD7C2FEA-C34F-455B-910B-15A570A1766C}"/>
                    </a:ext>
                  </a:extLst>
                </p14:cNvPr>
                <p14:cNvContentPartPr/>
                <p14:nvPr/>
              </p14:nvContentPartPr>
              <p14:xfrm>
                <a:off x="5660074" y="1908206"/>
                <a:ext cx="74880" cy="499680"/>
              </p14:xfrm>
            </p:contentPart>
          </mc:Choice>
          <mc:Fallback xmlns="">
            <p:pic>
              <p:nvPicPr>
                <p:cNvPr id="15" name="Ink 14">
                  <a:extLst>
                    <a:ext uri="{FF2B5EF4-FFF2-40B4-BE49-F238E27FC236}">
                      <a16:creationId xmlns:a16="http://schemas.microsoft.com/office/drawing/2014/main" id="{BD7C2FEA-C34F-455B-910B-15A570A1766C}"/>
                    </a:ext>
                  </a:extLst>
                </p:cNvPr>
                <p:cNvPicPr/>
                <p:nvPr/>
              </p:nvPicPr>
              <p:blipFill>
                <a:blip r:embed="rId19"/>
                <a:stretch>
                  <a:fillRect/>
                </a:stretch>
              </p:blipFill>
              <p:spPr>
                <a:xfrm>
                  <a:off x="5624434" y="1872566"/>
                  <a:ext cx="1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F110BD8E-081A-4277-B465-46D39F1A8E75}"/>
                    </a:ext>
                  </a:extLst>
                </p14:cNvPr>
                <p14:cNvContentPartPr/>
                <p14:nvPr/>
              </p14:nvContentPartPr>
              <p14:xfrm>
                <a:off x="5575834" y="2070206"/>
                <a:ext cx="228960" cy="56520"/>
              </p14:xfrm>
            </p:contentPart>
          </mc:Choice>
          <mc:Fallback xmlns="">
            <p:pic>
              <p:nvPicPr>
                <p:cNvPr id="16" name="Ink 15">
                  <a:extLst>
                    <a:ext uri="{FF2B5EF4-FFF2-40B4-BE49-F238E27FC236}">
                      <a16:creationId xmlns:a16="http://schemas.microsoft.com/office/drawing/2014/main" id="{F110BD8E-081A-4277-B465-46D39F1A8E75}"/>
                    </a:ext>
                  </a:extLst>
                </p:cNvPr>
                <p:cNvPicPr/>
                <p:nvPr/>
              </p:nvPicPr>
              <p:blipFill>
                <a:blip r:embed="rId21"/>
                <a:stretch>
                  <a:fillRect/>
                </a:stretch>
              </p:blipFill>
              <p:spPr>
                <a:xfrm>
                  <a:off x="5539834" y="2034566"/>
                  <a:ext cx="300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16FE8FA-83B4-4114-B8D4-E157F0F19F65}"/>
                    </a:ext>
                  </a:extLst>
                </p14:cNvPr>
                <p14:cNvContentPartPr/>
                <p14:nvPr/>
              </p14:nvContentPartPr>
              <p14:xfrm>
                <a:off x="5914234" y="1895966"/>
                <a:ext cx="2520" cy="19080"/>
              </p14:xfrm>
            </p:contentPart>
          </mc:Choice>
          <mc:Fallback xmlns="">
            <p:pic>
              <p:nvPicPr>
                <p:cNvPr id="17" name="Ink 16">
                  <a:extLst>
                    <a:ext uri="{FF2B5EF4-FFF2-40B4-BE49-F238E27FC236}">
                      <a16:creationId xmlns:a16="http://schemas.microsoft.com/office/drawing/2014/main" id="{116FE8FA-83B4-4114-B8D4-E157F0F19F65}"/>
                    </a:ext>
                  </a:extLst>
                </p:cNvPr>
                <p:cNvPicPr/>
                <p:nvPr/>
              </p:nvPicPr>
              <p:blipFill>
                <a:blip r:embed="rId23"/>
                <a:stretch>
                  <a:fillRect/>
                </a:stretch>
              </p:blipFill>
              <p:spPr>
                <a:xfrm>
                  <a:off x="5878594" y="1860326"/>
                  <a:ext cx="741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28528A36-9D71-4441-B4B4-5D7D6B79FDA1}"/>
                    </a:ext>
                  </a:extLst>
                </p14:cNvPr>
                <p14:cNvContentPartPr/>
                <p14:nvPr/>
              </p14:nvContentPartPr>
              <p14:xfrm>
                <a:off x="5859154" y="2178926"/>
                <a:ext cx="54720" cy="220320"/>
              </p14:xfrm>
            </p:contentPart>
          </mc:Choice>
          <mc:Fallback xmlns="">
            <p:pic>
              <p:nvPicPr>
                <p:cNvPr id="18" name="Ink 17">
                  <a:extLst>
                    <a:ext uri="{FF2B5EF4-FFF2-40B4-BE49-F238E27FC236}">
                      <a16:creationId xmlns:a16="http://schemas.microsoft.com/office/drawing/2014/main" id="{28528A36-9D71-4441-B4B4-5D7D6B79FDA1}"/>
                    </a:ext>
                  </a:extLst>
                </p:cNvPr>
                <p:cNvPicPr/>
                <p:nvPr/>
              </p:nvPicPr>
              <p:blipFill>
                <a:blip r:embed="rId25"/>
                <a:stretch>
                  <a:fillRect/>
                </a:stretch>
              </p:blipFill>
              <p:spPr>
                <a:xfrm>
                  <a:off x="5823514" y="2142926"/>
                  <a:ext cx="1263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5C58D07-605D-4ED8-92C8-DE0E0708FF11}"/>
                    </a:ext>
                  </a:extLst>
                </p14:cNvPr>
                <p14:cNvContentPartPr/>
                <p14:nvPr/>
              </p14:nvContentPartPr>
              <p14:xfrm>
                <a:off x="6047074" y="2165606"/>
                <a:ext cx="148680" cy="201240"/>
              </p14:xfrm>
            </p:contentPart>
          </mc:Choice>
          <mc:Fallback xmlns="">
            <p:pic>
              <p:nvPicPr>
                <p:cNvPr id="19" name="Ink 18">
                  <a:extLst>
                    <a:ext uri="{FF2B5EF4-FFF2-40B4-BE49-F238E27FC236}">
                      <a16:creationId xmlns:a16="http://schemas.microsoft.com/office/drawing/2014/main" id="{A5C58D07-605D-4ED8-92C8-DE0E0708FF11}"/>
                    </a:ext>
                  </a:extLst>
                </p:cNvPr>
                <p:cNvPicPr/>
                <p:nvPr/>
              </p:nvPicPr>
              <p:blipFill>
                <a:blip r:embed="rId27"/>
                <a:stretch>
                  <a:fillRect/>
                </a:stretch>
              </p:blipFill>
              <p:spPr>
                <a:xfrm>
                  <a:off x="6011074" y="2129966"/>
                  <a:ext cx="2203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B6CE143B-EAA8-454F-B39D-CED1409B1343}"/>
                    </a:ext>
                  </a:extLst>
                </p14:cNvPr>
                <p14:cNvContentPartPr/>
                <p14:nvPr/>
              </p14:nvContentPartPr>
              <p14:xfrm>
                <a:off x="6299434" y="2147606"/>
                <a:ext cx="207360" cy="221040"/>
              </p14:xfrm>
            </p:contentPart>
          </mc:Choice>
          <mc:Fallback xmlns="">
            <p:pic>
              <p:nvPicPr>
                <p:cNvPr id="20" name="Ink 19">
                  <a:extLst>
                    <a:ext uri="{FF2B5EF4-FFF2-40B4-BE49-F238E27FC236}">
                      <a16:creationId xmlns:a16="http://schemas.microsoft.com/office/drawing/2014/main" id="{B6CE143B-EAA8-454F-B39D-CED1409B1343}"/>
                    </a:ext>
                  </a:extLst>
                </p:cNvPr>
                <p:cNvPicPr/>
                <p:nvPr/>
              </p:nvPicPr>
              <p:blipFill>
                <a:blip r:embed="rId29"/>
                <a:stretch>
                  <a:fillRect/>
                </a:stretch>
              </p:blipFill>
              <p:spPr>
                <a:xfrm>
                  <a:off x="6263434" y="2111606"/>
                  <a:ext cx="279000" cy="292680"/>
                </a:xfrm>
                <a:prstGeom prst="rect">
                  <a:avLst/>
                </a:prstGeom>
              </p:spPr>
            </p:pic>
          </mc:Fallback>
        </mc:AlternateContent>
      </p:grpSp>
      <p:grpSp>
        <p:nvGrpSpPr>
          <p:cNvPr id="24" name="Group 23">
            <a:extLst>
              <a:ext uri="{FF2B5EF4-FFF2-40B4-BE49-F238E27FC236}">
                <a16:creationId xmlns:a16="http://schemas.microsoft.com/office/drawing/2014/main" id="{277DE960-2AC9-4C27-9A23-F8C5A7CDF758}"/>
              </a:ext>
            </a:extLst>
          </p:cNvPr>
          <p:cNvGrpSpPr/>
          <p:nvPr/>
        </p:nvGrpSpPr>
        <p:grpSpPr>
          <a:xfrm>
            <a:off x="6787954" y="1822526"/>
            <a:ext cx="180000" cy="576720"/>
            <a:chOff x="6787954" y="1822526"/>
            <a:chExt cx="180000" cy="57672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DE25D793-EF94-43D8-A990-CCAC2C6080C6}"/>
                    </a:ext>
                  </a:extLst>
                </p14:cNvPr>
                <p14:cNvContentPartPr/>
                <p14:nvPr/>
              </p14:nvContentPartPr>
              <p14:xfrm>
                <a:off x="6822154" y="1822526"/>
                <a:ext cx="145800" cy="379080"/>
              </p14:xfrm>
            </p:contentPart>
          </mc:Choice>
          <mc:Fallback xmlns="">
            <p:pic>
              <p:nvPicPr>
                <p:cNvPr id="22" name="Ink 21">
                  <a:extLst>
                    <a:ext uri="{FF2B5EF4-FFF2-40B4-BE49-F238E27FC236}">
                      <a16:creationId xmlns:a16="http://schemas.microsoft.com/office/drawing/2014/main" id="{DE25D793-EF94-43D8-A990-CCAC2C6080C6}"/>
                    </a:ext>
                  </a:extLst>
                </p:cNvPr>
                <p:cNvPicPr/>
                <p:nvPr/>
              </p:nvPicPr>
              <p:blipFill>
                <a:blip r:embed="rId31"/>
                <a:stretch>
                  <a:fillRect/>
                </a:stretch>
              </p:blipFill>
              <p:spPr>
                <a:xfrm>
                  <a:off x="6786514" y="1786886"/>
                  <a:ext cx="2174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09A1D8EB-6706-43A8-B9BB-968DD1F9EE51}"/>
                    </a:ext>
                  </a:extLst>
                </p14:cNvPr>
                <p14:cNvContentPartPr/>
                <p14:nvPr/>
              </p14:nvContentPartPr>
              <p14:xfrm>
                <a:off x="6787954" y="2342366"/>
                <a:ext cx="60840" cy="56880"/>
              </p14:xfrm>
            </p:contentPart>
          </mc:Choice>
          <mc:Fallback xmlns="">
            <p:pic>
              <p:nvPicPr>
                <p:cNvPr id="23" name="Ink 22">
                  <a:extLst>
                    <a:ext uri="{FF2B5EF4-FFF2-40B4-BE49-F238E27FC236}">
                      <a16:creationId xmlns:a16="http://schemas.microsoft.com/office/drawing/2014/main" id="{09A1D8EB-6706-43A8-B9BB-968DD1F9EE51}"/>
                    </a:ext>
                  </a:extLst>
                </p:cNvPr>
                <p:cNvPicPr/>
                <p:nvPr/>
              </p:nvPicPr>
              <p:blipFill>
                <a:blip r:embed="rId33"/>
                <a:stretch>
                  <a:fillRect/>
                </a:stretch>
              </p:blipFill>
              <p:spPr>
                <a:xfrm>
                  <a:off x="6751954" y="2306366"/>
                  <a:ext cx="132480" cy="128520"/>
                </a:xfrm>
                <a:prstGeom prst="rect">
                  <a:avLst/>
                </a:prstGeom>
              </p:spPr>
            </p:pic>
          </mc:Fallback>
        </mc:AlternateContent>
      </p:grpSp>
      <p:grpSp>
        <p:nvGrpSpPr>
          <p:cNvPr id="30" name="Group 29">
            <a:extLst>
              <a:ext uri="{FF2B5EF4-FFF2-40B4-BE49-F238E27FC236}">
                <a16:creationId xmlns:a16="http://schemas.microsoft.com/office/drawing/2014/main" id="{E3E4B215-A0AF-4A72-9021-72E7485E5E9F}"/>
              </a:ext>
            </a:extLst>
          </p:cNvPr>
          <p:cNvGrpSpPr/>
          <p:nvPr/>
        </p:nvGrpSpPr>
        <p:grpSpPr>
          <a:xfrm>
            <a:off x="5715514" y="2605166"/>
            <a:ext cx="1496160" cy="576360"/>
            <a:chOff x="5715514" y="2605166"/>
            <a:chExt cx="1496160" cy="576360"/>
          </a:xfrm>
        </p:grpSpPr>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1005B3E6-6BD2-431E-B418-226FC2724D03}"/>
                    </a:ext>
                  </a:extLst>
                </p14:cNvPr>
                <p14:cNvContentPartPr/>
                <p14:nvPr/>
              </p14:nvContentPartPr>
              <p14:xfrm>
                <a:off x="5715514" y="2605166"/>
                <a:ext cx="738000" cy="505800"/>
              </p14:xfrm>
            </p:contentPart>
          </mc:Choice>
          <mc:Fallback xmlns="">
            <p:pic>
              <p:nvPicPr>
                <p:cNvPr id="25" name="Ink 24">
                  <a:extLst>
                    <a:ext uri="{FF2B5EF4-FFF2-40B4-BE49-F238E27FC236}">
                      <a16:creationId xmlns:a16="http://schemas.microsoft.com/office/drawing/2014/main" id="{1005B3E6-6BD2-431E-B418-226FC2724D03}"/>
                    </a:ext>
                  </a:extLst>
                </p:cNvPr>
                <p:cNvPicPr/>
                <p:nvPr/>
              </p:nvPicPr>
              <p:blipFill>
                <a:blip r:embed="rId35"/>
                <a:stretch>
                  <a:fillRect/>
                </a:stretch>
              </p:blipFill>
              <p:spPr>
                <a:xfrm>
                  <a:off x="5679514" y="2569166"/>
                  <a:ext cx="80964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FFF0E5D-3FDA-4C5D-AADC-53771C05E1A1}"/>
                    </a:ext>
                  </a:extLst>
                </p14:cNvPr>
                <p14:cNvContentPartPr/>
                <p14:nvPr/>
              </p14:nvContentPartPr>
              <p14:xfrm>
                <a:off x="6279634" y="2888486"/>
                <a:ext cx="176040" cy="293040"/>
              </p14:xfrm>
            </p:contentPart>
          </mc:Choice>
          <mc:Fallback xmlns="">
            <p:pic>
              <p:nvPicPr>
                <p:cNvPr id="26" name="Ink 25">
                  <a:extLst>
                    <a:ext uri="{FF2B5EF4-FFF2-40B4-BE49-F238E27FC236}">
                      <a16:creationId xmlns:a16="http://schemas.microsoft.com/office/drawing/2014/main" id="{5FFF0E5D-3FDA-4C5D-AADC-53771C05E1A1}"/>
                    </a:ext>
                  </a:extLst>
                </p:cNvPr>
                <p:cNvPicPr/>
                <p:nvPr/>
              </p:nvPicPr>
              <p:blipFill>
                <a:blip r:embed="rId37"/>
                <a:stretch>
                  <a:fillRect/>
                </a:stretch>
              </p:blipFill>
              <p:spPr>
                <a:xfrm>
                  <a:off x="6243634" y="2852486"/>
                  <a:ext cx="247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FAD9CA66-C996-4123-A7A2-A90ED4B0A445}"/>
                    </a:ext>
                  </a:extLst>
                </p14:cNvPr>
                <p14:cNvContentPartPr/>
                <p14:nvPr/>
              </p14:nvContentPartPr>
              <p14:xfrm>
                <a:off x="6652594" y="2853566"/>
                <a:ext cx="269640" cy="309240"/>
              </p14:xfrm>
            </p:contentPart>
          </mc:Choice>
          <mc:Fallback xmlns="">
            <p:pic>
              <p:nvPicPr>
                <p:cNvPr id="28" name="Ink 27">
                  <a:extLst>
                    <a:ext uri="{FF2B5EF4-FFF2-40B4-BE49-F238E27FC236}">
                      <a16:creationId xmlns:a16="http://schemas.microsoft.com/office/drawing/2014/main" id="{FAD9CA66-C996-4123-A7A2-A90ED4B0A445}"/>
                    </a:ext>
                  </a:extLst>
                </p:cNvPr>
                <p:cNvPicPr/>
                <p:nvPr/>
              </p:nvPicPr>
              <p:blipFill>
                <a:blip r:embed="rId39"/>
                <a:stretch>
                  <a:fillRect/>
                </a:stretch>
              </p:blipFill>
              <p:spPr>
                <a:xfrm>
                  <a:off x="6616594" y="2817566"/>
                  <a:ext cx="3412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5B2C2AB0-4B8D-44B1-92A9-333521AC28BD}"/>
                    </a:ext>
                  </a:extLst>
                </p14:cNvPr>
                <p14:cNvContentPartPr/>
                <p14:nvPr/>
              </p14:nvContentPartPr>
              <p14:xfrm>
                <a:off x="7076674" y="2893886"/>
                <a:ext cx="135000" cy="181440"/>
              </p14:xfrm>
            </p:contentPart>
          </mc:Choice>
          <mc:Fallback xmlns="">
            <p:pic>
              <p:nvPicPr>
                <p:cNvPr id="29" name="Ink 28">
                  <a:extLst>
                    <a:ext uri="{FF2B5EF4-FFF2-40B4-BE49-F238E27FC236}">
                      <a16:creationId xmlns:a16="http://schemas.microsoft.com/office/drawing/2014/main" id="{5B2C2AB0-4B8D-44B1-92A9-333521AC28BD}"/>
                    </a:ext>
                  </a:extLst>
                </p:cNvPr>
                <p:cNvPicPr/>
                <p:nvPr/>
              </p:nvPicPr>
              <p:blipFill>
                <a:blip r:embed="rId41"/>
                <a:stretch>
                  <a:fillRect/>
                </a:stretch>
              </p:blipFill>
              <p:spPr>
                <a:xfrm>
                  <a:off x="7040674" y="2858246"/>
                  <a:ext cx="206640" cy="253080"/>
                </a:xfrm>
                <a:prstGeom prst="rect">
                  <a:avLst/>
                </a:prstGeom>
              </p:spPr>
            </p:pic>
          </mc:Fallback>
        </mc:AlternateContent>
      </p:grpSp>
      <p:grpSp>
        <p:nvGrpSpPr>
          <p:cNvPr id="51" name="Group 50">
            <a:extLst>
              <a:ext uri="{FF2B5EF4-FFF2-40B4-BE49-F238E27FC236}">
                <a16:creationId xmlns:a16="http://schemas.microsoft.com/office/drawing/2014/main" id="{5BE09B1B-E6E0-401A-8119-5F0CDF0512AB}"/>
              </a:ext>
            </a:extLst>
          </p:cNvPr>
          <p:cNvGrpSpPr/>
          <p:nvPr/>
        </p:nvGrpSpPr>
        <p:grpSpPr>
          <a:xfrm>
            <a:off x="7265674" y="3440366"/>
            <a:ext cx="2025000" cy="871560"/>
            <a:chOff x="7265674" y="3440366"/>
            <a:chExt cx="2025000" cy="871560"/>
          </a:xfrm>
        </p:grpSpPr>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90B7835E-6C5D-413C-8F57-38CAC4826E82}"/>
                    </a:ext>
                  </a:extLst>
                </p14:cNvPr>
                <p14:cNvContentPartPr/>
                <p14:nvPr/>
              </p14:nvContentPartPr>
              <p14:xfrm>
                <a:off x="7265674" y="3571766"/>
                <a:ext cx="249480" cy="255960"/>
              </p14:xfrm>
            </p:contentPart>
          </mc:Choice>
          <mc:Fallback xmlns="">
            <p:pic>
              <p:nvPicPr>
                <p:cNvPr id="31" name="Ink 30">
                  <a:extLst>
                    <a:ext uri="{FF2B5EF4-FFF2-40B4-BE49-F238E27FC236}">
                      <a16:creationId xmlns:a16="http://schemas.microsoft.com/office/drawing/2014/main" id="{90B7835E-6C5D-413C-8F57-38CAC4826E82}"/>
                    </a:ext>
                  </a:extLst>
                </p:cNvPr>
                <p:cNvPicPr/>
                <p:nvPr/>
              </p:nvPicPr>
              <p:blipFill>
                <a:blip r:embed="rId43"/>
                <a:stretch>
                  <a:fillRect/>
                </a:stretch>
              </p:blipFill>
              <p:spPr>
                <a:xfrm>
                  <a:off x="7229674" y="3536126"/>
                  <a:ext cx="321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578CDD04-434A-40FD-991B-E559EAB70B36}"/>
                    </a:ext>
                  </a:extLst>
                </p14:cNvPr>
                <p14:cNvContentPartPr/>
                <p14:nvPr/>
              </p14:nvContentPartPr>
              <p14:xfrm>
                <a:off x="7622794" y="3440366"/>
                <a:ext cx="162720" cy="331920"/>
              </p14:xfrm>
            </p:contentPart>
          </mc:Choice>
          <mc:Fallback xmlns="">
            <p:pic>
              <p:nvPicPr>
                <p:cNvPr id="32" name="Ink 31">
                  <a:extLst>
                    <a:ext uri="{FF2B5EF4-FFF2-40B4-BE49-F238E27FC236}">
                      <a16:creationId xmlns:a16="http://schemas.microsoft.com/office/drawing/2014/main" id="{578CDD04-434A-40FD-991B-E559EAB70B36}"/>
                    </a:ext>
                  </a:extLst>
                </p:cNvPr>
                <p:cNvPicPr/>
                <p:nvPr/>
              </p:nvPicPr>
              <p:blipFill>
                <a:blip r:embed="rId45"/>
                <a:stretch>
                  <a:fillRect/>
                </a:stretch>
              </p:blipFill>
              <p:spPr>
                <a:xfrm>
                  <a:off x="7587154" y="3404366"/>
                  <a:ext cx="2343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168CC843-3343-4C7F-AD32-052D9361D6BE}"/>
                    </a:ext>
                  </a:extLst>
                </p14:cNvPr>
                <p14:cNvContentPartPr/>
                <p14:nvPr/>
              </p14:nvContentPartPr>
              <p14:xfrm>
                <a:off x="7866514" y="3658886"/>
                <a:ext cx="145440" cy="138240"/>
              </p14:xfrm>
            </p:contentPart>
          </mc:Choice>
          <mc:Fallback xmlns="">
            <p:pic>
              <p:nvPicPr>
                <p:cNvPr id="33" name="Ink 32">
                  <a:extLst>
                    <a:ext uri="{FF2B5EF4-FFF2-40B4-BE49-F238E27FC236}">
                      <a16:creationId xmlns:a16="http://schemas.microsoft.com/office/drawing/2014/main" id="{168CC843-3343-4C7F-AD32-052D9361D6BE}"/>
                    </a:ext>
                  </a:extLst>
                </p:cNvPr>
                <p:cNvPicPr/>
                <p:nvPr/>
              </p:nvPicPr>
              <p:blipFill>
                <a:blip r:embed="rId47"/>
                <a:stretch>
                  <a:fillRect/>
                </a:stretch>
              </p:blipFill>
              <p:spPr>
                <a:xfrm>
                  <a:off x="7830874" y="3623246"/>
                  <a:ext cx="2170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DCC34BB0-8215-4EB0-98BB-28F6D995A6DB}"/>
                    </a:ext>
                  </a:extLst>
                </p14:cNvPr>
                <p14:cNvContentPartPr/>
                <p14:nvPr/>
              </p14:nvContentPartPr>
              <p14:xfrm>
                <a:off x="8093674" y="3625766"/>
                <a:ext cx="150120" cy="155880"/>
              </p14:xfrm>
            </p:contentPart>
          </mc:Choice>
          <mc:Fallback xmlns="">
            <p:pic>
              <p:nvPicPr>
                <p:cNvPr id="34" name="Ink 33">
                  <a:extLst>
                    <a:ext uri="{FF2B5EF4-FFF2-40B4-BE49-F238E27FC236}">
                      <a16:creationId xmlns:a16="http://schemas.microsoft.com/office/drawing/2014/main" id="{DCC34BB0-8215-4EB0-98BB-28F6D995A6DB}"/>
                    </a:ext>
                  </a:extLst>
                </p:cNvPr>
                <p:cNvPicPr/>
                <p:nvPr/>
              </p:nvPicPr>
              <p:blipFill>
                <a:blip r:embed="rId49"/>
                <a:stretch>
                  <a:fillRect/>
                </a:stretch>
              </p:blipFill>
              <p:spPr>
                <a:xfrm>
                  <a:off x="8058034" y="3590126"/>
                  <a:ext cx="221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764C9235-F67B-45D3-AE6F-08EAC095A8BD}"/>
                    </a:ext>
                  </a:extLst>
                </p14:cNvPr>
                <p14:cNvContentPartPr/>
                <p14:nvPr/>
              </p14:nvContentPartPr>
              <p14:xfrm>
                <a:off x="8370874" y="3598046"/>
                <a:ext cx="160560" cy="245160"/>
              </p14:xfrm>
            </p:contentPart>
          </mc:Choice>
          <mc:Fallback xmlns="">
            <p:pic>
              <p:nvPicPr>
                <p:cNvPr id="36" name="Ink 35">
                  <a:extLst>
                    <a:ext uri="{FF2B5EF4-FFF2-40B4-BE49-F238E27FC236}">
                      <a16:creationId xmlns:a16="http://schemas.microsoft.com/office/drawing/2014/main" id="{764C9235-F67B-45D3-AE6F-08EAC095A8BD}"/>
                    </a:ext>
                  </a:extLst>
                </p:cNvPr>
                <p:cNvPicPr/>
                <p:nvPr/>
              </p:nvPicPr>
              <p:blipFill>
                <a:blip r:embed="rId51"/>
                <a:stretch>
                  <a:fillRect/>
                </a:stretch>
              </p:blipFill>
              <p:spPr>
                <a:xfrm>
                  <a:off x="8335234" y="3562406"/>
                  <a:ext cx="232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1FF64C18-9B0E-4C8E-9752-E3B0E76D8C1B}"/>
                    </a:ext>
                  </a:extLst>
                </p14:cNvPr>
                <p14:cNvContentPartPr/>
                <p14:nvPr/>
              </p14:nvContentPartPr>
              <p14:xfrm>
                <a:off x="8601274" y="3649166"/>
                <a:ext cx="218880" cy="183240"/>
              </p14:xfrm>
            </p:contentPart>
          </mc:Choice>
          <mc:Fallback xmlns="">
            <p:pic>
              <p:nvPicPr>
                <p:cNvPr id="37" name="Ink 36">
                  <a:extLst>
                    <a:ext uri="{FF2B5EF4-FFF2-40B4-BE49-F238E27FC236}">
                      <a16:creationId xmlns:a16="http://schemas.microsoft.com/office/drawing/2014/main" id="{1FF64C18-9B0E-4C8E-9752-E3B0E76D8C1B}"/>
                    </a:ext>
                  </a:extLst>
                </p:cNvPr>
                <p:cNvPicPr/>
                <p:nvPr/>
              </p:nvPicPr>
              <p:blipFill>
                <a:blip r:embed="rId53"/>
                <a:stretch>
                  <a:fillRect/>
                </a:stretch>
              </p:blipFill>
              <p:spPr>
                <a:xfrm>
                  <a:off x="8565274" y="3613166"/>
                  <a:ext cx="290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1108E07A-509A-494B-92B6-BFFCB304DADA}"/>
                    </a:ext>
                  </a:extLst>
                </p14:cNvPr>
                <p14:cNvContentPartPr/>
                <p14:nvPr/>
              </p14:nvContentPartPr>
              <p14:xfrm>
                <a:off x="8064874" y="3989006"/>
                <a:ext cx="142920" cy="322920"/>
              </p14:xfrm>
            </p:contentPart>
          </mc:Choice>
          <mc:Fallback xmlns="">
            <p:pic>
              <p:nvPicPr>
                <p:cNvPr id="39" name="Ink 38">
                  <a:extLst>
                    <a:ext uri="{FF2B5EF4-FFF2-40B4-BE49-F238E27FC236}">
                      <a16:creationId xmlns:a16="http://schemas.microsoft.com/office/drawing/2014/main" id="{1108E07A-509A-494B-92B6-BFFCB304DADA}"/>
                    </a:ext>
                  </a:extLst>
                </p:cNvPr>
                <p:cNvPicPr/>
                <p:nvPr/>
              </p:nvPicPr>
              <p:blipFill>
                <a:blip r:embed="rId55"/>
                <a:stretch>
                  <a:fillRect/>
                </a:stretch>
              </p:blipFill>
              <p:spPr>
                <a:xfrm>
                  <a:off x="8028874" y="3953366"/>
                  <a:ext cx="214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84ED36AE-E68B-4A47-AE93-F39FA1ADCA74}"/>
                    </a:ext>
                  </a:extLst>
                </p14:cNvPr>
                <p14:cNvContentPartPr/>
                <p14:nvPr/>
              </p14:nvContentPartPr>
              <p14:xfrm>
                <a:off x="8100154" y="4090166"/>
                <a:ext cx="83160" cy="28800"/>
              </p14:xfrm>
            </p:contentPart>
          </mc:Choice>
          <mc:Fallback xmlns="">
            <p:pic>
              <p:nvPicPr>
                <p:cNvPr id="40" name="Ink 39">
                  <a:extLst>
                    <a:ext uri="{FF2B5EF4-FFF2-40B4-BE49-F238E27FC236}">
                      <a16:creationId xmlns:a16="http://schemas.microsoft.com/office/drawing/2014/main" id="{84ED36AE-E68B-4A47-AE93-F39FA1ADCA74}"/>
                    </a:ext>
                  </a:extLst>
                </p:cNvPr>
                <p:cNvPicPr/>
                <p:nvPr/>
              </p:nvPicPr>
              <p:blipFill>
                <a:blip r:embed="rId57"/>
                <a:stretch>
                  <a:fillRect/>
                </a:stretch>
              </p:blipFill>
              <p:spPr>
                <a:xfrm>
                  <a:off x="8064514" y="4054166"/>
                  <a:ext cx="154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FBE35D12-4D6A-4DF7-81F5-6F22963C9E4B}"/>
                    </a:ext>
                  </a:extLst>
                </p14:cNvPr>
                <p14:cNvContentPartPr/>
                <p14:nvPr/>
              </p14:nvContentPartPr>
              <p14:xfrm>
                <a:off x="8082154" y="3929246"/>
                <a:ext cx="167760" cy="61560"/>
              </p14:xfrm>
            </p:contentPart>
          </mc:Choice>
          <mc:Fallback xmlns="">
            <p:pic>
              <p:nvPicPr>
                <p:cNvPr id="41" name="Ink 40">
                  <a:extLst>
                    <a:ext uri="{FF2B5EF4-FFF2-40B4-BE49-F238E27FC236}">
                      <a16:creationId xmlns:a16="http://schemas.microsoft.com/office/drawing/2014/main" id="{FBE35D12-4D6A-4DF7-81F5-6F22963C9E4B}"/>
                    </a:ext>
                  </a:extLst>
                </p:cNvPr>
                <p:cNvPicPr/>
                <p:nvPr/>
              </p:nvPicPr>
              <p:blipFill>
                <a:blip r:embed="rId59"/>
                <a:stretch>
                  <a:fillRect/>
                </a:stretch>
              </p:blipFill>
              <p:spPr>
                <a:xfrm>
                  <a:off x="8046154" y="3893246"/>
                  <a:ext cx="239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EB4B7E90-B11F-4AE0-9CCA-A5041F5877D4}"/>
                    </a:ext>
                  </a:extLst>
                </p14:cNvPr>
                <p14:cNvContentPartPr/>
                <p14:nvPr/>
              </p14:nvContentPartPr>
              <p14:xfrm>
                <a:off x="8351794" y="4070366"/>
                <a:ext cx="3240" cy="7920"/>
              </p14:xfrm>
            </p:contentPart>
          </mc:Choice>
          <mc:Fallback xmlns="">
            <p:pic>
              <p:nvPicPr>
                <p:cNvPr id="42" name="Ink 41">
                  <a:extLst>
                    <a:ext uri="{FF2B5EF4-FFF2-40B4-BE49-F238E27FC236}">
                      <a16:creationId xmlns:a16="http://schemas.microsoft.com/office/drawing/2014/main" id="{EB4B7E90-B11F-4AE0-9CCA-A5041F5877D4}"/>
                    </a:ext>
                  </a:extLst>
                </p:cNvPr>
                <p:cNvPicPr/>
                <p:nvPr/>
              </p:nvPicPr>
              <p:blipFill>
                <a:blip r:embed="rId61"/>
                <a:stretch>
                  <a:fillRect/>
                </a:stretch>
              </p:blipFill>
              <p:spPr>
                <a:xfrm>
                  <a:off x="8315794" y="4034366"/>
                  <a:ext cx="74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BE65D7F7-A96D-42A1-A18D-39BD4A1133C0}"/>
                    </a:ext>
                  </a:extLst>
                </p14:cNvPr>
                <p14:cNvContentPartPr/>
                <p14:nvPr/>
              </p14:nvContentPartPr>
              <p14:xfrm>
                <a:off x="8342434" y="4168286"/>
                <a:ext cx="9360" cy="126360"/>
              </p14:xfrm>
            </p:contentPart>
          </mc:Choice>
          <mc:Fallback xmlns="">
            <p:pic>
              <p:nvPicPr>
                <p:cNvPr id="43" name="Ink 42">
                  <a:extLst>
                    <a:ext uri="{FF2B5EF4-FFF2-40B4-BE49-F238E27FC236}">
                      <a16:creationId xmlns:a16="http://schemas.microsoft.com/office/drawing/2014/main" id="{BE65D7F7-A96D-42A1-A18D-39BD4A1133C0}"/>
                    </a:ext>
                  </a:extLst>
                </p:cNvPr>
                <p:cNvPicPr/>
                <p:nvPr/>
              </p:nvPicPr>
              <p:blipFill>
                <a:blip r:embed="rId63"/>
                <a:stretch>
                  <a:fillRect/>
                </a:stretch>
              </p:blipFill>
              <p:spPr>
                <a:xfrm>
                  <a:off x="8306434" y="4132286"/>
                  <a:ext cx="810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4B80243B-702A-458C-B481-5BA21BA11BA5}"/>
                    </a:ext>
                  </a:extLst>
                </p14:cNvPr>
                <p14:cNvContentPartPr/>
                <p14:nvPr/>
              </p14:nvContentPartPr>
              <p14:xfrm>
                <a:off x="8500474" y="4000526"/>
                <a:ext cx="36000" cy="274680"/>
              </p14:xfrm>
            </p:contentPart>
          </mc:Choice>
          <mc:Fallback xmlns="">
            <p:pic>
              <p:nvPicPr>
                <p:cNvPr id="44" name="Ink 43">
                  <a:extLst>
                    <a:ext uri="{FF2B5EF4-FFF2-40B4-BE49-F238E27FC236}">
                      <a16:creationId xmlns:a16="http://schemas.microsoft.com/office/drawing/2014/main" id="{4B80243B-702A-458C-B481-5BA21BA11BA5}"/>
                    </a:ext>
                  </a:extLst>
                </p:cNvPr>
                <p:cNvPicPr/>
                <p:nvPr/>
              </p:nvPicPr>
              <p:blipFill>
                <a:blip r:embed="rId65"/>
                <a:stretch>
                  <a:fillRect/>
                </a:stretch>
              </p:blipFill>
              <p:spPr>
                <a:xfrm>
                  <a:off x="8464474" y="3964886"/>
                  <a:ext cx="1076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A969A42D-D9E2-4C0E-B0B0-F9299211F101}"/>
                    </a:ext>
                  </a:extLst>
                </p14:cNvPr>
                <p14:cNvContentPartPr/>
                <p14:nvPr/>
              </p14:nvContentPartPr>
              <p14:xfrm>
                <a:off x="8509474" y="4064966"/>
                <a:ext cx="120960" cy="37800"/>
              </p14:xfrm>
            </p:contentPart>
          </mc:Choice>
          <mc:Fallback xmlns="">
            <p:pic>
              <p:nvPicPr>
                <p:cNvPr id="45" name="Ink 44">
                  <a:extLst>
                    <a:ext uri="{FF2B5EF4-FFF2-40B4-BE49-F238E27FC236}">
                      <a16:creationId xmlns:a16="http://schemas.microsoft.com/office/drawing/2014/main" id="{A969A42D-D9E2-4C0E-B0B0-F9299211F101}"/>
                    </a:ext>
                  </a:extLst>
                </p:cNvPr>
                <p:cNvPicPr/>
                <p:nvPr/>
              </p:nvPicPr>
              <p:blipFill>
                <a:blip r:embed="rId67"/>
                <a:stretch>
                  <a:fillRect/>
                </a:stretch>
              </p:blipFill>
              <p:spPr>
                <a:xfrm>
                  <a:off x="8473834" y="4029326"/>
                  <a:ext cx="192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1776BC5D-D9B7-4BC2-B71A-54862E193B9A}"/>
                    </a:ext>
                  </a:extLst>
                </p14:cNvPr>
                <p14:cNvContentPartPr/>
                <p14:nvPr/>
              </p14:nvContentPartPr>
              <p14:xfrm>
                <a:off x="8627194" y="3908726"/>
                <a:ext cx="133920" cy="356040"/>
              </p14:xfrm>
            </p:contentPart>
          </mc:Choice>
          <mc:Fallback xmlns="">
            <p:pic>
              <p:nvPicPr>
                <p:cNvPr id="46" name="Ink 45">
                  <a:extLst>
                    <a:ext uri="{FF2B5EF4-FFF2-40B4-BE49-F238E27FC236}">
                      <a16:creationId xmlns:a16="http://schemas.microsoft.com/office/drawing/2014/main" id="{1776BC5D-D9B7-4BC2-B71A-54862E193B9A}"/>
                    </a:ext>
                  </a:extLst>
                </p:cNvPr>
                <p:cNvPicPr/>
                <p:nvPr/>
              </p:nvPicPr>
              <p:blipFill>
                <a:blip r:embed="rId69"/>
                <a:stretch>
                  <a:fillRect/>
                </a:stretch>
              </p:blipFill>
              <p:spPr>
                <a:xfrm>
                  <a:off x="8591194" y="3873086"/>
                  <a:ext cx="2055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96F0B38-A8D2-4ED7-8176-666E2FDF3557}"/>
                    </a:ext>
                  </a:extLst>
                </p14:cNvPr>
                <p14:cNvContentPartPr/>
                <p14:nvPr/>
              </p14:nvContentPartPr>
              <p14:xfrm>
                <a:off x="8868754" y="4063526"/>
                <a:ext cx="124560" cy="183960"/>
              </p14:xfrm>
            </p:contentPart>
          </mc:Choice>
          <mc:Fallback xmlns="">
            <p:pic>
              <p:nvPicPr>
                <p:cNvPr id="47" name="Ink 46">
                  <a:extLst>
                    <a:ext uri="{FF2B5EF4-FFF2-40B4-BE49-F238E27FC236}">
                      <a16:creationId xmlns:a16="http://schemas.microsoft.com/office/drawing/2014/main" id="{796F0B38-A8D2-4ED7-8176-666E2FDF3557}"/>
                    </a:ext>
                  </a:extLst>
                </p:cNvPr>
                <p:cNvPicPr/>
                <p:nvPr/>
              </p:nvPicPr>
              <p:blipFill>
                <a:blip r:embed="rId71"/>
                <a:stretch>
                  <a:fillRect/>
                </a:stretch>
              </p:blipFill>
              <p:spPr>
                <a:xfrm>
                  <a:off x="8833114" y="4027886"/>
                  <a:ext cx="196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53A64648-2574-464B-B980-91B620E28BB9}"/>
                    </a:ext>
                  </a:extLst>
                </p14:cNvPr>
                <p14:cNvContentPartPr/>
                <p14:nvPr/>
              </p14:nvContentPartPr>
              <p14:xfrm>
                <a:off x="9079354" y="4059926"/>
                <a:ext cx="194040" cy="184680"/>
              </p14:xfrm>
            </p:contentPart>
          </mc:Choice>
          <mc:Fallback xmlns="">
            <p:pic>
              <p:nvPicPr>
                <p:cNvPr id="48" name="Ink 47">
                  <a:extLst>
                    <a:ext uri="{FF2B5EF4-FFF2-40B4-BE49-F238E27FC236}">
                      <a16:creationId xmlns:a16="http://schemas.microsoft.com/office/drawing/2014/main" id="{53A64648-2574-464B-B980-91B620E28BB9}"/>
                    </a:ext>
                  </a:extLst>
                </p:cNvPr>
                <p:cNvPicPr/>
                <p:nvPr/>
              </p:nvPicPr>
              <p:blipFill>
                <a:blip r:embed="rId73"/>
                <a:stretch>
                  <a:fillRect/>
                </a:stretch>
              </p:blipFill>
              <p:spPr>
                <a:xfrm>
                  <a:off x="9043354" y="4024286"/>
                  <a:ext cx="2656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8F0C4703-CA3B-41FD-B86E-4919D7001F00}"/>
                    </a:ext>
                  </a:extLst>
                </p14:cNvPr>
                <p14:cNvContentPartPr/>
                <p14:nvPr/>
              </p14:nvContentPartPr>
              <p14:xfrm>
                <a:off x="9116794" y="4057766"/>
                <a:ext cx="173880" cy="231840"/>
              </p14:xfrm>
            </p:contentPart>
          </mc:Choice>
          <mc:Fallback xmlns="">
            <p:pic>
              <p:nvPicPr>
                <p:cNvPr id="50" name="Ink 49">
                  <a:extLst>
                    <a:ext uri="{FF2B5EF4-FFF2-40B4-BE49-F238E27FC236}">
                      <a16:creationId xmlns:a16="http://schemas.microsoft.com/office/drawing/2014/main" id="{8F0C4703-CA3B-41FD-B86E-4919D7001F00}"/>
                    </a:ext>
                  </a:extLst>
                </p:cNvPr>
                <p:cNvPicPr/>
                <p:nvPr/>
              </p:nvPicPr>
              <p:blipFill>
                <a:blip r:embed="rId75"/>
                <a:stretch>
                  <a:fillRect/>
                </a:stretch>
              </p:blipFill>
              <p:spPr>
                <a:xfrm>
                  <a:off x="9080794" y="4021766"/>
                  <a:ext cx="245520" cy="303480"/>
                </a:xfrm>
                <a:prstGeom prst="rect">
                  <a:avLst/>
                </a:prstGeom>
              </p:spPr>
            </p:pic>
          </mc:Fallback>
        </mc:AlternateContent>
      </p:grpSp>
      <p:grpSp>
        <p:nvGrpSpPr>
          <p:cNvPr id="60" name="Group 59">
            <a:extLst>
              <a:ext uri="{FF2B5EF4-FFF2-40B4-BE49-F238E27FC236}">
                <a16:creationId xmlns:a16="http://schemas.microsoft.com/office/drawing/2014/main" id="{FA17FA42-ED72-4001-B944-87B186FF9210}"/>
              </a:ext>
            </a:extLst>
          </p:cNvPr>
          <p:cNvGrpSpPr/>
          <p:nvPr/>
        </p:nvGrpSpPr>
        <p:grpSpPr>
          <a:xfrm>
            <a:off x="6743314" y="4941206"/>
            <a:ext cx="1675800" cy="580680"/>
            <a:chOff x="6743314" y="4941206"/>
            <a:chExt cx="1675800" cy="580680"/>
          </a:xfrm>
        </p:grpSpPr>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20DD4A47-226C-40E4-B3D3-CD99A488422E}"/>
                    </a:ext>
                  </a:extLst>
                </p14:cNvPr>
                <p14:cNvContentPartPr/>
                <p14:nvPr/>
              </p14:nvContentPartPr>
              <p14:xfrm>
                <a:off x="6743314" y="5075846"/>
                <a:ext cx="319680" cy="446040"/>
              </p14:xfrm>
            </p:contentPart>
          </mc:Choice>
          <mc:Fallback xmlns="">
            <p:pic>
              <p:nvPicPr>
                <p:cNvPr id="52" name="Ink 51">
                  <a:extLst>
                    <a:ext uri="{FF2B5EF4-FFF2-40B4-BE49-F238E27FC236}">
                      <a16:creationId xmlns:a16="http://schemas.microsoft.com/office/drawing/2014/main" id="{20DD4A47-226C-40E4-B3D3-CD99A488422E}"/>
                    </a:ext>
                  </a:extLst>
                </p:cNvPr>
                <p:cNvPicPr/>
                <p:nvPr/>
              </p:nvPicPr>
              <p:blipFill>
                <a:blip r:embed="rId77"/>
                <a:stretch>
                  <a:fillRect/>
                </a:stretch>
              </p:blipFill>
              <p:spPr>
                <a:xfrm>
                  <a:off x="6707674" y="5040206"/>
                  <a:ext cx="3913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BF9D1A82-023E-491B-B356-200C356AB9D3}"/>
                    </a:ext>
                  </a:extLst>
                </p14:cNvPr>
                <p14:cNvContentPartPr/>
                <p14:nvPr/>
              </p14:nvContentPartPr>
              <p14:xfrm>
                <a:off x="7217794" y="4941206"/>
                <a:ext cx="331920" cy="444960"/>
              </p14:xfrm>
            </p:contentPart>
          </mc:Choice>
          <mc:Fallback xmlns="">
            <p:pic>
              <p:nvPicPr>
                <p:cNvPr id="53" name="Ink 52">
                  <a:extLst>
                    <a:ext uri="{FF2B5EF4-FFF2-40B4-BE49-F238E27FC236}">
                      <a16:creationId xmlns:a16="http://schemas.microsoft.com/office/drawing/2014/main" id="{BF9D1A82-023E-491B-B356-200C356AB9D3}"/>
                    </a:ext>
                  </a:extLst>
                </p:cNvPr>
                <p:cNvPicPr/>
                <p:nvPr/>
              </p:nvPicPr>
              <p:blipFill>
                <a:blip r:embed="rId79"/>
                <a:stretch>
                  <a:fillRect/>
                </a:stretch>
              </p:blipFill>
              <p:spPr>
                <a:xfrm>
                  <a:off x="7181794" y="4905206"/>
                  <a:ext cx="403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7FE8ECD8-97F8-40A4-94E0-CE762116C947}"/>
                    </a:ext>
                  </a:extLst>
                </p14:cNvPr>
                <p14:cNvContentPartPr/>
                <p14:nvPr/>
              </p14:nvContentPartPr>
              <p14:xfrm>
                <a:off x="7323994" y="5016806"/>
                <a:ext cx="312480" cy="89280"/>
              </p14:xfrm>
            </p:contentPart>
          </mc:Choice>
          <mc:Fallback xmlns="">
            <p:pic>
              <p:nvPicPr>
                <p:cNvPr id="54" name="Ink 53">
                  <a:extLst>
                    <a:ext uri="{FF2B5EF4-FFF2-40B4-BE49-F238E27FC236}">
                      <a16:creationId xmlns:a16="http://schemas.microsoft.com/office/drawing/2014/main" id="{7FE8ECD8-97F8-40A4-94E0-CE762116C947}"/>
                    </a:ext>
                  </a:extLst>
                </p:cNvPr>
                <p:cNvPicPr/>
                <p:nvPr/>
              </p:nvPicPr>
              <p:blipFill>
                <a:blip r:embed="rId81"/>
                <a:stretch>
                  <a:fillRect/>
                </a:stretch>
              </p:blipFill>
              <p:spPr>
                <a:xfrm>
                  <a:off x="7287994" y="4981166"/>
                  <a:ext cx="384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10ABF068-FFC0-4EE0-9CFB-0631AFA7B8A0}"/>
                    </a:ext>
                  </a:extLst>
                </p14:cNvPr>
                <p14:cNvContentPartPr/>
                <p14:nvPr/>
              </p14:nvContentPartPr>
              <p14:xfrm>
                <a:off x="7665634" y="5118686"/>
                <a:ext cx="145080" cy="212760"/>
              </p14:xfrm>
            </p:contentPart>
          </mc:Choice>
          <mc:Fallback xmlns="">
            <p:pic>
              <p:nvPicPr>
                <p:cNvPr id="55" name="Ink 54">
                  <a:extLst>
                    <a:ext uri="{FF2B5EF4-FFF2-40B4-BE49-F238E27FC236}">
                      <a16:creationId xmlns:a16="http://schemas.microsoft.com/office/drawing/2014/main" id="{10ABF068-FFC0-4EE0-9CFB-0631AFA7B8A0}"/>
                    </a:ext>
                  </a:extLst>
                </p:cNvPr>
                <p:cNvPicPr/>
                <p:nvPr/>
              </p:nvPicPr>
              <p:blipFill>
                <a:blip r:embed="rId83"/>
                <a:stretch>
                  <a:fillRect/>
                </a:stretch>
              </p:blipFill>
              <p:spPr>
                <a:xfrm>
                  <a:off x="7629994" y="5082686"/>
                  <a:ext cx="2167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D406B1FB-A150-4427-9BC0-80FB32871B35}"/>
                    </a:ext>
                  </a:extLst>
                </p14:cNvPr>
                <p14:cNvContentPartPr/>
                <p14:nvPr/>
              </p14:nvContentPartPr>
              <p14:xfrm>
                <a:off x="7946074" y="5062166"/>
                <a:ext cx="210600" cy="203040"/>
              </p14:xfrm>
            </p:contentPart>
          </mc:Choice>
          <mc:Fallback xmlns="">
            <p:pic>
              <p:nvPicPr>
                <p:cNvPr id="56" name="Ink 55">
                  <a:extLst>
                    <a:ext uri="{FF2B5EF4-FFF2-40B4-BE49-F238E27FC236}">
                      <a16:creationId xmlns:a16="http://schemas.microsoft.com/office/drawing/2014/main" id="{D406B1FB-A150-4427-9BC0-80FB32871B35}"/>
                    </a:ext>
                  </a:extLst>
                </p:cNvPr>
                <p:cNvPicPr/>
                <p:nvPr/>
              </p:nvPicPr>
              <p:blipFill>
                <a:blip r:embed="rId85"/>
                <a:stretch>
                  <a:fillRect/>
                </a:stretch>
              </p:blipFill>
              <p:spPr>
                <a:xfrm>
                  <a:off x="7910434" y="5026166"/>
                  <a:ext cx="2822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5D17A10E-8BB0-4C26-8BE6-73B6C9DE7421}"/>
                    </a:ext>
                  </a:extLst>
                </p14:cNvPr>
                <p14:cNvContentPartPr/>
                <p14:nvPr/>
              </p14:nvContentPartPr>
              <p14:xfrm>
                <a:off x="8246314" y="4986926"/>
                <a:ext cx="172800" cy="195840"/>
              </p14:xfrm>
            </p:contentPart>
          </mc:Choice>
          <mc:Fallback xmlns="">
            <p:pic>
              <p:nvPicPr>
                <p:cNvPr id="57" name="Ink 56">
                  <a:extLst>
                    <a:ext uri="{FF2B5EF4-FFF2-40B4-BE49-F238E27FC236}">
                      <a16:creationId xmlns:a16="http://schemas.microsoft.com/office/drawing/2014/main" id="{5D17A10E-8BB0-4C26-8BE6-73B6C9DE7421}"/>
                    </a:ext>
                  </a:extLst>
                </p:cNvPr>
                <p:cNvPicPr/>
                <p:nvPr/>
              </p:nvPicPr>
              <p:blipFill>
                <a:blip r:embed="rId87"/>
                <a:stretch>
                  <a:fillRect/>
                </a:stretch>
              </p:blipFill>
              <p:spPr>
                <a:xfrm>
                  <a:off x="8210674" y="4950926"/>
                  <a:ext cx="24444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a16="http://schemas.microsoft.com/office/drawing/2014/main" id="{1FD295C8-6872-433E-BA21-9599F94FE79B}"/>
                  </a:ext>
                </a:extLst>
              </p14:cNvPr>
              <p14:cNvContentPartPr/>
              <p14:nvPr/>
            </p14:nvContentPartPr>
            <p14:xfrm>
              <a:off x="9494434" y="4753646"/>
              <a:ext cx="134280" cy="158760"/>
            </p14:xfrm>
          </p:contentPart>
        </mc:Choice>
        <mc:Fallback xmlns="">
          <p:pic>
            <p:nvPicPr>
              <p:cNvPr id="61" name="Ink 60">
                <a:extLst>
                  <a:ext uri="{FF2B5EF4-FFF2-40B4-BE49-F238E27FC236}">
                    <a16:creationId xmlns:a16="http://schemas.microsoft.com/office/drawing/2014/main" id="{1FD295C8-6872-433E-BA21-9599F94FE79B}"/>
                  </a:ext>
                </a:extLst>
              </p:cNvPr>
              <p:cNvPicPr/>
              <p:nvPr/>
            </p:nvPicPr>
            <p:blipFill>
              <a:blip r:embed="rId89"/>
              <a:stretch>
                <a:fillRect/>
              </a:stretch>
            </p:blipFill>
            <p:spPr>
              <a:xfrm>
                <a:off x="9458434" y="4718006"/>
                <a:ext cx="205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F45122F7-9A57-4687-B69A-4F89123F7F70}"/>
                  </a:ext>
                </a:extLst>
              </p14:cNvPr>
              <p14:cNvContentPartPr/>
              <p14:nvPr/>
            </p14:nvContentPartPr>
            <p14:xfrm>
              <a:off x="9735634" y="4631606"/>
              <a:ext cx="112320" cy="198720"/>
            </p14:xfrm>
          </p:contentPart>
        </mc:Choice>
        <mc:Fallback xmlns="">
          <p:pic>
            <p:nvPicPr>
              <p:cNvPr id="66" name="Ink 65">
                <a:extLst>
                  <a:ext uri="{FF2B5EF4-FFF2-40B4-BE49-F238E27FC236}">
                    <a16:creationId xmlns:a16="http://schemas.microsoft.com/office/drawing/2014/main" id="{F45122F7-9A57-4687-B69A-4F89123F7F70}"/>
                  </a:ext>
                </a:extLst>
              </p:cNvPr>
              <p:cNvPicPr/>
              <p:nvPr/>
            </p:nvPicPr>
            <p:blipFill>
              <a:blip r:embed="rId91"/>
              <a:stretch>
                <a:fillRect/>
              </a:stretch>
            </p:blipFill>
            <p:spPr>
              <a:xfrm>
                <a:off x="9699634" y="4595606"/>
                <a:ext cx="183960" cy="270360"/>
              </a:xfrm>
              <a:prstGeom prst="rect">
                <a:avLst/>
              </a:prstGeom>
            </p:spPr>
          </p:pic>
        </mc:Fallback>
      </mc:AlternateContent>
      <p:grpSp>
        <p:nvGrpSpPr>
          <p:cNvPr id="84" name="Group 83">
            <a:extLst>
              <a:ext uri="{FF2B5EF4-FFF2-40B4-BE49-F238E27FC236}">
                <a16:creationId xmlns:a16="http://schemas.microsoft.com/office/drawing/2014/main" id="{52BF031F-6A0D-40E0-A8B1-A34D85002809}"/>
              </a:ext>
            </a:extLst>
          </p:cNvPr>
          <p:cNvGrpSpPr/>
          <p:nvPr/>
        </p:nvGrpSpPr>
        <p:grpSpPr>
          <a:xfrm>
            <a:off x="5067514" y="2589686"/>
            <a:ext cx="648360" cy="622440"/>
            <a:chOff x="5067514" y="2589686"/>
            <a:chExt cx="648360" cy="622440"/>
          </a:xfrm>
        </p:grpSpPr>
        <mc:AlternateContent xmlns:mc="http://schemas.openxmlformats.org/markup-compatibility/2006" xmlns:p14="http://schemas.microsoft.com/office/powerpoint/2010/main">
          <mc:Choice Requires="p14">
            <p:contentPart p14:bwMode="auto" r:id="rId92">
              <p14:nvContentPartPr>
                <p14:cNvPr id="82" name="Ink 81">
                  <a:extLst>
                    <a:ext uri="{FF2B5EF4-FFF2-40B4-BE49-F238E27FC236}">
                      <a16:creationId xmlns:a16="http://schemas.microsoft.com/office/drawing/2014/main" id="{B1E01F9F-267D-4D97-AA0B-01FEF3050557}"/>
                    </a:ext>
                  </a:extLst>
                </p14:cNvPr>
                <p14:cNvContentPartPr/>
                <p14:nvPr/>
              </p14:nvContentPartPr>
              <p14:xfrm>
                <a:off x="5268394" y="2589686"/>
                <a:ext cx="447480" cy="515880"/>
              </p14:xfrm>
            </p:contentPart>
          </mc:Choice>
          <mc:Fallback xmlns="">
            <p:pic>
              <p:nvPicPr>
                <p:cNvPr id="82" name="Ink 81">
                  <a:extLst>
                    <a:ext uri="{FF2B5EF4-FFF2-40B4-BE49-F238E27FC236}">
                      <a16:creationId xmlns:a16="http://schemas.microsoft.com/office/drawing/2014/main" id="{B1E01F9F-267D-4D97-AA0B-01FEF3050557}"/>
                    </a:ext>
                  </a:extLst>
                </p:cNvPr>
                <p:cNvPicPr/>
                <p:nvPr/>
              </p:nvPicPr>
              <p:blipFill>
                <a:blip r:embed="rId93"/>
                <a:stretch>
                  <a:fillRect/>
                </a:stretch>
              </p:blipFill>
              <p:spPr>
                <a:xfrm>
                  <a:off x="5232394" y="2554046"/>
                  <a:ext cx="51912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Ink 82">
                  <a:extLst>
                    <a:ext uri="{FF2B5EF4-FFF2-40B4-BE49-F238E27FC236}">
                      <a16:creationId xmlns:a16="http://schemas.microsoft.com/office/drawing/2014/main" id="{57C97A0C-4FEB-4146-BA20-9A3F3DD31130}"/>
                    </a:ext>
                  </a:extLst>
                </p14:cNvPr>
                <p14:cNvContentPartPr/>
                <p14:nvPr/>
              </p14:nvContentPartPr>
              <p14:xfrm>
                <a:off x="5067514" y="2999366"/>
                <a:ext cx="230040" cy="212760"/>
              </p14:xfrm>
            </p:contentPart>
          </mc:Choice>
          <mc:Fallback xmlns="">
            <p:pic>
              <p:nvPicPr>
                <p:cNvPr id="83" name="Ink 82">
                  <a:extLst>
                    <a:ext uri="{FF2B5EF4-FFF2-40B4-BE49-F238E27FC236}">
                      <a16:creationId xmlns:a16="http://schemas.microsoft.com/office/drawing/2014/main" id="{57C97A0C-4FEB-4146-BA20-9A3F3DD31130}"/>
                    </a:ext>
                  </a:extLst>
                </p:cNvPr>
                <p:cNvPicPr/>
                <p:nvPr/>
              </p:nvPicPr>
              <p:blipFill>
                <a:blip r:embed="rId95"/>
                <a:stretch>
                  <a:fillRect/>
                </a:stretch>
              </p:blipFill>
              <p:spPr>
                <a:xfrm>
                  <a:off x="5031514" y="2963726"/>
                  <a:ext cx="301680" cy="284400"/>
                </a:xfrm>
                <a:prstGeom prst="rect">
                  <a:avLst/>
                </a:prstGeom>
              </p:spPr>
            </p:pic>
          </mc:Fallback>
        </mc:AlternateContent>
      </p:grpSp>
      <p:grpSp>
        <p:nvGrpSpPr>
          <p:cNvPr id="92" name="Group 91">
            <a:extLst>
              <a:ext uri="{FF2B5EF4-FFF2-40B4-BE49-F238E27FC236}">
                <a16:creationId xmlns:a16="http://schemas.microsoft.com/office/drawing/2014/main" id="{1B8EA0D9-F052-4106-BF8C-8B648C118949}"/>
              </a:ext>
            </a:extLst>
          </p:cNvPr>
          <p:cNvGrpSpPr/>
          <p:nvPr/>
        </p:nvGrpSpPr>
        <p:grpSpPr>
          <a:xfrm>
            <a:off x="4313674" y="3092246"/>
            <a:ext cx="543960" cy="401040"/>
            <a:chOff x="4313674" y="3092246"/>
            <a:chExt cx="543960" cy="401040"/>
          </a:xfrm>
        </p:grpSpPr>
        <mc:AlternateContent xmlns:mc="http://schemas.openxmlformats.org/markup-compatibility/2006" xmlns:p14="http://schemas.microsoft.com/office/powerpoint/2010/main">
          <mc:Choice Requires="p14">
            <p:contentPart p14:bwMode="auto" r:id="rId96">
              <p14:nvContentPartPr>
                <p14:cNvPr id="85" name="Ink 84">
                  <a:extLst>
                    <a:ext uri="{FF2B5EF4-FFF2-40B4-BE49-F238E27FC236}">
                      <a16:creationId xmlns:a16="http://schemas.microsoft.com/office/drawing/2014/main" id="{383F2F1C-FF9B-487A-A122-3A08B9414C97}"/>
                    </a:ext>
                  </a:extLst>
                </p14:cNvPr>
                <p14:cNvContentPartPr/>
                <p14:nvPr/>
              </p14:nvContentPartPr>
              <p14:xfrm>
                <a:off x="4316554" y="3123206"/>
                <a:ext cx="93960" cy="204840"/>
              </p14:xfrm>
            </p:contentPart>
          </mc:Choice>
          <mc:Fallback xmlns="">
            <p:pic>
              <p:nvPicPr>
                <p:cNvPr id="85" name="Ink 84">
                  <a:extLst>
                    <a:ext uri="{FF2B5EF4-FFF2-40B4-BE49-F238E27FC236}">
                      <a16:creationId xmlns:a16="http://schemas.microsoft.com/office/drawing/2014/main" id="{383F2F1C-FF9B-487A-A122-3A08B9414C97}"/>
                    </a:ext>
                  </a:extLst>
                </p:cNvPr>
                <p:cNvPicPr/>
                <p:nvPr/>
              </p:nvPicPr>
              <p:blipFill>
                <a:blip r:embed="rId97"/>
                <a:stretch>
                  <a:fillRect/>
                </a:stretch>
              </p:blipFill>
              <p:spPr>
                <a:xfrm>
                  <a:off x="4280554" y="3087206"/>
                  <a:ext cx="165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Ink 85">
                  <a:extLst>
                    <a:ext uri="{FF2B5EF4-FFF2-40B4-BE49-F238E27FC236}">
                      <a16:creationId xmlns:a16="http://schemas.microsoft.com/office/drawing/2014/main" id="{050A1599-0211-442A-84D2-5034B6D40DE3}"/>
                    </a:ext>
                  </a:extLst>
                </p14:cNvPr>
                <p14:cNvContentPartPr/>
                <p14:nvPr/>
              </p14:nvContentPartPr>
              <p14:xfrm>
                <a:off x="4313674" y="3092246"/>
                <a:ext cx="194760" cy="401040"/>
              </p14:xfrm>
            </p:contentPart>
          </mc:Choice>
          <mc:Fallback xmlns="">
            <p:pic>
              <p:nvPicPr>
                <p:cNvPr id="86" name="Ink 85">
                  <a:extLst>
                    <a:ext uri="{FF2B5EF4-FFF2-40B4-BE49-F238E27FC236}">
                      <a16:creationId xmlns:a16="http://schemas.microsoft.com/office/drawing/2014/main" id="{050A1599-0211-442A-84D2-5034B6D40DE3}"/>
                    </a:ext>
                  </a:extLst>
                </p:cNvPr>
                <p:cNvPicPr/>
                <p:nvPr/>
              </p:nvPicPr>
              <p:blipFill>
                <a:blip r:embed="rId99"/>
                <a:stretch>
                  <a:fillRect/>
                </a:stretch>
              </p:blipFill>
              <p:spPr>
                <a:xfrm>
                  <a:off x="4277674" y="3056246"/>
                  <a:ext cx="26640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8" name="Ink 87">
                  <a:extLst>
                    <a:ext uri="{FF2B5EF4-FFF2-40B4-BE49-F238E27FC236}">
                      <a16:creationId xmlns:a16="http://schemas.microsoft.com/office/drawing/2014/main" id="{F2BC3478-18F3-41B3-8544-9244ED1D45DB}"/>
                    </a:ext>
                  </a:extLst>
                </p14:cNvPr>
                <p14:cNvContentPartPr/>
                <p14:nvPr/>
              </p14:nvContentPartPr>
              <p14:xfrm>
                <a:off x="4467394" y="3188366"/>
                <a:ext cx="115560" cy="254520"/>
              </p14:xfrm>
            </p:contentPart>
          </mc:Choice>
          <mc:Fallback xmlns="">
            <p:pic>
              <p:nvPicPr>
                <p:cNvPr id="88" name="Ink 87">
                  <a:extLst>
                    <a:ext uri="{FF2B5EF4-FFF2-40B4-BE49-F238E27FC236}">
                      <a16:creationId xmlns:a16="http://schemas.microsoft.com/office/drawing/2014/main" id="{F2BC3478-18F3-41B3-8544-9244ED1D45DB}"/>
                    </a:ext>
                  </a:extLst>
                </p:cNvPr>
                <p:cNvPicPr/>
                <p:nvPr/>
              </p:nvPicPr>
              <p:blipFill>
                <a:blip r:embed="rId101"/>
                <a:stretch>
                  <a:fillRect/>
                </a:stretch>
              </p:blipFill>
              <p:spPr>
                <a:xfrm>
                  <a:off x="4431754" y="3152366"/>
                  <a:ext cx="1872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Ink 88">
                  <a:extLst>
                    <a:ext uri="{FF2B5EF4-FFF2-40B4-BE49-F238E27FC236}">
                      <a16:creationId xmlns:a16="http://schemas.microsoft.com/office/drawing/2014/main" id="{2D6E28D1-1FD4-422E-AFD0-22D99DCAE8FB}"/>
                    </a:ext>
                  </a:extLst>
                </p14:cNvPr>
                <p14:cNvContentPartPr/>
                <p14:nvPr/>
              </p14:nvContentPartPr>
              <p14:xfrm>
                <a:off x="4528594" y="3278366"/>
                <a:ext cx="82080" cy="41040"/>
              </p14:xfrm>
            </p:contentPart>
          </mc:Choice>
          <mc:Fallback xmlns="">
            <p:pic>
              <p:nvPicPr>
                <p:cNvPr id="89" name="Ink 88">
                  <a:extLst>
                    <a:ext uri="{FF2B5EF4-FFF2-40B4-BE49-F238E27FC236}">
                      <a16:creationId xmlns:a16="http://schemas.microsoft.com/office/drawing/2014/main" id="{2D6E28D1-1FD4-422E-AFD0-22D99DCAE8FB}"/>
                    </a:ext>
                  </a:extLst>
                </p:cNvPr>
                <p:cNvPicPr/>
                <p:nvPr/>
              </p:nvPicPr>
              <p:blipFill>
                <a:blip r:embed="rId103"/>
                <a:stretch>
                  <a:fillRect/>
                </a:stretch>
              </p:blipFill>
              <p:spPr>
                <a:xfrm>
                  <a:off x="4492594" y="3242726"/>
                  <a:ext cx="153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Ink 89">
                  <a:extLst>
                    <a:ext uri="{FF2B5EF4-FFF2-40B4-BE49-F238E27FC236}">
                      <a16:creationId xmlns:a16="http://schemas.microsoft.com/office/drawing/2014/main" id="{4E750483-8CBF-4FA0-85DA-75CA908E606B}"/>
                    </a:ext>
                  </a:extLst>
                </p14:cNvPr>
                <p14:cNvContentPartPr/>
                <p14:nvPr/>
              </p14:nvContentPartPr>
              <p14:xfrm>
                <a:off x="4571434" y="3142286"/>
                <a:ext cx="91080" cy="27360"/>
              </p14:xfrm>
            </p:contentPart>
          </mc:Choice>
          <mc:Fallback xmlns="">
            <p:pic>
              <p:nvPicPr>
                <p:cNvPr id="90" name="Ink 89">
                  <a:extLst>
                    <a:ext uri="{FF2B5EF4-FFF2-40B4-BE49-F238E27FC236}">
                      <a16:creationId xmlns:a16="http://schemas.microsoft.com/office/drawing/2014/main" id="{4E750483-8CBF-4FA0-85DA-75CA908E606B}"/>
                    </a:ext>
                  </a:extLst>
                </p:cNvPr>
                <p:cNvPicPr/>
                <p:nvPr/>
              </p:nvPicPr>
              <p:blipFill>
                <a:blip r:embed="rId105"/>
                <a:stretch>
                  <a:fillRect/>
                </a:stretch>
              </p:blipFill>
              <p:spPr>
                <a:xfrm>
                  <a:off x="4535794" y="3106646"/>
                  <a:ext cx="162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Ink 90">
                  <a:extLst>
                    <a:ext uri="{FF2B5EF4-FFF2-40B4-BE49-F238E27FC236}">
                      <a16:creationId xmlns:a16="http://schemas.microsoft.com/office/drawing/2014/main" id="{9B8E744D-0621-4239-AEA0-03DA145F1A4D}"/>
                    </a:ext>
                  </a:extLst>
                </p14:cNvPr>
                <p14:cNvContentPartPr/>
                <p14:nvPr/>
              </p14:nvContentPartPr>
              <p14:xfrm>
                <a:off x="4680514" y="3157406"/>
                <a:ext cx="177120" cy="313200"/>
              </p14:xfrm>
            </p:contentPart>
          </mc:Choice>
          <mc:Fallback xmlns="">
            <p:pic>
              <p:nvPicPr>
                <p:cNvPr id="91" name="Ink 90">
                  <a:extLst>
                    <a:ext uri="{FF2B5EF4-FFF2-40B4-BE49-F238E27FC236}">
                      <a16:creationId xmlns:a16="http://schemas.microsoft.com/office/drawing/2014/main" id="{9B8E744D-0621-4239-AEA0-03DA145F1A4D}"/>
                    </a:ext>
                  </a:extLst>
                </p:cNvPr>
                <p:cNvPicPr/>
                <p:nvPr/>
              </p:nvPicPr>
              <p:blipFill>
                <a:blip r:embed="rId107"/>
                <a:stretch>
                  <a:fillRect/>
                </a:stretch>
              </p:blipFill>
              <p:spPr>
                <a:xfrm>
                  <a:off x="4644514" y="3121406"/>
                  <a:ext cx="248760" cy="384840"/>
                </a:xfrm>
                <a:prstGeom prst="rect">
                  <a:avLst/>
                </a:prstGeom>
              </p:spPr>
            </p:pic>
          </mc:Fallback>
        </mc:AlternateContent>
      </p:grpSp>
      <p:grpSp>
        <p:nvGrpSpPr>
          <p:cNvPr id="116" name="Group 115">
            <a:extLst>
              <a:ext uri="{FF2B5EF4-FFF2-40B4-BE49-F238E27FC236}">
                <a16:creationId xmlns:a16="http://schemas.microsoft.com/office/drawing/2014/main" id="{0B294463-AFC7-45A9-96CB-F58FB78CC3F0}"/>
              </a:ext>
            </a:extLst>
          </p:cNvPr>
          <p:cNvGrpSpPr/>
          <p:nvPr/>
        </p:nvGrpSpPr>
        <p:grpSpPr>
          <a:xfrm>
            <a:off x="7563754" y="4181246"/>
            <a:ext cx="232920" cy="581040"/>
            <a:chOff x="7563754" y="4181246"/>
            <a:chExt cx="232920" cy="581040"/>
          </a:xfrm>
        </p:grpSpPr>
        <mc:AlternateContent xmlns:mc="http://schemas.openxmlformats.org/markup-compatibility/2006" xmlns:p14="http://schemas.microsoft.com/office/powerpoint/2010/main">
          <mc:Choice Requires="p14">
            <p:contentPart p14:bwMode="auto" r:id="rId108">
              <p14:nvContentPartPr>
                <p14:cNvPr id="112" name="Ink 111">
                  <a:extLst>
                    <a:ext uri="{FF2B5EF4-FFF2-40B4-BE49-F238E27FC236}">
                      <a16:creationId xmlns:a16="http://schemas.microsoft.com/office/drawing/2014/main" id="{EDDB6355-0FBC-43B8-BB9D-6ECA53F15976}"/>
                    </a:ext>
                  </a:extLst>
                </p14:cNvPr>
                <p14:cNvContentPartPr/>
                <p14:nvPr/>
              </p14:nvContentPartPr>
              <p14:xfrm>
                <a:off x="7647274" y="4181246"/>
                <a:ext cx="149400" cy="532440"/>
              </p14:xfrm>
            </p:contentPart>
          </mc:Choice>
          <mc:Fallback xmlns="">
            <p:pic>
              <p:nvPicPr>
                <p:cNvPr id="112" name="Ink 111">
                  <a:extLst>
                    <a:ext uri="{FF2B5EF4-FFF2-40B4-BE49-F238E27FC236}">
                      <a16:creationId xmlns:a16="http://schemas.microsoft.com/office/drawing/2014/main" id="{EDDB6355-0FBC-43B8-BB9D-6ECA53F15976}"/>
                    </a:ext>
                  </a:extLst>
                </p:cNvPr>
                <p:cNvPicPr/>
                <p:nvPr/>
              </p:nvPicPr>
              <p:blipFill>
                <a:blip r:embed="rId109"/>
                <a:stretch>
                  <a:fillRect/>
                </a:stretch>
              </p:blipFill>
              <p:spPr>
                <a:xfrm>
                  <a:off x="7611634" y="4145606"/>
                  <a:ext cx="22104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3" name="Ink 112">
                  <a:extLst>
                    <a:ext uri="{FF2B5EF4-FFF2-40B4-BE49-F238E27FC236}">
                      <a16:creationId xmlns:a16="http://schemas.microsoft.com/office/drawing/2014/main" id="{2844D037-562A-40EA-9455-CD07E947F4B7}"/>
                    </a:ext>
                  </a:extLst>
                </p14:cNvPr>
                <p14:cNvContentPartPr/>
                <p14:nvPr/>
              </p14:nvContentPartPr>
              <p14:xfrm>
                <a:off x="7622074" y="4648526"/>
                <a:ext cx="68760" cy="113760"/>
              </p14:xfrm>
            </p:contentPart>
          </mc:Choice>
          <mc:Fallback xmlns="">
            <p:pic>
              <p:nvPicPr>
                <p:cNvPr id="113" name="Ink 112">
                  <a:extLst>
                    <a:ext uri="{FF2B5EF4-FFF2-40B4-BE49-F238E27FC236}">
                      <a16:creationId xmlns:a16="http://schemas.microsoft.com/office/drawing/2014/main" id="{2844D037-562A-40EA-9455-CD07E947F4B7}"/>
                    </a:ext>
                  </a:extLst>
                </p:cNvPr>
                <p:cNvPicPr/>
                <p:nvPr/>
              </p:nvPicPr>
              <p:blipFill>
                <a:blip r:embed="rId111"/>
                <a:stretch>
                  <a:fillRect/>
                </a:stretch>
              </p:blipFill>
              <p:spPr>
                <a:xfrm>
                  <a:off x="7586074" y="4612886"/>
                  <a:ext cx="140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5" name="Ink 114">
                  <a:extLst>
                    <a:ext uri="{FF2B5EF4-FFF2-40B4-BE49-F238E27FC236}">
                      <a16:creationId xmlns:a16="http://schemas.microsoft.com/office/drawing/2014/main" id="{F08DAE33-813B-4360-9950-E1A5165418B7}"/>
                    </a:ext>
                  </a:extLst>
                </p14:cNvPr>
                <p14:cNvContentPartPr/>
                <p14:nvPr/>
              </p14:nvContentPartPr>
              <p14:xfrm>
                <a:off x="7563754" y="4586606"/>
                <a:ext cx="151560" cy="135000"/>
              </p14:xfrm>
            </p:contentPart>
          </mc:Choice>
          <mc:Fallback xmlns="">
            <p:pic>
              <p:nvPicPr>
                <p:cNvPr id="115" name="Ink 114">
                  <a:extLst>
                    <a:ext uri="{FF2B5EF4-FFF2-40B4-BE49-F238E27FC236}">
                      <a16:creationId xmlns:a16="http://schemas.microsoft.com/office/drawing/2014/main" id="{F08DAE33-813B-4360-9950-E1A5165418B7}"/>
                    </a:ext>
                  </a:extLst>
                </p:cNvPr>
                <p:cNvPicPr/>
                <p:nvPr/>
              </p:nvPicPr>
              <p:blipFill>
                <a:blip r:embed="rId113"/>
                <a:stretch>
                  <a:fillRect/>
                </a:stretch>
              </p:blipFill>
              <p:spPr>
                <a:xfrm>
                  <a:off x="7527754" y="4550606"/>
                  <a:ext cx="223200" cy="206640"/>
                </a:xfrm>
                <a:prstGeom prst="rect">
                  <a:avLst/>
                </a:prstGeom>
              </p:spPr>
            </p:pic>
          </mc:Fallback>
        </mc:AlternateContent>
      </p:grpSp>
      <p:grpSp>
        <p:nvGrpSpPr>
          <p:cNvPr id="119" name="Group 118">
            <a:extLst>
              <a:ext uri="{FF2B5EF4-FFF2-40B4-BE49-F238E27FC236}">
                <a16:creationId xmlns:a16="http://schemas.microsoft.com/office/drawing/2014/main" id="{AB103557-912C-49F4-B068-77F81E2D6B4F}"/>
              </a:ext>
            </a:extLst>
          </p:cNvPr>
          <p:cNvGrpSpPr/>
          <p:nvPr/>
        </p:nvGrpSpPr>
        <p:grpSpPr>
          <a:xfrm>
            <a:off x="10256914" y="4215806"/>
            <a:ext cx="489960" cy="739800"/>
            <a:chOff x="10256914" y="4215806"/>
            <a:chExt cx="489960" cy="739800"/>
          </a:xfrm>
        </p:grpSpPr>
        <mc:AlternateContent xmlns:mc="http://schemas.openxmlformats.org/markup-compatibility/2006" xmlns:p14="http://schemas.microsoft.com/office/powerpoint/2010/main">
          <mc:Choice Requires="p14">
            <p:contentPart p14:bwMode="auto" r:id="rId114">
              <p14:nvContentPartPr>
                <p14:cNvPr id="117" name="Ink 116">
                  <a:extLst>
                    <a:ext uri="{FF2B5EF4-FFF2-40B4-BE49-F238E27FC236}">
                      <a16:creationId xmlns:a16="http://schemas.microsoft.com/office/drawing/2014/main" id="{9035299A-5286-4DAA-8F24-11AD86CFD3C3}"/>
                    </a:ext>
                  </a:extLst>
                </p14:cNvPr>
                <p14:cNvContentPartPr/>
                <p14:nvPr/>
              </p14:nvContentPartPr>
              <p14:xfrm>
                <a:off x="10256914" y="4215806"/>
                <a:ext cx="421920" cy="739440"/>
              </p14:xfrm>
            </p:contentPart>
          </mc:Choice>
          <mc:Fallback xmlns="">
            <p:pic>
              <p:nvPicPr>
                <p:cNvPr id="117" name="Ink 116">
                  <a:extLst>
                    <a:ext uri="{FF2B5EF4-FFF2-40B4-BE49-F238E27FC236}">
                      <a16:creationId xmlns:a16="http://schemas.microsoft.com/office/drawing/2014/main" id="{9035299A-5286-4DAA-8F24-11AD86CFD3C3}"/>
                    </a:ext>
                  </a:extLst>
                </p:cNvPr>
                <p:cNvPicPr/>
                <p:nvPr/>
              </p:nvPicPr>
              <p:blipFill>
                <a:blip r:embed="rId115"/>
                <a:stretch>
                  <a:fillRect/>
                </a:stretch>
              </p:blipFill>
              <p:spPr>
                <a:xfrm>
                  <a:off x="10221274" y="4179806"/>
                  <a:ext cx="493560" cy="811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8" name="Ink 117">
                  <a:extLst>
                    <a:ext uri="{FF2B5EF4-FFF2-40B4-BE49-F238E27FC236}">
                      <a16:creationId xmlns:a16="http://schemas.microsoft.com/office/drawing/2014/main" id="{1D120411-F890-4241-9841-A70CBA11353A}"/>
                    </a:ext>
                  </a:extLst>
                </p14:cNvPr>
                <p14:cNvContentPartPr/>
                <p14:nvPr/>
              </p14:nvContentPartPr>
              <p14:xfrm>
                <a:off x="10596394" y="4853726"/>
                <a:ext cx="150480" cy="101880"/>
              </p14:xfrm>
            </p:contentPart>
          </mc:Choice>
          <mc:Fallback xmlns="">
            <p:pic>
              <p:nvPicPr>
                <p:cNvPr id="118" name="Ink 117">
                  <a:extLst>
                    <a:ext uri="{FF2B5EF4-FFF2-40B4-BE49-F238E27FC236}">
                      <a16:creationId xmlns:a16="http://schemas.microsoft.com/office/drawing/2014/main" id="{1D120411-F890-4241-9841-A70CBA11353A}"/>
                    </a:ext>
                  </a:extLst>
                </p:cNvPr>
                <p:cNvPicPr/>
                <p:nvPr/>
              </p:nvPicPr>
              <p:blipFill>
                <a:blip r:embed="rId117"/>
                <a:stretch>
                  <a:fillRect/>
                </a:stretch>
              </p:blipFill>
              <p:spPr>
                <a:xfrm>
                  <a:off x="10560754" y="4817726"/>
                  <a:ext cx="222120" cy="173520"/>
                </a:xfrm>
                <a:prstGeom prst="rect">
                  <a:avLst/>
                </a:prstGeom>
              </p:spPr>
            </p:pic>
          </mc:Fallback>
        </mc:AlternateContent>
      </p:grpSp>
      <p:grpSp>
        <p:nvGrpSpPr>
          <p:cNvPr id="140" name="Group 139">
            <a:extLst>
              <a:ext uri="{FF2B5EF4-FFF2-40B4-BE49-F238E27FC236}">
                <a16:creationId xmlns:a16="http://schemas.microsoft.com/office/drawing/2014/main" id="{F1CA4546-B95A-4548-A6A2-97C7559F3F4E}"/>
              </a:ext>
            </a:extLst>
          </p:cNvPr>
          <p:cNvGrpSpPr/>
          <p:nvPr/>
        </p:nvGrpSpPr>
        <p:grpSpPr>
          <a:xfrm>
            <a:off x="575794" y="4037606"/>
            <a:ext cx="2006280" cy="825840"/>
            <a:chOff x="575794" y="4037606"/>
            <a:chExt cx="2006280" cy="825840"/>
          </a:xfrm>
        </p:grpSpPr>
        <mc:AlternateContent xmlns:mc="http://schemas.openxmlformats.org/markup-compatibility/2006" xmlns:p14="http://schemas.microsoft.com/office/powerpoint/2010/main">
          <mc:Choice Requires="p14">
            <p:contentPart p14:bwMode="auto" r:id="rId118">
              <p14:nvContentPartPr>
                <p14:cNvPr id="120" name="Ink 119">
                  <a:extLst>
                    <a:ext uri="{FF2B5EF4-FFF2-40B4-BE49-F238E27FC236}">
                      <a16:creationId xmlns:a16="http://schemas.microsoft.com/office/drawing/2014/main" id="{1C36DEC7-A781-4107-9907-CD15ADC68DD6}"/>
                    </a:ext>
                  </a:extLst>
                </p14:cNvPr>
                <p14:cNvContentPartPr/>
                <p14:nvPr/>
              </p14:nvContentPartPr>
              <p14:xfrm>
                <a:off x="575794" y="4571486"/>
                <a:ext cx="226080" cy="291960"/>
              </p14:xfrm>
            </p:contentPart>
          </mc:Choice>
          <mc:Fallback xmlns="">
            <p:pic>
              <p:nvPicPr>
                <p:cNvPr id="120" name="Ink 119">
                  <a:extLst>
                    <a:ext uri="{FF2B5EF4-FFF2-40B4-BE49-F238E27FC236}">
                      <a16:creationId xmlns:a16="http://schemas.microsoft.com/office/drawing/2014/main" id="{1C36DEC7-A781-4107-9907-CD15ADC68DD6}"/>
                    </a:ext>
                  </a:extLst>
                </p:cNvPr>
                <p:cNvPicPr/>
                <p:nvPr/>
              </p:nvPicPr>
              <p:blipFill>
                <a:blip r:embed="rId119"/>
                <a:stretch>
                  <a:fillRect/>
                </a:stretch>
              </p:blipFill>
              <p:spPr>
                <a:xfrm>
                  <a:off x="539794" y="4535486"/>
                  <a:ext cx="2977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1" name="Ink 120">
                  <a:extLst>
                    <a:ext uri="{FF2B5EF4-FFF2-40B4-BE49-F238E27FC236}">
                      <a16:creationId xmlns:a16="http://schemas.microsoft.com/office/drawing/2014/main" id="{D23FE899-2031-44A8-BDF7-A98B0AEFEAB2}"/>
                    </a:ext>
                  </a:extLst>
                </p14:cNvPr>
                <p14:cNvContentPartPr/>
                <p14:nvPr/>
              </p14:nvContentPartPr>
              <p14:xfrm>
                <a:off x="580114" y="4682726"/>
                <a:ext cx="210600" cy="92160"/>
              </p14:xfrm>
            </p:contentPart>
          </mc:Choice>
          <mc:Fallback xmlns="">
            <p:pic>
              <p:nvPicPr>
                <p:cNvPr id="121" name="Ink 120">
                  <a:extLst>
                    <a:ext uri="{FF2B5EF4-FFF2-40B4-BE49-F238E27FC236}">
                      <a16:creationId xmlns:a16="http://schemas.microsoft.com/office/drawing/2014/main" id="{D23FE899-2031-44A8-BDF7-A98B0AEFEAB2}"/>
                    </a:ext>
                  </a:extLst>
                </p:cNvPr>
                <p:cNvPicPr/>
                <p:nvPr/>
              </p:nvPicPr>
              <p:blipFill>
                <a:blip r:embed="rId121"/>
                <a:stretch>
                  <a:fillRect/>
                </a:stretch>
              </p:blipFill>
              <p:spPr>
                <a:xfrm>
                  <a:off x="544474" y="4647086"/>
                  <a:ext cx="282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2" name="Ink 121">
                  <a:extLst>
                    <a:ext uri="{FF2B5EF4-FFF2-40B4-BE49-F238E27FC236}">
                      <a16:creationId xmlns:a16="http://schemas.microsoft.com/office/drawing/2014/main" id="{3B1708E3-60B3-4364-9E3C-087EF9D8B0FE}"/>
                    </a:ext>
                  </a:extLst>
                </p14:cNvPr>
                <p14:cNvContentPartPr/>
                <p14:nvPr/>
              </p14:nvContentPartPr>
              <p14:xfrm>
                <a:off x="840394" y="4627646"/>
                <a:ext cx="131760" cy="210960"/>
              </p14:xfrm>
            </p:contentPart>
          </mc:Choice>
          <mc:Fallback xmlns="">
            <p:pic>
              <p:nvPicPr>
                <p:cNvPr id="122" name="Ink 121">
                  <a:extLst>
                    <a:ext uri="{FF2B5EF4-FFF2-40B4-BE49-F238E27FC236}">
                      <a16:creationId xmlns:a16="http://schemas.microsoft.com/office/drawing/2014/main" id="{3B1708E3-60B3-4364-9E3C-087EF9D8B0FE}"/>
                    </a:ext>
                  </a:extLst>
                </p:cNvPr>
                <p:cNvPicPr/>
                <p:nvPr/>
              </p:nvPicPr>
              <p:blipFill>
                <a:blip r:embed="rId123"/>
                <a:stretch>
                  <a:fillRect/>
                </a:stretch>
              </p:blipFill>
              <p:spPr>
                <a:xfrm>
                  <a:off x="804754" y="4592006"/>
                  <a:ext cx="2034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 name="Ink 122">
                  <a:extLst>
                    <a:ext uri="{FF2B5EF4-FFF2-40B4-BE49-F238E27FC236}">
                      <a16:creationId xmlns:a16="http://schemas.microsoft.com/office/drawing/2014/main" id="{961C173A-4620-4446-8600-0D2C39B30E54}"/>
                    </a:ext>
                  </a:extLst>
                </p14:cNvPr>
                <p14:cNvContentPartPr/>
                <p14:nvPr/>
              </p14:nvContentPartPr>
              <p14:xfrm>
                <a:off x="1069714" y="4636286"/>
                <a:ext cx="178200" cy="147240"/>
              </p14:xfrm>
            </p:contentPart>
          </mc:Choice>
          <mc:Fallback xmlns="">
            <p:pic>
              <p:nvPicPr>
                <p:cNvPr id="123" name="Ink 122">
                  <a:extLst>
                    <a:ext uri="{FF2B5EF4-FFF2-40B4-BE49-F238E27FC236}">
                      <a16:creationId xmlns:a16="http://schemas.microsoft.com/office/drawing/2014/main" id="{961C173A-4620-4446-8600-0D2C39B30E54}"/>
                    </a:ext>
                  </a:extLst>
                </p:cNvPr>
                <p:cNvPicPr/>
                <p:nvPr/>
              </p:nvPicPr>
              <p:blipFill>
                <a:blip r:embed="rId125"/>
                <a:stretch>
                  <a:fillRect/>
                </a:stretch>
              </p:blipFill>
              <p:spPr>
                <a:xfrm>
                  <a:off x="1034074" y="4600646"/>
                  <a:ext cx="249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4" name="Ink 123">
                  <a:extLst>
                    <a:ext uri="{FF2B5EF4-FFF2-40B4-BE49-F238E27FC236}">
                      <a16:creationId xmlns:a16="http://schemas.microsoft.com/office/drawing/2014/main" id="{5DD8E95B-62BB-45F5-9E15-3FF85CDB3F7B}"/>
                    </a:ext>
                  </a:extLst>
                </p14:cNvPr>
                <p14:cNvContentPartPr/>
                <p14:nvPr/>
              </p14:nvContentPartPr>
              <p14:xfrm>
                <a:off x="1138114" y="4398326"/>
                <a:ext cx="43200" cy="35280"/>
              </p14:xfrm>
            </p:contentPart>
          </mc:Choice>
          <mc:Fallback xmlns="">
            <p:pic>
              <p:nvPicPr>
                <p:cNvPr id="124" name="Ink 123">
                  <a:extLst>
                    <a:ext uri="{FF2B5EF4-FFF2-40B4-BE49-F238E27FC236}">
                      <a16:creationId xmlns:a16="http://schemas.microsoft.com/office/drawing/2014/main" id="{5DD8E95B-62BB-45F5-9E15-3FF85CDB3F7B}"/>
                    </a:ext>
                  </a:extLst>
                </p:cNvPr>
                <p:cNvPicPr/>
                <p:nvPr/>
              </p:nvPicPr>
              <p:blipFill>
                <a:blip r:embed="rId127"/>
                <a:stretch>
                  <a:fillRect/>
                </a:stretch>
              </p:blipFill>
              <p:spPr>
                <a:xfrm>
                  <a:off x="1102474" y="4362686"/>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5" name="Ink 124">
                  <a:extLst>
                    <a:ext uri="{FF2B5EF4-FFF2-40B4-BE49-F238E27FC236}">
                      <a16:creationId xmlns:a16="http://schemas.microsoft.com/office/drawing/2014/main" id="{9667775A-DEA8-4C4A-9F9F-23B4FA699DB6}"/>
                    </a:ext>
                  </a:extLst>
                </p14:cNvPr>
                <p14:cNvContentPartPr/>
                <p14:nvPr/>
              </p14:nvContentPartPr>
              <p14:xfrm>
                <a:off x="1252594" y="4557446"/>
                <a:ext cx="45000" cy="156960"/>
              </p14:xfrm>
            </p:contentPart>
          </mc:Choice>
          <mc:Fallback xmlns="">
            <p:pic>
              <p:nvPicPr>
                <p:cNvPr id="125" name="Ink 124">
                  <a:extLst>
                    <a:ext uri="{FF2B5EF4-FFF2-40B4-BE49-F238E27FC236}">
                      <a16:creationId xmlns:a16="http://schemas.microsoft.com/office/drawing/2014/main" id="{9667775A-DEA8-4C4A-9F9F-23B4FA699DB6}"/>
                    </a:ext>
                  </a:extLst>
                </p:cNvPr>
                <p:cNvPicPr/>
                <p:nvPr/>
              </p:nvPicPr>
              <p:blipFill>
                <a:blip r:embed="rId129"/>
                <a:stretch>
                  <a:fillRect/>
                </a:stretch>
              </p:blipFill>
              <p:spPr>
                <a:xfrm>
                  <a:off x="1216954" y="4521446"/>
                  <a:ext cx="116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3E523AC-9625-4A30-878C-A37B871C6056}"/>
                    </a:ext>
                  </a:extLst>
                </p14:cNvPr>
                <p14:cNvContentPartPr/>
                <p14:nvPr/>
              </p14:nvContentPartPr>
              <p14:xfrm>
                <a:off x="1306594" y="4347206"/>
                <a:ext cx="166680" cy="299160"/>
              </p14:xfrm>
            </p:contentPart>
          </mc:Choice>
          <mc:Fallback xmlns="">
            <p:pic>
              <p:nvPicPr>
                <p:cNvPr id="127" name="Ink 126">
                  <a:extLst>
                    <a:ext uri="{FF2B5EF4-FFF2-40B4-BE49-F238E27FC236}">
                      <a16:creationId xmlns:a16="http://schemas.microsoft.com/office/drawing/2014/main" id="{23E523AC-9625-4A30-878C-A37B871C6056}"/>
                    </a:ext>
                  </a:extLst>
                </p:cNvPr>
                <p:cNvPicPr/>
                <p:nvPr/>
              </p:nvPicPr>
              <p:blipFill>
                <a:blip r:embed="rId131"/>
                <a:stretch>
                  <a:fillRect/>
                </a:stretch>
              </p:blipFill>
              <p:spPr>
                <a:xfrm>
                  <a:off x="1270954" y="4311206"/>
                  <a:ext cx="23832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17438C1A-6778-46A4-B2CC-D9007E5FE2B6}"/>
                    </a:ext>
                  </a:extLst>
                </p14:cNvPr>
                <p14:cNvContentPartPr/>
                <p14:nvPr/>
              </p14:nvContentPartPr>
              <p14:xfrm>
                <a:off x="1599634" y="4468166"/>
                <a:ext cx="169920" cy="155520"/>
              </p14:xfrm>
            </p:contentPart>
          </mc:Choice>
          <mc:Fallback xmlns="">
            <p:pic>
              <p:nvPicPr>
                <p:cNvPr id="128" name="Ink 127">
                  <a:extLst>
                    <a:ext uri="{FF2B5EF4-FFF2-40B4-BE49-F238E27FC236}">
                      <a16:creationId xmlns:a16="http://schemas.microsoft.com/office/drawing/2014/main" id="{17438C1A-6778-46A4-B2CC-D9007E5FE2B6}"/>
                    </a:ext>
                  </a:extLst>
                </p:cNvPr>
                <p:cNvPicPr/>
                <p:nvPr/>
              </p:nvPicPr>
              <p:blipFill>
                <a:blip r:embed="rId133"/>
                <a:stretch>
                  <a:fillRect/>
                </a:stretch>
              </p:blipFill>
              <p:spPr>
                <a:xfrm>
                  <a:off x="1563634" y="4432166"/>
                  <a:ext cx="241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42C59F63-8462-48E4-B6C9-1F6FB3F69494}"/>
                    </a:ext>
                  </a:extLst>
                </p14:cNvPr>
                <p14:cNvContentPartPr/>
                <p14:nvPr/>
              </p14:nvContentPartPr>
              <p14:xfrm>
                <a:off x="1705474" y="4234526"/>
                <a:ext cx="207360" cy="274680"/>
              </p14:xfrm>
            </p:contentPart>
          </mc:Choice>
          <mc:Fallback xmlns="">
            <p:pic>
              <p:nvPicPr>
                <p:cNvPr id="129" name="Ink 128">
                  <a:extLst>
                    <a:ext uri="{FF2B5EF4-FFF2-40B4-BE49-F238E27FC236}">
                      <a16:creationId xmlns:a16="http://schemas.microsoft.com/office/drawing/2014/main" id="{42C59F63-8462-48E4-B6C9-1F6FB3F69494}"/>
                    </a:ext>
                  </a:extLst>
                </p:cNvPr>
                <p:cNvPicPr/>
                <p:nvPr/>
              </p:nvPicPr>
              <p:blipFill>
                <a:blip r:embed="rId135"/>
                <a:stretch>
                  <a:fillRect/>
                </a:stretch>
              </p:blipFill>
              <p:spPr>
                <a:xfrm>
                  <a:off x="1669834" y="4198886"/>
                  <a:ext cx="2790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1" name="Ink 130">
                  <a:extLst>
                    <a:ext uri="{FF2B5EF4-FFF2-40B4-BE49-F238E27FC236}">
                      <a16:creationId xmlns:a16="http://schemas.microsoft.com/office/drawing/2014/main" id="{6027131C-8FDA-47A3-B4F8-6CDA4E82BCAE}"/>
                    </a:ext>
                  </a:extLst>
                </p14:cNvPr>
                <p14:cNvContentPartPr/>
                <p14:nvPr/>
              </p14:nvContentPartPr>
              <p14:xfrm>
                <a:off x="1916074" y="4187366"/>
                <a:ext cx="29520" cy="15120"/>
              </p14:xfrm>
            </p:contentPart>
          </mc:Choice>
          <mc:Fallback xmlns="">
            <p:pic>
              <p:nvPicPr>
                <p:cNvPr id="131" name="Ink 130">
                  <a:extLst>
                    <a:ext uri="{FF2B5EF4-FFF2-40B4-BE49-F238E27FC236}">
                      <a16:creationId xmlns:a16="http://schemas.microsoft.com/office/drawing/2014/main" id="{6027131C-8FDA-47A3-B4F8-6CDA4E82BCAE}"/>
                    </a:ext>
                  </a:extLst>
                </p:cNvPr>
                <p:cNvPicPr/>
                <p:nvPr/>
              </p:nvPicPr>
              <p:blipFill>
                <a:blip r:embed="rId137"/>
                <a:stretch>
                  <a:fillRect/>
                </a:stretch>
              </p:blipFill>
              <p:spPr>
                <a:xfrm>
                  <a:off x="1880434" y="4151366"/>
                  <a:ext cx="1011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2" name="Ink 131">
                  <a:extLst>
                    <a:ext uri="{FF2B5EF4-FFF2-40B4-BE49-F238E27FC236}">
                      <a16:creationId xmlns:a16="http://schemas.microsoft.com/office/drawing/2014/main" id="{1883552F-FFD8-4D91-9579-F0DB8C7BD539}"/>
                    </a:ext>
                  </a:extLst>
                </p14:cNvPr>
                <p14:cNvContentPartPr/>
                <p14:nvPr/>
              </p14:nvContentPartPr>
              <p14:xfrm>
                <a:off x="2013634" y="4332806"/>
                <a:ext cx="46440" cy="133560"/>
              </p14:xfrm>
            </p:contentPart>
          </mc:Choice>
          <mc:Fallback xmlns="">
            <p:pic>
              <p:nvPicPr>
                <p:cNvPr id="132" name="Ink 131">
                  <a:extLst>
                    <a:ext uri="{FF2B5EF4-FFF2-40B4-BE49-F238E27FC236}">
                      <a16:creationId xmlns:a16="http://schemas.microsoft.com/office/drawing/2014/main" id="{1883552F-FFD8-4D91-9579-F0DB8C7BD539}"/>
                    </a:ext>
                  </a:extLst>
                </p:cNvPr>
                <p:cNvPicPr/>
                <p:nvPr/>
              </p:nvPicPr>
              <p:blipFill>
                <a:blip r:embed="rId139"/>
                <a:stretch>
                  <a:fillRect/>
                </a:stretch>
              </p:blipFill>
              <p:spPr>
                <a:xfrm>
                  <a:off x="1977994" y="4297166"/>
                  <a:ext cx="1180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3" name="Ink 132">
                  <a:extLst>
                    <a:ext uri="{FF2B5EF4-FFF2-40B4-BE49-F238E27FC236}">
                      <a16:creationId xmlns:a16="http://schemas.microsoft.com/office/drawing/2014/main" id="{D9F99DBE-1922-45BE-B2D9-880B1C4227B7}"/>
                    </a:ext>
                  </a:extLst>
                </p14:cNvPr>
                <p14:cNvContentPartPr/>
                <p14:nvPr/>
              </p14:nvContentPartPr>
              <p14:xfrm>
                <a:off x="2069074" y="4097366"/>
                <a:ext cx="116640" cy="332280"/>
              </p14:xfrm>
            </p:contentPart>
          </mc:Choice>
          <mc:Fallback xmlns="">
            <p:pic>
              <p:nvPicPr>
                <p:cNvPr id="133" name="Ink 132">
                  <a:extLst>
                    <a:ext uri="{FF2B5EF4-FFF2-40B4-BE49-F238E27FC236}">
                      <a16:creationId xmlns:a16="http://schemas.microsoft.com/office/drawing/2014/main" id="{D9F99DBE-1922-45BE-B2D9-880B1C4227B7}"/>
                    </a:ext>
                  </a:extLst>
                </p:cNvPr>
                <p:cNvPicPr/>
                <p:nvPr/>
              </p:nvPicPr>
              <p:blipFill>
                <a:blip r:embed="rId141"/>
                <a:stretch>
                  <a:fillRect/>
                </a:stretch>
              </p:blipFill>
              <p:spPr>
                <a:xfrm>
                  <a:off x="2033434" y="4061366"/>
                  <a:ext cx="188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120DB892-F5C3-4E6F-96C8-4342C36CD23E}"/>
                    </a:ext>
                  </a:extLst>
                </p14:cNvPr>
                <p14:cNvContentPartPr/>
                <p14:nvPr/>
              </p14:nvContentPartPr>
              <p14:xfrm>
                <a:off x="2136394" y="4053806"/>
                <a:ext cx="27720" cy="77760"/>
              </p14:xfrm>
            </p:contentPart>
          </mc:Choice>
          <mc:Fallback xmlns="">
            <p:pic>
              <p:nvPicPr>
                <p:cNvPr id="134" name="Ink 133">
                  <a:extLst>
                    <a:ext uri="{FF2B5EF4-FFF2-40B4-BE49-F238E27FC236}">
                      <a16:creationId xmlns:a16="http://schemas.microsoft.com/office/drawing/2014/main" id="{120DB892-F5C3-4E6F-96C8-4342C36CD23E}"/>
                    </a:ext>
                  </a:extLst>
                </p:cNvPr>
                <p:cNvPicPr/>
                <p:nvPr/>
              </p:nvPicPr>
              <p:blipFill>
                <a:blip r:embed="rId143"/>
                <a:stretch>
                  <a:fillRect/>
                </a:stretch>
              </p:blipFill>
              <p:spPr>
                <a:xfrm>
                  <a:off x="2100394" y="4017806"/>
                  <a:ext cx="9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5" name="Ink 134">
                  <a:extLst>
                    <a:ext uri="{FF2B5EF4-FFF2-40B4-BE49-F238E27FC236}">
                      <a16:creationId xmlns:a16="http://schemas.microsoft.com/office/drawing/2014/main" id="{058EDF02-EA2A-4C9E-9BF0-D840A16DC1E4}"/>
                    </a:ext>
                  </a:extLst>
                </p14:cNvPr>
                <p14:cNvContentPartPr/>
                <p14:nvPr/>
              </p14:nvContentPartPr>
              <p14:xfrm>
                <a:off x="2227114" y="4211126"/>
                <a:ext cx="69120" cy="237600"/>
              </p14:xfrm>
            </p:contentPart>
          </mc:Choice>
          <mc:Fallback xmlns="">
            <p:pic>
              <p:nvPicPr>
                <p:cNvPr id="135" name="Ink 134">
                  <a:extLst>
                    <a:ext uri="{FF2B5EF4-FFF2-40B4-BE49-F238E27FC236}">
                      <a16:creationId xmlns:a16="http://schemas.microsoft.com/office/drawing/2014/main" id="{058EDF02-EA2A-4C9E-9BF0-D840A16DC1E4}"/>
                    </a:ext>
                  </a:extLst>
                </p:cNvPr>
                <p:cNvPicPr/>
                <p:nvPr/>
              </p:nvPicPr>
              <p:blipFill>
                <a:blip r:embed="rId145"/>
                <a:stretch>
                  <a:fillRect/>
                </a:stretch>
              </p:blipFill>
              <p:spPr>
                <a:xfrm>
                  <a:off x="2191114" y="4175126"/>
                  <a:ext cx="140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6" name="Ink 135">
                  <a:extLst>
                    <a:ext uri="{FF2B5EF4-FFF2-40B4-BE49-F238E27FC236}">
                      <a16:creationId xmlns:a16="http://schemas.microsoft.com/office/drawing/2014/main" id="{8679DC63-6E4F-46F0-8E1C-8A08133FCC79}"/>
                    </a:ext>
                  </a:extLst>
                </p14:cNvPr>
                <p14:cNvContentPartPr/>
                <p14:nvPr/>
              </p14:nvContentPartPr>
              <p14:xfrm>
                <a:off x="2269954" y="4045166"/>
                <a:ext cx="90360" cy="255240"/>
              </p14:xfrm>
            </p:contentPart>
          </mc:Choice>
          <mc:Fallback xmlns="">
            <p:pic>
              <p:nvPicPr>
                <p:cNvPr id="136" name="Ink 135">
                  <a:extLst>
                    <a:ext uri="{FF2B5EF4-FFF2-40B4-BE49-F238E27FC236}">
                      <a16:creationId xmlns:a16="http://schemas.microsoft.com/office/drawing/2014/main" id="{8679DC63-6E4F-46F0-8E1C-8A08133FCC79}"/>
                    </a:ext>
                  </a:extLst>
                </p:cNvPr>
                <p:cNvPicPr/>
                <p:nvPr/>
              </p:nvPicPr>
              <p:blipFill>
                <a:blip r:embed="rId147"/>
                <a:stretch>
                  <a:fillRect/>
                </a:stretch>
              </p:blipFill>
              <p:spPr>
                <a:xfrm>
                  <a:off x="2234314" y="4009166"/>
                  <a:ext cx="1620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7" name="Ink 136">
                  <a:extLst>
                    <a:ext uri="{FF2B5EF4-FFF2-40B4-BE49-F238E27FC236}">
                      <a16:creationId xmlns:a16="http://schemas.microsoft.com/office/drawing/2014/main" id="{292DE8F8-083D-471F-8891-2CD93B06C64D}"/>
                    </a:ext>
                  </a:extLst>
                </p14:cNvPr>
                <p14:cNvContentPartPr/>
                <p14:nvPr/>
              </p14:nvContentPartPr>
              <p14:xfrm>
                <a:off x="2224234" y="4088726"/>
                <a:ext cx="136080" cy="87840"/>
              </p14:xfrm>
            </p:contentPart>
          </mc:Choice>
          <mc:Fallback xmlns="">
            <p:pic>
              <p:nvPicPr>
                <p:cNvPr id="137" name="Ink 136">
                  <a:extLst>
                    <a:ext uri="{FF2B5EF4-FFF2-40B4-BE49-F238E27FC236}">
                      <a16:creationId xmlns:a16="http://schemas.microsoft.com/office/drawing/2014/main" id="{292DE8F8-083D-471F-8891-2CD93B06C64D}"/>
                    </a:ext>
                  </a:extLst>
                </p:cNvPr>
                <p:cNvPicPr/>
                <p:nvPr/>
              </p:nvPicPr>
              <p:blipFill>
                <a:blip r:embed="rId149"/>
                <a:stretch>
                  <a:fillRect/>
                </a:stretch>
              </p:blipFill>
              <p:spPr>
                <a:xfrm>
                  <a:off x="2188594" y="4053086"/>
                  <a:ext cx="207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8" name="Ink 137">
                  <a:extLst>
                    <a:ext uri="{FF2B5EF4-FFF2-40B4-BE49-F238E27FC236}">
                      <a16:creationId xmlns:a16="http://schemas.microsoft.com/office/drawing/2014/main" id="{FB73C484-76F9-47EE-A9CD-14B0EE469D06}"/>
                    </a:ext>
                  </a:extLst>
                </p14:cNvPr>
                <p14:cNvContentPartPr/>
                <p14:nvPr/>
              </p14:nvContentPartPr>
              <p14:xfrm>
                <a:off x="2426554" y="4139846"/>
                <a:ext cx="124920" cy="51840"/>
              </p14:xfrm>
            </p:contentPart>
          </mc:Choice>
          <mc:Fallback xmlns="">
            <p:pic>
              <p:nvPicPr>
                <p:cNvPr id="138" name="Ink 137">
                  <a:extLst>
                    <a:ext uri="{FF2B5EF4-FFF2-40B4-BE49-F238E27FC236}">
                      <a16:creationId xmlns:a16="http://schemas.microsoft.com/office/drawing/2014/main" id="{FB73C484-76F9-47EE-A9CD-14B0EE469D06}"/>
                    </a:ext>
                  </a:extLst>
                </p:cNvPr>
                <p:cNvPicPr/>
                <p:nvPr/>
              </p:nvPicPr>
              <p:blipFill>
                <a:blip r:embed="rId151"/>
                <a:stretch>
                  <a:fillRect/>
                </a:stretch>
              </p:blipFill>
              <p:spPr>
                <a:xfrm>
                  <a:off x="2390554" y="4103846"/>
                  <a:ext cx="196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9" name="Ink 138">
                  <a:extLst>
                    <a:ext uri="{FF2B5EF4-FFF2-40B4-BE49-F238E27FC236}">
                      <a16:creationId xmlns:a16="http://schemas.microsoft.com/office/drawing/2014/main" id="{1DF08170-23FF-4C26-B903-B47900EA9B7F}"/>
                    </a:ext>
                  </a:extLst>
                </p14:cNvPr>
                <p14:cNvContentPartPr/>
                <p14:nvPr/>
              </p14:nvContentPartPr>
              <p14:xfrm>
                <a:off x="2561914" y="4037606"/>
                <a:ext cx="20160" cy="384840"/>
              </p14:xfrm>
            </p:contentPart>
          </mc:Choice>
          <mc:Fallback xmlns="">
            <p:pic>
              <p:nvPicPr>
                <p:cNvPr id="139" name="Ink 138">
                  <a:extLst>
                    <a:ext uri="{FF2B5EF4-FFF2-40B4-BE49-F238E27FC236}">
                      <a16:creationId xmlns:a16="http://schemas.microsoft.com/office/drawing/2014/main" id="{1DF08170-23FF-4C26-B903-B47900EA9B7F}"/>
                    </a:ext>
                  </a:extLst>
                </p:cNvPr>
                <p:cNvPicPr/>
                <p:nvPr/>
              </p:nvPicPr>
              <p:blipFill>
                <a:blip r:embed="rId153"/>
                <a:stretch>
                  <a:fillRect/>
                </a:stretch>
              </p:blipFill>
              <p:spPr>
                <a:xfrm>
                  <a:off x="2525914" y="4001966"/>
                  <a:ext cx="91800" cy="45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41" name="Ink 140">
                <a:extLst>
                  <a:ext uri="{FF2B5EF4-FFF2-40B4-BE49-F238E27FC236}">
                    <a16:creationId xmlns:a16="http://schemas.microsoft.com/office/drawing/2014/main" id="{4327AAE4-C328-4F43-9E0B-C946D6686627}"/>
                  </a:ext>
                </a:extLst>
              </p14:cNvPr>
              <p14:cNvContentPartPr/>
              <p14:nvPr/>
            </p14:nvContentPartPr>
            <p14:xfrm>
              <a:off x="1758394" y="5072606"/>
              <a:ext cx="137880" cy="199080"/>
            </p14:xfrm>
          </p:contentPart>
        </mc:Choice>
        <mc:Fallback xmlns="">
          <p:pic>
            <p:nvPicPr>
              <p:cNvPr id="141" name="Ink 140">
                <a:extLst>
                  <a:ext uri="{FF2B5EF4-FFF2-40B4-BE49-F238E27FC236}">
                    <a16:creationId xmlns:a16="http://schemas.microsoft.com/office/drawing/2014/main" id="{4327AAE4-C328-4F43-9E0B-C946D6686627}"/>
                  </a:ext>
                </a:extLst>
              </p:cNvPr>
              <p:cNvPicPr/>
              <p:nvPr/>
            </p:nvPicPr>
            <p:blipFill>
              <a:blip r:embed="rId155"/>
              <a:stretch>
                <a:fillRect/>
              </a:stretch>
            </p:blipFill>
            <p:spPr>
              <a:xfrm>
                <a:off x="1722754" y="5036966"/>
                <a:ext cx="209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5163753A-1A12-4A62-B325-1F11892EA44E}"/>
                  </a:ext>
                </a:extLst>
              </p14:cNvPr>
              <p14:cNvContentPartPr/>
              <p14:nvPr/>
            </p14:nvContentPartPr>
            <p14:xfrm>
              <a:off x="1973674" y="4914566"/>
              <a:ext cx="102600" cy="270720"/>
            </p14:xfrm>
          </p:contentPart>
        </mc:Choice>
        <mc:Fallback xmlns="">
          <p:pic>
            <p:nvPicPr>
              <p:cNvPr id="146" name="Ink 145">
                <a:extLst>
                  <a:ext uri="{FF2B5EF4-FFF2-40B4-BE49-F238E27FC236}">
                    <a16:creationId xmlns:a16="http://schemas.microsoft.com/office/drawing/2014/main" id="{5163753A-1A12-4A62-B325-1F11892EA44E}"/>
                  </a:ext>
                </a:extLst>
              </p:cNvPr>
              <p:cNvPicPr/>
              <p:nvPr/>
            </p:nvPicPr>
            <p:blipFill>
              <a:blip r:embed="rId157"/>
              <a:stretch>
                <a:fillRect/>
              </a:stretch>
            </p:blipFill>
            <p:spPr>
              <a:xfrm>
                <a:off x="1938034" y="4878566"/>
                <a:ext cx="1742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CE338F27-312C-4FFA-A44C-D3226A473DD7}"/>
                  </a:ext>
                </a:extLst>
              </p14:cNvPr>
              <p14:cNvContentPartPr/>
              <p14:nvPr/>
            </p14:nvContentPartPr>
            <p14:xfrm>
              <a:off x="1412794" y="5742566"/>
              <a:ext cx="134280" cy="356760"/>
            </p14:xfrm>
          </p:contentPart>
        </mc:Choice>
        <mc:Fallback xmlns="">
          <p:pic>
            <p:nvPicPr>
              <p:cNvPr id="147" name="Ink 146">
                <a:extLst>
                  <a:ext uri="{FF2B5EF4-FFF2-40B4-BE49-F238E27FC236}">
                    <a16:creationId xmlns:a16="http://schemas.microsoft.com/office/drawing/2014/main" id="{CE338F27-312C-4FFA-A44C-D3226A473DD7}"/>
                  </a:ext>
                </a:extLst>
              </p:cNvPr>
              <p:cNvPicPr/>
              <p:nvPr/>
            </p:nvPicPr>
            <p:blipFill>
              <a:blip r:embed="rId159"/>
              <a:stretch>
                <a:fillRect/>
              </a:stretch>
            </p:blipFill>
            <p:spPr>
              <a:xfrm>
                <a:off x="1376794" y="5706926"/>
                <a:ext cx="2059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16821CCD-E94C-4206-B4C5-D55708A5F223}"/>
                  </a:ext>
                </a:extLst>
              </p14:cNvPr>
              <p14:cNvContentPartPr/>
              <p14:nvPr/>
            </p14:nvContentPartPr>
            <p14:xfrm>
              <a:off x="1661554" y="5930486"/>
              <a:ext cx="96480" cy="129600"/>
            </p14:xfrm>
          </p:contentPart>
        </mc:Choice>
        <mc:Fallback xmlns="">
          <p:pic>
            <p:nvPicPr>
              <p:cNvPr id="148" name="Ink 147">
                <a:extLst>
                  <a:ext uri="{FF2B5EF4-FFF2-40B4-BE49-F238E27FC236}">
                    <a16:creationId xmlns:a16="http://schemas.microsoft.com/office/drawing/2014/main" id="{16821CCD-E94C-4206-B4C5-D55708A5F223}"/>
                  </a:ext>
                </a:extLst>
              </p:cNvPr>
              <p:cNvPicPr/>
              <p:nvPr/>
            </p:nvPicPr>
            <p:blipFill>
              <a:blip r:embed="rId161"/>
              <a:stretch>
                <a:fillRect/>
              </a:stretch>
            </p:blipFill>
            <p:spPr>
              <a:xfrm>
                <a:off x="1625914" y="5894486"/>
                <a:ext cx="1681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Ink 148">
                <a:extLst>
                  <a:ext uri="{FF2B5EF4-FFF2-40B4-BE49-F238E27FC236}">
                    <a16:creationId xmlns:a16="http://schemas.microsoft.com/office/drawing/2014/main" id="{D67AAC93-234D-454A-80F7-EBDBB2D3D4F6}"/>
                  </a:ext>
                </a:extLst>
              </p14:cNvPr>
              <p14:cNvContentPartPr/>
              <p14:nvPr/>
            </p14:nvContentPartPr>
            <p14:xfrm>
              <a:off x="1829314" y="5905286"/>
              <a:ext cx="157320" cy="144720"/>
            </p14:xfrm>
          </p:contentPart>
        </mc:Choice>
        <mc:Fallback xmlns="">
          <p:pic>
            <p:nvPicPr>
              <p:cNvPr id="149" name="Ink 148">
                <a:extLst>
                  <a:ext uri="{FF2B5EF4-FFF2-40B4-BE49-F238E27FC236}">
                    <a16:creationId xmlns:a16="http://schemas.microsoft.com/office/drawing/2014/main" id="{D67AAC93-234D-454A-80F7-EBDBB2D3D4F6}"/>
                  </a:ext>
                </a:extLst>
              </p:cNvPr>
              <p:cNvPicPr/>
              <p:nvPr/>
            </p:nvPicPr>
            <p:blipFill>
              <a:blip r:embed="rId163"/>
              <a:stretch>
                <a:fillRect/>
              </a:stretch>
            </p:blipFill>
            <p:spPr>
              <a:xfrm>
                <a:off x="1793674" y="5869286"/>
                <a:ext cx="2289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6C8912CF-1716-487C-AAD8-67C190734A42}"/>
                  </a:ext>
                </a:extLst>
              </p14:cNvPr>
              <p14:cNvContentPartPr/>
              <p14:nvPr/>
            </p14:nvContentPartPr>
            <p14:xfrm>
              <a:off x="2060074" y="5795486"/>
              <a:ext cx="119520" cy="237240"/>
            </p14:xfrm>
          </p:contentPart>
        </mc:Choice>
        <mc:Fallback xmlns="">
          <p:pic>
            <p:nvPicPr>
              <p:cNvPr id="150" name="Ink 149">
                <a:extLst>
                  <a:ext uri="{FF2B5EF4-FFF2-40B4-BE49-F238E27FC236}">
                    <a16:creationId xmlns:a16="http://schemas.microsoft.com/office/drawing/2014/main" id="{6C8912CF-1716-487C-AAD8-67C190734A42}"/>
                  </a:ext>
                </a:extLst>
              </p:cNvPr>
              <p:cNvPicPr/>
              <p:nvPr/>
            </p:nvPicPr>
            <p:blipFill>
              <a:blip r:embed="rId165"/>
              <a:stretch>
                <a:fillRect/>
              </a:stretch>
            </p:blipFill>
            <p:spPr>
              <a:xfrm>
                <a:off x="2024074" y="5759486"/>
                <a:ext cx="191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FE7C0948-231A-4C88-9948-9F9D120ED152}"/>
                  </a:ext>
                </a:extLst>
              </p14:cNvPr>
              <p14:cNvContentPartPr/>
              <p14:nvPr/>
            </p14:nvContentPartPr>
            <p14:xfrm>
              <a:off x="2255554" y="5630246"/>
              <a:ext cx="2880" cy="24480"/>
            </p14:xfrm>
          </p:contentPart>
        </mc:Choice>
        <mc:Fallback xmlns="">
          <p:pic>
            <p:nvPicPr>
              <p:cNvPr id="151" name="Ink 150">
                <a:extLst>
                  <a:ext uri="{FF2B5EF4-FFF2-40B4-BE49-F238E27FC236}">
                    <a16:creationId xmlns:a16="http://schemas.microsoft.com/office/drawing/2014/main" id="{FE7C0948-231A-4C88-9948-9F9D120ED152}"/>
                  </a:ext>
                </a:extLst>
              </p:cNvPr>
              <p:cNvPicPr/>
              <p:nvPr/>
            </p:nvPicPr>
            <p:blipFill>
              <a:blip r:embed="rId167"/>
              <a:stretch>
                <a:fillRect/>
              </a:stretch>
            </p:blipFill>
            <p:spPr>
              <a:xfrm>
                <a:off x="2219914" y="5594606"/>
                <a:ext cx="74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03BBCD29-5A0B-4C07-A556-AC935C1752FC}"/>
                  </a:ext>
                </a:extLst>
              </p14:cNvPr>
              <p14:cNvContentPartPr/>
              <p14:nvPr/>
            </p14:nvContentPartPr>
            <p14:xfrm>
              <a:off x="2249434" y="5877926"/>
              <a:ext cx="15480" cy="117720"/>
            </p14:xfrm>
          </p:contentPart>
        </mc:Choice>
        <mc:Fallback xmlns="">
          <p:pic>
            <p:nvPicPr>
              <p:cNvPr id="152" name="Ink 151">
                <a:extLst>
                  <a:ext uri="{FF2B5EF4-FFF2-40B4-BE49-F238E27FC236}">
                    <a16:creationId xmlns:a16="http://schemas.microsoft.com/office/drawing/2014/main" id="{03BBCD29-5A0B-4C07-A556-AC935C1752FC}"/>
                  </a:ext>
                </a:extLst>
              </p:cNvPr>
              <p:cNvPicPr/>
              <p:nvPr/>
            </p:nvPicPr>
            <p:blipFill>
              <a:blip r:embed="rId169"/>
              <a:stretch>
                <a:fillRect/>
              </a:stretch>
            </p:blipFill>
            <p:spPr>
              <a:xfrm>
                <a:off x="2213794" y="5842286"/>
                <a:ext cx="87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5" name="Ink 154">
                <a:extLst>
                  <a:ext uri="{FF2B5EF4-FFF2-40B4-BE49-F238E27FC236}">
                    <a16:creationId xmlns:a16="http://schemas.microsoft.com/office/drawing/2014/main" id="{D56FDB44-7F3F-48E7-AFA5-141B4EDA494B}"/>
                  </a:ext>
                </a:extLst>
              </p14:cNvPr>
              <p14:cNvContentPartPr/>
              <p14:nvPr/>
            </p14:nvContentPartPr>
            <p14:xfrm>
              <a:off x="2368954" y="5707646"/>
              <a:ext cx="115560" cy="233280"/>
            </p14:xfrm>
          </p:contentPart>
        </mc:Choice>
        <mc:Fallback xmlns="">
          <p:pic>
            <p:nvPicPr>
              <p:cNvPr id="155" name="Ink 154">
                <a:extLst>
                  <a:ext uri="{FF2B5EF4-FFF2-40B4-BE49-F238E27FC236}">
                    <a16:creationId xmlns:a16="http://schemas.microsoft.com/office/drawing/2014/main" id="{D56FDB44-7F3F-48E7-AFA5-141B4EDA494B}"/>
                  </a:ext>
                </a:extLst>
              </p:cNvPr>
              <p:cNvPicPr/>
              <p:nvPr/>
            </p:nvPicPr>
            <p:blipFill>
              <a:blip r:embed="rId171"/>
              <a:stretch>
                <a:fillRect/>
              </a:stretch>
            </p:blipFill>
            <p:spPr>
              <a:xfrm>
                <a:off x="2332954" y="5672006"/>
                <a:ext cx="187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6" name="Ink 155">
                <a:extLst>
                  <a:ext uri="{FF2B5EF4-FFF2-40B4-BE49-F238E27FC236}">
                    <a16:creationId xmlns:a16="http://schemas.microsoft.com/office/drawing/2014/main" id="{7E5C5E96-C7D2-4F86-900A-2013907FB4BA}"/>
                  </a:ext>
                </a:extLst>
              </p14:cNvPr>
              <p14:cNvContentPartPr/>
              <p14:nvPr/>
            </p14:nvContentPartPr>
            <p14:xfrm>
              <a:off x="2581354" y="5560766"/>
              <a:ext cx="13680" cy="299880"/>
            </p14:xfrm>
          </p:contentPart>
        </mc:Choice>
        <mc:Fallback xmlns="">
          <p:pic>
            <p:nvPicPr>
              <p:cNvPr id="156" name="Ink 155">
                <a:extLst>
                  <a:ext uri="{FF2B5EF4-FFF2-40B4-BE49-F238E27FC236}">
                    <a16:creationId xmlns:a16="http://schemas.microsoft.com/office/drawing/2014/main" id="{7E5C5E96-C7D2-4F86-900A-2013907FB4BA}"/>
                  </a:ext>
                </a:extLst>
              </p:cNvPr>
              <p:cNvPicPr/>
              <p:nvPr/>
            </p:nvPicPr>
            <p:blipFill>
              <a:blip r:embed="rId173"/>
              <a:stretch>
                <a:fillRect/>
              </a:stretch>
            </p:blipFill>
            <p:spPr>
              <a:xfrm>
                <a:off x="2545714" y="5524766"/>
                <a:ext cx="853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7" name="Ink 156">
                <a:extLst>
                  <a:ext uri="{FF2B5EF4-FFF2-40B4-BE49-F238E27FC236}">
                    <a16:creationId xmlns:a16="http://schemas.microsoft.com/office/drawing/2014/main" id="{F462E962-3B80-4097-BC76-365118A9A085}"/>
                  </a:ext>
                </a:extLst>
              </p14:cNvPr>
              <p14:cNvContentPartPr/>
              <p14:nvPr/>
            </p14:nvContentPartPr>
            <p14:xfrm>
              <a:off x="2559754" y="5655446"/>
              <a:ext cx="135360" cy="54360"/>
            </p14:xfrm>
          </p:contentPart>
        </mc:Choice>
        <mc:Fallback xmlns="">
          <p:pic>
            <p:nvPicPr>
              <p:cNvPr id="157" name="Ink 156">
                <a:extLst>
                  <a:ext uri="{FF2B5EF4-FFF2-40B4-BE49-F238E27FC236}">
                    <a16:creationId xmlns:a16="http://schemas.microsoft.com/office/drawing/2014/main" id="{F462E962-3B80-4097-BC76-365118A9A085}"/>
                  </a:ext>
                </a:extLst>
              </p:cNvPr>
              <p:cNvPicPr/>
              <p:nvPr/>
            </p:nvPicPr>
            <p:blipFill>
              <a:blip r:embed="rId175"/>
              <a:stretch>
                <a:fillRect/>
              </a:stretch>
            </p:blipFill>
            <p:spPr>
              <a:xfrm>
                <a:off x="2524114" y="5619446"/>
                <a:ext cx="207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Ink 157">
                <a:extLst>
                  <a:ext uri="{FF2B5EF4-FFF2-40B4-BE49-F238E27FC236}">
                    <a16:creationId xmlns:a16="http://schemas.microsoft.com/office/drawing/2014/main" id="{19725094-DC3D-4BB8-9C31-FEBA8CC6748F}"/>
                  </a:ext>
                </a:extLst>
              </p14:cNvPr>
              <p14:cNvContentPartPr/>
              <p14:nvPr/>
            </p14:nvContentPartPr>
            <p14:xfrm>
              <a:off x="2710954" y="5674526"/>
              <a:ext cx="107640" cy="160200"/>
            </p14:xfrm>
          </p:contentPart>
        </mc:Choice>
        <mc:Fallback xmlns="">
          <p:pic>
            <p:nvPicPr>
              <p:cNvPr id="158" name="Ink 157">
                <a:extLst>
                  <a:ext uri="{FF2B5EF4-FFF2-40B4-BE49-F238E27FC236}">
                    <a16:creationId xmlns:a16="http://schemas.microsoft.com/office/drawing/2014/main" id="{19725094-DC3D-4BB8-9C31-FEBA8CC6748F}"/>
                  </a:ext>
                </a:extLst>
              </p:cNvPr>
              <p:cNvPicPr/>
              <p:nvPr/>
            </p:nvPicPr>
            <p:blipFill>
              <a:blip r:embed="rId177"/>
              <a:stretch>
                <a:fillRect/>
              </a:stretch>
            </p:blipFill>
            <p:spPr>
              <a:xfrm>
                <a:off x="2674954" y="5638886"/>
                <a:ext cx="1792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9" name="Ink 158">
                <a:extLst>
                  <a:ext uri="{FF2B5EF4-FFF2-40B4-BE49-F238E27FC236}">
                    <a16:creationId xmlns:a16="http://schemas.microsoft.com/office/drawing/2014/main" id="{B19C5779-74B3-4C1B-A5DD-D28A27139B2E}"/>
                  </a:ext>
                </a:extLst>
              </p14:cNvPr>
              <p14:cNvContentPartPr/>
              <p14:nvPr/>
            </p14:nvContentPartPr>
            <p14:xfrm>
              <a:off x="2874394" y="5639606"/>
              <a:ext cx="136800" cy="165600"/>
            </p14:xfrm>
          </p:contentPart>
        </mc:Choice>
        <mc:Fallback xmlns="">
          <p:pic>
            <p:nvPicPr>
              <p:cNvPr id="159" name="Ink 158">
                <a:extLst>
                  <a:ext uri="{FF2B5EF4-FFF2-40B4-BE49-F238E27FC236}">
                    <a16:creationId xmlns:a16="http://schemas.microsoft.com/office/drawing/2014/main" id="{B19C5779-74B3-4C1B-A5DD-D28A27139B2E}"/>
                  </a:ext>
                </a:extLst>
              </p:cNvPr>
              <p:cNvPicPr/>
              <p:nvPr/>
            </p:nvPicPr>
            <p:blipFill>
              <a:blip r:embed="rId179"/>
              <a:stretch>
                <a:fillRect/>
              </a:stretch>
            </p:blipFill>
            <p:spPr>
              <a:xfrm>
                <a:off x="2838754" y="5603606"/>
                <a:ext cx="2084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0" name="Ink 159">
                <a:extLst>
                  <a:ext uri="{FF2B5EF4-FFF2-40B4-BE49-F238E27FC236}">
                    <a16:creationId xmlns:a16="http://schemas.microsoft.com/office/drawing/2014/main" id="{D036F7D3-F880-416B-ABEA-15958A260989}"/>
                  </a:ext>
                </a:extLst>
              </p14:cNvPr>
              <p14:cNvContentPartPr/>
              <p14:nvPr/>
            </p14:nvContentPartPr>
            <p14:xfrm>
              <a:off x="3109834" y="5625566"/>
              <a:ext cx="88560" cy="121320"/>
            </p14:xfrm>
          </p:contentPart>
        </mc:Choice>
        <mc:Fallback xmlns="">
          <p:pic>
            <p:nvPicPr>
              <p:cNvPr id="160" name="Ink 159">
                <a:extLst>
                  <a:ext uri="{FF2B5EF4-FFF2-40B4-BE49-F238E27FC236}">
                    <a16:creationId xmlns:a16="http://schemas.microsoft.com/office/drawing/2014/main" id="{D036F7D3-F880-416B-ABEA-15958A260989}"/>
                  </a:ext>
                </a:extLst>
              </p:cNvPr>
              <p:cNvPicPr/>
              <p:nvPr/>
            </p:nvPicPr>
            <p:blipFill>
              <a:blip r:embed="rId181"/>
              <a:stretch>
                <a:fillRect/>
              </a:stretch>
            </p:blipFill>
            <p:spPr>
              <a:xfrm>
                <a:off x="3073834" y="5589926"/>
                <a:ext cx="160200" cy="192960"/>
              </a:xfrm>
              <a:prstGeom prst="rect">
                <a:avLst/>
              </a:prstGeom>
            </p:spPr>
          </p:pic>
        </mc:Fallback>
      </mc:AlternateContent>
      <p:grpSp>
        <p:nvGrpSpPr>
          <p:cNvPr id="169" name="Group 168">
            <a:extLst>
              <a:ext uri="{FF2B5EF4-FFF2-40B4-BE49-F238E27FC236}">
                <a16:creationId xmlns:a16="http://schemas.microsoft.com/office/drawing/2014/main" id="{6DD8EF49-B148-48A3-B452-FFC0AEA2EC12}"/>
              </a:ext>
            </a:extLst>
          </p:cNvPr>
          <p:cNvGrpSpPr/>
          <p:nvPr/>
        </p:nvGrpSpPr>
        <p:grpSpPr>
          <a:xfrm>
            <a:off x="3302794" y="5414606"/>
            <a:ext cx="214920" cy="485640"/>
            <a:chOff x="3302794" y="5414606"/>
            <a:chExt cx="214920" cy="485640"/>
          </a:xfrm>
        </p:grpSpPr>
        <mc:AlternateContent xmlns:mc="http://schemas.openxmlformats.org/markup-compatibility/2006" xmlns:p14="http://schemas.microsoft.com/office/powerpoint/2010/main">
          <mc:Choice Requires="p14">
            <p:contentPart p14:bwMode="auto" r:id="rId182">
              <p14:nvContentPartPr>
                <p14:cNvPr id="167" name="Ink 166">
                  <a:extLst>
                    <a:ext uri="{FF2B5EF4-FFF2-40B4-BE49-F238E27FC236}">
                      <a16:creationId xmlns:a16="http://schemas.microsoft.com/office/drawing/2014/main" id="{AC9CD126-D350-4AA4-9658-799106975C7D}"/>
                    </a:ext>
                  </a:extLst>
                </p14:cNvPr>
                <p14:cNvContentPartPr/>
                <p14:nvPr/>
              </p14:nvContentPartPr>
              <p14:xfrm>
                <a:off x="3302794" y="5544926"/>
                <a:ext cx="90360" cy="107280"/>
              </p14:xfrm>
            </p:contentPart>
          </mc:Choice>
          <mc:Fallback xmlns="">
            <p:pic>
              <p:nvPicPr>
                <p:cNvPr id="167" name="Ink 166">
                  <a:extLst>
                    <a:ext uri="{FF2B5EF4-FFF2-40B4-BE49-F238E27FC236}">
                      <a16:creationId xmlns:a16="http://schemas.microsoft.com/office/drawing/2014/main" id="{AC9CD126-D350-4AA4-9658-799106975C7D}"/>
                    </a:ext>
                  </a:extLst>
                </p:cNvPr>
                <p:cNvPicPr/>
                <p:nvPr/>
              </p:nvPicPr>
              <p:blipFill>
                <a:blip r:embed="rId183"/>
                <a:stretch>
                  <a:fillRect/>
                </a:stretch>
              </p:blipFill>
              <p:spPr>
                <a:xfrm>
                  <a:off x="3266794" y="5508926"/>
                  <a:ext cx="162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6884EDBA-B9D9-4B5C-818F-3197036638E2}"/>
                    </a:ext>
                  </a:extLst>
                </p14:cNvPr>
                <p14:cNvContentPartPr/>
                <p14:nvPr/>
              </p14:nvContentPartPr>
              <p14:xfrm>
                <a:off x="3386674" y="5414606"/>
                <a:ext cx="131040" cy="485640"/>
              </p14:xfrm>
            </p:contentPart>
          </mc:Choice>
          <mc:Fallback xmlns="">
            <p:pic>
              <p:nvPicPr>
                <p:cNvPr id="168" name="Ink 167">
                  <a:extLst>
                    <a:ext uri="{FF2B5EF4-FFF2-40B4-BE49-F238E27FC236}">
                      <a16:creationId xmlns:a16="http://schemas.microsoft.com/office/drawing/2014/main" id="{6884EDBA-B9D9-4B5C-818F-3197036638E2}"/>
                    </a:ext>
                  </a:extLst>
                </p:cNvPr>
                <p:cNvPicPr/>
                <p:nvPr/>
              </p:nvPicPr>
              <p:blipFill>
                <a:blip r:embed="rId185"/>
                <a:stretch>
                  <a:fillRect/>
                </a:stretch>
              </p:blipFill>
              <p:spPr>
                <a:xfrm>
                  <a:off x="3351034" y="5378606"/>
                  <a:ext cx="202680" cy="55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176" name="Ink 175">
                <a:extLst>
                  <a:ext uri="{FF2B5EF4-FFF2-40B4-BE49-F238E27FC236}">
                    <a16:creationId xmlns:a16="http://schemas.microsoft.com/office/drawing/2014/main" id="{075604AE-317E-4AE9-B8FA-9B8E6B021036}"/>
                  </a:ext>
                </a:extLst>
              </p14:cNvPr>
              <p14:cNvContentPartPr/>
              <p14:nvPr/>
            </p14:nvContentPartPr>
            <p14:xfrm>
              <a:off x="3376954" y="4959566"/>
              <a:ext cx="204840" cy="154080"/>
            </p14:xfrm>
          </p:contentPart>
        </mc:Choice>
        <mc:Fallback xmlns="">
          <p:pic>
            <p:nvPicPr>
              <p:cNvPr id="176" name="Ink 175">
                <a:extLst>
                  <a:ext uri="{FF2B5EF4-FFF2-40B4-BE49-F238E27FC236}">
                    <a16:creationId xmlns:a16="http://schemas.microsoft.com/office/drawing/2014/main" id="{075604AE-317E-4AE9-B8FA-9B8E6B021036}"/>
                  </a:ext>
                </a:extLst>
              </p:cNvPr>
              <p:cNvPicPr/>
              <p:nvPr/>
            </p:nvPicPr>
            <p:blipFill>
              <a:blip r:embed="rId187"/>
              <a:stretch>
                <a:fillRect/>
              </a:stretch>
            </p:blipFill>
            <p:spPr>
              <a:xfrm>
                <a:off x="3341314" y="4923566"/>
                <a:ext cx="276480" cy="225720"/>
              </a:xfrm>
              <a:prstGeom prst="rect">
                <a:avLst/>
              </a:prstGeom>
            </p:spPr>
          </p:pic>
        </mc:Fallback>
      </mc:AlternateContent>
      <p:grpSp>
        <p:nvGrpSpPr>
          <p:cNvPr id="181" name="Group 180">
            <a:extLst>
              <a:ext uri="{FF2B5EF4-FFF2-40B4-BE49-F238E27FC236}">
                <a16:creationId xmlns:a16="http://schemas.microsoft.com/office/drawing/2014/main" id="{1E24D319-8AB7-4A34-9528-27399924CF1A}"/>
              </a:ext>
            </a:extLst>
          </p:cNvPr>
          <p:cNvGrpSpPr/>
          <p:nvPr/>
        </p:nvGrpSpPr>
        <p:grpSpPr>
          <a:xfrm>
            <a:off x="9336394" y="5395166"/>
            <a:ext cx="2282040" cy="489960"/>
            <a:chOff x="9336394" y="5395166"/>
            <a:chExt cx="2282040" cy="489960"/>
          </a:xfrm>
        </p:grpSpPr>
        <mc:AlternateContent xmlns:mc="http://schemas.openxmlformats.org/markup-compatibility/2006" xmlns:p14="http://schemas.microsoft.com/office/powerpoint/2010/main">
          <mc:Choice Requires="p14">
            <p:contentPart p14:bwMode="auto" r:id="rId188">
              <p14:nvContentPartPr>
                <p14:cNvPr id="67" name="Ink 66">
                  <a:extLst>
                    <a:ext uri="{FF2B5EF4-FFF2-40B4-BE49-F238E27FC236}">
                      <a16:creationId xmlns:a16="http://schemas.microsoft.com/office/drawing/2014/main" id="{F2778E73-C609-4A2B-8ECD-0AB35732694B}"/>
                    </a:ext>
                  </a:extLst>
                </p14:cNvPr>
                <p14:cNvContentPartPr/>
                <p14:nvPr/>
              </p14:nvContentPartPr>
              <p14:xfrm>
                <a:off x="9336394" y="5395166"/>
                <a:ext cx="224640" cy="417240"/>
              </p14:xfrm>
            </p:contentPart>
          </mc:Choice>
          <mc:Fallback xmlns="">
            <p:pic>
              <p:nvPicPr>
                <p:cNvPr id="67" name="Ink 66">
                  <a:extLst>
                    <a:ext uri="{FF2B5EF4-FFF2-40B4-BE49-F238E27FC236}">
                      <a16:creationId xmlns:a16="http://schemas.microsoft.com/office/drawing/2014/main" id="{F2778E73-C609-4A2B-8ECD-0AB35732694B}"/>
                    </a:ext>
                  </a:extLst>
                </p:cNvPr>
                <p:cNvPicPr/>
                <p:nvPr/>
              </p:nvPicPr>
              <p:blipFill>
                <a:blip r:embed="rId189"/>
                <a:stretch>
                  <a:fillRect/>
                </a:stretch>
              </p:blipFill>
              <p:spPr>
                <a:xfrm>
                  <a:off x="9300754" y="5359526"/>
                  <a:ext cx="2962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8" name="Ink 67">
                  <a:extLst>
                    <a:ext uri="{FF2B5EF4-FFF2-40B4-BE49-F238E27FC236}">
                      <a16:creationId xmlns:a16="http://schemas.microsoft.com/office/drawing/2014/main" id="{CA9832CA-780F-4CEC-9E5D-0005AA80D809}"/>
                    </a:ext>
                  </a:extLst>
                </p14:cNvPr>
                <p14:cNvContentPartPr/>
                <p14:nvPr/>
              </p14:nvContentPartPr>
              <p14:xfrm>
                <a:off x="9686314" y="5669846"/>
                <a:ext cx="87840" cy="145800"/>
              </p14:xfrm>
            </p:contentPart>
          </mc:Choice>
          <mc:Fallback xmlns="">
            <p:pic>
              <p:nvPicPr>
                <p:cNvPr id="68" name="Ink 67">
                  <a:extLst>
                    <a:ext uri="{FF2B5EF4-FFF2-40B4-BE49-F238E27FC236}">
                      <a16:creationId xmlns:a16="http://schemas.microsoft.com/office/drawing/2014/main" id="{CA9832CA-780F-4CEC-9E5D-0005AA80D809}"/>
                    </a:ext>
                  </a:extLst>
                </p:cNvPr>
                <p:cNvPicPr/>
                <p:nvPr/>
              </p:nvPicPr>
              <p:blipFill>
                <a:blip r:embed="rId191"/>
                <a:stretch>
                  <a:fillRect/>
                </a:stretch>
              </p:blipFill>
              <p:spPr>
                <a:xfrm>
                  <a:off x="9650674" y="5633846"/>
                  <a:ext cx="159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69" name="Ink 68">
                  <a:extLst>
                    <a:ext uri="{FF2B5EF4-FFF2-40B4-BE49-F238E27FC236}">
                      <a16:creationId xmlns:a16="http://schemas.microsoft.com/office/drawing/2014/main" id="{0364FE45-1505-4625-886E-34E8C1996957}"/>
                    </a:ext>
                  </a:extLst>
                </p14:cNvPr>
                <p14:cNvContentPartPr/>
                <p14:nvPr/>
              </p14:nvContentPartPr>
              <p14:xfrm>
                <a:off x="9873154" y="5652206"/>
                <a:ext cx="109080" cy="153000"/>
              </p14:xfrm>
            </p:contentPart>
          </mc:Choice>
          <mc:Fallback xmlns="">
            <p:pic>
              <p:nvPicPr>
                <p:cNvPr id="69" name="Ink 68">
                  <a:extLst>
                    <a:ext uri="{FF2B5EF4-FFF2-40B4-BE49-F238E27FC236}">
                      <a16:creationId xmlns:a16="http://schemas.microsoft.com/office/drawing/2014/main" id="{0364FE45-1505-4625-886E-34E8C1996957}"/>
                    </a:ext>
                  </a:extLst>
                </p:cNvPr>
                <p:cNvPicPr/>
                <p:nvPr/>
              </p:nvPicPr>
              <p:blipFill>
                <a:blip r:embed="rId193"/>
                <a:stretch>
                  <a:fillRect/>
                </a:stretch>
              </p:blipFill>
              <p:spPr>
                <a:xfrm>
                  <a:off x="9837514" y="5616206"/>
                  <a:ext cx="1807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0" name="Ink 69">
                  <a:extLst>
                    <a:ext uri="{FF2B5EF4-FFF2-40B4-BE49-F238E27FC236}">
                      <a16:creationId xmlns:a16="http://schemas.microsoft.com/office/drawing/2014/main" id="{066BAF2D-09FD-46B5-8794-AE133C0770CB}"/>
                    </a:ext>
                  </a:extLst>
                </p14:cNvPr>
                <p14:cNvContentPartPr/>
                <p14:nvPr/>
              </p14:nvContentPartPr>
              <p14:xfrm>
                <a:off x="10096714" y="5615846"/>
                <a:ext cx="66600" cy="201240"/>
              </p14:xfrm>
            </p:contentPart>
          </mc:Choice>
          <mc:Fallback xmlns="">
            <p:pic>
              <p:nvPicPr>
                <p:cNvPr id="70" name="Ink 69">
                  <a:extLst>
                    <a:ext uri="{FF2B5EF4-FFF2-40B4-BE49-F238E27FC236}">
                      <a16:creationId xmlns:a16="http://schemas.microsoft.com/office/drawing/2014/main" id="{066BAF2D-09FD-46B5-8794-AE133C0770CB}"/>
                    </a:ext>
                  </a:extLst>
                </p:cNvPr>
                <p:cNvPicPr/>
                <p:nvPr/>
              </p:nvPicPr>
              <p:blipFill>
                <a:blip r:embed="rId195"/>
                <a:stretch>
                  <a:fillRect/>
                </a:stretch>
              </p:blipFill>
              <p:spPr>
                <a:xfrm>
                  <a:off x="10061074" y="5579846"/>
                  <a:ext cx="138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3" name="Ink 72">
                  <a:extLst>
                    <a:ext uri="{FF2B5EF4-FFF2-40B4-BE49-F238E27FC236}">
                      <a16:creationId xmlns:a16="http://schemas.microsoft.com/office/drawing/2014/main" id="{641962FF-3665-4E54-9723-BE07B0F8F37F}"/>
                    </a:ext>
                  </a:extLst>
                </p14:cNvPr>
                <p14:cNvContentPartPr/>
                <p14:nvPr/>
              </p14:nvContentPartPr>
              <p14:xfrm>
                <a:off x="10455994" y="5596046"/>
                <a:ext cx="49320" cy="208800"/>
              </p14:xfrm>
            </p:contentPart>
          </mc:Choice>
          <mc:Fallback xmlns="">
            <p:pic>
              <p:nvPicPr>
                <p:cNvPr id="73" name="Ink 72">
                  <a:extLst>
                    <a:ext uri="{FF2B5EF4-FFF2-40B4-BE49-F238E27FC236}">
                      <a16:creationId xmlns:a16="http://schemas.microsoft.com/office/drawing/2014/main" id="{641962FF-3665-4E54-9723-BE07B0F8F37F}"/>
                    </a:ext>
                  </a:extLst>
                </p:cNvPr>
                <p:cNvPicPr/>
                <p:nvPr/>
              </p:nvPicPr>
              <p:blipFill>
                <a:blip r:embed="rId197"/>
                <a:stretch>
                  <a:fillRect/>
                </a:stretch>
              </p:blipFill>
              <p:spPr>
                <a:xfrm>
                  <a:off x="10419994" y="5560046"/>
                  <a:ext cx="120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4" name="Ink 73">
                  <a:extLst>
                    <a:ext uri="{FF2B5EF4-FFF2-40B4-BE49-F238E27FC236}">
                      <a16:creationId xmlns:a16="http://schemas.microsoft.com/office/drawing/2014/main" id="{34EE9537-7EF4-4D35-802C-A101F0A8EAAB}"/>
                    </a:ext>
                  </a:extLst>
                </p14:cNvPr>
                <p14:cNvContentPartPr/>
                <p14:nvPr/>
              </p14:nvContentPartPr>
              <p14:xfrm>
                <a:off x="10581274" y="5474006"/>
                <a:ext cx="61920" cy="315000"/>
              </p14:xfrm>
            </p:contentPart>
          </mc:Choice>
          <mc:Fallback xmlns="">
            <p:pic>
              <p:nvPicPr>
                <p:cNvPr id="74" name="Ink 73">
                  <a:extLst>
                    <a:ext uri="{FF2B5EF4-FFF2-40B4-BE49-F238E27FC236}">
                      <a16:creationId xmlns:a16="http://schemas.microsoft.com/office/drawing/2014/main" id="{34EE9537-7EF4-4D35-802C-A101F0A8EAAB}"/>
                    </a:ext>
                  </a:extLst>
                </p:cNvPr>
                <p:cNvPicPr/>
                <p:nvPr/>
              </p:nvPicPr>
              <p:blipFill>
                <a:blip r:embed="rId199"/>
                <a:stretch>
                  <a:fillRect/>
                </a:stretch>
              </p:blipFill>
              <p:spPr>
                <a:xfrm>
                  <a:off x="10545274" y="5438006"/>
                  <a:ext cx="1335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5" name="Ink 74">
                  <a:extLst>
                    <a:ext uri="{FF2B5EF4-FFF2-40B4-BE49-F238E27FC236}">
                      <a16:creationId xmlns:a16="http://schemas.microsoft.com/office/drawing/2014/main" id="{34D496BA-8D25-4297-A7F5-7E43A0B831BC}"/>
                    </a:ext>
                  </a:extLst>
                </p14:cNvPr>
                <p14:cNvContentPartPr/>
                <p14:nvPr/>
              </p14:nvContentPartPr>
              <p14:xfrm>
                <a:off x="10560034" y="5495246"/>
                <a:ext cx="166680" cy="55800"/>
              </p14:xfrm>
            </p:contentPart>
          </mc:Choice>
          <mc:Fallback xmlns="">
            <p:pic>
              <p:nvPicPr>
                <p:cNvPr id="75" name="Ink 74">
                  <a:extLst>
                    <a:ext uri="{FF2B5EF4-FFF2-40B4-BE49-F238E27FC236}">
                      <a16:creationId xmlns:a16="http://schemas.microsoft.com/office/drawing/2014/main" id="{34D496BA-8D25-4297-A7F5-7E43A0B831BC}"/>
                    </a:ext>
                  </a:extLst>
                </p:cNvPr>
                <p:cNvPicPr/>
                <p:nvPr/>
              </p:nvPicPr>
              <p:blipFill>
                <a:blip r:embed="rId201"/>
                <a:stretch>
                  <a:fillRect/>
                </a:stretch>
              </p:blipFill>
              <p:spPr>
                <a:xfrm>
                  <a:off x="10524034" y="5459246"/>
                  <a:ext cx="238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6" name="Ink 75">
                  <a:extLst>
                    <a:ext uri="{FF2B5EF4-FFF2-40B4-BE49-F238E27FC236}">
                      <a16:creationId xmlns:a16="http://schemas.microsoft.com/office/drawing/2014/main" id="{795721F2-EC4B-4CEC-A327-7EE75F72DA61}"/>
                    </a:ext>
                  </a:extLst>
                </p14:cNvPr>
                <p14:cNvContentPartPr/>
                <p14:nvPr/>
              </p14:nvContentPartPr>
              <p14:xfrm>
                <a:off x="10699714" y="5607926"/>
                <a:ext cx="118080" cy="170280"/>
              </p14:xfrm>
            </p:contentPart>
          </mc:Choice>
          <mc:Fallback xmlns="">
            <p:pic>
              <p:nvPicPr>
                <p:cNvPr id="76" name="Ink 75">
                  <a:extLst>
                    <a:ext uri="{FF2B5EF4-FFF2-40B4-BE49-F238E27FC236}">
                      <a16:creationId xmlns:a16="http://schemas.microsoft.com/office/drawing/2014/main" id="{795721F2-EC4B-4CEC-A327-7EE75F72DA61}"/>
                    </a:ext>
                  </a:extLst>
                </p:cNvPr>
                <p:cNvPicPr/>
                <p:nvPr/>
              </p:nvPicPr>
              <p:blipFill>
                <a:blip r:embed="rId203"/>
                <a:stretch>
                  <a:fillRect/>
                </a:stretch>
              </p:blipFill>
              <p:spPr>
                <a:xfrm>
                  <a:off x="10664074" y="5572286"/>
                  <a:ext cx="189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7" name="Ink 76">
                  <a:extLst>
                    <a:ext uri="{FF2B5EF4-FFF2-40B4-BE49-F238E27FC236}">
                      <a16:creationId xmlns:a16="http://schemas.microsoft.com/office/drawing/2014/main" id="{C638A3FA-C7B1-4D28-8FCE-4480E6BD276E}"/>
                    </a:ext>
                  </a:extLst>
                </p14:cNvPr>
                <p14:cNvContentPartPr/>
                <p14:nvPr/>
              </p14:nvContentPartPr>
              <p14:xfrm>
                <a:off x="10905994" y="5570486"/>
                <a:ext cx="177480" cy="199440"/>
              </p14:xfrm>
            </p:contentPart>
          </mc:Choice>
          <mc:Fallback xmlns="">
            <p:pic>
              <p:nvPicPr>
                <p:cNvPr id="77" name="Ink 76">
                  <a:extLst>
                    <a:ext uri="{FF2B5EF4-FFF2-40B4-BE49-F238E27FC236}">
                      <a16:creationId xmlns:a16="http://schemas.microsoft.com/office/drawing/2014/main" id="{C638A3FA-C7B1-4D28-8FCE-4480E6BD276E}"/>
                    </a:ext>
                  </a:extLst>
                </p:cNvPr>
                <p:cNvPicPr/>
                <p:nvPr/>
              </p:nvPicPr>
              <p:blipFill>
                <a:blip r:embed="rId205"/>
                <a:stretch>
                  <a:fillRect/>
                </a:stretch>
              </p:blipFill>
              <p:spPr>
                <a:xfrm>
                  <a:off x="10869994" y="5534486"/>
                  <a:ext cx="249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8" name="Ink 77">
                  <a:extLst>
                    <a:ext uri="{FF2B5EF4-FFF2-40B4-BE49-F238E27FC236}">
                      <a16:creationId xmlns:a16="http://schemas.microsoft.com/office/drawing/2014/main" id="{28580B5D-8C30-4FE4-9622-AB2AE8579F1B}"/>
                    </a:ext>
                  </a:extLst>
                </p14:cNvPr>
                <p14:cNvContentPartPr/>
                <p14:nvPr/>
              </p14:nvContentPartPr>
              <p14:xfrm>
                <a:off x="11238634" y="5548166"/>
                <a:ext cx="107640" cy="183960"/>
              </p14:xfrm>
            </p:contentPart>
          </mc:Choice>
          <mc:Fallback xmlns="">
            <p:pic>
              <p:nvPicPr>
                <p:cNvPr id="78" name="Ink 77">
                  <a:extLst>
                    <a:ext uri="{FF2B5EF4-FFF2-40B4-BE49-F238E27FC236}">
                      <a16:creationId xmlns:a16="http://schemas.microsoft.com/office/drawing/2014/main" id="{28580B5D-8C30-4FE4-9622-AB2AE8579F1B}"/>
                    </a:ext>
                  </a:extLst>
                </p:cNvPr>
                <p:cNvPicPr/>
                <p:nvPr/>
              </p:nvPicPr>
              <p:blipFill>
                <a:blip r:embed="rId207"/>
                <a:stretch>
                  <a:fillRect/>
                </a:stretch>
              </p:blipFill>
              <p:spPr>
                <a:xfrm>
                  <a:off x="11202634" y="5512526"/>
                  <a:ext cx="1792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9" name="Ink 78">
                  <a:extLst>
                    <a:ext uri="{FF2B5EF4-FFF2-40B4-BE49-F238E27FC236}">
                      <a16:creationId xmlns:a16="http://schemas.microsoft.com/office/drawing/2014/main" id="{F28AA0A5-EEAA-4EC3-9720-02963ACE6608}"/>
                    </a:ext>
                  </a:extLst>
                </p14:cNvPr>
                <p14:cNvContentPartPr/>
                <p14:nvPr/>
              </p14:nvContentPartPr>
              <p14:xfrm>
                <a:off x="11449954" y="5581646"/>
                <a:ext cx="59400" cy="51840"/>
              </p14:xfrm>
            </p:contentPart>
          </mc:Choice>
          <mc:Fallback xmlns="">
            <p:pic>
              <p:nvPicPr>
                <p:cNvPr id="79" name="Ink 78">
                  <a:extLst>
                    <a:ext uri="{FF2B5EF4-FFF2-40B4-BE49-F238E27FC236}">
                      <a16:creationId xmlns:a16="http://schemas.microsoft.com/office/drawing/2014/main" id="{F28AA0A5-EEAA-4EC3-9720-02963ACE6608}"/>
                    </a:ext>
                  </a:extLst>
                </p:cNvPr>
                <p:cNvPicPr/>
                <p:nvPr/>
              </p:nvPicPr>
              <p:blipFill>
                <a:blip r:embed="rId209"/>
                <a:stretch>
                  <a:fillRect/>
                </a:stretch>
              </p:blipFill>
              <p:spPr>
                <a:xfrm>
                  <a:off x="11413954" y="5545646"/>
                  <a:ext cx="131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0" name="Ink 79">
                  <a:extLst>
                    <a:ext uri="{FF2B5EF4-FFF2-40B4-BE49-F238E27FC236}">
                      <a16:creationId xmlns:a16="http://schemas.microsoft.com/office/drawing/2014/main" id="{434CA8E4-E6A8-490B-861B-AF9670F24818}"/>
                    </a:ext>
                  </a:extLst>
                </p14:cNvPr>
                <p14:cNvContentPartPr/>
                <p14:nvPr/>
              </p14:nvContentPartPr>
              <p14:xfrm>
                <a:off x="11434474" y="5504246"/>
                <a:ext cx="183960" cy="380880"/>
              </p14:xfrm>
            </p:contentPart>
          </mc:Choice>
          <mc:Fallback xmlns="">
            <p:pic>
              <p:nvPicPr>
                <p:cNvPr id="80" name="Ink 79">
                  <a:extLst>
                    <a:ext uri="{FF2B5EF4-FFF2-40B4-BE49-F238E27FC236}">
                      <a16:creationId xmlns:a16="http://schemas.microsoft.com/office/drawing/2014/main" id="{434CA8E4-E6A8-490B-861B-AF9670F24818}"/>
                    </a:ext>
                  </a:extLst>
                </p:cNvPr>
                <p:cNvPicPr/>
                <p:nvPr/>
              </p:nvPicPr>
              <p:blipFill>
                <a:blip r:embed="rId211"/>
                <a:stretch>
                  <a:fillRect/>
                </a:stretch>
              </p:blipFill>
              <p:spPr>
                <a:xfrm>
                  <a:off x="11398834" y="5468606"/>
                  <a:ext cx="2556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9" name="Ink 178">
                  <a:extLst>
                    <a:ext uri="{FF2B5EF4-FFF2-40B4-BE49-F238E27FC236}">
                      <a16:creationId xmlns:a16="http://schemas.microsoft.com/office/drawing/2014/main" id="{EF5DCCC8-48F7-4C9E-98CD-5ECABFC2F0F3}"/>
                    </a:ext>
                  </a:extLst>
                </p14:cNvPr>
                <p14:cNvContentPartPr/>
                <p14:nvPr/>
              </p14:nvContentPartPr>
              <p14:xfrm>
                <a:off x="10266274" y="5404166"/>
                <a:ext cx="34920" cy="47520"/>
              </p14:xfrm>
            </p:contentPart>
          </mc:Choice>
          <mc:Fallback xmlns="">
            <p:pic>
              <p:nvPicPr>
                <p:cNvPr id="179" name="Ink 178">
                  <a:extLst>
                    <a:ext uri="{FF2B5EF4-FFF2-40B4-BE49-F238E27FC236}">
                      <a16:creationId xmlns:a16="http://schemas.microsoft.com/office/drawing/2014/main" id="{EF5DCCC8-48F7-4C9E-98CD-5ECABFC2F0F3}"/>
                    </a:ext>
                  </a:extLst>
                </p:cNvPr>
                <p:cNvPicPr/>
                <p:nvPr/>
              </p:nvPicPr>
              <p:blipFill>
                <a:blip r:embed="rId213"/>
                <a:stretch>
                  <a:fillRect/>
                </a:stretch>
              </p:blipFill>
              <p:spPr>
                <a:xfrm>
                  <a:off x="10230634" y="5368526"/>
                  <a:ext cx="106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0" name="Ink 179">
                  <a:extLst>
                    <a:ext uri="{FF2B5EF4-FFF2-40B4-BE49-F238E27FC236}">
                      <a16:creationId xmlns:a16="http://schemas.microsoft.com/office/drawing/2014/main" id="{36127D00-5EF7-4445-9D01-EC485AF52A7C}"/>
                    </a:ext>
                  </a:extLst>
                </p14:cNvPr>
                <p14:cNvContentPartPr/>
                <p14:nvPr/>
              </p14:nvContentPartPr>
              <p14:xfrm>
                <a:off x="10290754" y="5559326"/>
                <a:ext cx="18360" cy="271440"/>
              </p14:xfrm>
            </p:contentPart>
          </mc:Choice>
          <mc:Fallback xmlns="">
            <p:pic>
              <p:nvPicPr>
                <p:cNvPr id="180" name="Ink 179">
                  <a:extLst>
                    <a:ext uri="{FF2B5EF4-FFF2-40B4-BE49-F238E27FC236}">
                      <a16:creationId xmlns:a16="http://schemas.microsoft.com/office/drawing/2014/main" id="{36127D00-5EF7-4445-9D01-EC485AF52A7C}"/>
                    </a:ext>
                  </a:extLst>
                </p:cNvPr>
                <p:cNvPicPr/>
                <p:nvPr/>
              </p:nvPicPr>
              <p:blipFill>
                <a:blip r:embed="rId215"/>
                <a:stretch>
                  <a:fillRect/>
                </a:stretch>
              </p:blipFill>
              <p:spPr>
                <a:xfrm>
                  <a:off x="10255114" y="5523326"/>
                  <a:ext cx="90000" cy="343080"/>
                </a:xfrm>
                <a:prstGeom prst="rect">
                  <a:avLst/>
                </a:prstGeom>
              </p:spPr>
            </p:pic>
          </mc:Fallback>
        </mc:AlternateContent>
      </p:grpSp>
      <p:grpSp>
        <p:nvGrpSpPr>
          <p:cNvPr id="188" name="Group 187">
            <a:extLst>
              <a:ext uri="{FF2B5EF4-FFF2-40B4-BE49-F238E27FC236}">
                <a16:creationId xmlns:a16="http://schemas.microsoft.com/office/drawing/2014/main" id="{59770665-C31F-4901-B3E8-BCA3993A1F9B}"/>
              </a:ext>
            </a:extLst>
          </p:cNvPr>
          <p:cNvGrpSpPr/>
          <p:nvPr/>
        </p:nvGrpSpPr>
        <p:grpSpPr>
          <a:xfrm>
            <a:off x="2821474" y="3730166"/>
            <a:ext cx="1629000" cy="1366920"/>
            <a:chOff x="2821474" y="3730166"/>
            <a:chExt cx="1629000" cy="1366920"/>
          </a:xfrm>
        </p:grpSpPr>
        <mc:AlternateContent xmlns:mc="http://schemas.openxmlformats.org/markup-compatibility/2006" xmlns:p14="http://schemas.microsoft.com/office/powerpoint/2010/main">
          <mc:Choice Requires="p14">
            <p:contentPart p14:bwMode="auto" r:id="rId216">
              <p14:nvContentPartPr>
                <p14:cNvPr id="93" name="Ink 92">
                  <a:extLst>
                    <a:ext uri="{FF2B5EF4-FFF2-40B4-BE49-F238E27FC236}">
                      <a16:creationId xmlns:a16="http://schemas.microsoft.com/office/drawing/2014/main" id="{95B53A96-754B-4A55-9326-AF8949887C23}"/>
                    </a:ext>
                  </a:extLst>
                </p14:cNvPr>
                <p14:cNvContentPartPr/>
                <p14:nvPr/>
              </p14:nvContentPartPr>
              <p14:xfrm>
                <a:off x="3286594" y="3797846"/>
                <a:ext cx="205200" cy="266400"/>
              </p14:xfrm>
            </p:contentPart>
          </mc:Choice>
          <mc:Fallback xmlns="">
            <p:pic>
              <p:nvPicPr>
                <p:cNvPr id="93" name="Ink 92">
                  <a:extLst>
                    <a:ext uri="{FF2B5EF4-FFF2-40B4-BE49-F238E27FC236}">
                      <a16:creationId xmlns:a16="http://schemas.microsoft.com/office/drawing/2014/main" id="{95B53A96-754B-4A55-9326-AF8949887C23}"/>
                    </a:ext>
                  </a:extLst>
                </p:cNvPr>
                <p:cNvPicPr/>
                <p:nvPr/>
              </p:nvPicPr>
              <p:blipFill>
                <a:blip r:embed="rId217"/>
                <a:stretch>
                  <a:fillRect/>
                </a:stretch>
              </p:blipFill>
              <p:spPr>
                <a:xfrm>
                  <a:off x="3250954" y="3761846"/>
                  <a:ext cx="2768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Ink 93">
                  <a:extLst>
                    <a:ext uri="{FF2B5EF4-FFF2-40B4-BE49-F238E27FC236}">
                      <a16:creationId xmlns:a16="http://schemas.microsoft.com/office/drawing/2014/main" id="{D62D3C6E-8293-48DF-9425-E6747BA0105D}"/>
                    </a:ext>
                  </a:extLst>
                </p14:cNvPr>
                <p14:cNvContentPartPr/>
                <p14:nvPr/>
              </p14:nvContentPartPr>
              <p14:xfrm>
                <a:off x="3513754" y="3730166"/>
                <a:ext cx="113400" cy="352080"/>
              </p14:xfrm>
            </p:contentPart>
          </mc:Choice>
          <mc:Fallback xmlns="">
            <p:pic>
              <p:nvPicPr>
                <p:cNvPr id="94" name="Ink 93">
                  <a:extLst>
                    <a:ext uri="{FF2B5EF4-FFF2-40B4-BE49-F238E27FC236}">
                      <a16:creationId xmlns:a16="http://schemas.microsoft.com/office/drawing/2014/main" id="{D62D3C6E-8293-48DF-9425-E6747BA0105D}"/>
                    </a:ext>
                  </a:extLst>
                </p:cNvPr>
                <p:cNvPicPr/>
                <p:nvPr/>
              </p:nvPicPr>
              <p:blipFill>
                <a:blip r:embed="rId219"/>
                <a:stretch>
                  <a:fillRect/>
                </a:stretch>
              </p:blipFill>
              <p:spPr>
                <a:xfrm>
                  <a:off x="3477754" y="3694526"/>
                  <a:ext cx="18504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Ink 94">
                  <a:extLst>
                    <a:ext uri="{FF2B5EF4-FFF2-40B4-BE49-F238E27FC236}">
                      <a16:creationId xmlns:a16="http://schemas.microsoft.com/office/drawing/2014/main" id="{B9A6C0E7-18D5-4AFE-8EBF-D87A91FA838F}"/>
                    </a:ext>
                  </a:extLst>
                </p14:cNvPr>
                <p14:cNvContentPartPr/>
                <p14:nvPr/>
              </p14:nvContentPartPr>
              <p14:xfrm>
                <a:off x="3676474" y="3916646"/>
                <a:ext cx="142200" cy="101880"/>
              </p14:xfrm>
            </p:contentPart>
          </mc:Choice>
          <mc:Fallback xmlns="">
            <p:pic>
              <p:nvPicPr>
                <p:cNvPr id="95" name="Ink 94">
                  <a:extLst>
                    <a:ext uri="{FF2B5EF4-FFF2-40B4-BE49-F238E27FC236}">
                      <a16:creationId xmlns:a16="http://schemas.microsoft.com/office/drawing/2014/main" id="{B9A6C0E7-18D5-4AFE-8EBF-D87A91FA838F}"/>
                    </a:ext>
                  </a:extLst>
                </p:cNvPr>
                <p:cNvPicPr/>
                <p:nvPr/>
              </p:nvPicPr>
              <p:blipFill>
                <a:blip r:embed="rId221"/>
                <a:stretch>
                  <a:fillRect/>
                </a:stretch>
              </p:blipFill>
              <p:spPr>
                <a:xfrm>
                  <a:off x="3640474" y="3880646"/>
                  <a:ext cx="213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Ink 95">
                  <a:extLst>
                    <a:ext uri="{FF2B5EF4-FFF2-40B4-BE49-F238E27FC236}">
                      <a16:creationId xmlns:a16="http://schemas.microsoft.com/office/drawing/2014/main" id="{784F1E9C-C730-463A-91D6-06B353FACD35}"/>
                    </a:ext>
                  </a:extLst>
                </p14:cNvPr>
                <p14:cNvContentPartPr/>
                <p14:nvPr/>
              </p14:nvContentPartPr>
              <p14:xfrm>
                <a:off x="3857194" y="3938606"/>
                <a:ext cx="91080" cy="105480"/>
              </p14:xfrm>
            </p:contentPart>
          </mc:Choice>
          <mc:Fallback xmlns="">
            <p:pic>
              <p:nvPicPr>
                <p:cNvPr id="96" name="Ink 95">
                  <a:extLst>
                    <a:ext uri="{FF2B5EF4-FFF2-40B4-BE49-F238E27FC236}">
                      <a16:creationId xmlns:a16="http://schemas.microsoft.com/office/drawing/2014/main" id="{784F1E9C-C730-463A-91D6-06B353FACD35}"/>
                    </a:ext>
                  </a:extLst>
                </p:cNvPr>
                <p:cNvPicPr/>
                <p:nvPr/>
              </p:nvPicPr>
              <p:blipFill>
                <a:blip r:embed="rId223"/>
                <a:stretch>
                  <a:fillRect/>
                </a:stretch>
              </p:blipFill>
              <p:spPr>
                <a:xfrm>
                  <a:off x="3821194" y="3902966"/>
                  <a:ext cx="162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Ink 96">
                  <a:extLst>
                    <a:ext uri="{FF2B5EF4-FFF2-40B4-BE49-F238E27FC236}">
                      <a16:creationId xmlns:a16="http://schemas.microsoft.com/office/drawing/2014/main" id="{A14D908C-2C71-40D9-9DDF-7F8AC85DDF9F}"/>
                    </a:ext>
                  </a:extLst>
                </p14:cNvPr>
                <p14:cNvContentPartPr/>
                <p14:nvPr/>
              </p14:nvContentPartPr>
              <p14:xfrm>
                <a:off x="4019554" y="3879566"/>
                <a:ext cx="145080" cy="219240"/>
              </p14:xfrm>
            </p:contentPart>
          </mc:Choice>
          <mc:Fallback xmlns="">
            <p:pic>
              <p:nvPicPr>
                <p:cNvPr id="97" name="Ink 96">
                  <a:extLst>
                    <a:ext uri="{FF2B5EF4-FFF2-40B4-BE49-F238E27FC236}">
                      <a16:creationId xmlns:a16="http://schemas.microsoft.com/office/drawing/2014/main" id="{A14D908C-2C71-40D9-9DDF-7F8AC85DDF9F}"/>
                    </a:ext>
                  </a:extLst>
                </p:cNvPr>
                <p:cNvPicPr/>
                <p:nvPr/>
              </p:nvPicPr>
              <p:blipFill>
                <a:blip r:embed="rId225"/>
                <a:stretch>
                  <a:fillRect/>
                </a:stretch>
              </p:blipFill>
              <p:spPr>
                <a:xfrm>
                  <a:off x="3983554" y="3843566"/>
                  <a:ext cx="2167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Ink 97">
                  <a:extLst>
                    <a:ext uri="{FF2B5EF4-FFF2-40B4-BE49-F238E27FC236}">
                      <a16:creationId xmlns:a16="http://schemas.microsoft.com/office/drawing/2014/main" id="{82CA94CE-8B4B-463E-84DF-4CDCB867DA0A}"/>
                    </a:ext>
                  </a:extLst>
                </p14:cNvPr>
                <p14:cNvContentPartPr/>
                <p14:nvPr/>
              </p14:nvContentPartPr>
              <p14:xfrm>
                <a:off x="4174714" y="3949406"/>
                <a:ext cx="137160" cy="146520"/>
              </p14:xfrm>
            </p:contentPart>
          </mc:Choice>
          <mc:Fallback xmlns="">
            <p:pic>
              <p:nvPicPr>
                <p:cNvPr id="98" name="Ink 97">
                  <a:extLst>
                    <a:ext uri="{FF2B5EF4-FFF2-40B4-BE49-F238E27FC236}">
                      <a16:creationId xmlns:a16="http://schemas.microsoft.com/office/drawing/2014/main" id="{82CA94CE-8B4B-463E-84DF-4CDCB867DA0A}"/>
                    </a:ext>
                  </a:extLst>
                </p:cNvPr>
                <p:cNvPicPr/>
                <p:nvPr/>
              </p:nvPicPr>
              <p:blipFill>
                <a:blip r:embed="rId227"/>
                <a:stretch>
                  <a:fillRect/>
                </a:stretch>
              </p:blipFill>
              <p:spPr>
                <a:xfrm>
                  <a:off x="4138714" y="3913406"/>
                  <a:ext cx="208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0" name="Ink 99">
                  <a:extLst>
                    <a:ext uri="{FF2B5EF4-FFF2-40B4-BE49-F238E27FC236}">
                      <a16:creationId xmlns:a16="http://schemas.microsoft.com/office/drawing/2014/main" id="{2160101D-66AC-46F5-962D-4CC106590BD6}"/>
                    </a:ext>
                  </a:extLst>
                </p14:cNvPr>
                <p14:cNvContentPartPr/>
                <p14:nvPr/>
              </p14:nvContentPartPr>
              <p14:xfrm>
                <a:off x="3562714" y="4214006"/>
                <a:ext cx="208080" cy="240840"/>
              </p14:xfrm>
            </p:contentPart>
          </mc:Choice>
          <mc:Fallback xmlns="">
            <p:pic>
              <p:nvPicPr>
                <p:cNvPr id="100" name="Ink 99">
                  <a:extLst>
                    <a:ext uri="{FF2B5EF4-FFF2-40B4-BE49-F238E27FC236}">
                      <a16:creationId xmlns:a16="http://schemas.microsoft.com/office/drawing/2014/main" id="{2160101D-66AC-46F5-962D-4CC106590BD6}"/>
                    </a:ext>
                  </a:extLst>
                </p:cNvPr>
                <p:cNvPicPr/>
                <p:nvPr/>
              </p:nvPicPr>
              <p:blipFill>
                <a:blip r:embed="rId229"/>
                <a:stretch>
                  <a:fillRect/>
                </a:stretch>
              </p:blipFill>
              <p:spPr>
                <a:xfrm>
                  <a:off x="3527074" y="4178006"/>
                  <a:ext cx="279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1" name="Ink 100">
                  <a:extLst>
                    <a:ext uri="{FF2B5EF4-FFF2-40B4-BE49-F238E27FC236}">
                      <a16:creationId xmlns:a16="http://schemas.microsoft.com/office/drawing/2014/main" id="{9469D5AD-4C9A-4E1F-B342-9D18136D7E9B}"/>
                    </a:ext>
                  </a:extLst>
                </p14:cNvPr>
                <p14:cNvContentPartPr/>
                <p14:nvPr/>
              </p14:nvContentPartPr>
              <p14:xfrm>
                <a:off x="3646594" y="4235606"/>
                <a:ext cx="135000" cy="95040"/>
              </p14:xfrm>
            </p:contentPart>
          </mc:Choice>
          <mc:Fallback xmlns="">
            <p:pic>
              <p:nvPicPr>
                <p:cNvPr id="101" name="Ink 100">
                  <a:extLst>
                    <a:ext uri="{FF2B5EF4-FFF2-40B4-BE49-F238E27FC236}">
                      <a16:creationId xmlns:a16="http://schemas.microsoft.com/office/drawing/2014/main" id="{9469D5AD-4C9A-4E1F-B342-9D18136D7E9B}"/>
                    </a:ext>
                  </a:extLst>
                </p:cNvPr>
                <p:cNvPicPr/>
                <p:nvPr/>
              </p:nvPicPr>
              <p:blipFill>
                <a:blip r:embed="rId231"/>
                <a:stretch>
                  <a:fillRect/>
                </a:stretch>
              </p:blipFill>
              <p:spPr>
                <a:xfrm>
                  <a:off x="3610954" y="4199966"/>
                  <a:ext cx="206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2" name="Ink 101">
                  <a:extLst>
                    <a:ext uri="{FF2B5EF4-FFF2-40B4-BE49-F238E27FC236}">
                      <a16:creationId xmlns:a16="http://schemas.microsoft.com/office/drawing/2014/main" id="{7CC40C96-5818-48B2-B24D-86CDF38FB82C}"/>
                    </a:ext>
                  </a:extLst>
                </p14:cNvPr>
                <p14:cNvContentPartPr/>
                <p14:nvPr/>
              </p14:nvContentPartPr>
              <p14:xfrm>
                <a:off x="3551194" y="4146326"/>
                <a:ext cx="227880" cy="69840"/>
              </p14:xfrm>
            </p:contentPart>
          </mc:Choice>
          <mc:Fallback xmlns="">
            <p:pic>
              <p:nvPicPr>
                <p:cNvPr id="102" name="Ink 101">
                  <a:extLst>
                    <a:ext uri="{FF2B5EF4-FFF2-40B4-BE49-F238E27FC236}">
                      <a16:creationId xmlns:a16="http://schemas.microsoft.com/office/drawing/2014/main" id="{7CC40C96-5818-48B2-B24D-86CDF38FB82C}"/>
                    </a:ext>
                  </a:extLst>
                </p:cNvPr>
                <p:cNvPicPr/>
                <p:nvPr/>
              </p:nvPicPr>
              <p:blipFill>
                <a:blip r:embed="rId233"/>
                <a:stretch>
                  <a:fillRect/>
                </a:stretch>
              </p:blipFill>
              <p:spPr>
                <a:xfrm>
                  <a:off x="3515194" y="4110686"/>
                  <a:ext cx="299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3" name="Ink 102">
                  <a:extLst>
                    <a:ext uri="{FF2B5EF4-FFF2-40B4-BE49-F238E27FC236}">
                      <a16:creationId xmlns:a16="http://schemas.microsoft.com/office/drawing/2014/main" id="{62AB506D-0520-46F2-B7CB-BFD7003AFFFF}"/>
                    </a:ext>
                  </a:extLst>
                </p14:cNvPr>
                <p14:cNvContentPartPr/>
                <p14:nvPr/>
              </p14:nvContentPartPr>
              <p14:xfrm>
                <a:off x="3911194" y="4236686"/>
                <a:ext cx="1440" cy="22320"/>
              </p14:xfrm>
            </p:contentPart>
          </mc:Choice>
          <mc:Fallback xmlns="">
            <p:pic>
              <p:nvPicPr>
                <p:cNvPr id="103" name="Ink 102">
                  <a:extLst>
                    <a:ext uri="{FF2B5EF4-FFF2-40B4-BE49-F238E27FC236}">
                      <a16:creationId xmlns:a16="http://schemas.microsoft.com/office/drawing/2014/main" id="{62AB506D-0520-46F2-B7CB-BFD7003AFFFF}"/>
                    </a:ext>
                  </a:extLst>
                </p:cNvPr>
                <p:cNvPicPr/>
                <p:nvPr/>
              </p:nvPicPr>
              <p:blipFill>
                <a:blip r:embed="rId235"/>
                <a:stretch>
                  <a:fillRect/>
                </a:stretch>
              </p:blipFill>
              <p:spPr>
                <a:xfrm>
                  <a:off x="3875194" y="4200686"/>
                  <a:ext cx="73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04" name="Ink 103">
                  <a:extLst>
                    <a:ext uri="{FF2B5EF4-FFF2-40B4-BE49-F238E27FC236}">
                      <a16:creationId xmlns:a16="http://schemas.microsoft.com/office/drawing/2014/main" id="{ED5C0DFE-37E6-47EB-B834-17D4C07C260B}"/>
                    </a:ext>
                  </a:extLst>
                </p14:cNvPr>
                <p14:cNvContentPartPr/>
                <p14:nvPr/>
              </p14:nvContentPartPr>
              <p14:xfrm>
                <a:off x="3891754" y="4383206"/>
                <a:ext cx="25560" cy="88200"/>
              </p14:xfrm>
            </p:contentPart>
          </mc:Choice>
          <mc:Fallback xmlns="">
            <p:pic>
              <p:nvPicPr>
                <p:cNvPr id="104" name="Ink 103">
                  <a:extLst>
                    <a:ext uri="{FF2B5EF4-FFF2-40B4-BE49-F238E27FC236}">
                      <a16:creationId xmlns:a16="http://schemas.microsoft.com/office/drawing/2014/main" id="{ED5C0DFE-37E6-47EB-B834-17D4C07C260B}"/>
                    </a:ext>
                  </a:extLst>
                </p:cNvPr>
                <p:cNvPicPr/>
                <p:nvPr/>
              </p:nvPicPr>
              <p:blipFill>
                <a:blip r:embed="rId237"/>
                <a:stretch>
                  <a:fillRect/>
                </a:stretch>
              </p:blipFill>
              <p:spPr>
                <a:xfrm>
                  <a:off x="3855754" y="4347566"/>
                  <a:ext cx="97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5" name="Ink 104">
                  <a:extLst>
                    <a:ext uri="{FF2B5EF4-FFF2-40B4-BE49-F238E27FC236}">
                      <a16:creationId xmlns:a16="http://schemas.microsoft.com/office/drawing/2014/main" id="{18817A79-A7DA-44F9-AD35-2782D469E58D}"/>
                    </a:ext>
                  </a:extLst>
                </p14:cNvPr>
                <p14:cNvContentPartPr/>
                <p14:nvPr/>
              </p14:nvContentPartPr>
              <p14:xfrm>
                <a:off x="4047994" y="4150286"/>
                <a:ext cx="61560" cy="259200"/>
              </p14:xfrm>
            </p:contentPart>
          </mc:Choice>
          <mc:Fallback xmlns="">
            <p:pic>
              <p:nvPicPr>
                <p:cNvPr id="105" name="Ink 104">
                  <a:extLst>
                    <a:ext uri="{FF2B5EF4-FFF2-40B4-BE49-F238E27FC236}">
                      <a16:creationId xmlns:a16="http://schemas.microsoft.com/office/drawing/2014/main" id="{18817A79-A7DA-44F9-AD35-2782D469E58D}"/>
                    </a:ext>
                  </a:extLst>
                </p:cNvPr>
                <p:cNvPicPr/>
                <p:nvPr/>
              </p:nvPicPr>
              <p:blipFill>
                <a:blip r:embed="rId239"/>
                <a:stretch>
                  <a:fillRect/>
                </a:stretch>
              </p:blipFill>
              <p:spPr>
                <a:xfrm>
                  <a:off x="4012354" y="4114286"/>
                  <a:ext cx="1332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6" name="Ink 105">
                  <a:extLst>
                    <a:ext uri="{FF2B5EF4-FFF2-40B4-BE49-F238E27FC236}">
                      <a16:creationId xmlns:a16="http://schemas.microsoft.com/office/drawing/2014/main" id="{7FA7B750-9E02-4DC4-BBB7-4C6F12F12C33}"/>
                    </a:ext>
                  </a:extLst>
                </p14:cNvPr>
                <p14:cNvContentPartPr/>
                <p14:nvPr/>
              </p14:nvContentPartPr>
              <p14:xfrm>
                <a:off x="4039714" y="4241366"/>
                <a:ext cx="137520" cy="1080"/>
              </p14:xfrm>
            </p:contentPart>
          </mc:Choice>
          <mc:Fallback xmlns="">
            <p:pic>
              <p:nvPicPr>
                <p:cNvPr id="106" name="Ink 105">
                  <a:extLst>
                    <a:ext uri="{FF2B5EF4-FFF2-40B4-BE49-F238E27FC236}">
                      <a16:creationId xmlns:a16="http://schemas.microsoft.com/office/drawing/2014/main" id="{7FA7B750-9E02-4DC4-BBB7-4C6F12F12C33}"/>
                    </a:ext>
                  </a:extLst>
                </p:cNvPr>
                <p:cNvPicPr/>
                <p:nvPr/>
              </p:nvPicPr>
              <p:blipFill>
                <a:blip r:embed="rId241"/>
                <a:stretch>
                  <a:fillRect/>
                </a:stretch>
              </p:blipFill>
              <p:spPr>
                <a:xfrm>
                  <a:off x="4003714" y="4205726"/>
                  <a:ext cx="2091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08" name="Ink 107">
                  <a:extLst>
                    <a:ext uri="{FF2B5EF4-FFF2-40B4-BE49-F238E27FC236}">
                      <a16:creationId xmlns:a16="http://schemas.microsoft.com/office/drawing/2014/main" id="{CF30694F-21B2-4225-B448-43BA4F639865}"/>
                    </a:ext>
                  </a:extLst>
                </p14:cNvPr>
                <p14:cNvContentPartPr/>
                <p14:nvPr/>
              </p14:nvContentPartPr>
              <p14:xfrm>
                <a:off x="4176514" y="4147406"/>
                <a:ext cx="108360" cy="308880"/>
              </p14:xfrm>
            </p:contentPart>
          </mc:Choice>
          <mc:Fallback xmlns="">
            <p:pic>
              <p:nvPicPr>
                <p:cNvPr id="108" name="Ink 107">
                  <a:extLst>
                    <a:ext uri="{FF2B5EF4-FFF2-40B4-BE49-F238E27FC236}">
                      <a16:creationId xmlns:a16="http://schemas.microsoft.com/office/drawing/2014/main" id="{CF30694F-21B2-4225-B448-43BA4F639865}"/>
                    </a:ext>
                  </a:extLst>
                </p:cNvPr>
                <p:cNvPicPr/>
                <p:nvPr/>
              </p:nvPicPr>
              <p:blipFill>
                <a:blip r:embed="rId243"/>
                <a:stretch>
                  <a:fillRect/>
                </a:stretch>
              </p:blipFill>
              <p:spPr>
                <a:xfrm>
                  <a:off x="4140874" y="4111766"/>
                  <a:ext cx="180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09" name="Ink 108">
                  <a:extLst>
                    <a:ext uri="{FF2B5EF4-FFF2-40B4-BE49-F238E27FC236}">
                      <a16:creationId xmlns:a16="http://schemas.microsoft.com/office/drawing/2014/main" id="{C9424184-05C0-4E68-9829-E7DBFF604872}"/>
                    </a:ext>
                  </a:extLst>
                </p14:cNvPr>
                <p14:cNvContentPartPr/>
                <p14:nvPr/>
              </p14:nvContentPartPr>
              <p14:xfrm>
                <a:off x="4372354" y="4273046"/>
                <a:ext cx="78120" cy="186480"/>
              </p14:xfrm>
            </p:contentPart>
          </mc:Choice>
          <mc:Fallback xmlns="">
            <p:pic>
              <p:nvPicPr>
                <p:cNvPr id="109" name="Ink 108">
                  <a:extLst>
                    <a:ext uri="{FF2B5EF4-FFF2-40B4-BE49-F238E27FC236}">
                      <a16:creationId xmlns:a16="http://schemas.microsoft.com/office/drawing/2014/main" id="{C9424184-05C0-4E68-9829-E7DBFF604872}"/>
                    </a:ext>
                  </a:extLst>
                </p:cNvPr>
                <p:cNvPicPr/>
                <p:nvPr/>
              </p:nvPicPr>
              <p:blipFill>
                <a:blip r:embed="rId245"/>
                <a:stretch>
                  <a:fillRect/>
                </a:stretch>
              </p:blipFill>
              <p:spPr>
                <a:xfrm>
                  <a:off x="4336354" y="4237406"/>
                  <a:ext cx="1497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0" name="Ink 169">
                  <a:extLst>
                    <a:ext uri="{FF2B5EF4-FFF2-40B4-BE49-F238E27FC236}">
                      <a16:creationId xmlns:a16="http://schemas.microsoft.com/office/drawing/2014/main" id="{85E1A1B1-D737-477A-A71D-4A309A590979}"/>
                    </a:ext>
                  </a:extLst>
                </p14:cNvPr>
                <p14:cNvContentPartPr/>
                <p14:nvPr/>
              </p14:nvContentPartPr>
              <p14:xfrm>
                <a:off x="2878354" y="4184486"/>
                <a:ext cx="372960" cy="16560"/>
              </p14:xfrm>
            </p:contentPart>
          </mc:Choice>
          <mc:Fallback xmlns="">
            <p:pic>
              <p:nvPicPr>
                <p:cNvPr id="170" name="Ink 169">
                  <a:extLst>
                    <a:ext uri="{FF2B5EF4-FFF2-40B4-BE49-F238E27FC236}">
                      <a16:creationId xmlns:a16="http://schemas.microsoft.com/office/drawing/2014/main" id="{85E1A1B1-D737-477A-A71D-4A309A590979}"/>
                    </a:ext>
                  </a:extLst>
                </p:cNvPr>
                <p:cNvPicPr/>
                <p:nvPr/>
              </p:nvPicPr>
              <p:blipFill>
                <a:blip r:embed="rId247"/>
                <a:stretch>
                  <a:fillRect/>
                </a:stretch>
              </p:blipFill>
              <p:spPr>
                <a:xfrm>
                  <a:off x="2842714" y="4148486"/>
                  <a:ext cx="444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1" name="Ink 170">
                  <a:extLst>
                    <a:ext uri="{FF2B5EF4-FFF2-40B4-BE49-F238E27FC236}">
                      <a16:creationId xmlns:a16="http://schemas.microsoft.com/office/drawing/2014/main" id="{04812CDB-DE0F-470E-A510-9C20BF1549FD}"/>
                    </a:ext>
                  </a:extLst>
                </p14:cNvPr>
                <p14:cNvContentPartPr/>
                <p14:nvPr/>
              </p14:nvContentPartPr>
              <p14:xfrm>
                <a:off x="2821474" y="4110686"/>
                <a:ext cx="123840" cy="168480"/>
              </p14:xfrm>
            </p:contentPart>
          </mc:Choice>
          <mc:Fallback xmlns="">
            <p:pic>
              <p:nvPicPr>
                <p:cNvPr id="171" name="Ink 170">
                  <a:extLst>
                    <a:ext uri="{FF2B5EF4-FFF2-40B4-BE49-F238E27FC236}">
                      <a16:creationId xmlns:a16="http://schemas.microsoft.com/office/drawing/2014/main" id="{04812CDB-DE0F-470E-A510-9C20BF1549FD}"/>
                    </a:ext>
                  </a:extLst>
                </p:cNvPr>
                <p:cNvPicPr/>
                <p:nvPr/>
              </p:nvPicPr>
              <p:blipFill>
                <a:blip r:embed="rId249"/>
                <a:stretch>
                  <a:fillRect/>
                </a:stretch>
              </p:blipFill>
              <p:spPr>
                <a:xfrm>
                  <a:off x="2785474" y="4074686"/>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3" name="Ink 172">
                  <a:extLst>
                    <a:ext uri="{FF2B5EF4-FFF2-40B4-BE49-F238E27FC236}">
                      <a16:creationId xmlns:a16="http://schemas.microsoft.com/office/drawing/2014/main" id="{67332E03-5427-4C56-9063-40E95B74A507}"/>
                    </a:ext>
                  </a:extLst>
                </p14:cNvPr>
                <p14:cNvContentPartPr/>
                <p14:nvPr/>
              </p14:nvContentPartPr>
              <p14:xfrm>
                <a:off x="3424474" y="4572206"/>
                <a:ext cx="318600" cy="524880"/>
              </p14:xfrm>
            </p:contentPart>
          </mc:Choice>
          <mc:Fallback xmlns="">
            <p:pic>
              <p:nvPicPr>
                <p:cNvPr id="173" name="Ink 172">
                  <a:extLst>
                    <a:ext uri="{FF2B5EF4-FFF2-40B4-BE49-F238E27FC236}">
                      <a16:creationId xmlns:a16="http://schemas.microsoft.com/office/drawing/2014/main" id="{67332E03-5427-4C56-9063-40E95B74A507}"/>
                    </a:ext>
                  </a:extLst>
                </p:cNvPr>
                <p:cNvPicPr/>
                <p:nvPr/>
              </p:nvPicPr>
              <p:blipFill>
                <a:blip r:embed="rId251"/>
                <a:stretch>
                  <a:fillRect/>
                </a:stretch>
              </p:blipFill>
              <p:spPr>
                <a:xfrm>
                  <a:off x="3388474" y="4536566"/>
                  <a:ext cx="39024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Ink 181">
                  <a:extLst>
                    <a:ext uri="{FF2B5EF4-FFF2-40B4-BE49-F238E27FC236}">
                      <a16:creationId xmlns:a16="http://schemas.microsoft.com/office/drawing/2014/main" id="{69D8C543-0BBC-4258-8F87-AD0F3A469437}"/>
                    </a:ext>
                  </a:extLst>
                </p14:cNvPr>
                <p14:cNvContentPartPr/>
                <p14:nvPr/>
              </p14:nvContentPartPr>
              <p14:xfrm>
                <a:off x="3882394" y="4327046"/>
                <a:ext cx="24840" cy="165240"/>
              </p14:xfrm>
            </p:contentPart>
          </mc:Choice>
          <mc:Fallback xmlns="">
            <p:pic>
              <p:nvPicPr>
                <p:cNvPr id="182" name="Ink 181">
                  <a:extLst>
                    <a:ext uri="{FF2B5EF4-FFF2-40B4-BE49-F238E27FC236}">
                      <a16:creationId xmlns:a16="http://schemas.microsoft.com/office/drawing/2014/main" id="{69D8C543-0BBC-4258-8F87-AD0F3A469437}"/>
                    </a:ext>
                  </a:extLst>
                </p:cNvPr>
                <p:cNvPicPr/>
                <p:nvPr/>
              </p:nvPicPr>
              <p:blipFill>
                <a:blip r:embed="rId253"/>
                <a:stretch>
                  <a:fillRect/>
                </a:stretch>
              </p:blipFill>
              <p:spPr>
                <a:xfrm>
                  <a:off x="3846754" y="4291406"/>
                  <a:ext cx="964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3" name="Ink 182">
                  <a:extLst>
                    <a:ext uri="{FF2B5EF4-FFF2-40B4-BE49-F238E27FC236}">
                      <a16:creationId xmlns:a16="http://schemas.microsoft.com/office/drawing/2014/main" id="{557F10BD-5E53-4724-BDA0-B381F148AF00}"/>
                    </a:ext>
                  </a:extLst>
                </p14:cNvPr>
                <p14:cNvContentPartPr/>
                <p14:nvPr/>
              </p14:nvContentPartPr>
              <p14:xfrm>
                <a:off x="3884554" y="4170446"/>
                <a:ext cx="27000" cy="68400"/>
              </p14:xfrm>
            </p:contentPart>
          </mc:Choice>
          <mc:Fallback xmlns="">
            <p:pic>
              <p:nvPicPr>
                <p:cNvPr id="183" name="Ink 182">
                  <a:extLst>
                    <a:ext uri="{FF2B5EF4-FFF2-40B4-BE49-F238E27FC236}">
                      <a16:creationId xmlns:a16="http://schemas.microsoft.com/office/drawing/2014/main" id="{557F10BD-5E53-4724-BDA0-B381F148AF00}"/>
                    </a:ext>
                  </a:extLst>
                </p:cNvPr>
                <p:cNvPicPr/>
                <p:nvPr/>
              </p:nvPicPr>
              <p:blipFill>
                <a:blip r:embed="rId255"/>
                <a:stretch>
                  <a:fillRect/>
                </a:stretch>
              </p:blipFill>
              <p:spPr>
                <a:xfrm>
                  <a:off x="3848554" y="4134806"/>
                  <a:ext cx="98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5" name="Ink 184">
                  <a:extLst>
                    <a:ext uri="{FF2B5EF4-FFF2-40B4-BE49-F238E27FC236}">
                      <a16:creationId xmlns:a16="http://schemas.microsoft.com/office/drawing/2014/main" id="{58FD36EA-F937-4C2A-BDF4-A4AAC64CE539}"/>
                    </a:ext>
                  </a:extLst>
                </p14:cNvPr>
                <p14:cNvContentPartPr/>
                <p14:nvPr/>
              </p14:nvContentPartPr>
              <p14:xfrm>
                <a:off x="3596914" y="4266566"/>
                <a:ext cx="145440" cy="69120"/>
              </p14:xfrm>
            </p:contentPart>
          </mc:Choice>
          <mc:Fallback xmlns="">
            <p:pic>
              <p:nvPicPr>
                <p:cNvPr id="185" name="Ink 184">
                  <a:extLst>
                    <a:ext uri="{FF2B5EF4-FFF2-40B4-BE49-F238E27FC236}">
                      <a16:creationId xmlns:a16="http://schemas.microsoft.com/office/drawing/2014/main" id="{58FD36EA-F937-4C2A-BDF4-A4AAC64CE539}"/>
                    </a:ext>
                  </a:extLst>
                </p:cNvPr>
                <p:cNvPicPr/>
                <p:nvPr/>
              </p:nvPicPr>
              <p:blipFill>
                <a:blip r:embed="rId257"/>
                <a:stretch>
                  <a:fillRect/>
                </a:stretch>
              </p:blipFill>
              <p:spPr>
                <a:xfrm>
                  <a:off x="3560914" y="4230566"/>
                  <a:ext cx="21708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89" name="Ink 188">
                <a:extLst>
                  <a:ext uri="{FF2B5EF4-FFF2-40B4-BE49-F238E27FC236}">
                    <a16:creationId xmlns:a16="http://schemas.microsoft.com/office/drawing/2014/main" id="{454FC4F2-72CA-46E7-8FB2-D4D0028D1E71}"/>
                  </a:ext>
                </a:extLst>
              </p14:cNvPr>
              <p14:cNvContentPartPr/>
              <p14:nvPr/>
            </p14:nvContentPartPr>
            <p14:xfrm>
              <a:off x="4522114" y="4238486"/>
              <a:ext cx="192240" cy="238680"/>
            </p14:xfrm>
          </p:contentPart>
        </mc:Choice>
        <mc:Fallback xmlns="">
          <p:pic>
            <p:nvPicPr>
              <p:cNvPr id="189" name="Ink 188">
                <a:extLst>
                  <a:ext uri="{FF2B5EF4-FFF2-40B4-BE49-F238E27FC236}">
                    <a16:creationId xmlns:a16="http://schemas.microsoft.com/office/drawing/2014/main" id="{454FC4F2-72CA-46E7-8FB2-D4D0028D1E71}"/>
                  </a:ext>
                </a:extLst>
              </p:cNvPr>
              <p:cNvPicPr/>
              <p:nvPr/>
            </p:nvPicPr>
            <p:blipFill>
              <a:blip r:embed="rId259"/>
              <a:stretch>
                <a:fillRect/>
              </a:stretch>
            </p:blipFill>
            <p:spPr>
              <a:xfrm>
                <a:off x="4486474" y="4202846"/>
                <a:ext cx="263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1" name="Ink 190">
                <a:extLst>
                  <a:ext uri="{FF2B5EF4-FFF2-40B4-BE49-F238E27FC236}">
                    <a16:creationId xmlns:a16="http://schemas.microsoft.com/office/drawing/2014/main" id="{F4D440FC-E63A-4F59-895E-0391AA2CB901}"/>
                  </a:ext>
                </a:extLst>
              </p14:cNvPr>
              <p14:cNvContentPartPr/>
              <p14:nvPr/>
            </p14:nvContentPartPr>
            <p14:xfrm>
              <a:off x="423874" y="2220326"/>
              <a:ext cx="387360" cy="1421640"/>
            </p14:xfrm>
          </p:contentPart>
        </mc:Choice>
        <mc:Fallback xmlns="">
          <p:pic>
            <p:nvPicPr>
              <p:cNvPr id="191" name="Ink 190">
                <a:extLst>
                  <a:ext uri="{FF2B5EF4-FFF2-40B4-BE49-F238E27FC236}">
                    <a16:creationId xmlns:a16="http://schemas.microsoft.com/office/drawing/2014/main" id="{F4D440FC-E63A-4F59-895E-0391AA2CB901}"/>
                  </a:ext>
                </a:extLst>
              </p:cNvPr>
              <p:cNvPicPr/>
              <p:nvPr/>
            </p:nvPicPr>
            <p:blipFill>
              <a:blip r:embed="rId261"/>
              <a:stretch>
                <a:fillRect/>
              </a:stretch>
            </p:blipFill>
            <p:spPr>
              <a:xfrm>
                <a:off x="387874" y="2184326"/>
                <a:ext cx="459000" cy="1493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2" name="Ink 191">
                <a:extLst>
                  <a:ext uri="{FF2B5EF4-FFF2-40B4-BE49-F238E27FC236}">
                    <a16:creationId xmlns:a16="http://schemas.microsoft.com/office/drawing/2014/main" id="{7521E13E-4A8B-4373-8F7E-29FE564DD4C1}"/>
                  </a:ext>
                </a:extLst>
              </p14:cNvPr>
              <p14:cNvContentPartPr/>
              <p14:nvPr/>
            </p14:nvContentPartPr>
            <p14:xfrm>
              <a:off x="2067994" y="2239766"/>
              <a:ext cx="497520" cy="1418760"/>
            </p14:xfrm>
          </p:contentPart>
        </mc:Choice>
        <mc:Fallback xmlns="">
          <p:pic>
            <p:nvPicPr>
              <p:cNvPr id="192" name="Ink 191">
                <a:extLst>
                  <a:ext uri="{FF2B5EF4-FFF2-40B4-BE49-F238E27FC236}">
                    <a16:creationId xmlns:a16="http://schemas.microsoft.com/office/drawing/2014/main" id="{7521E13E-4A8B-4373-8F7E-29FE564DD4C1}"/>
                  </a:ext>
                </a:extLst>
              </p:cNvPr>
              <p:cNvPicPr/>
              <p:nvPr/>
            </p:nvPicPr>
            <p:blipFill>
              <a:blip r:embed="rId263"/>
              <a:stretch>
                <a:fillRect/>
              </a:stretch>
            </p:blipFill>
            <p:spPr>
              <a:xfrm>
                <a:off x="2032354" y="2203766"/>
                <a:ext cx="569160" cy="1490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Ink 192">
                <a:extLst>
                  <a:ext uri="{FF2B5EF4-FFF2-40B4-BE49-F238E27FC236}">
                    <a16:creationId xmlns:a16="http://schemas.microsoft.com/office/drawing/2014/main" id="{4F883782-6EAD-4DB0-AC8C-3F13B846A3B3}"/>
                  </a:ext>
                </a:extLst>
              </p14:cNvPr>
              <p14:cNvContentPartPr/>
              <p14:nvPr/>
            </p14:nvContentPartPr>
            <p14:xfrm>
              <a:off x="8856514" y="2517326"/>
              <a:ext cx="326880" cy="775440"/>
            </p14:xfrm>
          </p:contentPart>
        </mc:Choice>
        <mc:Fallback xmlns="">
          <p:pic>
            <p:nvPicPr>
              <p:cNvPr id="193" name="Ink 192">
                <a:extLst>
                  <a:ext uri="{FF2B5EF4-FFF2-40B4-BE49-F238E27FC236}">
                    <a16:creationId xmlns:a16="http://schemas.microsoft.com/office/drawing/2014/main" id="{4F883782-6EAD-4DB0-AC8C-3F13B846A3B3}"/>
                  </a:ext>
                </a:extLst>
              </p:cNvPr>
              <p:cNvPicPr/>
              <p:nvPr/>
            </p:nvPicPr>
            <p:blipFill>
              <a:blip r:embed="rId265"/>
              <a:stretch>
                <a:fillRect/>
              </a:stretch>
            </p:blipFill>
            <p:spPr>
              <a:xfrm>
                <a:off x="8820874" y="2481326"/>
                <a:ext cx="398520" cy="847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Ink 193">
                <a:extLst>
                  <a:ext uri="{FF2B5EF4-FFF2-40B4-BE49-F238E27FC236}">
                    <a16:creationId xmlns:a16="http://schemas.microsoft.com/office/drawing/2014/main" id="{76B66407-CA7E-48C0-9BE6-E682D0252BF5}"/>
                  </a:ext>
                </a:extLst>
              </p14:cNvPr>
              <p14:cNvContentPartPr/>
              <p14:nvPr/>
            </p14:nvContentPartPr>
            <p14:xfrm>
              <a:off x="11614114" y="2478086"/>
              <a:ext cx="335160" cy="854640"/>
            </p14:xfrm>
          </p:contentPart>
        </mc:Choice>
        <mc:Fallback xmlns="">
          <p:pic>
            <p:nvPicPr>
              <p:cNvPr id="194" name="Ink 193">
                <a:extLst>
                  <a:ext uri="{FF2B5EF4-FFF2-40B4-BE49-F238E27FC236}">
                    <a16:creationId xmlns:a16="http://schemas.microsoft.com/office/drawing/2014/main" id="{76B66407-CA7E-48C0-9BE6-E682D0252BF5}"/>
                  </a:ext>
                </a:extLst>
              </p:cNvPr>
              <p:cNvPicPr/>
              <p:nvPr/>
            </p:nvPicPr>
            <p:blipFill>
              <a:blip r:embed="rId267"/>
              <a:stretch>
                <a:fillRect/>
              </a:stretch>
            </p:blipFill>
            <p:spPr>
              <a:xfrm>
                <a:off x="11578474" y="2442086"/>
                <a:ext cx="406800" cy="926280"/>
              </a:xfrm>
              <a:prstGeom prst="rect">
                <a:avLst/>
              </a:prstGeom>
            </p:spPr>
          </p:pic>
        </mc:Fallback>
      </mc:AlternateContent>
      <p:grpSp>
        <p:nvGrpSpPr>
          <p:cNvPr id="197" name="Group 196">
            <a:extLst>
              <a:ext uri="{FF2B5EF4-FFF2-40B4-BE49-F238E27FC236}">
                <a16:creationId xmlns:a16="http://schemas.microsoft.com/office/drawing/2014/main" id="{91C380CA-212A-4A07-A930-D801BBC1B5EB}"/>
              </a:ext>
            </a:extLst>
          </p:cNvPr>
          <p:cNvGrpSpPr/>
          <p:nvPr/>
        </p:nvGrpSpPr>
        <p:grpSpPr>
          <a:xfrm>
            <a:off x="8464834" y="4865606"/>
            <a:ext cx="205560" cy="556200"/>
            <a:chOff x="8464834" y="4865606"/>
            <a:chExt cx="205560" cy="556200"/>
          </a:xfrm>
        </p:grpSpPr>
        <mc:AlternateContent xmlns:mc="http://schemas.openxmlformats.org/markup-compatibility/2006" xmlns:p14="http://schemas.microsoft.com/office/powerpoint/2010/main">
          <mc:Choice Requires="p14">
            <p:contentPart p14:bwMode="auto" r:id="rId268">
              <p14:nvContentPartPr>
                <p14:cNvPr id="195" name="Ink 194">
                  <a:extLst>
                    <a:ext uri="{FF2B5EF4-FFF2-40B4-BE49-F238E27FC236}">
                      <a16:creationId xmlns:a16="http://schemas.microsoft.com/office/drawing/2014/main" id="{43F551B0-A91B-4B34-9FB5-8059EDB650AF}"/>
                    </a:ext>
                  </a:extLst>
                </p14:cNvPr>
                <p14:cNvContentPartPr/>
                <p14:nvPr/>
              </p14:nvContentPartPr>
              <p14:xfrm>
                <a:off x="8464834" y="4941566"/>
                <a:ext cx="167760" cy="176400"/>
              </p14:xfrm>
            </p:contentPart>
          </mc:Choice>
          <mc:Fallback xmlns="">
            <p:pic>
              <p:nvPicPr>
                <p:cNvPr id="195" name="Ink 194">
                  <a:extLst>
                    <a:ext uri="{FF2B5EF4-FFF2-40B4-BE49-F238E27FC236}">
                      <a16:creationId xmlns:a16="http://schemas.microsoft.com/office/drawing/2014/main" id="{43F551B0-A91B-4B34-9FB5-8059EDB650AF}"/>
                    </a:ext>
                  </a:extLst>
                </p:cNvPr>
                <p:cNvPicPr/>
                <p:nvPr/>
              </p:nvPicPr>
              <p:blipFill>
                <a:blip r:embed="rId269"/>
                <a:stretch>
                  <a:fillRect/>
                </a:stretch>
              </p:blipFill>
              <p:spPr>
                <a:xfrm>
                  <a:off x="8428834" y="4905926"/>
                  <a:ext cx="239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Ink 195">
                  <a:extLst>
                    <a:ext uri="{FF2B5EF4-FFF2-40B4-BE49-F238E27FC236}">
                      <a16:creationId xmlns:a16="http://schemas.microsoft.com/office/drawing/2014/main" id="{6A1F36F0-C543-44F2-AE03-80F91FBEE46B}"/>
                    </a:ext>
                  </a:extLst>
                </p14:cNvPr>
                <p14:cNvContentPartPr/>
                <p14:nvPr/>
              </p14:nvContentPartPr>
              <p14:xfrm>
                <a:off x="8636194" y="4865606"/>
                <a:ext cx="34200" cy="556200"/>
              </p14:xfrm>
            </p:contentPart>
          </mc:Choice>
          <mc:Fallback xmlns="">
            <p:pic>
              <p:nvPicPr>
                <p:cNvPr id="196" name="Ink 195">
                  <a:extLst>
                    <a:ext uri="{FF2B5EF4-FFF2-40B4-BE49-F238E27FC236}">
                      <a16:creationId xmlns:a16="http://schemas.microsoft.com/office/drawing/2014/main" id="{6A1F36F0-C543-44F2-AE03-80F91FBEE46B}"/>
                    </a:ext>
                  </a:extLst>
                </p:cNvPr>
                <p:cNvPicPr/>
                <p:nvPr/>
              </p:nvPicPr>
              <p:blipFill>
                <a:blip r:embed="rId271"/>
                <a:stretch>
                  <a:fillRect/>
                </a:stretch>
              </p:blipFill>
              <p:spPr>
                <a:xfrm>
                  <a:off x="8600194" y="4829966"/>
                  <a:ext cx="105840" cy="627840"/>
                </a:xfrm>
                <a:prstGeom prst="rect">
                  <a:avLst/>
                </a:prstGeom>
              </p:spPr>
            </p:pic>
          </mc:Fallback>
        </mc:AlternateContent>
      </p:grpSp>
      <p:grpSp>
        <p:nvGrpSpPr>
          <p:cNvPr id="209" name="Group 208">
            <a:extLst>
              <a:ext uri="{FF2B5EF4-FFF2-40B4-BE49-F238E27FC236}">
                <a16:creationId xmlns:a16="http://schemas.microsoft.com/office/drawing/2014/main" id="{1BB3C27E-6AAE-45B0-8B9F-D96E62FC5B94}"/>
              </a:ext>
            </a:extLst>
          </p:cNvPr>
          <p:cNvGrpSpPr/>
          <p:nvPr/>
        </p:nvGrpSpPr>
        <p:grpSpPr>
          <a:xfrm>
            <a:off x="5167594" y="4590566"/>
            <a:ext cx="987120" cy="1521000"/>
            <a:chOff x="5167594" y="4590566"/>
            <a:chExt cx="987120" cy="1521000"/>
          </a:xfrm>
        </p:grpSpPr>
        <mc:AlternateContent xmlns:mc="http://schemas.openxmlformats.org/markup-compatibility/2006" xmlns:p14="http://schemas.microsoft.com/office/powerpoint/2010/main">
          <mc:Choice Requires="p14">
            <p:contentPart p14:bwMode="auto" r:id="rId272">
              <p14:nvContentPartPr>
                <p14:cNvPr id="198" name="Ink 197">
                  <a:extLst>
                    <a:ext uri="{FF2B5EF4-FFF2-40B4-BE49-F238E27FC236}">
                      <a16:creationId xmlns:a16="http://schemas.microsoft.com/office/drawing/2014/main" id="{1FADBE73-9327-49C2-A2CD-F327F50DC794}"/>
                    </a:ext>
                  </a:extLst>
                </p14:cNvPr>
                <p14:cNvContentPartPr/>
                <p14:nvPr/>
              </p14:nvContentPartPr>
              <p14:xfrm>
                <a:off x="5447314" y="4590566"/>
                <a:ext cx="515520" cy="519480"/>
              </p14:xfrm>
            </p:contentPart>
          </mc:Choice>
          <mc:Fallback xmlns="">
            <p:pic>
              <p:nvPicPr>
                <p:cNvPr id="198" name="Ink 197">
                  <a:extLst>
                    <a:ext uri="{FF2B5EF4-FFF2-40B4-BE49-F238E27FC236}">
                      <a16:creationId xmlns:a16="http://schemas.microsoft.com/office/drawing/2014/main" id="{1FADBE73-9327-49C2-A2CD-F327F50DC794}"/>
                    </a:ext>
                  </a:extLst>
                </p:cNvPr>
                <p:cNvPicPr/>
                <p:nvPr/>
              </p:nvPicPr>
              <p:blipFill>
                <a:blip r:embed="rId273"/>
                <a:stretch>
                  <a:fillRect/>
                </a:stretch>
              </p:blipFill>
              <p:spPr>
                <a:xfrm>
                  <a:off x="5411674" y="4554926"/>
                  <a:ext cx="58716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9" name="Ink 198">
                  <a:extLst>
                    <a:ext uri="{FF2B5EF4-FFF2-40B4-BE49-F238E27FC236}">
                      <a16:creationId xmlns:a16="http://schemas.microsoft.com/office/drawing/2014/main" id="{44774A64-B5DA-472B-ADEA-6E1AB3F89096}"/>
                    </a:ext>
                  </a:extLst>
                </p14:cNvPr>
                <p14:cNvContentPartPr/>
                <p14:nvPr/>
              </p14:nvContentPartPr>
              <p14:xfrm>
                <a:off x="5480794" y="5134526"/>
                <a:ext cx="201240" cy="977040"/>
              </p14:xfrm>
            </p:contentPart>
          </mc:Choice>
          <mc:Fallback xmlns="">
            <p:pic>
              <p:nvPicPr>
                <p:cNvPr id="199" name="Ink 198">
                  <a:extLst>
                    <a:ext uri="{FF2B5EF4-FFF2-40B4-BE49-F238E27FC236}">
                      <a16:creationId xmlns:a16="http://schemas.microsoft.com/office/drawing/2014/main" id="{44774A64-B5DA-472B-ADEA-6E1AB3F89096}"/>
                    </a:ext>
                  </a:extLst>
                </p:cNvPr>
                <p:cNvPicPr/>
                <p:nvPr/>
              </p:nvPicPr>
              <p:blipFill>
                <a:blip r:embed="rId275"/>
                <a:stretch>
                  <a:fillRect/>
                </a:stretch>
              </p:blipFill>
              <p:spPr>
                <a:xfrm>
                  <a:off x="5445154" y="5098886"/>
                  <a:ext cx="2728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Ink 200">
                  <a:extLst>
                    <a:ext uri="{FF2B5EF4-FFF2-40B4-BE49-F238E27FC236}">
                      <a16:creationId xmlns:a16="http://schemas.microsoft.com/office/drawing/2014/main" id="{432CD9B9-09FE-49E9-BDCD-5279D1E0C5A9}"/>
                    </a:ext>
                  </a:extLst>
                </p14:cNvPr>
                <p14:cNvContentPartPr/>
                <p14:nvPr/>
              </p14:nvContentPartPr>
              <p14:xfrm>
                <a:off x="5665114" y="5681006"/>
                <a:ext cx="264960" cy="371160"/>
              </p14:xfrm>
            </p:contentPart>
          </mc:Choice>
          <mc:Fallback xmlns="">
            <p:pic>
              <p:nvPicPr>
                <p:cNvPr id="201" name="Ink 200">
                  <a:extLst>
                    <a:ext uri="{FF2B5EF4-FFF2-40B4-BE49-F238E27FC236}">
                      <a16:creationId xmlns:a16="http://schemas.microsoft.com/office/drawing/2014/main" id="{432CD9B9-09FE-49E9-BDCD-5279D1E0C5A9}"/>
                    </a:ext>
                  </a:extLst>
                </p:cNvPr>
                <p:cNvPicPr/>
                <p:nvPr/>
              </p:nvPicPr>
              <p:blipFill>
                <a:blip r:embed="rId277"/>
                <a:stretch>
                  <a:fillRect/>
                </a:stretch>
              </p:blipFill>
              <p:spPr>
                <a:xfrm>
                  <a:off x="5629474" y="5645366"/>
                  <a:ext cx="336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Ink 201">
                  <a:extLst>
                    <a:ext uri="{FF2B5EF4-FFF2-40B4-BE49-F238E27FC236}">
                      <a16:creationId xmlns:a16="http://schemas.microsoft.com/office/drawing/2014/main" id="{6EC2AEFD-FEC6-44EF-9564-9FF7DE599DF2}"/>
                    </a:ext>
                  </a:extLst>
                </p14:cNvPr>
                <p14:cNvContentPartPr/>
                <p14:nvPr/>
              </p14:nvContentPartPr>
              <p14:xfrm>
                <a:off x="5365594" y="6084206"/>
                <a:ext cx="146160" cy="27360"/>
              </p14:xfrm>
            </p:contentPart>
          </mc:Choice>
          <mc:Fallback xmlns="">
            <p:pic>
              <p:nvPicPr>
                <p:cNvPr id="202" name="Ink 201">
                  <a:extLst>
                    <a:ext uri="{FF2B5EF4-FFF2-40B4-BE49-F238E27FC236}">
                      <a16:creationId xmlns:a16="http://schemas.microsoft.com/office/drawing/2014/main" id="{6EC2AEFD-FEC6-44EF-9564-9FF7DE599DF2}"/>
                    </a:ext>
                  </a:extLst>
                </p:cNvPr>
                <p:cNvPicPr/>
                <p:nvPr/>
              </p:nvPicPr>
              <p:blipFill>
                <a:blip r:embed="rId279"/>
                <a:stretch>
                  <a:fillRect/>
                </a:stretch>
              </p:blipFill>
              <p:spPr>
                <a:xfrm>
                  <a:off x="5329594" y="6048206"/>
                  <a:ext cx="217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4" name="Ink 203">
                  <a:extLst>
                    <a:ext uri="{FF2B5EF4-FFF2-40B4-BE49-F238E27FC236}">
                      <a16:creationId xmlns:a16="http://schemas.microsoft.com/office/drawing/2014/main" id="{F11A21FC-D4D2-4074-A821-433D212F3064}"/>
                    </a:ext>
                  </a:extLst>
                </p14:cNvPr>
                <p14:cNvContentPartPr/>
                <p14:nvPr/>
              </p14:nvContentPartPr>
              <p14:xfrm>
                <a:off x="5679154" y="5105006"/>
                <a:ext cx="475560" cy="322560"/>
              </p14:xfrm>
            </p:contentPart>
          </mc:Choice>
          <mc:Fallback xmlns="">
            <p:pic>
              <p:nvPicPr>
                <p:cNvPr id="204" name="Ink 203">
                  <a:extLst>
                    <a:ext uri="{FF2B5EF4-FFF2-40B4-BE49-F238E27FC236}">
                      <a16:creationId xmlns:a16="http://schemas.microsoft.com/office/drawing/2014/main" id="{F11A21FC-D4D2-4074-A821-433D212F3064}"/>
                    </a:ext>
                  </a:extLst>
                </p:cNvPr>
                <p:cNvPicPr/>
                <p:nvPr/>
              </p:nvPicPr>
              <p:blipFill>
                <a:blip r:embed="rId281"/>
                <a:stretch>
                  <a:fillRect/>
                </a:stretch>
              </p:blipFill>
              <p:spPr>
                <a:xfrm>
                  <a:off x="5643514" y="5069366"/>
                  <a:ext cx="5472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8" name="Ink 207">
                  <a:extLst>
                    <a:ext uri="{FF2B5EF4-FFF2-40B4-BE49-F238E27FC236}">
                      <a16:creationId xmlns:a16="http://schemas.microsoft.com/office/drawing/2014/main" id="{21206725-6D93-407E-A348-228C014DC355}"/>
                    </a:ext>
                  </a:extLst>
                </p14:cNvPr>
                <p14:cNvContentPartPr/>
                <p14:nvPr/>
              </p14:nvContentPartPr>
              <p14:xfrm>
                <a:off x="5167594" y="5102486"/>
                <a:ext cx="490320" cy="311400"/>
              </p14:xfrm>
            </p:contentPart>
          </mc:Choice>
          <mc:Fallback xmlns="">
            <p:pic>
              <p:nvPicPr>
                <p:cNvPr id="208" name="Ink 207">
                  <a:extLst>
                    <a:ext uri="{FF2B5EF4-FFF2-40B4-BE49-F238E27FC236}">
                      <a16:creationId xmlns:a16="http://schemas.microsoft.com/office/drawing/2014/main" id="{21206725-6D93-407E-A348-228C014DC355}"/>
                    </a:ext>
                  </a:extLst>
                </p:cNvPr>
                <p:cNvPicPr/>
                <p:nvPr/>
              </p:nvPicPr>
              <p:blipFill>
                <a:blip r:embed="rId283"/>
                <a:stretch>
                  <a:fillRect/>
                </a:stretch>
              </p:blipFill>
              <p:spPr>
                <a:xfrm>
                  <a:off x="5131594" y="5066846"/>
                  <a:ext cx="561960" cy="383040"/>
                </a:xfrm>
                <a:prstGeom prst="rect">
                  <a:avLst/>
                </a:prstGeom>
              </p:spPr>
            </p:pic>
          </mc:Fallback>
        </mc:AlternateContent>
      </p:grpSp>
      <p:grpSp>
        <p:nvGrpSpPr>
          <p:cNvPr id="212" name="Group 211">
            <a:extLst>
              <a:ext uri="{FF2B5EF4-FFF2-40B4-BE49-F238E27FC236}">
                <a16:creationId xmlns:a16="http://schemas.microsoft.com/office/drawing/2014/main" id="{A53A3915-141B-4B7C-9205-020123BAF5AF}"/>
              </a:ext>
            </a:extLst>
          </p:cNvPr>
          <p:cNvGrpSpPr/>
          <p:nvPr/>
        </p:nvGrpSpPr>
        <p:grpSpPr>
          <a:xfrm>
            <a:off x="5997754" y="3989726"/>
            <a:ext cx="189720" cy="498600"/>
            <a:chOff x="5997754" y="3989726"/>
            <a:chExt cx="189720" cy="498600"/>
          </a:xfrm>
        </p:grpSpPr>
        <mc:AlternateContent xmlns:mc="http://schemas.openxmlformats.org/markup-compatibility/2006" xmlns:p14="http://schemas.microsoft.com/office/powerpoint/2010/main">
          <mc:Choice Requires="p14">
            <p:contentPart p14:bwMode="auto" r:id="rId284">
              <p14:nvContentPartPr>
                <p14:cNvPr id="210" name="Ink 209">
                  <a:extLst>
                    <a:ext uri="{FF2B5EF4-FFF2-40B4-BE49-F238E27FC236}">
                      <a16:creationId xmlns:a16="http://schemas.microsoft.com/office/drawing/2014/main" id="{4A68CF07-7A5C-4232-9065-0862EC41FA14}"/>
                    </a:ext>
                  </a:extLst>
                </p14:cNvPr>
                <p14:cNvContentPartPr/>
                <p14:nvPr/>
              </p14:nvContentPartPr>
              <p14:xfrm>
                <a:off x="5997754" y="3989726"/>
                <a:ext cx="186480" cy="343800"/>
              </p14:xfrm>
            </p:contentPart>
          </mc:Choice>
          <mc:Fallback xmlns="">
            <p:pic>
              <p:nvPicPr>
                <p:cNvPr id="210" name="Ink 209">
                  <a:extLst>
                    <a:ext uri="{FF2B5EF4-FFF2-40B4-BE49-F238E27FC236}">
                      <a16:creationId xmlns:a16="http://schemas.microsoft.com/office/drawing/2014/main" id="{4A68CF07-7A5C-4232-9065-0862EC41FA14}"/>
                    </a:ext>
                  </a:extLst>
                </p:cNvPr>
                <p:cNvPicPr/>
                <p:nvPr/>
              </p:nvPicPr>
              <p:blipFill>
                <a:blip r:embed="rId285"/>
                <a:stretch>
                  <a:fillRect/>
                </a:stretch>
              </p:blipFill>
              <p:spPr>
                <a:xfrm>
                  <a:off x="5962114" y="3953726"/>
                  <a:ext cx="2581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1" name="Ink 210">
                  <a:extLst>
                    <a:ext uri="{FF2B5EF4-FFF2-40B4-BE49-F238E27FC236}">
                      <a16:creationId xmlns:a16="http://schemas.microsoft.com/office/drawing/2014/main" id="{773AA9F4-1DAF-42E3-B439-900E53C9B5D9}"/>
                    </a:ext>
                  </a:extLst>
                </p14:cNvPr>
                <p14:cNvContentPartPr/>
                <p14:nvPr/>
              </p14:nvContentPartPr>
              <p14:xfrm>
                <a:off x="6163354" y="4455566"/>
                <a:ext cx="24120" cy="32760"/>
              </p14:xfrm>
            </p:contentPart>
          </mc:Choice>
          <mc:Fallback xmlns="">
            <p:pic>
              <p:nvPicPr>
                <p:cNvPr id="211" name="Ink 210">
                  <a:extLst>
                    <a:ext uri="{FF2B5EF4-FFF2-40B4-BE49-F238E27FC236}">
                      <a16:creationId xmlns:a16="http://schemas.microsoft.com/office/drawing/2014/main" id="{773AA9F4-1DAF-42E3-B439-900E53C9B5D9}"/>
                    </a:ext>
                  </a:extLst>
                </p:cNvPr>
                <p:cNvPicPr/>
                <p:nvPr/>
              </p:nvPicPr>
              <p:blipFill>
                <a:blip r:embed="rId287"/>
                <a:stretch>
                  <a:fillRect/>
                </a:stretch>
              </p:blipFill>
              <p:spPr>
                <a:xfrm>
                  <a:off x="6127714" y="4419926"/>
                  <a:ext cx="95760" cy="104400"/>
                </a:xfrm>
                <a:prstGeom prst="rect">
                  <a:avLst/>
                </a:prstGeom>
              </p:spPr>
            </p:pic>
          </mc:Fallback>
        </mc:AlternateContent>
      </p:grpSp>
    </p:spTree>
    <p:extLst>
      <p:ext uri="{BB962C8B-B14F-4D97-AF65-F5344CB8AC3E}">
        <p14:creationId xmlns:p14="http://schemas.microsoft.com/office/powerpoint/2010/main" val="205371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267486" y="165462"/>
            <a:ext cx="3657027"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RPO &amp; RTO</a:t>
            </a:r>
          </a:p>
        </p:txBody>
      </p:sp>
      <p:grpSp>
        <p:nvGrpSpPr>
          <p:cNvPr id="10" name="Group 9">
            <a:extLst>
              <a:ext uri="{FF2B5EF4-FFF2-40B4-BE49-F238E27FC236}">
                <a16:creationId xmlns:a16="http://schemas.microsoft.com/office/drawing/2014/main" id="{8EC27883-203B-474F-9915-3001C4693A17}"/>
              </a:ext>
            </a:extLst>
          </p:cNvPr>
          <p:cNvGrpSpPr/>
          <p:nvPr/>
        </p:nvGrpSpPr>
        <p:grpSpPr>
          <a:xfrm>
            <a:off x="707554" y="1632446"/>
            <a:ext cx="1578240" cy="774000"/>
            <a:chOff x="707554" y="1632446"/>
            <a:chExt cx="1578240" cy="774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103EBB7-0523-4087-A5E1-491E0EFA1B6D}"/>
                    </a:ext>
                  </a:extLst>
                </p14:cNvPr>
                <p14:cNvContentPartPr/>
                <p14:nvPr/>
              </p14:nvContentPartPr>
              <p14:xfrm>
                <a:off x="707554" y="1781126"/>
                <a:ext cx="58680" cy="625320"/>
              </p14:xfrm>
            </p:contentPart>
          </mc:Choice>
          <mc:Fallback xmlns="">
            <p:pic>
              <p:nvPicPr>
                <p:cNvPr id="4" name="Ink 3">
                  <a:extLst>
                    <a:ext uri="{FF2B5EF4-FFF2-40B4-BE49-F238E27FC236}">
                      <a16:creationId xmlns:a16="http://schemas.microsoft.com/office/drawing/2014/main" id="{3103EBB7-0523-4087-A5E1-491E0EFA1B6D}"/>
                    </a:ext>
                  </a:extLst>
                </p:cNvPr>
                <p:cNvPicPr/>
                <p:nvPr/>
              </p:nvPicPr>
              <p:blipFill>
                <a:blip r:embed="rId3"/>
                <a:stretch>
                  <a:fillRect/>
                </a:stretch>
              </p:blipFill>
              <p:spPr>
                <a:xfrm>
                  <a:off x="671554" y="1745126"/>
                  <a:ext cx="1303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C595800-E358-4120-9048-442464130F54}"/>
                    </a:ext>
                  </a:extLst>
                </p14:cNvPr>
                <p14:cNvContentPartPr/>
                <p14:nvPr/>
              </p14:nvContentPartPr>
              <p14:xfrm>
                <a:off x="714034" y="1690766"/>
                <a:ext cx="402120" cy="662760"/>
              </p14:xfrm>
            </p:contentPart>
          </mc:Choice>
          <mc:Fallback xmlns="">
            <p:pic>
              <p:nvPicPr>
                <p:cNvPr id="5" name="Ink 4">
                  <a:extLst>
                    <a:ext uri="{FF2B5EF4-FFF2-40B4-BE49-F238E27FC236}">
                      <a16:creationId xmlns:a16="http://schemas.microsoft.com/office/drawing/2014/main" id="{FC595800-E358-4120-9048-442464130F54}"/>
                    </a:ext>
                  </a:extLst>
                </p:cNvPr>
                <p:cNvPicPr/>
                <p:nvPr/>
              </p:nvPicPr>
              <p:blipFill>
                <a:blip r:embed="rId5"/>
                <a:stretch>
                  <a:fillRect/>
                </a:stretch>
              </p:blipFill>
              <p:spPr>
                <a:xfrm>
                  <a:off x="678034" y="1655126"/>
                  <a:ext cx="47376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EE2407-CE70-4DAF-92BF-369653E58D7B}"/>
                    </a:ext>
                  </a:extLst>
                </p14:cNvPr>
                <p14:cNvContentPartPr/>
                <p14:nvPr/>
              </p14:nvContentPartPr>
              <p14:xfrm>
                <a:off x="1393354" y="1686446"/>
                <a:ext cx="45360" cy="691200"/>
              </p14:xfrm>
            </p:contentPart>
          </mc:Choice>
          <mc:Fallback xmlns="">
            <p:pic>
              <p:nvPicPr>
                <p:cNvPr id="7" name="Ink 6">
                  <a:extLst>
                    <a:ext uri="{FF2B5EF4-FFF2-40B4-BE49-F238E27FC236}">
                      <a16:creationId xmlns:a16="http://schemas.microsoft.com/office/drawing/2014/main" id="{DDEE2407-CE70-4DAF-92BF-369653E58D7B}"/>
                    </a:ext>
                  </a:extLst>
                </p:cNvPr>
                <p:cNvPicPr/>
                <p:nvPr/>
              </p:nvPicPr>
              <p:blipFill>
                <a:blip r:embed="rId7"/>
                <a:stretch>
                  <a:fillRect/>
                </a:stretch>
              </p:blipFill>
              <p:spPr>
                <a:xfrm>
                  <a:off x="1357714" y="1650806"/>
                  <a:ext cx="117000" cy="76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47A6E3C-6D07-4175-8F8C-C41BBF0D68D4}"/>
                    </a:ext>
                  </a:extLst>
                </p14:cNvPr>
                <p14:cNvContentPartPr/>
                <p14:nvPr/>
              </p14:nvContentPartPr>
              <p14:xfrm>
                <a:off x="1388674" y="1632446"/>
                <a:ext cx="244080" cy="404640"/>
              </p14:xfrm>
            </p:contentPart>
          </mc:Choice>
          <mc:Fallback xmlns="">
            <p:pic>
              <p:nvPicPr>
                <p:cNvPr id="8" name="Ink 7">
                  <a:extLst>
                    <a:ext uri="{FF2B5EF4-FFF2-40B4-BE49-F238E27FC236}">
                      <a16:creationId xmlns:a16="http://schemas.microsoft.com/office/drawing/2014/main" id="{947A6E3C-6D07-4175-8F8C-C41BBF0D68D4}"/>
                    </a:ext>
                  </a:extLst>
                </p:cNvPr>
                <p:cNvPicPr/>
                <p:nvPr/>
              </p:nvPicPr>
              <p:blipFill>
                <a:blip r:embed="rId9"/>
                <a:stretch>
                  <a:fillRect/>
                </a:stretch>
              </p:blipFill>
              <p:spPr>
                <a:xfrm>
                  <a:off x="1352674" y="1596446"/>
                  <a:ext cx="3157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3B38B77-F114-46E9-80A7-5C05C52FA078}"/>
                    </a:ext>
                  </a:extLst>
                </p14:cNvPr>
                <p14:cNvContentPartPr/>
                <p14:nvPr/>
              </p14:nvContentPartPr>
              <p14:xfrm>
                <a:off x="1857394" y="1711646"/>
                <a:ext cx="428400" cy="597960"/>
              </p14:xfrm>
            </p:contentPart>
          </mc:Choice>
          <mc:Fallback xmlns="">
            <p:pic>
              <p:nvPicPr>
                <p:cNvPr id="9" name="Ink 8">
                  <a:extLst>
                    <a:ext uri="{FF2B5EF4-FFF2-40B4-BE49-F238E27FC236}">
                      <a16:creationId xmlns:a16="http://schemas.microsoft.com/office/drawing/2014/main" id="{93B38B77-F114-46E9-80A7-5C05C52FA078}"/>
                    </a:ext>
                  </a:extLst>
                </p:cNvPr>
                <p:cNvPicPr/>
                <p:nvPr/>
              </p:nvPicPr>
              <p:blipFill>
                <a:blip r:embed="rId11"/>
                <a:stretch>
                  <a:fillRect/>
                </a:stretch>
              </p:blipFill>
              <p:spPr>
                <a:xfrm>
                  <a:off x="1821394" y="1675646"/>
                  <a:ext cx="500040" cy="669600"/>
                </a:xfrm>
                <a:prstGeom prst="rect">
                  <a:avLst/>
                </a:prstGeom>
              </p:spPr>
            </p:pic>
          </mc:Fallback>
        </mc:AlternateContent>
      </p:grpSp>
      <p:grpSp>
        <p:nvGrpSpPr>
          <p:cNvPr id="30" name="Group 29">
            <a:extLst>
              <a:ext uri="{FF2B5EF4-FFF2-40B4-BE49-F238E27FC236}">
                <a16:creationId xmlns:a16="http://schemas.microsoft.com/office/drawing/2014/main" id="{B85CE8E4-7602-4CE5-B80F-2C371C118DCE}"/>
              </a:ext>
            </a:extLst>
          </p:cNvPr>
          <p:cNvGrpSpPr/>
          <p:nvPr/>
        </p:nvGrpSpPr>
        <p:grpSpPr>
          <a:xfrm>
            <a:off x="6314554" y="1736126"/>
            <a:ext cx="1117800" cy="511560"/>
            <a:chOff x="6314554" y="1736126"/>
            <a:chExt cx="1117800" cy="51156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C7C67E0-A73A-4B4D-95A4-12D6F5A09F7E}"/>
                    </a:ext>
                  </a:extLst>
                </p14:cNvPr>
                <p14:cNvContentPartPr/>
                <p14:nvPr/>
              </p14:nvContentPartPr>
              <p14:xfrm>
                <a:off x="6314554" y="1736126"/>
                <a:ext cx="240840" cy="459360"/>
              </p14:xfrm>
            </p:contentPart>
          </mc:Choice>
          <mc:Fallback xmlns="">
            <p:pic>
              <p:nvPicPr>
                <p:cNvPr id="20" name="Ink 19">
                  <a:extLst>
                    <a:ext uri="{FF2B5EF4-FFF2-40B4-BE49-F238E27FC236}">
                      <a16:creationId xmlns:a16="http://schemas.microsoft.com/office/drawing/2014/main" id="{CC7C67E0-A73A-4B4D-95A4-12D6F5A09F7E}"/>
                    </a:ext>
                  </a:extLst>
                </p:cNvPr>
                <p:cNvPicPr/>
                <p:nvPr/>
              </p:nvPicPr>
              <p:blipFill>
                <a:blip r:embed="rId31"/>
                <a:stretch>
                  <a:fillRect/>
                </a:stretch>
              </p:blipFill>
              <p:spPr>
                <a:xfrm>
                  <a:off x="6278914" y="1700126"/>
                  <a:ext cx="3124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CA1C3F4-2261-462B-B005-56C0905B0661}"/>
                    </a:ext>
                  </a:extLst>
                </p14:cNvPr>
                <p14:cNvContentPartPr/>
                <p14:nvPr/>
              </p14:nvContentPartPr>
              <p14:xfrm>
                <a:off x="6583834" y="2051846"/>
                <a:ext cx="164160" cy="181080"/>
              </p14:xfrm>
            </p:contentPart>
          </mc:Choice>
          <mc:Fallback xmlns="">
            <p:pic>
              <p:nvPicPr>
                <p:cNvPr id="21" name="Ink 20">
                  <a:extLst>
                    <a:ext uri="{FF2B5EF4-FFF2-40B4-BE49-F238E27FC236}">
                      <a16:creationId xmlns:a16="http://schemas.microsoft.com/office/drawing/2014/main" id="{DCA1C3F4-2261-462B-B005-56C0905B0661}"/>
                    </a:ext>
                  </a:extLst>
                </p:cNvPr>
                <p:cNvPicPr/>
                <p:nvPr/>
              </p:nvPicPr>
              <p:blipFill>
                <a:blip r:embed="rId33"/>
                <a:stretch>
                  <a:fillRect/>
                </a:stretch>
              </p:blipFill>
              <p:spPr>
                <a:xfrm>
                  <a:off x="6547834" y="2015846"/>
                  <a:ext cx="235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62752447-238E-47C3-94AD-15756D3407C5}"/>
                    </a:ext>
                  </a:extLst>
                </p14:cNvPr>
                <p14:cNvContentPartPr/>
                <p14:nvPr/>
              </p14:nvContentPartPr>
              <p14:xfrm>
                <a:off x="6845194" y="1836566"/>
                <a:ext cx="12240" cy="20520"/>
              </p14:xfrm>
            </p:contentPart>
          </mc:Choice>
          <mc:Fallback xmlns="">
            <p:pic>
              <p:nvPicPr>
                <p:cNvPr id="22" name="Ink 21">
                  <a:extLst>
                    <a:ext uri="{FF2B5EF4-FFF2-40B4-BE49-F238E27FC236}">
                      <a16:creationId xmlns:a16="http://schemas.microsoft.com/office/drawing/2014/main" id="{62752447-238E-47C3-94AD-15756D3407C5}"/>
                    </a:ext>
                  </a:extLst>
                </p:cNvPr>
                <p:cNvPicPr/>
                <p:nvPr/>
              </p:nvPicPr>
              <p:blipFill>
                <a:blip r:embed="rId35"/>
                <a:stretch>
                  <a:fillRect/>
                </a:stretch>
              </p:blipFill>
              <p:spPr>
                <a:xfrm>
                  <a:off x="6809554" y="1800926"/>
                  <a:ext cx="83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1CD481E-9C65-4360-8310-CDB23468F6A8}"/>
                    </a:ext>
                  </a:extLst>
                </p14:cNvPr>
                <p14:cNvContentPartPr/>
                <p14:nvPr/>
              </p14:nvContentPartPr>
              <p14:xfrm>
                <a:off x="6868594" y="2105486"/>
                <a:ext cx="27000" cy="133920"/>
              </p14:xfrm>
            </p:contentPart>
          </mc:Choice>
          <mc:Fallback xmlns="">
            <p:pic>
              <p:nvPicPr>
                <p:cNvPr id="23" name="Ink 22">
                  <a:extLst>
                    <a:ext uri="{FF2B5EF4-FFF2-40B4-BE49-F238E27FC236}">
                      <a16:creationId xmlns:a16="http://schemas.microsoft.com/office/drawing/2014/main" id="{C1CD481E-9C65-4360-8310-CDB23468F6A8}"/>
                    </a:ext>
                  </a:extLst>
                </p:cNvPr>
                <p:cNvPicPr/>
                <p:nvPr/>
              </p:nvPicPr>
              <p:blipFill>
                <a:blip r:embed="rId37"/>
                <a:stretch>
                  <a:fillRect/>
                </a:stretch>
              </p:blipFill>
              <p:spPr>
                <a:xfrm>
                  <a:off x="6832954" y="2069846"/>
                  <a:ext cx="98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6A396095-8211-4EF4-BC61-50106D73E235}"/>
                    </a:ext>
                  </a:extLst>
                </p14:cNvPr>
                <p14:cNvContentPartPr/>
                <p14:nvPr/>
              </p14:nvContentPartPr>
              <p14:xfrm>
                <a:off x="6978034" y="2052926"/>
                <a:ext cx="151200" cy="161640"/>
              </p14:xfrm>
            </p:contentPart>
          </mc:Choice>
          <mc:Fallback xmlns="">
            <p:pic>
              <p:nvPicPr>
                <p:cNvPr id="24" name="Ink 23">
                  <a:extLst>
                    <a:ext uri="{FF2B5EF4-FFF2-40B4-BE49-F238E27FC236}">
                      <a16:creationId xmlns:a16="http://schemas.microsoft.com/office/drawing/2014/main" id="{6A396095-8211-4EF4-BC61-50106D73E235}"/>
                    </a:ext>
                  </a:extLst>
                </p:cNvPr>
                <p:cNvPicPr/>
                <p:nvPr/>
              </p:nvPicPr>
              <p:blipFill>
                <a:blip r:embed="rId39"/>
                <a:stretch>
                  <a:fillRect/>
                </a:stretch>
              </p:blipFill>
              <p:spPr>
                <a:xfrm>
                  <a:off x="6942394" y="2016926"/>
                  <a:ext cx="2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124BC36-FE70-453C-8D01-85BAF06B0C59}"/>
                    </a:ext>
                  </a:extLst>
                </p14:cNvPr>
                <p14:cNvContentPartPr/>
                <p14:nvPr/>
              </p14:nvContentPartPr>
              <p14:xfrm>
                <a:off x="7334074" y="1836926"/>
                <a:ext cx="27000" cy="260280"/>
              </p14:xfrm>
            </p:contentPart>
          </mc:Choice>
          <mc:Fallback xmlns="">
            <p:pic>
              <p:nvPicPr>
                <p:cNvPr id="25" name="Ink 24">
                  <a:extLst>
                    <a:ext uri="{FF2B5EF4-FFF2-40B4-BE49-F238E27FC236}">
                      <a16:creationId xmlns:a16="http://schemas.microsoft.com/office/drawing/2014/main" id="{F124BC36-FE70-453C-8D01-85BAF06B0C59}"/>
                    </a:ext>
                  </a:extLst>
                </p:cNvPr>
                <p:cNvPicPr/>
                <p:nvPr/>
              </p:nvPicPr>
              <p:blipFill>
                <a:blip r:embed="rId41"/>
                <a:stretch>
                  <a:fillRect/>
                </a:stretch>
              </p:blipFill>
              <p:spPr>
                <a:xfrm>
                  <a:off x="7298074" y="1801286"/>
                  <a:ext cx="98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76A52A95-8564-415E-8ABF-463237BC09B3}"/>
                    </a:ext>
                  </a:extLst>
                </p14:cNvPr>
                <p14:cNvContentPartPr/>
                <p14:nvPr/>
              </p14:nvContentPartPr>
              <p14:xfrm>
                <a:off x="7244434" y="1894886"/>
                <a:ext cx="187920" cy="51840"/>
              </p14:xfrm>
            </p:contentPart>
          </mc:Choice>
          <mc:Fallback xmlns="">
            <p:pic>
              <p:nvPicPr>
                <p:cNvPr id="26" name="Ink 25">
                  <a:extLst>
                    <a:ext uri="{FF2B5EF4-FFF2-40B4-BE49-F238E27FC236}">
                      <a16:creationId xmlns:a16="http://schemas.microsoft.com/office/drawing/2014/main" id="{76A52A95-8564-415E-8ABF-463237BC09B3}"/>
                    </a:ext>
                  </a:extLst>
                </p:cNvPr>
                <p:cNvPicPr/>
                <p:nvPr/>
              </p:nvPicPr>
              <p:blipFill>
                <a:blip r:embed="rId43"/>
                <a:stretch>
                  <a:fillRect/>
                </a:stretch>
              </p:blipFill>
              <p:spPr>
                <a:xfrm>
                  <a:off x="7208434" y="1859246"/>
                  <a:ext cx="259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9D7E8729-B8AE-4481-9941-B0AB79643A14}"/>
                    </a:ext>
                  </a:extLst>
                </p14:cNvPr>
                <p14:cNvContentPartPr/>
                <p14:nvPr/>
              </p14:nvContentPartPr>
              <p14:xfrm>
                <a:off x="7319674" y="1893446"/>
                <a:ext cx="30240" cy="354240"/>
              </p14:xfrm>
            </p:contentPart>
          </mc:Choice>
          <mc:Fallback xmlns="">
            <p:pic>
              <p:nvPicPr>
                <p:cNvPr id="29" name="Ink 28">
                  <a:extLst>
                    <a:ext uri="{FF2B5EF4-FFF2-40B4-BE49-F238E27FC236}">
                      <a16:creationId xmlns:a16="http://schemas.microsoft.com/office/drawing/2014/main" id="{9D7E8729-B8AE-4481-9941-B0AB79643A14}"/>
                    </a:ext>
                  </a:extLst>
                </p:cNvPr>
                <p:cNvPicPr/>
                <p:nvPr/>
              </p:nvPicPr>
              <p:blipFill>
                <a:blip r:embed="rId45"/>
                <a:stretch>
                  <a:fillRect/>
                </a:stretch>
              </p:blipFill>
              <p:spPr>
                <a:xfrm>
                  <a:off x="7284034" y="1857446"/>
                  <a:ext cx="101880" cy="425880"/>
                </a:xfrm>
                <a:prstGeom prst="rect">
                  <a:avLst/>
                </a:prstGeom>
              </p:spPr>
            </p:pic>
          </mc:Fallback>
        </mc:AlternateContent>
      </p:grpSp>
      <p:grpSp>
        <p:nvGrpSpPr>
          <p:cNvPr id="44" name="Group 43">
            <a:extLst>
              <a:ext uri="{FF2B5EF4-FFF2-40B4-BE49-F238E27FC236}">
                <a16:creationId xmlns:a16="http://schemas.microsoft.com/office/drawing/2014/main" id="{05C3A7F9-E971-4C2F-86A8-28282D1A1D55}"/>
              </a:ext>
            </a:extLst>
          </p:cNvPr>
          <p:cNvGrpSpPr/>
          <p:nvPr/>
        </p:nvGrpSpPr>
        <p:grpSpPr>
          <a:xfrm>
            <a:off x="7800634" y="1787246"/>
            <a:ext cx="2242080" cy="497880"/>
            <a:chOff x="7800634" y="1787246"/>
            <a:chExt cx="2242080" cy="497880"/>
          </a:xfrm>
        </p:grpSpPr>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F2B2CAD-2F6E-4A53-88A6-3125C7A44279}"/>
                    </a:ext>
                  </a:extLst>
                </p14:cNvPr>
                <p14:cNvContentPartPr/>
                <p14:nvPr/>
              </p14:nvContentPartPr>
              <p14:xfrm>
                <a:off x="7800634" y="1825766"/>
                <a:ext cx="228600" cy="312480"/>
              </p14:xfrm>
            </p:contentPart>
          </mc:Choice>
          <mc:Fallback xmlns="">
            <p:pic>
              <p:nvPicPr>
                <p:cNvPr id="31" name="Ink 30">
                  <a:extLst>
                    <a:ext uri="{FF2B5EF4-FFF2-40B4-BE49-F238E27FC236}">
                      <a16:creationId xmlns:a16="http://schemas.microsoft.com/office/drawing/2014/main" id="{0F2B2CAD-2F6E-4A53-88A6-3125C7A44279}"/>
                    </a:ext>
                  </a:extLst>
                </p:cNvPr>
                <p:cNvPicPr/>
                <p:nvPr/>
              </p:nvPicPr>
              <p:blipFill>
                <a:blip r:embed="rId47"/>
                <a:stretch>
                  <a:fillRect/>
                </a:stretch>
              </p:blipFill>
              <p:spPr>
                <a:xfrm>
                  <a:off x="7764994" y="1790126"/>
                  <a:ext cx="3002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678EAD50-D3ED-4849-AA06-F8E24562B702}"/>
                    </a:ext>
                  </a:extLst>
                </p14:cNvPr>
                <p14:cNvContentPartPr/>
                <p14:nvPr/>
              </p14:nvContentPartPr>
              <p14:xfrm>
                <a:off x="8098354" y="1874726"/>
                <a:ext cx="214560" cy="277920"/>
              </p14:xfrm>
            </p:contentPart>
          </mc:Choice>
          <mc:Fallback xmlns="">
            <p:pic>
              <p:nvPicPr>
                <p:cNvPr id="32" name="Ink 31">
                  <a:extLst>
                    <a:ext uri="{FF2B5EF4-FFF2-40B4-BE49-F238E27FC236}">
                      <a16:creationId xmlns:a16="http://schemas.microsoft.com/office/drawing/2014/main" id="{678EAD50-D3ED-4849-AA06-F8E24562B702}"/>
                    </a:ext>
                  </a:extLst>
                </p:cNvPr>
                <p:cNvPicPr/>
                <p:nvPr/>
              </p:nvPicPr>
              <p:blipFill>
                <a:blip r:embed="rId49"/>
                <a:stretch>
                  <a:fillRect/>
                </a:stretch>
              </p:blipFill>
              <p:spPr>
                <a:xfrm>
                  <a:off x="8062714" y="1838726"/>
                  <a:ext cx="286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E053272-73FC-47A3-9F0D-D7C8A8D8D5F6}"/>
                    </a:ext>
                  </a:extLst>
                </p14:cNvPr>
                <p14:cNvContentPartPr/>
                <p14:nvPr/>
              </p14:nvContentPartPr>
              <p14:xfrm>
                <a:off x="8347114" y="2009006"/>
                <a:ext cx="146160" cy="276120"/>
              </p14:xfrm>
            </p:contentPart>
          </mc:Choice>
          <mc:Fallback xmlns="">
            <p:pic>
              <p:nvPicPr>
                <p:cNvPr id="33" name="Ink 32">
                  <a:extLst>
                    <a:ext uri="{FF2B5EF4-FFF2-40B4-BE49-F238E27FC236}">
                      <a16:creationId xmlns:a16="http://schemas.microsoft.com/office/drawing/2014/main" id="{6E053272-73FC-47A3-9F0D-D7C8A8D8D5F6}"/>
                    </a:ext>
                  </a:extLst>
                </p:cNvPr>
                <p:cNvPicPr/>
                <p:nvPr/>
              </p:nvPicPr>
              <p:blipFill>
                <a:blip r:embed="rId51"/>
                <a:stretch>
                  <a:fillRect/>
                </a:stretch>
              </p:blipFill>
              <p:spPr>
                <a:xfrm>
                  <a:off x="8311474" y="1973366"/>
                  <a:ext cx="2178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A4EC8FC0-B691-4AAF-BC2D-AD8963DCFA36}"/>
                    </a:ext>
                  </a:extLst>
                </p14:cNvPr>
                <p14:cNvContentPartPr/>
                <p14:nvPr/>
              </p14:nvContentPartPr>
              <p14:xfrm>
                <a:off x="8469874" y="1829726"/>
                <a:ext cx="1440" cy="26280"/>
              </p14:xfrm>
            </p:contentPart>
          </mc:Choice>
          <mc:Fallback xmlns="">
            <p:pic>
              <p:nvPicPr>
                <p:cNvPr id="34" name="Ink 33">
                  <a:extLst>
                    <a:ext uri="{FF2B5EF4-FFF2-40B4-BE49-F238E27FC236}">
                      <a16:creationId xmlns:a16="http://schemas.microsoft.com/office/drawing/2014/main" id="{A4EC8FC0-B691-4AAF-BC2D-AD8963DCFA36}"/>
                    </a:ext>
                  </a:extLst>
                </p:cNvPr>
                <p:cNvPicPr/>
                <p:nvPr/>
              </p:nvPicPr>
              <p:blipFill>
                <a:blip r:embed="rId53"/>
                <a:stretch>
                  <a:fillRect/>
                </a:stretch>
              </p:blipFill>
              <p:spPr>
                <a:xfrm>
                  <a:off x="8433874" y="1793726"/>
                  <a:ext cx="73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9F64C7FA-D20F-44A5-B81C-CDE2249CAFCD}"/>
                    </a:ext>
                  </a:extLst>
                </p14:cNvPr>
                <p14:cNvContentPartPr/>
                <p14:nvPr/>
              </p14:nvContentPartPr>
              <p14:xfrm>
                <a:off x="8633314" y="1983086"/>
                <a:ext cx="166680" cy="161640"/>
              </p14:xfrm>
            </p:contentPart>
          </mc:Choice>
          <mc:Fallback xmlns="">
            <p:pic>
              <p:nvPicPr>
                <p:cNvPr id="35" name="Ink 34">
                  <a:extLst>
                    <a:ext uri="{FF2B5EF4-FFF2-40B4-BE49-F238E27FC236}">
                      <a16:creationId xmlns:a16="http://schemas.microsoft.com/office/drawing/2014/main" id="{9F64C7FA-D20F-44A5-B81C-CDE2249CAFCD}"/>
                    </a:ext>
                  </a:extLst>
                </p:cNvPr>
                <p:cNvPicPr/>
                <p:nvPr/>
              </p:nvPicPr>
              <p:blipFill>
                <a:blip r:embed="rId55"/>
                <a:stretch>
                  <a:fillRect/>
                </a:stretch>
              </p:blipFill>
              <p:spPr>
                <a:xfrm>
                  <a:off x="8597314" y="1947086"/>
                  <a:ext cx="23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6624A61F-E16E-4E21-A763-4F17A2910902}"/>
                    </a:ext>
                  </a:extLst>
                </p14:cNvPr>
                <p14:cNvContentPartPr/>
                <p14:nvPr/>
              </p14:nvContentPartPr>
              <p14:xfrm>
                <a:off x="8946154" y="1931606"/>
                <a:ext cx="208800" cy="204840"/>
              </p14:xfrm>
            </p:contentPart>
          </mc:Choice>
          <mc:Fallback xmlns="">
            <p:pic>
              <p:nvPicPr>
                <p:cNvPr id="36" name="Ink 35">
                  <a:extLst>
                    <a:ext uri="{FF2B5EF4-FFF2-40B4-BE49-F238E27FC236}">
                      <a16:creationId xmlns:a16="http://schemas.microsoft.com/office/drawing/2014/main" id="{6624A61F-E16E-4E21-A763-4F17A2910902}"/>
                    </a:ext>
                  </a:extLst>
                </p:cNvPr>
                <p:cNvPicPr/>
                <p:nvPr/>
              </p:nvPicPr>
              <p:blipFill>
                <a:blip r:embed="rId57"/>
                <a:stretch>
                  <a:fillRect/>
                </a:stretch>
              </p:blipFill>
              <p:spPr>
                <a:xfrm>
                  <a:off x="8910514" y="1895606"/>
                  <a:ext cx="2804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4E88317F-E5A6-4114-AE8D-FA3C7F9880F6}"/>
                    </a:ext>
                  </a:extLst>
                </p14:cNvPr>
                <p14:cNvContentPartPr/>
                <p14:nvPr/>
              </p14:nvContentPartPr>
              <p14:xfrm>
                <a:off x="9282034" y="1787246"/>
                <a:ext cx="16920" cy="317520"/>
              </p14:xfrm>
            </p:contentPart>
          </mc:Choice>
          <mc:Fallback xmlns="">
            <p:pic>
              <p:nvPicPr>
                <p:cNvPr id="37" name="Ink 36">
                  <a:extLst>
                    <a:ext uri="{FF2B5EF4-FFF2-40B4-BE49-F238E27FC236}">
                      <a16:creationId xmlns:a16="http://schemas.microsoft.com/office/drawing/2014/main" id="{4E88317F-E5A6-4114-AE8D-FA3C7F9880F6}"/>
                    </a:ext>
                  </a:extLst>
                </p:cNvPr>
                <p:cNvPicPr/>
                <p:nvPr/>
              </p:nvPicPr>
              <p:blipFill>
                <a:blip r:embed="rId59"/>
                <a:stretch>
                  <a:fillRect/>
                </a:stretch>
              </p:blipFill>
              <p:spPr>
                <a:xfrm>
                  <a:off x="9246394" y="1751606"/>
                  <a:ext cx="885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6DE05BC0-D46F-420A-86C7-9D9ECA1DAE94}"/>
                    </a:ext>
                  </a:extLst>
                </p14:cNvPr>
                <p14:cNvContentPartPr/>
                <p14:nvPr/>
              </p14:nvContentPartPr>
              <p14:xfrm>
                <a:off x="9163594" y="1875446"/>
                <a:ext cx="251640" cy="12600"/>
              </p14:xfrm>
            </p:contentPart>
          </mc:Choice>
          <mc:Fallback xmlns="">
            <p:pic>
              <p:nvPicPr>
                <p:cNvPr id="38" name="Ink 37">
                  <a:extLst>
                    <a:ext uri="{FF2B5EF4-FFF2-40B4-BE49-F238E27FC236}">
                      <a16:creationId xmlns:a16="http://schemas.microsoft.com/office/drawing/2014/main" id="{6DE05BC0-D46F-420A-86C7-9D9ECA1DAE94}"/>
                    </a:ext>
                  </a:extLst>
                </p:cNvPr>
                <p:cNvPicPr/>
                <p:nvPr/>
              </p:nvPicPr>
              <p:blipFill>
                <a:blip r:embed="rId61"/>
                <a:stretch>
                  <a:fillRect/>
                </a:stretch>
              </p:blipFill>
              <p:spPr>
                <a:xfrm>
                  <a:off x="9127954" y="1839806"/>
                  <a:ext cx="3232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0D600223-D843-4840-8E80-5F3F2E7CBE0C}"/>
                    </a:ext>
                  </a:extLst>
                </p14:cNvPr>
                <p14:cNvContentPartPr/>
                <p14:nvPr/>
              </p14:nvContentPartPr>
              <p14:xfrm>
                <a:off x="9467074" y="1805606"/>
                <a:ext cx="4320" cy="16920"/>
              </p14:xfrm>
            </p:contentPart>
          </mc:Choice>
          <mc:Fallback xmlns="">
            <p:pic>
              <p:nvPicPr>
                <p:cNvPr id="39" name="Ink 38">
                  <a:extLst>
                    <a:ext uri="{FF2B5EF4-FFF2-40B4-BE49-F238E27FC236}">
                      <a16:creationId xmlns:a16="http://schemas.microsoft.com/office/drawing/2014/main" id="{0D600223-D843-4840-8E80-5F3F2E7CBE0C}"/>
                    </a:ext>
                  </a:extLst>
                </p:cNvPr>
                <p:cNvPicPr/>
                <p:nvPr/>
              </p:nvPicPr>
              <p:blipFill>
                <a:blip r:embed="rId63"/>
                <a:stretch>
                  <a:fillRect/>
                </a:stretch>
              </p:blipFill>
              <p:spPr>
                <a:xfrm>
                  <a:off x="9431074" y="1769966"/>
                  <a:ext cx="75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0402D911-46BB-44CD-8EE7-C7C7A49C4BC7}"/>
                    </a:ext>
                  </a:extLst>
                </p14:cNvPr>
                <p14:cNvContentPartPr/>
                <p14:nvPr/>
              </p14:nvContentPartPr>
              <p14:xfrm>
                <a:off x="9418114" y="2031326"/>
                <a:ext cx="28800" cy="77760"/>
              </p14:xfrm>
            </p:contentPart>
          </mc:Choice>
          <mc:Fallback xmlns="">
            <p:pic>
              <p:nvPicPr>
                <p:cNvPr id="40" name="Ink 39">
                  <a:extLst>
                    <a:ext uri="{FF2B5EF4-FFF2-40B4-BE49-F238E27FC236}">
                      <a16:creationId xmlns:a16="http://schemas.microsoft.com/office/drawing/2014/main" id="{0402D911-46BB-44CD-8EE7-C7C7A49C4BC7}"/>
                    </a:ext>
                  </a:extLst>
                </p:cNvPr>
                <p:cNvPicPr/>
                <p:nvPr/>
              </p:nvPicPr>
              <p:blipFill>
                <a:blip r:embed="rId65"/>
                <a:stretch>
                  <a:fillRect/>
                </a:stretch>
              </p:blipFill>
              <p:spPr>
                <a:xfrm>
                  <a:off x="9382114" y="1995326"/>
                  <a:ext cx="100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2D6EA49D-F8F5-4437-BDD4-4CBC27499E31}"/>
                    </a:ext>
                  </a:extLst>
                </p14:cNvPr>
                <p14:cNvContentPartPr/>
                <p14:nvPr/>
              </p14:nvContentPartPr>
              <p14:xfrm>
                <a:off x="9388234" y="1918286"/>
                <a:ext cx="46080" cy="211680"/>
              </p14:xfrm>
            </p:contentPart>
          </mc:Choice>
          <mc:Fallback xmlns="">
            <p:pic>
              <p:nvPicPr>
                <p:cNvPr id="41" name="Ink 40">
                  <a:extLst>
                    <a:ext uri="{FF2B5EF4-FFF2-40B4-BE49-F238E27FC236}">
                      <a16:creationId xmlns:a16="http://schemas.microsoft.com/office/drawing/2014/main" id="{2D6EA49D-F8F5-4437-BDD4-4CBC27499E31}"/>
                    </a:ext>
                  </a:extLst>
                </p:cNvPr>
                <p:cNvPicPr/>
                <p:nvPr/>
              </p:nvPicPr>
              <p:blipFill>
                <a:blip r:embed="rId67"/>
                <a:stretch>
                  <a:fillRect/>
                </a:stretch>
              </p:blipFill>
              <p:spPr>
                <a:xfrm>
                  <a:off x="9352594" y="1882286"/>
                  <a:ext cx="1177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4D2832E-CAFD-40A3-9201-A56B0C15899C}"/>
                    </a:ext>
                  </a:extLst>
                </p14:cNvPr>
                <p14:cNvContentPartPr/>
                <p14:nvPr/>
              </p14:nvContentPartPr>
              <p14:xfrm>
                <a:off x="9546634" y="1949966"/>
                <a:ext cx="144360" cy="126720"/>
              </p14:xfrm>
            </p:contentPart>
          </mc:Choice>
          <mc:Fallback xmlns="">
            <p:pic>
              <p:nvPicPr>
                <p:cNvPr id="42" name="Ink 41">
                  <a:extLst>
                    <a:ext uri="{FF2B5EF4-FFF2-40B4-BE49-F238E27FC236}">
                      <a16:creationId xmlns:a16="http://schemas.microsoft.com/office/drawing/2014/main" id="{D4D2832E-CAFD-40A3-9201-A56B0C15899C}"/>
                    </a:ext>
                  </a:extLst>
                </p:cNvPr>
                <p:cNvPicPr/>
                <p:nvPr/>
              </p:nvPicPr>
              <p:blipFill>
                <a:blip r:embed="rId69"/>
                <a:stretch>
                  <a:fillRect/>
                </a:stretch>
              </p:blipFill>
              <p:spPr>
                <a:xfrm>
                  <a:off x="9510634" y="1913966"/>
                  <a:ext cx="216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5DA99642-AEEA-47DC-9797-6EDCEDCA09E0}"/>
                    </a:ext>
                  </a:extLst>
                </p14:cNvPr>
                <p14:cNvContentPartPr/>
                <p14:nvPr/>
              </p14:nvContentPartPr>
              <p14:xfrm>
                <a:off x="9807274" y="1947446"/>
                <a:ext cx="235440" cy="163080"/>
              </p14:xfrm>
            </p:contentPart>
          </mc:Choice>
          <mc:Fallback xmlns="">
            <p:pic>
              <p:nvPicPr>
                <p:cNvPr id="43" name="Ink 42">
                  <a:extLst>
                    <a:ext uri="{FF2B5EF4-FFF2-40B4-BE49-F238E27FC236}">
                      <a16:creationId xmlns:a16="http://schemas.microsoft.com/office/drawing/2014/main" id="{5DA99642-AEEA-47DC-9797-6EDCEDCA09E0}"/>
                    </a:ext>
                  </a:extLst>
                </p:cNvPr>
                <p:cNvPicPr/>
                <p:nvPr/>
              </p:nvPicPr>
              <p:blipFill>
                <a:blip r:embed="rId71"/>
                <a:stretch>
                  <a:fillRect/>
                </a:stretch>
              </p:blipFill>
              <p:spPr>
                <a:xfrm>
                  <a:off x="9771634" y="1911806"/>
                  <a:ext cx="307080" cy="234720"/>
                </a:xfrm>
                <a:prstGeom prst="rect">
                  <a:avLst/>
                </a:prstGeom>
              </p:spPr>
            </p:pic>
          </mc:Fallback>
        </mc:AlternateContent>
      </p:grpSp>
      <p:grpSp>
        <p:nvGrpSpPr>
          <p:cNvPr id="57" name="Group 56">
            <a:extLst>
              <a:ext uri="{FF2B5EF4-FFF2-40B4-BE49-F238E27FC236}">
                <a16:creationId xmlns:a16="http://schemas.microsoft.com/office/drawing/2014/main" id="{C1732B07-8720-40F0-8E83-ED7279DE19C5}"/>
              </a:ext>
            </a:extLst>
          </p:cNvPr>
          <p:cNvGrpSpPr/>
          <p:nvPr/>
        </p:nvGrpSpPr>
        <p:grpSpPr>
          <a:xfrm>
            <a:off x="7438114" y="2586086"/>
            <a:ext cx="1156680" cy="434880"/>
            <a:chOff x="7438114" y="2586086"/>
            <a:chExt cx="1156680" cy="434880"/>
          </a:xfrm>
        </p:grpSpPr>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279E706C-4E71-4FE5-A4CD-710C8EA534EB}"/>
                    </a:ext>
                  </a:extLst>
                </p14:cNvPr>
                <p14:cNvContentPartPr/>
                <p14:nvPr/>
              </p14:nvContentPartPr>
              <p14:xfrm>
                <a:off x="7438114" y="2586086"/>
                <a:ext cx="230040" cy="429480"/>
              </p14:xfrm>
            </p:contentPart>
          </mc:Choice>
          <mc:Fallback xmlns="">
            <p:pic>
              <p:nvPicPr>
                <p:cNvPr id="53" name="Ink 52">
                  <a:extLst>
                    <a:ext uri="{FF2B5EF4-FFF2-40B4-BE49-F238E27FC236}">
                      <a16:creationId xmlns:a16="http://schemas.microsoft.com/office/drawing/2014/main" id="{279E706C-4E71-4FE5-A4CD-710C8EA534EB}"/>
                    </a:ext>
                  </a:extLst>
                </p:cNvPr>
                <p:cNvPicPr/>
                <p:nvPr/>
              </p:nvPicPr>
              <p:blipFill>
                <a:blip r:embed="rId73"/>
                <a:stretch>
                  <a:fillRect/>
                </a:stretch>
              </p:blipFill>
              <p:spPr>
                <a:xfrm>
                  <a:off x="7402114" y="2550086"/>
                  <a:ext cx="3016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4125A1FB-C833-4254-9597-96A1018CF7F7}"/>
                    </a:ext>
                  </a:extLst>
                </p14:cNvPr>
                <p14:cNvContentPartPr/>
                <p14:nvPr/>
              </p14:nvContentPartPr>
              <p14:xfrm>
                <a:off x="7857514" y="2824766"/>
                <a:ext cx="136800" cy="196200"/>
              </p14:xfrm>
            </p:contentPart>
          </mc:Choice>
          <mc:Fallback xmlns="">
            <p:pic>
              <p:nvPicPr>
                <p:cNvPr id="54" name="Ink 53">
                  <a:extLst>
                    <a:ext uri="{FF2B5EF4-FFF2-40B4-BE49-F238E27FC236}">
                      <a16:creationId xmlns:a16="http://schemas.microsoft.com/office/drawing/2014/main" id="{4125A1FB-C833-4254-9597-96A1018CF7F7}"/>
                    </a:ext>
                  </a:extLst>
                </p:cNvPr>
                <p:cNvPicPr/>
                <p:nvPr/>
              </p:nvPicPr>
              <p:blipFill>
                <a:blip r:embed="rId75"/>
                <a:stretch>
                  <a:fillRect/>
                </a:stretch>
              </p:blipFill>
              <p:spPr>
                <a:xfrm>
                  <a:off x="7821514" y="2788766"/>
                  <a:ext cx="208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981F824B-AF7E-4E17-9F92-A96A36B6D511}"/>
                    </a:ext>
                  </a:extLst>
                </p14:cNvPr>
                <p14:cNvContentPartPr/>
                <p14:nvPr/>
              </p14:nvContentPartPr>
              <p14:xfrm>
                <a:off x="8105554" y="2736926"/>
                <a:ext cx="187920" cy="245520"/>
              </p14:xfrm>
            </p:contentPart>
          </mc:Choice>
          <mc:Fallback xmlns="">
            <p:pic>
              <p:nvPicPr>
                <p:cNvPr id="55" name="Ink 54">
                  <a:extLst>
                    <a:ext uri="{FF2B5EF4-FFF2-40B4-BE49-F238E27FC236}">
                      <a16:creationId xmlns:a16="http://schemas.microsoft.com/office/drawing/2014/main" id="{981F824B-AF7E-4E17-9F92-A96A36B6D511}"/>
                    </a:ext>
                  </a:extLst>
                </p:cNvPr>
                <p:cNvPicPr/>
                <p:nvPr/>
              </p:nvPicPr>
              <p:blipFill>
                <a:blip r:embed="rId77"/>
                <a:stretch>
                  <a:fillRect/>
                </a:stretch>
              </p:blipFill>
              <p:spPr>
                <a:xfrm>
                  <a:off x="8069914" y="2700926"/>
                  <a:ext cx="2595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EC406887-0F65-487E-885E-1E9659D82C9D}"/>
                    </a:ext>
                  </a:extLst>
                </p14:cNvPr>
                <p14:cNvContentPartPr/>
                <p14:nvPr/>
              </p14:nvContentPartPr>
              <p14:xfrm>
                <a:off x="8325874" y="2686886"/>
                <a:ext cx="268920" cy="278640"/>
              </p14:xfrm>
            </p:contentPart>
          </mc:Choice>
          <mc:Fallback xmlns="">
            <p:pic>
              <p:nvPicPr>
                <p:cNvPr id="56" name="Ink 55">
                  <a:extLst>
                    <a:ext uri="{FF2B5EF4-FFF2-40B4-BE49-F238E27FC236}">
                      <a16:creationId xmlns:a16="http://schemas.microsoft.com/office/drawing/2014/main" id="{EC406887-0F65-487E-885E-1E9659D82C9D}"/>
                    </a:ext>
                  </a:extLst>
                </p:cNvPr>
                <p:cNvPicPr/>
                <p:nvPr/>
              </p:nvPicPr>
              <p:blipFill>
                <a:blip r:embed="rId79"/>
                <a:stretch>
                  <a:fillRect/>
                </a:stretch>
              </p:blipFill>
              <p:spPr>
                <a:xfrm>
                  <a:off x="8290234" y="2651246"/>
                  <a:ext cx="340560" cy="350280"/>
                </a:xfrm>
                <a:prstGeom prst="rect">
                  <a:avLst/>
                </a:prstGeom>
              </p:spPr>
            </p:pic>
          </mc:Fallback>
        </mc:AlternateContent>
      </p:grpSp>
      <p:grpSp>
        <p:nvGrpSpPr>
          <p:cNvPr id="60" name="Group 59">
            <a:extLst>
              <a:ext uri="{FF2B5EF4-FFF2-40B4-BE49-F238E27FC236}">
                <a16:creationId xmlns:a16="http://schemas.microsoft.com/office/drawing/2014/main" id="{F842E1E7-9123-4F9D-BB42-0EB1B8A906E9}"/>
              </a:ext>
            </a:extLst>
          </p:cNvPr>
          <p:cNvGrpSpPr/>
          <p:nvPr/>
        </p:nvGrpSpPr>
        <p:grpSpPr>
          <a:xfrm>
            <a:off x="8816914" y="2473406"/>
            <a:ext cx="172800" cy="104400"/>
            <a:chOff x="8816914" y="2473406"/>
            <a:chExt cx="172800" cy="104400"/>
          </a:xfrm>
        </p:grpSpPr>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CCCA4BA5-C4BE-404C-A2CA-880F43A6623B}"/>
                    </a:ext>
                  </a:extLst>
                </p14:cNvPr>
                <p14:cNvContentPartPr/>
                <p14:nvPr/>
              </p14:nvContentPartPr>
              <p14:xfrm>
                <a:off x="8816914" y="2473406"/>
                <a:ext cx="23760" cy="104400"/>
              </p14:xfrm>
            </p:contentPart>
          </mc:Choice>
          <mc:Fallback xmlns="">
            <p:pic>
              <p:nvPicPr>
                <p:cNvPr id="58" name="Ink 57">
                  <a:extLst>
                    <a:ext uri="{FF2B5EF4-FFF2-40B4-BE49-F238E27FC236}">
                      <a16:creationId xmlns:a16="http://schemas.microsoft.com/office/drawing/2014/main" id="{CCCA4BA5-C4BE-404C-A2CA-880F43A6623B}"/>
                    </a:ext>
                  </a:extLst>
                </p:cNvPr>
                <p:cNvPicPr/>
                <p:nvPr/>
              </p:nvPicPr>
              <p:blipFill>
                <a:blip r:embed="rId81"/>
                <a:stretch>
                  <a:fillRect/>
                </a:stretch>
              </p:blipFill>
              <p:spPr>
                <a:xfrm>
                  <a:off x="8781274" y="2437766"/>
                  <a:ext cx="95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09EA5848-A4BC-4F70-BC04-64E3609866F5}"/>
                    </a:ext>
                  </a:extLst>
                </p14:cNvPr>
                <p14:cNvContentPartPr/>
                <p14:nvPr/>
              </p14:nvContentPartPr>
              <p14:xfrm>
                <a:off x="8965954" y="2484566"/>
                <a:ext cx="23760" cy="70200"/>
              </p14:xfrm>
            </p:contentPart>
          </mc:Choice>
          <mc:Fallback xmlns="">
            <p:pic>
              <p:nvPicPr>
                <p:cNvPr id="59" name="Ink 58">
                  <a:extLst>
                    <a:ext uri="{FF2B5EF4-FFF2-40B4-BE49-F238E27FC236}">
                      <a16:creationId xmlns:a16="http://schemas.microsoft.com/office/drawing/2014/main" id="{09EA5848-A4BC-4F70-BC04-64E3609866F5}"/>
                    </a:ext>
                  </a:extLst>
                </p:cNvPr>
                <p:cNvPicPr/>
                <p:nvPr/>
              </p:nvPicPr>
              <p:blipFill>
                <a:blip r:embed="rId83"/>
                <a:stretch>
                  <a:fillRect/>
                </a:stretch>
              </p:blipFill>
              <p:spPr>
                <a:xfrm>
                  <a:off x="8930314" y="2448566"/>
                  <a:ext cx="95400" cy="141840"/>
                </a:xfrm>
                <a:prstGeom prst="rect">
                  <a:avLst/>
                </a:prstGeom>
              </p:spPr>
            </p:pic>
          </mc:Fallback>
        </mc:AlternateContent>
      </p:grpSp>
      <p:grpSp>
        <p:nvGrpSpPr>
          <p:cNvPr id="63" name="Group 62">
            <a:extLst>
              <a:ext uri="{FF2B5EF4-FFF2-40B4-BE49-F238E27FC236}">
                <a16:creationId xmlns:a16="http://schemas.microsoft.com/office/drawing/2014/main" id="{08E7A9B3-356A-47F9-88B7-C795E7BBCD77}"/>
              </a:ext>
            </a:extLst>
          </p:cNvPr>
          <p:cNvGrpSpPr/>
          <p:nvPr/>
        </p:nvGrpSpPr>
        <p:grpSpPr>
          <a:xfrm>
            <a:off x="5500954" y="2471606"/>
            <a:ext cx="1513080" cy="627480"/>
            <a:chOff x="5500954" y="2471606"/>
            <a:chExt cx="1513080" cy="627480"/>
          </a:xfrm>
        </p:grpSpPr>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3EFA6967-211A-4C46-BC03-B9CAB87F3400}"/>
                    </a:ext>
                  </a:extLst>
                </p14:cNvPr>
                <p14:cNvContentPartPr/>
                <p14:nvPr/>
              </p14:nvContentPartPr>
              <p14:xfrm>
                <a:off x="5924674" y="2600846"/>
                <a:ext cx="27720" cy="462240"/>
              </p14:xfrm>
            </p:contentPart>
          </mc:Choice>
          <mc:Fallback xmlns="">
            <p:pic>
              <p:nvPicPr>
                <p:cNvPr id="45" name="Ink 44">
                  <a:extLst>
                    <a:ext uri="{FF2B5EF4-FFF2-40B4-BE49-F238E27FC236}">
                      <a16:creationId xmlns:a16="http://schemas.microsoft.com/office/drawing/2014/main" id="{3EFA6967-211A-4C46-BC03-B9CAB87F3400}"/>
                    </a:ext>
                  </a:extLst>
                </p:cNvPr>
                <p:cNvPicPr/>
                <p:nvPr/>
              </p:nvPicPr>
              <p:blipFill>
                <a:blip r:embed="rId85"/>
                <a:stretch>
                  <a:fillRect/>
                </a:stretch>
              </p:blipFill>
              <p:spPr>
                <a:xfrm>
                  <a:off x="5888674" y="2564846"/>
                  <a:ext cx="993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5C75FB45-E5E7-42A8-8752-0F70A846DA3C}"/>
                    </a:ext>
                  </a:extLst>
                </p14:cNvPr>
                <p14:cNvContentPartPr/>
                <p14:nvPr/>
              </p14:nvContentPartPr>
              <p14:xfrm>
                <a:off x="5920354" y="2591846"/>
                <a:ext cx="224280" cy="449280"/>
              </p14:xfrm>
            </p:contentPart>
          </mc:Choice>
          <mc:Fallback xmlns="">
            <p:pic>
              <p:nvPicPr>
                <p:cNvPr id="46" name="Ink 45">
                  <a:extLst>
                    <a:ext uri="{FF2B5EF4-FFF2-40B4-BE49-F238E27FC236}">
                      <a16:creationId xmlns:a16="http://schemas.microsoft.com/office/drawing/2014/main" id="{5C75FB45-E5E7-42A8-8752-0F70A846DA3C}"/>
                    </a:ext>
                  </a:extLst>
                </p:cNvPr>
                <p:cNvPicPr/>
                <p:nvPr/>
              </p:nvPicPr>
              <p:blipFill>
                <a:blip r:embed="rId87"/>
                <a:stretch>
                  <a:fillRect/>
                </a:stretch>
              </p:blipFill>
              <p:spPr>
                <a:xfrm>
                  <a:off x="5884354" y="2556206"/>
                  <a:ext cx="2959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A3E71D99-465E-48C5-B870-3E15C96C2195}"/>
                    </a:ext>
                  </a:extLst>
                </p14:cNvPr>
                <p14:cNvContentPartPr/>
                <p14:nvPr/>
              </p14:nvContentPartPr>
              <p14:xfrm>
                <a:off x="6273514" y="2864726"/>
                <a:ext cx="321840" cy="206640"/>
              </p14:xfrm>
            </p:contentPart>
          </mc:Choice>
          <mc:Fallback xmlns="">
            <p:pic>
              <p:nvPicPr>
                <p:cNvPr id="48" name="Ink 47">
                  <a:extLst>
                    <a:ext uri="{FF2B5EF4-FFF2-40B4-BE49-F238E27FC236}">
                      <a16:creationId xmlns:a16="http://schemas.microsoft.com/office/drawing/2014/main" id="{A3E71D99-465E-48C5-B870-3E15C96C2195}"/>
                    </a:ext>
                  </a:extLst>
                </p:cNvPr>
                <p:cNvPicPr/>
                <p:nvPr/>
              </p:nvPicPr>
              <p:blipFill>
                <a:blip r:embed="rId89"/>
                <a:stretch>
                  <a:fillRect/>
                </a:stretch>
              </p:blipFill>
              <p:spPr>
                <a:xfrm>
                  <a:off x="6237874" y="2829086"/>
                  <a:ext cx="3934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7C4B7703-F1A9-498B-8244-084205DA58BF}"/>
                    </a:ext>
                  </a:extLst>
                </p14:cNvPr>
                <p14:cNvContentPartPr/>
                <p14:nvPr/>
              </p14:nvContentPartPr>
              <p14:xfrm>
                <a:off x="6601474" y="2616686"/>
                <a:ext cx="39960" cy="482400"/>
              </p14:xfrm>
            </p:contentPart>
          </mc:Choice>
          <mc:Fallback xmlns="">
            <p:pic>
              <p:nvPicPr>
                <p:cNvPr id="49" name="Ink 48">
                  <a:extLst>
                    <a:ext uri="{FF2B5EF4-FFF2-40B4-BE49-F238E27FC236}">
                      <a16:creationId xmlns:a16="http://schemas.microsoft.com/office/drawing/2014/main" id="{7C4B7703-F1A9-498B-8244-084205DA58BF}"/>
                    </a:ext>
                  </a:extLst>
                </p:cNvPr>
                <p:cNvPicPr/>
                <p:nvPr/>
              </p:nvPicPr>
              <p:blipFill>
                <a:blip r:embed="rId91"/>
                <a:stretch>
                  <a:fillRect/>
                </a:stretch>
              </p:blipFill>
              <p:spPr>
                <a:xfrm>
                  <a:off x="6565474" y="2580686"/>
                  <a:ext cx="11160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E03D658B-2BD4-44FE-9794-5AAC3EE8F587}"/>
                    </a:ext>
                  </a:extLst>
                </p14:cNvPr>
                <p14:cNvContentPartPr/>
                <p14:nvPr/>
              </p14:nvContentPartPr>
              <p14:xfrm>
                <a:off x="6528754" y="2736926"/>
                <a:ext cx="257400" cy="60120"/>
              </p14:xfrm>
            </p:contentPart>
          </mc:Choice>
          <mc:Fallback xmlns="">
            <p:pic>
              <p:nvPicPr>
                <p:cNvPr id="50" name="Ink 49">
                  <a:extLst>
                    <a:ext uri="{FF2B5EF4-FFF2-40B4-BE49-F238E27FC236}">
                      <a16:creationId xmlns:a16="http://schemas.microsoft.com/office/drawing/2014/main" id="{E03D658B-2BD4-44FE-9794-5AAC3EE8F587}"/>
                    </a:ext>
                  </a:extLst>
                </p:cNvPr>
                <p:cNvPicPr/>
                <p:nvPr/>
              </p:nvPicPr>
              <p:blipFill>
                <a:blip r:embed="rId93"/>
                <a:stretch>
                  <a:fillRect/>
                </a:stretch>
              </p:blipFill>
              <p:spPr>
                <a:xfrm>
                  <a:off x="6492754" y="2700926"/>
                  <a:ext cx="329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C571308F-AB69-421E-9AB3-23823CC40873}"/>
                    </a:ext>
                  </a:extLst>
                </p14:cNvPr>
                <p14:cNvContentPartPr/>
                <p14:nvPr/>
              </p14:nvContentPartPr>
              <p14:xfrm>
                <a:off x="6755194" y="2856086"/>
                <a:ext cx="258840" cy="207360"/>
              </p14:xfrm>
            </p:contentPart>
          </mc:Choice>
          <mc:Fallback xmlns="">
            <p:pic>
              <p:nvPicPr>
                <p:cNvPr id="51" name="Ink 50">
                  <a:extLst>
                    <a:ext uri="{FF2B5EF4-FFF2-40B4-BE49-F238E27FC236}">
                      <a16:creationId xmlns:a16="http://schemas.microsoft.com/office/drawing/2014/main" id="{C571308F-AB69-421E-9AB3-23823CC40873}"/>
                    </a:ext>
                  </a:extLst>
                </p:cNvPr>
                <p:cNvPicPr/>
                <p:nvPr/>
              </p:nvPicPr>
              <p:blipFill>
                <a:blip r:embed="rId95"/>
                <a:stretch>
                  <a:fillRect/>
                </a:stretch>
              </p:blipFill>
              <p:spPr>
                <a:xfrm>
                  <a:off x="6719554" y="2820086"/>
                  <a:ext cx="330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5A2AEC93-9DDE-4E24-9A5F-7F399E1934EF}"/>
                    </a:ext>
                  </a:extLst>
                </p14:cNvPr>
                <p14:cNvContentPartPr/>
                <p14:nvPr/>
              </p14:nvContentPartPr>
              <p14:xfrm>
                <a:off x="5500954" y="2513726"/>
                <a:ext cx="115920" cy="126720"/>
              </p14:xfrm>
            </p:contentPart>
          </mc:Choice>
          <mc:Fallback xmlns="">
            <p:pic>
              <p:nvPicPr>
                <p:cNvPr id="61" name="Ink 60">
                  <a:extLst>
                    <a:ext uri="{FF2B5EF4-FFF2-40B4-BE49-F238E27FC236}">
                      <a16:creationId xmlns:a16="http://schemas.microsoft.com/office/drawing/2014/main" id="{5A2AEC93-9DDE-4E24-9A5F-7F399E1934EF}"/>
                    </a:ext>
                  </a:extLst>
                </p:cNvPr>
                <p:cNvPicPr/>
                <p:nvPr/>
              </p:nvPicPr>
              <p:blipFill>
                <a:blip r:embed="rId97"/>
                <a:stretch>
                  <a:fillRect/>
                </a:stretch>
              </p:blipFill>
              <p:spPr>
                <a:xfrm>
                  <a:off x="5464954" y="2477726"/>
                  <a:ext cx="187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4903E4BE-1F7E-412E-B564-1B9F0EB2694B}"/>
                    </a:ext>
                  </a:extLst>
                </p14:cNvPr>
                <p14:cNvContentPartPr/>
                <p14:nvPr/>
              </p14:nvContentPartPr>
              <p14:xfrm>
                <a:off x="5672314" y="2471606"/>
                <a:ext cx="66600" cy="130680"/>
              </p14:xfrm>
            </p:contentPart>
          </mc:Choice>
          <mc:Fallback xmlns="">
            <p:pic>
              <p:nvPicPr>
                <p:cNvPr id="62" name="Ink 61">
                  <a:extLst>
                    <a:ext uri="{FF2B5EF4-FFF2-40B4-BE49-F238E27FC236}">
                      <a16:creationId xmlns:a16="http://schemas.microsoft.com/office/drawing/2014/main" id="{4903E4BE-1F7E-412E-B564-1B9F0EB2694B}"/>
                    </a:ext>
                  </a:extLst>
                </p:cNvPr>
                <p:cNvPicPr/>
                <p:nvPr/>
              </p:nvPicPr>
              <p:blipFill>
                <a:blip r:embed="rId99"/>
                <a:stretch>
                  <a:fillRect/>
                </a:stretch>
              </p:blipFill>
              <p:spPr>
                <a:xfrm>
                  <a:off x="5636674" y="2435966"/>
                  <a:ext cx="138240" cy="202320"/>
                </a:xfrm>
                <a:prstGeom prst="rect">
                  <a:avLst/>
                </a:prstGeom>
              </p:spPr>
            </p:pic>
          </mc:Fallback>
        </mc:AlternateContent>
      </p:grpSp>
      <p:grpSp>
        <p:nvGrpSpPr>
          <p:cNvPr id="71" name="Group 70">
            <a:extLst>
              <a:ext uri="{FF2B5EF4-FFF2-40B4-BE49-F238E27FC236}">
                <a16:creationId xmlns:a16="http://schemas.microsoft.com/office/drawing/2014/main" id="{947E978F-7AA3-48D7-9AA2-85205B5AB1F8}"/>
              </a:ext>
            </a:extLst>
          </p:cNvPr>
          <p:cNvGrpSpPr/>
          <p:nvPr/>
        </p:nvGrpSpPr>
        <p:grpSpPr>
          <a:xfrm>
            <a:off x="634114" y="4065686"/>
            <a:ext cx="1715040" cy="766080"/>
            <a:chOff x="634114" y="4065686"/>
            <a:chExt cx="1715040" cy="766080"/>
          </a:xfrm>
        </p:grpSpPr>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C6ECA41F-CC54-4ED8-BA41-B595E7D99E56}"/>
                    </a:ext>
                  </a:extLst>
                </p14:cNvPr>
                <p14:cNvContentPartPr/>
                <p14:nvPr/>
              </p14:nvContentPartPr>
              <p14:xfrm>
                <a:off x="665074" y="4175486"/>
                <a:ext cx="38160" cy="656280"/>
              </p14:xfrm>
            </p:contentPart>
          </mc:Choice>
          <mc:Fallback xmlns="">
            <p:pic>
              <p:nvPicPr>
                <p:cNvPr id="64" name="Ink 63">
                  <a:extLst>
                    <a:ext uri="{FF2B5EF4-FFF2-40B4-BE49-F238E27FC236}">
                      <a16:creationId xmlns:a16="http://schemas.microsoft.com/office/drawing/2014/main" id="{C6ECA41F-CC54-4ED8-BA41-B595E7D99E56}"/>
                    </a:ext>
                  </a:extLst>
                </p:cNvPr>
                <p:cNvPicPr/>
                <p:nvPr/>
              </p:nvPicPr>
              <p:blipFill>
                <a:blip r:embed="rId101"/>
                <a:stretch>
                  <a:fillRect/>
                </a:stretch>
              </p:blipFill>
              <p:spPr>
                <a:xfrm>
                  <a:off x="629074" y="4139486"/>
                  <a:ext cx="1098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0F4A5CF6-E77A-43B5-9E60-ABEC6F4040E5}"/>
                    </a:ext>
                  </a:extLst>
                </p14:cNvPr>
                <p14:cNvContentPartPr/>
                <p14:nvPr/>
              </p14:nvContentPartPr>
              <p14:xfrm>
                <a:off x="634114" y="4112126"/>
                <a:ext cx="466200" cy="648720"/>
              </p14:xfrm>
            </p:contentPart>
          </mc:Choice>
          <mc:Fallback xmlns="">
            <p:pic>
              <p:nvPicPr>
                <p:cNvPr id="65" name="Ink 64">
                  <a:extLst>
                    <a:ext uri="{FF2B5EF4-FFF2-40B4-BE49-F238E27FC236}">
                      <a16:creationId xmlns:a16="http://schemas.microsoft.com/office/drawing/2014/main" id="{0F4A5CF6-E77A-43B5-9E60-ABEC6F4040E5}"/>
                    </a:ext>
                  </a:extLst>
                </p:cNvPr>
                <p:cNvPicPr/>
                <p:nvPr/>
              </p:nvPicPr>
              <p:blipFill>
                <a:blip r:embed="rId103"/>
                <a:stretch>
                  <a:fillRect/>
                </a:stretch>
              </p:blipFill>
              <p:spPr>
                <a:xfrm>
                  <a:off x="598114" y="4076486"/>
                  <a:ext cx="537840" cy="720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BB5557C5-F272-4BB8-8F4D-A95A9282ED30}"/>
                    </a:ext>
                  </a:extLst>
                </p14:cNvPr>
                <p14:cNvContentPartPr/>
                <p14:nvPr/>
              </p14:nvContentPartPr>
              <p14:xfrm>
                <a:off x="1197514" y="4065686"/>
                <a:ext cx="555480" cy="18360"/>
              </p14:xfrm>
            </p:contentPart>
          </mc:Choice>
          <mc:Fallback xmlns="">
            <p:pic>
              <p:nvPicPr>
                <p:cNvPr id="67" name="Ink 66">
                  <a:extLst>
                    <a:ext uri="{FF2B5EF4-FFF2-40B4-BE49-F238E27FC236}">
                      <a16:creationId xmlns:a16="http://schemas.microsoft.com/office/drawing/2014/main" id="{BB5557C5-F272-4BB8-8F4D-A95A9282ED30}"/>
                    </a:ext>
                  </a:extLst>
                </p:cNvPr>
                <p:cNvPicPr/>
                <p:nvPr/>
              </p:nvPicPr>
              <p:blipFill>
                <a:blip r:embed="rId105"/>
                <a:stretch>
                  <a:fillRect/>
                </a:stretch>
              </p:blipFill>
              <p:spPr>
                <a:xfrm>
                  <a:off x="1161874" y="4030046"/>
                  <a:ext cx="627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6467725C-C69D-4399-A742-AF3992A3BB96}"/>
                    </a:ext>
                  </a:extLst>
                </p14:cNvPr>
                <p14:cNvContentPartPr/>
                <p14:nvPr/>
              </p14:nvContentPartPr>
              <p14:xfrm>
                <a:off x="1440514" y="4102766"/>
                <a:ext cx="92520" cy="478080"/>
              </p14:xfrm>
            </p:contentPart>
          </mc:Choice>
          <mc:Fallback xmlns="">
            <p:pic>
              <p:nvPicPr>
                <p:cNvPr id="69" name="Ink 68">
                  <a:extLst>
                    <a:ext uri="{FF2B5EF4-FFF2-40B4-BE49-F238E27FC236}">
                      <a16:creationId xmlns:a16="http://schemas.microsoft.com/office/drawing/2014/main" id="{6467725C-C69D-4399-A742-AF3992A3BB96}"/>
                    </a:ext>
                  </a:extLst>
                </p:cNvPr>
                <p:cNvPicPr/>
                <p:nvPr/>
              </p:nvPicPr>
              <p:blipFill>
                <a:blip r:embed="rId107"/>
                <a:stretch>
                  <a:fillRect/>
                </a:stretch>
              </p:blipFill>
              <p:spPr>
                <a:xfrm>
                  <a:off x="1404514" y="4067126"/>
                  <a:ext cx="1641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D166DE84-A4A1-48BD-BBBB-2944A65BDFD1}"/>
                    </a:ext>
                  </a:extLst>
                </p14:cNvPr>
                <p14:cNvContentPartPr/>
                <p14:nvPr/>
              </p14:nvContentPartPr>
              <p14:xfrm>
                <a:off x="1965394" y="4084046"/>
                <a:ext cx="383760" cy="574920"/>
              </p14:xfrm>
            </p:contentPart>
          </mc:Choice>
          <mc:Fallback xmlns="">
            <p:pic>
              <p:nvPicPr>
                <p:cNvPr id="70" name="Ink 69">
                  <a:extLst>
                    <a:ext uri="{FF2B5EF4-FFF2-40B4-BE49-F238E27FC236}">
                      <a16:creationId xmlns:a16="http://schemas.microsoft.com/office/drawing/2014/main" id="{D166DE84-A4A1-48BD-BBBB-2944A65BDFD1}"/>
                    </a:ext>
                  </a:extLst>
                </p:cNvPr>
                <p:cNvPicPr/>
                <p:nvPr/>
              </p:nvPicPr>
              <p:blipFill>
                <a:blip r:embed="rId109"/>
                <a:stretch>
                  <a:fillRect/>
                </a:stretch>
              </p:blipFill>
              <p:spPr>
                <a:xfrm>
                  <a:off x="1929394" y="4048406"/>
                  <a:ext cx="455400" cy="64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65A72132-68D2-4448-AC83-C2F9CF022CF7}"/>
                  </a:ext>
                </a:extLst>
              </p14:cNvPr>
              <p14:cNvContentPartPr/>
              <p14:nvPr/>
            </p14:nvContentPartPr>
            <p14:xfrm>
              <a:off x="4079314" y="4226246"/>
              <a:ext cx="24120" cy="353160"/>
            </p14:xfrm>
          </p:contentPart>
        </mc:Choice>
        <mc:Fallback xmlns="">
          <p:pic>
            <p:nvPicPr>
              <p:cNvPr id="72" name="Ink 71">
                <a:extLst>
                  <a:ext uri="{FF2B5EF4-FFF2-40B4-BE49-F238E27FC236}">
                    <a16:creationId xmlns:a16="http://schemas.microsoft.com/office/drawing/2014/main" id="{65A72132-68D2-4448-AC83-C2F9CF022CF7}"/>
                  </a:ext>
                </a:extLst>
              </p:cNvPr>
              <p:cNvPicPr/>
              <p:nvPr/>
            </p:nvPicPr>
            <p:blipFill>
              <a:blip r:embed="rId111"/>
              <a:stretch>
                <a:fillRect/>
              </a:stretch>
            </p:blipFill>
            <p:spPr>
              <a:xfrm>
                <a:off x="4043674" y="4190606"/>
                <a:ext cx="957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C153334C-4B71-41F0-90C0-F99CACECF4E2}"/>
                  </a:ext>
                </a:extLst>
              </p14:cNvPr>
              <p14:cNvContentPartPr/>
              <p14:nvPr/>
            </p14:nvContentPartPr>
            <p14:xfrm>
              <a:off x="4103794" y="4154246"/>
              <a:ext cx="160560" cy="391680"/>
            </p14:xfrm>
          </p:contentPart>
        </mc:Choice>
        <mc:Fallback xmlns="">
          <p:pic>
            <p:nvPicPr>
              <p:cNvPr id="73" name="Ink 72">
                <a:extLst>
                  <a:ext uri="{FF2B5EF4-FFF2-40B4-BE49-F238E27FC236}">
                    <a16:creationId xmlns:a16="http://schemas.microsoft.com/office/drawing/2014/main" id="{C153334C-4B71-41F0-90C0-F99CACECF4E2}"/>
                  </a:ext>
                </a:extLst>
              </p:cNvPr>
              <p:cNvPicPr/>
              <p:nvPr/>
            </p:nvPicPr>
            <p:blipFill>
              <a:blip r:embed="rId113"/>
              <a:stretch>
                <a:fillRect/>
              </a:stretch>
            </p:blipFill>
            <p:spPr>
              <a:xfrm>
                <a:off x="4068154" y="4118246"/>
                <a:ext cx="2322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B99CFE91-E6A4-434B-9CD7-41C34653DCAC}"/>
                  </a:ext>
                </a:extLst>
              </p14:cNvPr>
              <p14:cNvContentPartPr/>
              <p14:nvPr/>
            </p14:nvContentPartPr>
            <p14:xfrm>
              <a:off x="4348954" y="4331726"/>
              <a:ext cx="164520" cy="211680"/>
            </p14:xfrm>
          </p:contentPart>
        </mc:Choice>
        <mc:Fallback xmlns="">
          <p:pic>
            <p:nvPicPr>
              <p:cNvPr id="74" name="Ink 73">
                <a:extLst>
                  <a:ext uri="{FF2B5EF4-FFF2-40B4-BE49-F238E27FC236}">
                    <a16:creationId xmlns:a16="http://schemas.microsoft.com/office/drawing/2014/main" id="{B99CFE91-E6A4-434B-9CD7-41C34653DCAC}"/>
                  </a:ext>
                </a:extLst>
              </p:cNvPr>
              <p:cNvPicPr/>
              <p:nvPr/>
            </p:nvPicPr>
            <p:blipFill>
              <a:blip r:embed="rId115"/>
              <a:stretch>
                <a:fillRect/>
              </a:stretch>
            </p:blipFill>
            <p:spPr>
              <a:xfrm>
                <a:off x="4313314" y="4295726"/>
                <a:ext cx="236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547E6FA8-DF42-49EC-98C5-C7FAD72D8164}"/>
                  </a:ext>
                </a:extLst>
              </p14:cNvPr>
              <p14:cNvContentPartPr/>
              <p14:nvPr/>
            </p14:nvContentPartPr>
            <p14:xfrm>
              <a:off x="4657834" y="4332086"/>
              <a:ext cx="148680" cy="201600"/>
            </p14:xfrm>
          </p:contentPart>
        </mc:Choice>
        <mc:Fallback xmlns="">
          <p:pic>
            <p:nvPicPr>
              <p:cNvPr id="75" name="Ink 74">
                <a:extLst>
                  <a:ext uri="{FF2B5EF4-FFF2-40B4-BE49-F238E27FC236}">
                    <a16:creationId xmlns:a16="http://schemas.microsoft.com/office/drawing/2014/main" id="{547E6FA8-DF42-49EC-98C5-C7FAD72D8164}"/>
                  </a:ext>
                </a:extLst>
              </p:cNvPr>
              <p:cNvPicPr/>
              <p:nvPr/>
            </p:nvPicPr>
            <p:blipFill>
              <a:blip r:embed="rId117"/>
              <a:stretch>
                <a:fillRect/>
              </a:stretch>
            </p:blipFill>
            <p:spPr>
              <a:xfrm>
                <a:off x="4622194" y="4296086"/>
                <a:ext cx="2203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34DCE02D-2E19-4AB0-8279-506BDA0DC7E3}"/>
                  </a:ext>
                </a:extLst>
              </p14:cNvPr>
              <p14:cNvContentPartPr/>
              <p14:nvPr/>
            </p14:nvContentPartPr>
            <p14:xfrm>
              <a:off x="4893994" y="4344326"/>
              <a:ext cx="132480" cy="161280"/>
            </p14:xfrm>
          </p:contentPart>
        </mc:Choice>
        <mc:Fallback xmlns="">
          <p:pic>
            <p:nvPicPr>
              <p:cNvPr id="76" name="Ink 75">
                <a:extLst>
                  <a:ext uri="{FF2B5EF4-FFF2-40B4-BE49-F238E27FC236}">
                    <a16:creationId xmlns:a16="http://schemas.microsoft.com/office/drawing/2014/main" id="{34DCE02D-2E19-4AB0-8279-506BDA0DC7E3}"/>
                  </a:ext>
                </a:extLst>
              </p:cNvPr>
              <p:cNvPicPr/>
              <p:nvPr/>
            </p:nvPicPr>
            <p:blipFill>
              <a:blip r:embed="rId119"/>
              <a:stretch>
                <a:fillRect/>
              </a:stretch>
            </p:blipFill>
            <p:spPr>
              <a:xfrm>
                <a:off x="4857994" y="4308686"/>
                <a:ext cx="204120" cy="232920"/>
              </a:xfrm>
              <a:prstGeom prst="rect">
                <a:avLst/>
              </a:prstGeom>
            </p:spPr>
          </p:pic>
        </mc:Fallback>
      </mc:AlternateContent>
      <p:grpSp>
        <p:nvGrpSpPr>
          <p:cNvPr id="84" name="Group 83">
            <a:extLst>
              <a:ext uri="{FF2B5EF4-FFF2-40B4-BE49-F238E27FC236}">
                <a16:creationId xmlns:a16="http://schemas.microsoft.com/office/drawing/2014/main" id="{0ADA216D-7667-4554-B235-5929733AADD9}"/>
              </a:ext>
            </a:extLst>
          </p:cNvPr>
          <p:cNvGrpSpPr/>
          <p:nvPr/>
        </p:nvGrpSpPr>
        <p:grpSpPr>
          <a:xfrm>
            <a:off x="5111074" y="4256126"/>
            <a:ext cx="831960" cy="436320"/>
            <a:chOff x="5111074" y="4256126"/>
            <a:chExt cx="831960" cy="436320"/>
          </a:xfrm>
        </p:grpSpPr>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2BC3AC59-BC66-4BEE-8E46-14FA005103F2}"/>
                    </a:ext>
                  </a:extLst>
                </p14:cNvPr>
                <p14:cNvContentPartPr/>
                <p14:nvPr/>
              </p14:nvContentPartPr>
              <p14:xfrm>
                <a:off x="5111074" y="4256126"/>
                <a:ext cx="154800" cy="209160"/>
              </p14:xfrm>
            </p:contentPart>
          </mc:Choice>
          <mc:Fallback xmlns="">
            <p:pic>
              <p:nvPicPr>
                <p:cNvPr id="79" name="Ink 78">
                  <a:extLst>
                    <a:ext uri="{FF2B5EF4-FFF2-40B4-BE49-F238E27FC236}">
                      <a16:creationId xmlns:a16="http://schemas.microsoft.com/office/drawing/2014/main" id="{2BC3AC59-BC66-4BEE-8E46-14FA005103F2}"/>
                    </a:ext>
                  </a:extLst>
                </p:cNvPr>
                <p:cNvPicPr/>
                <p:nvPr/>
              </p:nvPicPr>
              <p:blipFill>
                <a:blip r:embed="rId121"/>
                <a:stretch>
                  <a:fillRect/>
                </a:stretch>
              </p:blipFill>
              <p:spPr>
                <a:xfrm>
                  <a:off x="5075434" y="4220486"/>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Ink 79">
                  <a:extLst>
                    <a:ext uri="{FF2B5EF4-FFF2-40B4-BE49-F238E27FC236}">
                      <a16:creationId xmlns:a16="http://schemas.microsoft.com/office/drawing/2014/main" id="{9AA17A50-4F7F-425F-AABA-5C7BD8B1BB8E}"/>
                    </a:ext>
                  </a:extLst>
                </p14:cNvPr>
                <p14:cNvContentPartPr/>
                <p14:nvPr/>
              </p14:nvContentPartPr>
              <p14:xfrm>
                <a:off x="5327794" y="4325246"/>
                <a:ext cx="138240" cy="211320"/>
              </p14:xfrm>
            </p:contentPart>
          </mc:Choice>
          <mc:Fallback xmlns="">
            <p:pic>
              <p:nvPicPr>
                <p:cNvPr id="80" name="Ink 79">
                  <a:extLst>
                    <a:ext uri="{FF2B5EF4-FFF2-40B4-BE49-F238E27FC236}">
                      <a16:creationId xmlns:a16="http://schemas.microsoft.com/office/drawing/2014/main" id="{9AA17A50-4F7F-425F-AABA-5C7BD8B1BB8E}"/>
                    </a:ext>
                  </a:extLst>
                </p:cNvPr>
                <p:cNvPicPr/>
                <p:nvPr/>
              </p:nvPicPr>
              <p:blipFill>
                <a:blip r:embed="rId123"/>
                <a:stretch>
                  <a:fillRect/>
                </a:stretch>
              </p:blipFill>
              <p:spPr>
                <a:xfrm>
                  <a:off x="5291794" y="4289246"/>
                  <a:ext cx="209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Ink 80">
                  <a:extLst>
                    <a:ext uri="{FF2B5EF4-FFF2-40B4-BE49-F238E27FC236}">
                      <a16:creationId xmlns:a16="http://schemas.microsoft.com/office/drawing/2014/main" id="{182B5851-8120-4255-899D-A8C8D49E39AF}"/>
                    </a:ext>
                  </a:extLst>
                </p14:cNvPr>
                <p14:cNvContentPartPr/>
                <p14:nvPr/>
              </p14:nvContentPartPr>
              <p14:xfrm>
                <a:off x="5560354" y="4361606"/>
                <a:ext cx="119520" cy="163800"/>
              </p14:xfrm>
            </p:contentPart>
          </mc:Choice>
          <mc:Fallback xmlns="">
            <p:pic>
              <p:nvPicPr>
                <p:cNvPr id="81" name="Ink 80">
                  <a:extLst>
                    <a:ext uri="{FF2B5EF4-FFF2-40B4-BE49-F238E27FC236}">
                      <a16:creationId xmlns:a16="http://schemas.microsoft.com/office/drawing/2014/main" id="{182B5851-8120-4255-899D-A8C8D49E39AF}"/>
                    </a:ext>
                  </a:extLst>
                </p:cNvPr>
                <p:cNvPicPr/>
                <p:nvPr/>
              </p:nvPicPr>
              <p:blipFill>
                <a:blip r:embed="rId125"/>
                <a:stretch>
                  <a:fillRect/>
                </a:stretch>
              </p:blipFill>
              <p:spPr>
                <a:xfrm>
                  <a:off x="5524714" y="4325966"/>
                  <a:ext cx="1911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Ink 81">
                  <a:extLst>
                    <a:ext uri="{FF2B5EF4-FFF2-40B4-BE49-F238E27FC236}">
                      <a16:creationId xmlns:a16="http://schemas.microsoft.com/office/drawing/2014/main" id="{9FD5915E-C0B0-4CB1-9D92-0CAF7DA9EEA2}"/>
                    </a:ext>
                  </a:extLst>
                </p14:cNvPr>
                <p14:cNvContentPartPr/>
                <p14:nvPr/>
              </p14:nvContentPartPr>
              <p14:xfrm>
                <a:off x="5759434" y="4359086"/>
                <a:ext cx="66600" cy="118800"/>
              </p14:xfrm>
            </p:contentPart>
          </mc:Choice>
          <mc:Fallback xmlns="">
            <p:pic>
              <p:nvPicPr>
                <p:cNvPr id="82" name="Ink 81">
                  <a:extLst>
                    <a:ext uri="{FF2B5EF4-FFF2-40B4-BE49-F238E27FC236}">
                      <a16:creationId xmlns:a16="http://schemas.microsoft.com/office/drawing/2014/main" id="{9FD5915E-C0B0-4CB1-9D92-0CAF7DA9EEA2}"/>
                    </a:ext>
                  </a:extLst>
                </p:cNvPr>
                <p:cNvPicPr/>
                <p:nvPr/>
              </p:nvPicPr>
              <p:blipFill>
                <a:blip r:embed="rId127"/>
                <a:stretch>
                  <a:fillRect/>
                </a:stretch>
              </p:blipFill>
              <p:spPr>
                <a:xfrm>
                  <a:off x="5723434" y="4323086"/>
                  <a:ext cx="13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Ink 82">
                  <a:extLst>
                    <a:ext uri="{FF2B5EF4-FFF2-40B4-BE49-F238E27FC236}">
                      <a16:creationId xmlns:a16="http://schemas.microsoft.com/office/drawing/2014/main" id="{838C3CE1-226C-4776-96C1-243824B69E13}"/>
                    </a:ext>
                  </a:extLst>
                </p14:cNvPr>
                <p14:cNvContentPartPr/>
                <p14:nvPr/>
              </p14:nvContentPartPr>
              <p14:xfrm>
                <a:off x="5844754" y="4299686"/>
                <a:ext cx="98280" cy="392760"/>
              </p14:xfrm>
            </p:contentPart>
          </mc:Choice>
          <mc:Fallback xmlns="">
            <p:pic>
              <p:nvPicPr>
                <p:cNvPr id="83" name="Ink 82">
                  <a:extLst>
                    <a:ext uri="{FF2B5EF4-FFF2-40B4-BE49-F238E27FC236}">
                      <a16:creationId xmlns:a16="http://schemas.microsoft.com/office/drawing/2014/main" id="{838C3CE1-226C-4776-96C1-243824B69E13}"/>
                    </a:ext>
                  </a:extLst>
                </p:cNvPr>
                <p:cNvPicPr/>
                <p:nvPr/>
              </p:nvPicPr>
              <p:blipFill>
                <a:blip r:embed="rId129"/>
                <a:stretch>
                  <a:fillRect/>
                </a:stretch>
              </p:blipFill>
              <p:spPr>
                <a:xfrm>
                  <a:off x="5809114" y="4264046"/>
                  <a:ext cx="169920" cy="464400"/>
                </a:xfrm>
                <a:prstGeom prst="rect">
                  <a:avLst/>
                </a:prstGeom>
              </p:spPr>
            </p:pic>
          </mc:Fallback>
        </mc:AlternateContent>
      </p:grpSp>
      <p:grpSp>
        <p:nvGrpSpPr>
          <p:cNvPr id="91" name="Group 90">
            <a:extLst>
              <a:ext uri="{FF2B5EF4-FFF2-40B4-BE49-F238E27FC236}">
                <a16:creationId xmlns:a16="http://schemas.microsoft.com/office/drawing/2014/main" id="{CD113DB7-0531-45B9-8467-7BA1C9BE29DE}"/>
              </a:ext>
            </a:extLst>
          </p:cNvPr>
          <p:cNvGrpSpPr/>
          <p:nvPr/>
        </p:nvGrpSpPr>
        <p:grpSpPr>
          <a:xfrm>
            <a:off x="6346954" y="4038326"/>
            <a:ext cx="1198440" cy="460800"/>
            <a:chOff x="6346954" y="4038326"/>
            <a:chExt cx="1198440" cy="460800"/>
          </a:xfrm>
        </p:grpSpPr>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0518E16F-645A-4A3A-9CEF-195687FFD316}"/>
                    </a:ext>
                  </a:extLst>
                </p14:cNvPr>
                <p14:cNvContentPartPr/>
                <p14:nvPr/>
              </p14:nvContentPartPr>
              <p14:xfrm>
                <a:off x="6346954" y="4038326"/>
                <a:ext cx="545040" cy="61920"/>
              </p14:xfrm>
            </p:contentPart>
          </mc:Choice>
          <mc:Fallback xmlns="">
            <p:pic>
              <p:nvPicPr>
                <p:cNvPr id="85" name="Ink 84">
                  <a:extLst>
                    <a:ext uri="{FF2B5EF4-FFF2-40B4-BE49-F238E27FC236}">
                      <a16:creationId xmlns:a16="http://schemas.microsoft.com/office/drawing/2014/main" id="{0518E16F-645A-4A3A-9CEF-195687FFD316}"/>
                    </a:ext>
                  </a:extLst>
                </p:cNvPr>
                <p:cNvPicPr/>
                <p:nvPr/>
              </p:nvPicPr>
              <p:blipFill>
                <a:blip r:embed="rId131"/>
                <a:stretch>
                  <a:fillRect/>
                </a:stretch>
              </p:blipFill>
              <p:spPr>
                <a:xfrm>
                  <a:off x="6311314" y="4002686"/>
                  <a:ext cx="616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87A84E20-1865-4284-A418-2DF16FA3CE8B}"/>
                    </a:ext>
                  </a:extLst>
                </p14:cNvPr>
                <p14:cNvContentPartPr/>
                <p14:nvPr/>
              </p14:nvContentPartPr>
              <p14:xfrm>
                <a:off x="6523714" y="4102406"/>
                <a:ext cx="26640" cy="353160"/>
              </p14:xfrm>
            </p:contentPart>
          </mc:Choice>
          <mc:Fallback xmlns="">
            <p:pic>
              <p:nvPicPr>
                <p:cNvPr id="86" name="Ink 85">
                  <a:extLst>
                    <a:ext uri="{FF2B5EF4-FFF2-40B4-BE49-F238E27FC236}">
                      <a16:creationId xmlns:a16="http://schemas.microsoft.com/office/drawing/2014/main" id="{87A84E20-1865-4284-A418-2DF16FA3CE8B}"/>
                    </a:ext>
                  </a:extLst>
                </p:cNvPr>
                <p:cNvPicPr/>
                <p:nvPr/>
              </p:nvPicPr>
              <p:blipFill>
                <a:blip r:embed="rId133"/>
                <a:stretch>
                  <a:fillRect/>
                </a:stretch>
              </p:blipFill>
              <p:spPr>
                <a:xfrm>
                  <a:off x="6488074" y="4066406"/>
                  <a:ext cx="982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CDAB04A8-0B08-4895-AB5D-FB60DA7CA948}"/>
                    </a:ext>
                  </a:extLst>
                </p14:cNvPr>
                <p14:cNvContentPartPr/>
                <p14:nvPr/>
              </p14:nvContentPartPr>
              <p14:xfrm>
                <a:off x="6826834" y="4174406"/>
                <a:ext cx="7560" cy="12240"/>
              </p14:xfrm>
            </p:contentPart>
          </mc:Choice>
          <mc:Fallback xmlns="">
            <p:pic>
              <p:nvPicPr>
                <p:cNvPr id="87" name="Ink 86">
                  <a:extLst>
                    <a:ext uri="{FF2B5EF4-FFF2-40B4-BE49-F238E27FC236}">
                      <a16:creationId xmlns:a16="http://schemas.microsoft.com/office/drawing/2014/main" id="{CDAB04A8-0B08-4895-AB5D-FB60DA7CA948}"/>
                    </a:ext>
                  </a:extLst>
                </p:cNvPr>
                <p:cNvPicPr/>
                <p:nvPr/>
              </p:nvPicPr>
              <p:blipFill>
                <a:blip r:embed="rId135"/>
                <a:stretch>
                  <a:fillRect/>
                </a:stretch>
              </p:blipFill>
              <p:spPr>
                <a:xfrm>
                  <a:off x="6791194" y="4138406"/>
                  <a:ext cx="79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7C89213A-E715-4F1F-B4E6-48CA5E64F118}"/>
                    </a:ext>
                  </a:extLst>
                </p14:cNvPr>
                <p14:cNvContentPartPr/>
                <p14:nvPr/>
              </p14:nvContentPartPr>
              <p14:xfrm>
                <a:off x="6779674" y="4400846"/>
                <a:ext cx="22680" cy="98280"/>
              </p14:xfrm>
            </p:contentPart>
          </mc:Choice>
          <mc:Fallback xmlns="">
            <p:pic>
              <p:nvPicPr>
                <p:cNvPr id="88" name="Ink 87">
                  <a:extLst>
                    <a:ext uri="{FF2B5EF4-FFF2-40B4-BE49-F238E27FC236}">
                      <a16:creationId xmlns:a16="http://schemas.microsoft.com/office/drawing/2014/main" id="{7C89213A-E715-4F1F-B4E6-48CA5E64F118}"/>
                    </a:ext>
                  </a:extLst>
                </p:cNvPr>
                <p:cNvPicPr/>
                <p:nvPr/>
              </p:nvPicPr>
              <p:blipFill>
                <a:blip r:embed="rId137"/>
                <a:stretch>
                  <a:fillRect/>
                </a:stretch>
              </p:blipFill>
              <p:spPr>
                <a:xfrm>
                  <a:off x="6744034" y="4365206"/>
                  <a:ext cx="94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C07D71D4-ECC6-4314-9D20-9C8225BFFD5B}"/>
                    </a:ext>
                  </a:extLst>
                </p14:cNvPr>
                <p14:cNvContentPartPr/>
                <p14:nvPr/>
              </p14:nvContentPartPr>
              <p14:xfrm>
                <a:off x="6934114" y="4315166"/>
                <a:ext cx="274680" cy="170640"/>
              </p14:xfrm>
            </p:contentPart>
          </mc:Choice>
          <mc:Fallback xmlns="">
            <p:pic>
              <p:nvPicPr>
                <p:cNvPr id="89" name="Ink 88">
                  <a:extLst>
                    <a:ext uri="{FF2B5EF4-FFF2-40B4-BE49-F238E27FC236}">
                      <a16:creationId xmlns:a16="http://schemas.microsoft.com/office/drawing/2014/main" id="{C07D71D4-ECC6-4314-9D20-9C8225BFFD5B}"/>
                    </a:ext>
                  </a:extLst>
                </p:cNvPr>
                <p:cNvPicPr/>
                <p:nvPr/>
              </p:nvPicPr>
              <p:blipFill>
                <a:blip r:embed="rId139"/>
                <a:stretch>
                  <a:fillRect/>
                </a:stretch>
              </p:blipFill>
              <p:spPr>
                <a:xfrm>
                  <a:off x="6898114" y="4279166"/>
                  <a:ext cx="346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B76F3B41-ED96-45D3-8F5E-A1DEADB41532}"/>
                    </a:ext>
                  </a:extLst>
                </p14:cNvPr>
                <p14:cNvContentPartPr/>
                <p14:nvPr/>
              </p14:nvContentPartPr>
              <p14:xfrm>
                <a:off x="7298074" y="4291406"/>
                <a:ext cx="247320" cy="187200"/>
              </p14:xfrm>
            </p:contentPart>
          </mc:Choice>
          <mc:Fallback xmlns="">
            <p:pic>
              <p:nvPicPr>
                <p:cNvPr id="90" name="Ink 89">
                  <a:extLst>
                    <a:ext uri="{FF2B5EF4-FFF2-40B4-BE49-F238E27FC236}">
                      <a16:creationId xmlns:a16="http://schemas.microsoft.com/office/drawing/2014/main" id="{B76F3B41-ED96-45D3-8F5E-A1DEADB41532}"/>
                    </a:ext>
                  </a:extLst>
                </p:cNvPr>
                <p:cNvPicPr/>
                <p:nvPr/>
              </p:nvPicPr>
              <p:blipFill>
                <a:blip r:embed="rId141"/>
                <a:stretch>
                  <a:fillRect/>
                </a:stretch>
              </p:blipFill>
              <p:spPr>
                <a:xfrm>
                  <a:off x="7262434" y="4255406"/>
                  <a:ext cx="318960" cy="258840"/>
                </a:xfrm>
                <a:prstGeom prst="rect">
                  <a:avLst/>
                </a:prstGeom>
              </p:spPr>
            </p:pic>
          </mc:Fallback>
        </mc:AlternateContent>
      </p:grpSp>
      <p:grpSp>
        <p:nvGrpSpPr>
          <p:cNvPr id="106" name="Group 105">
            <a:extLst>
              <a:ext uri="{FF2B5EF4-FFF2-40B4-BE49-F238E27FC236}">
                <a16:creationId xmlns:a16="http://schemas.microsoft.com/office/drawing/2014/main" id="{F5231CA5-C9D8-4040-BB3B-99EE2E767B26}"/>
              </a:ext>
            </a:extLst>
          </p:cNvPr>
          <p:cNvGrpSpPr/>
          <p:nvPr/>
        </p:nvGrpSpPr>
        <p:grpSpPr>
          <a:xfrm>
            <a:off x="8032114" y="3965966"/>
            <a:ext cx="2315880" cy="572040"/>
            <a:chOff x="8032114" y="3965966"/>
            <a:chExt cx="2315880" cy="572040"/>
          </a:xfrm>
        </p:grpSpPr>
        <mc:AlternateContent xmlns:mc="http://schemas.openxmlformats.org/markup-compatibility/2006" xmlns:p14="http://schemas.microsoft.com/office/powerpoint/2010/main">
          <mc:Choice Requires="p14">
            <p:contentPart p14:bwMode="auto" r:id="rId142">
              <p14:nvContentPartPr>
                <p14:cNvPr id="92" name="Ink 91">
                  <a:extLst>
                    <a:ext uri="{FF2B5EF4-FFF2-40B4-BE49-F238E27FC236}">
                      <a16:creationId xmlns:a16="http://schemas.microsoft.com/office/drawing/2014/main" id="{F7008536-45DD-43A8-AB6A-7392B44316B8}"/>
                    </a:ext>
                  </a:extLst>
                </p14:cNvPr>
                <p14:cNvContentPartPr/>
                <p14:nvPr/>
              </p14:nvContentPartPr>
              <p14:xfrm>
                <a:off x="8032114" y="4115726"/>
                <a:ext cx="237960" cy="347400"/>
              </p14:xfrm>
            </p:contentPart>
          </mc:Choice>
          <mc:Fallback xmlns="">
            <p:pic>
              <p:nvPicPr>
                <p:cNvPr id="92" name="Ink 91">
                  <a:extLst>
                    <a:ext uri="{FF2B5EF4-FFF2-40B4-BE49-F238E27FC236}">
                      <a16:creationId xmlns:a16="http://schemas.microsoft.com/office/drawing/2014/main" id="{F7008536-45DD-43A8-AB6A-7392B44316B8}"/>
                    </a:ext>
                  </a:extLst>
                </p:cNvPr>
                <p:cNvPicPr/>
                <p:nvPr/>
              </p:nvPicPr>
              <p:blipFill>
                <a:blip r:embed="rId143"/>
                <a:stretch>
                  <a:fillRect/>
                </a:stretch>
              </p:blipFill>
              <p:spPr>
                <a:xfrm>
                  <a:off x="7996474" y="4080086"/>
                  <a:ext cx="3096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Ink 92">
                  <a:extLst>
                    <a:ext uri="{FF2B5EF4-FFF2-40B4-BE49-F238E27FC236}">
                      <a16:creationId xmlns:a16="http://schemas.microsoft.com/office/drawing/2014/main" id="{EA7B3BB7-5336-4CE4-8573-8FD3500D6ECF}"/>
                    </a:ext>
                  </a:extLst>
                </p14:cNvPr>
                <p14:cNvContentPartPr/>
                <p14:nvPr/>
              </p14:nvContentPartPr>
              <p14:xfrm>
                <a:off x="8329114" y="4198526"/>
                <a:ext cx="220680" cy="222480"/>
              </p14:xfrm>
            </p:contentPart>
          </mc:Choice>
          <mc:Fallback xmlns="">
            <p:pic>
              <p:nvPicPr>
                <p:cNvPr id="93" name="Ink 92">
                  <a:extLst>
                    <a:ext uri="{FF2B5EF4-FFF2-40B4-BE49-F238E27FC236}">
                      <a16:creationId xmlns:a16="http://schemas.microsoft.com/office/drawing/2014/main" id="{EA7B3BB7-5336-4CE4-8573-8FD3500D6ECF}"/>
                    </a:ext>
                  </a:extLst>
                </p:cNvPr>
                <p:cNvPicPr/>
                <p:nvPr/>
              </p:nvPicPr>
              <p:blipFill>
                <a:blip r:embed="rId145"/>
                <a:stretch>
                  <a:fillRect/>
                </a:stretch>
              </p:blipFill>
              <p:spPr>
                <a:xfrm>
                  <a:off x="8293474" y="4162526"/>
                  <a:ext cx="2923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Ink 93">
                  <a:extLst>
                    <a:ext uri="{FF2B5EF4-FFF2-40B4-BE49-F238E27FC236}">
                      <a16:creationId xmlns:a16="http://schemas.microsoft.com/office/drawing/2014/main" id="{C3E55C8E-7ABF-4F86-ADDA-265107CA2DE9}"/>
                    </a:ext>
                  </a:extLst>
                </p14:cNvPr>
                <p14:cNvContentPartPr/>
                <p14:nvPr/>
              </p14:nvContentPartPr>
              <p14:xfrm>
                <a:off x="8345314" y="4019966"/>
                <a:ext cx="84240" cy="410760"/>
              </p14:xfrm>
            </p:contentPart>
          </mc:Choice>
          <mc:Fallback xmlns="">
            <p:pic>
              <p:nvPicPr>
                <p:cNvPr id="94" name="Ink 93">
                  <a:extLst>
                    <a:ext uri="{FF2B5EF4-FFF2-40B4-BE49-F238E27FC236}">
                      <a16:creationId xmlns:a16="http://schemas.microsoft.com/office/drawing/2014/main" id="{C3E55C8E-7ABF-4F86-ADDA-265107CA2DE9}"/>
                    </a:ext>
                  </a:extLst>
                </p:cNvPr>
                <p:cNvPicPr/>
                <p:nvPr/>
              </p:nvPicPr>
              <p:blipFill>
                <a:blip r:embed="rId147"/>
                <a:stretch>
                  <a:fillRect/>
                </a:stretch>
              </p:blipFill>
              <p:spPr>
                <a:xfrm>
                  <a:off x="8309314" y="3983966"/>
                  <a:ext cx="1558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65A0733E-3D24-4FA9-B4CB-EB8231CD9C76}"/>
                    </a:ext>
                  </a:extLst>
                </p14:cNvPr>
                <p14:cNvContentPartPr/>
                <p14:nvPr/>
              </p14:nvContentPartPr>
              <p14:xfrm>
                <a:off x="8542594" y="4239566"/>
                <a:ext cx="191880" cy="298440"/>
              </p14:xfrm>
            </p:contentPart>
          </mc:Choice>
          <mc:Fallback xmlns="">
            <p:pic>
              <p:nvPicPr>
                <p:cNvPr id="96" name="Ink 95">
                  <a:extLst>
                    <a:ext uri="{FF2B5EF4-FFF2-40B4-BE49-F238E27FC236}">
                      <a16:creationId xmlns:a16="http://schemas.microsoft.com/office/drawing/2014/main" id="{65A0733E-3D24-4FA9-B4CB-EB8231CD9C76}"/>
                    </a:ext>
                  </a:extLst>
                </p:cNvPr>
                <p:cNvPicPr/>
                <p:nvPr/>
              </p:nvPicPr>
              <p:blipFill>
                <a:blip r:embed="rId149"/>
                <a:stretch>
                  <a:fillRect/>
                </a:stretch>
              </p:blipFill>
              <p:spPr>
                <a:xfrm>
                  <a:off x="8506594" y="4203926"/>
                  <a:ext cx="263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0A3B1456-9C16-4F2F-9448-382373D4B5E7}"/>
                    </a:ext>
                  </a:extLst>
                </p14:cNvPr>
                <p14:cNvContentPartPr/>
                <p14:nvPr/>
              </p14:nvContentPartPr>
              <p14:xfrm>
                <a:off x="8724754" y="4036886"/>
                <a:ext cx="39240" cy="51480"/>
              </p14:xfrm>
            </p:contentPart>
          </mc:Choice>
          <mc:Fallback xmlns="">
            <p:pic>
              <p:nvPicPr>
                <p:cNvPr id="97" name="Ink 96">
                  <a:extLst>
                    <a:ext uri="{FF2B5EF4-FFF2-40B4-BE49-F238E27FC236}">
                      <a16:creationId xmlns:a16="http://schemas.microsoft.com/office/drawing/2014/main" id="{0A3B1456-9C16-4F2F-9448-382373D4B5E7}"/>
                    </a:ext>
                  </a:extLst>
                </p:cNvPr>
                <p:cNvPicPr/>
                <p:nvPr/>
              </p:nvPicPr>
              <p:blipFill>
                <a:blip r:embed="rId151"/>
                <a:stretch>
                  <a:fillRect/>
                </a:stretch>
              </p:blipFill>
              <p:spPr>
                <a:xfrm>
                  <a:off x="8689114" y="4000886"/>
                  <a:ext cx="110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Ink 97">
                  <a:extLst>
                    <a:ext uri="{FF2B5EF4-FFF2-40B4-BE49-F238E27FC236}">
                      <a16:creationId xmlns:a16="http://schemas.microsoft.com/office/drawing/2014/main" id="{CD1F4CA2-9033-4E25-B1D2-268A714E7CCE}"/>
                    </a:ext>
                  </a:extLst>
                </p14:cNvPr>
                <p14:cNvContentPartPr/>
                <p14:nvPr/>
              </p14:nvContentPartPr>
              <p14:xfrm>
                <a:off x="8869834" y="4224086"/>
                <a:ext cx="181800" cy="197640"/>
              </p14:xfrm>
            </p:contentPart>
          </mc:Choice>
          <mc:Fallback xmlns="">
            <p:pic>
              <p:nvPicPr>
                <p:cNvPr id="98" name="Ink 97">
                  <a:extLst>
                    <a:ext uri="{FF2B5EF4-FFF2-40B4-BE49-F238E27FC236}">
                      <a16:creationId xmlns:a16="http://schemas.microsoft.com/office/drawing/2014/main" id="{CD1F4CA2-9033-4E25-B1D2-268A714E7CCE}"/>
                    </a:ext>
                  </a:extLst>
                </p:cNvPr>
                <p:cNvPicPr/>
                <p:nvPr/>
              </p:nvPicPr>
              <p:blipFill>
                <a:blip r:embed="rId153"/>
                <a:stretch>
                  <a:fillRect/>
                </a:stretch>
              </p:blipFill>
              <p:spPr>
                <a:xfrm>
                  <a:off x="8834194" y="4188446"/>
                  <a:ext cx="2534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Ink 98">
                  <a:extLst>
                    <a:ext uri="{FF2B5EF4-FFF2-40B4-BE49-F238E27FC236}">
                      <a16:creationId xmlns:a16="http://schemas.microsoft.com/office/drawing/2014/main" id="{A64066ED-5C81-4C70-8A7A-7E0F2C176AB8}"/>
                    </a:ext>
                  </a:extLst>
                </p14:cNvPr>
                <p14:cNvContentPartPr/>
                <p14:nvPr/>
              </p14:nvContentPartPr>
              <p14:xfrm>
                <a:off x="9225154" y="4233446"/>
                <a:ext cx="149400" cy="187200"/>
              </p14:xfrm>
            </p:contentPart>
          </mc:Choice>
          <mc:Fallback xmlns="">
            <p:pic>
              <p:nvPicPr>
                <p:cNvPr id="99" name="Ink 98">
                  <a:extLst>
                    <a:ext uri="{FF2B5EF4-FFF2-40B4-BE49-F238E27FC236}">
                      <a16:creationId xmlns:a16="http://schemas.microsoft.com/office/drawing/2014/main" id="{A64066ED-5C81-4C70-8A7A-7E0F2C176AB8}"/>
                    </a:ext>
                  </a:extLst>
                </p:cNvPr>
                <p:cNvPicPr/>
                <p:nvPr/>
              </p:nvPicPr>
              <p:blipFill>
                <a:blip r:embed="rId155"/>
                <a:stretch>
                  <a:fillRect/>
                </a:stretch>
              </p:blipFill>
              <p:spPr>
                <a:xfrm>
                  <a:off x="9189154" y="4197446"/>
                  <a:ext cx="221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Ink 99">
                  <a:extLst>
                    <a:ext uri="{FF2B5EF4-FFF2-40B4-BE49-F238E27FC236}">
                      <a16:creationId xmlns:a16="http://schemas.microsoft.com/office/drawing/2014/main" id="{90BB3395-5DB4-4D71-8B0E-015456E74B87}"/>
                    </a:ext>
                  </a:extLst>
                </p14:cNvPr>
                <p14:cNvContentPartPr/>
                <p14:nvPr/>
              </p14:nvContentPartPr>
              <p14:xfrm>
                <a:off x="9491554" y="3965966"/>
                <a:ext cx="82080" cy="460440"/>
              </p14:xfrm>
            </p:contentPart>
          </mc:Choice>
          <mc:Fallback xmlns="">
            <p:pic>
              <p:nvPicPr>
                <p:cNvPr id="100" name="Ink 99">
                  <a:extLst>
                    <a:ext uri="{FF2B5EF4-FFF2-40B4-BE49-F238E27FC236}">
                      <a16:creationId xmlns:a16="http://schemas.microsoft.com/office/drawing/2014/main" id="{90BB3395-5DB4-4D71-8B0E-015456E74B87}"/>
                    </a:ext>
                  </a:extLst>
                </p:cNvPr>
                <p:cNvPicPr/>
                <p:nvPr/>
              </p:nvPicPr>
              <p:blipFill>
                <a:blip r:embed="rId157"/>
                <a:stretch>
                  <a:fillRect/>
                </a:stretch>
              </p:blipFill>
              <p:spPr>
                <a:xfrm>
                  <a:off x="9455554" y="3929966"/>
                  <a:ext cx="15372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id="{82B7E0F1-B74E-4F31-BC7F-077672CB8263}"/>
                    </a:ext>
                  </a:extLst>
                </p14:cNvPr>
                <p14:cNvContentPartPr/>
                <p14:nvPr/>
              </p14:nvContentPartPr>
              <p14:xfrm>
                <a:off x="9405514" y="4153886"/>
                <a:ext cx="244080" cy="38160"/>
              </p14:xfrm>
            </p:contentPart>
          </mc:Choice>
          <mc:Fallback xmlns="">
            <p:pic>
              <p:nvPicPr>
                <p:cNvPr id="101" name="Ink 100">
                  <a:extLst>
                    <a:ext uri="{FF2B5EF4-FFF2-40B4-BE49-F238E27FC236}">
                      <a16:creationId xmlns:a16="http://schemas.microsoft.com/office/drawing/2014/main" id="{82B7E0F1-B74E-4F31-BC7F-077672CB8263}"/>
                    </a:ext>
                  </a:extLst>
                </p:cNvPr>
                <p:cNvPicPr/>
                <p:nvPr/>
              </p:nvPicPr>
              <p:blipFill>
                <a:blip r:embed="rId159"/>
                <a:stretch>
                  <a:fillRect/>
                </a:stretch>
              </p:blipFill>
              <p:spPr>
                <a:xfrm>
                  <a:off x="9369874" y="4117886"/>
                  <a:ext cx="315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Ink 101">
                  <a:extLst>
                    <a:ext uri="{FF2B5EF4-FFF2-40B4-BE49-F238E27FC236}">
                      <a16:creationId xmlns:a16="http://schemas.microsoft.com/office/drawing/2014/main" id="{C97ED78C-3E34-4508-AD09-3A6450BE9147}"/>
                    </a:ext>
                  </a:extLst>
                </p14:cNvPr>
                <p14:cNvContentPartPr/>
                <p14:nvPr/>
              </p14:nvContentPartPr>
              <p14:xfrm>
                <a:off x="9667234" y="4027166"/>
                <a:ext cx="18360" cy="98280"/>
              </p14:xfrm>
            </p:contentPart>
          </mc:Choice>
          <mc:Fallback xmlns="">
            <p:pic>
              <p:nvPicPr>
                <p:cNvPr id="102" name="Ink 101">
                  <a:extLst>
                    <a:ext uri="{FF2B5EF4-FFF2-40B4-BE49-F238E27FC236}">
                      <a16:creationId xmlns:a16="http://schemas.microsoft.com/office/drawing/2014/main" id="{C97ED78C-3E34-4508-AD09-3A6450BE9147}"/>
                    </a:ext>
                  </a:extLst>
                </p:cNvPr>
                <p:cNvPicPr/>
                <p:nvPr/>
              </p:nvPicPr>
              <p:blipFill>
                <a:blip r:embed="rId161"/>
                <a:stretch>
                  <a:fillRect/>
                </a:stretch>
              </p:blipFill>
              <p:spPr>
                <a:xfrm>
                  <a:off x="9631234" y="3991166"/>
                  <a:ext cx="90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Ink 102">
                  <a:extLst>
                    <a:ext uri="{FF2B5EF4-FFF2-40B4-BE49-F238E27FC236}">
                      <a16:creationId xmlns:a16="http://schemas.microsoft.com/office/drawing/2014/main" id="{08B679CD-429D-4580-95CE-7350608DBAF9}"/>
                    </a:ext>
                  </a:extLst>
                </p14:cNvPr>
                <p14:cNvContentPartPr/>
                <p14:nvPr/>
              </p14:nvContentPartPr>
              <p14:xfrm>
                <a:off x="9626914" y="4285286"/>
                <a:ext cx="37440" cy="156600"/>
              </p14:xfrm>
            </p:contentPart>
          </mc:Choice>
          <mc:Fallback xmlns="">
            <p:pic>
              <p:nvPicPr>
                <p:cNvPr id="103" name="Ink 102">
                  <a:extLst>
                    <a:ext uri="{FF2B5EF4-FFF2-40B4-BE49-F238E27FC236}">
                      <a16:creationId xmlns:a16="http://schemas.microsoft.com/office/drawing/2014/main" id="{08B679CD-429D-4580-95CE-7350608DBAF9}"/>
                    </a:ext>
                  </a:extLst>
                </p:cNvPr>
                <p:cNvPicPr/>
                <p:nvPr/>
              </p:nvPicPr>
              <p:blipFill>
                <a:blip r:embed="rId163"/>
                <a:stretch>
                  <a:fillRect/>
                </a:stretch>
              </p:blipFill>
              <p:spPr>
                <a:xfrm>
                  <a:off x="9591274" y="4249646"/>
                  <a:ext cx="109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Ink 103">
                  <a:extLst>
                    <a:ext uri="{FF2B5EF4-FFF2-40B4-BE49-F238E27FC236}">
                      <a16:creationId xmlns:a16="http://schemas.microsoft.com/office/drawing/2014/main" id="{9A898BC1-B0C7-4886-91D4-8F78B49B4F6B}"/>
                    </a:ext>
                  </a:extLst>
                </p14:cNvPr>
                <p14:cNvContentPartPr/>
                <p14:nvPr/>
              </p14:nvContentPartPr>
              <p14:xfrm>
                <a:off x="9839314" y="4205726"/>
                <a:ext cx="131760" cy="212040"/>
              </p14:xfrm>
            </p:contentPart>
          </mc:Choice>
          <mc:Fallback xmlns="">
            <p:pic>
              <p:nvPicPr>
                <p:cNvPr id="104" name="Ink 103">
                  <a:extLst>
                    <a:ext uri="{FF2B5EF4-FFF2-40B4-BE49-F238E27FC236}">
                      <a16:creationId xmlns:a16="http://schemas.microsoft.com/office/drawing/2014/main" id="{9A898BC1-B0C7-4886-91D4-8F78B49B4F6B}"/>
                    </a:ext>
                  </a:extLst>
                </p:cNvPr>
                <p:cNvPicPr/>
                <p:nvPr/>
              </p:nvPicPr>
              <p:blipFill>
                <a:blip r:embed="rId165"/>
                <a:stretch>
                  <a:fillRect/>
                </a:stretch>
              </p:blipFill>
              <p:spPr>
                <a:xfrm>
                  <a:off x="9803674" y="4169726"/>
                  <a:ext cx="203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Ink 104">
                  <a:extLst>
                    <a:ext uri="{FF2B5EF4-FFF2-40B4-BE49-F238E27FC236}">
                      <a16:creationId xmlns:a16="http://schemas.microsoft.com/office/drawing/2014/main" id="{055CA53C-31D0-4C42-BCCC-02F5CE2B349B}"/>
                    </a:ext>
                  </a:extLst>
                </p14:cNvPr>
                <p14:cNvContentPartPr/>
                <p14:nvPr/>
              </p14:nvContentPartPr>
              <p14:xfrm>
                <a:off x="10083394" y="4207166"/>
                <a:ext cx="264600" cy="202320"/>
              </p14:xfrm>
            </p:contentPart>
          </mc:Choice>
          <mc:Fallback xmlns="">
            <p:pic>
              <p:nvPicPr>
                <p:cNvPr id="105" name="Ink 104">
                  <a:extLst>
                    <a:ext uri="{FF2B5EF4-FFF2-40B4-BE49-F238E27FC236}">
                      <a16:creationId xmlns:a16="http://schemas.microsoft.com/office/drawing/2014/main" id="{055CA53C-31D0-4C42-BCCC-02F5CE2B349B}"/>
                    </a:ext>
                  </a:extLst>
                </p:cNvPr>
                <p:cNvPicPr/>
                <p:nvPr/>
              </p:nvPicPr>
              <p:blipFill>
                <a:blip r:embed="rId167"/>
                <a:stretch>
                  <a:fillRect/>
                </a:stretch>
              </p:blipFill>
              <p:spPr>
                <a:xfrm>
                  <a:off x="10047394" y="4171526"/>
                  <a:ext cx="336240" cy="273960"/>
                </a:xfrm>
                <a:prstGeom prst="rect">
                  <a:avLst/>
                </a:prstGeom>
              </p:spPr>
            </p:pic>
          </mc:Fallback>
        </mc:AlternateContent>
      </p:grpSp>
      <p:grpSp>
        <p:nvGrpSpPr>
          <p:cNvPr id="122" name="Group 121">
            <a:extLst>
              <a:ext uri="{FF2B5EF4-FFF2-40B4-BE49-F238E27FC236}">
                <a16:creationId xmlns:a16="http://schemas.microsoft.com/office/drawing/2014/main" id="{91470344-DA21-4CD0-B3AA-D55CE96F0A58}"/>
              </a:ext>
            </a:extLst>
          </p:cNvPr>
          <p:cNvGrpSpPr/>
          <p:nvPr/>
        </p:nvGrpSpPr>
        <p:grpSpPr>
          <a:xfrm>
            <a:off x="7210234" y="4804766"/>
            <a:ext cx="1271160" cy="518040"/>
            <a:chOff x="7210234" y="4804766"/>
            <a:chExt cx="1271160" cy="518040"/>
          </a:xfrm>
        </p:grpSpPr>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BE194460-F597-4C45-997C-95D373015124}"/>
                    </a:ext>
                  </a:extLst>
                </p14:cNvPr>
                <p14:cNvContentPartPr/>
                <p14:nvPr/>
              </p14:nvContentPartPr>
              <p14:xfrm>
                <a:off x="7210234" y="4905926"/>
                <a:ext cx="432360" cy="17280"/>
              </p14:xfrm>
            </p:contentPart>
          </mc:Choice>
          <mc:Fallback xmlns="">
            <p:pic>
              <p:nvPicPr>
                <p:cNvPr id="113" name="Ink 112">
                  <a:extLst>
                    <a:ext uri="{FF2B5EF4-FFF2-40B4-BE49-F238E27FC236}">
                      <a16:creationId xmlns:a16="http://schemas.microsoft.com/office/drawing/2014/main" id="{BE194460-F597-4C45-997C-95D373015124}"/>
                    </a:ext>
                  </a:extLst>
                </p:cNvPr>
                <p:cNvPicPr/>
                <p:nvPr/>
              </p:nvPicPr>
              <p:blipFill>
                <a:blip r:embed="rId169"/>
                <a:stretch>
                  <a:fillRect/>
                </a:stretch>
              </p:blipFill>
              <p:spPr>
                <a:xfrm>
                  <a:off x="7174234" y="4869926"/>
                  <a:ext cx="504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F732FDFA-DBDF-48F0-BAF4-95D201B15307}"/>
                    </a:ext>
                  </a:extLst>
                </p14:cNvPr>
                <p14:cNvContentPartPr/>
                <p14:nvPr/>
              </p14:nvContentPartPr>
              <p14:xfrm>
                <a:off x="7386274" y="4921046"/>
                <a:ext cx="10440" cy="390960"/>
              </p14:xfrm>
            </p:contentPart>
          </mc:Choice>
          <mc:Fallback xmlns="">
            <p:pic>
              <p:nvPicPr>
                <p:cNvPr id="114" name="Ink 113">
                  <a:extLst>
                    <a:ext uri="{FF2B5EF4-FFF2-40B4-BE49-F238E27FC236}">
                      <a16:creationId xmlns:a16="http://schemas.microsoft.com/office/drawing/2014/main" id="{F732FDFA-DBDF-48F0-BAF4-95D201B15307}"/>
                    </a:ext>
                  </a:extLst>
                </p:cNvPr>
                <p:cNvPicPr/>
                <p:nvPr/>
              </p:nvPicPr>
              <p:blipFill>
                <a:blip r:embed="rId171"/>
                <a:stretch>
                  <a:fillRect/>
                </a:stretch>
              </p:blipFill>
              <p:spPr>
                <a:xfrm>
                  <a:off x="7350274" y="4885406"/>
                  <a:ext cx="82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D78B49EA-E46D-48F6-8AF8-325904D6C5BC}"/>
                    </a:ext>
                  </a:extLst>
                </p14:cNvPr>
                <p14:cNvContentPartPr/>
                <p14:nvPr/>
              </p14:nvContentPartPr>
              <p14:xfrm>
                <a:off x="7629994" y="4990166"/>
                <a:ext cx="10440" cy="39240"/>
              </p14:xfrm>
            </p:contentPart>
          </mc:Choice>
          <mc:Fallback xmlns="">
            <p:pic>
              <p:nvPicPr>
                <p:cNvPr id="115" name="Ink 114">
                  <a:extLst>
                    <a:ext uri="{FF2B5EF4-FFF2-40B4-BE49-F238E27FC236}">
                      <a16:creationId xmlns:a16="http://schemas.microsoft.com/office/drawing/2014/main" id="{D78B49EA-E46D-48F6-8AF8-325904D6C5BC}"/>
                    </a:ext>
                  </a:extLst>
                </p:cNvPr>
                <p:cNvPicPr/>
                <p:nvPr/>
              </p:nvPicPr>
              <p:blipFill>
                <a:blip r:embed="rId173"/>
                <a:stretch>
                  <a:fillRect/>
                </a:stretch>
              </p:blipFill>
              <p:spPr>
                <a:xfrm>
                  <a:off x="7594354" y="4954526"/>
                  <a:ext cx="82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2ACF6D66-A328-4881-8925-473FA22D6539}"/>
                    </a:ext>
                  </a:extLst>
                </p14:cNvPr>
                <p14:cNvContentPartPr/>
                <p14:nvPr/>
              </p14:nvContentPartPr>
              <p14:xfrm>
                <a:off x="7600474" y="5210846"/>
                <a:ext cx="10800" cy="111960"/>
              </p14:xfrm>
            </p:contentPart>
          </mc:Choice>
          <mc:Fallback xmlns="">
            <p:pic>
              <p:nvPicPr>
                <p:cNvPr id="116" name="Ink 115">
                  <a:extLst>
                    <a:ext uri="{FF2B5EF4-FFF2-40B4-BE49-F238E27FC236}">
                      <a16:creationId xmlns:a16="http://schemas.microsoft.com/office/drawing/2014/main" id="{2ACF6D66-A328-4881-8925-473FA22D6539}"/>
                    </a:ext>
                  </a:extLst>
                </p:cNvPr>
                <p:cNvPicPr/>
                <p:nvPr/>
              </p:nvPicPr>
              <p:blipFill>
                <a:blip r:embed="rId175"/>
                <a:stretch>
                  <a:fillRect/>
                </a:stretch>
              </p:blipFill>
              <p:spPr>
                <a:xfrm>
                  <a:off x="7564474" y="5175206"/>
                  <a:ext cx="82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CE93EEB8-9547-4F02-BEFA-8DE19C59AFD0}"/>
                    </a:ext>
                  </a:extLst>
                </p14:cNvPr>
                <p14:cNvContentPartPr/>
                <p14:nvPr/>
              </p14:nvContentPartPr>
              <p14:xfrm>
                <a:off x="7711714" y="5161166"/>
                <a:ext cx="196200" cy="132480"/>
              </p14:xfrm>
            </p:contentPart>
          </mc:Choice>
          <mc:Fallback xmlns="">
            <p:pic>
              <p:nvPicPr>
                <p:cNvPr id="117" name="Ink 116">
                  <a:extLst>
                    <a:ext uri="{FF2B5EF4-FFF2-40B4-BE49-F238E27FC236}">
                      <a16:creationId xmlns:a16="http://schemas.microsoft.com/office/drawing/2014/main" id="{CE93EEB8-9547-4F02-BEFA-8DE19C59AFD0}"/>
                    </a:ext>
                  </a:extLst>
                </p:cNvPr>
                <p:cNvPicPr/>
                <p:nvPr/>
              </p:nvPicPr>
              <p:blipFill>
                <a:blip r:embed="rId177"/>
                <a:stretch>
                  <a:fillRect/>
                </a:stretch>
              </p:blipFill>
              <p:spPr>
                <a:xfrm>
                  <a:off x="7675714" y="5125166"/>
                  <a:ext cx="267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2D50EEB7-17B9-4BFD-93E2-C7D232BE849F}"/>
                    </a:ext>
                  </a:extLst>
                </p14:cNvPr>
                <p14:cNvContentPartPr/>
                <p14:nvPr/>
              </p14:nvContentPartPr>
              <p14:xfrm>
                <a:off x="8011594" y="5092766"/>
                <a:ext cx="200520" cy="213840"/>
              </p14:xfrm>
            </p:contentPart>
          </mc:Choice>
          <mc:Fallback xmlns="">
            <p:pic>
              <p:nvPicPr>
                <p:cNvPr id="118" name="Ink 117">
                  <a:extLst>
                    <a:ext uri="{FF2B5EF4-FFF2-40B4-BE49-F238E27FC236}">
                      <a16:creationId xmlns:a16="http://schemas.microsoft.com/office/drawing/2014/main" id="{2D50EEB7-17B9-4BFD-93E2-C7D232BE849F}"/>
                    </a:ext>
                  </a:extLst>
                </p:cNvPr>
                <p:cNvPicPr/>
                <p:nvPr/>
              </p:nvPicPr>
              <p:blipFill>
                <a:blip r:embed="rId179"/>
                <a:stretch>
                  <a:fillRect/>
                </a:stretch>
              </p:blipFill>
              <p:spPr>
                <a:xfrm>
                  <a:off x="7975954" y="5056766"/>
                  <a:ext cx="272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1A8EF274-3AEE-4AB4-B5D3-4E8A0292DD6F}"/>
                    </a:ext>
                  </a:extLst>
                </p14:cNvPr>
                <p14:cNvContentPartPr/>
                <p14:nvPr/>
              </p14:nvContentPartPr>
              <p14:xfrm>
                <a:off x="8344234" y="4804766"/>
                <a:ext cx="52920" cy="113760"/>
              </p14:xfrm>
            </p:contentPart>
          </mc:Choice>
          <mc:Fallback xmlns="">
            <p:pic>
              <p:nvPicPr>
                <p:cNvPr id="119" name="Ink 118">
                  <a:extLst>
                    <a:ext uri="{FF2B5EF4-FFF2-40B4-BE49-F238E27FC236}">
                      <a16:creationId xmlns:a16="http://schemas.microsoft.com/office/drawing/2014/main" id="{1A8EF274-3AEE-4AB4-B5D3-4E8A0292DD6F}"/>
                    </a:ext>
                  </a:extLst>
                </p:cNvPr>
                <p:cNvPicPr/>
                <p:nvPr/>
              </p:nvPicPr>
              <p:blipFill>
                <a:blip r:embed="rId181"/>
                <a:stretch>
                  <a:fillRect/>
                </a:stretch>
              </p:blipFill>
              <p:spPr>
                <a:xfrm>
                  <a:off x="8308594" y="4769126"/>
                  <a:ext cx="124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BC7CD881-628C-4F63-892C-A3862097386A}"/>
                    </a:ext>
                  </a:extLst>
                </p14:cNvPr>
                <p14:cNvContentPartPr/>
                <p14:nvPr/>
              </p14:nvContentPartPr>
              <p14:xfrm>
                <a:off x="8459794" y="4819526"/>
                <a:ext cx="21600" cy="48960"/>
              </p14:xfrm>
            </p:contentPart>
          </mc:Choice>
          <mc:Fallback xmlns="">
            <p:pic>
              <p:nvPicPr>
                <p:cNvPr id="120" name="Ink 119">
                  <a:extLst>
                    <a:ext uri="{FF2B5EF4-FFF2-40B4-BE49-F238E27FC236}">
                      <a16:creationId xmlns:a16="http://schemas.microsoft.com/office/drawing/2014/main" id="{BC7CD881-628C-4F63-892C-A3862097386A}"/>
                    </a:ext>
                  </a:extLst>
                </p:cNvPr>
                <p:cNvPicPr/>
                <p:nvPr/>
              </p:nvPicPr>
              <p:blipFill>
                <a:blip r:embed="rId183"/>
                <a:stretch>
                  <a:fillRect/>
                </a:stretch>
              </p:blipFill>
              <p:spPr>
                <a:xfrm>
                  <a:off x="8423794" y="4783526"/>
                  <a:ext cx="93240" cy="120600"/>
                </a:xfrm>
                <a:prstGeom prst="rect">
                  <a:avLst/>
                </a:prstGeom>
              </p:spPr>
            </p:pic>
          </mc:Fallback>
        </mc:AlternateContent>
      </p:grpSp>
      <p:grpSp>
        <p:nvGrpSpPr>
          <p:cNvPr id="125" name="Group 124">
            <a:extLst>
              <a:ext uri="{FF2B5EF4-FFF2-40B4-BE49-F238E27FC236}">
                <a16:creationId xmlns:a16="http://schemas.microsoft.com/office/drawing/2014/main" id="{24BF2D4B-B8C5-4A4D-AE77-6EEBE324651C}"/>
              </a:ext>
            </a:extLst>
          </p:cNvPr>
          <p:cNvGrpSpPr/>
          <p:nvPr/>
        </p:nvGrpSpPr>
        <p:grpSpPr>
          <a:xfrm>
            <a:off x="5618674" y="4730966"/>
            <a:ext cx="1279800" cy="627120"/>
            <a:chOff x="5618674" y="4730966"/>
            <a:chExt cx="1279800" cy="627120"/>
          </a:xfrm>
        </p:grpSpPr>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0DC6D9B1-D58D-491F-8FAE-501432AE81CD}"/>
                    </a:ext>
                  </a:extLst>
                </p14:cNvPr>
                <p14:cNvContentPartPr/>
                <p14:nvPr/>
              </p14:nvContentPartPr>
              <p14:xfrm>
                <a:off x="5851234" y="4909886"/>
                <a:ext cx="45720" cy="396720"/>
              </p14:xfrm>
            </p:contentPart>
          </mc:Choice>
          <mc:Fallback xmlns="">
            <p:pic>
              <p:nvPicPr>
                <p:cNvPr id="107" name="Ink 106">
                  <a:extLst>
                    <a:ext uri="{FF2B5EF4-FFF2-40B4-BE49-F238E27FC236}">
                      <a16:creationId xmlns:a16="http://schemas.microsoft.com/office/drawing/2014/main" id="{0DC6D9B1-D58D-491F-8FAE-501432AE81CD}"/>
                    </a:ext>
                  </a:extLst>
                </p:cNvPr>
                <p:cNvPicPr/>
                <p:nvPr/>
              </p:nvPicPr>
              <p:blipFill>
                <a:blip r:embed="rId185"/>
                <a:stretch>
                  <a:fillRect/>
                </a:stretch>
              </p:blipFill>
              <p:spPr>
                <a:xfrm>
                  <a:off x="5815594" y="4873886"/>
                  <a:ext cx="1173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 name="Ink 107">
                  <a:extLst>
                    <a:ext uri="{FF2B5EF4-FFF2-40B4-BE49-F238E27FC236}">
                      <a16:creationId xmlns:a16="http://schemas.microsoft.com/office/drawing/2014/main" id="{0266060B-B897-4EF3-89FE-D191045C961E}"/>
                    </a:ext>
                  </a:extLst>
                </p14:cNvPr>
                <p14:cNvContentPartPr/>
                <p14:nvPr/>
              </p14:nvContentPartPr>
              <p14:xfrm>
                <a:off x="5846194" y="4900526"/>
                <a:ext cx="230760" cy="414360"/>
              </p14:xfrm>
            </p:contentPart>
          </mc:Choice>
          <mc:Fallback xmlns="">
            <p:pic>
              <p:nvPicPr>
                <p:cNvPr id="108" name="Ink 107">
                  <a:extLst>
                    <a:ext uri="{FF2B5EF4-FFF2-40B4-BE49-F238E27FC236}">
                      <a16:creationId xmlns:a16="http://schemas.microsoft.com/office/drawing/2014/main" id="{0266060B-B897-4EF3-89FE-D191045C961E}"/>
                    </a:ext>
                  </a:extLst>
                </p:cNvPr>
                <p:cNvPicPr/>
                <p:nvPr/>
              </p:nvPicPr>
              <p:blipFill>
                <a:blip r:embed="rId187"/>
                <a:stretch>
                  <a:fillRect/>
                </a:stretch>
              </p:blipFill>
              <p:spPr>
                <a:xfrm>
                  <a:off x="5810194" y="4864526"/>
                  <a:ext cx="3024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C27890AC-7E68-47C4-B0C7-EAA0B1DA45E2}"/>
                    </a:ext>
                  </a:extLst>
                </p14:cNvPr>
                <p14:cNvContentPartPr/>
                <p14:nvPr/>
              </p14:nvContentPartPr>
              <p14:xfrm>
                <a:off x="6137794" y="5146046"/>
                <a:ext cx="150480" cy="198000"/>
              </p14:xfrm>
            </p:contentPart>
          </mc:Choice>
          <mc:Fallback xmlns="">
            <p:pic>
              <p:nvPicPr>
                <p:cNvPr id="109" name="Ink 108">
                  <a:extLst>
                    <a:ext uri="{FF2B5EF4-FFF2-40B4-BE49-F238E27FC236}">
                      <a16:creationId xmlns:a16="http://schemas.microsoft.com/office/drawing/2014/main" id="{C27890AC-7E68-47C4-B0C7-EAA0B1DA45E2}"/>
                    </a:ext>
                  </a:extLst>
                </p:cNvPr>
                <p:cNvPicPr/>
                <p:nvPr/>
              </p:nvPicPr>
              <p:blipFill>
                <a:blip r:embed="rId189"/>
                <a:stretch>
                  <a:fillRect/>
                </a:stretch>
              </p:blipFill>
              <p:spPr>
                <a:xfrm>
                  <a:off x="6101794" y="5110406"/>
                  <a:ext cx="2221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5432E321-55EA-40F8-B545-155E5F78CF44}"/>
                    </a:ext>
                  </a:extLst>
                </p14:cNvPr>
                <p14:cNvContentPartPr/>
                <p14:nvPr/>
              </p14:nvContentPartPr>
              <p14:xfrm>
                <a:off x="6373234" y="5150006"/>
                <a:ext cx="249840" cy="208080"/>
              </p14:xfrm>
            </p:contentPart>
          </mc:Choice>
          <mc:Fallback xmlns="">
            <p:pic>
              <p:nvPicPr>
                <p:cNvPr id="110" name="Ink 109">
                  <a:extLst>
                    <a:ext uri="{FF2B5EF4-FFF2-40B4-BE49-F238E27FC236}">
                      <a16:creationId xmlns:a16="http://schemas.microsoft.com/office/drawing/2014/main" id="{5432E321-55EA-40F8-B545-155E5F78CF44}"/>
                    </a:ext>
                  </a:extLst>
                </p:cNvPr>
                <p:cNvPicPr/>
                <p:nvPr/>
              </p:nvPicPr>
              <p:blipFill>
                <a:blip r:embed="rId191"/>
                <a:stretch>
                  <a:fillRect/>
                </a:stretch>
              </p:blipFill>
              <p:spPr>
                <a:xfrm>
                  <a:off x="6337594" y="5114366"/>
                  <a:ext cx="3214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Ink 110">
                  <a:extLst>
                    <a:ext uri="{FF2B5EF4-FFF2-40B4-BE49-F238E27FC236}">
                      <a16:creationId xmlns:a16="http://schemas.microsoft.com/office/drawing/2014/main" id="{1A6C651B-421D-4F84-B218-7512EAAB7B8C}"/>
                    </a:ext>
                  </a:extLst>
                </p14:cNvPr>
                <p14:cNvContentPartPr/>
                <p14:nvPr/>
              </p14:nvContentPartPr>
              <p14:xfrm>
                <a:off x="6705514" y="5133086"/>
                <a:ext cx="192960" cy="223560"/>
              </p14:xfrm>
            </p:contentPart>
          </mc:Choice>
          <mc:Fallback xmlns="">
            <p:pic>
              <p:nvPicPr>
                <p:cNvPr id="111" name="Ink 110">
                  <a:extLst>
                    <a:ext uri="{FF2B5EF4-FFF2-40B4-BE49-F238E27FC236}">
                      <a16:creationId xmlns:a16="http://schemas.microsoft.com/office/drawing/2014/main" id="{1A6C651B-421D-4F84-B218-7512EAAB7B8C}"/>
                    </a:ext>
                  </a:extLst>
                </p:cNvPr>
                <p:cNvPicPr/>
                <p:nvPr/>
              </p:nvPicPr>
              <p:blipFill>
                <a:blip r:embed="rId193"/>
                <a:stretch>
                  <a:fillRect/>
                </a:stretch>
              </p:blipFill>
              <p:spPr>
                <a:xfrm>
                  <a:off x="6669874" y="5097086"/>
                  <a:ext cx="264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EAACFA4F-AA3D-4ED0-9E13-0D0191B5BB5B}"/>
                    </a:ext>
                  </a:extLst>
                </p14:cNvPr>
                <p14:cNvContentPartPr/>
                <p14:nvPr/>
              </p14:nvContentPartPr>
              <p14:xfrm>
                <a:off x="5618674" y="4807646"/>
                <a:ext cx="60120" cy="101160"/>
              </p14:xfrm>
            </p:contentPart>
          </mc:Choice>
          <mc:Fallback xmlns="">
            <p:pic>
              <p:nvPicPr>
                <p:cNvPr id="123" name="Ink 122">
                  <a:extLst>
                    <a:ext uri="{FF2B5EF4-FFF2-40B4-BE49-F238E27FC236}">
                      <a16:creationId xmlns:a16="http://schemas.microsoft.com/office/drawing/2014/main" id="{EAACFA4F-AA3D-4ED0-9E13-0D0191B5BB5B}"/>
                    </a:ext>
                  </a:extLst>
                </p:cNvPr>
                <p:cNvPicPr/>
                <p:nvPr/>
              </p:nvPicPr>
              <p:blipFill>
                <a:blip r:embed="rId195"/>
                <a:stretch>
                  <a:fillRect/>
                </a:stretch>
              </p:blipFill>
              <p:spPr>
                <a:xfrm>
                  <a:off x="5582674" y="4771646"/>
                  <a:ext cx="131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EC76BF87-FD1D-46C4-ADAB-AD3C02D8F9A6}"/>
                    </a:ext>
                  </a:extLst>
                </p14:cNvPr>
                <p14:cNvContentPartPr/>
                <p14:nvPr/>
              </p14:nvContentPartPr>
              <p14:xfrm>
                <a:off x="5676634" y="4730966"/>
                <a:ext cx="59760" cy="104400"/>
              </p14:xfrm>
            </p:contentPart>
          </mc:Choice>
          <mc:Fallback xmlns="">
            <p:pic>
              <p:nvPicPr>
                <p:cNvPr id="124" name="Ink 123">
                  <a:extLst>
                    <a:ext uri="{FF2B5EF4-FFF2-40B4-BE49-F238E27FC236}">
                      <a16:creationId xmlns:a16="http://schemas.microsoft.com/office/drawing/2014/main" id="{EC76BF87-FD1D-46C4-ADAB-AD3C02D8F9A6}"/>
                    </a:ext>
                  </a:extLst>
                </p:cNvPr>
                <p:cNvPicPr/>
                <p:nvPr/>
              </p:nvPicPr>
              <p:blipFill>
                <a:blip r:embed="rId197"/>
                <a:stretch>
                  <a:fillRect/>
                </a:stretch>
              </p:blipFill>
              <p:spPr>
                <a:xfrm>
                  <a:off x="5640634" y="4695326"/>
                  <a:ext cx="13140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26" name="Ink 125">
                <a:extLst>
                  <a:ext uri="{FF2B5EF4-FFF2-40B4-BE49-F238E27FC236}">
                    <a16:creationId xmlns:a16="http://schemas.microsoft.com/office/drawing/2014/main" id="{E8CD5472-A8A2-44BB-BC85-B53A7901EC05}"/>
                  </a:ext>
                </a:extLst>
              </p14:cNvPr>
              <p14:cNvContentPartPr/>
              <p14:nvPr/>
            </p14:nvContentPartPr>
            <p14:xfrm>
              <a:off x="4058074" y="1784366"/>
              <a:ext cx="1973160" cy="693360"/>
            </p14:xfrm>
          </p:contentPart>
        </mc:Choice>
        <mc:Fallback xmlns="">
          <p:pic>
            <p:nvPicPr>
              <p:cNvPr id="126" name="Ink 125">
                <a:extLst>
                  <a:ext uri="{FF2B5EF4-FFF2-40B4-BE49-F238E27FC236}">
                    <a16:creationId xmlns:a16="http://schemas.microsoft.com/office/drawing/2014/main" id="{E8CD5472-A8A2-44BB-BC85-B53A7901EC05}"/>
                  </a:ext>
                </a:extLst>
              </p:cNvPr>
              <p:cNvPicPr/>
              <p:nvPr/>
            </p:nvPicPr>
            <p:blipFill>
              <a:blip r:embed="rId199"/>
              <a:stretch>
                <a:fillRect/>
              </a:stretch>
            </p:blipFill>
            <p:spPr>
              <a:xfrm>
                <a:off x="4040074" y="1766726"/>
                <a:ext cx="2008800" cy="729000"/>
              </a:xfrm>
              <a:prstGeom prst="rect">
                <a:avLst/>
              </a:prstGeom>
            </p:spPr>
          </p:pic>
        </mc:Fallback>
      </mc:AlternateContent>
    </p:spTree>
    <p:extLst>
      <p:ext uri="{BB962C8B-B14F-4D97-AF65-F5344CB8AC3E}">
        <p14:creationId xmlns:p14="http://schemas.microsoft.com/office/powerpoint/2010/main" val="3517832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267486" y="165462"/>
            <a:ext cx="3657027"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RPO &amp; RTO</a:t>
            </a:r>
          </a:p>
        </p:txBody>
      </p:sp>
      <p:grpSp>
        <p:nvGrpSpPr>
          <p:cNvPr id="10" name="Group 9">
            <a:extLst>
              <a:ext uri="{FF2B5EF4-FFF2-40B4-BE49-F238E27FC236}">
                <a16:creationId xmlns:a16="http://schemas.microsoft.com/office/drawing/2014/main" id="{8EC27883-203B-474F-9915-3001C4693A17}"/>
              </a:ext>
            </a:extLst>
          </p:cNvPr>
          <p:cNvGrpSpPr/>
          <p:nvPr/>
        </p:nvGrpSpPr>
        <p:grpSpPr>
          <a:xfrm>
            <a:off x="707554" y="1632446"/>
            <a:ext cx="1578240" cy="774000"/>
            <a:chOff x="707554" y="1632446"/>
            <a:chExt cx="1578240" cy="774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103EBB7-0523-4087-A5E1-491E0EFA1B6D}"/>
                    </a:ext>
                  </a:extLst>
                </p14:cNvPr>
                <p14:cNvContentPartPr/>
                <p14:nvPr/>
              </p14:nvContentPartPr>
              <p14:xfrm>
                <a:off x="707554" y="1781126"/>
                <a:ext cx="58680" cy="625320"/>
              </p14:xfrm>
            </p:contentPart>
          </mc:Choice>
          <mc:Fallback xmlns="">
            <p:pic>
              <p:nvPicPr>
                <p:cNvPr id="4" name="Ink 3">
                  <a:extLst>
                    <a:ext uri="{FF2B5EF4-FFF2-40B4-BE49-F238E27FC236}">
                      <a16:creationId xmlns:a16="http://schemas.microsoft.com/office/drawing/2014/main" id="{3103EBB7-0523-4087-A5E1-491E0EFA1B6D}"/>
                    </a:ext>
                  </a:extLst>
                </p:cNvPr>
                <p:cNvPicPr/>
                <p:nvPr/>
              </p:nvPicPr>
              <p:blipFill>
                <a:blip r:embed="rId3"/>
                <a:stretch>
                  <a:fillRect/>
                </a:stretch>
              </p:blipFill>
              <p:spPr>
                <a:xfrm>
                  <a:off x="671554" y="1745126"/>
                  <a:ext cx="1303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C595800-E358-4120-9048-442464130F54}"/>
                    </a:ext>
                  </a:extLst>
                </p14:cNvPr>
                <p14:cNvContentPartPr/>
                <p14:nvPr/>
              </p14:nvContentPartPr>
              <p14:xfrm>
                <a:off x="714034" y="1690766"/>
                <a:ext cx="402120" cy="662760"/>
              </p14:xfrm>
            </p:contentPart>
          </mc:Choice>
          <mc:Fallback xmlns="">
            <p:pic>
              <p:nvPicPr>
                <p:cNvPr id="5" name="Ink 4">
                  <a:extLst>
                    <a:ext uri="{FF2B5EF4-FFF2-40B4-BE49-F238E27FC236}">
                      <a16:creationId xmlns:a16="http://schemas.microsoft.com/office/drawing/2014/main" id="{FC595800-E358-4120-9048-442464130F54}"/>
                    </a:ext>
                  </a:extLst>
                </p:cNvPr>
                <p:cNvPicPr/>
                <p:nvPr/>
              </p:nvPicPr>
              <p:blipFill>
                <a:blip r:embed="rId5"/>
                <a:stretch>
                  <a:fillRect/>
                </a:stretch>
              </p:blipFill>
              <p:spPr>
                <a:xfrm>
                  <a:off x="678034" y="1655126"/>
                  <a:ext cx="47376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EE2407-CE70-4DAF-92BF-369653E58D7B}"/>
                    </a:ext>
                  </a:extLst>
                </p14:cNvPr>
                <p14:cNvContentPartPr/>
                <p14:nvPr/>
              </p14:nvContentPartPr>
              <p14:xfrm>
                <a:off x="1393354" y="1686446"/>
                <a:ext cx="45360" cy="691200"/>
              </p14:xfrm>
            </p:contentPart>
          </mc:Choice>
          <mc:Fallback xmlns="">
            <p:pic>
              <p:nvPicPr>
                <p:cNvPr id="7" name="Ink 6">
                  <a:extLst>
                    <a:ext uri="{FF2B5EF4-FFF2-40B4-BE49-F238E27FC236}">
                      <a16:creationId xmlns:a16="http://schemas.microsoft.com/office/drawing/2014/main" id="{DDEE2407-CE70-4DAF-92BF-369653E58D7B}"/>
                    </a:ext>
                  </a:extLst>
                </p:cNvPr>
                <p:cNvPicPr/>
                <p:nvPr/>
              </p:nvPicPr>
              <p:blipFill>
                <a:blip r:embed="rId7"/>
                <a:stretch>
                  <a:fillRect/>
                </a:stretch>
              </p:blipFill>
              <p:spPr>
                <a:xfrm>
                  <a:off x="1357714" y="1650806"/>
                  <a:ext cx="117000" cy="76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47A6E3C-6D07-4175-8F8C-C41BBF0D68D4}"/>
                    </a:ext>
                  </a:extLst>
                </p14:cNvPr>
                <p14:cNvContentPartPr/>
                <p14:nvPr/>
              </p14:nvContentPartPr>
              <p14:xfrm>
                <a:off x="1388674" y="1632446"/>
                <a:ext cx="244080" cy="404640"/>
              </p14:xfrm>
            </p:contentPart>
          </mc:Choice>
          <mc:Fallback xmlns="">
            <p:pic>
              <p:nvPicPr>
                <p:cNvPr id="8" name="Ink 7">
                  <a:extLst>
                    <a:ext uri="{FF2B5EF4-FFF2-40B4-BE49-F238E27FC236}">
                      <a16:creationId xmlns:a16="http://schemas.microsoft.com/office/drawing/2014/main" id="{947A6E3C-6D07-4175-8F8C-C41BBF0D68D4}"/>
                    </a:ext>
                  </a:extLst>
                </p:cNvPr>
                <p:cNvPicPr/>
                <p:nvPr/>
              </p:nvPicPr>
              <p:blipFill>
                <a:blip r:embed="rId9"/>
                <a:stretch>
                  <a:fillRect/>
                </a:stretch>
              </p:blipFill>
              <p:spPr>
                <a:xfrm>
                  <a:off x="1352674" y="1596446"/>
                  <a:ext cx="3157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3B38B77-F114-46E9-80A7-5C05C52FA078}"/>
                    </a:ext>
                  </a:extLst>
                </p14:cNvPr>
                <p14:cNvContentPartPr/>
                <p14:nvPr/>
              </p14:nvContentPartPr>
              <p14:xfrm>
                <a:off x="1857394" y="1711646"/>
                <a:ext cx="428400" cy="597960"/>
              </p14:xfrm>
            </p:contentPart>
          </mc:Choice>
          <mc:Fallback xmlns="">
            <p:pic>
              <p:nvPicPr>
                <p:cNvPr id="9" name="Ink 8">
                  <a:extLst>
                    <a:ext uri="{FF2B5EF4-FFF2-40B4-BE49-F238E27FC236}">
                      <a16:creationId xmlns:a16="http://schemas.microsoft.com/office/drawing/2014/main" id="{93B38B77-F114-46E9-80A7-5C05C52FA078}"/>
                    </a:ext>
                  </a:extLst>
                </p:cNvPr>
                <p:cNvPicPr/>
                <p:nvPr/>
              </p:nvPicPr>
              <p:blipFill>
                <a:blip r:embed="rId11"/>
                <a:stretch>
                  <a:fillRect/>
                </a:stretch>
              </p:blipFill>
              <p:spPr>
                <a:xfrm>
                  <a:off x="1821394" y="1675646"/>
                  <a:ext cx="500040" cy="669600"/>
                </a:xfrm>
                <a:prstGeom prst="rect">
                  <a:avLst/>
                </a:prstGeom>
              </p:spPr>
            </p:pic>
          </mc:Fallback>
        </mc:AlternateContent>
      </p:grpSp>
      <p:grpSp>
        <p:nvGrpSpPr>
          <p:cNvPr id="30" name="Group 29">
            <a:extLst>
              <a:ext uri="{FF2B5EF4-FFF2-40B4-BE49-F238E27FC236}">
                <a16:creationId xmlns:a16="http://schemas.microsoft.com/office/drawing/2014/main" id="{B85CE8E4-7602-4CE5-B80F-2C371C118DCE}"/>
              </a:ext>
            </a:extLst>
          </p:cNvPr>
          <p:cNvGrpSpPr/>
          <p:nvPr/>
        </p:nvGrpSpPr>
        <p:grpSpPr>
          <a:xfrm>
            <a:off x="6314554" y="1736126"/>
            <a:ext cx="1117800" cy="511560"/>
            <a:chOff x="6314554" y="1736126"/>
            <a:chExt cx="1117800" cy="51156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C7C67E0-A73A-4B4D-95A4-12D6F5A09F7E}"/>
                    </a:ext>
                  </a:extLst>
                </p14:cNvPr>
                <p14:cNvContentPartPr/>
                <p14:nvPr/>
              </p14:nvContentPartPr>
              <p14:xfrm>
                <a:off x="6314554" y="1736126"/>
                <a:ext cx="240840" cy="459360"/>
              </p14:xfrm>
            </p:contentPart>
          </mc:Choice>
          <mc:Fallback xmlns="">
            <p:pic>
              <p:nvPicPr>
                <p:cNvPr id="20" name="Ink 19">
                  <a:extLst>
                    <a:ext uri="{FF2B5EF4-FFF2-40B4-BE49-F238E27FC236}">
                      <a16:creationId xmlns:a16="http://schemas.microsoft.com/office/drawing/2014/main" id="{CC7C67E0-A73A-4B4D-95A4-12D6F5A09F7E}"/>
                    </a:ext>
                  </a:extLst>
                </p:cNvPr>
                <p:cNvPicPr/>
                <p:nvPr/>
              </p:nvPicPr>
              <p:blipFill>
                <a:blip r:embed="rId31"/>
                <a:stretch>
                  <a:fillRect/>
                </a:stretch>
              </p:blipFill>
              <p:spPr>
                <a:xfrm>
                  <a:off x="6278914" y="1700126"/>
                  <a:ext cx="3124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CA1C3F4-2261-462B-B005-56C0905B0661}"/>
                    </a:ext>
                  </a:extLst>
                </p14:cNvPr>
                <p14:cNvContentPartPr/>
                <p14:nvPr/>
              </p14:nvContentPartPr>
              <p14:xfrm>
                <a:off x="6583834" y="2051846"/>
                <a:ext cx="164160" cy="181080"/>
              </p14:xfrm>
            </p:contentPart>
          </mc:Choice>
          <mc:Fallback xmlns="">
            <p:pic>
              <p:nvPicPr>
                <p:cNvPr id="21" name="Ink 20">
                  <a:extLst>
                    <a:ext uri="{FF2B5EF4-FFF2-40B4-BE49-F238E27FC236}">
                      <a16:creationId xmlns:a16="http://schemas.microsoft.com/office/drawing/2014/main" id="{DCA1C3F4-2261-462B-B005-56C0905B0661}"/>
                    </a:ext>
                  </a:extLst>
                </p:cNvPr>
                <p:cNvPicPr/>
                <p:nvPr/>
              </p:nvPicPr>
              <p:blipFill>
                <a:blip r:embed="rId33"/>
                <a:stretch>
                  <a:fillRect/>
                </a:stretch>
              </p:blipFill>
              <p:spPr>
                <a:xfrm>
                  <a:off x="6547834" y="2015846"/>
                  <a:ext cx="235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62752447-238E-47C3-94AD-15756D3407C5}"/>
                    </a:ext>
                  </a:extLst>
                </p14:cNvPr>
                <p14:cNvContentPartPr/>
                <p14:nvPr/>
              </p14:nvContentPartPr>
              <p14:xfrm>
                <a:off x="6845194" y="1836566"/>
                <a:ext cx="12240" cy="20520"/>
              </p14:xfrm>
            </p:contentPart>
          </mc:Choice>
          <mc:Fallback xmlns="">
            <p:pic>
              <p:nvPicPr>
                <p:cNvPr id="22" name="Ink 21">
                  <a:extLst>
                    <a:ext uri="{FF2B5EF4-FFF2-40B4-BE49-F238E27FC236}">
                      <a16:creationId xmlns:a16="http://schemas.microsoft.com/office/drawing/2014/main" id="{62752447-238E-47C3-94AD-15756D3407C5}"/>
                    </a:ext>
                  </a:extLst>
                </p:cNvPr>
                <p:cNvPicPr/>
                <p:nvPr/>
              </p:nvPicPr>
              <p:blipFill>
                <a:blip r:embed="rId35"/>
                <a:stretch>
                  <a:fillRect/>
                </a:stretch>
              </p:blipFill>
              <p:spPr>
                <a:xfrm>
                  <a:off x="6809554" y="1800926"/>
                  <a:ext cx="83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1CD481E-9C65-4360-8310-CDB23468F6A8}"/>
                    </a:ext>
                  </a:extLst>
                </p14:cNvPr>
                <p14:cNvContentPartPr/>
                <p14:nvPr/>
              </p14:nvContentPartPr>
              <p14:xfrm>
                <a:off x="6868594" y="2105486"/>
                <a:ext cx="27000" cy="133920"/>
              </p14:xfrm>
            </p:contentPart>
          </mc:Choice>
          <mc:Fallback xmlns="">
            <p:pic>
              <p:nvPicPr>
                <p:cNvPr id="23" name="Ink 22">
                  <a:extLst>
                    <a:ext uri="{FF2B5EF4-FFF2-40B4-BE49-F238E27FC236}">
                      <a16:creationId xmlns:a16="http://schemas.microsoft.com/office/drawing/2014/main" id="{C1CD481E-9C65-4360-8310-CDB23468F6A8}"/>
                    </a:ext>
                  </a:extLst>
                </p:cNvPr>
                <p:cNvPicPr/>
                <p:nvPr/>
              </p:nvPicPr>
              <p:blipFill>
                <a:blip r:embed="rId37"/>
                <a:stretch>
                  <a:fillRect/>
                </a:stretch>
              </p:blipFill>
              <p:spPr>
                <a:xfrm>
                  <a:off x="6832954" y="2069846"/>
                  <a:ext cx="98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6A396095-8211-4EF4-BC61-50106D73E235}"/>
                    </a:ext>
                  </a:extLst>
                </p14:cNvPr>
                <p14:cNvContentPartPr/>
                <p14:nvPr/>
              </p14:nvContentPartPr>
              <p14:xfrm>
                <a:off x="6978034" y="2052926"/>
                <a:ext cx="151200" cy="161640"/>
              </p14:xfrm>
            </p:contentPart>
          </mc:Choice>
          <mc:Fallback xmlns="">
            <p:pic>
              <p:nvPicPr>
                <p:cNvPr id="24" name="Ink 23">
                  <a:extLst>
                    <a:ext uri="{FF2B5EF4-FFF2-40B4-BE49-F238E27FC236}">
                      <a16:creationId xmlns:a16="http://schemas.microsoft.com/office/drawing/2014/main" id="{6A396095-8211-4EF4-BC61-50106D73E235}"/>
                    </a:ext>
                  </a:extLst>
                </p:cNvPr>
                <p:cNvPicPr/>
                <p:nvPr/>
              </p:nvPicPr>
              <p:blipFill>
                <a:blip r:embed="rId39"/>
                <a:stretch>
                  <a:fillRect/>
                </a:stretch>
              </p:blipFill>
              <p:spPr>
                <a:xfrm>
                  <a:off x="6942394" y="2016926"/>
                  <a:ext cx="2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124BC36-FE70-453C-8D01-85BAF06B0C59}"/>
                    </a:ext>
                  </a:extLst>
                </p14:cNvPr>
                <p14:cNvContentPartPr/>
                <p14:nvPr/>
              </p14:nvContentPartPr>
              <p14:xfrm>
                <a:off x="7334074" y="1836926"/>
                <a:ext cx="27000" cy="260280"/>
              </p14:xfrm>
            </p:contentPart>
          </mc:Choice>
          <mc:Fallback xmlns="">
            <p:pic>
              <p:nvPicPr>
                <p:cNvPr id="25" name="Ink 24">
                  <a:extLst>
                    <a:ext uri="{FF2B5EF4-FFF2-40B4-BE49-F238E27FC236}">
                      <a16:creationId xmlns:a16="http://schemas.microsoft.com/office/drawing/2014/main" id="{F124BC36-FE70-453C-8D01-85BAF06B0C59}"/>
                    </a:ext>
                  </a:extLst>
                </p:cNvPr>
                <p:cNvPicPr/>
                <p:nvPr/>
              </p:nvPicPr>
              <p:blipFill>
                <a:blip r:embed="rId41"/>
                <a:stretch>
                  <a:fillRect/>
                </a:stretch>
              </p:blipFill>
              <p:spPr>
                <a:xfrm>
                  <a:off x="7298074" y="1801286"/>
                  <a:ext cx="98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76A52A95-8564-415E-8ABF-463237BC09B3}"/>
                    </a:ext>
                  </a:extLst>
                </p14:cNvPr>
                <p14:cNvContentPartPr/>
                <p14:nvPr/>
              </p14:nvContentPartPr>
              <p14:xfrm>
                <a:off x="7244434" y="1894886"/>
                <a:ext cx="187920" cy="51840"/>
              </p14:xfrm>
            </p:contentPart>
          </mc:Choice>
          <mc:Fallback xmlns="">
            <p:pic>
              <p:nvPicPr>
                <p:cNvPr id="26" name="Ink 25">
                  <a:extLst>
                    <a:ext uri="{FF2B5EF4-FFF2-40B4-BE49-F238E27FC236}">
                      <a16:creationId xmlns:a16="http://schemas.microsoft.com/office/drawing/2014/main" id="{76A52A95-8564-415E-8ABF-463237BC09B3}"/>
                    </a:ext>
                  </a:extLst>
                </p:cNvPr>
                <p:cNvPicPr/>
                <p:nvPr/>
              </p:nvPicPr>
              <p:blipFill>
                <a:blip r:embed="rId43"/>
                <a:stretch>
                  <a:fillRect/>
                </a:stretch>
              </p:blipFill>
              <p:spPr>
                <a:xfrm>
                  <a:off x="7208434" y="1859246"/>
                  <a:ext cx="259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9D7E8729-B8AE-4481-9941-B0AB79643A14}"/>
                    </a:ext>
                  </a:extLst>
                </p14:cNvPr>
                <p14:cNvContentPartPr/>
                <p14:nvPr/>
              </p14:nvContentPartPr>
              <p14:xfrm>
                <a:off x="7319674" y="1893446"/>
                <a:ext cx="30240" cy="354240"/>
              </p14:xfrm>
            </p:contentPart>
          </mc:Choice>
          <mc:Fallback xmlns="">
            <p:pic>
              <p:nvPicPr>
                <p:cNvPr id="29" name="Ink 28">
                  <a:extLst>
                    <a:ext uri="{FF2B5EF4-FFF2-40B4-BE49-F238E27FC236}">
                      <a16:creationId xmlns:a16="http://schemas.microsoft.com/office/drawing/2014/main" id="{9D7E8729-B8AE-4481-9941-B0AB79643A14}"/>
                    </a:ext>
                  </a:extLst>
                </p:cNvPr>
                <p:cNvPicPr/>
                <p:nvPr/>
              </p:nvPicPr>
              <p:blipFill>
                <a:blip r:embed="rId45"/>
                <a:stretch>
                  <a:fillRect/>
                </a:stretch>
              </p:blipFill>
              <p:spPr>
                <a:xfrm>
                  <a:off x="7284034" y="1857446"/>
                  <a:ext cx="101880" cy="425880"/>
                </a:xfrm>
                <a:prstGeom prst="rect">
                  <a:avLst/>
                </a:prstGeom>
              </p:spPr>
            </p:pic>
          </mc:Fallback>
        </mc:AlternateContent>
      </p:grpSp>
      <p:grpSp>
        <p:nvGrpSpPr>
          <p:cNvPr id="44" name="Group 43">
            <a:extLst>
              <a:ext uri="{FF2B5EF4-FFF2-40B4-BE49-F238E27FC236}">
                <a16:creationId xmlns:a16="http://schemas.microsoft.com/office/drawing/2014/main" id="{05C3A7F9-E971-4C2F-86A8-28282D1A1D55}"/>
              </a:ext>
            </a:extLst>
          </p:cNvPr>
          <p:cNvGrpSpPr/>
          <p:nvPr/>
        </p:nvGrpSpPr>
        <p:grpSpPr>
          <a:xfrm>
            <a:off x="7800634" y="1787246"/>
            <a:ext cx="2242080" cy="497880"/>
            <a:chOff x="7800634" y="1787246"/>
            <a:chExt cx="2242080" cy="497880"/>
          </a:xfrm>
        </p:grpSpPr>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F2B2CAD-2F6E-4A53-88A6-3125C7A44279}"/>
                    </a:ext>
                  </a:extLst>
                </p14:cNvPr>
                <p14:cNvContentPartPr/>
                <p14:nvPr/>
              </p14:nvContentPartPr>
              <p14:xfrm>
                <a:off x="7800634" y="1825766"/>
                <a:ext cx="228600" cy="312480"/>
              </p14:xfrm>
            </p:contentPart>
          </mc:Choice>
          <mc:Fallback xmlns="">
            <p:pic>
              <p:nvPicPr>
                <p:cNvPr id="31" name="Ink 30">
                  <a:extLst>
                    <a:ext uri="{FF2B5EF4-FFF2-40B4-BE49-F238E27FC236}">
                      <a16:creationId xmlns:a16="http://schemas.microsoft.com/office/drawing/2014/main" id="{0F2B2CAD-2F6E-4A53-88A6-3125C7A44279}"/>
                    </a:ext>
                  </a:extLst>
                </p:cNvPr>
                <p:cNvPicPr/>
                <p:nvPr/>
              </p:nvPicPr>
              <p:blipFill>
                <a:blip r:embed="rId47"/>
                <a:stretch>
                  <a:fillRect/>
                </a:stretch>
              </p:blipFill>
              <p:spPr>
                <a:xfrm>
                  <a:off x="7764994" y="1790126"/>
                  <a:ext cx="3002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678EAD50-D3ED-4849-AA06-F8E24562B702}"/>
                    </a:ext>
                  </a:extLst>
                </p14:cNvPr>
                <p14:cNvContentPartPr/>
                <p14:nvPr/>
              </p14:nvContentPartPr>
              <p14:xfrm>
                <a:off x="8098354" y="1874726"/>
                <a:ext cx="214560" cy="277920"/>
              </p14:xfrm>
            </p:contentPart>
          </mc:Choice>
          <mc:Fallback xmlns="">
            <p:pic>
              <p:nvPicPr>
                <p:cNvPr id="32" name="Ink 31">
                  <a:extLst>
                    <a:ext uri="{FF2B5EF4-FFF2-40B4-BE49-F238E27FC236}">
                      <a16:creationId xmlns:a16="http://schemas.microsoft.com/office/drawing/2014/main" id="{678EAD50-D3ED-4849-AA06-F8E24562B702}"/>
                    </a:ext>
                  </a:extLst>
                </p:cNvPr>
                <p:cNvPicPr/>
                <p:nvPr/>
              </p:nvPicPr>
              <p:blipFill>
                <a:blip r:embed="rId49"/>
                <a:stretch>
                  <a:fillRect/>
                </a:stretch>
              </p:blipFill>
              <p:spPr>
                <a:xfrm>
                  <a:off x="8062714" y="1838726"/>
                  <a:ext cx="286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E053272-73FC-47A3-9F0D-D7C8A8D8D5F6}"/>
                    </a:ext>
                  </a:extLst>
                </p14:cNvPr>
                <p14:cNvContentPartPr/>
                <p14:nvPr/>
              </p14:nvContentPartPr>
              <p14:xfrm>
                <a:off x="8347114" y="2009006"/>
                <a:ext cx="146160" cy="276120"/>
              </p14:xfrm>
            </p:contentPart>
          </mc:Choice>
          <mc:Fallback xmlns="">
            <p:pic>
              <p:nvPicPr>
                <p:cNvPr id="33" name="Ink 32">
                  <a:extLst>
                    <a:ext uri="{FF2B5EF4-FFF2-40B4-BE49-F238E27FC236}">
                      <a16:creationId xmlns:a16="http://schemas.microsoft.com/office/drawing/2014/main" id="{6E053272-73FC-47A3-9F0D-D7C8A8D8D5F6}"/>
                    </a:ext>
                  </a:extLst>
                </p:cNvPr>
                <p:cNvPicPr/>
                <p:nvPr/>
              </p:nvPicPr>
              <p:blipFill>
                <a:blip r:embed="rId51"/>
                <a:stretch>
                  <a:fillRect/>
                </a:stretch>
              </p:blipFill>
              <p:spPr>
                <a:xfrm>
                  <a:off x="8311474" y="1973366"/>
                  <a:ext cx="2178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A4EC8FC0-B691-4AAF-BC2D-AD8963DCFA36}"/>
                    </a:ext>
                  </a:extLst>
                </p14:cNvPr>
                <p14:cNvContentPartPr/>
                <p14:nvPr/>
              </p14:nvContentPartPr>
              <p14:xfrm>
                <a:off x="8469874" y="1829726"/>
                <a:ext cx="1440" cy="26280"/>
              </p14:xfrm>
            </p:contentPart>
          </mc:Choice>
          <mc:Fallback xmlns="">
            <p:pic>
              <p:nvPicPr>
                <p:cNvPr id="34" name="Ink 33">
                  <a:extLst>
                    <a:ext uri="{FF2B5EF4-FFF2-40B4-BE49-F238E27FC236}">
                      <a16:creationId xmlns:a16="http://schemas.microsoft.com/office/drawing/2014/main" id="{A4EC8FC0-B691-4AAF-BC2D-AD8963DCFA36}"/>
                    </a:ext>
                  </a:extLst>
                </p:cNvPr>
                <p:cNvPicPr/>
                <p:nvPr/>
              </p:nvPicPr>
              <p:blipFill>
                <a:blip r:embed="rId53"/>
                <a:stretch>
                  <a:fillRect/>
                </a:stretch>
              </p:blipFill>
              <p:spPr>
                <a:xfrm>
                  <a:off x="8433874" y="1793726"/>
                  <a:ext cx="73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9F64C7FA-D20F-44A5-B81C-CDE2249CAFCD}"/>
                    </a:ext>
                  </a:extLst>
                </p14:cNvPr>
                <p14:cNvContentPartPr/>
                <p14:nvPr/>
              </p14:nvContentPartPr>
              <p14:xfrm>
                <a:off x="8633314" y="1983086"/>
                <a:ext cx="166680" cy="161640"/>
              </p14:xfrm>
            </p:contentPart>
          </mc:Choice>
          <mc:Fallback xmlns="">
            <p:pic>
              <p:nvPicPr>
                <p:cNvPr id="35" name="Ink 34">
                  <a:extLst>
                    <a:ext uri="{FF2B5EF4-FFF2-40B4-BE49-F238E27FC236}">
                      <a16:creationId xmlns:a16="http://schemas.microsoft.com/office/drawing/2014/main" id="{9F64C7FA-D20F-44A5-B81C-CDE2249CAFCD}"/>
                    </a:ext>
                  </a:extLst>
                </p:cNvPr>
                <p:cNvPicPr/>
                <p:nvPr/>
              </p:nvPicPr>
              <p:blipFill>
                <a:blip r:embed="rId55"/>
                <a:stretch>
                  <a:fillRect/>
                </a:stretch>
              </p:blipFill>
              <p:spPr>
                <a:xfrm>
                  <a:off x="8597314" y="1947086"/>
                  <a:ext cx="23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6624A61F-E16E-4E21-A763-4F17A2910902}"/>
                    </a:ext>
                  </a:extLst>
                </p14:cNvPr>
                <p14:cNvContentPartPr/>
                <p14:nvPr/>
              </p14:nvContentPartPr>
              <p14:xfrm>
                <a:off x="8946154" y="1931606"/>
                <a:ext cx="208800" cy="204840"/>
              </p14:xfrm>
            </p:contentPart>
          </mc:Choice>
          <mc:Fallback xmlns="">
            <p:pic>
              <p:nvPicPr>
                <p:cNvPr id="36" name="Ink 35">
                  <a:extLst>
                    <a:ext uri="{FF2B5EF4-FFF2-40B4-BE49-F238E27FC236}">
                      <a16:creationId xmlns:a16="http://schemas.microsoft.com/office/drawing/2014/main" id="{6624A61F-E16E-4E21-A763-4F17A2910902}"/>
                    </a:ext>
                  </a:extLst>
                </p:cNvPr>
                <p:cNvPicPr/>
                <p:nvPr/>
              </p:nvPicPr>
              <p:blipFill>
                <a:blip r:embed="rId57"/>
                <a:stretch>
                  <a:fillRect/>
                </a:stretch>
              </p:blipFill>
              <p:spPr>
                <a:xfrm>
                  <a:off x="8910514" y="1895606"/>
                  <a:ext cx="2804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4E88317F-E5A6-4114-AE8D-FA3C7F9880F6}"/>
                    </a:ext>
                  </a:extLst>
                </p14:cNvPr>
                <p14:cNvContentPartPr/>
                <p14:nvPr/>
              </p14:nvContentPartPr>
              <p14:xfrm>
                <a:off x="9282034" y="1787246"/>
                <a:ext cx="16920" cy="317520"/>
              </p14:xfrm>
            </p:contentPart>
          </mc:Choice>
          <mc:Fallback xmlns="">
            <p:pic>
              <p:nvPicPr>
                <p:cNvPr id="37" name="Ink 36">
                  <a:extLst>
                    <a:ext uri="{FF2B5EF4-FFF2-40B4-BE49-F238E27FC236}">
                      <a16:creationId xmlns:a16="http://schemas.microsoft.com/office/drawing/2014/main" id="{4E88317F-E5A6-4114-AE8D-FA3C7F9880F6}"/>
                    </a:ext>
                  </a:extLst>
                </p:cNvPr>
                <p:cNvPicPr/>
                <p:nvPr/>
              </p:nvPicPr>
              <p:blipFill>
                <a:blip r:embed="rId59"/>
                <a:stretch>
                  <a:fillRect/>
                </a:stretch>
              </p:blipFill>
              <p:spPr>
                <a:xfrm>
                  <a:off x="9246394" y="1751606"/>
                  <a:ext cx="885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6DE05BC0-D46F-420A-86C7-9D9ECA1DAE94}"/>
                    </a:ext>
                  </a:extLst>
                </p14:cNvPr>
                <p14:cNvContentPartPr/>
                <p14:nvPr/>
              </p14:nvContentPartPr>
              <p14:xfrm>
                <a:off x="9163594" y="1875446"/>
                <a:ext cx="251640" cy="12600"/>
              </p14:xfrm>
            </p:contentPart>
          </mc:Choice>
          <mc:Fallback xmlns="">
            <p:pic>
              <p:nvPicPr>
                <p:cNvPr id="38" name="Ink 37">
                  <a:extLst>
                    <a:ext uri="{FF2B5EF4-FFF2-40B4-BE49-F238E27FC236}">
                      <a16:creationId xmlns:a16="http://schemas.microsoft.com/office/drawing/2014/main" id="{6DE05BC0-D46F-420A-86C7-9D9ECA1DAE94}"/>
                    </a:ext>
                  </a:extLst>
                </p:cNvPr>
                <p:cNvPicPr/>
                <p:nvPr/>
              </p:nvPicPr>
              <p:blipFill>
                <a:blip r:embed="rId61"/>
                <a:stretch>
                  <a:fillRect/>
                </a:stretch>
              </p:blipFill>
              <p:spPr>
                <a:xfrm>
                  <a:off x="9127954" y="1839806"/>
                  <a:ext cx="3232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0D600223-D843-4840-8E80-5F3F2E7CBE0C}"/>
                    </a:ext>
                  </a:extLst>
                </p14:cNvPr>
                <p14:cNvContentPartPr/>
                <p14:nvPr/>
              </p14:nvContentPartPr>
              <p14:xfrm>
                <a:off x="9467074" y="1805606"/>
                <a:ext cx="4320" cy="16920"/>
              </p14:xfrm>
            </p:contentPart>
          </mc:Choice>
          <mc:Fallback xmlns="">
            <p:pic>
              <p:nvPicPr>
                <p:cNvPr id="39" name="Ink 38">
                  <a:extLst>
                    <a:ext uri="{FF2B5EF4-FFF2-40B4-BE49-F238E27FC236}">
                      <a16:creationId xmlns:a16="http://schemas.microsoft.com/office/drawing/2014/main" id="{0D600223-D843-4840-8E80-5F3F2E7CBE0C}"/>
                    </a:ext>
                  </a:extLst>
                </p:cNvPr>
                <p:cNvPicPr/>
                <p:nvPr/>
              </p:nvPicPr>
              <p:blipFill>
                <a:blip r:embed="rId63"/>
                <a:stretch>
                  <a:fillRect/>
                </a:stretch>
              </p:blipFill>
              <p:spPr>
                <a:xfrm>
                  <a:off x="9431074" y="1769966"/>
                  <a:ext cx="75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0402D911-46BB-44CD-8EE7-C7C7A49C4BC7}"/>
                    </a:ext>
                  </a:extLst>
                </p14:cNvPr>
                <p14:cNvContentPartPr/>
                <p14:nvPr/>
              </p14:nvContentPartPr>
              <p14:xfrm>
                <a:off x="9418114" y="2031326"/>
                <a:ext cx="28800" cy="77760"/>
              </p14:xfrm>
            </p:contentPart>
          </mc:Choice>
          <mc:Fallback xmlns="">
            <p:pic>
              <p:nvPicPr>
                <p:cNvPr id="40" name="Ink 39">
                  <a:extLst>
                    <a:ext uri="{FF2B5EF4-FFF2-40B4-BE49-F238E27FC236}">
                      <a16:creationId xmlns:a16="http://schemas.microsoft.com/office/drawing/2014/main" id="{0402D911-46BB-44CD-8EE7-C7C7A49C4BC7}"/>
                    </a:ext>
                  </a:extLst>
                </p:cNvPr>
                <p:cNvPicPr/>
                <p:nvPr/>
              </p:nvPicPr>
              <p:blipFill>
                <a:blip r:embed="rId65"/>
                <a:stretch>
                  <a:fillRect/>
                </a:stretch>
              </p:blipFill>
              <p:spPr>
                <a:xfrm>
                  <a:off x="9382114" y="1995326"/>
                  <a:ext cx="100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2D6EA49D-F8F5-4437-BDD4-4CBC27499E31}"/>
                    </a:ext>
                  </a:extLst>
                </p14:cNvPr>
                <p14:cNvContentPartPr/>
                <p14:nvPr/>
              </p14:nvContentPartPr>
              <p14:xfrm>
                <a:off x="9388234" y="1918286"/>
                <a:ext cx="46080" cy="211680"/>
              </p14:xfrm>
            </p:contentPart>
          </mc:Choice>
          <mc:Fallback xmlns="">
            <p:pic>
              <p:nvPicPr>
                <p:cNvPr id="41" name="Ink 40">
                  <a:extLst>
                    <a:ext uri="{FF2B5EF4-FFF2-40B4-BE49-F238E27FC236}">
                      <a16:creationId xmlns:a16="http://schemas.microsoft.com/office/drawing/2014/main" id="{2D6EA49D-F8F5-4437-BDD4-4CBC27499E31}"/>
                    </a:ext>
                  </a:extLst>
                </p:cNvPr>
                <p:cNvPicPr/>
                <p:nvPr/>
              </p:nvPicPr>
              <p:blipFill>
                <a:blip r:embed="rId67"/>
                <a:stretch>
                  <a:fillRect/>
                </a:stretch>
              </p:blipFill>
              <p:spPr>
                <a:xfrm>
                  <a:off x="9352594" y="1882286"/>
                  <a:ext cx="1177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4D2832E-CAFD-40A3-9201-A56B0C15899C}"/>
                    </a:ext>
                  </a:extLst>
                </p14:cNvPr>
                <p14:cNvContentPartPr/>
                <p14:nvPr/>
              </p14:nvContentPartPr>
              <p14:xfrm>
                <a:off x="9546634" y="1949966"/>
                <a:ext cx="144360" cy="126720"/>
              </p14:xfrm>
            </p:contentPart>
          </mc:Choice>
          <mc:Fallback xmlns="">
            <p:pic>
              <p:nvPicPr>
                <p:cNvPr id="42" name="Ink 41">
                  <a:extLst>
                    <a:ext uri="{FF2B5EF4-FFF2-40B4-BE49-F238E27FC236}">
                      <a16:creationId xmlns:a16="http://schemas.microsoft.com/office/drawing/2014/main" id="{D4D2832E-CAFD-40A3-9201-A56B0C15899C}"/>
                    </a:ext>
                  </a:extLst>
                </p:cNvPr>
                <p:cNvPicPr/>
                <p:nvPr/>
              </p:nvPicPr>
              <p:blipFill>
                <a:blip r:embed="rId69"/>
                <a:stretch>
                  <a:fillRect/>
                </a:stretch>
              </p:blipFill>
              <p:spPr>
                <a:xfrm>
                  <a:off x="9510634" y="1913966"/>
                  <a:ext cx="216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5DA99642-AEEA-47DC-9797-6EDCEDCA09E0}"/>
                    </a:ext>
                  </a:extLst>
                </p14:cNvPr>
                <p14:cNvContentPartPr/>
                <p14:nvPr/>
              </p14:nvContentPartPr>
              <p14:xfrm>
                <a:off x="9807274" y="1947446"/>
                <a:ext cx="235440" cy="163080"/>
              </p14:xfrm>
            </p:contentPart>
          </mc:Choice>
          <mc:Fallback xmlns="">
            <p:pic>
              <p:nvPicPr>
                <p:cNvPr id="43" name="Ink 42">
                  <a:extLst>
                    <a:ext uri="{FF2B5EF4-FFF2-40B4-BE49-F238E27FC236}">
                      <a16:creationId xmlns:a16="http://schemas.microsoft.com/office/drawing/2014/main" id="{5DA99642-AEEA-47DC-9797-6EDCEDCA09E0}"/>
                    </a:ext>
                  </a:extLst>
                </p:cNvPr>
                <p:cNvPicPr/>
                <p:nvPr/>
              </p:nvPicPr>
              <p:blipFill>
                <a:blip r:embed="rId71"/>
                <a:stretch>
                  <a:fillRect/>
                </a:stretch>
              </p:blipFill>
              <p:spPr>
                <a:xfrm>
                  <a:off x="9771634" y="1911806"/>
                  <a:ext cx="307080" cy="234720"/>
                </a:xfrm>
                <a:prstGeom prst="rect">
                  <a:avLst/>
                </a:prstGeom>
              </p:spPr>
            </p:pic>
          </mc:Fallback>
        </mc:AlternateContent>
      </p:grpSp>
      <p:grpSp>
        <p:nvGrpSpPr>
          <p:cNvPr id="57" name="Group 56">
            <a:extLst>
              <a:ext uri="{FF2B5EF4-FFF2-40B4-BE49-F238E27FC236}">
                <a16:creationId xmlns:a16="http://schemas.microsoft.com/office/drawing/2014/main" id="{C1732B07-8720-40F0-8E83-ED7279DE19C5}"/>
              </a:ext>
            </a:extLst>
          </p:cNvPr>
          <p:cNvGrpSpPr/>
          <p:nvPr/>
        </p:nvGrpSpPr>
        <p:grpSpPr>
          <a:xfrm>
            <a:off x="7438114" y="2586086"/>
            <a:ext cx="1156680" cy="434880"/>
            <a:chOff x="7438114" y="2586086"/>
            <a:chExt cx="1156680" cy="434880"/>
          </a:xfrm>
        </p:grpSpPr>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279E706C-4E71-4FE5-A4CD-710C8EA534EB}"/>
                    </a:ext>
                  </a:extLst>
                </p14:cNvPr>
                <p14:cNvContentPartPr/>
                <p14:nvPr/>
              </p14:nvContentPartPr>
              <p14:xfrm>
                <a:off x="7438114" y="2586086"/>
                <a:ext cx="230040" cy="429480"/>
              </p14:xfrm>
            </p:contentPart>
          </mc:Choice>
          <mc:Fallback xmlns="">
            <p:pic>
              <p:nvPicPr>
                <p:cNvPr id="53" name="Ink 52">
                  <a:extLst>
                    <a:ext uri="{FF2B5EF4-FFF2-40B4-BE49-F238E27FC236}">
                      <a16:creationId xmlns:a16="http://schemas.microsoft.com/office/drawing/2014/main" id="{279E706C-4E71-4FE5-A4CD-710C8EA534EB}"/>
                    </a:ext>
                  </a:extLst>
                </p:cNvPr>
                <p:cNvPicPr/>
                <p:nvPr/>
              </p:nvPicPr>
              <p:blipFill>
                <a:blip r:embed="rId73"/>
                <a:stretch>
                  <a:fillRect/>
                </a:stretch>
              </p:blipFill>
              <p:spPr>
                <a:xfrm>
                  <a:off x="7402114" y="2550086"/>
                  <a:ext cx="3016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4125A1FB-C833-4254-9597-96A1018CF7F7}"/>
                    </a:ext>
                  </a:extLst>
                </p14:cNvPr>
                <p14:cNvContentPartPr/>
                <p14:nvPr/>
              </p14:nvContentPartPr>
              <p14:xfrm>
                <a:off x="7857514" y="2824766"/>
                <a:ext cx="136800" cy="196200"/>
              </p14:xfrm>
            </p:contentPart>
          </mc:Choice>
          <mc:Fallback xmlns="">
            <p:pic>
              <p:nvPicPr>
                <p:cNvPr id="54" name="Ink 53">
                  <a:extLst>
                    <a:ext uri="{FF2B5EF4-FFF2-40B4-BE49-F238E27FC236}">
                      <a16:creationId xmlns:a16="http://schemas.microsoft.com/office/drawing/2014/main" id="{4125A1FB-C833-4254-9597-96A1018CF7F7}"/>
                    </a:ext>
                  </a:extLst>
                </p:cNvPr>
                <p:cNvPicPr/>
                <p:nvPr/>
              </p:nvPicPr>
              <p:blipFill>
                <a:blip r:embed="rId75"/>
                <a:stretch>
                  <a:fillRect/>
                </a:stretch>
              </p:blipFill>
              <p:spPr>
                <a:xfrm>
                  <a:off x="7821514" y="2788766"/>
                  <a:ext cx="208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981F824B-AF7E-4E17-9F92-A96A36B6D511}"/>
                    </a:ext>
                  </a:extLst>
                </p14:cNvPr>
                <p14:cNvContentPartPr/>
                <p14:nvPr/>
              </p14:nvContentPartPr>
              <p14:xfrm>
                <a:off x="8105554" y="2736926"/>
                <a:ext cx="187920" cy="245520"/>
              </p14:xfrm>
            </p:contentPart>
          </mc:Choice>
          <mc:Fallback xmlns="">
            <p:pic>
              <p:nvPicPr>
                <p:cNvPr id="55" name="Ink 54">
                  <a:extLst>
                    <a:ext uri="{FF2B5EF4-FFF2-40B4-BE49-F238E27FC236}">
                      <a16:creationId xmlns:a16="http://schemas.microsoft.com/office/drawing/2014/main" id="{981F824B-AF7E-4E17-9F92-A96A36B6D511}"/>
                    </a:ext>
                  </a:extLst>
                </p:cNvPr>
                <p:cNvPicPr/>
                <p:nvPr/>
              </p:nvPicPr>
              <p:blipFill>
                <a:blip r:embed="rId77"/>
                <a:stretch>
                  <a:fillRect/>
                </a:stretch>
              </p:blipFill>
              <p:spPr>
                <a:xfrm>
                  <a:off x="8069914" y="2700926"/>
                  <a:ext cx="2595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EC406887-0F65-487E-885E-1E9659D82C9D}"/>
                    </a:ext>
                  </a:extLst>
                </p14:cNvPr>
                <p14:cNvContentPartPr/>
                <p14:nvPr/>
              </p14:nvContentPartPr>
              <p14:xfrm>
                <a:off x="8325874" y="2686886"/>
                <a:ext cx="268920" cy="278640"/>
              </p14:xfrm>
            </p:contentPart>
          </mc:Choice>
          <mc:Fallback xmlns="">
            <p:pic>
              <p:nvPicPr>
                <p:cNvPr id="56" name="Ink 55">
                  <a:extLst>
                    <a:ext uri="{FF2B5EF4-FFF2-40B4-BE49-F238E27FC236}">
                      <a16:creationId xmlns:a16="http://schemas.microsoft.com/office/drawing/2014/main" id="{EC406887-0F65-487E-885E-1E9659D82C9D}"/>
                    </a:ext>
                  </a:extLst>
                </p:cNvPr>
                <p:cNvPicPr/>
                <p:nvPr/>
              </p:nvPicPr>
              <p:blipFill>
                <a:blip r:embed="rId79"/>
                <a:stretch>
                  <a:fillRect/>
                </a:stretch>
              </p:blipFill>
              <p:spPr>
                <a:xfrm>
                  <a:off x="8290234" y="2651246"/>
                  <a:ext cx="340560" cy="350280"/>
                </a:xfrm>
                <a:prstGeom prst="rect">
                  <a:avLst/>
                </a:prstGeom>
              </p:spPr>
            </p:pic>
          </mc:Fallback>
        </mc:AlternateContent>
      </p:grpSp>
      <p:grpSp>
        <p:nvGrpSpPr>
          <p:cNvPr id="60" name="Group 59">
            <a:extLst>
              <a:ext uri="{FF2B5EF4-FFF2-40B4-BE49-F238E27FC236}">
                <a16:creationId xmlns:a16="http://schemas.microsoft.com/office/drawing/2014/main" id="{F842E1E7-9123-4F9D-BB42-0EB1B8A906E9}"/>
              </a:ext>
            </a:extLst>
          </p:cNvPr>
          <p:cNvGrpSpPr/>
          <p:nvPr/>
        </p:nvGrpSpPr>
        <p:grpSpPr>
          <a:xfrm>
            <a:off x="8816914" y="2473406"/>
            <a:ext cx="172800" cy="104400"/>
            <a:chOff x="8816914" y="2473406"/>
            <a:chExt cx="172800" cy="104400"/>
          </a:xfrm>
        </p:grpSpPr>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CCCA4BA5-C4BE-404C-A2CA-880F43A6623B}"/>
                    </a:ext>
                  </a:extLst>
                </p14:cNvPr>
                <p14:cNvContentPartPr/>
                <p14:nvPr/>
              </p14:nvContentPartPr>
              <p14:xfrm>
                <a:off x="8816914" y="2473406"/>
                <a:ext cx="23760" cy="104400"/>
              </p14:xfrm>
            </p:contentPart>
          </mc:Choice>
          <mc:Fallback xmlns="">
            <p:pic>
              <p:nvPicPr>
                <p:cNvPr id="58" name="Ink 57">
                  <a:extLst>
                    <a:ext uri="{FF2B5EF4-FFF2-40B4-BE49-F238E27FC236}">
                      <a16:creationId xmlns:a16="http://schemas.microsoft.com/office/drawing/2014/main" id="{CCCA4BA5-C4BE-404C-A2CA-880F43A6623B}"/>
                    </a:ext>
                  </a:extLst>
                </p:cNvPr>
                <p:cNvPicPr/>
                <p:nvPr/>
              </p:nvPicPr>
              <p:blipFill>
                <a:blip r:embed="rId81"/>
                <a:stretch>
                  <a:fillRect/>
                </a:stretch>
              </p:blipFill>
              <p:spPr>
                <a:xfrm>
                  <a:off x="8781274" y="2437766"/>
                  <a:ext cx="95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09EA5848-A4BC-4F70-BC04-64E3609866F5}"/>
                    </a:ext>
                  </a:extLst>
                </p14:cNvPr>
                <p14:cNvContentPartPr/>
                <p14:nvPr/>
              </p14:nvContentPartPr>
              <p14:xfrm>
                <a:off x="8965954" y="2484566"/>
                <a:ext cx="23760" cy="70200"/>
              </p14:xfrm>
            </p:contentPart>
          </mc:Choice>
          <mc:Fallback xmlns="">
            <p:pic>
              <p:nvPicPr>
                <p:cNvPr id="59" name="Ink 58">
                  <a:extLst>
                    <a:ext uri="{FF2B5EF4-FFF2-40B4-BE49-F238E27FC236}">
                      <a16:creationId xmlns:a16="http://schemas.microsoft.com/office/drawing/2014/main" id="{09EA5848-A4BC-4F70-BC04-64E3609866F5}"/>
                    </a:ext>
                  </a:extLst>
                </p:cNvPr>
                <p:cNvPicPr/>
                <p:nvPr/>
              </p:nvPicPr>
              <p:blipFill>
                <a:blip r:embed="rId83"/>
                <a:stretch>
                  <a:fillRect/>
                </a:stretch>
              </p:blipFill>
              <p:spPr>
                <a:xfrm>
                  <a:off x="8930314" y="2448566"/>
                  <a:ext cx="95400" cy="141840"/>
                </a:xfrm>
                <a:prstGeom prst="rect">
                  <a:avLst/>
                </a:prstGeom>
              </p:spPr>
            </p:pic>
          </mc:Fallback>
        </mc:AlternateContent>
      </p:grpSp>
      <p:grpSp>
        <p:nvGrpSpPr>
          <p:cNvPr id="63" name="Group 62">
            <a:extLst>
              <a:ext uri="{FF2B5EF4-FFF2-40B4-BE49-F238E27FC236}">
                <a16:creationId xmlns:a16="http://schemas.microsoft.com/office/drawing/2014/main" id="{08E7A9B3-356A-47F9-88B7-C795E7BBCD77}"/>
              </a:ext>
            </a:extLst>
          </p:cNvPr>
          <p:cNvGrpSpPr/>
          <p:nvPr/>
        </p:nvGrpSpPr>
        <p:grpSpPr>
          <a:xfrm>
            <a:off x="5500954" y="2471606"/>
            <a:ext cx="1513080" cy="627480"/>
            <a:chOff x="5500954" y="2471606"/>
            <a:chExt cx="1513080" cy="627480"/>
          </a:xfrm>
        </p:grpSpPr>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3EFA6967-211A-4C46-BC03-B9CAB87F3400}"/>
                    </a:ext>
                  </a:extLst>
                </p14:cNvPr>
                <p14:cNvContentPartPr/>
                <p14:nvPr/>
              </p14:nvContentPartPr>
              <p14:xfrm>
                <a:off x="5924674" y="2600846"/>
                <a:ext cx="27720" cy="462240"/>
              </p14:xfrm>
            </p:contentPart>
          </mc:Choice>
          <mc:Fallback xmlns="">
            <p:pic>
              <p:nvPicPr>
                <p:cNvPr id="45" name="Ink 44">
                  <a:extLst>
                    <a:ext uri="{FF2B5EF4-FFF2-40B4-BE49-F238E27FC236}">
                      <a16:creationId xmlns:a16="http://schemas.microsoft.com/office/drawing/2014/main" id="{3EFA6967-211A-4C46-BC03-B9CAB87F3400}"/>
                    </a:ext>
                  </a:extLst>
                </p:cNvPr>
                <p:cNvPicPr/>
                <p:nvPr/>
              </p:nvPicPr>
              <p:blipFill>
                <a:blip r:embed="rId85"/>
                <a:stretch>
                  <a:fillRect/>
                </a:stretch>
              </p:blipFill>
              <p:spPr>
                <a:xfrm>
                  <a:off x="5888674" y="2564846"/>
                  <a:ext cx="993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5C75FB45-E5E7-42A8-8752-0F70A846DA3C}"/>
                    </a:ext>
                  </a:extLst>
                </p14:cNvPr>
                <p14:cNvContentPartPr/>
                <p14:nvPr/>
              </p14:nvContentPartPr>
              <p14:xfrm>
                <a:off x="5920354" y="2591846"/>
                <a:ext cx="224280" cy="449280"/>
              </p14:xfrm>
            </p:contentPart>
          </mc:Choice>
          <mc:Fallback xmlns="">
            <p:pic>
              <p:nvPicPr>
                <p:cNvPr id="46" name="Ink 45">
                  <a:extLst>
                    <a:ext uri="{FF2B5EF4-FFF2-40B4-BE49-F238E27FC236}">
                      <a16:creationId xmlns:a16="http://schemas.microsoft.com/office/drawing/2014/main" id="{5C75FB45-E5E7-42A8-8752-0F70A846DA3C}"/>
                    </a:ext>
                  </a:extLst>
                </p:cNvPr>
                <p:cNvPicPr/>
                <p:nvPr/>
              </p:nvPicPr>
              <p:blipFill>
                <a:blip r:embed="rId87"/>
                <a:stretch>
                  <a:fillRect/>
                </a:stretch>
              </p:blipFill>
              <p:spPr>
                <a:xfrm>
                  <a:off x="5884354" y="2556206"/>
                  <a:ext cx="2959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A3E71D99-465E-48C5-B870-3E15C96C2195}"/>
                    </a:ext>
                  </a:extLst>
                </p14:cNvPr>
                <p14:cNvContentPartPr/>
                <p14:nvPr/>
              </p14:nvContentPartPr>
              <p14:xfrm>
                <a:off x="6273514" y="2864726"/>
                <a:ext cx="321840" cy="206640"/>
              </p14:xfrm>
            </p:contentPart>
          </mc:Choice>
          <mc:Fallback xmlns="">
            <p:pic>
              <p:nvPicPr>
                <p:cNvPr id="48" name="Ink 47">
                  <a:extLst>
                    <a:ext uri="{FF2B5EF4-FFF2-40B4-BE49-F238E27FC236}">
                      <a16:creationId xmlns:a16="http://schemas.microsoft.com/office/drawing/2014/main" id="{A3E71D99-465E-48C5-B870-3E15C96C2195}"/>
                    </a:ext>
                  </a:extLst>
                </p:cNvPr>
                <p:cNvPicPr/>
                <p:nvPr/>
              </p:nvPicPr>
              <p:blipFill>
                <a:blip r:embed="rId89"/>
                <a:stretch>
                  <a:fillRect/>
                </a:stretch>
              </p:blipFill>
              <p:spPr>
                <a:xfrm>
                  <a:off x="6237874" y="2829086"/>
                  <a:ext cx="3934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7C4B7703-F1A9-498B-8244-084205DA58BF}"/>
                    </a:ext>
                  </a:extLst>
                </p14:cNvPr>
                <p14:cNvContentPartPr/>
                <p14:nvPr/>
              </p14:nvContentPartPr>
              <p14:xfrm>
                <a:off x="6601474" y="2616686"/>
                <a:ext cx="39960" cy="482400"/>
              </p14:xfrm>
            </p:contentPart>
          </mc:Choice>
          <mc:Fallback xmlns="">
            <p:pic>
              <p:nvPicPr>
                <p:cNvPr id="49" name="Ink 48">
                  <a:extLst>
                    <a:ext uri="{FF2B5EF4-FFF2-40B4-BE49-F238E27FC236}">
                      <a16:creationId xmlns:a16="http://schemas.microsoft.com/office/drawing/2014/main" id="{7C4B7703-F1A9-498B-8244-084205DA58BF}"/>
                    </a:ext>
                  </a:extLst>
                </p:cNvPr>
                <p:cNvPicPr/>
                <p:nvPr/>
              </p:nvPicPr>
              <p:blipFill>
                <a:blip r:embed="rId91"/>
                <a:stretch>
                  <a:fillRect/>
                </a:stretch>
              </p:blipFill>
              <p:spPr>
                <a:xfrm>
                  <a:off x="6565474" y="2580686"/>
                  <a:ext cx="11160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E03D658B-2BD4-44FE-9794-5AAC3EE8F587}"/>
                    </a:ext>
                  </a:extLst>
                </p14:cNvPr>
                <p14:cNvContentPartPr/>
                <p14:nvPr/>
              </p14:nvContentPartPr>
              <p14:xfrm>
                <a:off x="6528754" y="2736926"/>
                <a:ext cx="257400" cy="60120"/>
              </p14:xfrm>
            </p:contentPart>
          </mc:Choice>
          <mc:Fallback xmlns="">
            <p:pic>
              <p:nvPicPr>
                <p:cNvPr id="50" name="Ink 49">
                  <a:extLst>
                    <a:ext uri="{FF2B5EF4-FFF2-40B4-BE49-F238E27FC236}">
                      <a16:creationId xmlns:a16="http://schemas.microsoft.com/office/drawing/2014/main" id="{E03D658B-2BD4-44FE-9794-5AAC3EE8F587}"/>
                    </a:ext>
                  </a:extLst>
                </p:cNvPr>
                <p:cNvPicPr/>
                <p:nvPr/>
              </p:nvPicPr>
              <p:blipFill>
                <a:blip r:embed="rId93"/>
                <a:stretch>
                  <a:fillRect/>
                </a:stretch>
              </p:blipFill>
              <p:spPr>
                <a:xfrm>
                  <a:off x="6492754" y="2700926"/>
                  <a:ext cx="329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C571308F-AB69-421E-9AB3-23823CC40873}"/>
                    </a:ext>
                  </a:extLst>
                </p14:cNvPr>
                <p14:cNvContentPartPr/>
                <p14:nvPr/>
              </p14:nvContentPartPr>
              <p14:xfrm>
                <a:off x="6755194" y="2856086"/>
                <a:ext cx="258840" cy="207360"/>
              </p14:xfrm>
            </p:contentPart>
          </mc:Choice>
          <mc:Fallback xmlns="">
            <p:pic>
              <p:nvPicPr>
                <p:cNvPr id="51" name="Ink 50">
                  <a:extLst>
                    <a:ext uri="{FF2B5EF4-FFF2-40B4-BE49-F238E27FC236}">
                      <a16:creationId xmlns:a16="http://schemas.microsoft.com/office/drawing/2014/main" id="{C571308F-AB69-421E-9AB3-23823CC40873}"/>
                    </a:ext>
                  </a:extLst>
                </p:cNvPr>
                <p:cNvPicPr/>
                <p:nvPr/>
              </p:nvPicPr>
              <p:blipFill>
                <a:blip r:embed="rId95"/>
                <a:stretch>
                  <a:fillRect/>
                </a:stretch>
              </p:blipFill>
              <p:spPr>
                <a:xfrm>
                  <a:off x="6719554" y="2820086"/>
                  <a:ext cx="330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5A2AEC93-9DDE-4E24-9A5F-7F399E1934EF}"/>
                    </a:ext>
                  </a:extLst>
                </p14:cNvPr>
                <p14:cNvContentPartPr/>
                <p14:nvPr/>
              </p14:nvContentPartPr>
              <p14:xfrm>
                <a:off x="5500954" y="2513726"/>
                <a:ext cx="115920" cy="126720"/>
              </p14:xfrm>
            </p:contentPart>
          </mc:Choice>
          <mc:Fallback xmlns="">
            <p:pic>
              <p:nvPicPr>
                <p:cNvPr id="61" name="Ink 60">
                  <a:extLst>
                    <a:ext uri="{FF2B5EF4-FFF2-40B4-BE49-F238E27FC236}">
                      <a16:creationId xmlns:a16="http://schemas.microsoft.com/office/drawing/2014/main" id="{5A2AEC93-9DDE-4E24-9A5F-7F399E1934EF}"/>
                    </a:ext>
                  </a:extLst>
                </p:cNvPr>
                <p:cNvPicPr/>
                <p:nvPr/>
              </p:nvPicPr>
              <p:blipFill>
                <a:blip r:embed="rId97"/>
                <a:stretch>
                  <a:fillRect/>
                </a:stretch>
              </p:blipFill>
              <p:spPr>
                <a:xfrm>
                  <a:off x="5464954" y="2477726"/>
                  <a:ext cx="187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4903E4BE-1F7E-412E-B564-1B9F0EB2694B}"/>
                    </a:ext>
                  </a:extLst>
                </p14:cNvPr>
                <p14:cNvContentPartPr/>
                <p14:nvPr/>
              </p14:nvContentPartPr>
              <p14:xfrm>
                <a:off x="5672314" y="2471606"/>
                <a:ext cx="66600" cy="130680"/>
              </p14:xfrm>
            </p:contentPart>
          </mc:Choice>
          <mc:Fallback xmlns="">
            <p:pic>
              <p:nvPicPr>
                <p:cNvPr id="62" name="Ink 61">
                  <a:extLst>
                    <a:ext uri="{FF2B5EF4-FFF2-40B4-BE49-F238E27FC236}">
                      <a16:creationId xmlns:a16="http://schemas.microsoft.com/office/drawing/2014/main" id="{4903E4BE-1F7E-412E-B564-1B9F0EB2694B}"/>
                    </a:ext>
                  </a:extLst>
                </p:cNvPr>
                <p:cNvPicPr/>
                <p:nvPr/>
              </p:nvPicPr>
              <p:blipFill>
                <a:blip r:embed="rId99"/>
                <a:stretch>
                  <a:fillRect/>
                </a:stretch>
              </p:blipFill>
              <p:spPr>
                <a:xfrm>
                  <a:off x="5636674" y="2435966"/>
                  <a:ext cx="138240" cy="202320"/>
                </a:xfrm>
                <a:prstGeom prst="rect">
                  <a:avLst/>
                </a:prstGeom>
              </p:spPr>
            </p:pic>
          </mc:Fallback>
        </mc:AlternateContent>
      </p:grpSp>
      <p:grpSp>
        <p:nvGrpSpPr>
          <p:cNvPr id="71" name="Group 70">
            <a:extLst>
              <a:ext uri="{FF2B5EF4-FFF2-40B4-BE49-F238E27FC236}">
                <a16:creationId xmlns:a16="http://schemas.microsoft.com/office/drawing/2014/main" id="{947E978F-7AA3-48D7-9AA2-85205B5AB1F8}"/>
              </a:ext>
            </a:extLst>
          </p:cNvPr>
          <p:cNvGrpSpPr/>
          <p:nvPr/>
        </p:nvGrpSpPr>
        <p:grpSpPr>
          <a:xfrm>
            <a:off x="634114" y="4065686"/>
            <a:ext cx="1715040" cy="766080"/>
            <a:chOff x="634114" y="4065686"/>
            <a:chExt cx="1715040" cy="766080"/>
          </a:xfrm>
        </p:grpSpPr>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C6ECA41F-CC54-4ED8-BA41-B595E7D99E56}"/>
                    </a:ext>
                  </a:extLst>
                </p14:cNvPr>
                <p14:cNvContentPartPr/>
                <p14:nvPr/>
              </p14:nvContentPartPr>
              <p14:xfrm>
                <a:off x="665074" y="4175486"/>
                <a:ext cx="38160" cy="656280"/>
              </p14:xfrm>
            </p:contentPart>
          </mc:Choice>
          <mc:Fallback xmlns="">
            <p:pic>
              <p:nvPicPr>
                <p:cNvPr id="64" name="Ink 63">
                  <a:extLst>
                    <a:ext uri="{FF2B5EF4-FFF2-40B4-BE49-F238E27FC236}">
                      <a16:creationId xmlns:a16="http://schemas.microsoft.com/office/drawing/2014/main" id="{C6ECA41F-CC54-4ED8-BA41-B595E7D99E56}"/>
                    </a:ext>
                  </a:extLst>
                </p:cNvPr>
                <p:cNvPicPr/>
                <p:nvPr/>
              </p:nvPicPr>
              <p:blipFill>
                <a:blip r:embed="rId101"/>
                <a:stretch>
                  <a:fillRect/>
                </a:stretch>
              </p:blipFill>
              <p:spPr>
                <a:xfrm>
                  <a:off x="629074" y="4139486"/>
                  <a:ext cx="1098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0F4A5CF6-E77A-43B5-9E60-ABEC6F4040E5}"/>
                    </a:ext>
                  </a:extLst>
                </p14:cNvPr>
                <p14:cNvContentPartPr/>
                <p14:nvPr/>
              </p14:nvContentPartPr>
              <p14:xfrm>
                <a:off x="634114" y="4112126"/>
                <a:ext cx="466200" cy="648720"/>
              </p14:xfrm>
            </p:contentPart>
          </mc:Choice>
          <mc:Fallback xmlns="">
            <p:pic>
              <p:nvPicPr>
                <p:cNvPr id="65" name="Ink 64">
                  <a:extLst>
                    <a:ext uri="{FF2B5EF4-FFF2-40B4-BE49-F238E27FC236}">
                      <a16:creationId xmlns:a16="http://schemas.microsoft.com/office/drawing/2014/main" id="{0F4A5CF6-E77A-43B5-9E60-ABEC6F4040E5}"/>
                    </a:ext>
                  </a:extLst>
                </p:cNvPr>
                <p:cNvPicPr/>
                <p:nvPr/>
              </p:nvPicPr>
              <p:blipFill>
                <a:blip r:embed="rId103"/>
                <a:stretch>
                  <a:fillRect/>
                </a:stretch>
              </p:blipFill>
              <p:spPr>
                <a:xfrm>
                  <a:off x="598114" y="4076486"/>
                  <a:ext cx="537840" cy="720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BB5557C5-F272-4BB8-8F4D-A95A9282ED30}"/>
                    </a:ext>
                  </a:extLst>
                </p14:cNvPr>
                <p14:cNvContentPartPr/>
                <p14:nvPr/>
              </p14:nvContentPartPr>
              <p14:xfrm>
                <a:off x="1197514" y="4065686"/>
                <a:ext cx="555480" cy="18360"/>
              </p14:xfrm>
            </p:contentPart>
          </mc:Choice>
          <mc:Fallback xmlns="">
            <p:pic>
              <p:nvPicPr>
                <p:cNvPr id="67" name="Ink 66">
                  <a:extLst>
                    <a:ext uri="{FF2B5EF4-FFF2-40B4-BE49-F238E27FC236}">
                      <a16:creationId xmlns:a16="http://schemas.microsoft.com/office/drawing/2014/main" id="{BB5557C5-F272-4BB8-8F4D-A95A9282ED30}"/>
                    </a:ext>
                  </a:extLst>
                </p:cNvPr>
                <p:cNvPicPr/>
                <p:nvPr/>
              </p:nvPicPr>
              <p:blipFill>
                <a:blip r:embed="rId105"/>
                <a:stretch>
                  <a:fillRect/>
                </a:stretch>
              </p:blipFill>
              <p:spPr>
                <a:xfrm>
                  <a:off x="1161874" y="4030046"/>
                  <a:ext cx="627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6467725C-C69D-4399-A742-AF3992A3BB96}"/>
                    </a:ext>
                  </a:extLst>
                </p14:cNvPr>
                <p14:cNvContentPartPr/>
                <p14:nvPr/>
              </p14:nvContentPartPr>
              <p14:xfrm>
                <a:off x="1440514" y="4102766"/>
                <a:ext cx="92520" cy="478080"/>
              </p14:xfrm>
            </p:contentPart>
          </mc:Choice>
          <mc:Fallback xmlns="">
            <p:pic>
              <p:nvPicPr>
                <p:cNvPr id="69" name="Ink 68">
                  <a:extLst>
                    <a:ext uri="{FF2B5EF4-FFF2-40B4-BE49-F238E27FC236}">
                      <a16:creationId xmlns:a16="http://schemas.microsoft.com/office/drawing/2014/main" id="{6467725C-C69D-4399-A742-AF3992A3BB96}"/>
                    </a:ext>
                  </a:extLst>
                </p:cNvPr>
                <p:cNvPicPr/>
                <p:nvPr/>
              </p:nvPicPr>
              <p:blipFill>
                <a:blip r:embed="rId107"/>
                <a:stretch>
                  <a:fillRect/>
                </a:stretch>
              </p:blipFill>
              <p:spPr>
                <a:xfrm>
                  <a:off x="1404514" y="4067126"/>
                  <a:ext cx="1641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D166DE84-A4A1-48BD-BBBB-2944A65BDFD1}"/>
                    </a:ext>
                  </a:extLst>
                </p14:cNvPr>
                <p14:cNvContentPartPr/>
                <p14:nvPr/>
              </p14:nvContentPartPr>
              <p14:xfrm>
                <a:off x="1965394" y="4084046"/>
                <a:ext cx="383760" cy="574920"/>
              </p14:xfrm>
            </p:contentPart>
          </mc:Choice>
          <mc:Fallback xmlns="">
            <p:pic>
              <p:nvPicPr>
                <p:cNvPr id="70" name="Ink 69">
                  <a:extLst>
                    <a:ext uri="{FF2B5EF4-FFF2-40B4-BE49-F238E27FC236}">
                      <a16:creationId xmlns:a16="http://schemas.microsoft.com/office/drawing/2014/main" id="{D166DE84-A4A1-48BD-BBBB-2944A65BDFD1}"/>
                    </a:ext>
                  </a:extLst>
                </p:cNvPr>
                <p:cNvPicPr/>
                <p:nvPr/>
              </p:nvPicPr>
              <p:blipFill>
                <a:blip r:embed="rId109"/>
                <a:stretch>
                  <a:fillRect/>
                </a:stretch>
              </p:blipFill>
              <p:spPr>
                <a:xfrm>
                  <a:off x="1929394" y="4048406"/>
                  <a:ext cx="455400" cy="64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65A72132-68D2-4448-AC83-C2F9CF022CF7}"/>
                  </a:ext>
                </a:extLst>
              </p14:cNvPr>
              <p14:cNvContentPartPr/>
              <p14:nvPr/>
            </p14:nvContentPartPr>
            <p14:xfrm>
              <a:off x="4079314" y="4226246"/>
              <a:ext cx="24120" cy="353160"/>
            </p14:xfrm>
          </p:contentPart>
        </mc:Choice>
        <mc:Fallback xmlns="">
          <p:pic>
            <p:nvPicPr>
              <p:cNvPr id="72" name="Ink 71">
                <a:extLst>
                  <a:ext uri="{FF2B5EF4-FFF2-40B4-BE49-F238E27FC236}">
                    <a16:creationId xmlns:a16="http://schemas.microsoft.com/office/drawing/2014/main" id="{65A72132-68D2-4448-AC83-C2F9CF022CF7}"/>
                  </a:ext>
                </a:extLst>
              </p:cNvPr>
              <p:cNvPicPr/>
              <p:nvPr/>
            </p:nvPicPr>
            <p:blipFill>
              <a:blip r:embed="rId111"/>
              <a:stretch>
                <a:fillRect/>
              </a:stretch>
            </p:blipFill>
            <p:spPr>
              <a:xfrm>
                <a:off x="4043674" y="4190606"/>
                <a:ext cx="957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C153334C-4B71-41F0-90C0-F99CACECF4E2}"/>
                  </a:ext>
                </a:extLst>
              </p14:cNvPr>
              <p14:cNvContentPartPr/>
              <p14:nvPr/>
            </p14:nvContentPartPr>
            <p14:xfrm>
              <a:off x="4103794" y="4154246"/>
              <a:ext cx="160560" cy="391680"/>
            </p14:xfrm>
          </p:contentPart>
        </mc:Choice>
        <mc:Fallback xmlns="">
          <p:pic>
            <p:nvPicPr>
              <p:cNvPr id="73" name="Ink 72">
                <a:extLst>
                  <a:ext uri="{FF2B5EF4-FFF2-40B4-BE49-F238E27FC236}">
                    <a16:creationId xmlns:a16="http://schemas.microsoft.com/office/drawing/2014/main" id="{C153334C-4B71-41F0-90C0-F99CACECF4E2}"/>
                  </a:ext>
                </a:extLst>
              </p:cNvPr>
              <p:cNvPicPr/>
              <p:nvPr/>
            </p:nvPicPr>
            <p:blipFill>
              <a:blip r:embed="rId113"/>
              <a:stretch>
                <a:fillRect/>
              </a:stretch>
            </p:blipFill>
            <p:spPr>
              <a:xfrm>
                <a:off x="4068154" y="4118246"/>
                <a:ext cx="2322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B99CFE91-E6A4-434B-9CD7-41C34653DCAC}"/>
                  </a:ext>
                </a:extLst>
              </p14:cNvPr>
              <p14:cNvContentPartPr/>
              <p14:nvPr/>
            </p14:nvContentPartPr>
            <p14:xfrm>
              <a:off x="4348954" y="4331726"/>
              <a:ext cx="164520" cy="211680"/>
            </p14:xfrm>
          </p:contentPart>
        </mc:Choice>
        <mc:Fallback xmlns="">
          <p:pic>
            <p:nvPicPr>
              <p:cNvPr id="74" name="Ink 73">
                <a:extLst>
                  <a:ext uri="{FF2B5EF4-FFF2-40B4-BE49-F238E27FC236}">
                    <a16:creationId xmlns:a16="http://schemas.microsoft.com/office/drawing/2014/main" id="{B99CFE91-E6A4-434B-9CD7-41C34653DCAC}"/>
                  </a:ext>
                </a:extLst>
              </p:cNvPr>
              <p:cNvPicPr/>
              <p:nvPr/>
            </p:nvPicPr>
            <p:blipFill>
              <a:blip r:embed="rId115"/>
              <a:stretch>
                <a:fillRect/>
              </a:stretch>
            </p:blipFill>
            <p:spPr>
              <a:xfrm>
                <a:off x="4313314" y="4295726"/>
                <a:ext cx="236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547E6FA8-DF42-49EC-98C5-C7FAD72D8164}"/>
                  </a:ext>
                </a:extLst>
              </p14:cNvPr>
              <p14:cNvContentPartPr/>
              <p14:nvPr/>
            </p14:nvContentPartPr>
            <p14:xfrm>
              <a:off x="4657834" y="4332086"/>
              <a:ext cx="148680" cy="201600"/>
            </p14:xfrm>
          </p:contentPart>
        </mc:Choice>
        <mc:Fallback xmlns="">
          <p:pic>
            <p:nvPicPr>
              <p:cNvPr id="75" name="Ink 74">
                <a:extLst>
                  <a:ext uri="{FF2B5EF4-FFF2-40B4-BE49-F238E27FC236}">
                    <a16:creationId xmlns:a16="http://schemas.microsoft.com/office/drawing/2014/main" id="{547E6FA8-DF42-49EC-98C5-C7FAD72D8164}"/>
                  </a:ext>
                </a:extLst>
              </p:cNvPr>
              <p:cNvPicPr/>
              <p:nvPr/>
            </p:nvPicPr>
            <p:blipFill>
              <a:blip r:embed="rId117"/>
              <a:stretch>
                <a:fillRect/>
              </a:stretch>
            </p:blipFill>
            <p:spPr>
              <a:xfrm>
                <a:off x="4622194" y="4296086"/>
                <a:ext cx="2203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34DCE02D-2E19-4AB0-8279-506BDA0DC7E3}"/>
                  </a:ext>
                </a:extLst>
              </p14:cNvPr>
              <p14:cNvContentPartPr/>
              <p14:nvPr/>
            </p14:nvContentPartPr>
            <p14:xfrm>
              <a:off x="4893994" y="4344326"/>
              <a:ext cx="132480" cy="161280"/>
            </p14:xfrm>
          </p:contentPart>
        </mc:Choice>
        <mc:Fallback xmlns="">
          <p:pic>
            <p:nvPicPr>
              <p:cNvPr id="76" name="Ink 75">
                <a:extLst>
                  <a:ext uri="{FF2B5EF4-FFF2-40B4-BE49-F238E27FC236}">
                    <a16:creationId xmlns:a16="http://schemas.microsoft.com/office/drawing/2014/main" id="{34DCE02D-2E19-4AB0-8279-506BDA0DC7E3}"/>
                  </a:ext>
                </a:extLst>
              </p:cNvPr>
              <p:cNvPicPr/>
              <p:nvPr/>
            </p:nvPicPr>
            <p:blipFill>
              <a:blip r:embed="rId119"/>
              <a:stretch>
                <a:fillRect/>
              </a:stretch>
            </p:blipFill>
            <p:spPr>
              <a:xfrm>
                <a:off x="4857994" y="4308686"/>
                <a:ext cx="204120" cy="232920"/>
              </a:xfrm>
              <a:prstGeom prst="rect">
                <a:avLst/>
              </a:prstGeom>
            </p:spPr>
          </p:pic>
        </mc:Fallback>
      </mc:AlternateContent>
      <p:grpSp>
        <p:nvGrpSpPr>
          <p:cNvPr id="84" name="Group 83">
            <a:extLst>
              <a:ext uri="{FF2B5EF4-FFF2-40B4-BE49-F238E27FC236}">
                <a16:creationId xmlns:a16="http://schemas.microsoft.com/office/drawing/2014/main" id="{0ADA216D-7667-4554-B235-5929733AADD9}"/>
              </a:ext>
            </a:extLst>
          </p:cNvPr>
          <p:cNvGrpSpPr/>
          <p:nvPr/>
        </p:nvGrpSpPr>
        <p:grpSpPr>
          <a:xfrm>
            <a:off x="5111074" y="4256126"/>
            <a:ext cx="831960" cy="436320"/>
            <a:chOff x="5111074" y="4256126"/>
            <a:chExt cx="831960" cy="436320"/>
          </a:xfrm>
        </p:grpSpPr>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2BC3AC59-BC66-4BEE-8E46-14FA005103F2}"/>
                    </a:ext>
                  </a:extLst>
                </p14:cNvPr>
                <p14:cNvContentPartPr/>
                <p14:nvPr/>
              </p14:nvContentPartPr>
              <p14:xfrm>
                <a:off x="5111074" y="4256126"/>
                <a:ext cx="154800" cy="209160"/>
              </p14:xfrm>
            </p:contentPart>
          </mc:Choice>
          <mc:Fallback xmlns="">
            <p:pic>
              <p:nvPicPr>
                <p:cNvPr id="79" name="Ink 78">
                  <a:extLst>
                    <a:ext uri="{FF2B5EF4-FFF2-40B4-BE49-F238E27FC236}">
                      <a16:creationId xmlns:a16="http://schemas.microsoft.com/office/drawing/2014/main" id="{2BC3AC59-BC66-4BEE-8E46-14FA005103F2}"/>
                    </a:ext>
                  </a:extLst>
                </p:cNvPr>
                <p:cNvPicPr/>
                <p:nvPr/>
              </p:nvPicPr>
              <p:blipFill>
                <a:blip r:embed="rId121"/>
                <a:stretch>
                  <a:fillRect/>
                </a:stretch>
              </p:blipFill>
              <p:spPr>
                <a:xfrm>
                  <a:off x="5075434" y="4220486"/>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Ink 79">
                  <a:extLst>
                    <a:ext uri="{FF2B5EF4-FFF2-40B4-BE49-F238E27FC236}">
                      <a16:creationId xmlns:a16="http://schemas.microsoft.com/office/drawing/2014/main" id="{9AA17A50-4F7F-425F-AABA-5C7BD8B1BB8E}"/>
                    </a:ext>
                  </a:extLst>
                </p14:cNvPr>
                <p14:cNvContentPartPr/>
                <p14:nvPr/>
              </p14:nvContentPartPr>
              <p14:xfrm>
                <a:off x="5327794" y="4325246"/>
                <a:ext cx="138240" cy="211320"/>
              </p14:xfrm>
            </p:contentPart>
          </mc:Choice>
          <mc:Fallback xmlns="">
            <p:pic>
              <p:nvPicPr>
                <p:cNvPr id="80" name="Ink 79">
                  <a:extLst>
                    <a:ext uri="{FF2B5EF4-FFF2-40B4-BE49-F238E27FC236}">
                      <a16:creationId xmlns:a16="http://schemas.microsoft.com/office/drawing/2014/main" id="{9AA17A50-4F7F-425F-AABA-5C7BD8B1BB8E}"/>
                    </a:ext>
                  </a:extLst>
                </p:cNvPr>
                <p:cNvPicPr/>
                <p:nvPr/>
              </p:nvPicPr>
              <p:blipFill>
                <a:blip r:embed="rId123"/>
                <a:stretch>
                  <a:fillRect/>
                </a:stretch>
              </p:blipFill>
              <p:spPr>
                <a:xfrm>
                  <a:off x="5291794" y="4289246"/>
                  <a:ext cx="209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Ink 80">
                  <a:extLst>
                    <a:ext uri="{FF2B5EF4-FFF2-40B4-BE49-F238E27FC236}">
                      <a16:creationId xmlns:a16="http://schemas.microsoft.com/office/drawing/2014/main" id="{182B5851-8120-4255-899D-A8C8D49E39AF}"/>
                    </a:ext>
                  </a:extLst>
                </p14:cNvPr>
                <p14:cNvContentPartPr/>
                <p14:nvPr/>
              </p14:nvContentPartPr>
              <p14:xfrm>
                <a:off x="5560354" y="4361606"/>
                <a:ext cx="119520" cy="163800"/>
              </p14:xfrm>
            </p:contentPart>
          </mc:Choice>
          <mc:Fallback xmlns="">
            <p:pic>
              <p:nvPicPr>
                <p:cNvPr id="81" name="Ink 80">
                  <a:extLst>
                    <a:ext uri="{FF2B5EF4-FFF2-40B4-BE49-F238E27FC236}">
                      <a16:creationId xmlns:a16="http://schemas.microsoft.com/office/drawing/2014/main" id="{182B5851-8120-4255-899D-A8C8D49E39AF}"/>
                    </a:ext>
                  </a:extLst>
                </p:cNvPr>
                <p:cNvPicPr/>
                <p:nvPr/>
              </p:nvPicPr>
              <p:blipFill>
                <a:blip r:embed="rId125"/>
                <a:stretch>
                  <a:fillRect/>
                </a:stretch>
              </p:blipFill>
              <p:spPr>
                <a:xfrm>
                  <a:off x="5524714" y="4325966"/>
                  <a:ext cx="1911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Ink 81">
                  <a:extLst>
                    <a:ext uri="{FF2B5EF4-FFF2-40B4-BE49-F238E27FC236}">
                      <a16:creationId xmlns:a16="http://schemas.microsoft.com/office/drawing/2014/main" id="{9FD5915E-C0B0-4CB1-9D92-0CAF7DA9EEA2}"/>
                    </a:ext>
                  </a:extLst>
                </p14:cNvPr>
                <p14:cNvContentPartPr/>
                <p14:nvPr/>
              </p14:nvContentPartPr>
              <p14:xfrm>
                <a:off x="5759434" y="4359086"/>
                <a:ext cx="66600" cy="118800"/>
              </p14:xfrm>
            </p:contentPart>
          </mc:Choice>
          <mc:Fallback xmlns="">
            <p:pic>
              <p:nvPicPr>
                <p:cNvPr id="82" name="Ink 81">
                  <a:extLst>
                    <a:ext uri="{FF2B5EF4-FFF2-40B4-BE49-F238E27FC236}">
                      <a16:creationId xmlns:a16="http://schemas.microsoft.com/office/drawing/2014/main" id="{9FD5915E-C0B0-4CB1-9D92-0CAF7DA9EEA2}"/>
                    </a:ext>
                  </a:extLst>
                </p:cNvPr>
                <p:cNvPicPr/>
                <p:nvPr/>
              </p:nvPicPr>
              <p:blipFill>
                <a:blip r:embed="rId127"/>
                <a:stretch>
                  <a:fillRect/>
                </a:stretch>
              </p:blipFill>
              <p:spPr>
                <a:xfrm>
                  <a:off x="5723434" y="4323086"/>
                  <a:ext cx="13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Ink 82">
                  <a:extLst>
                    <a:ext uri="{FF2B5EF4-FFF2-40B4-BE49-F238E27FC236}">
                      <a16:creationId xmlns:a16="http://schemas.microsoft.com/office/drawing/2014/main" id="{838C3CE1-226C-4776-96C1-243824B69E13}"/>
                    </a:ext>
                  </a:extLst>
                </p14:cNvPr>
                <p14:cNvContentPartPr/>
                <p14:nvPr/>
              </p14:nvContentPartPr>
              <p14:xfrm>
                <a:off x="5844754" y="4299686"/>
                <a:ext cx="98280" cy="392760"/>
              </p14:xfrm>
            </p:contentPart>
          </mc:Choice>
          <mc:Fallback xmlns="">
            <p:pic>
              <p:nvPicPr>
                <p:cNvPr id="83" name="Ink 82">
                  <a:extLst>
                    <a:ext uri="{FF2B5EF4-FFF2-40B4-BE49-F238E27FC236}">
                      <a16:creationId xmlns:a16="http://schemas.microsoft.com/office/drawing/2014/main" id="{838C3CE1-226C-4776-96C1-243824B69E13}"/>
                    </a:ext>
                  </a:extLst>
                </p:cNvPr>
                <p:cNvPicPr/>
                <p:nvPr/>
              </p:nvPicPr>
              <p:blipFill>
                <a:blip r:embed="rId129"/>
                <a:stretch>
                  <a:fillRect/>
                </a:stretch>
              </p:blipFill>
              <p:spPr>
                <a:xfrm>
                  <a:off x="5809114" y="4264046"/>
                  <a:ext cx="169920" cy="464400"/>
                </a:xfrm>
                <a:prstGeom prst="rect">
                  <a:avLst/>
                </a:prstGeom>
              </p:spPr>
            </p:pic>
          </mc:Fallback>
        </mc:AlternateContent>
      </p:grpSp>
      <p:grpSp>
        <p:nvGrpSpPr>
          <p:cNvPr id="91" name="Group 90">
            <a:extLst>
              <a:ext uri="{FF2B5EF4-FFF2-40B4-BE49-F238E27FC236}">
                <a16:creationId xmlns:a16="http://schemas.microsoft.com/office/drawing/2014/main" id="{CD113DB7-0531-45B9-8467-7BA1C9BE29DE}"/>
              </a:ext>
            </a:extLst>
          </p:cNvPr>
          <p:cNvGrpSpPr/>
          <p:nvPr/>
        </p:nvGrpSpPr>
        <p:grpSpPr>
          <a:xfrm>
            <a:off x="6346954" y="4038326"/>
            <a:ext cx="1198440" cy="460800"/>
            <a:chOff x="6346954" y="4038326"/>
            <a:chExt cx="1198440" cy="460800"/>
          </a:xfrm>
        </p:grpSpPr>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0518E16F-645A-4A3A-9CEF-195687FFD316}"/>
                    </a:ext>
                  </a:extLst>
                </p14:cNvPr>
                <p14:cNvContentPartPr/>
                <p14:nvPr/>
              </p14:nvContentPartPr>
              <p14:xfrm>
                <a:off x="6346954" y="4038326"/>
                <a:ext cx="545040" cy="61920"/>
              </p14:xfrm>
            </p:contentPart>
          </mc:Choice>
          <mc:Fallback xmlns="">
            <p:pic>
              <p:nvPicPr>
                <p:cNvPr id="85" name="Ink 84">
                  <a:extLst>
                    <a:ext uri="{FF2B5EF4-FFF2-40B4-BE49-F238E27FC236}">
                      <a16:creationId xmlns:a16="http://schemas.microsoft.com/office/drawing/2014/main" id="{0518E16F-645A-4A3A-9CEF-195687FFD316}"/>
                    </a:ext>
                  </a:extLst>
                </p:cNvPr>
                <p:cNvPicPr/>
                <p:nvPr/>
              </p:nvPicPr>
              <p:blipFill>
                <a:blip r:embed="rId131"/>
                <a:stretch>
                  <a:fillRect/>
                </a:stretch>
              </p:blipFill>
              <p:spPr>
                <a:xfrm>
                  <a:off x="6311314" y="4002686"/>
                  <a:ext cx="616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87A84E20-1865-4284-A418-2DF16FA3CE8B}"/>
                    </a:ext>
                  </a:extLst>
                </p14:cNvPr>
                <p14:cNvContentPartPr/>
                <p14:nvPr/>
              </p14:nvContentPartPr>
              <p14:xfrm>
                <a:off x="6523714" y="4102406"/>
                <a:ext cx="26640" cy="353160"/>
              </p14:xfrm>
            </p:contentPart>
          </mc:Choice>
          <mc:Fallback xmlns="">
            <p:pic>
              <p:nvPicPr>
                <p:cNvPr id="86" name="Ink 85">
                  <a:extLst>
                    <a:ext uri="{FF2B5EF4-FFF2-40B4-BE49-F238E27FC236}">
                      <a16:creationId xmlns:a16="http://schemas.microsoft.com/office/drawing/2014/main" id="{87A84E20-1865-4284-A418-2DF16FA3CE8B}"/>
                    </a:ext>
                  </a:extLst>
                </p:cNvPr>
                <p:cNvPicPr/>
                <p:nvPr/>
              </p:nvPicPr>
              <p:blipFill>
                <a:blip r:embed="rId133"/>
                <a:stretch>
                  <a:fillRect/>
                </a:stretch>
              </p:blipFill>
              <p:spPr>
                <a:xfrm>
                  <a:off x="6488074" y="4066406"/>
                  <a:ext cx="982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CDAB04A8-0B08-4895-AB5D-FB60DA7CA948}"/>
                    </a:ext>
                  </a:extLst>
                </p14:cNvPr>
                <p14:cNvContentPartPr/>
                <p14:nvPr/>
              </p14:nvContentPartPr>
              <p14:xfrm>
                <a:off x="6826834" y="4174406"/>
                <a:ext cx="7560" cy="12240"/>
              </p14:xfrm>
            </p:contentPart>
          </mc:Choice>
          <mc:Fallback xmlns="">
            <p:pic>
              <p:nvPicPr>
                <p:cNvPr id="87" name="Ink 86">
                  <a:extLst>
                    <a:ext uri="{FF2B5EF4-FFF2-40B4-BE49-F238E27FC236}">
                      <a16:creationId xmlns:a16="http://schemas.microsoft.com/office/drawing/2014/main" id="{CDAB04A8-0B08-4895-AB5D-FB60DA7CA948}"/>
                    </a:ext>
                  </a:extLst>
                </p:cNvPr>
                <p:cNvPicPr/>
                <p:nvPr/>
              </p:nvPicPr>
              <p:blipFill>
                <a:blip r:embed="rId135"/>
                <a:stretch>
                  <a:fillRect/>
                </a:stretch>
              </p:blipFill>
              <p:spPr>
                <a:xfrm>
                  <a:off x="6791194" y="4138406"/>
                  <a:ext cx="79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7C89213A-E715-4F1F-B4E6-48CA5E64F118}"/>
                    </a:ext>
                  </a:extLst>
                </p14:cNvPr>
                <p14:cNvContentPartPr/>
                <p14:nvPr/>
              </p14:nvContentPartPr>
              <p14:xfrm>
                <a:off x="6779674" y="4400846"/>
                <a:ext cx="22680" cy="98280"/>
              </p14:xfrm>
            </p:contentPart>
          </mc:Choice>
          <mc:Fallback xmlns="">
            <p:pic>
              <p:nvPicPr>
                <p:cNvPr id="88" name="Ink 87">
                  <a:extLst>
                    <a:ext uri="{FF2B5EF4-FFF2-40B4-BE49-F238E27FC236}">
                      <a16:creationId xmlns:a16="http://schemas.microsoft.com/office/drawing/2014/main" id="{7C89213A-E715-4F1F-B4E6-48CA5E64F118}"/>
                    </a:ext>
                  </a:extLst>
                </p:cNvPr>
                <p:cNvPicPr/>
                <p:nvPr/>
              </p:nvPicPr>
              <p:blipFill>
                <a:blip r:embed="rId137"/>
                <a:stretch>
                  <a:fillRect/>
                </a:stretch>
              </p:blipFill>
              <p:spPr>
                <a:xfrm>
                  <a:off x="6744034" y="4365206"/>
                  <a:ext cx="94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C07D71D4-ECC6-4314-9D20-9C8225BFFD5B}"/>
                    </a:ext>
                  </a:extLst>
                </p14:cNvPr>
                <p14:cNvContentPartPr/>
                <p14:nvPr/>
              </p14:nvContentPartPr>
              <p14:xfrm>
                <a:off x="6934114" y="4315166"/>
                <a:ext cx="274680" cy="170640"/>
              </p14:xfrm>
            </p:contentPart>
          </mc:Choice>
          <mc:Fallback xmlns="">
            <p:pic>
              <p:nvPicPr>
                <p:cNvPr id="89" name="Ink 88">
                  <a:extLst>
                    <a:ext uri="{FF2B5EF4-FFF2-40B4-BE49-F238E27FC236}">
                      <a16:creationId xmlns:a16="http://schemas.microsoft.com/office/drawing/2014/main" id="{C07D71D4-ECC6-4314-9D20-9C8225BFFD5B}"/>
                    </a:ext>
                  </a:extLst>
                </p:cNvPr>
                <p:cNvPicPr/>
                <p:nvPr/>
              </p:nvPicPr>
              <p:blipFill>
                <a:blip r:embed="rId139"/>
                <a:stretch>
                  <a:fillRect/>
                </a:stretch>
              </p:blipFill>
              <p:spPr>
                <a:xfrm>
                  <a:off x="6898114" y="4279166"/>
                  <a:ext cx="346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B76F3B41-ED96-45D3-8F5E-A1DEADB41532}"/>
                    </a:ext>
                  </a:extLst>
                </p14:cNvPr>
                <p14:cNvContentPartPr/>
                <p14:nvPr/>
              </p14:nvContentPartPr>
              <p14:xfrm>
                <a:off x="7298074" y="4291406"/>
                <a:ext cx="247320" cy="187200"/>
              </p14:xfrm>
            </p:contentPart>
          </mc:Choice>
          <mc:Fallback xmlns="">
            <p:pic>
              <p:nvPicPr>
                <p:cNvPr id="90" name="Ink 89">
                  <a:extLst>
                    <a:ext uri="{FF2B5EF4-FFF2-40B4-BE49-F238E27FC236}">
                      <a16:creationId xmlns:a16="http://schemas.microsoft.com/office/drawing/2014/main" id="{B76F3B41-ED96-45D3-8F5E-A1DEADB41532}"/>
                    </a:ext>
                  </a:extLst>
                </p:cNvPr>
                <p:cNvPicPr/>
                <p:nvPr/>
              </p:nvPicPr>
              <p:blipFill>
                <a:blip r:embed="rId141"/>
                <a:stretch>
                  <a:fillRect/>
                </a:stretch>
              </p:blipFill>
              <p:spPr>
                <a:xfrm>
                  <a:off x="7262434" y="4255406"/>
                  <a:ext cx="318960" cy="258840"/>
                </a:xfrm>
                <a:prstGeom prst="rect">
                  <a:avLst/>
                </a:prstGeom>
              </p:spPr>
            </p:pic>
          </mc:Fallback>
        </mc:AlternateContent>
      </p:grpSp>
      <p:grpSp>
        <p:nvGrpSpPr>
          <p:cNvPr id="106" name="Group 105">
            <a:extLst>
              <a:ext uri="{FF2B5EF4-FFF2-40B4-BE49-F238E27FC236}">
                <a16:creationId xmlns:a16="http://schemas.microsoft.com/office/drawing/2014/main" id="{F5231CA5-C9D8-4040-BB3B-99EE2E767B26}"/>
              </a:ext>
            </a:extLst>
          </p:cNvPr>
          <p:cNvGrpSpPr/>
          <p:nvPr/>
        </p:nvGrpSpPr>
        <p:grpSpPr>
          <a:xfrm>
            <a:off x="8032114" y="3965966"/>
            <a:ext cx="2315880" cy="572040"/>
            <a:chOff x="8032114" y="3965966"/>
            <a:chExt cx="2315880" cy="572040"/>
          </a:xfrm>
        </p:grpSpPr>
        <mc:AlternateContent xmlns:mc="http://schemas.openxmlformats.org/markup-compatibility/2006" xmlns:p14="http://schemas.microsoft.com/office/powerpoint/2010/main">
          <mc:Choice Requires="p14">
            <p:contentPart p14:bwMode="auto" r:id="rId142">
              <p14:nvContentPartPr>
                <p14:cNvPr id="92" name="Ink 91">
                  <a:extLst>
                    <a:ext uri="{FF2B5EF4-FFF2-40B4-BE49-F238E27FC236}">
                      <a16:creationId xmlns:a16="http://schemas.microsoft.com/office/drawing/2014/main" id="{F7008536-45DD-43A8-AB6A-7392B44316B8}"/>
                    </a:ext>
                  </a:extLst>
                </p14:cNvPr>
                <p14:cNvContentPartPr/>
                <p14:nvPr/>
              </p14:nvContentPartPr>
              <p14:xfrm>
                <a:off x="8032114" y="4115726"/>
                <a:ext cx="237960" cy="347400"/>
              </p14:xfrm>
            </p:contentPart>
          </mc:Choice>
          <mc:Fallback xmlns="">
            <p:pic>
              <p:nvPicPr>
                <p:cNvPr id="92" name="Ink 91">
                  <a:extLst>
                    <a:ext uri="{FF2B5EF4-FFF2-40B4-BE49-F238E27FC236}">
                      <a16:creationId xmlns:a16="http://schemas.microsoft.com/office/drawing/2014/main" id="{F7008536-45DD-43A8-AB6A-7392B44316B8}"/>
                    </a:ext>
                  </a:extLst>
                </p:cNvPr>
                <p:cNvPicPr/>
                <p:nvPr/>
              </p:nvPicPr>
              <p:blipFill>
                <a:blip r:embed="rId143"/>
                <a:stretch>
                  <a:fillRect/>
                </a:stretch>
              </p:blipFill>
              <p:spPr>
                <a:xfrm>
                  <a:off x="7996474" y="4080086"/>
                  <a:ext cx="3096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Ink 92">
                  <a:extLst>
                    <a:ext uri="{FF2B5EF4-FFF2-40B4-BE49-F238E27FC236}">
                      <a16:creationId xmlns:a16="http://schemas.microsoft.com/office/drawing/2014/main" id="{EA7B3BB7-5336-4CE4-8573-8FD3500D6ECF}"/>
                    </a:ext>
                  </a:extLst>
                </p14:cNvPr>
                <p14:cNvContentPartPr/>
                <p14:nvPr/>
              </p14:nvContentPartPr>
              <p14:xfrm>
                <a:off x="8329114" y="4198526"/>
                <a:ext cx="220680" cy="222480"/>
              </p14:xfrm>
            </p:contentPart>
          </mc:Choice>
          <mc:Fallback xmlns="">
            <p:pic>
              <p:nvPicPr>
                <p:cNvPr id="93" name="Ink 92">
                  <a:extLst>
                    <a:ext uri="{FF2B5EF4-FFF2-40B4-BE49-F238E27FC236}">
                      <a16:creationId xmlns:a16="http://schemas.microsoft.com/office/drawing/2014/main" id="{EA7B3BB7-5336-4CE4-8573-8FD3500D6ECF}"/>
                    </a:ext>
                  </a:extLst>
                </p:cNvPr>
                <p:cNvPicPr/>
                <p:nvPr/>
              </p:nvPicPr>
              <p:blipFill>
                <a:blip r:embed="rId145"/>
                <a:stretch>
                  <a:fillRect/>
                </a:stretch>
              </p:blipFill>
              <p:spPr>
                <a:xfrm>
                  <a:off x="8293474" y="4162526"/>
                  <a:ext cx="2923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Ink 93">
                  <a:extLst>
                    <a:ext uri="{FF2B5EF4-FFF2-40B4-BE49-F238E27FC236}">
                      <a16:creationId xmlns:a16="http://schemas.microsoft.com/office/drawing/2014/main" id="{C3E55C8E-7ABF-4F86-ADDA-265107CA2DE9}"/>
                    </a:ext>
                  </a:extLst>
                </p14:cNvPr>
                <p14:cNvContentPartPr/>
                <p14:nvPr/>
              </p14:nvContentPartPr>
              <p14:xfrm>
                <a:off x="8345314" y="4019966"/>
                <a:ext cx="84240" cy="410760"/>
              </p14:xfrm>
            </p:contentPart>
          </mc:Choice>
          <mc:Fallback xmlns="">
            <p:pic>
              <p:nvPicPr>
                <p:cNvPr id="94" name="Ink 93">
                  <a:extLst>
                    <a:ext uri="{FF2B5EF4-FFF2-40B4-BE49-F238E27FC236}">
                      <a16:creationId xmlns:a16="http://schemas.microsoft.com/office/drawing/2014/main" id="{C3E55C8E-7ABF-4F86-ADDA-265107CA2DE9}"/>
                    </a:ext>
                  </a:extLst>
                </p:cNvPr>
                <p:cNvPicPr/>
                <p:nvPr/>
              </p:nvPicPr>
              <p:blipFill>
                <a:blip r:embed="rId147"/>
                <a:stretch>
                  <a:fillRect/>
                </a:stretch>
              </p:blipFill>
              <p:spPr>
                <a:xfrm>
                  <a:off x="8309314" y="3983966"/>
                  <a:ext cx="1558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65A0733E-3D24-4FA9-B4CB-EB8231CD9C76}"/>
                    </a:ext>
                  </a:extLst>
                </p14:cNvPr>
                <p14:cNvContentPartPr/>
                <p14:nvPr/>
              </p14:nvContentPartPr>
              <p14:xfrm>
                <a:off x="8542594" y="4239566"/>
                <a:ext cx="191880" cy="298440"/>
              </p14:xfrm>
            </p:contentPart>
          </mc:Choice>
          <mc:Fallback xmlns="">
            <p:pic>
              <p:nvPicPr>
                <p:cNvPr id="96" name="Ink 95">
                  <a:extLst>
                    <a:ext uri="{FF2B5EF4-FFF2-40B4-BE49-F238E27FC236}">
                      <a16:creationId xmlns:a16="http://schemas.microsoft.com/office/drawing/2014/main" id="{65A0733E-3D24-4FA9-B4CB-EB8231CD9C76}"/>
                    </a:ext>
                  </a:extLst>
                </p:cNvPr>
                <p:cNvPicPr/>
                <p:nvPr/>
              </p:nvPicPr>
              <p:blipFill>
                <a:blip r:embed="rId149"/>
                <a:stretch>
                  <a:fillRect/>
                </a:stretch>
              </p:blipFill>
              <p:spPr>
                <a:xfrm>
                  <a:off x="8506594" y="4203926"/>
                  <a:ext cx="263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0A3B1456-9C16-4F2F-9448-382373D4B5E7}"/>
                    </a:ext>
                  </a:extLst>
                </p14:cNvPr>
                <p14:cNvContentPartPr/>
                <p14:nvPr/>
              </p14:nvContentPartPr>
              <p14:xfrm>
                <a:off x="8724754" y="4036886"/>
                <a:ext cx="39240" cy="51480"/>
              </p14:xfrm>
            </p:contentPart>
          </mc:Choice>
          <mc:Fallback xmlns="">
            <p:pic>
              <p:nvPicPr>
                <p:cNvPr id="97" name="Ink 96">
                  <a:extLst>
                    <a:ext uri="{FF2B5EF4-FFF2-40B4-BE49-F238E27FC236}">
                      <a16:creationId xmlns:a16="http://schemas.microsoft.com/office/drawing/2014/main" id="{0A3B1456-9C16-4F2F-9448-382373D4B5E7}"/>
                    </a:ext>
                  </a:extLst>
                </p:cNvPr>
                <p:cNvPicPr/>
                <p:nvPr/>
              </p:nvPicPr>
              <p:blipFill>
                <a:blip r:embed="rId151"/>
                <a:stretch>
                  <a:fillRect/>
                </a:stretch>
              </p:blipFill>
              <p:spPr>
                <a:xfrm>
                  <a:off x="8689114" y="4000886"/>
                  <a:ext cx="110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Ink 97">
                  <a:extLst>
                    <a:ext uri="{FF2B5EF4-FFF2-40B4-BE49-F238E27FC236}">
                      <a16:creationId xmlns:a16="http://schemas.microsoft.com/office/drawing/2014/main" id="{CD1F4CA2-9033-4E25-B1D2-268A714E7CCE}"/>
                    </a:ext>
                  </a:extLst>
                </p14:cNvPr>
                <p14:cNvContentPartPr/>
                <p14:nvPr/>
              </p14:nvContentPartPr>
              <p14:xfrm>
                <a:off x="8869834" y="4224086"/>
                <a:ext cx="181800" cy="197640"/>
              </p14:xfrm>
            </p:contentPart>
          </mc:Choice>
          <mc:Fallback xmlns="">
            <p:pic>
              <p:nvPicPr>
                <p:cNvPr id="98" name="Ink 97">
                  <a:extLst>
                    <a:ext uri="{FF2B5EF4-FFF2-40B4-BE49-F238E27FC236}">
                      <a16:creationId xmlns:a16="http://schemas.microsoft.com/office/drawing/2014/main" id="{CD1F4CA2-9033-4E25-B1D2-268A714E7CCE}"/>
                    </a:ext>
                  </a:extLst>
                </p:cNvPr>
                <p:cNvPicPr/>
                <p:nvPr/>
              </p:nvPicPr>
              <p:blipFill>
                <a:blip r:embed="rId153"/>
                <a:stretch>
                  <a:fillRect/>
                </a:stretch>
              </p:blipFill>
              <p:spPr>
                <a:xfrm>
                  <a:off x="8834194" y="4188446"/>
                  <a:ext cx="2534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Ink 98">
                  <a:extLst>
                    <a:ext uri="{FF2B5EF4-FFF2-40B4-BE49-F238E27FC236}">
                      <a16:creationId xmlns:a16="http://schemas.microsoft.com/office/drawing/2014/main" id="{A64066ED-5C81-4C70-8A7A-7E0F2C176AB8}"/>
                    </a:ext>
                  </a:extLst>
                </p14:cNvPr>
                <p14:cNvContentPartPr/>
                <p14:nvPr/>
              </p14:nvContentPartPr>
              <p14:xfrm>
                <a:off x="9225154" y="4233446"/>
                <a:ext cx="149400" cy="187200"/>
              </p14:xfrm>
            </p:contentPart>
          </mc:Choice>
          <mc:Fallback xmlns="">
            <p:pic>
              <p:nvPicPr>
                <p:cNvPr id="99" name="Ink 98">
                  <a:extLst>
                    <a:ext uri="{FF2B5EF4-FFF2-40B4-BE49-F238E27FC236}">
                      <a16:creationId xmlns:a16="http://schemas.microsoft.com/office/drawing/2014/main" id="{A64066ED-5C81-4C70-8A7A-7E0F2C176AB8}"/>
                    </a:ext>
                  </a:extLst>
                </p:cNvPr>
                <p:cNvPicPr/>
                <p:nvPr/>
              </p:nvPicPr>
              <p:blipFill>
                <a:blip r:embed="rId155"/>
                <a:stretch>
                  <a:fillRect/>
                </a:stretch>
              </p:blipFill>
              <p:spPr>
                <a:xfrm>
                  <a:off x="9189154" y="4197446"/>
                  <a:ext cx="221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Ink 99">
                  <a:extLst>
                    <a:ext uri="{FF2B5EF4-FFF2-40B4-BE49-F238E27FC236}">
                      <a16:creationId xmlns:a16="http://schemas.microsoft.com/office/drawing/2014/main" id="{90BB3395-5DB4-4D71-8B0E-015456E74B87}"/>
                    </a:ext>
                  </a:extLst>
                </p14:cNvPr>
                <p14:cNvContentPartPr/>
                <p14:nvPr/>
              </p14:nvContentPartPr>
              <p14:xfrm>
                <a:off x="9491554" y="3965966"/>
                <a:ext cx="82080" cy="460440"/>
              </p14:xfrm>
            </p:contentPart>
          </mc:Choice>
          <mc:Fallback xmlns="">
            <p:pic>
              <p:nvPicPr>
                <p:cNvPr id="100" name="Ink 99">
                  <a:extLst>
                    <a:ext uri="{FF2B5EF4-FFF2-40B4-BE49-F238E27FC236}">
                      <a16:creationId xmlns:a16="http://schemas.microsoft.com/office/drawing/2014/main" id="{90BB3395-5DB4-4D71-8B0E-015456E74B87}"/>
                    </a:ext>
                  </a:extLst>
                </p:cNvPr>
                <p:cNvPicPr/>
                <p:nvPr/>
              </p:nvPicPr>
              <p:blipFill>
                <a:blip r:embed="rId157"/>
                <a:stretch>
                  <a:fillRect/>
                </a:stretch>
              </p:blipFill>
              <p:spPr>
                <a:xfrm>
                  <a:off x="9455554" y="3929966"/>
                  <a:ext cx="15372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id="{82B7E0F1-B74E-4F31-BC7F-077672CB8263}"/>
                    </a:ext>
                  </a:extLst>
                </p14:cNvPr>
                <p14:cNvContentPartPr/>
                <p14:nvPr/>
              </p14:nvContentPartPr>
              <p14:xfrm>
                <a:off x="9405514" y="4153886"/>
                <a:ext cx="244080" cy="38160"/>
              </p14:xfrm>
            </p:contentPart>
          </mc:Choice>
          <mc:Fallback xmlns="">
            <p:pic>
              <p:nvPicPr>
                <p:cNvPr id="101" name="Ink 100">
                  <a:extLst>
                    <a:ext uri="{FF2B5EF4-FFF2-40B4-BE49-F238E27FC236}">
                      <a16:creationId xmlns:a16="http://schemas.microsoft.com/office/drawing/2014/main" id="{82B7E0F1-B74E-4F31-BC7F-077672CB8263}"/>
                    </a:ext>
                  </a:extLst>
                </p:cNvPr>
                <p:cNvPicPr/>
                <p:nvPr/>
              </p:nvPicPr>
              <p:blipFill>
                <a:blip r:embed="rId159"/>
                <a:stretch>
                  <a:fillRect/>
                </a:stretch>
              </p:blipFill>
              <p:spPr>
                <a:xfrm>
                  <a:off x="9369874" y="4117886"/>
                  <a:ext cx="315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Ink 101">
                  <a:extLst>
                    <a:ext uri="{FF2B5EF4-FFF2-40B4-BE49-F238E27FC236}">
                      <a16:creationId xmlns:a16="http://schemas.microsoft.com/office/drawing/2014/main" id="{C97ED78C-3E34-4508-AD09-3A6450BE9147}"/>
                    </a:ext>
                  </a:extLst>
                </p14:cNvPr>
                <p14:cNvContentPartPr/>
                <p14:nvPr/>
              </p14:nvContentPartPr>
              <p14:xfrm>
                <a:off x="9667234" y="4027166"/>
                <a:ext cx="18360" cy="98280"/>
              </p14:xfrm>
            </p:contentPart>
          </mc:Choice>
          <mc:Fallback xmlns="">
            <p:pic>
              <p:nvPicPr>
                <p:cNvPr id="102" name="Ink 101">
                  <a:extLst>
                    <a:ext uri="{FF2B5EF4-FFF2-40B4-BE49-F238E27FC236}">
                      <a16:creationId xmlns:a16="http://schemas.microsoft.com/office/drawing/2014/main" id="{C97ED78C-3E34-4508-AD09-3A6450BE9147}"/>
                    </a:ext>
                  </a:extLst>
                </p:cNvPr>
                <p:cNvPicPr/>
                <p:nvPr/>
              </p:nvPicPr>
              <p:blipFill>
                <a:blip r:embed="rId161"/>
                <a:stretch>
                  <a:fillRect/>
                </a:stretch>
              </p:blipFill>
              <p:spPr>
                <a:xfrm>
                  <a:off x="9631234" y="3991166"/>
                  <a:ext cx="90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Ink 102">
                  <a:extLst>
                    <a:ext uri="{FF2B5EF4-FFF2-40B4-BE49-F238E27FC236}">
                      <a16:creationId xmlns:a16="http://schemas.microsoft.com/office/drawing/2014/main" id="{08B679CD-429D-4580-95CE-7350608DBAF9}"/>
                    </a:ext>
                  </a:extLst>
                </p14:cNvPr>
                <p14:cNvContentPartPr/>
                <p14:nvPr/>
              </p14:nvContentPartPr>
              <p14:xfrm>
                <a:off x="9626914" y="4285286"/>
                <a:ext cx="37440" cy="156600"/>
              </p14:xfrm>
            </p:contentPart>
          </mc:Choice>
          <mc:Fallback xmlns="">
            <p:pic>
              <p:nvPicPr>
                <p:cNvPr id="103" name="Ink 102">
                  <a:extLst>
                    <a:ext uri="{FF2B5EF4-FFF2-40B4-BE49-F238E27FC236}">
                      <a16:creationId xmlns:a16="http://schemas.microsoft.com/office/drawing/2014/main" id="{08B679CD-429D-4580-95CE-7350608DBAF9}"/>
                    </a:ext>
                  </a:extLst>
                </p:cNvPr>
                <p:cNvPicPr/>
                <p:nvPr/>
              </p:nvPicPr>
              <p:blipFill>
                <a:blip r:embed="rId163"/>
                <a:stretch>
                  <a:fillRect/>
                </a:stretch>
              </p:blipFill>
              <p:spPr>
                <a:xfrm>
                  <a:off x="9591274" y="4249646"/>
                  <a:ext cx="109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Ink 103">
                  <a:extLst>
                    <a:ext uri="{FF2B5EF4-FFF2-40B4-BE49-F238E27FC236}">
                      <a16:creationId xmlns:a16="http://schemas.microsoft.com/office/drawing/2014/main" id="{9A898BC1-B0C7-4886-91D4-8F78B49B4F6B}"/>
                    </a:ext>
                  </a:extLst>
                </p14:cNvPr>
                <p14:cNvContentPartPr/>
                <p14:nvPr/>
              </p14:nvContentPartPr>
              <p14:xfrm>
                <a:off x="9839314" y="4205726"/>
                <a:ext cx="131760" cy="212040"/>
              </p14:xfrm>
            </p:contentPart>
          </mc:Choice>
          <mc:Fallback xmlns="">
            <p:pic>
              <p:nvPicPr>
                <p:cNvPr id="104" name="Ink 103">
                  <a:extLst>
                    <a:ext uri="{FF2B5EF4-FFF2-40B4-BE49-F238E27FC236}">
                      <a16:creationId xmlns:a16="http://schemas.microsoft.com/office/drawing/2014/main" id="{9A898BC1-B0C7-4886-91D4-8F78B49B4F6B}"/>
                    </a:ext>
                  </a:extLst>
                </p:cNvPr>
                <p:cNvPicPr/>
                <p:nvPr/>
              </p:nvPicPr>
              <p:blipFill>
                <a:blip r:embed="rId165"/>
                <a:stretch>
                  <a:fillRect/>
                </a:stretch>
              </p:blipFill>
              <p:spPr>
                <a:xfrm>
                  <a:off x="9803674" y="4169726"/>
                  <a:ext cx="203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Ink 104">
                  <a:extLst>
                    <a:ext uri="{FF2B5EF4-FFF2-40B4-BE49-F238E27FC236}">
                      <a16:creationId xmlns:a16="http://schemas.microsoft.com/office/drawing/2014/main" id="{055CA53C-31D0-4C42-BCCC-02F5CE2B349B}"/>
                    </a:ext>
                  </a:extLst>
                </p14:cNvPr>
                <p14:cNvContentPartPr/>
                <p14:nvPr/>
              </p14:nvContentPartPr>
              <p14:xfrm>
                <a:off x="10083394" y="4207166"/>
                <a:ext cx="264600" cy="202320"/>
              </p14:xfrm>
            </p:contentPart>
          </mc:Choice>
          <mc:Fallback xmlns="">
            <p:pic>
              <p:nvPicPr>
                <p:cNvPr id="105" name="Ink 104">
                  <a:extLst>
                    <a:ext uri="{FF2B5EF4-FFF2-40B4-BE49-F238E27FC236}">
                      <a16:creationId xmlns:a16="http://schemas.microsoft.com/office/drawing/2014/main" id="{055CA53C-31D0-4C42-BCCC-02F5CE2B349B}"/>
                    </a:ext>
                  </a:extLst>
                </p:cNvPr>
                <p:cNvPicPr/>
                <p:nvPr/>
              </p:nvPicPr>
              <p:blipFill>
                <a:blip r:embed="rId167"/>
                <a:stretch>
                  <a:fillRect/>
                </a:stretch>
              </p:blipFill>
              <p:spPr>
                <a:xfrm>
                  <a:off x="10047394" y="4171526"/>
                  <a:ext cx="336240" cy="273960"/>
                </a:xfrm>
                <a:prstGeom prst="rect">
                  <a:avLst/>
                </a:prstGeom>
              </p:spPr>
            </p:pic>
          </mc:Fallback>
        </mc:AlternateContent>
      </p:grpSp>
      <p:grpSp>
        <p:nvGrpSpPr>
          <p:cNvPr id="122" name="Group 121">
            <a:extLst>
              <a:ext uri="{FF2B5EF4-FFF2-40B4-BE49-F238E27FC236}">
                <a16:creationId xmlns:a16="http://schemas.microsoft.com/office/drawing/2014/main" id="{91470344-DA21-4CD0-B3AA-D55CE96F0A58}"/>
              </a:ext>
            </a:extLst>
          </p:cNvPr>
          <p:cNvGrpSpPr/>
          <p:nvPr/>
        </p:nvGrpSpPr>
        <p:grpSpPr>
          <a:xfrm>
            <a:off x="7210234" y="4804766"/>
            <a:ext cx="1271160" cy="518040"/>
            <a:chOff x="7210234" y="4804766"/>
            <a:chExt cx="1271160" cy="518040"/>
          </a:xfrm>
        </p:grpSpPr>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BE194460-F597-4C45-997C-95D373015124}"/>
                    </a:ext>
                  </a:extLst>
                </p14:cNvPr>
                <p14:cNvContentPartPr/>
                <p14:nvPr/>
              </p14:nvContentPartPr>
              <p14:xfrm>
                <a:off x="7210234" y="4905926"/>
                <a:ext cx="432360" cy="17280"/>
              </p14:xfrm>
            </p:contentPart>
          </mc:Choice>
          <mc:Fallback xmlns="">
            <p:pic>
              <p:nvPicPr>
                <p:cNvPr id="113" name="Ink 112">
                  <a:extLst>
                    <a:ext uri="{FF2B5EF4-FFF2-40B4-BE49-F238E27FC236}">
                      <a16:creationId xmlns:a16="http://schemas.microsoft.com/office/drawing/2014/main" id="{BE194460-F597-4C45-997C-95D373015124}"/>
                    </a:ext>
                  </a:extLst>
                </p:cNvPr>
                <p:cNvPicPr/>
                <p:nvPr/>
              </p:nvPicPr>
              <p:blipFill>
                <a:blip r:embed="rId169"/>
                <a:stretch>
                  <a:fillRect/>
                </a:stretch>
              </p:blipFill>
              <p:spPr>
                <a:xfrm>
                  <a:off x="7174234" y="4869926"/>
                  <a:ext cx="504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F732FDFA-DBDF-48F0-BAF4-95D201B15307}"/>
                    </a:ext>
                  </a:extLst>
                </p14:cNvPr>
                <p14:cNvContentPartPr/>
                <p14:nvPr/>
              </p14:nvContentPartPr>
              <p14:xfrm>
                <a:off x="7386274" y="4921046"/>
                <a:ext cx="10440" cy="390960"/>
              </p14:xfrm>
            </p:contentPart>
          </mc:Choice>
          <mc:Fallback xmlns="">
            <p:pic>
              <p:nvPicPr>
                <p:cNvPr id="114" name="Ink 113">
                  <a:extLst>
                    <a:ext uri="{FF2B5EF4-FFF2-40B4-BE49-F238E27FC236}">
                      <a16:creationId xmlns:a16="http://schemas.microsoft.com/office/drawing/2014/main" id="{F732FDFA-DBDF-48F0-BAF4-95D201B15307}"/>
                    </a:ext>
                  </a:extLst>
                </p:cNvPr>
                <p:cNvPicPr/>
                <p:nvPr/>
              </p:nvPicPr>
              <p:blipFill>
                <a:blip r:embed="rId171"/>
                <a:stretch>
                  <a:fillRect/>
                </a:stretch>
              </p:blipFill>
              <p:spPr>
                <a:xfrm>
                  <a:off x="7350274" y="4885406"/>
                  <a:ext cx="82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D78B49EA-E46D-48F6-8AF8-325904D6C5BC}"/>
                    </a:ext>
                  </a:extLst>
                </p14:cNvPr>
                <p14:cNvContentPartPr/>
                <p14:nvPr/>
              </p14:nvContentPartPr>
              <p14:xfrm>
                <a:off x="7629994" y="4990166"/>
                <a:ext cx="10440" cy="39240"/>
              </p14:xfrm>
            </p:contentPart>
          </mc:Choice>
          <mc:Fallback xmlns="">
            <p:pic>
              <p:nvPicPr>
                <p:cNvPr id="115" name="Ink 114">
                  <a:extLst>
                    <a:ext uri="{FF2B5EF4-FFF2-40B4-BE49-F238E27FC236}">
                      <a16:creationId xmlns:a16="http://schemas.microsoft.com/office/drawing/2014/main" id="{D78B49EA-E46D-48F6-8AF8-325904D6C5BC}"/>
                    </a:ext>
                  </a:extLst>
                </p:cNvPr>
                <p:cNvPicPr/>
                <p:nvPr/>
              </p:nvPicPr>
              <p:blipFill>
                <a:blip r:embed="rId173"/>
                <a:stretch>
                  <a:fillRect/>
                </a:stretch>
              </p:blipFill>
              <p:spPr>
                <a:xfrm>
                  <a:off x="7594354" y="4954526"/>
                  <a:ext cx="82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2ACF6D66-A328-4881-8925-473FA22D6539}"/>
                    </a:ext>
                  </a:extLst>
                </p14:cNvPr>
                <p14:cNvContentPartPr/>
                <p14:nvPr/>
              </p14:nvContentPartPr>
              <p14:xfrm>
                <a:off x="7600474" y="5210846"/>
                <a:ext cx="10800" cy="111960"/>
              </p14:xfrm>
            </p:contentPart>
          </mc:Choice>
          <mc:Fallback xmlns="">
            <p:pic>
              <p:nvPicPr>
                <p:cNvPr id="116" name="Ink 115">
                  <a:extLst>
                    <a:ext uri="{FF2B5EF4-FFF2-40B4-BE49-F238E27FC236}">
                      <a16:creationId xmlns:a16="http://schemas.microsoft.com/office/drawing/2014/main" id="{2ACF6D66-A328-4881-8925-473FA22D6539}"/>
                    </a:ext>
                  </a:extLst>
                </p:cNvPr>
                <p:cNvPicPr/>
                <p:nvPr/>
              </p:nvPicPr>
              <p:blipFill>
                <a:blip r:embed="rId175"/>
                <a:stretch>
                  <a:fillRect/>
                </a:stretch>
              </p:blipFill>
              <p:spPr>
                <a:xfrm>
                  <a:off x="7564474" y="5175206"/>
                  <a:ext cx="82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CE93EEB8-9547-4F02-BEFA-8DE19C59AFD0}"/>
                    </a:ext>
                  </a:extLst>
                </p14:cNvPr>
                <p14:cNvContentPartPr/>
                <p14:nvPr/>
              </p14:nvContentPartPr>
              <p14:xfrm>
                <a:off x="7711714" y="5161166"/>
                <a:ext cx="196200" cy="132480"/>
              </p14:xfrm>
            </p:contentPart>
          </mc:Choice>
          <mc:Fallback xmlns="">
            <p:pic>
              <p:nvPicPr>
                <p:cNvPr id="117" name="Ink 116">
                  <a:extLst>
                    <a:ext uri="{FF2B5EF4-FFF2-40B4-BE49-F238E27FC236}">
                      <a16:creationId xmlns:a16="http://schemas.microsoft.com/office/drawing/2014/main" id="{CE93EEB8-9547-4F02-BEFA-8DE19C59AFD0}"/>
                    </a:ext>
                  </a:extLst>
                </p:cNvPr>
                <p:cNvPicPr/>
                <p:nvPr/>
              </p:nvPicPr>
              <p:blipFill>
                <a:blip r:embed="rId177"/>
                <a:stretch>
                  <a:fillRect/>
                </a:stretch>
              </p:blipFill>
              <p:spPr>
                <a:xfrm>
                  <a:off x="7675714" y="5125166"/>
                  <a:ext cx="267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2D50EEB7-17B9-4BFD-93E2-C7D232BE849F}"/>
                    </a:ext>
                  </a:extLst>
                </p14:cNvPr>
                <p14:cNvContentPartPr/>
                <p14:nvPr/>
              </p14:nvContentPartPr>
              <p14:xfrm>
                <a:off x="8011594" y="5092766"/>
                <a:ext cx="200520" cy="213840"/>
              </p14:xfrm>
            </p:contentPart>
          </mc:Choice>
          <mc:Fallback xmlns="">
            <p:pic>
              <p:nvPicPr>
                <p:cNvPr id="118" name="Ink 117">
                  <a:extLst>
                    <a:ext uri="{FF2B5EF4-FFF2-40B4-BE49-F238E27FC236}">
                      <a16:creationId xmlns:a16="http://schemas.microsoft.com/office/drawing/2014/main" id="{2D50EEB7-17B9-4BFD-93E2-C7D232BE849F}"/>
                    </a:ext>
                  </a:extLst>
                </p:cNvPr>
                <p:cNvPicPr/>
                <p:nvPr/>
              </p:nvPicPr>
              <p:blipFill>
                <a:blip r:embed="rId179"/>
                <a:stretch>
                  <a:fillRect/>
                </a:stretch>
              </p:blipFill>
              <p:spPr>
                <a:xfrm>
                  <a:off x="7975954" y="5056766"/>
                  <a:ext cx="272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1A8EF274-3AEE-4AB4-B5D3-4E8A0292DD6F}"/>
                    </a:ext>
                  </a:extLst>
                </p14:cNvPr>
                <p14:cNvContentPartPr/>
                <p14:nvPr/>
              </p14:nvContentPartPr>
              <p14:xfrm>
                <a:off x="8344234" y="4804766"/>
                <a:ext cx="52920" cy="113760"/>
              </p14:xfrm>
            </p:contentPart>
          </mc:Choice>
          <mc:Fallback xmlns="">
            <p:pic>
              <p:nvPicPr>
                <p:cNvPr id="119" name="Ink 118">
                  <a:extLst>
                    <a:ext uri="{FF2B5EF4-FFF2-40B4-BE49-F238E27FC236}">
                      <a16:creationId xmlns:a16="http://schemas.microsoft.com/office/drawing/2014/main" id="{1A8EF274-3AEE-4AB4-B5D3-4E8A0292DD6F}"/>
                    </a:ext>
                  </a:extLst>
                </p:cNvPr>
                <p:cNvPicPr/>
                <p:nvPr/>
              </p:nvPicPr>
              <p:blipFill>
                <a:blip r:embed="rId181"/>
                <a:stretch>
                  <a:fillRect/>
                </a:stretch>
              </p:blipFill>
              <p:spPr>
                <a:xfrm>
                  <a:off x="8308594" y="4769126"/>
                  <a:ext cx="124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BC7CD881-628C-4F63-892C-A3862097386A}"/>
                    </a:ext>
                  </a:extLst>
                </p14:cNvPr>
                <p14:cNvContentPartPr/>
                <p14:nvPr/>
              </p14:nvContentPartPr>
              <p14:xfrm>
                <a:off x="8459794" y="4819526"/>
                <a:ext cx="21600" cy="48960"/>
              </p14:xfrm>
            </p:contentPart>
          </mc:Choice>
          <mc:Fallback xmlns="">
            <p:pic>
              <p:nvPicPr>
                <p:cNvPr id="120" name="Ink 119">
                  <a:extLst>
                    <a:ext uri="{FF2B5EF4-FFF2-40B4-BE49-F238E27FC236}">
                      <a16:creationId xmlns:a16="http://schemas.microsoft.com/office/drawing/2014/main" id="{BC7CD881-628C-4F63-892C-A3862097386A}"/>
                    </a:ext>
                  </a:extLst>
                </p:cNvPr>
                <p:cNvPicPr/>
                <p:nvPr/>
              </p:nvPicPr>
              <p:blipFill>
                <a:blip r:embed="rId183"/>
                <a:stretch>
                  <a:fillRect/>
                </a:stretch>
              </p:blipFill>
              <p:spPr>
                <a:xfrm>
                  <a:off x="8423794" y="4783526"/>
                  <a:ext cx="93240" cy="120600"/>
                </a:xfrm>
                <a:prstGeom prst="rect">
                  <a:avLst/>
                </a:prstGeom>
              </p:spPr>
            </p:pic>
          </mc:Fallback>
        </mc:AlternateContent>
      </p:grpSp>
      <p:grpSp>
        <p:nvGrpSpPr>
          <p:cNvPr id="125" name="Group 124">
            <a:extLst>
              <a:ext uri="{FF2B5EF4-FFF2-40B4-BE49-F238E27FC236}">
                <a16:creationId xmlns:a16="http://schemas.microsoft.com/office/drawing/2014/main" id="{24BF2D4B-B8C5-4A4D-AE77-6EEBE324651C}"/>
              </a:ext>
            </a:extLst>
          </p:cNvPr>
          <p:cNvGrpSpPr/>
          <p:nvPr/>
        </p:nvGrpSpPr>
        <p:grpSpPr>
          <a:xfrm>
            <a:off x="5618674" y="4730966"/>
            <a:ext cx="1279800" cy="627120"/>
            <a:chOff x="5618674" y="4730966"/>
            <a:chExt cx="1279800" cy="627120"/>
          </a:xfrm>
        </p:grpSpPr>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0DC6D9B1-D58D-491F-8FAE-501432AE81CD}"/>
                    </a:ext>
                  </a:extLst>
                </p14:cNvPr>
                <p14:cNvContentPartPr/>
                <p14:nvPr/>
              </p14:nvContentPartPr>
              <p14:xfrm>
                <a:off x="5851234" y="4909886"/>
                <a:ext cx="45720" cy="396720"/>
              </p14:xfrm>
            </p:contentPart>
          </mc:Choice>
          <mc:Fallback xmlns="">
            <p:pic>
              <p:nvPicPr>
                <p:cNvPr id="107" name="Ink 106">
                  <a:extLst>
                    <a:ext uri="{FF2B5EF4-FFF2-40B4-BE49-F238E27FC236}">
                      <a16:creationId xmlns:a16="http://schemas.microsoft.com/office/drawing/2014/main" id="{0DC6D9B1-D58D-491F-8FAE-501432AE81CD}"/>
                    </a:ext>
                  </a:extLst>
                </p:cNvPr>
                <p:cNvPicPr/>
                <p:nvPr/>
              </p:nvPicPr>
              <p:blipFill>
                <a:blip r:embed="rId185"/>
                <a:stretch>
                  <a:fillRect/>
                </a:stretch>
              </p:blipFill>
              <p:spPr>
                <a:xfrm>
                  <a:off x="5815594" y="4873886"/>
                  <a:ext cx="1173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 name="Ink 107">
                  <a:extLst>
                    <a:ext uri="{FF2B5EF4-FFF2-40B4-BE49-F238E27FC236}">
                      <a16:creationId xmlns:a16="http://schemas.microsoft.com/office/drawing/2014/main" id="{0266060B-B897-4EF3-89FE-D191045C961E}"/>
                    </a:ext>
                  </a:extLst>
                </p14:cNvPr>
                <p14:cNvContentPartPr/>
                <p14:nvPr/>
              </p14:nvContentPartPr>
              <p14:xfrm>
                <a:off x="5846194" y="4900526"/>
                <a:ext cx="230760" cy="414360"/>
              </p14:xfrm>
            </p:contentPart>
          </mc:Choice>
          <mc:Fallback xmlns="">
            <p:pic>
              <p:nvPicPr>
                <p:cNvPr id="108" name="Ink 107">
                  <a:extLst>
                    <a:ext uri="{FF2B5EF4-FFF2-40B4-BE49-F238E27FC236}">
                      <a16:creationId xmlns:a16="http://schemas.microsoft.com/office/drawing/2014/main" id="{0266060B-B897-4EF3-89FE-D191045C961E}"/>
                    </a:ext>
                  </a:extLst>
                </p:cNvPr>
                <p:cNvPicPr/>
                <p:nvPr/>
              </p:nvPicPr>
              <p:blipFill>
                <a:blip r:embed="rId187"/>
                <a:stretch>
                  <a:fillRect/>
                </a:stretch>
              </p:blipFill>
              <p:spPr>
                <a:xfrm>
                  <a:off x="5810194" y="4864526"/>
                  <a:ext cx="3024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C27890AC-7E68-47C4-B0C7-EAA0B1DA45E2}"/>
                    </a:ext>
                  </a:extLst>
                </p14:cNvPr>
                <p14:cNvContentPartPr/>
                <p14:nvPr/>
              </p14:nvContentPartPr>
              <p14:xfrm>
                <a:off x="6137794" y="5146046"/>
                <a:ext cx="150480" cy="198000"/>
              </p14:xfrm>
            </p:contentPart>
          </mc:Choice>
          <mc:Fallback xmlns="">
            <p:pic>
              <p:nvPicPr>
                <p:cNvPr id="109" name="Ink 108">
                  <a:extLst>
                    <a:ext uri="{FF2B5EF4-FFF2-40B4-BE49-F238E27FC236}">
                      <a16:creationId xmlns:a16="http://schemas.microsoft.com/office/drawing/2014/main" id="{C27890AC-7E68-47C4-B0C7-EAA0B1DA45E2}"/>
                    </a:ext>
                  </a:extLst>
                </p:cNvPr>
                <p:cNvPicPr/>
                <p:nvPr/>
              </p:nvPicPr>
              <p:blipFill>
                <a:blip r:embed="rId189"/>
                <a:stretch>
                  <a:fillRect/>
                </a:stretch>
              </p:blipFill>
              <p:spPr>
                <a:xfrm>
                  <a:off x="6101794" y="5110406"/>
                  <a:ext cx="2221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5432E321-55EA-40F8-B545-155E5F78CF44}"/>
                    </a:ext>
                  </a:extLst>
                </p14:cNvPr>
                <p14:cNvContentPartPr/>
                <p14:nvPr/>
              </p14:nvContentPartPr>
              <p14:xfrm>
                <a:off x="6373234" y="5150006"/>
                <a:ext cx="249840" cy="208080"/>
              </p14:xfrm>
            </p:contentPart>
          </mc:Choice>
          <mc:Fallback xmlns="">
            <p:pic>
              <p:nvPicPr>
                <p:cNvPr id="110" name="Ink 109">
                  <a:extLst>
                    <a:ext uri="{FF2B5EF4-FFF2-40B4-BE49-F238E27FC236}">
                      <a16:creationId xmlns:a16="http://schemas.microsoft.com/office/drawing/2014/main" id="{5432E321-55EA-40F8-B545-155E5F78CF44}"/>
                    </a:ext>
                  </a:extLst>
                </p:cNvPr>
                <p:cNvPicPr/>
                <p:nvPr/>
              </p:nvPicPr>
              <p:blipFill>
                <a:blip r:embed="rId191"/>
                <a:stretch>
                  <a:fillRect/>
                </a:stretch>
              </p:blipFill>
              <p:spPr>
                <a:xfrm>
                  <a:off x="6337594" y="5114366"/>
                  <a:ext cx="3214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Ink 110">
                  <a:extLst>
                    <a:ext uri="{FF2B5EF4-FFF2-40B4-BE49-F238E27FC236}">
                      <a16:creationId xmlns:a16="http://schemas.microsoft.com/office/drawing/2014/main" id="{1A6C651B-421D-4F84-B218-7512EAAB7B8C}"/>
                    </a:ext>
                  </a:extLst>
                </p14:cNvPr>
                <p14:cNvContentPartPr/>
                <p14:nvPr/>
              </p14:nvContentPartPr>
              <p14:xfrm>
                <a:off x="6705514" y="5133086"/>
                <a:ext cx="192960" cy="223560"/>
              </p14:xfrm>
            </p:contentPart>
          </mc:Choice>
          <mc:Fallback xmlns="">
            <p:pic>
              <p:nvPicPr>
                <p:cNvPr id="111" name="Ink 110">
                  <a:extLst>
                    <a:ext uri="{FF2B5EF4-FFF2-40B4-BE49-F238E27FC236}">
                      <a16:creationId xmlns:a16="http://schemas.microsoft.com/office/drawing/2014/main" id="{1A6C651B-421D-4F84-B218-7512EAAB7B8C}"/>
                    </a:ext>
                  </a:extLst>
                </p:cNvPr>
                <p:cNvPicPr/>
                <p:nvPr/>
              </p:nvPicPr>
              <p:blipFill>
                <a:blip r:embed="rId193"/>
                <a:stretch>
                  <a:fillRect/>
                </a:stretch>
              </p:blipFill>
              <p:spPr>
                <a:xfrm>
                  <a:off x="6669874" y="5097086"/>
                  <a:ext cx="264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EAACFA4F-AA3D-4ED0-9E13-0D0191B5BB5B}"/>
                    </a:ext>
                  </a:extLst>
                </p14:cNvPr>
                <p14:cNvContentPartPr/>
                <p14:nvPr/>
              </p14:nvContentPartPr>
              <p14:xfrm>
                <a:off x="5618674" y="4807646"/>
                <a:ext cx="60120" cy="101160"/>
              </p14:xfrm>
            </p:contentPart>
          </mc:Choice>
          <mc:Fallback xmlns="">
            <p:pic>
              <p:nvPicPr>
                <p:cNvPr id="123" name="Ink 122">
                  <a:extLst>
                    <a:ext uri="{FF2B5EF4-FFF2-40B4-BE49-F238E27FC236}">
                      <a16:creationId xmlns:a16="http://schemas.microsoft.com/office/drawing/2014/main" id="{EAACFA4F-AA3D-4ED0-9E13-0D0191B5BB5B}"/>
                    </a:ext>
                  </a:extLst>
                </p:cNvPr>
                <p:cNvPicPr/>
                <p:nvPr/>
              </p:nvPicPr>
              <p:blipFill>
                <a:blip r:embed="rId195"/>
                <a:stretch>
                  <a:fillRect/>
                </a:stretch>
              </p:blipFill>
              <p:spPr>
                <a:xfrm>
                  <a:off x="5582674" y="4771646"/>
                  <a:ext cx="131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EC76BF87-FD1D-46C4-ADAB-AD3C02D8F9A6}"/>
                    </a:ext>
                  </a:extLst>
                </p14:cNvPr>
                <p14:cNvContentPartPr/>
                <p14:nvPr/>
              </p14:nvContentPartPr>
              <p14:xfrm>
                <a:off x="5676634" y="4730966"/>
                <a:ext cx="59760" cy="104400"/>
              </p14:xfrm>
            </p:contentPart>
          </mc:Choice>
          <mc:Fallback xmlns="">
            <p:pic>
              <p:nvPicPr>
                <p:cNvPr id="124" name="Ink 123">
                  <a:extLst>
                    <a:ext uri="{FF2B5EF4-FFF2-40B4-BE49-F238E27FC236}">
                      <a16:creationId xmlns:a16="http://schemas.microsoft.com/office/drawing/2014/main" id="{EC76BF87-FD1D-46C4-ADAB-AD3C02D8F9A6}"/>
                    </a:ext>
                  </a:extLst>
                </p:cNvPr>
                <p:cNvPicPr/>
                <p:nvPr/>
              </p:nvPicPr>
              <p:blipFill>
                <a:blip r:embed="rId197"/>
                <a:stretch>
                  <a:fillRect/>
                </a:stretch>
              </p:blipFill>
              <p:spPr>
                <a:xfrm>
                  <a:off x="5640634" y="4695326"/>
                  <a:ext cx="131400" cy="176040"/>
                </a:xfrm>
                <a:prstGeom prst="rect">
                  <a:avLst/>
                </a:prstGeom>
              </p:spPr>
            </p:pic>
          </mc:Fallback>
        </mc:AlternateContent>
      </p:grpSp>
      <p:grpSp>
        <p:nvGrpSpPr>
          <p:cNvPr id="152" name="Group 151">
            <a:extLst>
              <a:ext uri="{FF2B5EF4-FFF2-40B4-BE49-F238E27FC236}">
                <a16:creationId xmlns:a16="http://schemas.microsoft.com/office/drawing/2014/main" id="{7407F37B-FD2F-4E2C-95F5-4DA0FD4DE2EE}"/>
              </a:ext>
            </a:extLst>
          </p:cNvPr>
          <p:cNvGrpSpPr/>
          <p:nvPr/>
        </p:nvGrpSpPr>
        <p:grpSpPr>
          <a:xfrm>
            <a:off x="8437474" y="4506326"/>
            <a:ext cx="2180880" cy="1283040"/>
            <a:chOff x="8437474" y="4506326"/>
            <a:chExt cx="2180880" cy="1283040"/>
          </a:xfrm>
        </p:grpSpPr>
        <mc:AlternateContent xmlns:mc="http://schemas.openxmlformats.org/markup-compatibility/2006" xmlns:p14="http://schemas.microsoft.com/office/powerpoint/2010/main">
          <mc:Choice Requires="p14">
            <p:contentPart p14:bwMode="auto" r:id="rId198">
              <p14:nvContentPartPr>
                <p14:cNvPr id="131" name="Ink 130">
                  <a:extLst>
                    <a:ext uri="{FF2B5EF4-FFF2-40B4-BE49-F238E27FC236}">
                      <a16:creationId xmlns:a16="http://schemas.microsoft.com/office/drawing/2014/main" id="{7875D7F3-9935-4079-9559-0D6610D33B04}"/>
                    </a:ext>
                  </a:extLst>
                </p14:cNvPr>
                <p14:cNvContentPartPr/>
                <p14:nvPr/>
              </p14:nvContentPartPr>
              <p14:xfrm>
                <a:off x="8437474" y="5328566"/>
                <a:ext cx="196200" cy="355320"/>
              </p14:xfrm>
            </p:contentPart>
          </mc:Choice>
          <mc:Fallback xmlns="">
            <p:pic>
              <p:nvPicPr>
                <p:cNvPr id="131" name="Ink 130">
                  <a:extLst>
                    <a:ext uri="{FF2B5EF4-FFF2-40B4-BE49-F238E27FC236}">
                      <a16:creationId xmlns:a16="http://schemas.microsoft.com/office/drawing/2014/main" id="{7875D7F3-9935-4079-9559-0D6610D33B04}"/>
                    </a:ext>
                  </a:extLst>
                </p:cNvPr>
                <p:cNvPicPr/>
                <p:nvPr/>
              </p:nvPicPr>
              <p:blipFill>
                <a:blip r:embed="rId199"/>
                <a:stretch>
                  <a:fillRect/>
                </a:stretch>
              </p:blipFill>
              <p:spPr>
                <a:xfrm>
                  <a:off x="8401834" y="5292566"/>
                  <a:ext cx="267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2" name="Ink 131">
                  <a:extLst>
                    <a:ext uri="{FF2B5EF4-FFF2-40B4-BE49-F238E27FC236}">
                      <a16:creationId xmlns:a16="http://schemas.microsoft.com/office/drawing/2014/main" id="{B6FECA9A-D70A-4435-8C4F-9E6A08B738E9}"/>
                    </a:ext>
                  </a:extLst>
                </p14:cNvPr>
                <p14:cNvContentPartPr/>
                <p14:nvPr/>
              </p14:nvContentPartPr>
              <p14:xfrm>
                <a:off x="8458354" y="5435846"/>
                <a:ext cx="165960" cy="119880"/>
              </p14:xfrm>
            </p:contentPart>
          </mc:Choice>
          <mc:Fallback xmlns="">
            <p:pic>
              <p:nvPicPr>
                <p:cNvPr id="132" name="Ink 131">
                  <a:extLst>
                    <a:ext uri="{FF2B5EF4-FFF2-40B4-BE49-F238E27FC236}">
                      <a16:creationId xmlns:a16="http://schemas.microsoft.com/office/drawing/2014/main" id="{B6FECA9A-D70A-4435-8C4F-9E6A08B738E9}"/>
                    </a:ext>
                  </a:extLst>
                </p:cNvPr>
                <p:cNvPicPr/>
                <p:nvPr/>
              </p:nvPicPr>
              <p:blipFill>
                <a:blip r:embed="rId201"/>
                <a:stretch>
                  <a:fillRect/>
                </a:stretch>
              </p:blipFill>
              <p:spPr>
                <a:xfrm>
                  <a:off x="8422714" y="5399846"/>
                  <a:ext cx="2376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Ink 132">
                  <a:extLst>
                    <a:ext uri="{FF2B5EF4-FFF2-40B4-BE49-F238E27FC236}">
                      <a16:creationId xmlns:a16="http://schemas.microsoft.com/office/drawing/2014/main" id="{7BB7B2C9-E187-463E-BA12-48B34787D62D}"/>
                    </a:ext>
                  </a:extLst>
                </p14:cNvPr>
                <p14:cNvContentPartPr/>
                <p14:nvPr/>
              </p14:nvContentPartPr>
              <p14:xfrm>
                <a:off x="8671114" y="5358446"/>
                <a:ext cx="138960" cy="216000"/>
              </p14:xfrm>
            </p:contentPart>
          </mc:Choice>
          <mc:Fallback xmlns="">
            <p:pic>
              <p:nvPicPr>
                <p:cNvPr id="133" name="Ink 132">
                  <a:extLst>
                    <a:ext uri="{FF2B5EF4-FFF2-40B4-BE49-F238E27FC236}">
                      <a16:creationId xmlns:a16="http://schemas.microsoft.com/office/drawing/2014/main" id="{7BB7B2C9-E187-463E-BA12-48B34787D62D}"/>
                    </a:ext>
                  </a:extLst>
                </p:cNvPr>
                <p:cNvPicPr/>
                <p:nvPr/>
              </p:nvPicPr>
              <p:blipFill>
                <a:blip r:embed="rId203"/>
                <a:stretch>
                  <a:fillRect/>
                </a:stretch>
              </p:blipFill>
              <p:spPr>
                <a:xfrm>
                  <a:off x="8635114" y="5322806"/>
                  <a:ext cx="210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4" name="Ink 133">
                  <a:extLst>
                    <a:ext uri="{FF2B5EF4-FFF2-40B4-BE49-F238E27FC236}">
                      <a16:creationId xmlns:a16="http://schemas.microsoft.com/office/drawing/2014/main" id="{9C1BD8B3-F715-4F5F-B8AA-B0CFF6A444B7}"/>
                    </a:ext>
                  </a:extLst>
                </p14:cNvPr>
                <p14:cNvContentPartPr/>
                <p14:nvPr/>
              </p14:nvContentPartPr>
              <p14:xfrm>
                <a:off x="8915914" y="5350886"/>
                <a:ext cx="183240" cy="153360"/>
              </p14:xfrm>
            </p:contentPart>
          </mc:Choice>
          <mc:Fallback xmlns="">
            <p:pic>
              <p:nvPicPr>
                <p:cNvPr id="134" name="Ink 133">
                  <a:extLst>
                    <a:ext uri="{FF2B5EF4-FFF2-40B4-BE49-F238E27FC236}">
                      <a16:creationId xmlns:a16="http://schemas.microsoft.com/office/drawing/2014/main" id="{9C1BD8B3-F715-4F5F-B8AA-B0CFF6A444B7}"/>
                    </a:ext>
                  </a:extLst>
                </p:cNvPr>
                <p:cNvPicPr/>
                <p:nvPr/>
              </p:nvPicPr>
              <p:blipFill>
                <a:blip r:embed="rId205"/>
                <a:stretch>
                  <a:fillRect/>
                </a:stretch>
              </p:blipFill>
              <p:spPr>
                <a:xfrm>
                  <a:off x="8879914" y="5315246"/>
                  <a:ext cx="254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5" name="Ink 134">
                  <a:extLst>
                    <a:ext uri="{FF2B5EF4-FFF2-40B4-BE49-F238E27FC236}">
                      <a16:creationId xmlns:a16="http://schemas.microsoft.com/office/drawing/2014/main" id="{71CA15FD-F9CD-4A32-879D-031C79E47921}"/>
                    </a:ext>
                  </a:extLst>
                </p14:cNvPr>
                <p14:cNvContentPartPr/>
                <p14:nvPr/>
              </p14:nvContentPartPr>
              <p14:xfrm>
                <a:off x="9008434" y="5137766"/>
                <a:ext cx="14760" cy="24120"/>
              </p14:xfrm>
            </p:contentPart>
          </mc:Choice>
          <mc:Fallback xmlns="">
            <p:pic>
              <p:nvPicPr>
                <p:cNvPr id="135" name="Ink 134">
                  <a:extLst>
                    <a:ext uri="{FF2B5EF4-FFF2-40B4-BE49-F238E27FC236}">
                      <a16:creationId xmlns:a16="http://schemas.microsoft.com/office/drawing/2014/main" id="{71CA15FD-F9CD-4A32-879D-031C79E47921}"/>
                    </a:ext>
                  </a:extLst>
                </p:cNvPr>
                <p:cNvPicPr/>
                <p:nvPr/>
              </p:nvPicPr>
              <p:blipFill>
                <a:blip r:embed="rId207"/>
                <a:stretch>
                  <a:fillRect/>
                </a:stretch>
              </p:blipFill>
              <p:spPr>
                <a:xfrm>
                  <a:off x="8972794" y="5102126"/>
                  <a:ext cx="86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6" name="Ink 135">
                  <a:extLst>
                    <a:ext uri="{FF2B5EF4-FFF2-40B4-BE49-F238E27FC236}">
                      <a16:creationId xmlns:a16="http://schemas.microsoft.com/office/drawing/2014/main" id="{43569B4F-0CFE-4A99-98D2-694811757D92}"/>
                    </a:ext>
                  </a:extLst>
                </p14:cNvPr>
                <p14:cNvContentPartPr/>
                <p14:nvPr/>
              </p14:nvContentPartPr>
              <p14:xfrm>
                <a:off x="9131194" y="5299766"/>
                <a:ext cx="87120" cy="174240"/>
              </p14:xfrm>
            </p:contentPart>
          </mc:Choice>
          <mc:Fallback xmlns="">
            <p:pic>
              <p:nvPicPr>
                <p:cNvPr id="136" name="Ink 135">
                  <a:extLst>
                    <a:ext uri="{FF2B5EF4-FFF2-40B4-BE49-F238E27FC236}">
                      <a16:creationId xmlns:a16="http://schemas.microsoft.com/office/drawing/2014/main" id="{43569B4F-0CFE-4A99-98D2-694811757D92}"/>
                    </a:ext>
                  </a:extLst>
                </p:cNvPr>
                <p:cNvPicPr/>
                <p:nvPr/>
              </p:nvPicPr>
              <p:blipFill>
                <a:blip r:embed="rId209"/>
                <a:stretch>
                  <a:fillRect/>
                </a:stretch>
              </p:blipFill>
              <p:spPr>
                <a:xfrm>
                  <a:off x="9095194" y="5264126"/>
                  <a:ext cx="158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a:extLst>
                    <a:ext uri="{FF2B5EF4-FFF2-40B4-BE49-F238E27FC236}">
                      <a16:creationId xmlns:a16="http://schemas.microsoft.com/office/drawing/2014/main" id="{D095ED17-E5E3-44C5-BBEE-5FE67BA80A01}"/>
                    </a:ext>
                  </a:extLst>
                </p14:cNvPr>
                <p14:cNvContentPartPr/>
                <p14:nvPr/>
              </p14:nvContentPartPr>
              <p14:xfrm>
                <a:off x="9172234" y="5046686"/>
                <a:ext cx="159480" cy="334800"/>
              </p14:xfrm>
            </p:contentPart>
          </mc:Choice>
          <mc:Fallback xmlns="">
            <p:pic>
              <p:nvPicPr>
                <p:cNvPr id="137" name="Ink 136">
                  <a:extLst>
                    <a:ext uri="{FF2B5EF4-FFF2-40B4-BE49-F238E27FC236}">
                      <a16:creationId xmlns:a16="http://schemas.microsoft.com/office/drawing/2014/main" id="{D095ED17-E5E3-44C5-BBEE-5FE67BA80A01}"/>
                    </a:ext>
                  </a:extLst>
                </p:cNvPr>
                <p:cNvPicPr/>
                <p:nvPr/>
              </p:nvPicPr>
              <p:blipFill>
                <a:blip r:embed="rId211"/>
                <a:stretch>
                  <a:fillRect/>
                </a:stretch>
              </p:blipFill>
              <p:spPr>
                <a:xfrm>
                  <a:off x="9136234" y="5010686"/>
                  <a:ext cx="2311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8" name="Ink 137">
                  <a:extLst>
                    <a:ext uri="{FF2B5EF4-FFF2-40B4-BE49-F238E27FC236}">
                      <a16:creationId xmlns:a16="http://schemas.microsoft.com/office/drawing/2014/main" id="{060FA3C2-C404-49CA-BEA5-874C243E6508}"/>
                    </a:ext>
                  </a:extLst>
                </p14:cNvPr>
                <p14:cNvContentPartPr/>
                <p14:nvPr/>
              </p14:nvContentPartPr>
              <p14:xfrm>
                <a:off x="9404434" y="5150726"/>
                <a:ext cx="189720" cy="140400"/>
              </p14:xfrm>
            </p:contentPart>
          </mc:Choice>
          <mc:Fallback xmlns="">
            <p:pic>
              <p:nvPicPr>
                <p:cNvPr id="138" name="Ink 137">
                  <a:extLst>
                    <a:ext uri="{FF2B5EF4-FFF2-40B4-BE49-F238E27FC236}">
                      <a16:creationId xmlns:a16="http://schemas.microsoft.com/office/drawing/2014/main" id="{060FA3C2-C404-49CA-BEA5-874C243E6508}"/>
                    </a:ext>
                  </a:extLst>
                </p:cNvPr>
                <p:cNvPicPr/>
                <p:nvPr/>
              </p:nvPicPr>
              <p:blipFill>
                <a:blip r:embed="rId213"/>
                <a:stretch>
                  <a:fillRect/>
                </a:stretch>
              </p:blipFill>
              <p:spPr>
                <a:xfrm>
                  <a:off x="9368434" y="5114726"/>
                  <a:ext cx="261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9223D271-E431-4FEC-9ED4-036F3C2714DF}"/>
                    </a:ext>
                  </a:extLst>
                </p14:cNvPr>
                <p14:cNvContentPartPr/>
                <p14:nvPr/>
              </p14:nvContentPartPr>
              <p14:xfrm>
                <a:off x="9442594" y="4869926"/>
                <a:ext cx="281160" cy="328320"/>
              </p14:xfrm>
            </p:contentPart>
          </mc:Choice>
          <mc:Fallback xmlns="">
            <p:pic>
              <p:nvPicPr>
                <p:cNvPr id="139" name="Ink 138">
                  <a:extLst>
                    <a:ext uri="{FF2B5EF4-FFF2-40B4-BE49-F238E27FC236}">
                      <a16:creationId xmlns:a16="http://schemas.microsoft.com/office/drawing/2014/main" id="{9223D271-E431-4FEC-9ED4-036F3C2714DF}"/>
                    </a:ext>
                  </a:extLst>
                </p:cNvPr>
                <p:cNvPicPr/>
                <p:nvPr/>
              </p:nvPicPr>
              <p:blipFill>
                <a:blip r:embed="rId215"/>
                <a:stretch>
                  <a:fillRect/>
                </a:stretch>
              </p:blipFill>
              <p:spPr>
                <a:xfrm>
                  <a:off x="9406594" y="4834286"/>
                  <a:ext cx="3528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Ink 139">
                  <a:extLst>
                    <a:ext uri="{FF2B5EF4-FFF2-40B4-BE49-F238E27FC236}">
                      <a16:creationId xmlns:a16="http://schemas.microsoft.com/office/drawing/2014/main" id="{B2D9EDE4-4809-4300-8B94-7F8F3D79B57F}"/>
                    </a:ext>
                  </a:extLst>
                </p14:cNvPr>
                <p14:cNvContentPartPr/>
                <p14:nvPr/>
              </p14:nvContentPartPr>
              <p14:xfrm>
                <a:off x="9681274" y="4792526"/>
                <a:ext cx="17640" cy="74520"/>
              </p14:xfrm>
            </p:contentPart>
          </mc:Choice>
          <mc:Fallback xmlns="">
            <p:pic>
              <p:nvPicPr>
                <p:cNvPr id="140" name="Ink 139">
                  <a:extLst>
                    <a:ext uri="{FF2B5EF4-FFF2-40B4-BE49-F238E27FC236}">
                      <a16:creationId xmlns:a16="http://schemas.microsoft.com/office/drawing/2014/main" id="{B2D9EDE4-4809-4300-8B94-7F8F3D79B57F}"/>
                    </a:ext>
                  </a:extLst>
                </p:cNvPr>
                <p:cNvPicPr/>
                <p:nvPr/>
              </p:nvPicPr>
              <p:blipFill>
                <a:blip r:embed="rId217"/>
                <a:stretch>
                  <a:fillRect/>
                </a:stretch>
              </p:blipFill>
              <p:spPr>
                <a:xfrm>
                  <a:off x="9645274" y="4756886"/>
                  <a:ext cx="89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1" name="Ink 140">
                  <a:extLst>
                    <a:ext uri="{FF2B5EF4-FFF2-40B4-BE49-F238E27FC236}">
                      <a16:creationId xmlns:a16="http://schemas.microsoft.com/office/drawing/2014/main" id="{68981D7C-BBB0-49E2-913F-48B2E125FD6F}"/>
                    </a:ext>
                  </a:extLst>
                </p14:cNvPr>
                <p14:cNvContentPartPr/>
                <p14:nvPr/>
              </p14:nvContentPartPr>
              <p14:xfrm>
                <a:off x="9795754" y="4937966"/>
                <a:ext cx="79920" cy="178200"/>
              </p14:xfrm>
            </p:contentPart>
          </mc:Choice>
          <mc:Fallback xmlns="">
            <p:pic>
              <p:nvPicPr>
                <p:cNvPr id="141" name="Ink 140">
                  <a:extLst>
                    <a:ext uri="{FF2B5EF4-FFF2-40B4-BE49-F238E27FC236}">
                      <a16:creationId xmlns:a16="http://schemas.microsoft.com/office/drawing/2014/main" id="{68981D7C-BBB0-49E2-913F-48B2E125FD6F}"/>
                    </a:ext>
                  </a:extLst>
                </p:cNvPr>
                <p:cNvPicPr/>
                <p:nvPr/>
              </p:nvPicPr>
              <p:blipFill>
                <a:blip r:embed="rId219"/>
                <a:stretch>
                  <a:fillRect/>
                </a:stretch>
              </p:blipFill>
              <p:spPr>
                <a:xfrm>
                  <a:off x="9759754" y="4902326"/>
                  <a:ext cx="1515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2" name="Ink 141">
                  <a:extLst>
                    <a:ext uri="{FF2B5EF4-FFF2-40B4-BE49-F238E27FC236}">
                      <a16:creationId xmlns:a16="http://schemas.microsoft.com/office/drawing/2014/main" id="{E4985B1E-A2CC-4EA1-97DA-B242E32E1AA6}"/>
                    </a:ext>
                  </a:extLst>
                </p14:cNvPr>
                <p14:cNvContentPartPr/>
                <p14:nvPr/>
              </p14:nvContentPartPr>
              <p14:xfrm>
                <a:off x="9819154" y="4671926"/>
                <a:ext cx="226800" cy="405720"/>
              </p14:xfrm>
            </p:contentPart>
          </mc:Choice>
          <mc:Fallback xmlns="">
            <p:pic>
              <p:nvPicPr>
                <p:cNvPr id="142" name="Ink 141">
                  <a:extLst>
                    <a:ext uri="{FF2B5EF4-FFF2-40B4-BE49-F238E27FC236}">
                      <a16:creationId xmlns:a16="http://schemas.microsoft.com/office/drawing/2014/main" id="{E4985B1E-A2CC-4EA1-97DA-B242E32E1AA6}"/>
                    </a:ext>
                  </a:extLst>
                </p:cNvPr>
                <p:cNvPicPr/>
                <p:nvPr/>
              </p:nvPicPr>
              <p:blipFill>
                <a:blip r:embed="rId221"/>
                <a:stretch>
                  <a:fillRect/>
                </a:stretch>
              </p:blipFill>
              <p:spPr>
                <a:xfrm>
                  <a:off x="9783154" y="4636286"/>
                  <a:ext cx="29844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B95AB28A-5469-4F3A-BA02-8D095654DEA4}"/>
                    </a:ext>
                  </a:extLst>
                </p14:cNvPr>
                <p14:cNvContentPartPr/>
                <p14:nvPr/>
              </p14:nvContentPartPr>
              <p14:xfrm>
                <a:off x="9995554" y="4658246"/>
                <a:ext cx="55800" cy="77040"/>
              </p14:xfrm>
            </p:contentPart>
          </mc:Choice>
          <mc:Fallback xmlns="">
            <p:pic>
              <p:nvPicPr>
                <p:cNvPr id="143" name="Ink 142">
                  <a:extLst>
                    <a:ext uri="{FF2B5EF4-FFF2-40B4-BE49-F238E27FC236}">
                      <a16:creationId xmlns:a16="http://schemas.microsoft.com/office/drawing/2014/main" id="{B95AB28A-5469-4F3A-BA02-8D095654DEA4}"/>
                    </a:ext>
                  </a:extLst>
                </p:cNvPr>
                <p:cNvPicPr/>
                <p:nvPr/>
              </p:nvPicPr>
              <p:blipFill>
                <a:blip r:embed="rId223"/>
                <a:stretch>
                  <a:fillRect/>
                </a:stretch>
              </p:blipFill>
              <p:spPr>
                <a:xfrm>
                  <a:off x="9959554" y="4622246"/>
                  <a:ext cx="127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Ink 144">
                  <a:extLst>
                    <a:ext uri="{FF2B5EF4-FFF2-40B4-BE49-F238E27FC236}">
                      <a16:creationId xmlns:a16="http://schemas.microsoft.com/office/drawing/2014/main" id="{6E0C43C9-0B1B-4247-BD62-6337F533B9A1}"/>
                    </a:ext>
                  </a:extLst>
                </p14:cNvPr>
                <p14:cNvContentPartPr/>
                <p14:nvPr/>
              </p14:nvContentPartPr>
              <p14:xfrm>
                <a:off x="10086994" y="4782086"/>
                <a:ext cx="132480" cy="196920"/>
              </p14:xfrm>
            </p:contentPart>
          </mc:Choice>
          <mc:Fallback xmlns="">
            <p:pic>
              <p:nvPicPr>
                <p:cNvPr id="145" name="Ink 144">
                  <a:extLst>
                    <a:ext uri="{FF2B5EF4-FFF2-40B4-BE49-F238E27FC236}">
                      <a16:creationId xmlns:a16="http://schemas.microsoft.com/office/drawing/2014/main" id="{6E0C43C9-0B1B-4247-BD62-6337F533B9A1}"/>
                    </a:ext>
                  </a:extLst>
                </p:cNvPr>
                <p:cNvPicPr/>
                <p:nvPr/>
              </p:nvPicPr>
              <p:blipFill>
                <a:blip r:embed="rId225"/>
                <a:stretch>
                  <a:fillRect/>
                </a:stretch>
              </p:blipFill>
              <p:spPr>
                <a:xfrm>
                  <a:off x="10051354" y="4746446"/>
                  <a:ext cx="204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60EF98D9-0B8D-4B9B-91DB-D2CB9F764BA4}"/>
                    </a:ext>
                  </a:extLst>
                </p14:cNvPr>
                <p14:cNvContentPartPr/>
                <p14:nvPr/>
              </p14:nvContentPartPr>
              <p14:xfrm>
                <a:off x="10197514" y="4584806"/>
                <a:ext cx="170640" cy="299880"/>
              </p14:xfrm>
            </p:contentPart>
          </mc:Choice>
          <mc:Fallback xmlns="">
            <p:pic>
              <p:nvPicPr>
                <p:cNvPr id="146" name="Ink 145">
                  <a:extLst>
                    <a:ext uri="{FF2B5EF4-FFF2-40B4-BE49-F238E27FC236}">
                      <a16:creationId xmlns:a16="http://schemas.microsoft.com/office/drawing/2014/main" id="{60EF98D9-0B8D-4B9B-91DB-D2CB9F764BA4}"/>
                    </a:ext>
                  </a:extLst>
                </p:cNvPr>
                <p:cNvPicPr/>
                <p:nvPr/>
              </p:nvPicPr>
              <p:blipFill>
                <a:blip r:embed="rId227"/>
                <a:stretch>
                  <a:fillRect/>
                </a:stretch>
              </p:blipFill>
              <p:spPr>
                <a:xfrm>
                  <a:off x="10161514" y="4548806"/>
                  <a:ext cx="242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072109F7-CE89-45BF-8BD9-F5346975FA82}"/>
                    </a:ext>
                  </a:extLst>
                </p14:cNvPr>
                <p14:cNvContentPartPr/>
                <p14:nvPr/>
              </p14:nvContentPartPr>
              <p14:xfrm>
                <a:off x="10215874" y="4611086"/>
                <a:ext cx="122760" cy="122040"/>
              </p14:xfrm>
            </p:contentPart>
          </mc:Choice>
          <mc:Fallback xmlns="">
            <p:pic>
              <p:nvPicPr>
                <p:cNvPr id="147" name="Ink 146">
                  <a:extLst>
                    <a:ext uri="{FF2B5EF4-FFF2-40B4-BE49-F238E27FC236}">
                      <a16:creationId xmlns:a16="http://schemas.microsoft.com/office/drawing/2014/main" id="{072109F7-CE89-45BF-8BD9-F5346975FA82}"/>
                    </a:ext>
                  </a:extLst>
                </p:cNvPr>
                <p:cNvPicPr/>
                <p:nvPr/>
              </p:nvPicPr>
              <p:blipFill>
                <a:blip r:embed="rId229"/>
                <a:stretch>
                  <a:fillRect/>
                </a:stretch>
              </p:blipFill>
              <p:spPr>
                <a:xfrm>
                  <a:off x="10180234" y="4575086"/>
                  <a:ext cx="194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B92643C0-5CE0-4731-94B1-D7F1E468C2A5}"/>
                    </a:ext>
                  </a:extLst>
                </p14:cNvPr>
                <p14:cNvContentPartPr/>
                <p14:nvPr/>
              </p14:nvContentPartPr>
              <p14:xfrm>
                <a:off x="10433314" y="4696046"/>
                <a:ext cx="124920" cy="34920"/>
              </p14:xfrm>
            </p:contentPart>
          </mc:Choice>
          <mc:Fallback xmlns="">
            <p:pic>
              <p:nvPicPr>
                <p:cNvPr id="148" name="Ink 147">
                  <a:extLst>
                    <a:ext uri="{FF2B5EF4-FFF2-40B4-BE49-F238E27FC236}">
                      <a16:creationId xmlns:a16="http://schemas.microsoft.com/office/drawing/2014/main" id="{B92643C0-5CE0-4731-94B1-D7F1E468C2A5}"/>
                    </a:ext>
                  </a:extLst>
                </p:cNvPr>
                <p:cNvPicPr/>
                <p:nvPr/>
              </p:nvPicPr>
              <p:blipFill>
                <a:blip r:embed="rId231"/>
                <a:stretch>
                  <a:fillRect/>
                </a:stretch>
              </p:blipFill>
              <p:spPr>
                <a:xfrm>
                  <a:off x="10397674" y="4660406"/>
                  <a:ext cx="196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DF7BAD8A-499A-4154-9161-CB186F068BDB}"/>
                    </a:ext>
                  </a:extLst>
                </p14:cNvPr>
                <p14:cNvContentPartPr/>
                <p14:nvPr/>
              </p14:nvContentPartPr>
              <p14:xfrm>
                <a:off x="10596034" y="4506326"/>
                <a:ext cx="22320" cy="612000"/>
              </p14:xfrm>
            </p:contentPart>
          </mc:Choice>
          <mc:Fallback xmlns="">
            <p:pic>
              <p:nvPicPr>
                <p:cNvPr id="149" name="Ink 148">
                  <a:extLst>
                    <a:ext uri="{FF2B5EF4-FFF2-40B4-BE49-F238E27FC236}">
                      <a16:creationId xmlns:a16="http://schemas.microsoft.com/office/drawing/2014/main" id="{DF7BAD8A-499A-4154-9161-CB186F068BDB}"/>
                    </a:ext>
                  </a:extLst>
                </p:cNvPr>
                <p:cNvPicPr/>
                <p:nvPr/>
              </p:nvPicPr>
              <p:blipFill>
                <a:blip r:embed="rId233"/>
                <a:stretch>
                  <a:fillRect/>
                </a:stretch>
              </p:blipFill>
              <p:spPr>
                <a:xfrm>
                  <a:off x="10560394" y="4470326"/>
                  <a:ext cx="9396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Ink 150">
                  <a:extLst>
                    <a:ext uri="{FF2B5EF4-FFF2-40B4-BE49-F238E27FC236}">
                      <a16:creationId xmlns:a16="http://schemas.microsoft.com/office/drawing/2014/main" id="{950CD2AA-E622-4C4A-92B3-3439B48BE041}"/>
                    </a:ext>
                  </a:extLst>
                </p14:cNvPr>
                <p14:cNvContentPartPr/>
                <p14:nvPr/>
              </p14:nvContentPartPr>
              <p14:xfrm>
                <a:off x="8601634" y="4945526"/>
                <a:ext cx="1872000" cy="843840"/>
              </p14:xfrm>
            </p:contentPart>
          </mc:Choice>
          <mc:Fallback xmlns="">
            <p:pic>
              <p:nvPicPr>
                <p:cNvPr id="151" name="Ink 150">
                  <a:extLst>
                    <a:ext uri="{FF2B5EF4-FFF2-40B4-BE49-F238E27FC236}">
                      <a16:creationId xmlns:a16="http://schemas.microsoft.com/office/drawing/2014/main" id="{950CD2AA-E622-4C4A-92B3-3439B48BE041}"/>
                    </a:ext>
                  </a:extLst>
                </p:cNvPr>
                <p:cNvPicPr/>
                <p:nvPr/>
              </p:nvPicPr>
              <p:blipFill>
                <a:blip r:embed="rId235"/>
                <a:stretch>
                  <a:fillRect/>
                </a:stretch>
              </p:blipFill>
              <p:spPr>
                <a:xfrm>
                  <a:off x="8565634" y="4909886"/>
                  <a:ext cx="1943640" cy="915480"/>
                </a:xfrm>
                <a:prstGeom prst="rect">
                  <a:avLst/>
                </a:prstGeom>
              </p:spPr>
            </p:pic>
          </mc:Fallback>
        </mc:AlternateContent>
      </p:grpSp>
      <p:grpSp>
        <p:nvGrpSpPr>
          <p:cNvPr id="154" name="Group 153">
            <a:extLst>
              <a:ext uri="{FF2B5EF4-FFF2-40B4-BE49-F238E27FC236}">
                <a16:creationId xmlns:a16="http://schemas.microsoft.com/office/drawing/2014/main" id="{F70424AE-E020-40A7-8C11-34A33EFC2B51}"/>
              </a:ext>
            </a:extLst>
          </p:cNvPr>
          <p:cNvGrpSpPr/>
          <p:nvPr/>
        </p:nvGrpSpPr>
        <p:grpSpPr>
          <a:xfrm>
            <a:off x="9021754" y="1887686"/>
            <a:ext cx="2305080" cy="1504800"/>
            <a:chOff x="9021754" y="1887686"/>
            <a:chExt cx="2305080" cy="1504800"/>
          </a:xfrm>
        </p:grpSpPr>
        <mc:AlternateContent xmlns:mc="http://schemas.openxmlformats.org/markup-compatibility/2006" xmlns:p14="http://schemas.microsoft.com/office/powerpoint/2010/main">
          <mc:Choice Requires="p14">
            <p:contentPart p14:bwMode="auto" r:id="rId236">
              <p14:nvContentPartPr>
                <p14:cNvPr id="3" name="Ink 2">
                  <a:extLst>
                    <a:ext uri="{FF2B5EF4-FFF2-40B4-BE49-F238E27FC236}">
                      <a16:creationId xmlns:a16="http://schemas.microsoft.com/office/drawing/2014/main" id="{07F45B26-A7E3-4C93-AA00-46ECDBD1D2B8}"/>
                    </a:ext>
                  </a:extLst>
                </p14:cNvPr>
                <p14:cNvContentPartPr/>
                <p14:nvPr/>
              </p14:nvContentPartPr>
              <p14:xfrm>
                <a:off x="9021754" y="2861846"/>
                <a:ext cx="303840" cy="362160"/>
              </p14:xfrm>
            </p:contentPart>
          </mc:Choice>
          <mc:Fallback xmlns="">
            <p:pic>
              <p:nvPicPr>
                <p:cNvPr id="3" name="Ink 2">
                  <a:extLst>
                    <a:ext uri="{FF2B5EF4-FFF2-40B4-BE49-F238E27FC236}">
                      <a16:creationId xmlns:a16="http://schemas.microsoft.com/office/drawing/2014/main" id="{07F45B26-A7E3-4C93-AA00-46ECDBD1D2B8}"/>
                    </a:ext>
                  </a:extLst>
                </p:cNvPr>
                <p:cNvPicPr/>
                <p:nvPr/>
              </p:nvPicPr>
              <p:blipFill>
                <a:blip r:embed="rId237"/>
                <a:stretch>
                  <a:fillRect/>
                </a:stretch>
              </p:blipFill>
              <p:spPr>
                <a:xfrm>
                  <a:off x="8986114" y="2825846"/>
                  <a:ext cx="3754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 name="Ink 5">
                  <a:extLst>
                    <a:ext uri="{FF2B5EF4-FFF2-40B4-BE49-F238E27FC236}">
                      <a16:creationId xmlns:a16="http://schemas.microsoft.com/office/drawing/2014/main" id="{5BDA9E52-84F2-4D5E-B746-62E7546C48B1}"/>
                    </a:ext>
                  </a:extLst>
                </p14:cNvPr>
                <p14:cNvContentPartPr/>
                <p14:nvPr/>
              </p14:nvContentPartPr>
              <p14:xfrm>
                <a:off x="9389314" y="2945726"/>
                <a:ext cx="110880" cy="198360"/>
              </p14:xfrm>
            </p:contentPart>
          </mc:Choice>
          <mc:Fallback xmlns="">
            <p:pic>
              <p:nvPicPr>
                <p:cNvPr id="6" name="Ink 5">
                  <a:extLst>
                    <a:ext uri="{FF2B5EF4-FFF2-40B4-BE49-F238E27FC236}">
                      <a16:creationId xmlns:a16="http://schemas.microsoft.com/office/drawing/2014/main" id="{5BDA9E52-84F2-4D5E-B746-62E7546C48B1}"/>
                    </a:ext>
                  </a:extLst>
                </p:cNvPr>
                <p:cNvPicPr/>
                <p:nvPr/>
              </p:nvPicPr>
              <p:blipFill>
                <a:blip r:embed="rId239"/>
                <a:stretch>
                  <a:fillRect/>
                </a:stretch>
              </p:blipFill>
              <p:spPr>
                <a:xfrm>
                  <a:off x="9353674" y="2909726"/>
                  <a:ext cx="1825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7" name="Ink 26">
                  <a:extLst>
                    <a:ext uri="{FF2B5EF4-FFF2-40B4-BE49-F238E27FC236}">
                      <a16:creationId xmlns:a16="http://schemas.microsoft.com/office/drawing/2014/main" id="{2126BC0D-AC2C-4D4D-82A7-EA8E17693D13}"/>
                    </a:ext>
                  </a:extLst>
                </p14:cNvPr>
                <p14:cNvContentPartPr/>
                <p14:nvPr/>
              </p14:nvContentPartPr>
              <p14:xfrm>
                <a:off x="9559954" y="2831966"/>
                <a:ext cx="206640" cy="217800"/>
              </p14:xfrm>
            </p:contentPart>
          </mc:Choice>
          <mc:Fallback xmlns="">
            <p:pic>
              <p:nvPicPr>
                <p:cNvPr id="27" name="Ink 26">
                  <a:extLst>
                    <a:ext uri="{FF2B5EF4-FFF2-40B4-BE49-F238E27FC236}">
                      <a16:creationId xmlns:a16="http://schemas.microsoft.com/office/drawing/2014/main" id="{2126BC0D-AC2C-4D4D-82A7-EA8E17693D13}"/>
                    </a:ext>
                  </a:extLst>
                </p:cNvPr>
                <p:cNvPicPr/>
                <p:nvPr/>
              </p:nvPicPr>
              <p:blipFill>
                <a:blip r:embed="rId241"/>
                <a:stretch>
                  <a:fillRect/>
                </a:stretch>
              </p:blipFill>
              <p:spPr>
                <a:xfrm>
                  <a:off x="9523954" y="2795966"/>
                  <a:ext cx="2782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7" name="Ink 46">
                  <a:extLst>
                    <a:ext uri="{FF2B5EF4-FFF2-40B4-BE49-F238E27FC236}">
                      <a16:creationId xmlns:a16="http://schemas.microsoft.com/office/drawing/2014/main" id="{20BBAE30-A198-491A-8D4B-452D06A3F3BE}"/>
                    </a:ext>
                  </a:extLst>
                </p14:cNvPr>
                <p14:cNvContentPartPr/>
                <p14:nvPr/>
              </p14:nvContentPartPr>
              <p14:xfrm>
                <a:off x="9804394" y="2691926"/>
                <a:ext cx="150480" cy="219960"/>
              </p14:xfrm>
            </p:contentPart>
          </mc:Choice>
          <mc:Fallback xmlns="">
            <p:pic>
              <p:nvPicPr>
                <p:cNvPr id="47" name="Ink 46">
                  <a:extLst>
                    <a:ext uri="{FF2B5EF4-FFF2-40B4-BE49-F238E27FC236}">
                      <a16:creationId xmlns:a16="http://schemas.microsoft.com/office/drawing/2014/main" id="{20BBAE30-A198-491A-8D4B-452D06A3F3BE}"/>
                    </a:ext>
                  </a:extLst>
                </p:cNvPr>
                <p:cNvPicPr/>
                <p:nvPr/>
              </p:nvPicPr>
              <p:blipFill>
                <a:blip r:embed="rId243"/>
                <a:stretch>
                  <a:fillRect/>
                </a:stretch>
              </p:blipFill>
              <p:spPr>
                <a:xfrm>
                  <a:off x="9768754" y="2655926"/>
                  <a:ext cx="222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6" name="Ink 65">
                  <a:extLst>
                    <a:ext uri="{FF2B5EF4-FFF2-40B4-BE49-F238E27FC236}">
                      <a16:creationId xmlns:a16="http://schemas.microsoft.com/office/drawing/2014/main" id="{7D3E191E-8D15-4E24-91F5-2F49FAB615D2}"/>
                    </a:ext>
                  </a:extLst>
                </p14:cNvPr>
                <p14:cNvContentPartPr/>
                <p14:nvPr/>
              </p14:nvContentPartPr>
              <p14:xfrm>
                <a:off x="9883234" y="2489606"/>
                <a:ext cx="7560" cy="16560"/>
              </p14:xfrm>
            </p:contentPart>
          </mc:Choice>
          <mc:Fallback xmlns="">
            <p:pic>
              <p:nvPicPr>
                <p:cNvPr id="66" name="Ink 65">
                  <a:extLst>
                    <a:ext uri="{FF2B5EF4-FFF2-40B4-BE49-F238E27FC236}">
                      <a16:creationId xmlns:a16="http://schemas.microsoft.com/office/drawing/2014/main" id="{7D3E191E-8D15-4E24-91F5-2F49FAB615D2}"/>
                    </a:ext>
                  </a:extLst>
                </p:cNvPr>
                <p:cNvPicPr/>
                <p:nvPr/>
              </p:nvPicPr>
              <p:blipFill>
                <a:blip r:embed="rId245"/>
                <a:stretch>
                  <a:fillRect/>
                </a:stretch>
              </p:blipFill>
              <p:spPr>
                <a:xfrm>
                  <a:off x="9847594" y="2453966"/>
                  <a:ext cx="7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8" name="Ink 67">
                  <a:extLst>
                    <a:ext uri="{FF2B5EF4-FFF2-40B4-BE49-F238E27FC236}">
                      <a16:creationId xmlns:a16="http://schemas.microsoft.com/office/drawing/2014/main" id="{858CA581-CCE2-4EF6-9F92-565F575C6A41}"/>
                    </a:ext>
                  </a:extLst>
                </p14:cNvPr>
                <p14:cNvContentPartPr/>
                <p14:nvPr/>
              </p14:nvContentPartPr>
              <p14:xfrm>
                <a:off x="10023274" y="2638646"/>
                <a:ext cx="138960" cy="205200"/>
              </p14:xfrm>
            </p:contentPart>
          </mc:Choice>
          <mc:Fallback xmlns="">
            <p:pic>
              <p:nvPicPr>
                <p:cNvPr id="68" name="Ink 67">
                  <a:extLst>
                    <a:ext uri="{FF2B5EF4-FFF2-40B4-BE49-F238E27FC236}">
                      <a16:creationId xmlns:a16="http://schemas.microsoft.com/office/drawing/2014/main" id="{858CA581-CCE2-4EF6-9F92-565F575C6A41}"/>
                    </a:ext>
                  </a:extLst>
                </p:cNvPr>
                <p:cNvPicPr/>
                <p:nvPr/>
              </p:nvPicPr>
              <p:blipFill>
                <a:blip r:embed="rId247"/>
                <a:stretch>
                  <a:fillRect/>
                </a:stretch>
              </p:blipFill>
              <p:spPr>
                <a:xfrm>
                  <a:off x="9987274" y="2603006"/>
                  <a:ext cx="2106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77" name="Ink 76">
                  <a:extLst>
                    <a:ext uri="{FF2B5EF4-FFF2-40B4-BE49-F238E27FC236}">
                      <a16:creationId xmlns:a16="http://schemas.microsoft.com/office/drawing/2014/main" id="{2DE9B16B-1DFF-49F0-9DA0-15287C0A30E5}"/>
                    </a:ext>
                  </a:extLst>
                </p14:cNvPr>
                <p14:cNvContentPartPr/>
                <p14:nvPr/>
              </p14:nvContentPartPr>
              <p14:xfrm>
                <a:off x="10185274" y="2425886"/>
                <a:ext cx="162360" cy="307080"/>
              </p14:xfrm>
            </p:contentPart>
          </mc:Choice>
          <mc:Fallback xmlns="">
            <p:pic>
              <p:nvPicPr>
                <p:cNvPr id="77" name="Ink 76">
                  <a:extLst>
                    <a:ext uri="{FF2B5EF4-FFF2-40B4-BE49-F238E27FC236}">
                      <a16:creationId xmlns:a16="http://schemas.microsoft.com/office/drawing/2014/main" id="{2DE9B16B-1DFF-49F0-9DA0-15287C0A30E5}"/>
                    </a:ext>
                  </a:extLst>
                </p:cNvPr>
                <p:cNvPicPr/>
                <p:nvPr/>
              </p:nvPicPr>
              <p:blipFill>
                <a:blip r:embed="rId249"/>
                <a:stretch>
                  <a:fillRect/>
                </a:stretch>
              </p:blipFill>
              <p:spPr>
                <a:xfrm>
                  <a:off x="10149274" y="2390246"/>
                  <a:ext cx="2340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78" name="Ink 77">
                  <a:extLst>
                    <a:ext uri="{FF2B5EF4-FFF2-40B4-BE49-F238E27FC236}">
                      <a16:creationId xmlns:a16="http://schemas.microsoft.com/office/drawing/2014/main" id="{4E4B9461-9307-4917-A9B5-28C24DD347B5}"/>
                    </a:ext>
                  </a:extLst>
                </p14:cNvPr>
                <p14:cNvContentPartPr/>
                <p14:nvPr/>
              </p14:nvContentPartPr>
              <p14:xfrm>
                <a:off x="10220914" y="2173886"/>
                <a:ext cx="311400" cy="403200"/>
              </p14:xfrm>
            </p:contentPart>
          </mc:Choice>
          <mc:Fallback xmlns="">
            <p:pic>
              <p:nvPicPr>
                <p:cNvPr id="78" name="Ink 77">
                  <a:extLst>
                    <a:ext uri="{FF2B5EF4-FFF2-40B4-BE49-F238E27FC236}">
                      <a16:creationId xmlns:a16="http://schemas.microsoft.com/office/drawing/2014/main" id="{4E4B9461-9307-4917-A9B5-28C24DD347B5}"/>
                    </a:ext>
                  </a:extLst>
                </p:cNvPr>
                <p:cNvPicPr/>
                <p:nvPr/>
              </p:nvPicPr>
              <p:blipFill>
                <a:blip r:embed="rId251"/>
                <a:stretch>
                  <a:fillRect/>
                </a:stretch>
              </p:blipFill>
              <p:spPr>
                <a:xfrm>
                  <a:off x="10185274" y="2138246"/>
                  <a:ext cx="383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5" name="Ink 94">
                  <a:extLst>
                    <a:ext uri="{FF2B5EF4-FFF2-40B4-BE49-F238E27FC236}">
                      <a16:creationId xmlns:a16="http://schemas.microsoft.com/office/drawing/2014/main" id="{A23283E9-9975-462A-9BDD-FE591386424D}"/>
                    </a:ext>
                  </a:extLst>
                </p14:cNvPr>
                <p14:cNvContentPartPr/>
                <p14:nvPr/>
              </p14:nvContentPartPr>
              <p14:xfrm>
                <a:off x="10224154" y="2230766"/>
                <a:ext cx="147240" cy="185040"/>
              </p14:xfrm>
            </p:contentPart>
          </mc:Choice>
          <mc:Fallback xmlns="">
            <p:pic>
              <p:nvPicPr>
                <p:cNvPr id="95" name="Ink 94">
                  <a:extLst>
                    <a:ext uri="{FF2B5EF4-FFF2-40B4-BE49-F238E27FC236}">
                      <a16:creationId xmlns:a16="http://schemas.microsoft.com/office/drawing/2014/main" id="{A23283E9-9975-462A-9BDD-FE591386424D}"/>
                    </a:ext>
                  </a:extLst>
                </p:cNvPr>
                <p:cNvPicPr/>
                <p:nvPr/>
              </p:nvPicPr>
              <p:blipFill>
                <a:blip r:embed="rId253"/>
                <a:stretch>
                  <a:fillRect/>
                </a:stretch>
              </p:blipFill>
              <p:spPr>
                <a:xfrm>
                  <a:off x="10188154" y="2195126"/>
                  <a:ext cx="218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2" name="Ink 111">
                  <a:extLst>
                    <a:ext uri="{FF2B5EF4-FFF2-40B4-BE49-F238E27FC236}">
                      <a16:creationId xmlns:a16="http://schemas.microsoft.com/office/drawing/2014/main" id="{87D35648-A916-439C-880F-AC35F81F983D}"/>
                    </a:ext>
                  </a:extLst>
                </p14:cNvPr>
                <p14:cNvContentPartPr/>
                <p14:nvPr/>
              </p14:nvContentPartPr>
              <p14:xfrm>
                <a:off x="10520074" y="2267126"/>
                <a:ext cx="149400" cy="216000"/>
              </p14:xfrm>
            </p:contentPart>
          </mc:Choice>
          <mc:Fallback xmlns="">
            <p:pic>
              <p:nvPicPr>
                <p:cNvPr id="112" name="Ink 111">
                  <a:extLst>
                    <a:ext uri="{FF2B5EF4-FFF2-40B4-BE49-F238E27FC236}">
                      <a16:creationId xmlns:a16="http://schemas.microsoft.com/office/drawing/2014/main" id="{87D35648-A916-439C-880F-AC35F81F983D}"/>
                    </a:ext>
                  </a:extLst>
                </p:cNvPr>
                <p:cNvPicPr/>
                <p:nvPr/>
              </p:nvPicPr>
              <p:blipFill>
                <a:blip r:embed="rId255"/>
                <a:stretch>
                  <a:fillRect/>
                </a:stretch>
              </p:blipFill>
              <p:spPr>
                <a:xfrm>
                  <a:off x="10484434" y="2231126"/>
                  <a:ext cx="221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1" name="Ink 120">
                  <a:extLst>
                    <a:ext uri="{FF2B5EF4-FFF2-40B4-BE49-F238E27FC236}">
                      <a16:creationId xmlns:a16="http://schemas.microsoft.com/office/drawing/2014/main" id="{1DCB04A5-7019-42B4-9CD3-813DDF7279BC}"/>
                    </a:ext>
                  </a:extLst>
                </p14:cNvPr>
                <p14:cNvContentPartPr/>
                <p14:nvPr/>
              </p14:nvContentPartPr>
              <p14:xfrm>
                <a:off x="10686394" y="2213846"/>
                <a:ext cx="164520" cy="242280"/>
              </p14:xfrm>
            </p:contentPart>
          </mc:Choice>
          <mc:Fallback xmlns="">
            <p:pic>
              <p:nvPicPr>
                <p:cNvPr id="121" name="Ink 120">
                  <a:extLst>
                    <a:ext uri="{FF2B5EF4-FFF2-40B4-BE49-F238E27FC236}">
                      <a16:creationId xmlns:a16="http://schemas.microsoft.com/office/drawing/2014/main" id="{1DCB04A5-7019-42B4-9CD3-813DDF7279BC}"/>
                    </a:ext>
                  </a:extLst>
                </p:cNvPr>
                <p:cNvPicPr/>
                <p:nvPr/>
              </p:nvPicPr>
              <p:blipFill>
                <a:blip r:embed="rId257"/>
                <a:stretch>
                  <a:fillRect/>
                </a:stretch>
              </p:blipFill>
              <p:spPr>
                <a:xfrm>
                  <a:off x="10650754" y="2178206"/>
                  <a:ext cx="2361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7" name="Ink 126">
                  <a:extLst>
                    <a:ext uri="{FF2B5EF4-FFF2-40B4-BE49-F238E27FC236}">
                      <a16:creationId xmlns:a16="http://schemas.microsoft.com/office/drawing/2014/main" id="{FC441E63-C49A-4EA6-8B2F-5771EEABF19F}"/>
                    </a:ext>
                  </a:extLst>
                </p14:cNvPr>
                <p14:cNvContentPartPr/>
                <p14:nvPr/>
              </p14:nvContentPartPr>
              <p14:xfrm>
                <a:off x="10871794" y="2095766"/>
                <a:ext cx="225000" cy="169200"/>
              </p14:xfrm>
            </p:contentPart>
          </mc:Choice>
          <mc:Fallback xmlns="">
            <p:pic>
              <p:nvPicPr>
                <p:cNvPr id="127" name="Ink 126">
                  <a:extLst>
                    <a:ext uri="{FF2B5EF4-FFF2-40B4-BE49-F238E27FC236}">
                      <a16:creationId xmlns:a16="http://schemas.microsoft.com/office/drawing/2014/main" id="{FC441E63-C49A-4EA6-8B2F-5771EEABF19F}"/>
                    </a:ext>
                  </a:extLst>
                </p:cNvPr>
                <p:cNvPicPr/>
                <p:nvPr/>
              </p:nvPicPr>
              <p:blipFill>
                <a:blip r:embed="rId259"/>
                <a:stretch>
                  <a:fillRect/>
                </a:stretch>
              </p:blipFill>
              <p:spPr>
                <a:xfrm>
                  <a:off x="10836154" y="2059766"/>
                  <a:ext cx="296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8" name="Ink 127">
                  <a:extLst>
                    <a:ext uri="{FF2B5EF4-FFF2-40B4-BE49-F238E27FC236}">
                      <a16:creationId xmlns:a16="http://schemas.microsoft.com/office/drawing/2014/main" id="{C25938ED-E797-4972-9EC8-90DC0DBC2CDF}"/>
                    </a:ext>
                  </a:extLst>
                </p14:cNvPr>
                <p14:cNvContentPartPr/>
                <p14:nvPr/>
              </p14:nvContentPartPr>
              <p14:xfrm>
                <a:off x="11058994" y="2015486"/>
                <a:ext cx="128160" cy="23760"/>
              </p14:xfrm>
            </p:contentPart>
          </mc:Choice>
          <mc:Fallback xmlns="">
            <p:pic>
              <p:nvPicPr>
                <p:cNvPr id="128" name="Ink 127">
                  <a:extLst>
                    <a:ext uri="{FF2B5EF4-FFF2-40B4-BE49-F238E27FC236}">
                      <a16:creationId xmlns:a16="http://schemas.microsoft.com/office/drawing/2014/main" id="{C25938ED-E797-4972-9EC8-90DC0DBC2CDF}"/>
                    </a:ext>
                  </a:extLst>
                </p:cNvPr>
                <p:cNvPicPr/>
                <p:nvPr/>
              </p:nvPicPr>
              <p:blipFill>
                <a:blip r:embed="rId261"/>
                <a:stretch>
                  <a:fillRect/>
                </a:stretch>
              </p:blipFill>
              <p:spPr>
                <a:xfrm>
                  <a:off x="11022994" y="1979846"/>
                  <a:ext cx="1998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9" name="Ink 128">
                  <a:extLst>
                    <a:ext uri="{FF2B5EF4-FFF2-40B4-BE49-F238E27FC236}">
                      <a16:creationId xmlns:a16="http://schemas.microsoft.com/office/drawing/2014/main" id="{2D3E7FEE-913B-4EEA-A9D3-F897C032EB80}"/>
                    </a:ext>
                  </a:extLst>
                </p14:cNvPr>
                <p14:cNvContentPartPr/>
                <p14:nvPr/>
              </p14:nvContentPartPr>
              <p14:xfrm>
                <a:off x="11208394" y="1887686"/>
                <a:ext cx="118440" cy="501120"/>
              </p14:xfrm>
            </p:contentPart>
          </mc:Choice>
          <mc:Fallback xmlns="">
            <p:pic>
              <p:nvPicPr>
                <p:cNvPr id="129" name="Ink 128">
                  <a:extLst>
                    <a:ext uri="{FF2B5EF4-FFF2-40B4-BE49-F238E27FC236}">
                      <a16:creationId xmlns:a16="http://schemas.microsoft.com/office/drawing/2014/main" id="{2D3E7FEE-913B-4EEA-A9D3-F897C032EB80}"/>
                    </a:ext>
                  </a:extLst>
                </p:cNvPr>
                <p:cNvPicPr/>
                <p:nvPr/>
              </p:nvPicPr>
              <p:blipFill>
                <a:blip r:embed="rId263"/>
                <a:stretch>
                  <a:fillRect/>
                </a:stretch>
              </p:blipFill>
              <p:spPr>
                <a:xfrm>
                  <a:off x="11172394" y="1851686"/>
                  <a:ext cx="1900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3" name="Ink 152">
                  <a:extLst>
                    <a:ext uri="{FF2B5EF4-FFF2-40B4-BE49-F238E27FC236}">
                      <a16:creationId xmlns:a16="http://schemas.microsoft.com/office/drawing/2014/main" id="{3C05DE42-D0F0-425E-A490-A245D8FB29B8}"/>
                    </a:ext>
                  </a:extLst>
                </p14:cNvPr>
                <p14:cNvContentPartPr/>
                <p14:nvPr/>
              </p14:nvContentPartPr>
              <p14:xfrm>
                <a:off x="9319834" y="2478446"/>
                <a:ext cx="1999800" cy="914040"/>
              </p14:xfrm>
            </p:contentPart>
          </mc:Choice>
          <mc:Fallback xmlns="">
            <p:pic>
              <p:nvPicPr>
                <p:cNvPr id="153" name="Ink 152">
                  <a:extLst>
                    <a:ext uri="{FF2B5EF4-FFF2-40B4-BE49-F238E27FC236}">
                      <a16:creationId xmlns:a16="http://schemas.microsoft.com/office/drawing/2014/main" id="{3C05DE42-D0F0-425E-A490-A245D8FB29B8}"/>
                    </a:ext>
                  </a:extLst>
                </p:cNvPr>
                <p:cNvPicPr/>
                <p:nvPr/>
              </p:nvPicPr>
              <p:blipFill>
                <a:blip r:embed="rId265"/>
                <a:stretch>
                  <a:fillRect/>
                </a:stretch>
              </p:blipFill>
              <p:spPr>
                <a:xfrm>
                  <a:off x="9284194" y="2442806"/>
                  <a:ext cx="2071440" cy="9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50" name="Ink 149">
                <a:extLst>
                  <a:ext uri="{FF2B5EF4-FFF2-40B4-BE49-F238E27FC236}">
                    <a16:creationId xmlns:a16="http://schemas.microsoft.com/office/drawing/2014/main" id="{DB2D3014-562F-4F26-AB79-9119E17DB1E9}"/>
                  </a:ext>
                </a:extLst>
              </p14:cNvPr>
              <p14:cNvContentPartPr/>
              <p14:nvPr/>
            </p14:nvContentPartPr>
            <p14:xfrm>
              <a:off x="4058074" y="1784366"/>
              <a:ext cx="1973160" cy="693360"/>
            </p14:xfrm>
          </p:contentPart>
        </mc:Choice>
        <mc:Fallback xmlns="">
          <p:pic>
            <p:nvPicPr>
              <p:cNvPr id="150" name="Ink 149">
                <a:extLst>
                  <a:ext uri="{FF2B5EF4-FFF2-40B4-BE49-F238E27FC236}">
                    <a16:creationId xmlns:a16="http://schemas.microsoft.com/office/drawing/2014/main" id="{DB2D3014-562F-4F26-AB79-9119E17DB1E9}"/>
                  </a:ext>
                </a:extLst>
              </p:cNvPr>
              <p:cNvPicPr/>
              <p:nvPr/>
            </p:nvPicPr>
            <p:blipFill>
              <a:blip r:embed="rId267"/>
              <a:stretch>
                <a:fillRect/>
              </a:stretch>
            </p:blipFill>
            <p:spPr>
              <a:xfrm>
                <a:off x="4040074" y="1766726"/>
                <a:ext cx="2008800" cy="729000"/>
              </a:xfrm>
              <a:prstGeom prst="rect">
                <a:avLst/>
              </a:prstGeom>
            </p:spPr>
          </p:pic>
        </mc:Fallback>
      </mc:AlternateContent>
    </p:spTree>
    <p:extLst>
      <p:ext uri="{BB962C8B-B14F-4D97-AF65-F5344CB8AC3E}">
        <p14:creationId xmlns:p14="http://schemas.microsoft.com/office/powerpoint/2010/main" val="151344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267486" y="165462"/>
            <a:ext cx="3657027"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RPO &amp; RTO</a:t>
            </a:r>
          </a:p>
        </p:txBody>
      </p:sp>
      <mc:AlternateContent xmlns:mc="http://schemas.openxmlformats.org/markup-compatibility/2006" xmlns:p14="http://schemas.microsoft.com/office/powerpoint/2010/main">
        <mc:Choice Requires="p14">
          <p:contentPart p14:bwMode="auto" r:id="rId2">
            <p14:nvContentPartPr>
              <p14:cNvPr id="131" name="Ink 130">
                <a:extLst>
                  <a:ext uri="{FF2B5EF4-FFF2-40B4-BE49-F238E27FC236}">
                    <a16:creationId xmlns:a16="http://schemas.microsoft.com/office/drawing/2014/main" id="{1EC2474E-CA66-4674-B646-2317C0010393}"/>
                  </a:ext>
                </a:extLst>
              </p14:cNvPr>
              <p14:cNvContentPartPr/>
              <p14:nvPr/>
            </p14:nvContentPartPr>
            <p14:xfrm>
              <a:off x="544474" y="4318406"/>
              <a:ext cx="9797400" cy="228240"/>
            </p14:xfrm>
          </p:contentPart>
        </mc:Choice>
        <mc:Fallback xmlns="">
          <p:pic>
            <p:nvPicPr>
              <p:cNvPr id="131" name="Ink 130">
                <a:extLst>
                  <a:ext uri="{FF2B5EF4-FFF2-40B4-BE49-F238E27FC236}">
                    <a16:creationId xmlns:a16="http://schemas.microsoft.com/office/drawing/2014/main" id="{1EC2474E-CA66-4674-B646-2317C0010393}"/>
                  </a:ext>
                </a:extLst>
              </p:cNvPr>
              <p:cNvPicPr/>
              <p:nvPr/>
            </p:nvPicPr>
            <p:blipFill>
              <a:blip r:embed="rId21"/>
              <a:stretch>
                <a:fillRect/>
              </a:stretch>
            </p:blipFill>
            <p:spPr>
              <a:xfrm>
                <a:off x="508474" y="4282406"/>
                <a:ext cx="9869040" cy="299880"/>
              </a:xfrm>
              <a:prstGeom prst="rect">
                <a:avLst/>
              </a:prstGeom>
            </p:spPr>
          </p:pic>
        </mc:Fallback>
      </mc:AlternateContent>
      <p:grpSp>
        <p:nvGrpSpPr>
          <p:cNvPr id="138" name="Group 137">
            <a:extLst>
              <a:ext uri="{FF2B5EF4-FFF2-40B4-BE49-F238E27FC236}">
                <a16:creationId xmlns:a16="http://schemas.microsoft.com/office/drawing/2014/main" id="{CDC837B1-3D15-441E-80DD-F423F96E4DCA}"/>
              </a:ext>
            </a:extLst>
          </p:cNvPr>
          <p:cNvGrpSpPr/>
          <p:nvPr/>
        </p:nvGrpSpPr>
        <p:grpSpPr>
          <a:xfrm>
            <a:off x="8772274" y="4085486"/>
            <a:ext cx="981720" cy="312840"/>
            <a:chOff x="8772274" y="4085486"/>
            <a:chExt cx="981720" cy="312840"/>
          </a:xfrm>
        </p:grpSpPr>
        <mc:AlternateContent xmlns:mc="http://schemas.openxmlformats.org/markup-compatibility/2006" xmlns:p14="http://schemas.microsoft.com/office/powerpoint/2010/main">
          <mc:Choice Requires="p14">
            <p:contentPart p14:bwMode="auto" r:id="rId22">
              <p14:nvContentPartPr>
                <p14:cNvPr id="132" name="Ink 131">
                  <a:extLst>
                    <a:ext uri="{FF2B5EF4-FFF2-40B4-BE49-F238E27FC236}">
                      <a16:creationId xmlns:a16="http://schemas.microsoft.com/office/drawing/2014/main" id="{ABE73BC8-F56B-4BB6-909C-36DA1652364C}"/>
                    </a:ext>
                  </a:extLst>
                </p14:cNvPr>
                <p14:cNvContentPartPr/>
                <p14:nvPr/>
              </p14:nvContentPartPr>
              <p14:xfrm>
                <a:off x="8853634" y="4123286"/>
                <a:ext cx="22680" cy="271440"/>
              </p14:xfrm>
            </p:contentPart>
          </mc:Choice>
          <mc:Fallback xmlns="">
            <p:pic>
              <p:nvPicPr>
                <p:cNvPr id="132" name="Ink 131">
                  <a:extLst>
                    <a:ext uri="{FF2B5EF4-FFF2-40B4-BE49-F238E27FC236}">
                      <a16:creationId xmlns:a16="http://schemas.microsoft.com/office/drawing/2014/main" id="{ABE73BC8-F56B-4BB6-909C-36DA1652364C}"/>
                    </a:ext>
                  </a:extLst>
                </p:cNvPr>
                <p:cNvPicPr/>
                <p:nvPr/>
              </p:nvPicPr>
              <p:blipFill>
                <a:blip r:embed="rId23"/>
                <a:stretch>
                  <a:fillRect/>
                </a:stretch>
              </p:blipFill>
              <p:spPr>
                <a:xfrm>
                  <a:off x="8817634" y="4087286"/>
                  <a:ext cx="943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3" name="Ink 132">
                  <a:extLst>
                    <a:ext uri="{FF2B5EF4-FFF2-40B4-BE49-F238E27FC236}">
                      <a16:creationId xmlns:a16="http://schemas.microsoft.com/office/drawing/2014/main" id="{1962DECE-DC96-43F1-9852-CF8241175FA5}"/>
                    </a:ext>
                  </a:extLst>
                </p14:cNvPr>
                <p14:cNvContentPartPr/>
                <p14:nvPr/>
              </p14:nvContentPartPr>
              <p14:xfrm>
                <a:off x="8772274" y="4085486"/>
                <a:ext cx="266400" cy="28440"/>
              </p14:xfrm>
            </p:contentPart>
          </mc:Choice>
          <mc:Fallback xmlns="">
            <p:pic>
              <p:nvPicPr>
                <p:cNvPr id="133" name="Ink 132">
                  <a:extLst>
                    <a:ext uri="{FF2B5EF4-FFF2-40B4-BE49-F238E27FC236}">
                      <a16:creationId xmlns:a16="http://schemas.microsoft.com/office/drawing/2014/main" id="{1962DECE-DC96-43F1-9852-CF8241175FA5}"/>
                    </a:ext>
                  </a:extLst>
                </p:cNvPr>
                <p:cNvPicPr/>
                <p:nvPr/>
              </p:nvPicPr>
              <p:blipFill>
                <a:blip r:embed="rId25"/>
                <a:stretch>
                  <a:fillRect/>
                </a:stretch>
              </p:blipFill>
              <p:spPr>
                <a:xfrm>
                  <a:off x="8736634" y="4049846"/>
                  <a:ext cx="3380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4" name="Ink 133">
                  <a:extLst>
                    <a:ext uri="{FF2B5EF4-FFF2-40B4-BE49-F238E27FC236}">
                      <a16:creationId xmlns:a16="http://schemas.microsoft.com/office/drawing/2014/main" id="{FA873752-A0BA-49AC-B3CC-7F38274FA4F8}"/>
                    </a:ext>
                  </a:extLst>
                </p14:cNvPr>
                <p14:cNvContentPartPr/>
                <p14:nvPr/>
              </p14:nvContentPartPr>
              <p14:xfrm>
                <a:off x="9089434" y="4110326"/>
                <a:ext cx="6480" cy="11520"/>
              </p14:xfrm>
            </p:contentPart>
          </mc:Choice>
          <mc:Fallback xmlns="">
            <p:pic>
              <p:nvPicPr>
                <p:cNvPr id="134" name="Ink 133">
                  <a:extLst>
                    <a:ext uri="{FF2B5EF4-FFF2-40B4-BE49-F238E27FC236}">
                      <a16:creationId xmlns:a16="http://schemas.microsoft.com/office/drawing/2014/main" id="{FA873752-A0BA-49AC-B3CC-7F38274FA4F8}"/>
                    </a:ext>
                  </a:extLst>
                </p:cNvPr>
                <p:cNvPicPr/>
                <p:nvPr/>
              </p:nvPicPr>
              <p:blipFill>
                <a:blip r:embed="rId27"/>
                <a:stretch>
                  <a:fillRect/>
                </a:stretch>
              </p:blipFill>
              <p:spPr>
                <a:xfrm>
                  <a:off x="9053434" y="4074686"/>
                  <a:ext cx="781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5" name="Ink 134">
                  <a:extLst>
                    <a:ext uri="{FF2B5EF4-FFF2-40B4-BE49-F238E27FC236}">
                      <a16:creationId xmlns:a16="http://schemas.microsoft.com/office/drawing/2014/main" id="{00CED700-E673-4632-AF3F-95B4E381C708}"/>
                    </a:ext>
                  </a:extLst>
                </p14:cNvPr>
                <p14:cNvContentPartPr/>
                <p14:nvPr/>
              </p14:nvContentPartPr>
              <p14:xfrm>
                <a:off x="9082234" y="4260806"/>
                <a:ext cx="16920" cy="123480"/>
              </p14:xfrm>
            </p:contentPart>
          </mc:Choice>
          <mc:Fallback xmlns="">
            <p:pic>
              <p:nvPicPr>
                <p:cNvPr id="135" name="Ink 134">
                  <a:extLst>
                    <a:ext uri="{FF2B5EF4-FFF2-40B4-BE49-F238E27FC236}">
                      <a16:creationId xmlns:a16="http://schemas.microsoft.com/office/drawing/2014/main" id="{00CED700-E673-4632-AF3F-95B4E381C708}"/>
                    </a:ext>
                  </a:extLst>
                </p:cNvPr>
                <p:cNvPicPr/>
                <p:nvPr/>
              </p:nvPicPr>
              <p:blipFill>
                <a:blip r:embed="rId29"/>
                <a:stretch>
                  <a:fillRect/>
                </a:stretch>
              </p:blipFill>
              <p:spPr>
                <a:xfrm>
                  <a:off x="9046234" y="4224806"/>
                  <a:ext cx="8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6" name="Ink 135">
                  <a:extLst>
                    <a:ext uri="{FF2B5EF4-FFF2-40B4-BE49-F238E27FC236}">
                      <a16:creationId xmlns:a16="http://schemas.microsoft.com/office/drawing/2014/main" id="{954CAFB9-1B5E-425D-843D-E9E39FFAE3B9}"/>
                    </a:ext>
                  </a:extLst>
                </p14:cNvPr>
                <p14:cNvContentPartPr/>
                <p14:nvPr/>
              </p14:nvContentPartPr>
              <p14:xfrm>
                <a:off x="9193834" y="4206806"/>
                <a:ext cx="192600" cy="156960"/>
              </p14:xfrm>
            </p:contentPart>
          </mc:Choice>
          <mc:Fallback xmlns="">
            <p:pic>
              <p:nvPicPr>
                <p:cNvPr id="136" name="Ink 135">
                  <a:extLst>
                    <a:ext uri="{FF2B5EF4-FFF2-40B4-BE49-F238E27FC236}">
                      <a16:creationId xmlns:a16="http://schemas.microsoft.com/office/drawing/2014/main" id="{954CAFB9-1B5E-425D-843D-E9E39FFAE3B9}"/>
                    </a:ext>
                  </a:extLst>
                </p:cNvPr>
                <p:cNvPicPr/>
                <p:nvPr/>
              </p:nvPicPr>
              <p:blipFill>
                <a:blip r:embed="rId31"/>
                <a:stretch>
                  <a:fillRect/>
                </a:stretch>
              </p:blipFill>
              <p:spPr>
                <a:xfrm>
                  <a:off x="9157834" y="4170806"/>
                  <a:ext cx="264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7" name="Ink 136">
                  <a:extLst>
                    <a:ext uri="{FF2B5EF4-FFF2-40B4-BE49-F238E27FC236}">
                      <a16:creationId xmlns:a16="http://schemas.microsoft.com/office/drawing/2014/main" id="{9F97083D-8DAB-4460-83A7-FEFB8637EFBF}"/>
                    </a:ext>
                  </a:extLst>
                </p14:cNvPr>
                <p14:cNvContentPartPr/>
                <p14:nvPr/>
              </p14:nvContentPartPr>
              <p14:xfrm>
                <a:off x="9507754" y="4170446"/>
                <a:ext cx="246240" cy="227880"/>
              </p14:xfrm>
            </p:contentPart>
          </mc:Choice>
          <mc:Fallback xmlns="">
            <p:pic>
              <p:nvPicPr>
                <p:cNvPr id="137" name="Ink 136">
                  <a:extLst>
                    <a:ext uri="{FF2B5EF4-FFF2-40B4-BE49-F238E27FC236}">
                      <a16:creationId xmlns:a16="http://schemas.microsoft.com/office/drawing/2014/main" id="{9F97083D-8DAB-4460-83A7-FEFB8637EFBF}"/>
                    </a:ext>
                  </a:extLst>
                </p:cNvPr>
                <p:cNvPicPr/>
                <p:nvPr/>
              </p:nvPicPr>
              <p:blipFill>
                <a:blip r:embed="rId33"/>
                <a:stretch>
                  <a:fillRect/>
                </a:stretch>
              </p:blipFill>
              <p:spPr>
                <a:xfrm>
                  <a:off x="9471754" y="4134446"/>
                  <a:ext cx="317880" cy="29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139" name="Ink 138">
                <a:extLst>
                  <a:ext uri="{FF2B5EF4-FFF2-40B4-BE49-F238E27FC236}">
                    <a16:creationId xmlns:a16="http://schemas.microsoft.com/office/drawing/2014/main" id="{91546BCF-8B61-4147-AB7A-6F966C3773FA}"/>
                  </a:ext>
                </a:extLst>
              </p14:cNvPr>
              <p14:cNvContentPartPr/>
              <p14:nvPr/>
            </p14:nvContentPartPr>
            <p14:xfrm>
              <a:off x="10203634" y="4278086"/>
              <a:ext cx="205200" cy="509400"/>
            </p14:xfrm>
          </p:contentPart>
        </mc:Choice>
        <mc:Fallback xmlns="">
          <p:pic>
            <p:nvPicPr>
              <p:cNvPr id="139" name="Ink 138">
                <a:extLst>
                  <a:ext uri="{FF2B5EF4-FFF2-40B4-BE49-F238E27FC236}">
                    <a16:creationId xmlns:a16="http://schemas.microsoft.com/office/drawing/2014/main" id="{91546BCF-8B61-4147-AB7A-6F966C3773FA}"/>
                  </a:ext>
                </a:extLst>
              </p:cNvPr>
              <p:cNvPicPr/>
              <p:nvPr/>
            </p:nvPicPr>
            <p:blipFill>
              <a:blip r:embed="rId35"/>
              <a:stretch>
                <a:fillRect/>
              </a:stretch>
            </p:blipFill>
            <p:spPr>
              <a:xfrm>
                <a:off x="10167634" y="4242086"/>
                <a:ext cx="27684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0" name="Ink 139">
                <a:extLst>
                  <a:ext uri="{FF2B5EF4-FFF2-40B4-BE49-F238E27FC236}">
                    <a16:creationId xmlns:a16="http://schemas.microsoft.com/office/drawing/2014/main" id="{F022F266-0B1C-488B-82E7-39EF8BC1ADE4}"/>
                  </a:ext>
                </a:extLst>
              </p14:cNvPr>
              <p14:cNvContentPartPr/>
              <p14:nvPr/>
            </p14:nvContentPartPr>
            <p14:xfrm>
              <a:off x="8045794" y="3223286"/>
              <a:ext cx="112320" cy="2294280"/>
            </p14:xfrm>
          </p:contentPart>
        </mc:Choice>
        <mc:Fallback xmlns="">
          <p:pic>
            <p:nvPicPr>
              <p:cNvPr id="140" name="Ink 139">
                <a:extLst>
                  <a:ext uri="{FF2B5EF4-FFF2-40B4-BE49-F238E27FC236}">
                    <a16:creationId xmlns:a16="http://schemas.microsoft.com/office/drawing/2014/main" id="{F022F266-0B1C-488B-82E7-39EF8BC1ADE4}"/>
                  </a:ext>
                </a:extLst>
              </p:cNvPr>
              <p:cNvPicPr/>
              <p:nvPr/>
            </p:nvPicPr>
            <p:blipFill>
              <a:blip r:embed="rId37"/>
              <a:stretch>
                <a:fillRect/>
              </a:stretch>
            </p:blipFill>
            <p:spPr>
              <a:xfrm>
                <a:off x="8009794" y="3187286"/>
                <a:ext cx="183960" cy="2365920"/>
              </a:xfrm>
              <a:prstGeom prst="rect">
                <a:avLst/>
              </a:prstGeom>
            </p:spPr>
          </p:pic>
        </mc:Fallback>
      </mc:AlternateContent>
      <p:grpSp>
        <p:nvGrpSpPr>
          <p:cNvPr id="149" name="Group 148">
            <a:extLst>
              <a:ext uri="{FF2B5EF4-FFF2-40B4-BE49-F238E27FC236}">
                <a16:creationId xmlns:a16="http://schemas.microsoft.com/office/drawing/2014/main" id="{EB924D33-42ED-4CBC-BEEA-AA84435EDB8F}"/>
              </a:ext>
            </a:extLst>
          </p:cNvPr>
          <p:cNvGrpSpPr/>
          <p:nvPr/>
        </p:nvGrpSpPr>
        <p:grpSpPr>
          <a:xfrm>
            <a:off x="8293474" y="2364326"/>
            <a:ext cx="1407240" cy="786960"/>
            <a:chOff x="8293474" y="2364326"/>
            <a:chExt cx="1407240" cy="786960"/>
          </a:xfrm>
        </p:grpSpPr>
        <mc:AlternateContent xmlns:mc="http://schemas.openxmlformats.org/markup-compatibility/2006" xmlns:p14="http://schemas.microsoft.com/office/powerpoint/2010/main">
          <mc:Choice Requires="p14">
            <p:contentPart p14:bwMode="auto" r:id="rId38">
              <p14:nvContentPartPr>
                <p14:cNvPr id="141" name="Ink 140">
                  <a:extLst>
                    <a:ext uri="{FF2B5EF4-FFF2-40B4-BE49-F238E27FC236}">
                      <a16:creationId xmlns:a16="http://schemas.microsoft.com/office/drawing/2014/main" id="{186C0D16-CB24-426C-A6DA-8B60F0B72435}"/>
                    </a:ext>
                  </a:extLst>
                </p14:cNvPr>
                <p14:cNvContentPartPr/>
                <p14:nvPr/>
              </p14:nvContentPartPr>
              <p14:xfrm>
                <a:off x="8293474" y="2701646"/>
                <a:ext cx="211320" cy="387000"/>
              </p14:xfrm>
            </p:contentPart>
          </mc:Choice>
          <mc:Fallback xmlns="">
            <p:pic>
              <p:nvPicPr>
                <p:cNvPr id="141" name="Ink 140">
                  <a:extLst>
                    <a:ext uri="{FF2B5EF4-FFF2-40B4-BE49-F238E27FC236}">
                      <a16:creationId xmlns:a16="http://schemas.microsoft.com/office/drawing/2014/main" id="{186C0D16-CB24-426C-A6DA-8B60F0B72435}"/>
                    </a:ext>
                  </a:extLst>
                </p:cNvPr>
                <p:cNvPicPr/>
                <p:nvPr/>
              </p:nvPicPr>
              <p:blipFill>
                <a:blip r:embed="rId39"/>
                <a:stretch>
                  <a:fillRect/>
                </a:stretch>
              </p:blipFill>
              <p:spPr>
                <a:xfrm>
                  <a:off x="8257834" y="2665646"/>
                  <a:ext cx="28296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2" name="Ink 141">
                  <a:extLst>
                    <a:ext uri="{FF2B5EF4-FFF2-40B4-BE49-F238E27FC236}">
                      <a16:creationId xmlns:a16="http://schemas.microsoft.com/office/drawing/2014/main" id="{D28E51ED-FB22-47D7-A175-2DBDF557B87A}"/>
                    </a:ext>
                  </a:extLst>
                </p14:cNvPr>
                <p14:cNvContentPartPr/>
                <p14:nvPr/>
              </p14:nvContentPartPr>
              <p14:xfrm>
                <a:off x="8586154" y="2854646"/>
                <a:ext cx="155520" cy="129240"/>
              </p14:xfrm>
            </p:contentPart>
          </mc:Choice>
          <mc:Fallback xmlns="">
            <p:pic>
              <p:nvPicPr>
                <p:cNvPr id="142" name="Ink 141">
                  <a:extLst>
                    <a:ext uri="{FF2B5EF4-FFF2-40B4-BE49-F238E27FC236}">
                      <a16:creationId xmlns:a16="http://schemas.microsoft.com/office/drawing/2014/main" id="{D28E51ED-FB22-47D7-A175-2DBDF557B87A}"/>
                    </a:ext>
                  </a:extLst>
                </p:cNvPr>
                <p:cNvPicPr/>
                <p:nvPr/>
              </p:nvPicPr>
              <p:blipFill>
                <a:blip r:embed="rId41"/>
                <a:stretch>
                  <a:fillRect/>
                </a:stretch>
              </p:blipFill>
              <p:spPr>
                <a:xfrm>
                  <a:off x="8550514" y="2818646"/>
                  <a:ext cx="2271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3" name="Ink 142">
                  <a:extLst>
                    <a:ext uri="{FF2B5EF4-FFF2-40B4-BE49-F238E27FC236}">
                      <a16:creationId xmlns:a16="http://schemas.microsoft.com/office/drawing/2014/main" id="{1F8B182E-D179-43CD-908D-3BB60BDEF992}"/>
                    </a:ext>
                  </a:extLst>
                </p14:cNvPr>
                <p14:cNvContentPartPr/>
                <p14:nvPr/>
              </p14:nvContentPartPr>
              <p14:xfrm>
                <a:off x="8734114" y="2776526"/>
                <a:ext cx="20880" cy="374760"/>
              </p14:xfrm>
            </p:contentPart>
          </mc:Choice>
          <mc:Fallback xmlns="">
            <p:pic>
              <p:nvPicPr>
                <p:cNvPr id="143" name="Ink 142">
                  <a:extLst>
                    <a:ext uri="{FF2B5EF4-FFF2-40B4-BE49-F238E27FC236}">
                      <a16:creationId xmlns:a16="http://schemas.microsoft.com/office/drawing/2014/main" id="{1F8B182E-D179-43CD-908D-3BB60BDEF992}"/>
                    </a:ext>
                  </a:extLst>
                </p:cNvPr>
                <p:cNvPicPr/>
                <p:nvPr/>
              </p:nvPicPr>
              <p:blipFill>
                <a:blip r:embed="rId43"/>
                <a:stretch>
                  <a:fillRect/>
                </a:stretch>
              </p:blipFill>
              <p:spPr>
                <a:xfrm>
                  <a:off x="8698474" y="2740526"/>
                  <a:ext cx="925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4" name="Ink 143">
                  <a:extLst>
                    <a:ext uri="{FF2B5EF4-FFF2-40B4-BE49-F238E27FC236}">
                      <a16:creationId xmlns:a16="http://schemas.microsoft.com/office/drawing/2014/main" id="{88C64881-5246-4A43-90BF-70488C6CD1FC}"/>
                    </a:ext>
                  </a:extLst>
                </p14:cNvPr>
                <p14:cNvContentPartPr/>
                <p14:nvPr/>
              </p14:nvContentPartPr>
              <p14:xfrm>
                <a:off x="8860834" y="2613086"/>
                <a:ext cx="134280" cy="310680"/>
              </p14:xfrm>
            </p:contentPart>
          </mc:Choice>
          <mc:Fallback xmlns="">
            <p:pic>
              <p:nvPicPr>
                <p:cNvPr id="144" name="Ink 143">
                  <a:extLst>
                    <a:ext uri="{FF2B5EF4-FFF2-40B4-BE49-F238E27FC236}">
                      <a16:creationId xmlns:a16="http://schemas.microsoft.com/office/drawing/2014/main" id="{88C64881-5246-4A43-90BF-70488C6CD1FC}"/>
                    </a:ext>
                  </a:extLst>
                </p:cNvPr>
                <p:cNvPicPr/>
                <p:nvPr/>
              </p:nvPicPr>
              <p:blipFill>
                <a:blip r:embed="rId45"/>
                <a:stretch>
                  <a:fillRect/>
                </a:stretch>
              </p:blipFill>
              <p:spPr>
                <a:xfrm>
                  <a:off x="8824834" y="2577446"/>
                  <a:ext cx="2059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5" name="Ink 144">
                  <a:extLst>
                    <a:ext uri="{FF2B5EF4-FFF2-40B4-BE49-F238E27FC236}">
                      <a16:creationId xmlns:a16="http://schemas.microsoft.com/office/drawing/2014/main" id="{D9CF1E3A-EFA9-4FFD-814C-F66F459AF272}"/>
                    </a:ext>
                  </a:extLst>
                </p14:cNvPr>
                <p14:cNvContentPartPr/>
                <p14:nvPr/>
              </p14:nvContentPartPr>
              <p14:xfrm>
                <a:off x="9047674" y="2419406"/>
                <a:ext cx="90000" cy="349920"/>
              </p14:xfrm>
            </p:contentPart>
          </mc:Choice>
          <mc:Fallback xmlns="">
            <p:pic>
              <p:nvPicPr>
                <p:cNvPr id="145" name="Ink 144">
                  <a:extLst>
                    <a:ext uri="{FF2B5EF4-FFF2-40B4-BE49-F238E27FC236}">
                      <a16:creationId xmlns:a16="http://schemas.microsoft.com/office/drawing/2014/main" id="{D9CF1E3A-EFA9-4FFD-814C-F66F459AF272}"/>
                    </a:ext>
                  </a:extLst>
                </p:cNvPr>
                <p:cNvPicPr/>
                <p:nvPr/>
              </p:nvPicPr>
              <p:blipFill>
                <a:blip r:embed="rId47"/>
                <a:stretch>
                  <a:fillRect/>
                </a:stretch>
              </p:blipFill>
              <p:spPr>
                <a:xfrm>
                  <a:off x="9011674" y="2383406"/>
                  <a:ext cx="1616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6" name="Ink 145">
                  <a:extLst>
                    <a:ext uri="{FF2B5EF4-FFF2-40B4-BE49-F238E27FC236}">
                      <a16:creationId xmlns:a16="http://schemas.microsoft.com/office/drawing/2014/main" id="{F753B5E3-A61F-4EBF-8D08-8BF6624994BA}"/>
                    </a:ext>
                  </a:extLst>
                </p14:cNvPr>
                <p14:cNvContentPartPr/>
                <p14:nvPr/>
              </p14:nvContentPartPr>
              <p14:xfrm>
                <a:off x="9005914" y="2469806"/>
                <a:ext cx="196200" cy="133200"/>
              </p14:xfrm>
            </p:contentPart>
          </mc:Choice>
          <mc:Fallback xmlns="">
            <p:pic>
              <p:nvPicPr>
                <p:cNvPr id="146" name="Ink 145">
                  <a:extLst>
                    <a:ext uri="{FF2B5EF4-FFF2-40B4-BE49-F238E27FC236}">
                      <a16:creationId xmlns:a16="http://schemas.microsoft.com/office/drawing/2014/main" id="{F753B5E3-A61F-4EBF-8D08-8BF6624994BA}"/>
                    </a:ext>
                  </a:extLst>
                </p:cNvPr>
                <p:cNvPicPr/>
                <p:nvPr/>
              </p:nvPicPr>
              <p:blipFill>
                <a:blip r:embed="rId49"/>
                <a:stretch>
                  <a:fillRect/>
                </a:stretch>
              </p:blipFill>
              <p:spPr>
                <a:xfrm>
                  <a:off x="8969914" y="2434166"/>
                  <a:ext cx="267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7" name="Ink 146">
                  <a:extLst>
                    <a:ext uri="{FF2B5EF4-FFF2-40B4-BE49-F238E27FC236}">
                      <a16:creationId xmlns:a16="http://schemas.microsoft.com/office/drawing/2014/main" id="{D5B81195-5895-40BF-8C3C-149A32A6A1FD}"/>
                    </a:ext>
                  </a:extLst>
                </p14:cNvPr>
                <p14:cNvContentPartPr/>
                <p14:nvPr/>
              </p14:nvContentPartPr>
              <p14:xfrm>
                <a:off x="9226234" y="2523086"/>
                <a:ext cx="122400" cy="209160"/>
              </p14:xfrm>
            </p:contentPart>
          </mc:Choice>
          <mc:Fallback xmlns="">
            <p:pic>
              <p:nvPicPr>
                <p:cNvPr id="147" name="Ink 146">
                  <a:extLst>
                    <a:ext uri="{FF2B5EF4-FFF2-40B4-BE49-F238E27FC236}">
                      <a16:creationId xmlns:a16="http://schemas.microsoft.com/office/drawing/2014/main" id="{D5B81195-5895-40BF-8C3C-149A32A6A1FD}"/>
                    </a:ext>
                  </a:extLst>
                </p:cNvPr>
                <p:cNvPicPr/>
                <p:nvPr/>
              </p:nvPicPr>
              <p:blipFill>
                <a:blip r:embed="rId51"/>
                <a:stretch>
                  <a:fillRect/>
                </a:stretch>
              </p:blipFill>
              <p:spPr>
                <a:xfrm>
                  <a:off x="9190594" y="2487086"/>
                  <a:ext cx="194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47">
                  <a:extLst>
                    <a:ext uri="{FF2B5EF4-FFF2-40B4-BE49-F238E27FC236}">
                      <a16:creationId xmlns:a16="http://schemas.microsoft.com/office/drawing/2014/main" id="{23F45931-FFEB-4481-AE82-0DABA7566F6C}"/>
                    </a:ext>
                  </a:extLst>
                </p14:cNvPr>
                <p14:cNvContentPartPr/>
                <p14:nvPr/>
              </p14:nvContentPartPr>
              <p14:xfrm>
                <a:off x="9427114" y="2364326"/>
                <a:ext cx="273600" cy="334440"/>
              </p14:xfrm>
            </p:contentPart>
          </mc:Choice>
          <mc:Fallback xmlns="">
            <p:pic>
              <p:nvPicPr>
                <p:cNvPr id="148" name="Ink 147">
                  <a:extLst>
                    <a:ext uri="{FF2B5EF4-FFF2-40B4-BE49-F238E27FC236}">
                      <a16:creationId xmlns:a16="http://schemas.microsoft.com/office/drawing/2014/main" id="{23F45931-FFEB-4481-AE82-0DABA7566F6C}"/>
                    </a:ext>
                  </a:extLst>
                </p:cNvPr>
                <p:cNvPicPr/>
                <p:nvPr/>
              </p:nvPicPr>
              <p:blipFill>
                <a:blip r:embed="rId53"/>
                <a:stretch>
                  <a:fillRect/>
                </a:stretch>
              </p:blipFill>
              <p:spPr>
                <a:xfrm>
                  <a:off x="9391474" y="2328686"/>
                  <a:ext cx="345240" cy="40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150" name="Ink 149">
                <a:extLst>
                  <a:ext uri="{FF2B5EF4-FFF2-40B4-BE49-F238E27FC236}">
                    <a16:creationId xmlns:a16="http://schemas.microsoft.com/office/drawing/2014/main" id="{CCB19ABB-62C7-405F-9594-E95E19BA32FA}"/>
                  </a:ext>
                </a:extLst>
              </p14:cNvPr>
              <p14:cNvContentPartPr/>
              <p14:nvPr/>
            </p14:nvContentPartPr>
            <p14:xfrm>
              <a:off x="8907634" y="3105206"/>
              <a:ext cx="204840" cy="321480"/>
            </p14:xfrm>
          </p:contentPart>
        </mc:Choice>
        <mc:Fallback xmlns="">
          <p:pic>
            <p:nvPicPr>
              <p:cNvPr id="150" name="Ink 149">
                <a:extLst>
                  <a:ext uri="{FF2B5EF4-FFF2-40B4-BE49-F238E27FC236}">
                    <a16:creationId xmlns:a16="http://schemas.microsoft.com/office/drawing/2014/main" id="{CCB19ABB-62C7-405F-9594-E95E19BA32FA}"/>
                  </a:ext>
                </a:extLst>
              </p:cNvPr>
              <p:cNvPicPr/>
              <p:nvPr/>
            </p:nvPicPr>
            <p:blipFill>
              <a:blip r:embed="rId55"/>
              <a:stretch>
                <a:fillRect/>
              </a:stretch>
            </p:blipFill>
            <p:spPr>
              <a:xfrm>
                <a:off x="8871634" y="3069206"/>
                <a:ext cx="2764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1" name="Ink 150">
                <a:extLst>
                  <a:ext uri="{FF2B5EF4-FFF2-40B4-BE49-F238E27FC236}">
                    <a16:creationId xmlns:a16="http://schemas.microsoft.com/office/drawing/2014/main" id="{BBFAAF4D-EB3A-4710-809A-0050060EE149}"/>
                  </a:ext>
                </a:extLst>
              </p14:cNvPr>
              <p14:cNvContentPartPr/>
              <p14:nvPr/>
            </p14:nvContentPartPr>
            <p14:xfrm>
              <a:off x="9236674" y="3074246"/>
              <a:ext cx="178560" cy="239040"/>
            </p14:xfrm>
          </p:contentPart>
        </mc:Choice>
        <mc:Fallback xmlns="">
          <p:pic>
            <p:nvPicPr>
              <p:cNvPr id="151" name="Ink 150">
                <a:extLst>
                  <a:ext uri="{FF2B5EF4-FFF2-40B4-BE49-F238E27FC236}">
                    <a16:creationId xmlns:a16="http://schemas.microsoft.com/office/drawing/2014/main" id="{BBFAAF4D-EB3A-4710-809A-0050060EE149}"/>
                  </a:ext>
                </a:extLst>
              </p:cNvPr>
              <p:cNvPicPr/>
              <p:nvPr/>
            </p:nvPicPr>
            <p:blipFill>
              <a:blip r:embed="rId57"/>
              <a:stretch>
                <a:fillRect/>
              </a:stretch>
            </p:blipFill>
            <p:spPr>
              <a:xfrm>
                <a:off x="9201034" y="3038606"/>
                <a:ext cx="2502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2" name="Ink 151">
                <a:extLst>
                  <a:ext uri="{FF2B5EF4-FFF2-40B4-BE49-F238E27FC236}">
                    <a16:creationId xmlns:a16="http://schemas.microsoft.com/office/drawing/2014/main" id="{51CE4D5F-322D-4B50-A3FC-51CE7350D111}"/>
                  </a:ext>
                </a:extLst>
              </p14:cNvPr>
              <p14:cNvContentPartPr/>
              <p14:nvPr/>
            </p14:nvContentPartPr>
            <p14:xfrm>
              <a:off x="9364834" y="2802446"/>
              <a:ext cx="246960" cy="341640"/>
            </p14:xfrm>
          </p:contentPart>
        </mc:Choice>
        <mc:Fallback xmlns="">
          <p:pic>
            <p:nvPicPr>
              <p:cNvPr id="152" name="Ink 151">
                <a:extLst>
                  <a:ext uri="{FF2B5EF4-FFF2-40B4-BE49-F238E27FC236}">
                    <a16:creationId xmlns:a16="http://schemas.microsoft.com/office/drawing/2014/main" id="{51CE4D5F-322D-4B50-A3FC-51CE7350D111}"/>
                  </a:ext>
                </a:extLst>
              </p:cNvPr>
              <p:cNvPicPr/>
              <p:nvPr/>
            </p:nvPicPr>
            <p:blipFill>
              <a:blip r:embed="rId59"/>
              <a:stretch>
                <a:fillRect/>
              </a:stretch>
            </p:blipFill>
            <p:spPr>
              <a:xfrm>
                <a:off x="9329194" y="2766446"/>
                <a:ext cx="318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3" name="Ink 152">
                <a:extLst>
                  <a:ext uri="{FF2B5EF4-FFF2-40B4-BE49-F238E27FC236}">
                    <a16:creationId xmlns:a16="http://schemas.microsoft.com/office/drawing/2014/main" id="{051365DC-EB49-40E8-A6EB-3F44A7479A6D}"/>
                  </a:ext>
                </a:extLst>
              </p14:cNvPr>
              <p14:cNvContentPartPr/>
              <p14:nvPr/>
            </p14:nvContentPartPr>
            <p14:xfrm>
              <a:off x="9548434" y="2716406"/>
              <a:ext cx="37080" cy="37440"/>
            </p14:xfrm>
          </p:contentPart>
        </mc:Choice>
        <mc:Fallback xmlns="">
          <p:pic>
            <p:nvPicPr>
              <p:cNvPr id="153" name="Ink 152">
                <a:extLst>
                  <a:ext uri="{FF2B5EF4-FFF2-40B4-BE49-F238E27FC236}">
                    <a16:creationId xmlns:a16="http://schemas.microsoft.com/office/drawing/2014/main" id="{051365DC-EB49-40E8-A6EB-3F44A7479A6D}"/>
                  </a:ext>
                </a:extLst>
              </p:cNvPr>
              <p:cNvPicPr/>
              <p:nvPr/>
            </p:nvPicPr>
            <p:blipFill>
              <a:blip r:embed="rId61"/>
              <a:stretch>
                <a:fillRect/>
              </a:stretch>
            </p:blipFill>
            <p:spPr>
              <a:xfrm>
                <a:off x="9512794" y="2680766"/>
                <a:ext cx="108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4" name="Ink 153">
                <a:extLst>
                  <a:ext uri="{FF2B5EF4-FFF2-40B4-BE49-F238E27FC236}">
                    <a16:creationId xmlns:a16="http://schemas.microsoft.com/office/drawing/2014/main" id="{AF993FE1-6BA8-4E83-8C7C-7D41DDADAA84}"/>
                  </a:ext>
                </a:extLst>
              </p14:cNvPr>
              <p14:cNvContentPartPr/>
              <p14:nvPr/>
            </p14:nvContentPartPr>
            <p14:xfrm>
              <a:off x="9715834" y="2880566"/>
              <a:ext cx="129240" cy="155160"/>
            </p14:xfrm>
          </p:contentPart>
        </mc:Choice>
        <mc:Fallback xmlns="">
          <p:pic>
            <p:nvPicPr>
              <p:cNvPr id="154" name="Ink 153">
                <a:extLst>
                  <a:ext uri="{FF2B5EF4-FFF2-40B4-BE49-F238E27FC236}">
                    <a16:creationId xmlns:a16="http://schemas.microsoft.com/office/drawing/2014/main" id="{AF993FE1-6BA8-4E83-8C7C-7D41DDADAA84}"/>
                  </a:ext>
                </a:extLst>
              </p:cNvPr>
              <p:cNvPicPr/>
              <p:nvPr/>
            </p:nvPicPr>
            <p:blipFill>
              <a:blip r:embed="rId63"/>
              <a:stretch>
                <a:fillRect/>
              </a:stretch>
            </p:blipFill>
            <p:spPr>
              <a:xfrm>
                <a:off x="9679834" y="2844566"/>
                <a:ext cx="200880" cy="226800"/>
              </a:xfrm>
              <a:prstGeom prst="rect">
                <a:avLst/>
              </a:prstGeom>
            </p:spPr>
          </p:pic>
        </mc:Fallback>
      </mc:AlternateContent>
      <p:grpSp>
        <p:nvGrpSpPr>
          <p:cNvPr id="159" name="Group 158">
            <a:extLst>
              <a:ext uri="{FF2B5EF4-FFF2-40B4-BE49-F238E27FC236}">
                <a16:creationId xmlns:a16="http://schemas.microsoft.com/office/drawing/2014/main" id="{5569B55D-780F-4527-BE12-92874B3B6FC1}"/>
              </a:ext>
            </a:extLst>
          </p:cNvPr>
          <p:cNvGrpSpPr/>
          <p:nvPr/>
        </p:nvGrpSpPr>
        <p:grpSpPr>
          <a:xfrm>
            <a:off x="9911314" y="2493206"/>
            <a:ext cx="642960" cy="455400"/>
            <a:chOff x="9911314" y="2493206"/>
            <a:chExt cx="642960" cy="455400"/>
          </a:xfrm>
        </p:grpSpPr>
        <mc:AlternateContent xmlns:mc="http://schemas.openxmlformats.org/markup-compatibility/2006" xmlns:p14="http://schemas.microsoft.com/office/powerpoint/2010/main">
          <mc:Choice Requires="p14">
            <p:contentPart p14:bwMode="auto" r:id="rId64">
              <p14:nvContentPartPr>
                <p14:cNvPr id="157" name="Ink 156">
                  <a:extLst>
                    <a:ext uri="{FF2B5EF4-FFF2-40B4-BE49-F238E27FC236}">
                      <a16:creationId xmlns:a16="http://schemas.microsoft.com/office/drawing/2014/main" id="{04F4350E-2676-4A2B-B212-CE54C0266986}"/>
                    </a:ext>
                  </a:extLst>
                </p14:cNvPr>
                <p14:cNvContentPartPr/>
                <p14:nvPr/>
              </p14:nvContentPartPr>
              <p14:xfrm>
                <a:off x="9911314" y="2708126"/>
                <a:ext cx="283680" cy="240480"/>
              </p14:xfrm>
            </p:contentPart>
          </mc:Choice>
          <mc:Fallback xmlns="">
            <p:pic>
              <p:nvPicPr>
                <p:cNvPr id="157" name="Ink 156">
                  <a:extLst>
                    <a:ext uri="{FF2B5EF4-FFF2-40B4-BE49-F238E27FC236}">
                      <a16:creationId xmlns:a16="http://schemas.microsoft.com/office/drawing/2014/main" id="{04F4350E-2676-4A2B-B212-CE54C0266986}"/>
                    </a:ext>
                  </a:extLst>
                </p:cNvPr>
                <p:cNvPicPr/>
                <p:nvPr/>
              </p:nvPicPr>
              <p:blipFill>
                <a:blip r:embed="rId65"/>
                <a:stretch>
                  <a:fillRect/>
                </a:stretch>
              </p:blipFill>
              <p:spPr>
                <a:xfrm>
                  <a:off x="9875674" y="2672486"/>
                  <a:ext cx="3553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8" name="Ink 157">
                  <a:extLst>
                    <a:ext uri="{FF2B5EF4-FFF2-40B4-BE49-F238E27FC236}">
                      <a16:creationId xmlns:a16="http://schemas.microsoft.com/office/drawing/2014/main" id="{D15E2F6F-3AC5-46B7-AF41-9190C184435A}"/>
                    </a:ext>
                  </a:extLst>
                </p14:cNvPr>
                <p14:cNvContentPartPr/>
                <p14:nvPr/>
              </p14:nvContentPartPr>
              <p14:xfrm>
                <a:off x="10290394" y="2493206"/>
                <a:ext cx="263880" cy="277560"/>
              </p14:xfrm>
            </p:contentPart>
          </mc:Choice>
          <mc:Fallback xmlns="">
            <p:pic>
              <p:nvPicPr>
                <p:cNvPr id="158" name="Ink 157">
                  <a:extLst>
                    <a:ext uri="{FF2B5EF4-FFF2-40B4-BE49-F238E27FC236}">
                      <a16:creationId xmlns:a16="http://schemas.microsoft.com/office/drawing/2014/main" id="{D15E2F6F-3AC5-46B7-AF41-9190C184435A}"/>
                    </a:ext>
                  </a:extLst>
                </p:cNvPr>
                <p:cNvPicPr/>
                <p:nvPr/>
              </p:nvPicPr>
              <p:blipFill>
                <a:blip r:embed="rId67"/>
                <a:stretch>
                  <a:fillRect/>
                </a:stretch>
              </p:blipFill>
              <p:spPr>
                <a:xfrm>
                  <a:off x="10254394" y="2457206"/>
                  <a:ext cx="335520" cy="349200"/>
                </a:xfrm>
                <a:prstGeom prst="rect">
                  <a:avLst/>
                </a:prstGeom>
              </p:spPr>
            </p:pic>
          </mc:Fallback>
        </mc:AlternateContent>
      </p:grpSp>
      <p:grpSp>
        <p:nvGrpSpPr>
          <p:cNvPr id="193" name="Group 192">
            <a:extLst>
              <a:ext uri="{FF2B5EF4-FFF2-40B4-BE49-F238E27FC236}">
                <a16:creationId xmlns:a16="http://schemas.microsoft.com/office/drawing/2014/main" id="{D5AC6A81-477B-4E7A-9940-F778F0ED47AF}"/>
              </a:ext>
            </a:extLst>
          </p:cNvPr>
          <p:cNvGrpSpPr/>
          <p:nvPr/>
        </p:nvGrpSpPr>
        <p:grpSpPr>
          <a:xfrm>
            <a:off x="2014714" y="3041126"/>
            <a:ext cx="2748240" cy="1150560"/>
            <a:chOff x="2014714" y="3041126"/>
            <a:chExt cx="2748240" cy="1150560"/>
          </a:xfrm>
        </p:grpSpPr>
        <mc:AlternateContent xmlns:mc="http://schemas.openxmlformats.org/markup-compatibility/2006" xmlns:p14="http://schemas.microsoft.com/office/powerpoint/2010/main">
          <mc:Choice Requires="p14">
            <p:contentPart p14:bwMode="auto" r:id="rId68">
              <p14:nvContentPartPr>
                <p14:cNvPr id="185" name="Ink 184">
                  <a:extLst>
                    <a:ext uri="{FF2B5EF4-FFF2-40B4-BE49-F238E27FC236}">
                      <a16:creationId xmlns:a16="http://schemas.microsoft.com/office/drawing/2014/main" id="{0D33E737-650D-4727-A6E6-1FAA1A9DC0EA}"/>
                    </a:ext>
                  </a:extLst>
                </p14:cNvPr>
                <p14:cNvContentPartPr/>
                <p14:nvPr/>
              </p14:nvContentPartPr>
              <p14:xfrm>
                <a:off x="2718154" y="3320486"/>
                <a:ext cx="43200" cy="448920"/>
              </p14:xfrm>
            </p:contentPart>
          </mc:Choice>
          <mc:Fallback xmlns="">
            <p:pic>
              <p:nvPicPr>
                <p:cNvPr id="185" name="Ink 184">
                  <a:extLst>
                    <a:ext uri="{FF2B5EF4-FFF2-40B4-BE49-F238E27FC236}">
                      <a16:creationId xmlns:a16="http://schemas.microsoft.com/office/drawing/2014/main" id="{0D33E737-650D-4727-A6E6-1FAA1A9DC0EA}"/>
                    </a:ext>
                  </a:extLst>
                </p:cNvPr>
                <p:cNvPicPr/>
                <p:nvPr/>
              </p:nvPicPr>
              <p:blipFill>
                <a:blip r:embed="rId113"/>
                <a:stretch>
                  <a:fillRect/>
                </a:stretch>
              </p:blipFill>
              <p:spPr>
                <a:xfrm>
                  <a:off x="2682154" y="3284846"/>
                  <a:ext cx="1148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6" name="Ink 185">
                  <a:extLst>
                    <a:ext uri="{FF2B5EF4-FFF2-40B4-BE49-F238E27FC236}">
                      <a16:creationId xmlns:a16="http://schemas.microsoft.com/office/drawing/2014/main" id="{0E00361C-7CB3-4E6D-8B58-1E3F0BD5602E}"/>
                    </a:ext>
                  </a:extLst>
                </p14:cNvPr>
                <p14:cNvContentPartPr/>
                <p14:nvPr/>
              </p14:nvContentPartPr>
              <p14:xfrm>
                <a:off x="2685754" y="3181526"/>
                <a:ext cx="230760" cy="372600"/>
              </p14:xfrm>
            </p:contentPart>
          </mc:Choice>
          <mc:Fallback xmlns="">
            <p:pic>
              <p:nvPicPr>
                <p:cNvPr id="186" name="Ink 185">
                  <a:extLst>
                    <a:ext uri="{FF2B5EF4-FFF2-40B4-BE49-F238E27FC236}">
                      <a16:creationId xmlns:a16="http://schemas.microsoft.com/office/drawing/2014/main" id="{0E00361C-7CB3-4E6D-8B58-1E3F0BD5602E}"/>
                    </a:ext>
                  </a:extLst>
                </p:cNvPr>
                <p:cNvPicPr/>
                <p:nvPr/>
              </p:nvPicPr>
              <p:blipFill>
                <a:blip r:embed="rId115"/>
                <a:stretch>
                  <a:fillRect/>
                </a:stretch>
              </p:blipFill>
              <p:spPr>
                <a:xfrm>
                  <a:off x="2649754" y="3145526"/>
                  <a:ext cx="30240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7" name="Ink 186">
                  <a:extLst>
                    <a:ext uri="{FF2B5EF4-FFF2-40B4-BE49-F238E27FC236}">
                      <a16:creationId xmlns:a16="http://schemas.microsoft.com/office/drawing/2014/main" id="{08609135-CDBA-459D-84E7-363AB28B865D}"/>
                    </a:ext>
                  </a:extLst>
                </p14:cNvPr>
                <p14:cNvContentPartPr/>
                <p14:nvPr/>
              </p14:nvContentPartPr>
              <p14:xfrm>
                <a:off x="2811754" y="3489686"/>
                <a:ext cx="241560" cy="210960"/>
              </p14:xfrm>
            </p:contentPart>
          </mc:Choice>
          <mc:Fallback xmlns="">
            <p:pic>
              <p:nvPicPr>
                <p:cNvPr id="187" name="Ink 186">
                  <a:extLst>
                    <a:ext uri="{FF2B5EF4-FFF2-40B4-BE49-F238E27FC236}">
                      <a16:creationId xmlns:a16="http://schemas.microsoft.com/office/drawing/2014/main" id="{08609135-CDBA-459D-84E7-363AB28B865D}"/>
                    </a:ext>
                  </a:extLst>
                </p:cNvPr>
                <p:cNvPicPr/>
                <p:nvPr/>
              </p:nvPicPr>
              <p:blipFill>
                <a:blip r:embed="rId117"/>
                <a:stretch>
                  <a:fillRect/>
                </a:stretch>
              </p:blipFill>
              <p:spPr>
                <a:xfrm>
                  <a:off x="2776114" y="3454046"/>
                  <a:ext cx="3132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8" name="Ink 187">
                  <a:extLst>
                    <a:ext uri="{FF2B5EF4-FFF2-40B4-BE49-F238E27FC236}">
                      <a16:creationId xmlns:a16="http://schemas.microsoft.com/office/drawing/2014/main" id="{A0F1265A-3922-4941-B25C-3E930EDF8335}"/>
                    </a:ext>
                  </a:extLst>
                </p14:cNvPr>
                <p14:cNvContentPartPr/>
                <p14:nvPr/>
              </p14:nvContentPartPr>
              <p14:xfrm>
                <a:off x="3144394" y="3041126"/>
                <a:ext cx="248760" cy="622800"/>
              </p14:xfrm>
            </p:contentPart>
          </mc:Choice>
          <mc:Fallback xmlns="">
            <p:pic>
              <p:nvPicPr>
                <p:cNvPr id="188" name="Ink 187">
                  <a:extLst>
                    <a:ext uri="{FF2B5EF4-FFF2-40B4-BE49-F238E27FC236}">
                      <a16:creationId xmlns:a16="http://schemas.microsoft.com/office/drawing/2014/main" id="{A0F1265A-3922-4941-B25C-3E930EDF8335}"/>
                    </a:ext>
                  </a:extLst>
                </p:cNvPr>
                <p:cNvPicPr/>
                <p:nvPr/>
              </p:nvPicPr>
              <p:blipFill>
                <a:blip r:embed="rId119"/>
                <a:stretch>
                  <a:fillRect/>
                </a:stretch>
              </p:blipFill>
              <p:spPr>
                <a:xfrm>
                  <a:off x="3108394" y="3005486"/>
                  <a:ext cx="3204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0" name="Ink 189">
                  <a:extLst>
                    <a:ext uri="{FF2B5EF4-FFF2-40B4-BE49-F238E27FC236}">
                      <a16:creationId xmlns:a16="http://schemas.microsoft.com/office/drawing/2014/main" id="{464AD4C5-02FD-4760-8F9F-E6474D35F7AB}"/>
                    </a:ext>
                  </a:extLst>
                </p14:cNvPr>
                <p14:cNvContentPartPr/>
                <p14:nvPr/>
              </p14:nvContentPartPr>
              <p14:xfrm>
                <a:off x="3549754" y="3110246"/>
                <a:ext cx="301320" cy="432720"/>
              </p14:xfrm>
            </p:contentPart>
          </mc:Choice>
          <mc:Fallback xmlns="">
            <p:pic>
              <p:nvPicPr>
                <p:cNvPr id="190" name="Ink 189">
                  <a:extLst>
                    <a:ext uri="{FF2B5EF4-FFF2-40B4-BE49-F238E27FC236}">
                      <a16:creationId xmlns:a16="http://schemas.microsoft.com/office/drawing/2014/main" id="{464AD4C5-02FD-4760-8F9F-E6474D35F7AB}"/>
                    </a:ext>
                  </a:extLst>
                </p:cNvPr>
                <p:cNvPicPr/>
                <p:nvPr/>
              </p:nvPicPr>
              <p:blipFill>
                <a:blip r:embed="rId121"/>
                <a:stretch>
                  <a:fillRect/>
                </a:stretch>
              </p:blipFill>
              <p:spPr>
                <a:xfrm>
                  <a:off x="3514114" y="3074246"/>
                  <a:ext cx="37296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2" name="Ink 191">
                  <a:extLst>
                    <a:ext uri="{FF2B5EF4-FFF2-40B4-BE49-F238E27FC236}">
                      <a16:creationId xmlns:a16="http://schemas.microsoft.com/office/drawing/2014/main" id="{D63AF5B5-CD13-44E1-BDAE-E763A8977277}"/>
                    </a:ext>
                  </a:extLst>
                </p14:cNvPr>
                <p14:cNvContentPartPr/>
                <p14:nvPr/>
              </p14:nvContentPartPr>
              <p14:xfrm>
                <a:off x="2014714" y="3711806"/>
                <a:ext cx="2748240" cy="479880"/>
              </p14:xfrm>
            </p:contentPart>
          </mc:Choice>
          <mc:Fallback xmlns="">
            <p:pic>
              <p:nvPicPr>
                <p:cNvPr id="192" name="Ink 191">
                  <a:extLst>
                    <a:ext uri="{FF2B5EF4-FFF2-40B4-BE49-F238E27FC236}">
                      <a16:creationId xmlns:a16="http://schemas.microsoft.com/office/drawing/2014/main" id="{D63AF5B5-CD13-44E1-BDAE-E763A8977277}"/>
                    </a:ext>
                  </a:extLst>
                </p:cNvPr>
                <p:cNvPicPr/>
                <p:nvPr/>
              </p:nvPicPr>
              <p:blipFill>
                <a:blip r:embed="rId123"/>
                <a:stretch>
                  <a:fillRect/>
                </a:stretch>
              </p:blipFill>
              <p:spPr>
                <a:xfrm>
                  <a:off x="1978714" y="3675806"/>
                  <a:ext cx="2819880" cy="551520"/>
                </a:xfrm>
                <a:prstGeom prst="rect">
                  <a:avLst/>
                </a:prstGeom>
              </p:spPr>
            </p:pic>
          </mc:Fallback>
        </mc:AlternateContent>
      </p:grpSp>
      <p:grpSp>
        <p:nvGrpSpPr>
          <p:cNvPr id="202" name="Group 201">
            <a:extLst>
              <a:ext uri="{FF2B5EF4-FFF2-40B4-BE49-F238E27FC236}">
                <a16:creationId xmlns:a16="http://schemas.microsoft.com/office/drawing/2014/main" id="{F661B24A-E0C3-44F9-8388-DF6D34D7A197}"/>
              </a:ext>
            </a:extLst>
          </p:cNvPr>
          <p:cNvGrpSpPr/>
          <p:nvPr/>
        </p:nvGrpSpPr>
        <p:grpSpPr>
          <a:xfrm>
            <a:off x="5323834" y="2930966"/>
            <a:ext cx="2471040" cy="1328400"/>
            <a:chOff x="5323834" y="2930966"/>
            <a:chExt cx="2471040" cy="1328400"/>
          </a:xfrm>
        </p:grpSpPr>
        <mc:AlternateContent xmlns:mc="http://schemas.openxmlformats.org/markup-compatibility/2006" xmlns:p14="http://schemas.microsoft.com/office/powerpoint/2010/main">
          <mc:Choice Requires="p14">
            <p:contentPart p14:bwMode="auto" r:id="rId124">
              <p14:nvContentPartPr>
                <p14:cNvPr id="194" name="Ink 193">
                  <a:extLst>
                    <a:ext uri="{FF2B5EF4-FFF2-40B4-BE49-F238E27FC236}">
                      <a16:creationId xmlns:a16="http://schemas.microsoft.com/office/drawing/2014/main" id="{4738D192-BC95-4035-88AE-A7F598A00DC1}"/>
                    </a:ext>
                  </a:extLst>
                </p14:cNvPr>
                <p14:cNvContentPartPr/>
                <p14:nvPr/>
              </p14:nvContentPartPr>
              <p14:xfrm>
                <a:off x="5809474" y="3034286"/>
                <a:ext cx="39960" cy="498240"/>
              </p14:xfrm>
            </p:contentPart>
          </mc:Choice>
          <mc:Fallback xmlns="">
            <p:pic>
              <p:nvPicPr>
                <p:cNvPr id="194" name="Ink 193">
                  <a:extLst>
                    <a:ext uri="{FF2B5EF4-FFF2-40B4-BE49-F238E27FC236}">
                      <a16:creationId xmlns:a16="http://schemas.microsoft.com/office/drawing/2014/main" id="{4738D192-BC95-4035-88AE-A7F598A00DC1}"/>
                    </a:ext>
                  </a:extLst>
                </p:cNvPr>
                <p:cNvPicPr/>
                <p:nvPr/>
              </p:nvPicPr>
              <p:blipFill>
                <a:blip r:embed="rId125"/>
                <a:stretch>
                  <a:fillRect/>
                </a:stretch>
              </p:blipFill>
              <p:spPr>
                <a:xfrm>
                  <a:off x="5773834" y="2998286"/>
                  <a:ext cx="11160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5" name="Ink 194">
                  <a:extLst>
                    <a:ext uri="{FF2B5EF4-FFF2-40B4-BE49-F238E27FC236}">
                      <a16:creationId xmlns:a16="http://schemas.microsoft.com/office/drawing/2014/main" id="{BFF68AA1-507B-43AB-BFAB-FAFBCA232F2E}"/>
                    </a:ext>
                  </a:extLst>
                </p14:cNvPr>
                <p14:cNvContentPartPr/>
                <p14:nvPr/>
              </p14:nvContentPartPr>
              <p14:xfrm>
                <a:off x="5840434" y="2981006"/>
                <a:ext cx="290880" cy="524880"/>
              </p14:xfrm>
            </p:contentPart>
          </mc:Choice>
          <mc:Fallback xmlns="">
            <p:pic>
              <p:nvPicPr>
                <p:cNvPr id="195" name="Ink 194">
                  <a:extLst>
                    <a:ext uri="{FF2B5EF4-FFF2-40B4-BE49-F238E27FC236}">
                      <a16:creationId xmlns:a16="http://schemas.microsoft.com/office/drawing/2014/main" id="{BFF68AA1-507B-43AB-BFAB-FAFBCA232F2E}"/>
                    </a:ext>
                  </a:extLst>
                </p:cNvPr>
                <p:cNvPicPr/>
                <p:nvPr/>
              </p:nvPicPr>
              <p:blipFill>
                <a:blip r:embed="rId127"/>
                <a:stretch>
                  <a:fillRect/>
                </a:stretch>
              </p:blipFill>
              <p:spPr>
                <a:xfrm>
                  <a:off x="5804434" y="2945366"/>
                  <a:ext cx="3625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6" name="Ink 195">
                  <a:extLst>
                    <a:ext uri="{FF2B5EF4-FFF2-40B4-BE49-F238E27FC236}">
                      <a16:creationId xmlns:a16="http://schemas.microsoft.com/office/drawing/2014/main" id="{EADDFAC7-A00A-4602-A321-B8B2886F46AC}"/>
                    </a:ext>
                  </a:extLst>
                </p14:cNvPr>
                <p14:cNvContentPartPr/>
                <p14:nvPr/>
              </p14:nvContentPartPr>
              <p14:xfrm>
                <a:off x="6297274" y="2930966"/>
                <a:ext cx="49320" cy="533160"/>
              </p14:xfrm>
            </p:contentPart>
          </mc:Choice>
          <mc:Fallback xmlns="">
            <p:pic>
              <p:nvPicPr>
                <p:cNvPr id="196" name="Ink 195">
                  <a:extLst>
                    <a:ext uri="{FF2B5EF4-FFF2-40B4-BE49-F238E27FC236}">
                      <a16:creationId xmlns:a16="http://schemas.microsoft.com/office/drawing/2014/main" id="{EADDFAC7-A00A-4602-A321-B8B2886F46AC}"/>
                    </a:ext>
                  </a:extLst>
                </p:cNvPr>
                <p:cNvPicPr/>
                <p:nvPr/>
              </p:nvPicPr>
              <p:blipFill>
                <a:blip r:embed="rId129"/>
                <a:stretch>
                  <a:fillRect/>
                </a:stretch>
              </p:blipFill>
              <p:spPr>
                <a:xfrm>
                  <a:off x="6261634" y="2894966"/>
                  <a:ext cx="1209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97" name="Ink 196">
                  <a:extLst>
                    <a:ext uri="{FF2B5EF4-FFF2-40B4-BE49-F238E27FC236}">
                      <a16:creationId xmlns:a16="http://schemas.microsoft.com/office/drawing/2014/main" id="{1BE78847-A93F-40BF-ABCF-27CD50DF7094}"/>
                    </a:ext>
                  </a:extLst>
                </p14:cNvPr>
                <p14:cNvContentPartPr/>
                <p14:nvPr/>
              </p14:nvContentPartPr>
              <p14:xfrm>
                <a:off x="6134914" y="2936006"/>
                <a:ext cx="603360" cy="61200"/>
              </p14:xfrm>
            </p:contentPart>
          </mc:Choice>
          <mc:Fallback xmlns="">
            <p:pic>
              <p:nvPicPr>
                <p:cNvPr id="197" name="Ink 196">
                  <a:extLst>
                    <a:ext uri="{FF2B5EF4-FFF2-40B4-BE49-F238E27FC236}">
                      <a16:creationId xmlns:a16="http://schemas.microsoft.com/office/drawing/2014/main" id="{1BE78847-A93F-40BF-ABCF-27CD50DF7094}"/>
                    </a:ext>
                  </a:extLst>
                </p:cNvPr>
                <p:cNvPicPr/>
                <p:nvPr/>
              </p:nvPicPr>
              <p:blipFill>
                <a:blip r:embed="rId131"/>
                <a:stretch>
                  <a:fillRect/>
                </a:stretch>
              </p:blipFill>
              <p:spPr>
                <a:xfrm>
                  <a:off x="6099274" y="2900006"/>
                  <a:ext cx="675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99" name="Ink 198">
                  <a:extLst>
                    <a:ext uri="{FF2B5EF4-FFF2-40B4-BE49-F238E27FC236}">
                      <a16:creationId xmlns:a16="http://schemas.microsoft.com/office/drawing/2014/main" id="{284ED545-5F4A-4720-9086-A90818195618}"/>
                    </a:ext>
                  </a:extLst>
                </p14:cNvPr>
                <p14:cNvContentPartPr/>
                <p14:nvPr/>
              </p14:nvContentPartPr>
              <p14:xfrm>
                <a:off x="6736834" y="2999006"/>
                <a:ext cx="304560" cy="360720"/>
              </p14:xfrm>
            </p:contentPart>
          </mc:Choice>
          <mc:Fallback xmlns="">
            <p:pic>
              <p:nvPicPr>
                <p:cNvPr id="199" name="Ink 198">
                  <a:extLst>
                    <a:ext uri="{FF2B5EF4-FFF2-40B4-BE49-F238E27FC236}">
                      <a16:creationId xmlns:a16="http://schemas.microsoft.com/office/drawing/2014/main" id="{284ED545-5F4A-4720-9086-A90818195618}"/>
                    </a:ext>
                  </a:extLst>
                </p:cNvPr>
                <p:cNvPicPr/>
                <p:nvPr/>
              </p:nvPicPr>
              <p:blipFill>
                <a:blip r:embed="rId133"/>
                <a:stretch>
                  <a:fillRect/>
                </a:stretch>
              </p:blipFill>
              <p:spPr>
                <a:xfrm>
                  <a:off x="6700834" y="2963366"/>
                  <a:ext cx="3762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1" name="Ink 200">
                  <a:extLst>
                    <a:ext uri="{FF2B5EF4-FFF2-40B4-BE49-F238E27FC236}">
                      <a16:creationId xmlns:a16="http://schemas.microsoft.com/office/drawing/2014/main" id="{8F458279-B16B-4715-B954-27BDEE5B5E7A}"/>
                    </a:ext>
                  </a:extLst>
                </p14:cNvPr>
                <p14:cNvContentPartPr/>
                <p14:nvPr/>
              </p14:nvContentPartPr>
              <p14:xfrm>
                <a:off x="5323834" y="3613166"/>
                <a:ext cx="2471040" cy="646200"/>
              </p14:xfrm>
            </p:contentPart>
          </mc:Choice>
          <mc:Fallback xmlns="">
            <p:pic>
              <p:nvPicPr>
                <p:cNvPr id="201" name="Ink 200">
                  <a:extLst>
                    <a:ext uri="{FF2B5EF4-FFF2-40B4-BE49-F238E27FC236}">
                      <a16:creationId xmlns:a16="http://schemas.microsoft.com/office/drawing/2014/main" id="{8F458279-B16B-4715-B954-27BDEE5B5E7A}"/>
                    </a:ext>
                  </a:extLst>
                </p:cNvPr>
                <p:cNvPicPr/>
                <p:nvPr/>
              </p:nvPicPr>
              <p:blipFill>
                <a:blip r:embed="rId135"/>
                <a:stretch>
                  <a:fillRect/>
                </a:stretch>
              </p:blipFill>
              <p:spPr>
                <a:xfrm>
                  <a:off x="5287834" y="3577526"/>
                  <a:ext cx="2542680" cy="71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35" name="Ink 34">
                <a:extLst>
                  <a:ext uri="{FF2B5EF4-FFF2-40B4-BE49-F238E27FC236}">
                    <a16:creationId xmlns:a16="http://schemas.microsoft.com/office/drawing/2014/main" id="{989C6180-3492-487E-BE97-687C2B458129}"/>
                  </a:ext>
                </a:extLst>
              </p14:cNvPr>
              <p14:cNvContentPartPr/>
              <p14:nvPr/>
            </p14:nvContentPartPr>
            <p14:xfrm>
              <a:off x="4987234" y="2618126"/>
              <a:ext cx="33480" cy="3107880"/>
            </p14:xfrm>
          </p:contentPart>
        </mc:Choice>
        <mc:Fallback xmlns="">
          <p:pic>
            <p:nvPicPr>
              <p:cNvPr id="35" name="Ink 34">
                <a:extLst>
                  <a:ext uri="{FF2B5EF4-FFF2-40B4-BE49-F238E27FC236}">
                    <a16:creationId xmlns:a16="http://schemas.microsoft.com/office/drawing/2014/main" id="{989C6180-3492-487E-BE97-687C2B458129}"/>
                  </a:ext>
                </a:extLst>
              </p:cNvPr>
              <p:cNvPicPr/>
              <p:nvPr/>
            </p:nvPicPr>
            <p:blipFill>
              <a:blip r:embed="rId137"/>
              <a:stretch>
                <a:fillRect/>
              </a:stretch>
            </p:blipFill>
            <p:spPr>
              <a:xfrm>
                <a:off x="4924594" y="2555126"/>
                <a:ext cx="159120" cy="3233520"/>
              </a:xfrm>
              <a:prstGeom prst="rect">
                <a:avLst/>
              </a:prstGeom>
            </p:spPr>
          </p:pic>
        </mc:Fallback>
      </mc:AlternateContent>
      <p:grpSp>
        <p:nvGrpSpPr>
          <p:cNvPr id="46" name="Group 45">
            <a:extLst>
              <a:ext uri="{FF2B5EF4-FFF2-40B4-BE49-F238E27FC236}">
                <a16:creationId xmlns:a16="http://schemas.microsoft.com/office/drawing/2014/main" id="{F062A25B-F95C-40D1-88D1-CEE1B1D762C5}"/>
              </a:ext>
            </a:extLst>
          </p:cNvPr>
          <p:cNvGrpSpPr/>
          <p:nvPr/>
        </p:nvGrpSpPr>
        <p:grpSpPr>
          <a:xfrm>
            <a:off x="4034314" y="1947806"/>
            <a:ext cx="2030040" cy="518400"/>
            <a:chOff x="4172554" y="1931246"/>
            <a:chExt cx="2030040" cy="518400"/>
          </a:xfrm>
        </p:grpSpPr>
        <mc:AlternateContent xmlns:mc="http://schemas.openxmlformats.org/markup-compatibility/2006" xmlns:p14="http://schemas.microsoft.com/office/powerpoint/2010/main">
          <mc:Choice Requires="p14">
            <p:contentPart p14:bwMode="auto" r:id="rId138">
              <p14:nvContentPartPr>
                <p14:cNvPr id="36" name="Ink 35">
                  <a:extLst>
                    <a:ext uri="{FF2B5EF4-FFF2-40B4-BE49-F238E27FC236}">
                      <a16:creationId xmlns:a16="http://schemas.microsoft.com/office/drawing/2014/main" id="{DE7B6CD4-0A55-4568-85EB-A95CE06A2556}"/>
                    </a:ext>
                  </a:extLst>
                </p14:cNvPr>
                <p14:cNvContentPartPr/>
                <p14:nvPr/>
              </p14:nvContentPartPr>
              <p14:xfrm>
                <a:off x="4178314" y="2000006"/>
                <a:ext cx="231480" cy="416520"/>
              </p14:xfrm>
            </p:contentPart>
          </mc:Choice>
          <mc:Fallback xmlns="">
            <p:pic>
              <p:nvPicPr>
                <p:cNvPr id="36" name="Ink 35">
                  <a:extLst>
                    <a:ext uri="{FF2B5EF4-FFF2-40B4-BE49-F238E27FC236}">
                      <a16:creationId xmlns:a16="http://schemas.microsoft.com/office/drawing/2014/main" id="{DE7B6CD4-0A55-4568-85EB-A95CE06A2556}"/>
                    </a:ext>
                  </a:extLst>
                </p:cNvPr>
                <p:cNvPicPr/>
                <p:nvPr/>
              </p:nvPicPr>
              <p:blipFill>
                <a:blip r:embed="rId139"/>
                <a:stretch>
                  <a:fillRect/>
                </a:stretch>
              </p:blipFill>
              <p:spPr>
                <a:xfrm>
                  <a:off x="4160674" y="1982006"/>
                  <a:ext cx="2671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 name="Ink 36">
                  <a:extLst>
                    <a:ext uri="{FF2B5EF4-FFF2-40B4-BE49-F238E27FC236}">
                      <a16:creationId xmlns:a16="http://schemas.microsoft.com/office/drawing/2014/main" id="{39880C39-A889-4B25-9C5F-DC04CC4B2609}"/>
                    </a:ext>
                  </a:extLst>
                </p14:cNvPr>
                <p14:cNvContentPartPr/>
                <p14:nvPr/>
              </p14:nvContentPartPr>
              <p14:xfrm>
                <a:off x="4193434" y="2154086"/>
                <a:ext cx="188640" cy="23760"/>
              </p14:xfrm>
            </p:contentPart>
          </mc:Choice>
          <mc:Fallback xmlns="">
            <p:pic>
              <p:nvPicPr>
                <p:cNvPr id="37" name="Ink 36">
                  <a:extLst>
                    <a:ext uri="{FF2B5EF4-FFF2-40B4-BE49-F238E27FC236}">
                      <a16:creationId xmlns:a16="http://schemas.microsoft.com/office/drawing/2014/main" id="{39880C39-A889-4B25-9C5F-DC04CC4B2609}"/>
                    </a:ext>
                  </a:extLst>
                </p:cNvPr>
                <p:cNvPicPr/>
                <p:nvPr/>
              </p:nvPicPr>
              <p:blipFill>
                <a:blip r:embed="rId141"/>
                <a:stretch>
                  <a:fillRect/>
                </a:stretch>
              </p:blipFill>
              <p:spPr>
                <a:xfrm>
                  <a:off x="4175434" y="2136446"/>
                  <a:ext cx="224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8" name="Ink 37">
                  <a:extLst>
                    <a:ext uri="{FF2B5EF4-FFF2-40B4-BE49-F238E27FC236}">
                      <a16:creationId xmlns:a16="http://schemas.microsoft.com/office/drawing/2014/main" id="{1DFBCE0A-BF80-497D-A560-AAE525359A32}"/>
                    </a:ext>
                  </a:extLst>
                </p14:cNvPr>
                <p14:cNvContentPartPr/>
                <p14:nvPr/>
              </p14:nvContentPartPr>
              <p14:xfrm>
                <a:off x="4172554" y="1937006"/>
                <a:ext cx="292320" cy="41760"/>
              </p14:xfrm>
            </p:contentPart>
          </mc:Choice>
          <mc:Fallback xmlns="">
            <p:pic>
              <p:nvPicPr>
                <p:cNvPr id="38" name="Ink 37">
                  <a:extLst>
                    <a:ext uri="{FF2B5EF4-FFF2-40B4-BE49-F238E27FC236}">
                      <a16:creationId xmlns:a16="http://schemas.microsoft.com/office/drawing/2014/main" id="{1DFBCE0A-BF80-497D-A560-AAE525359A32}"/>
                    </a:ext>
                  </a:extLst>
                </p:cNvPr>
                <p:cNvPicPr/>
                <p:nvPr/>
              </p:nvPicPr>
              <p:blipFill>
                <a:blip r:embed="rId143"/>
                <a:stretch>
                  <a:fillRect/>
                </a:stretch>
              </p:blipFill>
              <p:spPr>
                <a:xfrm>
                  <a:off x="4154554" y="1919366"/>
                  <a:ext cx="327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9" name="Ink 38">
                  <a:extLst>
                    <a:ext uri="{FF2B5EF4-FFF2-40B4-BE49-F238E27FC236}">
                      <a16:creationId xmlns:a16="http://schemas.microsoft.com/office/drawing/2014/main" id="{80D327A3-FF29-4DDC-B6D7-8BA0F0904A00}"/>
                    </a:ext>
                  </a:extLst>
                </p14:cNvPr>
                <p14:cNvContentPartPr/>
                <p14:nvPr/>
              </p14:nvContentPartPr>
              <p14:xfrm>
                <a:off x="4549474" y="1971926"/>
                <a:ext cx="269280" cy="477720"/>
              </p14:xfrm>
            </p:contentPart>
          </mc:Choice>
          <mc:Fallback xmlns="">
            <p:pic>
              <p:nvPicPr>
                <p:cNvPr id="39" name="Ink 38">
                  <a:extLst>
                    <a:ext uri="{FF2B5EF4-FFF2-40B4-BE49-F238E27FC236}">
                      <a16:creationId xmlns:a16="http://schemas.microsoft.com/office/drawing/2014/main" id="{80D327A3-FF29-4DDC-B6D7-8BA0F0904A00}"/>
                    </a:ext>
                  </a:extLst>
                </p:cNvPr>
                <p:cNvPicPr/>
                <p:nvPr/>
              </p:nvPicPr>
              <p:blipFill>
                <a:blip r:embed="rId145"/>
                <a:stretch>
                  <a:fillRect/>
                </a:stretch>
              </p:blipFill>
              <p:spPr>
                <a:xfrm>
                  <a:off x="4531834" y="1953926"/>
                  <a:ext cx="30492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0" name="Ink 39">
                  <a:extLst>
                    <a:ext uri="{FF2B5EF4-FFF2-40B4-BE49-F238E27FC236}">
                      <a16:creationId xmlns:a16="http://schemas.microsoft.com/office/drawing/2014/main" id="{836DDA62-A579-42AD-88D5-D9035498B5BC}"/>
                    </a:ext>
                  </a:extLst>
                </p14:cNvPr>
                <p14:cNvContentPartPr/>
                <p14:nvPr/>
              </p14:nvContentPartPr>
              <p14:xfrm>
                <a:off x="4893634" y="1993526"/>
                <a:ext cx="254160" cy="440280"/>
              </p14:xfrm>
            </p:contentPart>
          </mc:Choice>
          <mc:Fallback xmlns="">
            <p:pic>
              <p:nvPicPr>
                <p:cNvPr id="40" name="Ink 39">
                  <a:extLst>
                    <a:ext uri="{FF2B5EF4-FFF2-40B4-BE49-F238E27FC236}">
                      <a16:creationId xmlns:a16="http://schemas.microsoft.com/office/drawing/2014/main" id="{836DDA62-A579-42AD-88D5-D9035498B5BC}"/>
                    </a:ext>
                  </a:extLst>
                </p:cNvPr>
                <p:cNvPicPr/>
                <p:nvPr/>
              </p:nvPicPr>
              <p:blipFill>
                <a:blip r:embed="rId147"/>
                <a:stretch>
                  <a:fillRect/>
                </a:stretch>
              </p:blipFill>
              <p:spPr>
                <a:xfrm>
                  <a:off x="4875994" y="1975526"/>
                  <a:ext cx="2898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1" name="Ink 40">
                  <a:extLst>
                    <a:ext uri="{FF2B5EF4-FFF2-40B4-BE49-F238E27FC236}">
                      <a16:creationId xmlns:a16="http://schemas.microsoft.com/office/drawing/2014/main" id="{A15F7A86-1133-4FB2-8DCF-7E8085AA5C81}"/>
                    </a:ext>
                  </a:extLst>
                </p14:cNvPr>
                <p14:cNvContentPartPr/>
                <p14:nvPr/>
              </p14:nvContentPartPr>
              <p14:xfrm>
                <a:off x="4917034" y="2165246"/>
                <a:ext cx="255960" cy="38880"/>
              </p14:xfrm>
            </p:contentPart>
          </mc:Choice>
          <mc:Fallback xmlns="">
            <p:pic>
              <p:nvPicPr>
                <p:cNvPr id="41" name="Ink 40">
                  <a:extLst>
                    <a:ext uri="{FF2B5EF4-FFF2-40B4-BE49-F238E27FC236}">
                      <a16:creationId xmlns:a16="http://schemas.microsoft.com/office/drawing/2014/main" id="{A15F7A86-1133-4FB2-8DCF-7E8085AA5C81}"/>
                    </a:ext>
                  </a:extLst>
                </p:cNvPr>
                <p:cNvPicPr/>
                <p:nvPr/>
              </p:nvPicPr>
              <p:blipFill>
                <a:blip r:embed="rId149"/>
                <a:stretch>
                  <a:fillRect/>
                </a:stretch>
              </p:blipFill>
              <p:spPr>
                <a:xfrm>
                  <a:off x="4899034" y="2147606"/>
                  <a:ext cx="291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2" name="Ink 41">
                  <a:extLst>
                    <a:ext uri="{FF2B5EF4-FFF2-40B4-BE49-F238E27FC236}">
                      <a16:creationId xmlns:a16="http://schemas.microsoft.com/office/drawing/2014/main" id="{B661015A-E22B-4250-9237-36CD7F38E7C3}"/>
                    </a:ext>
                  </a:extLst>
                </p14:cNvPr>
                <p14:cNvContentPartPr/>
                <p14:nvPr/>
              </p14:nvContentPartPr>
              <p14:xfrm>
                <a:off x="4927114" y="1931246"/>
                <a:ext cx="364320" cy="88920"/>
              </p14:xfrm>
            </p:contentPart>
          </mc:Choice>
          <mc:Fallback xmlns="">
            <p:pic>
              <p:nvPicPr>
                <p:cNvPr id="42" name="Ink 41">
                  <a:extLst>
                    <a:ext uri="{FF2B5EF4-FFF2-40B4-BE49-F238E27FC236}">
                      <a16:creationId xmlns:a16="http://schemas.microsoft.com/office/drawing/2014/main" id="{B661015A-E22B-4250-9237-36CD7F38E7C3}"/>
                    </a:ext>
                  </a:extLst>
                </p:cNvPr>
                <p:cNvPicPr/>
                <p:nvPr/>
              </p:nvPicPr>
              <p:blipFill>
                <a:blip r:embed="rId151"/>
                <a:stretch>
                  <a:fillRect/>
                </a:stretch>
              </p:blipFill>
              <p:spPr>
                <a:xfrm>
                  <a:off x="4909474" y="1913246"/>
                  <a:ext cx="399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3" name="Ink 42">
                  <a:extLst>
                    <a:ext uri="{FF2B5EF4-FFF2-40B4-BE49-F238E27FC236}">
                      <a16:creationId xmlns:a16="http://schemas.microsoft.com/office/drawing/2014/main" id="{1AF7D9BE-430C-4C6F-846A-19DB5089F9B3}"/>
                    </a:ext>
                  </a:extLst>
                </p14:cNvPr>
                <p14:cNvContentPartPr/>
                <p14:nvPr/>
              </p14:nvContentPartPr>
              <p14:xfrm>
                <a:off x="5244634" y="1994246"/>
                <a:ext cx="471600" cy="424800"/>
              </p14:xfrm>
            </p:contentPart>
          </mc:Choice>
          <mc:Fallback xmlns="">
            <p:pic>
              <p:nvPicPr>
                <p:cNvPr id="43" name="Ink 42">
                  <a:extLst>
                    <a:ext uri="{FF2B5EF4-FFF2-40B4-BE49-F238E27FC236}">
                      <a16:creationId xmlns:a16="http://schemas.microsoft.com/office/drawing/2014/main" id="{1AF7D9BE-430C-4C6F-846A-19DB5089F9B3}"/>
                    </a:ext>
                  </a:extLst>
                </p:cNvPr>
                <p:cNvPicPr/>
                <p:nvPr/>
              </p:nvPicPr>
              <p:blipFill>
                <a:blip r:embed="rId153"/>
                <a:stretch>
                  <a:fillRect/>
                </a:stretch>
              </p:blipFill>
              <p:spPr>
                <a:xfrm>
                  <a:off x="5226994" y="1976246"/>
                  <a:ext cx="507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4" name="Ink 43">
                  <a:extLst>
                    <a:ext uri="{FF2B5EF4-FFF2-40B4-BE49-F238E27FC236}">
                      <a16:creationId xmlns:a16="http://schemas.microsoft.com/office/drawing/2014/main" id="{6CBA4DFE-7933-4AA8-A7F1-5BA0EA081FD6}"/>
                    </a:ext>
                  </a:extLst>
                </p14:cNvPr>
                <p14:cNvContentPartPr/>
                <p14:nvPr/>
              </p14:nvContentPartPr>
              <p14:xfrm>
                <a:off x="5867434" y="1959326"/>
                <a:ext cx="42480" cy="415080"/>
              </p14:xfrm>
            </p:contentPart>
          </mc:Choice>
          <mc:Fallback xmlns="">
            <p:pic>
              <p:nvPicPr>
                <p:cNvPr id="44" name="Ink 43">
                  <a:extLst>
                    <a:ext uri="{FF2B5EF4-FFF2-40B4-BE49-F238E27FC236}">
                      <a16:creationId xmlns:a16="http://schemas.microsoft.com/office/drawing/2014/main" id="{6CBA4DFE-7933-4AA8-A7F1-5BA0EA081FD6}"/>
                    </a:ext>
                  </a:extLst>
                </p:cNvPr>
                <p:cNvPicPr/>
                <p:nvPr/>
              </p:nvPicPr>
              <p:blipFill>
                <a:blip r:embed="rId155"/>
                <a:stretch>
                  <a:fillRect/>
                </a:stretch>
              </p:blipFill>
              <p:spPr>
                <a:xfrm>
                  <a:off x="5849794" y="1941326"/>
                  <a:ext cx="78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5" name="Ink 44">
                  <a:extLst>
                    <a:ext uri="{FF2B5EF4-FFF2-40B4-BE49-F238E27FC236}">
                      <a16:creationId xmlns:a16="http://schemas.microsoft.com/office/drawing/2014/main" id="{707433D2-6C5C-4908-B1C6-1172491D2414}"/>
                    </a:ext>
                  </a:extLst>
                </p14:cNvPr>
                <p14:cNvContentPartPr/>
                <p14:nvPr/>
              </p14:nvContentPartPr>
              <p14:xfrm>
                <a:off x="5786434" y="1938446"/>
                <a:ext cx="416160" cy="27720"/>
              </p14:xfrm>
            </p:contentPart>
          </mc:Choice>
          <mc:Fallback xmlns="">
            <p:pic>
              <p:nvPicPr>
                <p:cNvPr id="45" name="Ink 44">
                  <a:extLst>
                    <a:ext uri="{FF2B5EF4-FFF2-40B4-BE49-F238E27FC236}">
                      <a16:creationId xmlns:a16="http://schemas.microsoft.com/office/drawing/2014/main" id="{707433D2-6C5C-4908-B1C6-1172491D2414}"/>
                    </a:ext>
                  </a:extLst>
                </p:cNvPr>
                <p:cNvPicPr/>
                <p:nvPr/>
              </p:nvPicPr>
              <p:blipFill>
                <a:blip r:embed="rId157"/>
                <a:stretch>
                  <a:fillRect/>
                </a:stretch>
              </p:blipFill>
              <p:spPr>
                <a:xfrm>
                  <a:off x="5768434" y="1920806"/>
                  <a:ext cx="451800" cy="63360"/>
                </a:xfrm>
                <a:prstGeom prst="rect">
                  <a:avLst/>
                </a:prstGeom>
              </p:spPr>
            </p:pic>
          </mc:Fallback>
        </mc:AlternateContent>
      </p:grpSp>
      <p:grpSp>
        <p:nvGrpSpPr>
          <p:cNvPr id="74" name="Group 73">
            <a:extLst>
              <a:ext uri="{FF2B5EF4-FFF2-40B4-BE49-F238E27FC236}">
                <a16:creationId xmlns:a16="http://schemas.microsoft.com/office/drawing/2014/main" id="{B3C52C5C-1B5E-48CD-89F8-1D414946A0AA}"/>
              </a:ext>
            </a:extLst>
          </p:cNvPr>
          <p:cNvGrpSpPr/>
          <p:nvPr/>
        </p:nvGrpSpPr>
        <p:grpSpPr>
          <a:xfrm>
            <a:off x="198514" y="1619486"/>
            <a:ext cx="1943640" cy="1258920"/>
            <a:chOff x="198514" y="1619486"/>
            <a:chExt cx="1943640" cy="1258920"/>
          </a:xfrm>
        </p:grpSpPr>
        <mc:AlternateContent xmlns:mc="http://schemas.openxmlformats.org/markup-compatibility/2006" xmlns:p14="http://schemas.microsoft.com/office/powerpoint/2010/main">
          <mc:Choice Requires="p14">
            <p:contentPart p14:bwMode="auto" r:id="rId158">
              <p14:nvContentPartPr>
                <p14:cNvPr id="47" name="Ink 46">
                  <a:extLst>
                    <a:ext uri="{FF2B5EF4-FFF2-40B4-BE49-F238E27FC236}">
                      <a16:creationId xmlns:a16="http://schemas.microsoft.com/office/drawing/2014/main" id="{2955AF1C-8057-49EF-8426-A3A8EA1C0871}"/>
                    </a:ext>
                  </a:extLst>
                </p14:cNvPr>
                <p14:cNvContentPartPr/>
                <p14:nvPr/>
              </p14:nvContentPartPr>
              <p14:xfrm>
                <a:off x="198514" y="1884446"/>
                <a:ext cx="346320" cy="360720"/>
              </p14:xfrm>
            </p:contentPart>
          </mc:Choice>
          <mc:Fallback xmlns="">
            <p:pic>
              <p:nvPicPr>
                <p:cNvPr id="47" name="Ink 46">
                  <a:extLst>
                    <a:ext uri="{FF2B5EF4-FFF2-40B4-BE49-F238E27FC236}">
                      <a16:creationId xmlns:a16="http://schemas.microsoft.com/office/drawing/2014/main" id="{2955AF1C-8057-49EF-8426-A3A8EA1C0871}"/>
                    </a:ext>
                  </a:extLst>
                </p:cNvPr>
                <p:cNvPicPr/>
                <p:nvPr/>
              </p:nvPicPr>
              <p:blipFill>
                <a:blip r:embed="rId159"/>
                <a:stretch>
                  <a:fillRect/>
                </a:stretch>
              </p:blipFill>
              <p:spPr>
                <a:xfrm>
                  <a:off x="180514" y="1866446"/>
                  <a:ext cx="3819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8" name="Ink 47">
                  <a:extLst>
                    <a:ext uri="{FF2B5EF4-FFF2-40B4-BE49-F238E27FC236}">
                      <a16:creationId xmlns:a16="http://schemas.microsoft.com/office/drawing/2014/main" id="{CCD2E4ED-C953-4FAE-A5C9-0220BB3B0A9D}"/>
                    </a:ext>
                  </a:extLst>
                </p14:cNvPr>
                <p14:cNvContentPartPr/>
                <p14:nvPr/>
              </p14:nvContentPartPr>
              <p14:xfrm>
                <a:off x="624394" y="1907846"/>
                <a:ext cx="261000" cy="176400"/>
              </p14:xfrm>
            </p:contentPart>
          </mc:Choice>
          <mc:Fallback xmlns="">
            <p:pic>
              <p:nvPicPr>
                <p:cNvPr id="48" name="Ink 47">
                  <a:extLst>
                    <a:ext uri="{FF2B5EF4-FFF2-40B4-BE49-F238E27FC236}">
                      <a16:creationId xmlns:a16="http://schemas.microsoft.com/office/drawing/2014/main" id="{CCD2E4ED-C953-4FAE-A5C9-0220BB3B0A9D}"/>
                    </a:ext>
                  </a:extLst>
                </p:cNvPr>
                <p:cNvPicPr/>
                <p:nvPr/>
              </p:nvPicPr>
              <p:blipFill>
                <a:blip r:embed="rId161"/>
                <a:stretch>
                  <a:fillRect/>
                </a:stretch>
              </p:blipFill>
              <p:spPr>
                <a:xfrm>
                  <a:off x="606754" y="1890206"/>
                  <a:ext cx="296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9" name="Ink 48">
                  <a:extLst>
                    <a:ext uri="{FF2B5EF4-FFF2-40B4-BE49-F238E27FC236}">
                      <a16:creationId xmlns:a16="http://schemas.microsoft.com/office/drawing/2014/main" id="{648628BF-5FE8-4B2B-99CE-1A450C5A88D7}"/>
                    </a:ext>
                  </a:extLst>
                </p14:cNvPr>
                <p14:cNvContentPartPr/>
                <p14:nvPr/>
              </p14:nvContentPartPr>
              <p14:xfrm>
                <a:off x="874954" y="1778966"/>
                <a:ext cx="142560" cy="243360"/>
              </p14:xfrm>
            </p:contentPart>
          </mc:Choice>
          <mc:Fallback xmlns="">
            <p:pic>
              <p:nvPicPr>
                <p:cNvPr id="49" name="Ink 48">
                  <a:extLst>
                    <a:ext uri="{FF2B5EF4-FFF2-40B4-BE49-F238E27FC236}">
                      <a16:creationId xmlns:a16="http://schemas.microsoft.com/office/drawing/2014/main" id="{648628BF-5FE8-4B2B-99CE-1A450C5A88D7}"/>
                    </a:ext>
                  </a:extLst>
                </p:cNvPr>
                <p:cNvPicPr/>
                <p:nvPr/>
              </p:nvPicPr>
              <p:blipFill>
                <a:blip r:embed="rId163"/>
                <a:stretch>
                  <a:fillRect/>
                </a:stretch>
              </p:blipFill>
              <p:spPr>
                <a:xfrm>
                  <a:off x="856954" y="1760966"/>
                  <a:ext cx="1782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0" name="Ink 49">
                  <a:extLst>
                    <a:ext uri="{FF2B5EF4-FFF2-40B4-BE49-F238E27FC236}">
                      <a16:creationId xmlns:a16="http://schemas.microsoft.com/office/drawing/2014/main" id="{07749379-E5E4-40CF-B65E-CDD9EA4006D5}"/>
                    </a:ext>
                  </a:extLst>
                </p14:cNvPr>
                <p14:cNvContentPartPr/>
                <p14:nvPr/>
              </p14:nvContentPartPr>
              <p14:xfrm>
                <a:off x="1065754" y="1678886"/>
                <a:ext cx="109800" cy="249840"/>
              </p14:xfrm>
            </p:contentPart>
          </mc:Choice>
          <mc:Fallback xmlns="">
            <p:pic>
              <p:nvPicPr>
                <p:cNvPr id="50" name="Ink 49">
                  <a:extLst>
                    <a:ext uri="{FF2B5EF4-FFF2-40B4-BE49-F238E27FC236}">
                      <a16:creationId xmlns:a16="http://schemas.microsoft.com/office/drawing/2014/main" id="{07749379-E5E4-40CF-B65E-CDD9EA4006D5}"/>
                    </a:ext>
                  </a:extLst>
                </p:cNvPr>
                <p:cNvPicPr/>
                <p:nvPr/>
              </p:nvPicPr>
              <p:blipFill>
                <a:blip r:embed="rId165"/>
                <a:stretch>
                  <a:fillRect/>
                </a:stretch>
              </p:blipFill>
              <p:spPr>
                <a:xfrm>
                  <a:off x="1048114" y="1660886"/>
                  <a:ext cx="1454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1" name="Ink 50">
                  <a:extLst>
                    <a:ext uri="{FF2B5EF4-FFF2-40B4-BE49-F238E27FC236}">
                      <a16:creationId xmlns:a16="http://schemas.microsoft.com/office/drawing/2014/main" id="{56C4E3A3-D2B7-419D-A6E8-46626C34A2C4}"/>
                    </a:ext>
                  </a:extLst>
                </p14:cNvPr>
                <p14:cNvContentPartPr/>
                <p14:nvPr/>
              </p14:nvContentPartPr>
              <p14:xfrm>
                <a:off x="1032634" y="1685366"/>
                <a:ext cx="218880" cy="142200"/>
              </p14:xfrm>
            </p:contentPart>
          </mc:Choice>
          <mc:Fallback xmlns="">
            <p:pic>
              <p:nvPicPr>
                <p:cNvPr id="51" name="Ink 50">
                  <a:extLst>
                    <a:ext uri="{FF2B5EF4-FFF2-40B4-BE49-F238E27FC236}">
                      <a16:creationId xmlns:a16="http://schemas.microsoft.com/office/drawing/2014/main" id="{56C4E3A3-D2B7-419D-A6E8-46626C34A2C4}"/>
                    </a:ext>
                  </a:extLst>
                </p:cNvPr>
                <p:cNvPicPr/>
                <p:nvPr/>
              </p:nvPicPr>
              <p:blipFill>
                <a:blip r:embed="rId167"/>
                <a:stretch>
                  <a:fillRect/>
                </a:stretch>
              </p:blipFill>
              <p:spPr>
                <a:xfrm>
                  <a:off x="1014994" y="1667726"/>
                  <a:ext cx="254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4" name="Ink 53">
                  <a:extLst>
                    <a:ext uri="{FF2B5EF4-FFF2-40B4-BE49-F238E27FC236}">
                      <a16:creationId xmlns:a16="http://schemas.microsoft.com/office/drawing/2014/main" id="{103E09E1-5B9B-455F-B32D-9E42DA4FFD34}"/>
                    </a:ext>
                  </a:extLst>
                </p14:cNvPr>
                <p14:cNvContentPartPr/>
                <p14:nvPr/>
              </p14:nvContentPartPr>
              <p14:xfrm>
                <a:off x="247834" y="2503646"/>
                <a:ext cx="250920" cy="303840"/>
              </p14:xfrm>
            </p:contentPart>
          </mc:Choice>
          <mc:Fallback xmlns="">
            <p:pic>
              <p:nvPicPr>
                <p:cNvPr id="54" name="Ink 53">
                  <a:extLst>
                    <a:ext uri="{FF2B5EF4-FFF2-40B4-BE49-F238E27FC236}">
                      <a16:creationId xmlns:a16="http://schemas.microsoft.com/office/drawing/2014/main" id="{103E09E1-5B9B-455F-B32D-9E42DA4FFD34}"/>
                    </a:ext>
                  </a:extLst>
                </p:cNvPr>
                <p:cNvPicPr/>
                <p:nvPr/>
              </p:nvPicPr>
              <p:blipFill>
                <a:blip r:embed="rId169"/>
                <a:stretch>
                  <a:fillRect/>
                </a:stretch>
              </p:blipFill>
              <p:spPr>
                <a:xfrm>
                  <a:off x="230194" y="2485646"/>
                  <a:ext cx="2865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 name="Ink 54">
                  <a:extLst>
                    <a:ext uri="{FF2B5EF4-FFF2-40B4-BE49-F238E27FC236}">
                      <a16:creationId xmlns:a16="http://schemas.microsoft.com/office/drawing/2014/main" id="{6943662C-AC12-4C9A-90CA-74CC305215F5}"/>
                    </a:ext>
                  </a:extLst>
                </p14:cNvPr>
                <p14:cNvContentPartPr/>
                <p14:nvPr/>
              </p14:nvContentPartPr>
              <p14:xfrm>
                <a:off x="571474" y="2535326"/>
                <a:ext cx="100080" cy="175680"/>
              </p14:xfrm>
            </p:contentPart>
          </mc:Choice>
          <mc:Fallback xmlns="">
            <p:pic>
              <p:nvPicPr>
                <p:cNvPr id="55" name="Ink 54">
                  <a:extLst>
                    <a:ext uri="{FF2B5EF4-FFF2-40B4-BE49-F238E27FC236}">
                      <a16:creationId xmlns:a16="http://schemas.microsoft.com/office/drawing/2014/main" id="{6943662C-AC12-4C9A-90CA-74CC305215F5}"/>
                    </a:ext>
                  </a:extLst>
                </p:cNvPr>
                <p:cNvPicPr/>
                <p:nvPr/>
              </p:nvPicPr>
              <p:blipFill>
                <a:blip r:embed="rId171"/>
                <a:stretch>
                  <a:fillRect/>
                </a:stretch>
              </p:blipFill>
              <p:spPr>
                <a:xfrm>
                  <a:off x="553834" y="2517326"/>
                  <a:ext cx="1357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6" name="Ink 55">
                  <a:extLst>
                    <a:ext uri="{FF2B5EF4-FFF2-40B4-BE49-F238E27FC236}">
                      <a16:creationId xmlns:a16="http://schemas.microsoft.com/office/drawing/2014/main" id="{8265C08D-2C80-4894-957A-D7F1A2E1B8A8}"/>
                    </a:ext>
                  </a:extLst>
                </p14:cNvPr>
                <p14:cNvContentPartPr/>
                <p14:nvPr/>
              </p14:nvContentPartPr>
              <p14:xfrm>
                <a:off x="735634" y="2415446"/>
                <a:ext cx="251640" cy="217440"/>
              </p14:xfrm>
            </p:contentPart>
          </mc:Choice>
          <mc:Fallback xmlns="">
            <p:pic>
              <p:nvPicPr>
                <p:cNvPr id="56" name="Ink 55">
                  <a:extLst>
                    <a:ext uri="{FF2B5EF4-FFF2-40B4-BE49-F238E27FC236}">
                      <a16:creationId xmlns:a16="http://schemas.microsoft.com/office/drawing/2014/main" id="{8265C08D-2C80-4894-957A-D7F1A2E1B8A8}"/>
                    </a:ext>
                  </a:extLst>
                </p:cNvPr>
                <p:cNvPicPr/>
                <p:nvPr/>
              </p:nvPicPr>
              <p:blipFill>
                <a:blip r:embed="rId173"/>
                <a:stretch>
                  <a:fillRect/>
                </a:stretch>
              </p:blipFill>
              <p:spPr>
                <a:xfrm>
                  <a:off x="717994" y="2397446"/>
                  <a:ext cx="287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7" name="Ink 56">
                  <a:extLst>
                    <a:ext uri="{FF2B5EF4-FFF2-40B4-BE49-F238E27FC236}">
                      <a16:creationId xmlns:a16="http://schemas.microsoft.com/office/drawing/2014/main" id="{78D23C22-71BC-4BA0-9B88-C007152874A0}"/>
                    </a:ext>
                  </a:extLst>
                </p14:cNvPr>
                <p14:cNvContentPartPr/>
                <p14:nvPr/>
              </p14:nvContentPartPr>
              <p14:xfrm>
                <a:off x="1038754" y="2289446"/>
                <a:ext cx="255600" cy="195840"/>
              </p14:xfrm>
            </p:contentPart>
          </mc:Choice>
          <mc:Fallback xmlns="">
            <p:pic>
              <p:nvPicPr>
                <p:cNvPr id="57" name="Ink 56">
                  <a:extLst>
                    <a:ext uri="{FF2B5EF4-FFF2-40B4-BE49-F238E27FC236}">
                      <a16:creationId xmlns:a16="http://schemas.microsoft.com/office/drawing/2014/main" id="{78D23C22-71BC-4BA0-9B88-C007152874A0}"/>
                    </a:ext>
                  </a:extLst>
                </p:cNvPr>
                <p:cNvPicPr/>
                <p:nvPr/>
              </p:nvPicPr>
              <p:blipFill>
                <a:blip r:embed="rId175"/>
                <a:stretch>
                  <a:fillRect/>
                </a:stretch>
              </p:blipFill>
              <p:spPr>
                <a:xfrm>
                  <a:off x="1021114" y="2271446"/>
                  <a:ext cx="291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9" name="Ink 58">
                  <a:extLst>
                    <a:ext uri="{FF2B5EF4-FFF2-40B4-BE49-F238E27FC236}">
                      <a16:creationId xmlns:a16="http://schemas.microsoft.com/office/drawing/2014/main" id="{69A82698-D540-49F5-B9CB-8344ABA0AE3F}"/>
                    </a:ext>
                  </a:extLst>
                </p14:cNvPr>
                <p14:cNvContentPartPr/>
                <p14:nvPr/>
              </p14:nvContentPartPr>
              <p14:xfrm>
                <a:off x="1283194" y="2051486"/>
                <a:ext cx="25920" cy="7560"/>
              </p14:xfrm>
            </p:contentPart>
          </mc:Choice>
          <mc:Fallback xmlns="">
            <p:pic>
              <p:nvPicPr>
                <p:cNvPr id="59" name="Ink 58">
                  <a:extLst>
                    <a:ext uri="{FF2B5EF4-FFF2-40B4-BE49-F238E27FC236}">
                      <a16:creationId xmlns:a16="http://schemas.microsoft.com/office/drawing/2014/main" id="{69A82698-D540-49F5-B9CB-8344ABA0AE3F}"/>
                    </a:ext>
                  </a:extLst>
                </p:cNvPr>
                <p:cNvPicPr/>
                <p:nvPr/>
              </p:nvPicPr>
              <p:blipFill>
                <a:blip r:embed="rId177"/>
                <a:stretch>
                  <a:fillRect/>
                </a:stretch>
              </p:blipFill>
              <p:spPr>
                <a:xfrm>
                  <a:off x="1265554" y="2033846"/>
                  <a:ext cx="61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0" name="Ink 59">
                  <a:extLst>
                    <a:ext uri="{FF2B5EF4-FFF2-40B4-BE49-F238E27FC236}">
                      <a16:creationId xmlns:a16="http://schemas.microsoft.com/office/drawing/2014/main" id="{1D4D82C8-784C-4A14-884C-60EB9E238FC2}"/>
                    </a:ext>
                  </a:extLst>
                </p14:cNvPr>
                <p14:cNvContentPartPr/>
                <p14:nvPr/>
              </p14:nvContentPartPr>
              <p14:xfrm>
                <a:off x="1389394" y="2146166"/>
                <a:ext cx="43200" cy="126000"/>
              </p14:xfrm>
            </p:contentPart>
          </mc:Choice>
          <mc:Fallback xmlns="">
            <p:pic>
              <p:nvPicPr>
                <p:cNvPr id="60" name="Ink 59">
                  <a:extLst>
                    <a:ext uri="{FF2B5EF4-FFF2-40B4-BE49-F238E27FC236}">
                      <a16:creationId xmlns:a16="http://schemas.microsoft.com/office/drawing/2014/main" id="{1D4D82C8-784C-4A14-884C-60EB9E238FC2}"/>
                    </a:ext>
                  </a:extLst>
                </p:cNvPr>
                <p:cNvPicPr/>
                <p:nvPr/>
              </p:nvPicPr>
              <p:blipFill>
                <a:blip r:embed="rId179"/>
                <a:stretch>
                  <a:fillRect/>
                </a:stretch>
              </p:blipFill>
              <p:spPr>
                <a:xfrm>
                  <a:off x="1371394" y="2128166"/>
                  <a:ext cx="78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1" name="Ink 60">
                  <a:extLst>
                    <a:ext uri="{FF2B5EF4-FFF2-40B4-BE49-F238E27FC236}">
                      <a16:creationId xmlns:a16="http://schemas.microsoft.com/office/drawing/2014/main" id="{CA1B8CAF-BD9E-4A41-BD0B-863CE6B93FF7}"/>
                    </a:ext>
                  </a:extLst>
                </p14:cNvPr>
                <p14:cNvContentPartPr/>
                <p14:nvPr/>
              </p14:nvContentPartPr>
              <p14:xfrm>
                <a:off x="1458874" y="1960046"/>
                <a:ext cx="123120" cy="259920"/>
              </p14:xfrm>
            </p:contentPart>
          </mc:Choice>
          <mc:Fallback xmlns="">
            <p:pic>
              <p:nvPicPr>
                <p:cNvPr id="61" name="Ink 60">
                  <a:extLst>
                    <a:ext uri="{FF2B5EF4-FFF2-40B4-BE49-F238E27FC236}">
                      <a16:creationId xmlns:a16="http://schemas.microsoft.com/office/drawing/2014/main" id="{CA1B8CAF-BD9E-4A41-BD0B-863CE6B93FF7}"/>
                    </a:ext>
                  </a:extLst>
                </p:cNvPr>
                <p:cNvPicPr/>
                <p:nvPr/>
              </p:nvPicPr>
              <p:blipFill>
                <a:blip r:embed="rId181"/>
                <a:stretch>
                  <a:fillRect/>
                </a:stretch>
              </p:blipFill>
              <p:spPr>
                <a:xfrm>
                  <a:off x="1441234" y="1942406"/>
                  <a:ext cx="158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2" name="Ink 61">
                  <a:extLst>
                    <a:ext uri="{FF2B5EF4-FFF2-40B4-BE49-F238E27FC236}">
                      <a16:creationId xmlns:a16="http://schemas.microsoft.com/office/drawing/2014/main" id="{8E2582E4-2691-456B-AE6F-8772B70D0436}"/>
                    </a:ext>
                  </a:extLst>
                </p14:cNvPr>
                <p14:cNvContentPartPr/>
                <p14:nvPr/>
              </p14:nvContentPartPr>
              <p14:xfrm>
                <a:off x="1525114" y="1888766"/>
                <a:ext cx="127440" cy="271440"/>
              </p14:xfrm>
            </p:contentPart>
          </mc:Choice>
          <mc:Fallback xmlns="">
            <p:pic>
              <p:nvPicPr>
                <p:cNvPr id="62" name="Ink 61">
                  <a:extLst>
                    <a:ext uri="{FF2B5EF4-FFF2-40B4-BE49-F238E27FC236}">
                      <a16:creationId xmlns:a16="http://schemas.microsoft.com/office/drawing/2014/main" id="{8E2582E4-2691-456B-AE6F-8772B70D0436}"/>
                    </a:ext>
                  </a:extLst>
                </p:cNvPr>
                <p:cNvPicPr/>
                <p:nvPr/>
              </p:nvPicPr>
              <p:blipFill>
                <a:blip r:embed="rId183"/>
                <a:stretch>
                  <a:fillRect/>
                </a:stretch>
              </p:blipFill>
              <p:spPr>
                <a:xfrm>
                  <a:off x="1507474" y="1870766"/>
                  <a:ext cx="1630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3" name="Ink 62">
                  <a:extLst>
                    <a:ext uri="{FF2B5EF4-FFF2-40B4-BE49-F238E27FC236}">
                      <a16:creationId xmlns:a16="http://schemas.microsoft.com/office/drawing/2014/main" id="{4ACBCB48-8B6E-4DE6-81C1-A87F84FFE713}"/>
                    </a:ext>
                  </a:extLst>
                </p14:cNvPr>
                <p14:cNvContentPartPr/>
                <p14:nvPr/>
              </p14:nvContentPartPr>
              <p14:xfrm>
                <a:off x="1443394" y="1917206"/>
                <a:ext cx="210600" cy="172800"/>
              </p14:xfrm>
            </p:contentPart>
          </mc:Choice>
          <mc:Fallback xmlns="">
            <p:pic>
              <p:nvPicPr>
                <p:cNvPr id="63" name="Ink 62">
                  <a:extLst>
                    <a:ext uri="{FF2B5EF4-FFF2-40B4-BE49-F238E27FC236}">
                      <a16:creationId xmlns:a16="http://schemas.microsoft.com/office/drawing/2014/main" id="{4ACBCB48-8B6E-4DE6-81C1-A87F84FFE713}"/>
                    </a:ext>
                  </a:extLst>
                </p:cNvPr>
                <p:cNvPicPr/>
                <p:nvPr/>
              </p:nvPicPr>
              <p:blipFill>
                <a:blip r:embed="rId185"/>
                <a:stretch>
                  <a:fillRect/>
                </a:stretch>
              </p:blipFill>
              <p:spPr>
                <a:xfrm>
                  <a:off x="1425754" y="1899206"/>
                  <a:ext cx="246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4" name="Ink 63">
                  <a:extLst>
                    <a:ext uri="{FF2B5EF4-FFF2-40B4-BE49-F238E27FC236}">
                      <a16:creationId xmlns:a16="http://schemas.microsoft.com/office/drawing/2014/main" id="{849198E5-71EE-4464-BE2A-B79E4CDCDBA7}"/>
                    </a:ext>
                  </a:extLst>
                </p14:cNvPr>
                <p14:cNvContentPartPr/>
                <p14:nvPr/>
              </p14:nvContentPartPr>
              <p14:xfrm>
                <a:off x="1701154" y="1938086"/>
                <a:ext cx="177840" cy="185040"/>
              </p14:xfrm>
            </p:contentPart>
          </mc:Choice>
          <mc:Fallback xmlns="">
            <p:pic>
              <p:nvPicPr>
                <p:cNvPr id="64" name="Ink 63">
                  <a:extLst>
                    <a:ext uri="{FF2B5EF4-FFF2-40B4-BE49-F238E27FC236}">
                      <a16:creationId xmlns:a16="http://schemas.microsoft.com/office/drawing/2014/main" id="{849198E5-71EE-4464-BE2A-B79E4CDCDBA7}"/>
                    </a:ext>
                  </a:extLst>
                </p:cNvPr>
                <p:cNvPicPr/>
                <p:nvPr/>
              </p:nvPicPr>
              <p:blipFill>
                <a:blip r:embed="rId187"/>
                <a:stretch>
                  <a:fillRect/>
                </a:stretch>
              </p:blipFill>
              <p:spPr>
                <a:xfrm>
                  <a:off x="1683514" y="1920086"/>
                  <a:ext cx="213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5" name="Ink 64">
                  <a:extLst>
                    <a:ext uri="{FF2B5EF4-FFF2-40B4-BE49-F238E27FC236}">
                      <a16:creationId xmlns:a16="http://schemas.microsoft.com/office/drawing/2014/main" id="{67A39F47-6E07-47B0-B06E-0A415F388EA2}"/>
                    </a:ext>
                  </a:extLst>
                </p14:cNvPr>
                <p14:cNvContentPartPr/>
                <p14:nvPr/>
              </p14:nvContentPartPr>
              <p14:xfrm>
                <a:off x="1888354" y="1619486"/>
                <a:ext cx="253800" cy="423720"/>
              </p14:xfrm>
            </p:contentPart>
          </mc:Choice>
          <mc:Fallback xmlns="">
            <p:pic>
              <p:nvPicPr>
                <p:cNvPr id="65" name="Ink 64">
                  <a:extLst>
                    <a:ext uri="{FF2B5EF4-FFF2-40B4-BE49-F238E27FC236}">
                      <a16:creationId xmlns:a16="http://schemas.microsoft.com/office/drawing/2014/main" id="{67A39F47-6E07-47B0-B06E-0A415F388EA2}"/>
                    </a:ext>
                  </a:extLst>
                </p:cNvPr>
                <p:cNvPicPr/>
                <p:nvPr/>
              </p:nvPicPr>
              <p:blipFill>
                <a:blip r:embed="rId189"/>
                <a:stretch>
                  <a:fillRect/>
                </a:stretch>
              </p:blipFill>
              <p:spPr>
                <a:xfrm>
                  <a:off x="1870354" y="1601486"/>
                  <a:ext cx="28944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9" name="Ink 68">
                  <a:extLst>
                    <a:ext uri="{FF2B5EF4-FFF2-40B4-BE49-F238E27FC236}">
                      <a16:creationId xmlns:a16="http://schemas.microsoft.com/office/drawing/2014/main" id="{B4601CF7-7EF2-4A72-B1C9-F43CAC12603E}"/>
                    </a:ext>
                  </a:extLst>
                </p14:cNvPr>
                <p14:cNvContentPartPr/>
                <p14:nvPr/>
              </p14:nvContentPartPr>
              <p14:xfrm>
                <a:off x="995554" y="2621726"/>
                <a:ext cx="154440" cy="256680"/>
              </p14:xfrm>
            </p:contentPart>
          </mc:Choice>
          <mc:Fallback xmlns="">
            <p:pic>
              <p:nvPicPr>
                <p:cNvPr id="69" name="Ink 68">
                  <a:extLst>
                    <a:ext uri="{FF2B5EF4-FFF2-40B4-BE49-F238E27FC236}">
                      <a16:creationId xmlns:a16="http://schemas.microsoft.com/office/drawing/2014/main" id="{B4601CF7-7EF2-4A72-B1C9-F43CAC12603E}"/>
                    </a:ext>
                  </a:extLst>
                </p:cNvPr>
                <p:cNvPicPr/>
                <p:nvPr/>
              </p:nvPicPr>
              <p:blipFill>
                <a:blip r:embed="rId191"/>
                <a:stretch>
                  <a:fillRect/>
                </a:stretch>
              </p:blipFill>
              <p:spPr>
                <a:xfrm>
                  <a:off x="977554" y="2604086"/>
                  <a:ext cx="190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0" name="Ink 69">
                  <a:extLst>
                    <a:ext uri="{FF2B5EF4-FFF2-40B4-BE49-F238E27FC236}">
                      <a16:creationId xmlns:a16="http://schemas.microsoft.com/office/drawing/2014/main" id="{1A96D510-F28A-4409-8B28-4F1F66C354C5}"/>
                    </a:ext>
                  </a:extLst>
                </p14:cNvPr>
                <p14:cNvContentPartPr/>
                <p14:nvPr/>
              </p14:nvContentPartPr>
              <p14:xfrm>
                <a:off x="988714" y="2546846"/>
                <a:ext cx="254880" cy="309960"/>
              </p14:xfrm>
            </p:contentPart>
          </mc:Choice>
          <mc:Fallback xmlns="">
            <p:pic>
              <p:nvPicPr>
                <p:cNvPr id="70" name="Ink 69">
                  <a:extLst>
                    <a:ext uri="{FF2B5EF4-FFF2-40B4-BE49-F238E27FC236}">
                      <a16:creationId xmlns:a16="http://schemas.microsoft.com/office/drawing/2014/main" id="{1A96D510-F28A-4409-8B28-4F1F66C354C5}"/>
                    </a:ext>
                  </a:extLst>
                </p:cNvPr>
                <p:cNvPicPr/>
                <p:nvPr/>
              </p:nvPicPr>
              <p:blipFill>
                <a:blip r:embed="rId193"/>
                <a:stretch>
                  <a:fillRect/>
                </a:stretch>
              </p:blipFill>
              <p:spPr>
                <a:xfrm>
                  <a:off x="971074" y="2529206"/>
                  <a:ext cx="2905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1" name="Ink 70">
                  <a:extLst>
                    <a:ext uri="{FF2B5EF4-FFF2-40B4-BE49-F238E27FC236}">
                      <a16:creationId xmlns:a16="http://schemas.microsoft.com/office/drawing/2014/main" id="{99FFD4D1-60C2-4123-AF33-72C34912D5A1}"/>
                    </a:ext>
                  </a:extLst>
                </p14:cNvPr>
                <p14:cNvContentPartPr/>
                <p14:nvPr/>
              </p14:nvContentPartPr>
              <p14:xfrm>
                <a:off x="1325674" y="2413646"/>
                <a:ext cx="250920" cy="324360"/>
              </p14:xfrm>
            </p:contentPart>
          </mc:Choice>
          <mc:Fallback xmlns="">
            <p:pic>
              <p:nvPicPr>
                <p:cNvPr id="71" name="Ink 70">
                  <a:extLst>
                    <a:ext uri="{FF2B5EF4-FFF2-40B4-BE49-F238E27FC236}">
                      <a16:creationId xmlns:a16="http://schemas.microsoft.com/office/drawing/2014/main" id="{99FFD4D1-60C2-4123-AF33-72C34912D5A1}"/>
                    </a:ext>
                  </a:extLst>
                </p:cNvPr>
                <p:cNvPicPr/>
                <p:nvPr/>
              </p:nvPicPr>
              <p:blipFill>
                <a:blip r:embed="rId195"/>
                <a:stretch>
                  <a:fillRect/>
                </a:stretch>
              </p:blipFill>
              <p:spPr>
                <a:xfrm>
                  <a:off x="1308034" y="2396006"/>
                  <a:ext cx="286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2" name="Ink 71">
                  <a:extLst>
                    <a:ext uri="{FF2B5EF4-FFF2-40B4-BE49-F238E27FC236}">
                      <a16:creationId xmlns:a16="http://schemas.microsoft.com/office/drawing/2014/main" id="{562BDCD1-E73D-4717-BAA3-E182AAB2F9C4}"/>
                    </a:ext>
                  </a:extLst>
                </p14:cNvPr>
                <p14:cNvContentPartPr/>
                <p14:nvPr/>
              </p14:nvContentPartPr>
              <p14:xfrm>
                <a:off x="1344034" y="2318606"/>
                <a:ext cx="249840" cy="203400"/>
              </p14:xfrm>
            </p:contentPart>
          </mc:Choice>
          <mc:Fallback xmlns="">
            <p:pic>
              <p:nvPicPr>
                <p:cNvPr id="72" name="Ink 71">
                  <a:extLst>
                    <a:ext uri="{FF2B5EF4-FFF2-40B4-BE49-F238E27FC236}">
                      <a16:creationId xmlns:a16="http://schemas.microsoft.com/office/drawing/2014/main" id="{562BDCD1-E73D-4717-BAA3-E182AAB2F9C4}"/>
                    </a:ext>
                  </a:extLst>
                </p:cNvPr>
                <p:cNvPicPr/>
                <p:nvPr/>
              </p:nvPicPr>
              <p:blipFill>
                <a:blip r:embed="rId197"/>
                <a:stretch>
                  <a:fillRect/>
                </a:stretch>
              </p:blipFill>
              <p:spPr>
                <a:xfrm>
                  <a:off x="1326034" y="2300966"/>
                  <a:ext cx="2854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3" name="Ink 72">
                  <a:extLst>
                    <a:ext uri="{FF2B5EF4-FFF2-40B4-BE49-F238E27FC236}">
                      <a16:creationId xmlns:a16="http://schemas.microsoft.com/office/drawing/2014/main" id="{DE69F800-7211-4058-9CC5-FD0A412D18DA}"/>
                    </a:ext>
                  </a:extLst>
                </p14:cNvPr>
                <p14:cNvContentPartPr/>
                <p14:nvPr/>
              </p14:nvContentPartPr>
              <p14:xfrm>
                <a:off x="1640314" y="2379806"/>
                <a:ext cx="297360" cy="162360"/>
              </p14:xfrm>
            </p:contentPart>
          </mc:Choice>
          <mc:Fallback xmlns="">
            <p:pic>
              <p:nvPicPr>
                <p:cNvPr id="73" name="Ink 72">
                  <a:extLst>
                    <a:ext uri="{FF2B5EF4-FFF2-40B4-BE49-F238E27FC236}">
                      <a16:creationId xmlns:a16="http://schemas.microsoft.com/office/drawing/2014/main" id="{DE69F800-7211-4058-9CC5-FD0A412D18DA}"/>
                    </a:ext>
                  </a:extLst>
                </p:cNvPr>
                <p:cNvPicPr/>
                <p:nvPr/>
              </p:nvPicPr>
              <p:blipFill>
                <a:blip r:embed="rId199"/>
                <a:stretch>
                  <a:fillRect/>
                </a:stretch>
              </p:blipFill>
              <p:spPr>
                <a:xfrm>
                  <a:off x="1622674" y="2361806"/>
                  <a:ext cx="33300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76" name="Ink 75">
                <a:extLst>
                  <a:ext uri="{FF2B5EF4-FFF2-40B4-BE49-F238E27FC236}">
                    <a16:creationId xmlns:a16="http://schemas.microsoft.com/office/drawing/2014/main" id="{9506F2B9-0C1D-4745-B19D-7FB243432B94}"/>
                  </a:ext>
                </a:extLst>
              </p14:cNvPr>
              <p14:cNvContentPartPr/>
              <p14:nvPr/>
            </p14:nvContentPartPr>
            <p14:xfrm>
              <a:off x="1776034" y="3114206"/>
              <a:ext cx="73080" cy="2315520"/>
            </p14:xfrm>
          </p:contentPart>
        </mc:Choice>
        <mc:Fallback xmlns="">
          <p:pic>
            <p:nvPicPr>
              <p:cNvPr id="76" name="Ink 75">
                <a:extLst>
                  <a:ext uri="{FF2B5EF4-FFF2-40B4-BE49-F238E27FC236}">
                    <a16:creationId xmlns:a16="http://schemas.microsoft.com/office/drawing/2014/main" id="{9506F2B9-0C1D-4745-B19D-7FB243432B94}"/>
                  </a:ext>
                </a:extLst>
              </p:cNvPr>
              <p:cNvPicPr/>
              <p:nvPr/>
            </p:nvPicPr>
            <p:blipFill>
              <a:blip r:embed="rId201"/>
              <a:stretch>
                <a:fillRect/>
              </a:stretch>
            </p:blipFill>
            <p:spPr>
              <a:xfrm>
                <a:off x="1758394" y="3096566"/>
                <a:ext cx="108720" cy="2351160"/>
              </a:xfrm>
              <a:prstGeom prst="rect">
                <a:avLst/>
              </a:prstGeom>
            </p:spPr>
          </p:pic>
        </mc:Fallback>
      </mc:AlternateContent>
    </p:spTree>
    <p:extLst>
      <p:ext uri="{BB962C8B-B14F-4D97-AF65-F5344CB8AC3E}">
        <p14:creationId xmlns:p14="http://schemas.microsoft.com/office/powerpoint/2010/main" val="92708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267486" y="165462"/>
            <a:ext cx="3657027"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RPO &amp; RTO</a:t>
            </a:r>
          </a:p>
        </p:txBody>
      </p:sp>
      <p:pic>
        <p:nvPicPr>
          <p:cNvPr id="3" name="Picture 2">
            <a:extLst>
              <a:ext uri="{FF2B5EF4-FFF2-40B4-BE49-F238E27FC236}">
                <a16:creationId xmlns:a16="http://schemas.microsoft.com/office/drawing/2014/main" id="{46B35141-66F0-487C-8A1B-24A8CB05D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73" y="1450937"/>
            <a:ext cx="9390960" cy="4079006"/>
          </a:xfrm>
          <a:prstGeom prst="rect">
            <a:avLst/>
          </a:prstGeom>
        </p:spPr>
      </p:pic>
      <p:grpSp>
        <p:nvGrpSpPr>
          <p:cNvPr id="8" name="Group 7">
            <a:extLst>
              <a:ext uri="{FF2B5EF4-FFF2-40B4-BE49-F238E27FC236}">
                <a16:creationId xmlns:a16="http://schemas.microsoft.com/office/drawing/2014/main" id="{C406802F-6DC1-475A-9345-52FBE620D4E5}"/>
              </a:ext>
            </a:extLst>
          </p:cNvPr>
          <p:cNvGrpSpPr/>
          <p:nvPr/>
        </p:nvGrpSpPr>
        <p:grpSpPr>
          <a:xfrm>
            <a:off x="6023314" y="4986566"/>
            <a:ext cx="766800" cy="423000"/>
            <a:chOff x="6023314" y="4986566"/>
            <a:chExt cx="766800" cy="4230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BFAEC35-8102-4887-9201-64F7235DA9FF}"/>
                    </a:ext>
                  </a:extLst>
                </p14:cNvPr>
                <p14:cNvContentPartPr/>
                <p14:nvPr/>
              </p14:nvContentPartPr>
              <p14:xfrm>
                <a:off x="6023314" y="5142086"/>
                <a:ext cx="305280" cy="267480"/>
              </p14:xfrm>
            </p:contentPart>
          </mc:Choice>
          <mc:Fallback xmlns="">
            <p:pic>
              <p:nvPicPr>
                <p:cNvPr id="4" name="Ink 3">
                  <a:extLst>
                    <a:ext uri="{FF2B5EF4-FFF2-40B4-BE49-F238E27FC236}">
                      <a16:creationId xmlns:a16="http://schemas.microsoft.com/office/drawing/2014/main" id="{1BFAEC35-8102-4887-9201-64F7235DA9FF}"/>
                    </a:ext>
                  </a:extLst>
                </p:cNvPr>
                <p:cNvPicPr/>
                <p:nvPr/>
              </p:nvPicPr>
              <p:blipFill>
                <a:blip r:embed="rId4"/>
                <a:stretch>
                  <a:fillRect/>
                </a:stretch>
              </p:blipFill>
              <p:spPr>
                <a:xfrm>
                  <a:off x="5987314" y="5106086"/>
                  <a:ext cx="376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379DA76-4AD7-4079-9032-2DC5172E3876}"/>
                    </a:ext>
                  </a:extLst>
                </p14:cNvPr>
                <p14:cNvContentPartPr/>
                <p14:nvPr/>
              </p14:nvContentPartPr>
              <p14:xfrm>
                <a:off x="6394834" y="4986566"/>
                <a:ext cx="1800" cy="21600"/>
              </p14:xfrm>
            </p:contentPart>
          </mc:Choice>
          <mc:Fallback xmlns="">
            <p:pic>
              <p:nvPicPr>
                <p:cNvPr id="5" name="Ink 4">
                  <a:extLst>
                    <a:ext uri="{FF2B5EF4-FFF2-40B4-BE49-F238E27FC236}">
                      <a16:creationId xmlns:a16="http://schemas.microsoft.com/office/drawing/2014/main" id="{0379DA76-4AD7-4079-9032-2DC5172E3876}"/>
                    </a:ext>
                  </a:extLst>
                </p:cNvPr>
                <p:cNvPicPr/>
                <p:nvPr/>
              </p:nvPicPr>
              <p:blipFill>
                <a:blip r:embed="rId6"/>
                <a:stretch>
                  <a:fillRect/>
                </a:stretch>
              </p:blipFill>
              <p:spPr>
                <a:xfrm>
                  <a:off x="6359194" y="4950566"/>
                  <a:ext cx="73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66F5E5E-D5E3-4C6D-8CDB-86EB7B023F9B}"/>
                    </a:ext>
                  </a:extLst>
                </p14:cNvPr>
                <p14:cNvContentPartPr/>
                <p14:nvPr/>
              </p14:nvContentPartPr>
              <p14:xfrm>
                <a:off x="6443794" y="5187806"/>
                <a:ext cx="14760" cy="182520"/>
              </p14:xfrm>
            </p:contentPart>
          </mc:Choice>
          <mc:Fallback xmlns="">
            <p:pic>
              <p:nvPicPr>
                <p:cNvPr id="6" name="Ink 5">
                  <a:extLst>
                    <a:ext uri="{FF2B5EF4-FFF2-40B4-BE49-F238E27FC236}">
                      <a16:creationId xmlns:a16="http://schemas.microsoft.com/office/drawing/2014/main" id="{866F5E5E-D5E3-4C6D-8CDB-86EB7B023F9B}"/>
                    </a:ext>
                  </a:extLst>
                </p:cNvPr>
                <p:cNvPicPr/>
                <p:nvPr/>
              </p:nvPicPr>
              <p:blipFill>
                <a:blip r:embed="rId8"/>
                <a:stretch>
                  <a:fillRect/>
                </a:stretch>
              </p:blipFill>
              <p:spPr>
                <a:xfrm>
                  <a:off x="6408154" y="5151806"/>
                  <a:ext cx="86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AB8ED61-0A0A-421F-A4A6-6E2655A4C9F7}"/>
                    </a:ext>
                  </a:extLst>
                </p14:cNvPr>
                <p14:cNvContentPartPr/>
                <p14:nvPr/>
              </p14:nvContentPartPr>
              <p14:xfrm>
                <a:off x="6547834" y="5078726"/>
                <a:ext cx="242280" cy="275760"/>
              </p14:xfrm>
            </p:contentPart>
          </mc:Choice>
          <mc:Fallback xmlns="">
            <p:pic>
              <p:nvPicPr>
                <p:cNvPr id="7" name="Ink 6">
                  <a:extLst>
                    <a:ext uri="{FF2B5EF4-FFF2-40B4-BE49-F238E27FC236}">
                      <a16:creationId xmlns:a16="http://schemas.microsoft.com/office/drawing/2014/main" id="{AAB8ED61-0A0A-421F-A4A6-6E2655A4C9F7}"/>
                    </a:ext>
                  </a:extLst>
                </p:cNvPr>
                <p:cNvPicPr/>
                <p:nvPr/>
              </p:nvPicPr>
              <p:blipFill>
                <a:blip r:embed="rId10"/>
                <a:stretch>
                  <a:fillRect/>
                </a:stretch>
              </p:blipFill>
              <p:spPr>
                <a:xfrm>
                  <a:off x="6512194" y="5043086"/>
                  <a:ext cx="313920" cy="347400"/>
                </a:xfrm>
                <a:prstGeom prst="rect">
                  <a:avLst/>
                </a:prstGeom>
              </p:spPr>
            </p:pic>
          </mc:Fallback>
        </mc:AlternateContent>
      </p:grpSp>
      <p:grpSp>
        <p:nvGrpSpPr>
          <p:cNvPr id="31" name="Group 30">
            <a:extLst>
              <a:ext uri="{FF2B5EF4-FFF2-40B4-BE49-F238E27FC236}">
                <a16:creationId xmlns:a16="http://schemas.microsoft.com/office/drawing/2014/main" id="{202C920A-8BD4-4D6F-8B0E-6FD55A87C574}"/>
              </a:ext>
            </a:extLst>
          </p:cNvPr>
          <p:cNvGrpSpPr/>
          <p:nvPr/>
        </p:nvGrpSpPr>
        <p:grpSpPr>
          <a:xfrm>
            <a:off x="6505354" y="5679566"/>
            <a:ext cx="362160" cy="325440"/>
            <a:chOff x="6505354" y="5679566"/>
            <a:chExt cx="362160" cy="32544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5EC387-0E13-4668-B5C1-02BDA91766A0}"/>
                    </a:ext>
                  </a:extLst>
                </p14:cNvPr>
                <p14:cNvContentPartPr/>
                <p14:nvPr/>
              </p14:nvContentPartPr>
              <p14:xfrm>
                <a:off x="6505354" y="5735006"/>
                <a:ext cx="160920" cy="270000"/>
              </p14:xfrm>
            </p:contentPart>
          </mc:Choice>
          <mc:Fallback xmlns="">
            <p:pic>
              <p:nvPicPr>
                <p:cNvPr id="21" name="Ink 20">
                  <a:extLst>
                    <a:ext uri="{FF2B5EF4-FFF2-40B4-BE49-F238E27FC236}">
                      <a16:creationId xmlns:a16="http://schemas.microsoft.com/office/drawing/2014/main" id="{1F5EC387-0E13-4668-B5C1-02BDA91766A0}"/>
                    </a:ext>
                  </a:extLst>
                </p:cNvPr>
                <p:cNvPicPr/>
                <p:nvPr/>
              </p:nvPicPr>
              <p:blipFill>
                <a:blip r:embed="rId12"/>
                <a:stretch>
                  <a:fillRect/>
                </a:stretch>
              </p:blipFill>
              <p:spPr>
                <a:xfrm>
                  <a:off x="6469714" y="5699366"/>
                  <a:ext cx="2325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00AC2DA0-D042-486E-871C-200C3F44519C}"/>
                    </a:ext>
                  </a:extLst>
                </p14:cNvPr>
                <p14:cNvContentPartPr/>
                <p14:nvPr/>
              </p14:nvContentPartPr>
              <p14:xfrm>
                <a:off x="6813154" y="5679566"/>
                <a:ext cx="54360" cy="280800"/>
              </p14:xfrm>
            </p:contentPart>
          </mc:Choice>
          <mc:Fallback xmlns="">
            <p:pic>
              <p:nvPicPr>
                <p:cNvPr id="22" name="Ink 21">
                  <a:extLst>
                    <a:ext uri="{FF2B5EF4-FFF2-40B4-BE49-F238E27FC236}">
                      <a16:creationId xmlns:a16="http://schemas.microsoft.com/office/drawing/2014/main" id="{00AC2DA0-D042-486E-871C-200C3F44519C}"/>
                    </a:ext>
                  </a:extLst>
                </p:cNvPr>
                <p:cNvPicPr/>
                <p:nvPr/>
              </p:nvPicPr>
              <p:blipFill>
                <a:blip r:embed="rId14"/>
                <a:stretch>
                  <a:fillRect/>
                </a:stretch>
              </p:blipFill>
              <p:spPr>
                <a:xfrm>
                  <a:off x="6777514" y="5643566"/>
                  <a:ext cx="126000" cy="352440"/>
                </a:xfrm>
                <a:prstGeom prst="rect">
                  <a:avLst/>
                </a:prstGeom>
              </p:spPr>
            </p:pic>
          </mc:Fallback>
        </mc:AlternateContent>
      </p:grpSp>
      <p:grpSp>
        <p:nvGrpSpPr>
          <p:cNvPr id="38" name="Group 37">
            <a:extLst>
              <a:ext uri="{FF2B5EF4-FFF2-40B4-BE49-F238E27FC236}">
                <a16:creationId xmlns:a16="http://schemas.microsoft.com/office/drawing/2014/main" id="{228B0309-2E1D-4B20-9BEB-689420DADA23}"/>
              </a:ext>
            </a:extLst>
          </p:cNvPr>
          <p:cNvGrpSpPr/>
          <p:nvPr/>
        </p:nvGrpSpPr>
        <p:grpSpPr>
          <a:xfrm>
            <a:off x="7089994" y="4236686"/>
            <a:ext cx="2283480" cy="1605960"/>
            <a:chOff x="7089994" y="4236686"/>
            <a:chExt cx="2283480" cy="1605960"/>
          </a:xfrm>
        </p:grpSpPr>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1E1103B3-223B-4CE2-AD1B-3A6EC6799214}"/>
                    </a:ext>
                  </a:extLst>
                </p14:cNvPr>
                <p14:cNvContentPartPr/>
                <p14:nvPr/>
              </p14:nvContentPartPr>
              <p14:xfrm>
                <a:off x="7178914" y="4913846"/>
                <a:ext cx="171000" cy="375120"/>
              </p14:xfrm>
            </p:contentPart>
          </mc:Choice>
          <mc:Fallback xmlns="">
            <p:pic>
              <p:nvPicPr>
                <p:cNvPr id="9" name="Ink 8">
                  <a:extLst>
                    <a:ext uri="{FF2B5EF4-FFF2-40B4-BE49-F238E27FC236}">
                      <a16:creationId xmlns:a16="http://schemas.microsoft.com/office/drawing/2014/main" id="{1E1103B3-223B-4CE2-AD1B-3A6EC6799214}"/>
                    </a:ext>
                  </a:extLst>
                </p:cNvPr>
                <p:cNvPicPr/>
                <p:nvPr/>
              </p:nvPicPr>
              <p:blipFill>
                <a:blip r:embed="rId16"/>
                <a:stretch>
                  <a:fillRect/>
                </a:stretch>
              </p:blipFill>
              <p:spPr>
                <a:xfrm>
                  <a:off x="7142914" y="4877846"/>
                  <a:ext cx="2426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59BA201E-DE90-4F0E-A1BE-4A9C5DE3D5EB}"/>
                    </a:ext>
                  </a:extLst>
                </p14:cNvPr>
                <p14:cNvContentPartPr/>
                <p14:nvPr/>
              </p14:nvContentPartPr>
              <p14:xfrm>
                <a:off x="7497154" y="5054606"/>
                <a:ext cx="256680" cy="217800"/>
              </p14:xfrm>
            </p:contentPart>
          </mc:Choice>
          <mc:Fallback xmlns="">
            <p:pic>
              <p:nvPicPr>
                <p:cNvPr id="10" name="Ink 9">
                  <a:extLst>
                    <a:ext uri="{FF2B5EF4-FFF2-40B4-BE49-F238E27FC236}">
                      <a16:creationId xmlns:a16="http://schemas.microsoft.com/office/drawing/2014/main" id="{59BA201E-DE90-4F0E-A1BE-4A9C5DE3D5EB}"/>
                    </a:ext>
                  </a:extLst>
                </p:cNvPr>
                <p:cNvPicPr/>
                <p:nvPr/>
              </p:nvPicPr>
              <p:blipFill>
                <a:blip r:embed="rId18"/>
                <a:stretch>
                  <a:fillRect/>
                </a:stretch>
              </p:blipFill>
              <p:spPr>
                <a:xfrm>
                  <a:off x="7461514" y="5018966"/>
                  <a:ext cx="328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03EE075E-D8AF-4361-915A-789EE164944D}"/>
                    </a:ext>
                  </a:extLst>
                </p14:cNvPr>
                <p14:cNvContentPartPr/>
                <p14:nvPr/>
              </p14:nvContentPartPr>
              <p14:xfrm>
                <a:off x="7782994" y="4873526"/>
                <a:ext cx="8280" cy="18720"/>
              </p14:xfrm>
            </p:contentPart>
          </mc:Choice>
          <mc:Fallback xmlns="">
            <p:pic>
              <p:nvPicPr>
                <p:cNvPr id="11" name="Ink 10">
                  <a:extLst>
                    <a:ext uri="{FF2B5EF4-FFF2-40B4-BE49-F238E27FC236}">
                      <a16:creationId xmlns:a16="http://schemas.microsoft.com/office/drawing/2014/main" id="{03EE075E-D8AF-4361-915A-789EE164944D}"/>
                    </a:ext>
                  </a:extLst>
                </p:cNvPr>
                <p:cNvPicPr/>
                <p:nvPr/>
              </p:nvPicPr>
              <p:blipFill>
                <a:blip r:embed="rId20"/>
                <a:stretch>
                  <a:fillRect/>
                </a:stretch>
              </p:blipFill>
              <p:spPr>
                <a:xfrm>
                  <a:off x="7747354" y="4837886"/>
                  <a:ext cx="79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08E09A42-531A-430C-88BC-7625BD54899D}"/>
                    </a:ext>
                  </a:extLst>
                </p14:cNvPr>
                <p14:cNvContentPartPr/>
                <p14:nvPr/>
              </p14:nvContentPartPr>
              <p14:xfrm>
                <a:off x="7851394" y="5076926"/>
                <a:ext cx="2520" cy="75960"/>
              </p14:xfrm>
            </p:contentPart>
          </mc:Choice>
          <mc:Fallback xmlns="">
            <p:pic>
              <p:nvPicPr>
                <p:cNvPr id="12" name="Ink 11">
                  <a:extLst>
                    <a:ext uri="{FF2B5EF4-FFF2-40B4-BE49-F238E27FC236}">
                      <a16:creationId xmlns:a16="http://schemas.microsoft.com/office/drawing/2014/main" id="{08E09A42-531A-430C-88BC-7625BD54899D}"/>
                    </a:ext>
                  </a:extLst>
                </p:cNvPr>
                <p:cNvPicPr/>
                <p:nvPr/>
              </p:nvPicPr>
              <p:blipFill>
                <a:blip r:embed="rId22"/>
                <a:stretch>
                  <a:fillRect/>
                </a:stretch>
              </p:blipFill>
              <p:spPr>
                <a:xfrm>
                  <a:off x="7815754" y="5041286"/>
                  <a:ext cx="74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23C6FC5E-7D2A-4D28-8FD8-E3141009084A}"/>
                    </a:ext>
                  </a:extLst>
                </p14:cNvPr>
                <p14:cNvContentPartPr/>
                <p14:nvPr/>
              </p14:nvContentPartPr>
              <p14:xfrm>
                <a:off x="7959394" y="4987286"/>
                <a:ext cx="132840" cy="141480"/>
              </p14:xfrm>
            </p:contentPart>
          </mc:Choice>
          <mc:Fallback xmlns="">
            <p:pic>
              <p:nvPicPr>
                <p:cNvPr id="13" name="Ink 12">
                  <a:extLst>
                    <a:ext uri="{FF2B5EF4-FFF2-40B4-BE49-F238E27FC236}">
                      <a16:creationId xmlns:a16="http://schemas.microsoft.com/office/drawing/2014/main" id="{23C6FC5E-7D2A-4D28-8FD8-E3141009084A}"/>
                    </a:ext>
                  </a:extLst>
                </p:cNvPr>
                <p:cNvPicPr/>
                <p:nvPr/>
              </p:nvPicPr>
              <p:blipFill>
                <a:blip r:embed="rId24"/>
                <a:stretch>
                  <a:fillRect/>
                </a:stretch>
              </p:blipFill>
              <p:spPr>
                <a:xfrm>
                  <a:off x="7923754" y="4951286"/>
                  <a:ext cx="204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A0826AD4-4F8A-4199-943A-2DD2BCDFDD27}"/>
                    </a:ext>
                  </a:extLst>
                </p14:cNvPr>
                <p14:cNvContentPartPr/>
                <p14:nvPr/>
              </p14:nvContentPartPr>
              <p14:xfrm>
                <a:off x="8178994" y="4901246"/>
                <a:ext cx="109800" cy="171360"/>
              </p14:xfrm>
            </p:contentPart>
          </mc:Choice>
          <mc:Fallback xmlns="">
            <p:pic>
              <p:nvPicPr>
                <p:cNvPr id="14" name="Ink 13">
                  <a:extLst>
                    <a:ext uri="{FF2B5EF4-FFF2-40B4-BE49-F238E27FC236}">
                      <a16:creationId xmlns:a16="http://schemas.microsoft.com/office/drawing/2014/main" id="{A0826AD4-4F8A-4199-943A-2DD2BCDFDD27}"/>
                    </a:ext>
                  </a:extLst>
                </p:cNvPr>
                <p:cNvPicPr/>
                <p:nvPr/>
              </p:nvPicPr>
              <p:blipFill>
                <a:blip r:embed="rId26"/>
                <a:stretch>
                  <a:fillRect/>
                </a:stretch>
              </p:blipFill>
              <p:spPr>
                <a:xfrm>
                  <a:off x="8142994" y="4865606"/>
                  <a:ext cx="181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B7A9D1E4-9F80-4E75-8BD9-5C69899F23ED}"/>
                    </a:ext>
                  </a:extLst>
                </p14:cNvPr>
                <p14:cNvContentPartPr/>
                <p14:nvPr/>
              </p14:nvContentPartPr>
              <p14:xfrm>
                <a:off x="8335954" y="4677326"/>
                <a:ext cx="54720" cy="360000"/>
              </p14:xfrm>
            </p:contentPart>
          </mc:Choice>
          <mc:Fallback xmlns="">
            <p:pic>
              <p:nvPicPr>
                <p:cNvPr id="15" name="Ink 14">
                  <a:extLst>
                    <a:ext uri="{FF2B5EF4-FFF2-40B4-BE49-F238E27FC236}">
                      <a16:creationId xmlns:a16="http://schemas.microsoft.com/office/drawing/2014/main" id="{B7A9D1E4-9F80-4E75-8BD9-5C69899F23ED}"/>
                    </a:ext>
                  </a:extLst>
                </p:cNvPr>
                <p:cNvPicPr/>
                <p:nvPr/>
              </p:nvPicPr>
              <p:blipFill>
                <a:blip r:embed="rId28"/>
                <a:stretch>
                  <a:fillRect/>
                </a:stretch>
              </p:blipFill>
              <p:spPr>
                <a:xfrm>
                  <a:off x="8300314" y="4641326"/>
                  <a:ext cx="1263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FB9E038F-BF88-4732-805D-790963F635A1}"/>
                    </a:ext>
                  </a:extLst>
                </p14:cNvPr>
                <p14:cNvContentPartPr/>
                <p14:nvPr/>
              </p14:nvContentPartPr>
              <p14:xfrm>
                <a:off x="8245234" y="4791446"/>
                <a:ext cx="162000" cy="61200"/>
              </p14:xfrm>
            </p:contentPart>
          </mc:Choice>
          <mc:Fallback xmlns="">
            <p:pic>
              <p:nvPicPr>
                <p:cNvPr id="16" name="Ink 15">
                  <a:extLst>
                    <a:ext uri="{FF2B5EF4-FFF2-40B4-BE49-F238E27FC236}">
                      <a16:creationId xmlns:a16="http://schemas.microsoft.com/office/drawing/2014/main" id="{FB9E038F-BF88-4732-805D-790963F635A1}"/>
                    </a:ext>
                  </a:extLst>
                </p:cNvPr>
                <p:cNvPicPr/>
                <p:nvPr/>
              </p:nvPicPr>
              <p:blipFill>
                <a:blip r:embed="rId30"/>
                <a:stretch>
                  <a:fillRect/>
                </a:stretch>
              </p:blipFill>
              <p:spPr>
                <a:xfrm>
                  <a:off x="8209234" y="4755446"/>
                  <a:ext cx="233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DAE12EA5-0A71-466E-949A-769BCA3737AA}"/>
                    </a:ext>
                  </a:extLst>
                </p14:cNvPr>
                <p14:cNvContentPartPr/>
                <p14:nvPr/>
              </p14:nvContentPartPr>
              <p14:xfrm>
                <a:off x="8486074" y="4807646"/>
                <a:ext cx="136080" cy="186840"/>
              </p14:xfrm>
            </p:contentPart>
          </mc:Choice>
          <mc:Fallback xmlns="">
            <p:pic>
              <p:nvPicPr>
                <p:cNvPr id="17" name="Ink 16">
                  <a:extLst>
                    <a:ext uri="{FF2B5EF4-FFF2-40B4-BE49-F238E27FC236}">
                      <a16:creationId xmlns:a16="http://schemas.microsoft.com/office/drawing/2014/main" id="{DAE12EA5-0A71-466E-949A-769BCA3737AA}"/>
                    </a:ext>
                  </a:extLst>
                </p:cNvPr>
                <p:cNvPicPr/>
                <p:nvPr/>
              </p:nvPicPr>
              <p:blipFill>
                <a:blip r:embed="rId32"/>
                <a:stretch>
                  <a:fillRect/>
                </a:stretch>
              </p:blipFill>
              <p:spPr>
                <a:xfrm>
                  <a:off x="8450434" y="4772006"/>
                  <a:ext cx="207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A46DD6D9-F673-44C0-BD97-F579EDABE45A}"/>
                    </a:ext>
                  </a:extLst>
                </p14:cNvPr>
                <p14:cNvContentPartPr/>
                <p14:nvPr/>
              </p14:nvContentPartPr>
              <p14:xfrm>
                <a:off x="8695594" y="4716566"/>
                <a:ext cx="108360" cy="282600"/>
              </p14:xfrm>
            </p:contentPart>
          </mc:Choice>
          <mc:Fallback xmlns="">
            <p:pic>
              <p:nvPicPr>
                <p:cNvPr id="18" name="Ink 17">
                  <a:extLst>
                    <a:ext uri="{FF2B5EF4-FFF2-40B4-BE49-F238E27FC236}">
                      <a16:creationId xmlns:a16="http://schemas.microsoft.com/office/drawing/2014/main" id="{A46DD6D9-F673-44C0-BD97-F579EDABE45A}"/>
                    </a:ext>
                  </a:extLst>
                </p:cNvPr>
                <p:cNvPicPr/>
                <p:nvPr/>
              </p:nvPicPr>
              <p:blipFill>
                <a:blip r:embed="rId34"/>
                <a:stretch>
                  <a:fillRect/>
                </a:stretch>
              </p:blipFill>
              <p:spPr>
                <a:xfrm>
                  <a:off x="8659594" y="4680926"/>
                  <a:ext cx="180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2D3ADEAD-2F88-4136-812F-69604C927096}"/>
                    </a:ext>
                  </a:extLst>
                </p14:cNvPr>
                <p14:cNvContentPartPr/>
                <p14:nvPr/>
              </p14:nvContentPartPr>
              <p14:xfrm>
                <a:off x="7843834" y="5033366"/>
                <a:ext cx="22320" cy="167400"/>
              </p14:xfrm>
            </p:contentPart>
          </mc:Choice>
          <mc:Fallback xmlns="">
            <p:pic>
              <p:nvPicPr>
                <p:cNvPr id="19" name="Ink 18">
                  <a:extLst>
                    <a:ext uri="{FF2B5EF4-FFF2-40B4-BE49-F238E27FC236}">
                      <a16:creationId xmlns:a16="http://schemas.microsoft.com/office/drawing/2014/main" id="{2D3ADEAD-2F88-4136-812F-69604C927096}"/>
                    </a:ext>
                  </a:extLst>
                </p:cNvPr>
                <p:cNvPicPr/>
                <p:nvPr/>
              </p:nvPicPr>
              <p:blipFill>
                <a:blip r:embed="rId36"/>
                <a:stretch>
                  <a:fillRect/>
                </a:stretch>
              </p:blipFill>
              <p:spPr>
                <a:xfrm>
                  <a:off x="7807834" y="4997726"/>
                  <a:ext cx="939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E6A9B6D9-1538-4792-A34B-4093B583D825}"/>
                    </a:ext>
                  </a:extLst>
                </p14:cNvPr>
                <p14:cNvContentPartPr/>
                <p14:nvPr/>
              </p14:nvContentPartPr>
              <p14:xfrm>
                <a:off x="7134994" y="5531246"/>
                <a:ext cx="74880" cy="311400"/>
              </p14:xfrm>
            </p:contentPart>
          </mc:Choice>
          <mc:Fallback xmlns="">
            <p:pic>
              <p:nvPicPr>
                <p:cNvPr id="23" name="Ink 22">
                  <a:extLst>
                    <a:ext uri="{FF2B5EF4-FFF2-40B4-BE49-F238E27FC236}">
                      <a16:creationId xmlns:a16="http://schemas.microsoft.com/office/drawing/2014/main" id="{E6A9B6D9-1538-4792-A34B-4093B583D825}"/>
                    </a:ext>
                  </a:extLst>
                </p:cNvPr>
                <p:cNvPicPr/>
                <p:nvPr/>
              </p:nvPicPr>
              <p:blipFill>
                <a:blip r:embed="rId38"/>
                <a:stretch>
                  <a:fillRect/>
                </a:stretch>
              </p:blipFill>
              <p:spPr>
                <a:xfrm>
                  <a:off x="7098994" y="5495606"/>
                  <a:ext cx="146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0404DD84-623F-4331-A1EF-58E78446D215}"/>
                    </a:ext>
                  </a:extLst>
                </p14:cNvPr>
                <p14:cNvContentPartPr/>
                <p14:nvPr/>
              </p14:nvContentPartPr>
              <p14:xfrm>
                <a:off x="7295194" y="5465726"/>
                <a:ext cx="138960" cy="296280"/>
              </p14:xfrm>
            </p:contentPart>
          </mc:Choice>
          <mc:Fallback xmlns="">
            <p:pic>
              <p:nvPicPr>
                <p:cNvPr id="24" name="Ink 23">
                  <a:extLst>
                    <a:ext uri="{FF2B5EF4-FFF2-40B4-BE49-F238E27FC236}">
                      <a16:creationId xmlns:a16="http://schemas.microsoft.com/office/drawing/2014/main" id="{0404DD84-623F-4331-A1EF-58E78446D215}"/>
                    </a:ext>
                  </a:extLst>
                </p:cNvPr>
                <p:cNvPicPr/>
                <p:nvPr/>
              </p:nvPicPr>
              <p:blipFill>
                <a:blip r:embed="rId40"/>
                <a:stretch>
                  <a:fillRect/>
                </a:stretch>
              </p:blipFill>
              <p:spPr>
                <a:xfrm>
                  <a:off x="7259554" y="5429726"/>
                  <a:ext cx="2106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8158501F-BEB0-4219-91F1-10D4E1254F40}"/>
                    </a:ext>
                  </a:extLst>
                </p14:cNvPr>
                <p14:cNvContentPartPr/>
                <p14:nvPr/>
              </p14:nvContentPartPr>
              <p14:xfrm>
                <a:off x="7520914" y="5376446"/>
                <a:ext cx="150120" cy="271440"/>
              </p14:xfrm>
            </p:contentPart>
          </mc:Choice>
          <mc:Fallback xmlns="">
            <p:pic>
              <p:nvPicPr>
                <p:cNvPr id="25" name="Ink 24">
                  <a:extLst>
                    <a:ext uri="{FF2B5EF4-FFF2-40B4-BE49-F238E27FC236}">
                      <a16:creationId xmlns:a16="http://schemas.microsoft.com/office/drawing/2014/main" id="{8158501F-BEB0-4219-91F1-10D4E1254F40}"/>
                    </a:ext>
                  </a:extLst>
                </p:cNvPr>
                <p:cNvPicPr/>
                <p:nvPr/>
              </p:nvPicPr>
              <p:blipFill>
                <a:blip r:embed="rId42"/>
                <a:stretch>
                  <a:fillRect/>
                </a:stretch>
              </p:blipFill>
              <p:spPr>
                <a:xfrm>
                  <a:off x="7484914" y="5340446"/>
                  <a:ext cx="221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AF2E5E92-92ED-4053-B480-715214DCD48A}"/>
                    </a:ext>
                  </a:extLst>
                </p14:cNvPr>
                <p14:cNvContentPartPr/>
                <p14:nvPr/>
              </p14:nvContentPartPr>
              <p14:xfrm>
                <a:off x="7806394" y="5565086"/>
                <a:ext cx="32040" cy="160560"/>
              </p14:xfrm>
            </p:contentPart>
          </mc:Choice>
          <mc:Fallback xmlns="">
            <p:pic>
              <p:nvPicPr>
                <p:cNvPr id="26" name="Ink 25">
                  <a:extLst>
                    <a:ext uri="{FF2B5EF4-FFF2-40B4-BE49-F238E27FC236}">
                      <a16:creationId xmlns:a16="http://schemas.microsoft.com/office/drawing/2014/main" id="{AF2E5E92-92ED-4053-B480-715214DCD48A}"/>
                    </a:ext>
                  </a:extLst>
                </p:cNvPr>
                <p:cNvPicPr/>
                <p:nvPr/>
              </p:nvPicPr>
              <p:blipFill>
                <a:blip r:embed="rId44"/>
                <a:stretch>
                  <a:fillRect/>
                </a:stretch>
              </p:blipFill>
              <p:spPr>
                <a:xfrm>
                  <a:off x="7770754" y="5529446"/>
                  <a:ext cx="103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F2509FC5-F12A-4F7E-80A9-22DD0257C74B}"/>
                    </a:ext>
                  </a:extLst>
                </p14:cNvPr>
                <p14:cNvContentPartPr/>
                <p14:nvPr/>
              </p14:nvContentPartPr>
              <p14:xfrm>
                <a:off x="8001154" y="5295086"/>
                <a:ext cx="138240" cy="217080"/>
              </p14:xfrm>
            </p:contentPart>
          </mc:Choice>
          <mc:Fallback xmlns="">
            <p:pic>
              <p:nvPicPr>
                <p:cNvPr id="27" name="Ink 26">
                  <a:extLst>
                    <a:ext uri="{FF2B5EF4-FFF2-40B4-BE49-F238E27FC236}">
                      <a16:creationId xmlns:a16="http://schemas.microsoft.com/office/drawing/2014/main" id="{F2509FC5-F12A-4F7E-80A9-22DD0257C74B}"/>
                    </a:ext>
                  </a:extLst>
                </p:cNvPr>
                <p:cNvPicPr/>
                <p:nvPr/>
              </p:nvPicPr>
              <p:blipFill>
                <a:blip r:embed="rId46"/>
                <a:stretch>
                  <a:fillRect/>
                </a:stretch>
              </p:blipFill>
              <p:spPr>
                <a:xfrm>
                  <a:off x="7965514" y="5259086"/>
                  <a:ext cx="209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376F2B99-5C1A-4F41-BFFE-27A8554BE4E3}"/>
                    </a:ext>
                  </a:extLst>
                </p14:cNvPr>
                <p14:cNvContentPartPr/>
                <p14:nvPr/>
              </p14:nvContentPartPr>
              <p14:xfrm>
                <a:off x="8242354" y="5217686"/>
                <a:ext cx="152280" cy="228960"/>
              </p14:xfrm>
            </p:contentPart>
          </mc:Choice>
          <mc:Fallback xmlns="">
            <p:pic>
              <p:nvPicPr>
                <p:cNvPr id="28" name="Ink 27">
                  <a:extLst>
                    <a:ext uri="{FF2B5EF4-FFF2-40B4-BE49-F238E27FC236}">
                      <a16:creationId xmlns:a16="http://schemas.microsoft.com/office/drawing/2014/main" id="{376F2B99-5C1A-4F41-BFFE-27A8554BE4E3}"/>
                    </a:ext>
                  </a:extLst>
                </p:cNvPr>
                <p:cNvPicPr/>
                <p:nvPr/>
              </p:nvPicPr>
              <p:blipFill>
                <a:blip r:embed="rId48"/>
                <a:stretch>
                  <a:fillRect/>
                </a:stretch>
              </p:blipFill>
              <p:spPr>
                <a:xfrm>
                  <a:off x="8206714" y="5182046"/>
                  <a:ext cx="2239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EF166E58-2C84-4E5B-B361-A9E763CDC429}"/>
                    </a:ext>
                  </a:extLst>
                </p14:cNvPr>
                <p14:cNvContentPartPr/>
                <p14:nvPr/>
              </p14:nvContentPartPr>
              <p14:xfrm>
                <a:off x="8498314" y="5171966"/>
                <a:ext cx="117000" cy="203760"/>
              </p14:xfrm>
            </p:contentPart>
          </mc:Choice>
          <mc:Fallback xmlns="">
            <p:pic>
              <p:nvPicPr>
                <p:cNvPr id="29" name="Ink 28">
                  <a:extLst>
                    <a:ext uri="{FF2B5EF4-FFF2-40B4-BE49-F238E27FC236}">
                      <a16:creationId xmlns:a16="http://schemas.microsoft.com/office/drawing/2014/main" id="{EF166E58-2C84-4E5B-B361-A9E763CDC429}"/>
                    </a:ext>
                  </a:extLst>
                </p:cNvPr>
                <p:cNvPicPr/>
                <p:nvPr/>
              </p:nvPicPr>
              <p:blipFill>
                <a:blip r:embed="rId50"/>
                <a:stretch>
                  <a:fillRect/>
                </a:stretch>
              </p:blipFill>
              <p:spPr>
                <a:xfrm>
                  <a:off x="8462314" y="5136326"/>
                  <a:ext cx="1886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0AC96675-5206-4749-A3DA-AF0F5E65F427}"/>
                    </a:ext>
                  </a:extLst>
                </p14:cNvPr>
                <p14:cNvContentPartPr/>
                <p14:nvPr/>
              </p14:nvContentPartPr>
              <p14:xfrm>
                <a:off x="8859394" y="5124086"/>
                <a:ext cx="118800" cy="175320"/>
              </p14:xfrm>
            </p:contentPart>
          </mc:Choice>
          <mc:Fallback xmlns="">
            <p:pic>
              <p:nvPicPr>
                <p:cNvPr id="32" name="Ink 31">
                  <a:extLst>
                    <a:ext uri="{FF2B5EF4-FFF2-40B4-BE49-F238E27FC236}">
                      <a16:creationId xmlns:a16="http://schemas.microsoft.com/office/drawing/2014/main" id="{0AC96675-5206-4749-A3DA-AF0F5E65F427}"/>
                    </a:ext>
                  </a:extLst>
                </p:cNvPr>
                <p:cNvPicPr/>
                <p:nvPr/>
              </p:nvPicPr>
              <p:blipFill>
                <a:blip r:embed="rId52"/>
                <a:stretch>
                  <a:fillRect/>
                </a:stretch>
              </p:blipFill>
              <p:spPr>
                <a:xfrm>
                  <a:off x="8823754" y="5088086"/>
                  <a:ext cx="190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5BB4073E-A6CE-4C00-BDC7-DD81FE0EEA06}"/>
                    </a:ext>
                  </a:extLst>
                </p14:cNvPr>
                <p14:cNvContentPartPr/>
                <p14:nvPr/>
              </p14:nvContentPartPr>
              <p14:xfrm>
                <a:off x="9010594" y="4965686"/>
                <a:ext cx="186480" cy="487080"/>
              </p14:xfrm>
            </p:contentPart>
          </mc:Choice>
          <mc:Fallback xmlns="">
            <p:pic>
              <p:nvPicPr>
                <p:cNvPr id="33" name="Ink 32">
                  <a:extLst>
                    <a:ext uri="{FF2B5EF4-FFF2-40B4-BE49-F238E27FC236}">
                      <a16:creationId xmlns:a16="http://schemas.microsoft.com/office/drawing/2014/main" id="{5BB4073E-A6CE-4C00-BDC7-DD81FE0EEA06}"/>
                    </a:ext>
                  </a:extLst>
                </p:cNvPr>
                <p:cNvPicPr/>
                <p:nvPr/>
              </p:nvPicPr>
              <p:blipFill>
                <a:blip r:embed="rId54"/>
                <a:stretch>
                  <a:fillRect/>
                </a:stretch>
              </p:blipFill>
              <p:spPr>
                <a:xfrm>
                  <a:off x="8974594" y="4930046"/>
                  <a:ext cx="2581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593D1872-E4A6-435F-AA8D-F633ABD8D0F7}"/>
                    </a:ext>
                  </a:extLst>
                </p14:cNvPr>
                <p14:cNvContentPartPr/>
                <p14:nvPr/>
              </p14:nvContentPartPr>
              <p14:xfrm>
                <a:off x="9287434" y="4902686"/>
                <a:ext cx="86040" cy="258480"/>
              </p14:xfrm>
            </p:contentPart>
          </mc:Choice>
          <mc:Fallback xmlns="">
            <p:pic>
              <p:nvPicPr>
                <p:cNvPr id="34" name="Ink 33">
                  <a:extLst>
                    <a:ext uri="{FF2B5EF4-FFF2-40B4-BE49-F238E27FC236}">
                      <a16:creationId xmlns:a16="http://schemas.microsoft.com/office/drawing/2014/main" id="{593D1872-E4A6-435F-AA8D-F633ABD8D0F7}"/>
                    </a:ext>
                  </a:extLst>
                </p:cNvPr>
                <p:cNvPicPr/>
                <p:nvPr/>
              </p:nvPicPr>
              <p:blipFill>
                <a:blip r:embed="rId56"/>
                <a:stretch>
                  <a:fillRect/>
                </a:stretch>
              </p:blipFill>
              <p:spPr>
                <a:xfrm>
                  <a:off x="9251434" y="4867046"/>
                  <a:ext cx="157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8F8FF759-8BD8-413C-994F-A4B6C0EFB073}"/>
                    </a:ext>
                  </a:extLst>
                </p14:cNvPr>
                <p14:cNvContentPartPr/>
                <p14:nvPr/>
              </p14:nvContentPartPr>
              <p14:xfrm>
                <a:off x="7089994" y="4236686"/>
                <a:ext cx="612000" cy="532440"/>
              </p14:xfrm>
            </p:contentPart>
          </mc:Choice>
          <mc:Fallback xmlns="">
            <p:pic>
              <p:nvPicPr>
                <p:cNvPr id="37" name="Ink 36">
                  <a:extLst>
                    <a:ext uri="{FF2B5EF4-FFF2-40B4-BE49-F238E27FC236}">
                      <a16:creationId xmlns:a16="http://schemas.microsoft.com/office/drawing/2014/main" id="{8F8FF759-8BD8-413C-994F-A4B6C0EFB073}"/>
                    </a:ext>
                  </a:extLst>
                </p:cNvPr>
                <p:cNvPicPr/>
                <p:nvPr/>
              </p:nvPicPr>
              <p:blipFill>
                <a:blip r:embed="rId58"/>
                <a:stretch>
                  <a:fillRect/>
                </a:stretch>
              </p:blipFill>
              <p:spPr>
                <a:xfrm>
                  <a:off x="7054354" y="4200686"/>
                  <a:ext cx="683640" cy="60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A7160922-4F18-40F1-96EB-C637C2D3F9FE}"/>
                  </a:ext>
                </a:extLst>
              </p14:cNvPr>
              <p14:cNvContentPartPr/>
              <p14:nvPr/>
            </p14:nvContentPartPr>
            <p14:xfrm>
              <a:off x="8131114" y="5594966"/>
              <a:ext cx="452520" cy="486720"/>
            </p14:xfrm>
          </p:contentPart>
        </mc:Choice>
        <mc:Fallback xmlns="">
          <p:pic>
            <p:nvPicPr>
              <p:cNvPr id="39" name="Ink 38">
                <a:extLst>
                  <a:ext uri="{FF2B5EF4-FFF2-40B4-BE49-F238E27FC236}">
                    <a16:creationId xmlns:a16="http://schemas.microsoft.com/office/drawing/2014/main" id="{A7160922-4F18-40F1-96EB-C637C2D3F9FE}"/>
                  </a:ext>
                </a:extLst>
              </p:cNvPr>
              <p:cNvPicPr/>
              <p:nvPr/>
            </p:nvPicPr>
            <p:blipFill>
              <a:blip r:embed="rId60"/>
              <a:stretch>
                <a:fillRect/>
              </a:stretch>
            </p:blipFill>
            <p:spPr>
              <a:xfrm>
                <a:off x="8095114" y="5558966"/>
                <a:ext cx="524160" cy="558360"/>
              </a:xfrm>
              <a:prstGeom prst="rect">
                <a:avLst/>
              </a:prstGeom>
            </p:spPr>
          </p:pic>
        </mc:Fallback>
      </mc:AlternateContent>
      <p:sp>
        <p:nvSpPr>
          <p:cNvPr id="40" name="TextBox 39">
            <a:extLst>
              <a:ext uri="{FF2B5EF4-FFF2-40B4-BE49-F238E27FC236}">
                <a16:creationId xmlns:a16="http://schemas.microsoft.com/office/drawing/2014/main" id="{C8046427-E3B8-49A3-8F1E-0CB10F6FBA09}"/>
              </a:ext>
            </a:extLst>
          </p:cNvPr>
          <p:cNvSpPr txBox="1"/>
          <p:nvPr/>
        </p:nvSpPr>
        <p:spPr>
          <a:xfrm>
            <a:off x="259163" y="6165429"/>
            <a:ext cx="7741991" cy="369332"/>
          </a:xfrm>
          <a:prstGeom prst="rect">
            <a:avLst/>
          </a:prstGeom>
          <a:noFill/>
        </p:spPr>
        <p:txBody>
          <a:bodyPr wrap="none" rtlCol="0">
            <a:spAutoFit/>
          </a:bodyPr>
          <a:lstStyle/>
          <a:p>
            <a:r>
              <a:rPr lang="en-US" dirty="0">
                <a:solidFill>
                  <a:srgbClr val="FFC000"/>
                </a:solidFill>
                <a:hlinkClick r:id="rId61">
                  <a:extLst>
                    <a:ext uri="{A12FA001-AC4F-418D-AE19-62706E023703}">
                      <ahyp:hlinkClr xmlns:ahyp="http://schemas.microsoft.com/office/drawing/2018/hyperlinkcolor" val="tx"/>
                    </a:ext>
                  </a:extLst>
                </a:hlinkClick>
              </a:rPr>
              <a:t>https://docs.microsoft.com/en-us/azure/cosmos-db/consistency-levels-tradeoffs</a:t>
            </a:r>
            <a:endParaRPr lang="en-US" dirty="0">
              <a:solidFill>
                <a:srgbClr val="FFC000"/>
              </a:solidFill>
            </a:endParaRPr>
          </a:p>
        </p:txBody>
      </p:sp>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EBE68F78-7506-46C9-B021-CD7929B171FE}"/>
                  </a:ext>
                </a:extLst>
              </p14:cNvPr>
              <p14:cNvContentPartPr/>
              <p14:nvPr/>
            </p14:nvContentPartPr>
            <p14:xfrm>
              <a:off x="6934834" y="2751326"/>
              <a:ext cx="730440" cy="596880"/>
            </p14:xfrm>
          </p:contentPart>
        </mc:Choice>
        <mc:Fallback xmlns="">
          <p:pic>
            <p:nvPicPr>
              <p:cNvPr id="35" name="Ink 34">
                <a:extLst>
                  <a:ext uri="{FF2B5EF4-FFF2-40B4-BE49-F238E27FC236}">
                    <a16:creationId xmlns:a16="http://schemas.microsoft.com/office/drawing/2014/main" id="{EBE68F78-7506-46C9-B021-CD7929B171FE}"/>
                  </a:ext>
                </a:extLst>
              </p:cNvPr>
              <p:cNvPicPr/>
              <p:nvPr/>
            </p:nvPicPr>
            <p:blipFill>
              <a:blip r:embed="rId63"/>
              <a:stretch>
                <a:fillRect/>
              </a:stretch>
            </p:blipFill>
            <p:spPr>
              <a:xfrm>
                <a:off x="6899194" y="2715326"/>
                <a:ext cx="802080" cy="668520"/>
              </a:xfrm>
              <a:prstGeom prst="rect">
                <a:avLst/>
              </a:prstGeom>
            </p:spPr>
          </p:pic>
        </mc:Fallback>
      </mc:AlternateContent>
    </p:spTree>
    <p:extLst>
      <p:ext uri="{BB962C8B-B14F-4D97-AF65-F5344CB8AC3E}">
        <p14:creationId xmlns:p14="http://schemas.microsoft.com/office/powerpoint/2010/main" val="833938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3624169" y="62803"/>
            <a:ext cx="4943661"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Local Replication</a:t>
            </a:r>
          </a:p>
        </p:txBody>
      </p:sp>
      <p:grpSp>
        <p:nvGrpSpPr>
          <p:cNvPr id="9" name="Group 8">
            <a:extLst>
              <a:ext uri="{FF2B5EF4-FFF2-40B4-BE49-F238E27FC236}">
                <a16:creationId xmlns:a16="http://schemas.microsoft.com/office/drawing/2014/main" id="{77A5F514-AD71-4365-A3EB-07F3056F6A1E}"/>
              </a:ext>
            </a:extLst>
          </p:cNvPr>
          <p:cNvGrpSpPr/>
          <p:nvPr/>
        </p:nvGrpSpPr>
        <p:grpSpPr>
          <a:xfrm>
            <a:off x="618308" y="1889758"/>
            <a:ext cx="4180114" cy="1547949"/>
            <a:chOff x="1785257" y="1881051"/>
            <a:chExt cx="4180114" cy="1547949"/>
          </a:xfrm>
        </p:grpSpPr>
        <p:sp>
          <p:nvSpPr>
            <p:cNvPr id="7" name="Rectangle 6">
              <a:extLst>
                <a:ext uri="{FF2B5EF4-FFF2-40B4-BE49-F238E27FC236}">
                  <a16:creationId xmlns:a16="http://schemas.microsoft.com/office/drawing/2014/main" id="{3AAD518D-C177-4890-B485-57869301F885}"/>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B8F659-09E6-4760-B6C1-5457537C349B}"/>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4" name="Rectangle 3">
              <a:extLst>
                <a:ext uri="{FF2B5EF4-FFF2-40B4-BE49-F238E27FC236}">
                  <a16:creationId xmlns:a16="http://schemas.microsoft.com/office/drawing/2014/main" id="{A39AE803-7071-48C4-AE91-65A444032CE4}"/>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5" name="Rectangle 4">
              <a:extLst>
                <a:ext uri="{FF2B5EF4-FFF2-40B4-BE49-F238E27FC236}">
                  <a16:creationId xmlns:a16="http://schemas.microsoft.com/office/drawing/2014/main" id="{6C09D9F5-634A-4FB0-A40F-DA3AB9AA5965}"/>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6" name="Rectangle 5">
              <a:extLst>
                <a:ext uri="{FF2B5EF4-FFF2-40B4-BE49-F238E27FC236}">
                  <a16:creationId xmlns:a16="http://schemas.microsoft.com/office/drawing/2014/main" id="{DC393E9F-3D29-4303-B92F-D180D5856E26}"/>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8" name="TextBox 17">
            <a:extLst>
              <a:ext uri="{FF2B5EF4-FFF2-40B4-BE49-F238E27FC236}">
                <a16:creationId xmlns:a16="http://schemas.microsoft.com/office/drawing/2014/main" id="{BFB665CB-063A-4FAB-80C2-D7257A672B1A}"/>
              </a:ext>
            </a:extLst>
          </p:cNvPr>
          <p:cNvSpPr txBox="1"/>
          <p:nvPr/>
        </p:nvSpPr>
        <p:spPr>
          <a:xfrm>
            <a:off x="4950822" y="2217596"/>
            <a:ext cx="4693401" cy="769441"/>
          </a:xfrm>
          <a:prstGeom prst="rect">
            <a:avLst/>
          </a:prstGeom>
          <a:noFill/>
        </p:spPr>
        <p:txBody>
          <a:bodyPr wrap="none" rtlCol="0">
            <a:spAutoFit/>
          </a:bodyPr>
          <a:lstStyle/>
          <a:p>
            <a:r>
              <a:rPr lang="en-US" sz="4400" dirty="0">
                <a:solidFill>
                  <a:srgbClr val="FFFF00"/>
                </a:solidFill>
              </a:rPr>
              <a:t>Replicas in a Region</a:t>
            </a:r>
          </a:p>
        </p:txBody>
      </p:sp>
      <p:cxnSp>
        <p:nvCxnSpPr>
          <p:cNvPr id="10" name="Straight Arrow Connector 9">
            <a:extLst>
              <a:ext uri="{FF2B5EF4-FFF2-40B4-BE49-F238E27FC236}">
                <a16:creationId xmlns:a16="http://schemas.microsoft.com/office/drawing/2014/main" id="{23AD8C54-9B15-48F6-A38E-549B53D54BE1}"/>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7788E7-12D5-43A8-8894-29F78738939E}"/>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5C2B23-F825-43BB-8FB5-3C433A422E45}"/>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EF75A294-9BE3-4710-BC36-6E13E45BFDEC}"/>
                  </a:ext>
                </a:extLst>
              </p14:cNvPr>
              <p14:cNvContentPartPr/>
              <p14:nvPr/>
            </p14:nvContentPartPr>
            <p14:xfrm>
              <a:off x="2901394" y="3961371"/>
              <a:ext cx="524520" cy="924840"/>
            </p14:xfrm>
          </p:contentPart>
        </mc:Choice>
        <mc:Fallback xmlns="">
          <p:pic>
            <p:nvPicPr>
              <p:cNvPr id="8" name="Ink 7">
                <a:extLst>
                  <a:ext uri="{FF2B5EF4-FFF2-40B4-BE49-F238E27FC236}">
                    <a16:creationId xmlns:a16="http://schemas.microsoft.com/office/drawing/2014/main" id="{EF75A294-9BE3-4710-BC36-6E13E45BFDEC}"/>
                  </a:ext>
                </a:extLst>
              </p:cNvPr>
              <p:cNvPicPr/>
              <p:nvPr/>
            </p:nvPicPr>
            <p:blipFill>
              <a:blip r:embed="rId3"/>
              <a:stretch>
                <a:fillRect/>
              </a:stretch>
            </p:blipFill>
            <p:spPr>
              <a:xfrm>
                <a:off x="2883754" y="3943731"/>
                <a:ext cx="5601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59E0DB3E-1365-4A26-AB68-7AEA050F7665}"/>
                  </a:ext>
                </a:extLst>
              </p14:cNvPr>
              <p14:cNvContentPartPr/>
              <p14:nvPr/>
            </p14:nvContentPartPr>
            <p14:xfrm>
              <a:off x="6386554" y="4109331"/>
              <a:ext cx="1365120" cy="616680"/>
            </p14:xfrm>
          </p:contentPart>
        </mc:Choice>
        <mc:Fallback xmlns="">
          <p:pic>
            <p:nvPicPr>
              <p:cNvPr id="23" name="Ink 22">
                <a:extLst>
                  <a:ext uri="{FF2B5EF4-FFF2-40B4-BE49-F238E27FC236}">
                    <a16:creationId xmlns:a16="http://schemas.microsoft.com/office/drawing/2014/main" id="{59E0DB3E-1365-4A26-AB68-7AEA050F7665}"/>
                  </a:ext>
                </a:extLst>
              </p:cNvPr>
              <p:cNvPicPr/>
              <p:nvPr/>
            </p:nvPicPr>
            <p:blipFill>
              <a:blip r:embed="rId5"/>
              <a:stretch>
                <a:fillRect/>
              </a:stretch>
            </p:blipFill>
            <p:spPr>
              <a:xfrm>
                <a:off x="6368914" y="4091342"/>
                <a:ext cx="1400760" cy="65229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14B79A0-A708-4E1A-97F9-024DA970F7DE}"/>
                  </a:ext>
                </a:extLst>
              </p14:cNvPr>
              <p14:cNvContentPartPr/>
              <p14:nvPr/>
            </p14:nvContentPartPr>
            <p14:xfrm>
              <a:off x="4208914" y="4124091"/>
              <a:ext cx="1806120" cy="972720"/>
            </p14:xfrm>
          </p:contentPart>
        </mc:Choice>
        <mc:Fallback xmlns="">
          <p:pic>
            <p:nvPicPr>
              <p:cNvPr id="24" name="Ink 23">
                <a:extLst>
                  <a:ext uri="{FF2B5EF4-FFF2-40B4-BE49-F238E27FC236}">
                    <a16:creationId xmlns:a16="http://schemas.microsoft.com/office/drawing/2014/main" id="{914B79A0-A708-4E1A-97F9-024DA970F7DE}"/>
                  </a:ext>
                </a:extLst>
              </p:cNvPr>
              <p:cNvPicPr/>
              <p:nvPr/>
            </p:nvPicPr>
            <p:blipFill>
              <a:blip r:embed="rId7"/>
              <a:stretch>
                <a:fillRect/>
              </a:stretch>
            </p:blipFill>
            <p:spPr>
              <a:xfrm>
                <a:off x="4191270" y="4106451"/>
                <a:ext cx="1841767" cy="1008360"/>
              </a:xfrm>
              <a:prstGeom prst="rect">
                <a:avLst/>
              </a:prstGeom>
            </p:spPr>
          </p:pic>
        </mc:Fallback>
      </mc:AlternateContent>
    </p:spTree>
    <p:extLst>
      <p:ext uri="{BB962C8B-B14F-4D97-AF65-F5344CB8AC3E}">
        <p14:creationId xmlns:p14="http://schemas.microsoft.com/office/powerpoint/2010/main" val="3662766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9E3D4F4-63BE-44CE-A918-51E8FAC94537}"/>
              </a:ext>
            </a:extLst>
          </p:cNvPr>
          <p:cNvSpPr/>
          <p:nvPr/>
        </p:nvSpPr>
        <p:spPr>
          <a:xfrm>
            <a:off x="748937" y="1602377"/>
            <a:ext cx="3291840" cy="345730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AD518D-C177-4890-B485-57869301F885}"/>
              </a:ext>
            </a:extLst>
          </p:cNvPr>
          <p:cNvSpPr/>
          <p:nvPr/>
        </p:nvSpPr>
        <p:spPr>
          <a:xfrm>
            <a:off x="860556" y="1759718"/>
            <a:ext cx="2690949" cy="713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EA3D2E-B7A4-4E8E-9F58-00D09162880C}"/>
              </a:ext>
            </a:extLst>
          </p:cNvPr>
          <p:cNvSpPr/>
          <p:nvPr/>
        </p:nvSpPr>
        <p:spPr>
          <a:xfrm>
            <a:off x="856203" y="2554962"/>
            <a:ext cx="2690949" cy="713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CB3B085-6297-4D94-ABC0-14F9BFFE5D0C}"/>
              </a:ext>
            </a:extLst>
          </p:cNvPr>
          <p:cNvSpPr/>
          <p:nvPr/>
        </p:nvSpPr>
        <p:spPr>
          <a:xfrm>
            <a:off x="851850" y="3350206"/>
            <a:ext cx="2690949" cy="713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C8BDCF-DCA0-48E8-9321-65E6F92A0406}"/>
              </a:ext>
            </a:extLst>
          </p:cNvPr>
          <p:cNvSpPr/>
          <p:nvPr/>
        </p:nvSpPr>
        <p:spPr>
          <a:xfrm>
            <a:off x="847497" y="4145450"/>
            <a:ext cx="2690949" cy="7133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0887A6-596F-4313-9622-CC7A1B788B03}"/>
              </a:ext>
            </a:extLst>
          </p:cNvPr>
          <p:cNvSpPr txBox="1"/>
          <p:nvPr/>
        </p:nvSpPr>
        <p:spPr>
          <a:xfrm>
            <a:off x="3980674" y="148622"/>
            <a:ext cx="4232249"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Fault Domains</a:t>
            </a:r>
          </a:p>
        </p:txBody>
      </p:sp>
      <p:sp>
        <p:nvSpPr>
          <p:cNvPr id="3" name="Rectangle 2">
            <a:extLst>
              <a:ext uri="{FF2B5EF4-FFF2-40B4-BE49-F238E27FC236}">
                <a16:creationId xmlns:a16="http://schemas.microsoft.com/office/drawing/2014/main" id="{B9B8F659-09E6-4760-B6C1-5457537C349B}"/>
              </a:ext>
            </a:extLst>
          </p:cNvPr>
          <p:cNvSpPr/>
          <p:nvPr/>
        </p:nvSpPr>
        <p:spPr>
          <a:xfrm>
            <a:off x="956351" y="1929010"/>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4" name="Rectangle 3">
            <a:extLst>
              <a:ext uri="{FF2B5EF4-FFF2-40B4-BE49-F238E27FC236}">
                <a16:creationId xmlns:a16="http://schemas.microsoft.com/office/drawing/2014/main" id="{A39AE803-7071-48C4-AE91-65A444032CE4}"/>
              </a:ext>
            </a:extLst>
          </p:cNvPr>
          <p:cNvSpPr/>
          <p:nvPr/>
        </p:nvSpPr>
        <p:spPr>
          <a:xfrm>
            <a:off x="1670453" y="2732824"/>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5" name="Rectangle 4">
            <a:extLst>
              <a:ext uri="{FF2B5EF4-FFF2-40B4-BE49-F238E27FC236}">
                <a16:creationId xmlns:a16="http://schemas.microsoft.com/office/drawing/2014/main" id="{6C09D9F5-634A-4FB0-A40F-DA3AB9AA5965}"/>
              </a:ext>
            </a:extLst>
          </p:cNvPr>
          <p:cNvSpPr/>
          <p:nvPr/>
        </p:nvSpPr>
        <p:spPr>
          <a:xfrm>
            <a:off x="1561595" y="4323604"/>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6" name="Rectangle 5">
            <a:extLst>
              <a:ext uri="{FF2B5EF4-FFF2-40B4-BE49-F238E27FC236}">
                <a16:creationId xmlns:a16="http://schemas.microsoft.com/office/drawing/2014/main" id="{DC393E9F-3D29-4303-B92F-D180D5856E26}"/>
              </a:ext>
            </a:extLst>
          </p:cNvPr>
          <p:cNvSpPr/>
          <p:nvPr/>
        </p:nvSpPr>
        <p:spPr>
          <a:xfrm>
            <a:off x="1670452" y="3528361"/>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nvGrpSpPr>
          <p:cNvPr id="77" name="Group 76">
            <a:extLst>
              <a:ext uri="{FF2B5EF4-FFF2-40B4-BE49-F238E27FC236}">
                <a16:creationId xmlns:a16="http://schemas.microsoft.com/office/drawing/2014/main" id="{EE745C04-9FA7-4A85-9AF9-2F19F714322E}"/>
              </a:ext>
            </a:extLst>
          </p:cNvPr>
          <p:cNvGrpSpPr/>
          <p:nvPr/>
        </p:nvGrpSpPr>
        <p:grpSpPr>
          <a:xfrm>
            <a:off x="6530047" y="4840753"/>
            <a:ext cx="1923120" cy="662400"/>
            <a:chOff x="6372874" y="4199537"/>
            <a:chExt cx="1923120" cy="662400"/>
          </a:xfrm>
        </p:grpSpPr>
        <mc:AlternateContent xmlns:mc="http://schemas.openxmlformats.org/markup-compatibility/2006" xmlns:p14="http://schemas.microsoft.com/office/powerpoint/2010/main">
          <mc:Choice Requires="p14">
            <p:contentPart p14:bwMode="auto" r:id="rId2">
              <p14:nvContentPartPr>
                <p14:cNvPr id="66" name="Ink 65">
                  <a:extLst>
                    <a:ext uri="{FF2B5EF4-FFF2-40B4-BE49-F238E27FC236}">
                      <a16:creationId xmlns:a16="http://schemas.microsoft.com/office/drawing/2014/main" id="{8478475F-C373-4CB7-B628-3331D2E94896}"/>
                    </a:ext>
                  </a:extLst>
                </p14:cNvPr>
                <p14:cNvContentPartPr/>
                <p14:nvPr/>
              </p14:nvContentPartPr>
              <p14:xfrm>
                <a:off x="6386914" y="4381337"/>
                <a:ext cx="75960" cy="480600"/>
              </p14:xfrm>
            </p:contentPart>
          </mc:Choice>
          <mc:Fallback xmlns="">
            <p:pic>
              <p:nvPicPr>
                <p:cNvPr id="66" name="Ink 65">
                  <a:extLst>
                    <a:ext uri="{FF2B5EF4-FFF2-40B4-BE49-F238E27FC236}">
                      <a16:creationId xmlns:a16="http://schemas.microsoft.com/office/drawing/2014/main" id="{8478475F-C373-4CB7-B628-3331D2E94896}"/>
                    </a:ext>
                  </a:extLst>
                </p:cNvPr>
                <p:cNvPicPr/>
                <p:nvPr/>
              </p:nvPicPr>
              <p:blipFill>
                <a:blip r:embed="rId3"/>
                <a:stretch>
                  <a:fillRect/>
                </a:stretch>
              </p:blipFill>
              <p:spPr>
                <a:xfrm>
                  <a:off x="6350914" y="4345697"/>
                  <a:ext cx="14760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7" name="Ink 66">
                  <a:extLst>
                    <a:ext uri="{FF2B5EF4-FFF2-40B4-BE49-F238E27FC236}">
                      <a16:creationId xmlns:a16="http://schemas.microsoft.com/office/drawing/2014/main" id="{AE158E08-EA77-435A-B7A4-2BD6DCCC2B5C}"/>
                    </a:ext>
                  </a:extLst>
                </p14:cNvPr>
                <p14:cNvContentPartPr/>
                <p14:nvPr/>
              </p14:nvContentPartPr>
              <p14:xfrm>
                <a:off x="6372874" y="4281257"/>
                <a:ext cx="330840" cy="493200"/>
              </p14:xfrm>
            </p:contentPart>
          </mc:Choice>
          <mc:Fallback xmlns="">
            <p:pic>
              <p:nvPicPr>
                <p:cNvPr id="67" name="Ink 66">
                  <a:extLst>
                    <a:ext uri="{FF2B5EF4-FFF2-40B4-BE49-F238E27FC236}">
                      <a16:creationId xmlns:a16="http://schemas.microsoft.com/office/drawing/2014/main" id="{AE158E08-EA77-435A-B7A4-2BD6DCCC2B5C}"/>
                    </a:ext>
                  </a:extLst>
                </p:cNvPr>
                <p:cNvPicPr/>
                <p:nvPr/>
              </p:nvPicPr>
              <p:blipFill>
                <a:blip r:embed="rId5"/>
                <a:stretch>
                  <a:fillRect/>
                </a:stretch>
              </p:blipFill>
              <p:spPr>
                <a:xfrm>
                  <a:off x="6336874" y="4245257"/>
                  <a:ext cx="4024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8" name="Ink 67">
                  <a:extLst>
                    <a:ext uri="{FF2B5EF4-FFF2-40B4-BE49-F238E27FC236}">
                      <a16:creationId xmlns:a16="http://schemas.microsoft.com/office/drawing/2014/main" id="{F5979709-A8A1-42E7-A346-ABC314B4BE36}"/>
                    </a:ext>
                  </a:extLst>
                </p14:cNvPr>
                <p14:cNvContentPartPr/>
                <p14:nvPr/>
              </p14:nvContentPartPr>
              <p14:xfrm>
                <a:off x="6733954" y="4529657"/>
                <a:ext cx="225720" cy="235080"/>
              </p14:xfrm>
            </p:contentPart>
          </mc:Choice>
          <mc:Fallback xmlns="">
            <p:pic>
              <p:nvPicPr>
                <p:cNvPr id="68" name="Ink 67">
                  <a:extLst>
                    <a:ext uri="{FF2B5EF4-FFF2-40B4-BE49-F238E27FC236}">
                      <a16:creationId xmlns:a16="http://schemas.microsoft.com/office/drawing/2014/main" id="{F5979709-A8A1-42E7-A346-ABC314B4BE36}"/>
                    </a:ext>
                  </a:extLst>
                </p:cNvPr>
                <p:cNvPicPr/>
                <p:nvPr/>
              </p:nvPicPr>
              <p:blipFill>
                <a:blip r:embed="rId7"/>
                <a:stretch>
                  <a:fillRect/>
                </a:stretch>
              </p:blipFill>
              <p:spPr>
                <a:xfrm>
                  <a:off x="6698314" y="4493657"/>
                  <a:ext cx="297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9" name="Ink 68">
                  <a:extLst>
                    <a:ext uri="{FF2B5EF4-FFF2-40B4-BE49-F238E27FC236}">
                      <a16:creationId xmlns:a16="http://schemas.microsoft.com/office/drawing/2014/main" id="{60ABC83C-FB43-4150-A294-B214AE4B3CDD}"/>
                    </a:ext>
                  </a:extLst>
                </p14:cNvPr>
                <p14:cNvContentPartPr/>
                <p14:nvPr/>
              </p14:nvContentPartPr>
              <p14:xfrm>
                <a:off x="7018354" y="4456577"/>
                <a:ext cx="147240" cy="382680"/>
              </p14:xfrm>
            </p:contentPart>
          </mc:Choice>
          <mc:Fallback xmlns="">
            <p:pic>
              <p:nvPicPr>
                <p:cNvPr id="69" name="Ink 68">
                  <a:extLst>
                    <a:ext uri="{FF2B5EF4-FFF2-40B4-BE49-F238E27FC236}">
                      <a16:creationId xmlns:a16="http://schemas.microsoft.com/office/drawing/2014/main" id="{60ABC83C-FB43-4150-A294-B214AE4B3CDD}"/>
                    </a:ext>
                  </a:extLst>
                </p:cNvPr>
                <p:cNvPicPr/>
                <p:nvPr/>
              </p:nvPicPr>
              <p:blipFill>
                <a:blip r:embed="rId9"/>
                <a:stretch>
                  <a:fillRect/>
                </a:stretch>
              </p:blipFill>
              <p:spPr>
                <a:xfrm>
                  <a:off x="6982714" y="4420577"/>
                  <a:ext cx="2188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a:extLst>
                    <a:ext uri="{FF2B5EF4-FFF2-40B4-BE49-F238E27FC236}">
                      <a16:creationId xmlns:a16="http://schemas.microsoft.com/office/drawing/2014/main" id="{8E231CB5-92EA-421E-B248-FF7BD29FE4ED}"/>
                    </a:ext>
                  </a:extLst>
                </p14:cNvPr>
                <p14:cNvContentPartPr/>
                <p14:nvPr/>
              </p14:nvContentPartPr>
              <p14:xfrm>
                <a:off x="7239034" y="4218977"/>
                <a:ext cx="100440" cy="455760"/>
              </p14:xfrm>
            </p:contentPart>
          </mc:Choice>
          <mc:Fallback xmlns="">
            <p:pic>
              <p:nvPicPr>
                <p:cNvPr id="71" name="Ink 70">
                  <a:extLst>
                    <a:ext uri="{FF2B5EF4-FFF2-40B4-BE49-F238E27FC236}">
                      <a16:creationId xmlns:a16="http://schemas.microsoft.com/office/drawing/2014/main" id="{8E231CB5-92EA-421E-B248-FF7BD29FE4ED}"/>
                    </a:ext>
                  </a:extLst>
                </p:cNvPr>
                <p:cNvPicPr/>
                <p:nvPr/>
              </p:nvPicPr>
              <p:blipFill>
                <a:blip r:embed="rId11"/>
                <a:stretch>
                  <a:fillRect/>
                </a:stretch>
              </p:blipFill>
              <p:spPr>
                <a:xfrm>
                  <a:off x="7203394" y="4182977"/>
                  <a:ext cx="17208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59C86D6A-22FD-4BEE-8DB3-9B6FDE448653}"/>
                    </a:ext>
                  </a:extLst>
                </p14:cNvPr>
                <p14:cNvContentPartPr/>
                <p14:nvPr/>
              </p14:nvContentPartPr>
              <p14:xfrm>
                <a:off x="7516594" y="4200977"/>
                <a:ext cx="2520" cy="9360"/>
              </p14:xfrm>
            </p:contentPart>
          </mc:Choice>
          <mc:Fallback xmlns="">
            <p:pic>
              <p:nvPicPr>
                <p:cNvPr id="72" name="Ink 71">
                  <a:extLst>
                    <a:ext uri="{FF2B5EF4-FFF2-40B4-BE49-F238E27FC236}">
                      <a16:creationId xmlns:a16="http://schemas.microsoft.com/office/drawing/2014/main" id="{59C86D6A-22FD-4BEE-8DB3-9B6FDE448653}"/>
                    </a:ext>
                  </a:extLst>
                </p:cNvPr>
                <p:cNvPicPr/>
                <p:nvPr/>
              </p:nvPicPr>
              <p:blipFill>
                <a:blip r:embed="rId13"/>
                <a:stretch>
                  <a:fillRect/>
                </a:stretch>
              </p:blipFill>
              <p:spPr>
                <a:xfrm>
                  <a:off x="7480954" y="4164977"/>
                  <a:ext cx="74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a:extLst>
                    <a:ext uri="{FF2B5EF4-FFF2-40B4-BE49-F238E27FC236}">
                      <a16:creationId xmlns:a16="http://schemas.microsoft.com/office/drawing/2014/main" id="{04FA9004-0625-4556-9068-D497DCF1ECE9}"/>
                    </a:ext>
                  </a:extLst>
                </p14:cNvPr>
                <p14:cNvContentPartPr/>
                <p14:nvPr/>
              </p14:nvContentPartPr>
              <p14:xfrm>
                <a:off x="7542154" y="4428857"/>
                <a:ext cx="23040" cy="287280"/>
              </p14:xfrm>
            </p:contentPart>
          </mc:Choice>
          <mc:Fallback xmlns="">
            <p:pic>
              <p:nvPicPr>
                <p:cNvPr id="73" name="Ink 72">
                  <a:extLst>
                    <a:ext uri="{FF2B5EF4-FFF2-40B4-BE49-F238E27FC236}">
                      <a16:creationId xmlns:a16="http://schemas.microsoft.com/office/drawing/2014/main" id="{04FA9004-0625-4556-9068-D497DCF1ECE9}"/>
                    </a:ext>
                  </a:extLst>
                </p:cNvPr>
                <p:cNvPicPr/>
                <p:nvPr/>
              </p:nvPicPr>
              <p:blipFill>
                <a:blip r:embed="rId15"/>
                <a:stretch>
                  <a:fillRect/>
                </a:stretch>
              </p:blipFill>
              <p:spPr>
                <a:xfrm>
                  <a:off x="7506154" y="4393217"/>
                  <a:ext cx="946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4" name="Ink 73">
                  <a:extLst>
                    <a:ext uri="{FF2B5EF4-FFF2-40B4-BE49-F238E27FC236}">
                      <a16:creationId xmlns:a16="http://schemas.microsoft.com/office/drawing/2014/main" id="{9D262A9F-D7A5-47CE-A756-3120DA29E65A}"/>
                    </a:ext>
                  </a:extLst>
                </p14:cNvPr>
                <p14:cNvContentPartPr/>
                <p14:nvPr/>
              </p14:nvContentPartPr>
              <p14:xfrm>
                <a:off x="7488874" y="4199537"/>
                <a:ext cx="24840" cy="56160"/>
              </p14:xfrm>
            </p:contentPart>
          </mc:Choice>
          <mc:Fallback xmlns="">
            <p:pic>
              <p:nvPicPr>
                <p:cNvPr id="74" name="Ink 73">
                  <a:extLst>
                    <a:ext uri="{FF2B5EF4-FFF2-40B4-BE49-F238E27FC236}">
                      <a16:creationId xmlns:a16="http://schemas.microsoft.com/office/drawing/2014/main" id="{9D262A9F-D7A5-47CE-A756-3120DA29E65A}"/>
                    </a:ext>
                  </a:extLst>
                </p:cNvPr>
                <p:cNvPicPr/>
                <p:nvPr/>
              </p:nvPicPr>
              <p:blipFill>
                <a:blip r:embed="rId17"/>
                <a:stretch>
                  <a:fillRect/>
                </a:stretch>
              </p:blipFill>
              <p:spPr>
                <a:xfrm>
                  <a:off x="7453234" y="4163537"/>
                  <a:ext cx="96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9920A929-3AA0-4016-AB13-CC67CB7549B5}"/>
                    </a:ext>
                  </a:extLst>
                </p14:cNvPr>
                <p14:cNvContentPartPr/>
                <p14:nvPr/>
              </p14:nvContentPartPr>
              <p14:xfrm>
                <a:off x="7731514" y="4374857"/>
                <a:ext cx="173520" cy="277200"/>
              </p14:xfrm>
            </p:contentPart>
          </mc:Choice>
          <mc:Fallback xmlns="">
            <p:pic>
              <p:nvPicPr>
                <p:cNvPr id="75" name="Ink 74">
                  <a:extLst>
                    <a:ext uri="{FF2B5EF4-FFF2-40B4-BE49-F238E27FC236}">
                      <a16:creationId xmlns:a16="http://schemas.microsoft.com/office/drawing/2014/main" id="{9920A929-3AA0-4016-AB13-CC67CB7549B5}"/>
                    </a:ext>
                  </a:extLst>
                </p:cNvPr>
                <p:cNvPicPr/>
                <p:nvPr/>
              </p:nvPicPr>
              <p:blipFill>
                <a:blip r:embed="rId19"/>
                <a:stretch>
                  <a:fillRect/>
                </a:stretch>
              </p:blipFill>
              <p:spPr>
                <a:xfrm>
                  <a:off x="7695514" y="4339217"/>
                  <a:ext cx="245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a16="http://schemas.microsoft.com/office/drawing/2014/main" id="{55BF7C7D-4E07-4AF3-8CA2-5A235259E5E2}"/>
                    </a:ext>
                  </a:extLst>
                </p14:cNvPr>
                <p14:cNvContentPartPr/>
                <p14:nvPr/>
              </p14:nvContentPartPr>
              <p14:xfrm>
                <a:off x="8007274" y="4400777"/>
                <a:ext cx="288720" cy="218160"/>
              </p14:xfrm>
            </p:contentPart>
          </mc:Choice>
          <mc:Fallback xmlns="">
            <p:pic>
              <p:nvPicPr>
                <p:cNvPr id="76" name="Ink 75">
                  <a:extLst>
                    <a:ext uri="{FF2B5EF4-FFF2-40B4-BE49-F238E27FC236}">
                      <a16:creationId xmlns:a16="http://schemas.microsoft.com/office/drawing/2014/main" id="{55BF7C7D-4E07-4AF3-8CA2-5A235259E5E2}"/>
                    </a:ext>
                  </a:extLst>
                </p:cNvPr>
                <p:cNvPicPr/>
                <p:nvPr/>
              </p:nvPicPr>
              <p:blipFill>
                <a:blip r:embed="rId21"/>
                <a:stretch>
                  <a:fillRect/>
                </a:stretch>
              </p:blipFill>
              <p:spPr>
                <a:xfrm>
                  <a:off x="7971274" y="4364777"/>
                  <a:ext cx="360360" cy="289800"/>
                </a:xfrm>
                <a:prstGeom prst="rect">
                  <a:avLst/>
                </a:prstGeom>
              </p:spPr>
            </p:pic>
          </mc:Fallback>
        </mc:AlternateContent>
      </p:grpSp>
      <p:grpSp>
        <p:nvGrpSpPr>
          <p:cNvPr id="82" name="Group 81">
            <a:extLst>
              <a:ext uri="{FF2B5EF4-FFF2-40B4-BE49-F238E27FC236}">
                <a16:creationId xmlns:a16="http://schemas.microsoft.com/office/drawing/2014/main" id="{4BFA225D-D0C3-4765-BF8D-13C2DF16A499}"/>
              </a:ext>
            </a:extLst>
          </p:cNvPr>
          <p:cNvGrpSpPr/>
          <p:nvPr/>
        </p:nvGrpSpPr>
        <p:grpSpPr>
          <a:xfrm>
            <a:off x="8951080" y="4810046"/>
            <a:ext cx="973080" cy="568800"/>
            <a:chOff x="8866594" y="4048337"/>
            <a:chExt cx="973080" cy="568800"/>
          </a:xfrm>
        </p:grpSpPr>
        <mc:AlternateContent xmlns:mc="http://schemas.openxmlformats.org/markup-compatibility/2006" xmlns:p14="http://schemas.microsoft.com/office/powerpoint/2010/main">
          <mc:Choice Requires="p14">
            <p:contentPart p14:bwMode="auto" r:id="rId22">
              <p14:nvContentPartPr>
                <p14:cNvPr id="78" name="Ink 77">
                  <a:extLst>
                    <a:ext uri="{FF2B5EF4-FFF2-40B4-BE49-F238E27FC236}">
                      <a16:creationId xmlns:a16="http://schemas.microsoft.com/office/drawing/2014/main" id="{BFBD65C0-CD47-4A98-A975-259D3F7C02DE}"/>
                    </a:ext>
                  </a:extLst>
                </p14:cNvPr>
                <p14:cNvContentPartPr/>
                <p14:nvPr/>
              </p14:nvContentPartPr>
              <p14:xfrm>
                <a:off x="8866594" y="4105937"/>
                <a:ext cx="253440" cy="438480"/>
              </p14:xfrm>
            </p:contentPart>
          </mc:Choice>
          <mc:Fallback xmlns="">
            <p:pic>
              <p:nvPicPr>
                <p:cNvPr id="78" name="Ink 77">
                  <a:extLst>
                    <a:ext uri="{FF2B5EF4-FFF2-40B4-BE49-F238E27FC236}">
                      <a16:creationId xmlns:a16="http://schemas.microsoft.com/office/drawing/2014/main" id="{BFBD65C0-CD47-4A98-A975-259D3F7C02DE}"/>
                    </a:ext>
                  </a:extLst>
                </p:cNvPr>
                <p:cNvPicPr/>
                <p:nvPr/>
              </p:nvPicPr>
              <p:blipFill>
                <a:blip r:embed="rId23"/>
                <a:stretch>
                  <a:fillRect/>
                </a:stretch>
              </p:blipFill>
              <p:spPr>
                <a:xfrm>
                  <a:off x="8830954" y="4069937"/>
                  <a:ext cx="3250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78">
                  <a:extLst>
                    <a:ext uri="{FF2B5EF4-FFF2-40B4-BE49-F238E27FC236}">
                      <a16:creationId xmlns:a16="http://schemas.microsoft.com/office/drawing/2014/main" id="{484F8BCD-5D6D-452B-B0C1-68F472AA9FB7}"/>
                    </a:ext>
                  </a:extLst>
                </p14:cNvPr>
                <p14:cNvContentPartPr/>
                <p14:nvPr/>
              </p14:nvContentPartPr>
              <p14:xfrm>
                <a:off x="9210754" y="4342097"/>
                <a:ext cx="232200" cy="275040"/>
              </p14:xfrm>
            </p:contentPart>
          </mc:Choice>
          <mc:Fallback xmlns="">
            <p:pic>
              <p:nvPicPr>
                <p:cNvPr id="79" name="Ink 78">
                  <a:extLst>
                    <a:ext uri="{FF2B5EF4-FFF2-40B4-BE49-F238E27FC236}">
                      <a16:creationId xmlns:a16="http://schemas.microsoft.com/office/drawing/2014/main" id="{484F8BCD-5D6D-452B-B0C1-68F472AA9FB7}"/>
                    </a:ext>
                  </a:extLst>
                </p:cNvPr>
                <p:cNvPicPr/>
                <p:nvPr/>
              </p:nvPicPr>
              <p:blipFill>
                <a:blip r:embed="rId25"/>
                <a:stretch>
                  <a:fillRect/>
                </a:stretch>
              </p:blipFill>
              <p:spPr>
                <a:xfrm>
                  <a:off x="9174754" y="4306097"/>
                  <a:ext cx="3038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0" name="Ink 79">
                  <a:extLst>
                    <a:ext uri="{FF2B5EF4-FFF2-40B4-BE49-F238E27FC236}">
                      <a16:creationId xmlns:a16="http://schemas.microsoft.com/office/drawing/2014/main" id="{E9487C75-A720-49F8-89D8-9D26B75E8A73}"/>
                    </a:ext>
                  </a:extLst>
                </p14:cNvPr>
                <p14:cNvContentPartPr/>
                <p14:nvPr/>
              </p14:nvContentPartPr>
              <p14:xfrm>
                <a:off x="9601714" y="4048337"/>
                <a:ext cx="58680" cy="468360"/>
              </p14:xfrm>
            </p:contentPart>
          </mc:Choice>
          <mc:Fallback xmlns="">
            <p:pic>
              <p:nvPicPr>
                <p:cNvPr id="80" name="Ink 79">
                  <a:extLst>
                    <a:ext uri="{FF2B5EF4-FFF2-40B4-BE49-F238E27FC236}">
                      <a16:creationId xmlns:a16="http://schemas.microsoft.com/office/drawing/2014/main" id="{E9487C75-A720-49F8-89D8-9D26B75E8A73}"/>
                    </a:ext>
                  </a:extLst>
                </p:cNvPr>
                <p:cNvPicPr/>
                <p:nvPr/>
              </p:nvPicPr>
              <p:blipFill>
                <a:blip r:embed="rId27"/>
                <a:stretch>
                  <a:fillRect/>
                </a:stretch>
              </p:blipFill>
              <p:spPr>
                <a:xfrm>
                  <a:off x="9565714" y="4012697"/>
                  <a:ext cx="1303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BE6A749A-8529-4CC9-8DD2-7CAA291D93AD}"/>
                    </a:ext>
                  </a:extLst>
                </p14:cNvPr>
                <p14:cNvContentPartPr/>
                <p14:nvPr/>
              </p14:nvContentPartPr>
              <p14:xfrm>
                <a:off x="9496234" y="4223657"/>
                <a:ext cx="343440" cy="51480"/>
              </p14:xfrm>
            </p:contentPart>
          </mc:Choice>
          <mc:Fallback xmlns="">
            <p:pic>
              <p:nvPicPr>
                <p:cNvPr id="81" name="Ink 80">
                  <a:extLst>
                    <a:ext uri="{FF2B5EF4-FFF2-40B4-BE49-F238E27FC236}">
                      <a16:creationId xmlns:a16="http://schemas.microsoft.com/office/drawing/2014/main" id="{BE6A749A-8529-4CC9-8DD2-7CAA291D93AD}"/>
                    </a:ext>
                  </a:extLst>
                </p:cNvPr>
                <p:cNvPicPr/>
                <p:nvPr/>
              </p:nvPicPr>
              <p:blipFill>
                <a:blip r:embed="rId29"/>
                <a:stretch>
                  <a:fillRect/>
                </a:stretch>
              </p:blipFill>
              <p:spPr>
                <a:xfrm>
                  <a:off x="9460594" y="4187657"/>
                  <a:ext cx="415080" cy="12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83" name="Ink 82">
                <a:extLst>
                  <a:ext uri="{FF2B5EF4-FFF2-40B4-BE49-F238E27FC236}">
                    <a16:creationId xmlns:a16="http://schemas.microsoft.com/office/drawing/2014/main" id="{7C42582E-34EF-42BF-952B-C73019154609}"/>
                  </a:ext>
                </a:extLst>
              </p14:cNvPr>
              <p14:cNvContentPartPr/>
              <p14:nvPr/>
            </p14:nvContentPartPr>
            <p14:xfrm>
              <a:off x="4188034" y="4900457"/>
              <a:ext cx="1908360" cy="289440"/>
            </p14:xfrm>
          </p:contentPart>
        </mc:Choice>
        <mc:Fallback xmlns="">
          <p:pic>
            <p:nvPicPr>
              <p:cNvPr id="83" name="Ink 82">
                <a:extLst>
                  <a:ext uri="{FF2B5EF4-FFF2-40B4-BE49-F238E27FC236}">
                    <a16:creationId xmlns:a16="http://schemas.microsoft.com/office/drawing/2014/main" id="{7C42582E-34EF-42BF-952B-C73019154609}"/>
                  </a:ext>
                </a:extLst>
              </p:cNvPr>
              <p:cNvPicPr/>
              <p:nvPr/>
            </p:nvPicPr>
            <p:blipFill>
              <a:blip r:embed="rId31"/>
              <a:stretch>
                <a:fillRect/>
              </a:stretch>
            </p:blipFill>
            <p:spPr>
              <a:xfrm>
                <a:off x="4152034" y="4864817"/>
                <a:ext cx="1980000" cy="361080"/>
              </a:xfrm>
              <a:prstGeom prst="rect">
                <a:avLst/>
              </a:prstGeom>
            </p:spPr>
          </p:pic>
        </mc:Fallback>
      </mc:AlternateContent>
      <p:grpSp>
        <p:nvGrpSpPr>
          <p:cNvPr id="89" name="Group 88">
            <a:extLst>
              <a:ext uri="{FF2B5EF4-FFF2-40B4-BE49-F238E27FC236}">
                <a16:creationId xmlns:a16="http://schemas.microsoft.com/office/drawing/2014/main" id="{BC8AF679-C41A-4B26-BA12-973891E73008}"/>
              </a:ext>
            </a:extLst>
          </p:cNvPr>
          <p:cNvGrpSpPr/>
          <p:nvPr/>
        </p:nvGrpSpPr>
        <p:grpSpPr>
          <a:xfrm>
            <a:off x="4171834" y="4744937"/>
            <a:ext cx="257760" cy="495000"/>
            <a:chOff x="4171834" y="4744937"/>
            <a:chExt cx="257760" cy="495000"/>
          </a:xfrm>
        </p:grpSpPr>
        <mc:AlternateContent xmlns:mc="http://schemas.openxmlformats.org/markup-compatibility/2006" xmlns:p14="http://schemas.microsoft.com/office/powerpoint/2010/main">
          <mc:Choice Requires="p14">
            <p:contentPart p14:bwMode="auto" r:id="rId32">
              <p14:nvContentPartPr>
                <p14:cNvPr id="87" name="Ink 86">
                  <a:extLst>
                    <a:ext uri="{FF2B5EF4-FFF2-40B4-BE49-F238E27FC236}">
                      <a16:creationId xmlns:a16="http://schemas.microsoft.com/office/drawing/2014/main" id="{C28B6040-23FC-4A25-AA4F-5B5FAAD0C07F}"/>
                    </a:ext>
                  </a:extLst>
                </p14:cNvPr>
                <p14:cNvContentPartPr/>
                <p14:nvPr/>
              </p14:nvContentPartPr>
              <p14:xfrm>
                <a:off x="4171834" y="4744937"/>
                <a:ext cx="257760" cy="144360"/>
              </p14:xfrm>
            </p:contentPart>
          </mc:Choice>
          <mc:Fallback xmlns="">
            <p:pic>
              <p:nvPicPr>
                <p:cNvPr id="87" name="Ink 86">
                  <a:extLst>
                    <a:ext uri="{FF2B5EF4-FFF2-40B4-BE49-F238E27FC236}">
                      <a16:creationId xmlns:a16="http://schemas.microsoft.com/office/drawing/2014/main" id="{C28B6040-23FC-4A25-AA4F-5B5FAAD0C07F}"/>
                    </a:ext>
                  </a:extLst>
                </p:cNvPr>
                <p:cNvPicPr/>
                <p:nvPr/>
              </p:nvPicPr>
              <p:blipFill>
                <a:blip r:embed="rId33"/>
                <a:stretch>
                  <a:fillRect/>
                </a:stretch>
              </p:blipFill>
              <p:spPr>
                <a:xfrm>
                  <a:off x="4136194" y="4709297"/>
                  <a:ext cx="329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8" name="Ink 87">
                  <a:extLst>
                    <a:ext uri="{FF2B5EF4-FFF2-40B4-BE49-F238E27FC236}">
                      <a16:creationId xmlns:a16="http://schemas.microsoft.com/office/drawing/2014/main" id="{BA35B8BE-870E-4B37-A04A-9B5EF9F3AC07}"/>
                    </a:ext>
                  </a:extLst>
                </p14:cNvPr>
                <p14:cNvContentPartPr/>
                <p14:nvPr/>
              </p14:nvContentPartPr>
              <p14:xfrm>
                <a:off x="4173274" y="4914857"/>
                <a:ext cx="191160" cy="325080"/>
              </p14:xfrm>
            </p:contentPart>
          </mc:Choice>
          <mc:Fallback xmlns="">
            <p:pic>
              <p:nvPicPr>
                <p:cNvPr id="88" name="Ink 87">
                  <a:extLst>
                    <a:ext uri="{FF2B5EF4-FFF2-40B4-BE49-F238E27FC236}">
                      <a16:creationId xmlns:a16="http://schemas.microsoft.com/office/drawing/2014/main" id="{BA35B8BE-870E-4B37-A04A-9B5EF9F3AC07}"/>
                    </a:ext>
                  </a:extLst>
                </p:cNvPr>
                <p:cNvPicPr/>
                <p:nvPr/>
              </p:nvPicPr>
              <p:blipFill>
                <a:blip r:embed="rId35"/>
                <a:stretch>
                  <a:fillRect/>
                </a:stretch>
              </p:blipFill>
              <p:spPr>
                <a:xfrm>
                  <a:off x="4137274" y="4878857"/>
                  <a:ext cx="262800" cy="39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90" name="Ink 89">
                <a:extLst>
                  <a:ext uri="{FF2B5EF4-FFF2-40B4-BE49-F238E27FC236}">
                    <a16:creationId xmlns:a16="http://schemas.microsoft.com/office/drawing/2014/main" id="{BBEFF2B9-3C3D-4BFA-831C-2F402CAC7657}"/>
                  </a:ext>
                </a:extLst>
              </p14:cNvPr>
              <p14:cNvContentPartPr/>
              <p14:nvPr/>
            </p14:nvContentPartPr>
            <p14:xfrm>
              <a:off x="3714274" y="2196497"/>
              <a:ext cx="2402640" cy="916920"/>
            </p14:xfrm>
          </p:contentPart>
        </mc:Choice>
        <mc:Fallback xmlns="">
          <p:pic>
            <p:nvPicPr>
              <p:cNvPr id="90" name="Ink 89">
                <a:extLst>
                  <a:ext uri="{FF2B5EF4-FFF2-40B4-BE49-F238E27FC236}">
                    <a16:creationId xmlns:a16="http://schemas.microsoft.com/office/drawing/2014/main" id="{BBEFF2B9-3C3D-4BFA-831C-2F402CAC7657}"/>
                  </a:ext>
                </a:extLst>
              </p:cNvPr>
              <p:cNvPicPr/>
              <p:nvPr/>
            </p:nvPicPr>
            <p:blipFill>
              <a:blip r:embed="rId37"/>
              <a:stretch>
                <a:fillRect/>
              </a:stretch>
            </p:blipFill>
            <p:spPr>
              <a:xfrm>
                <a:off x="3678274" y="2160857"/>
                <a:ext cx="247428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1" name="Ink 90">
                <a:extLst>
                  <a:ext uri="{FF2B5EF4-FFF2-40B4-BE49-F238E27FC236}">
                    <a16:creationId xmlns:a16="http://schemas.microsoft.com/office/drawing/2014/main" id="{EEAF2BA6-C069-4F0D-A53B-AAF2A1FE68F7}"/>
                  </a:ext>
                </a:extLst>
              </p14:cNvPr>
              <p14:cNvContentPartPr/>
              <p14:nvPr/>
            </p14:nvContentPartPr>
            <p14:xfrm>
              <a:off x="3717514" y="2044937"/>
              <a:ext cx="189360" cy="151560"/>
            </p14:xfrm>
          </p:contentPart>
        </mc:Choice>
        <mc:Fallback xmlns="">
          <p:pic>
            <p:nvPicPr>
              <p:cNvPr id="91" name="Ink 90">
                <a:extLst>
                  <a:ext uri="{FF2B5EF4-FFF2-40B4-BE49-F238E27FC236}">
                    <a16:creationId xmlns:a16="http://schemas.microsoft.com/office/drawing/2014/main" id="{EEAF2BA6-C069-4F0D-A53B-AAF2A1FE68F7}"/>
                  </a:ext>
                </a:extLst>
              </p:cNvPr>
              <p:cNvPicPr/>
              <p:nvPr/>
            </p:nvPicPr>
            <p:blipFill>
              <a:blip r:embed="rId39"/>
              <a:stretch>
                <a:fillRect/>
              </a:stretch>
            </p:blipFill>
            <p:spPr>
              <a:xfrm>
                <a:off x="3681514" y="2009297"/>
                <a:ext cx="261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 name="Ink 91">
                <a:extLst>
                  <a:ext uri="{FF2B5EF4-FFF2-40B4-BE49-F238E27FC236}">
                    <a16:creationId xmlns:a16="http://schemas.microsoft.com/office/drawing/2014/main" id="{C6DAA087-A70B-4EC7-B007-32509F598E96}"/>
                  </a:ext>
                </a:extLst>
              </p14:cNvPr>
              <p14:cNvContentPartPr/>
              <p14:nvPr/>
            </p14:nvContentPartPr>
            <p14:xfrm>
              <a:off x="3706354" y="2216657"/>
              <a:ext cx="199800" cy="222120"/>
            </p14:xfrm>
          </p:contentPart>
        </mc:Choice>
        <mc:Fallback xmlns="">
          <p:pic>
            <p:nvPicPr>
              <p:cNvPr id="92" name="Ink 91">
                <a:extLst>
                  <a:ext uri="{FF2B5EF4-FFF2-40B4-BE49-F238E27FC236}">
                    <a16:creationId xmlns:a16="http://schemas.microsoft.com/office/drawing/2014/main" id="{C6DAA087-A70B-4EC7-B007-32509F598E96}"/>
                  </a:ext>
                </a:extLst>
              </p:cNvPr>
              <p:cNvPicPr/>
              <p:nvPr/>
            </p:nvPicPr>
            <p:blipFill>
              <a:blip r:embed="rId41"/>
              <a:stretch>
                <a:fillRect/>
              </a:stretch>
            </p:blipFill>
            <p:spPr>
              <a:xfrm>
                <a:off x="3670714" y="2181017"/>
                <a:ext cx="271440" cy="293760"/>
              </a:xfrm>
              <a:prstGeom prst="rect">
                <a:avLst/>
              </a:prstGeom>
            </p:spPr>
          </p:pic>
        </mc:Fallback>
      </mc:AlternateContent>
      <p:grpSp>
        <p:nvGrpSpPr>
          <p:cNvPr id="101" name="Group 100">
            <a:extLst>
              <a:ext uri="{FF2B5EF4-FFF2-40B4-BE49-F238E27FC236}">
                <a16:creationId xmlns:a16="http://schemas.microsoft.com/office/drawing/2014/main" id="{51EEC420-FCC3-4304-A733-733C2F1F7603}"/>
              </a:ext>
            </a:extLst>
          </p:cNvPr>
          <p:cNvGrpSpPr/>
          <p:nvPr/>
        </p:nvGrpSpPr>
        <p:grpSpPr>
          <a:xfrm>
            <a:off x="3716074" y="2845217"/>
            <a:ext cx="6111933" cy="1833840"/>
            <a:chOff x="3716074" y="2845217"/>
            <a:chExt cx="6111933" cy="1833840"/>
          </a:xfrm>
        </p:grpSpPr>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45D94F59-DB20-431B-95E8-ADB7FFF1652B}"/>
                    </a:ext>
                  </a:extLst>
                </p14:cNvPr>
                <p14:cNvContentPartPr/>
                <p14:nvPr/>
              </p14:nvContentPartPr>
              <p14:xfrm>
                <a:off x="6489367" y="3148151"/>
                <a:ext cx="42840" cy="331560"/>
              </p14:xfrm>
            </p:contentPart>
          </mc:Choice>
          <mc:Fallback xmlns="">
            <p:pic>
              <p:nvPicPr>
                <p:cNvPr id="40" name="Ink 39">
                  <a:extLst>
                    <a:ext uri="{FF2B5EF4-FFF2-40B4-BE49-F238E27FC236}">
                      <a16:creationId xmlns:a16="http://schemas.microsoft.com/office/drawing/2014/main" id="{45D94F59-DB20-431B-95E8-ADB7FFF1652B}"/>
                    </a:ext>
                  </a:extLst>
                </p:cNvPr>
                <p:cNvPicPr/>
                <p:nvPr/>
              </p:nvPicPr>
              <p:blipFill>
                <a:blip r:embed="rId43"/>
                <a:stretch>
                  <a:fillRect/>
                </a:stretch>
              </p:blipFill>
              <p:spPr>
                <a:xfrm>
                  <a:off x="6453727" y="3112151"/>
                  <a:ext cx="1144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D93A56A0-CAFA-445D-920F-556924F1E7F5}"/>
                    </a:ext>
                  </a:extLst>
                </p14:cNvPr>
                <p14:cNvContentPartPr/>
                <p14:nvPr/>
              </p14:nvContentPartPr>
              <p14:xfrm>
                <a:off x="6504847" y="3044111"/>
                <a:ext cx="205200" cy="102600"/>
              </p14:xfrm>
            </p:contentPart>
          </mc:Choice>
          <mc:Fallback xmlns="">
            <p:pic>
              <p:nvPicPr>
                <p:cNvPr id="41" name="Ink 40">
                  <a:extLst>
                    <a:ext uri="{FF2B5EF4-FFF2-40B4-BE49-F238E27FC236}">
                      <a16:creationId xmlns:a16="http://schemas.microsoft.com/office/drawing/2014/main" id="{D93A56A0-CAFA-445D-920F-556924F1E7F5}"/>
                    </a:ext>
                  </a:extLst>
                </p:cNvPr>
                <p:cNvPicPr/>
                <p:nvPr/>
              </p:nvPicPr>
              <p:blipFill>
                <a:blip r:embed="rId45"/>
                <a:stretch>
                  <a:fillRect/>
                </a:stretch>
              </p:blipFill>
              <p:spPr>
                <a:xfrm>
                  <a:off x="6468847" y="3008471"/>
                  <a:ext cx="276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B1BC2562-C749-4EE3-B9A0-E360F2986CF9}"/>
                    </a:ext>
                  </a:extLst>
                </p14:cNvPr>
                <p14:cNvContentPartPr/>
                <p14:nvPr/>
              </p14:nvContentPartPr>
              <p14:xfrm>
                <a:off x="6547687" y="3210071"/>
                <a:ext cx="131040" cy="90360"/>
              </p14:xfrm>
            </p:contentPart>
          </mc:Choice>
          <mc:Fallback xmlns="">
            <p:pic>
              <p:nvPicPr>
                <p:cNvPr id="42" name="Ink 41">
                  <a:extLst>
                    <a:ext uri="{FF2B5EF4-FFF2-40B4-BE49-F238E27FC236}">
                      <a16:creationId xmlns:a16="http://schemas.microsoft.com/office/drawing/2014/main" id="{B1BC2562-C749-4EE3-B9A0-E360F2986CF9}"/>
                    </a:ext>
                  </a:extLst>
                </p:cNvPr>
                <p:cNvPicPr/>
                <p:nvPr/>
              </p:nvPicPr>
              <p:blipFill>
                <a:blip r:embed="rId47"/>
                <a:stretch>
                  <a:fillRect/>
                </a:stretch>
              </p:blipFill>
              <p:spPr>
                <a:xfrm>
                  <a:off x="6512047" y="3174071"/>
                  <a:ext cx="2026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2DEECC76-E4BB-401B-9A5A-189DF5C19E89}"/>
                    </a:ext>
                  </a:extLst>
                </p14:cNvPr>
                <p14:cNvContentPartPr/>
                <p14:nvPr/>
              </p14:nvContentPartPr>
              <p14:xfrm>
                <a:off x="6771967" y="3299711"/>
                <a:ext cx="173160" cy="190800"/>
              </p14:xfrm>
            </p:contentPart>
          </mc:Choice>
          <mc:Fallback xmlns="">
            <p:pic>
              <p:nvPicPr>
                <p:cNvPr id="44" name="Ink 43">
                  <a:extLst>
                    <a:ext uri="{FF2B5EF4-FFF2-40B4-BE49-F238E27FC236}">
                      <a16:creationId xmlns:a16="http://schemas.microsoft.com/office/drawing/2014/main" id="{2DEECC76-E4BB-401B-9A5A-189DF5C19E89}"/>
                    </a:ext>
                  </a:extLst>
                </p:cNvPr>
                <p:cNvPicPr/>
                <p:nvPr/>
              </p:nvPicPr>
              <p:blipFill>
                <a:blip r:embed="rId49"/>
                <a:stretch>
                  <a:fillRect/>
                </a:stretch>
              </p:blipFill>
              <p:spPr>
                <a:xfrm>
                  <a:off x="6735967" y="3263711"/>
                  <a:ext cx="244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944761A-D0DF-42B3-9F9C-5AE6FB989525}"/>
                    </a:ext>
                  </a:extLst>
                </p14:cNvPr>
                <p14:cNvContentPartPr/>
                <p14:nvPr/>
              </p14:nvContentPartPr>
              <p14:xfrm>
                <a:off x="7037647" y="3300071"/>
                <a:ext cx="147240" cy="160560"/>
              </p14:xfrm>
            </p:contentPart>
          </mc:Choice>
          <mc:Fallback xmlns="">
            <p:pic>
              <p:nvPicPr>
                <p:cNvPr id="46" name="Ink 45">
                  <a:extLst>
                    <a:ext uri="{FF2B5EF4-FFF2-40B4-BE49-F238E27FC236}">
                      <a16:creationId xmlns:a16="http://schemas.microsoft.com/office/drawing/2014/main" id="{F944761A-D0DF-42B3-9F9C-5AE6FB989525}"/>
                    </a:ext>
                  </a:extLst>
                </p:cNvPr>
                <p:cNvPicPr/>
                <p:nvPr/>
              </p:nvPicPr>
              <p:blipFill>
                <a:blip r:embed="rId51"/>
                <a:stretch>
                  <a:fillRect/>
                </a:stretch>
              </p:blipFill>
              <p:spPr>
                <a:xfrm>
                  <a:off x="7001647" y="3264431"/>
                  <a:ext cx="218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ACD5EE56-7BCE-4F61-A6A9-1B11F055ACF9}"/>
                    </a:ext>
                  </a:extLst>
                </p14:cNvPr>
                <p14:cNvContentPartPr/>
                <p14:nvPr/>
              </p14:nvContentPartPr>
              <p14:xfrm>
                <a:off x="7325287" y="3070391"/>
                <a:ext cx="34200" cy="443520"/>
              </p14:xfrm>
            </p:contentPart>
          </mc:Choice>
          <mc:Fallback xmlns="">
            <p:pic>
              <p:nvPicPr>
                <p:cNvPr id="48" name="Ink 47">
                  <a:extLst>
                    <a:ext uri="{FF2B5EF4-FFF2-40B4-BE49-F238E27FC236}">
                      <a16:creationId xmlns:a16="http://schemas.microsoft.com/office/drawing/2014/main" id="{ACD5EE56-7BCE-4F61-A6A9-1B11F055ACF9}"/>
                    </a:ext>
                  </a:extLst>
                </p:cNvPr>
                <p:cNvPicPr/>
                <p:nvPr/>
              </p:nvPicPr>
              <p:blipFill>
                <a:blip r:embed="rId53"/>
                <a:stretch>
                  <a:fillRect/>
                </a:stretch>
              </p:blipFill>
              <p:spPr>
                <a:xfrm>
                  <a:off x="7289287" y="3034751"/>
                  <a:ext cx="1058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Ink 48">
                  <a:extLst>
                    <a:ext uri="{FF2B5EF4-FFF2-40B4-BE49-F238E27FC236}">
                      <a16:creationId xmlns:a16="http://schemas.microsoft.com/office/drawing/2014/main" id="{0D696FD4-BF30-41D0-8E99-B363852DE169}"/>
                    </a:ext>
                  </a:extLst>
                </p14:cNvPr>
                <p14:cNvContentPartPr/>
                <p14:nvPr/>
              </p14:nvContentPartPr>
              <p14:xfrm>
                <a:off x="7551727" y="3082271"/>
                <a:ext cx="8280" cy="435960"/>
              </p14:xfrm>
            </p:contentPart>
          </mc:Choice>
          <mc:Fallback xmlns="">
            <p:pic>
              <p:nvPicPr>
                <p:cNvPr id="49" name="Ink 48">
                  <a:extLst>
                    <a:ext uri="{FF2B5EF4-FFF2-40B4-BE49-F238E27FC236}">
                      <a16:creationId xmlns:a16="http://schemas.microsoft.com/office/drawing/2014/main" id="{0D696FD4-BF30-41D0-8E99-B363852DE169}"/>
                    </a:ext>
                  </a:extLst>
                </p:cNvPr>
                <p:cNvPicPr/>
                <p:nvPr/>
              </p:nvPicPr>
              <p:blipFill>
                <a:blip r:embed="rId55"/>
                <a:stretch>
                  <a:fillRect/>
                </a:stretch>
              </p:blipFill>
              <p:spPr>
                <a:xfrm>
                  <a:off x="7516087" y="3046271"/>
                  <a:ext cx="7992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Ink 49">
                  <a:extLst>
                    <a:ext uri="{FF2B5EF4-FFF2-40B4-BE49-F238E27FC236}">
                      <a16:creationId xmlns:a16="http://schemas.microsoft.com/office/drawing/2014/main" id="{80CABD47-4767-416F-8708-004D8FE0F4A8}"/>
                    </a:ext>
                  </a:extLst>
                </p14:cNvPr>
                <p14:cNvContentPartPr/>
                <p14:nvPr/>
              </p14:nvContentPartPr>
              <p14:xfrm>
                <a:off x="7491607" y="3229151"/>
                <a:ext cx="172800" cy="28080"/>
              </p14:xfrm>
            </p:contentPart>
          </mc:Choice>
          <mc:Fallback xmlns="">
            <p:pic>
              <p:nvPicPr>
                <p:cNvPr id="50" name="Ink 49">
                  <a:extLst>
                    <a:ext uri="{FF2B5EF4-FFF2-40B4-BE49-F238E27FC236}">
                      <a16:creationId xmlns:a16="http://schemas.microsoft.com/office/drawing/2014/main" id="{80CABD47-4767-416F-8708-004D8FE0F4A8}"/>
                    </a:ext>
                  </a:extLst>
                </p:cNvPr>
                <p:cNvPicPr/>
                <p:nvPr/>
              </p:nvPicPr>
              <p:blipFill>
                <a:blip r:embed="rId57"/>
                <a:stretch>
                  <a:fillRect/>
                </a:stretch>
              </p:blipFill>
              <p:spPr>
                <a:xfrm>
                  <a:off x="7455607" y="3193511"/>
                  <a:ext cx="244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E156D825-92A7-4A73-9FCE-0F282DDFCD1D}"/>
                    </a:ext>
                  </a:extLst>
                </p14:cNvPr>
                <p14:cNvContentPartPr/>
                <p14:nvPr/>
              </p14:nvContentPartPr>
              <p14:xfrm>
                <a:off x="8034487" y="3102791"/>
                <a:ext cx="37800" cy="408240"/>
              </p14:xfrm>
            </p:contentPart>
          </mc:Choice>
          <mc:Fallback xmlns="">
            <p:pic>
              <p:nvPicPr>
                <p:cNvPr id="52" name="Ink 51">
                  <a:extLst>
                    <a:ext uri="{FF2B5EF4-FFF2-40B4-BE49-F238E27FC236}">
                      <a16:creationId xmlns:a16="http://schemas.microsoft.com/office/drawing/2014/main" id="{E156D825-92A7-4A73-9FCE-0F282DDFCD1D}"/>
                    </a:ext>
                  </a:extLst>
                </p:cNvPr>
                <p:cNvPicPr/>
                <p:nvPr/>
              </p:nvPicPr>
              <p:blipFill>
                <a:blip r:embed="rId59"/>
                <a:stretch>
                  <a:fillRect/>
                </a:stretch>
              </p:blipFill>
              <p:spPr>
                <a:xfrm>
                  <a:off x="7998487" y="3066791"/>
                  <a:ext cx="1094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C955FE78-BC16-4F51-934C-9C46408FF7BF}"/>
                    </a:ext>
                  </a:extLst>
                </p14:cNvPr>
                <p14:cNvContentPartPr/>
                <p14:nvPr/>
              </p14:nvContentPartPr>
              <p14:xfrm>
                <a:off x="8055007" y="3090911"/>
                <a:ext cx="209520" cy="379800"/>
              </p14:xfrm>
            </p:contentPart>
          </mc:Choice>
          <mc:Fallback xmlns="">
            <p:pic>
              <p:nvPicPr>
                <p:cNvPr id="53" name="Ink 52">
                  <a:extLst>
                    <a:ext uri="{FF2B5EF4-FFF2-40B4-BE49-F238E27FC236}">
                      <a16:creationId xmlns:a16="http://schemas.microsoft.com/office/drawing/2014/main" id="{C955FE78-BC16-4F51-934C-9C46408FF7BF}"/>
                    </a:ext>
                  </a:extLst>
                </p:cNvPr>
                <p:cNvPicPr/>
                <p:nvPr/>
              </p:nvPicPr>
              <p:blipFill>
                <a:blip r:embed="rId61"/>
                <a:stretch>
                  <a:fillRect/>
                </a:stretch>
              </p:blipFill>
              <p:spPr>
                <a:xfrm>
                  <a:off x="8019007" y="3055271"/>
                  <a:ext cx="2811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7C2B6ECF-E308-4CFB-AECB-F00417078552}"/>
                    </a:ext>
                  </a:extLst>
                </p14:cNvPr>
                <p14:cNvContentPartPr/>
                <p14:nvPr/>
              </p14:nvContentPartPr>
              <p14:xfrm>
                <a:off x="8363887" y="3325271"/>
                <a:ext cx="164160" cy="197280"/>
              </p14:xfrm>
            </p:contentPart>
          </mc:Choice>
          <mc:Fallback xmlns="">
            <p:pic>
              <p:nvPicPr>
                <p:cNvPr id="55" name="Ink 54">
                  <a:extLst>
                    <a:ext uri="{FF2B5EF4-FFF2-40B4-BE49-F238E27FC236}">
                      <a16:creationId xmlns:a16="http://schemas.microsoft.com/office/drawing/2014/main" id="{7C2B6ECF-E308-4CFB-AECB-F00417078552}"/>
                    </a:ext>
                  </a:extLst>
                </p:cNvPr>
                <p:cNvPicPr/>
                <p:nvPr/>
              </p:nvPicPr>
              <p:blipFill>
                <a:blip r:embed="rId63"/>
                <a:stretch>
                  <a:fillRect/>
                </a:stretch>
              </p:blipFill>
              <p:spPr>
                <a:xfrm>
                  <a:off x="8328247" y="3289271"/>
                  <a:ext cx="2358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AD55EEF0-0584-4E5F-828E-FDF456A04109}"/>
                    </a:ext>
                  </a:extLst>
                </p14:cNvPr>
                <p14:cNvContentPartPr/>
                <p14:nvPr/>
              </p14:nvContentPartPr>
              <p14:xfrm>
                <a:off x="8577727" y="3310151"/>
                <a:ext cx="262080" cy="196560"/>
              </p14:xfrm>
            </p:contentPart>
          </mc:Choice>
          <mc:Fallback xmlns="">
            <p:pic>
              <p:nvPicPr>
                <p:cNvPr id="56" name="Ink 55">
                  <a:extLst>
                    <a:ext uri="{FF2B5EF4-FFF2-40B4-BE49-F238E27FC236}">
                      <a16:creationId xmlns:a16="http://schemas.microsoft.com/office/drawing/2014/main" id="{AD55EEF0-0584-4E5F-828E-FDF456A04109}"/>
                    </a:ext>
                  </a:extLst>
                </p:cNvPr>
                <p:cNvPicPr/>
                <p:nvPr/>
              </p:nvPicPr>
              <p:blipFill>
                <a:blip r:embed="rId65"/>
                <a:stretch>
                  <a:fillRect/>
                </a:stretch>
              </p:blipFill>
              <p:spPr>
                <a:xfrm>
                  <a:off x="8541727" y="3274511"/>
                  <a:ext cx="333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4BAC663C-83D9-4425-894A-BA11EEB3B9ED}"/>
                    </a:ext>
                  </a:extLst>
                </p14:cNvPr>
                <p14:cNvContentPartPr/>
                <p14:nvPr/>
              </p14:nvContentPartPr>
              <p14:xfrm>
                <a:off x="8975167" y="3253271"/>
                <a:ext cx="216000" cy="219600"/>
              </p14:xfrm>
            </p:contentPart>
          </mc:Choice>
          <mc:Fallback xmlns="">
            <p:pic>
              <p:nvPicPr>
                <p:cNvPr id="58" name="Ink 57">
                  <a:extLst>
                    <a:ext uri="{FF2B5EF4-FFF2-40B4-BE49-F238E27FC236}">
                      <a16:creationId xmlns:a16="http://schemas.microsoft.com/office/drawing/2014/main" id="{4BAC663C-83D9-4425-894A-BA11EEB3B9ED}"/>
                    </a:ext>
                  </a:extLst>
                </p:cNvPr>
                <p:cNvPicPr/>
                <p:nvPr/>
              </p:nvPicPr>
              <p:blipFill>
                <a:blip r:embed="rId67"/>
                <a:stretch>
                  <a:fillRect/>
                </a:stretch>
              </p:blipFill>
              <p:spPr>
                <a:xfrm>
                  <a:off x="8939167" y="3217271"/>
                  <a:ext cx="2876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560B117A-F9D4-4667-98A1-F529ABF44B82}"/>
                    </a:ext>
                  </a:extLst>
                </p14:cNvPr>
                <p14:cNvContentPartPr/>
                <p14:nvPr/>
              </p14:nvContentPartPr>
              <p14:xfrm>
                <a:off x="9287647" y="3114311"/>
                <a:ext cx="360" cy="6840"/>
              </p14:xfrm>
            </p:contentPart>
          </mc:Choice>
          <mc:Fallback xmlns="">
            <p:pic>
              <p:nvPicPr>
                <p:cNvPr id="59" name="Ink 58">
                  <a:extLst>
                    <a:ext uri="{FF2B5EF4-FFF2-40B4-BE49-F238E27FC236}">
                      <a16:creationId xmlns:a16="http://schemas.microsoft.com/office/drawing/2014/main" id="{560B117A-F9D4-4667-98A1-F529ABF44B82}"/>
                    </a:ext>
                  </a:extLst>
                </p:cNvPr>
                <p:cNvPicPr/>
                <p:nvPr/>
              </p:nvPicPr>
              <p:blipFill>
                <a:blip r:embed="rId69"/>
                <a:stretch>
                  <a:fillRect/>
                </a:stretch>
              </p:blipFill>
              <p:spPr>
                <a:xfrm>
                  <a:off x="9251647" y="3078671"/>
                  <a:ext cx="72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1BD868E3-4CD6-4A40-9D9E-D56623BC8B2F}"/>
                    </a:ext>
                  </a:extLst>
                </p14:cNvPr>
                <p14:cNvContentPartPr/>
                <p14:nvPr/>
              </p14:nvContentPartPr>
              <p14:xfrm>
                <a:off x="9280447" y="3247511"/>
                <a:ext cx="25200" cy="233640"/>
              </p14:xfrm>
            </p:contentPart>
          </mc:Choice>
          <mc:Fallback xmlns="">
            <p:pic>
              <p:nvPicPr>
                <p:cNvPr id="60" name="Ink 59">
                  <a:extLst>
                    <a:ext uri="{FF2B5EF4-FFF2-40B4-BE49-F238E27FC236}">
                      <a16:creationId xmlns:a16="http://schemas.microsoft.com/office/drawing/2014/main" id="{1BD868E3-4CD6-4A40-9D9E-D56623BC8B2F}"/>
                    </a:ext>
                  </a:extLst>
                </p:cNvPr>
                <p:cNvPicPr/>
                <p:nvPr/>
              </p:nvPicPr>
              <p:blipFill>
                <a:blip r:embed="rId71"/>
                <a:stretch>
                  <a:fillRect/>
                </a:stretch>
              </p:blipFill>
              <p:spPr>
                <a:xfrm>
                  <a:off x="9244447" y="3211871"/>
                  <a:ext cx="968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F7FEC9F5-8BFE-4F87-A743-790655999E77}"/>
                    </a:ext>
                  </a:extLst>
                </p14:cNvPr>
                <p14:cNvContentPartPr/>
                <p14:nvPr/>
              </p14:nvContentPartPr>
              <p14:xfrm>
                <a:off x="9271447" y="3090551"/>
                <a:ext cx="29160" cy="35280"/>
              </p14:xfrm>
            </p:contentPart>
          </mc:Choice>
          <mc:Fallback xmlns="">
            <p:pic>
              <p:nvPicPr>
                <p:cNvPr id="61" name="Ink 60">
                  <a:extLst>
                    <a:ext uri="{FF2B5EF4-FFF2-40B4-BE49-F238E27FC236}">
                      <a16:creationId xmlns:a16="http://schemas.microsoft.com/office/drawing/2014/main" id="{F7FEC9F5-8BFE-4F87-A743-790655999E77}"/>
                    </a:ext>
                  </a:extLst>
                </p:cNvPr>
                <p:cNvPicPr/>
                <p:nvPr/>
              </p:nvPicPr>
              <p:blipFill>
                <a:blip r:embed="rId73"/>
                <a:stretch>
                  <a:fillRect/>
                </a:stretch>
              </p:blipFill>
              <p:spPr>
                <a:xfrm>
                  <a:off x="9235807" y="3054551"/>
                  <a:ext cx="100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7D78BD43-B67B-41B5-8EB2-F1825FF99A0C}"/>
                    </a:ext>
                  </a:extLst>
                </p14:cNvPr>
                <p14:cNvContentPartPr/>
                <p14:nvPr/>
              </p14:nvContentPartPr>
              <p14:xfrm>
                <a:off x="9405007" y="3239951"/>
                <a:ext cx="169200" cy="231480"/>
              </p14:xfrm>
            </p:contentPart>
          </mc:Choice>
          <mc:Fallback xmlns="">
            <p:pic>
              <p:nvPicPr>
                <p:cNvPr id="62" name="Ink 61">
                  <a:extLst>
                    <a:ext uri="{FF2B5EF4-FFF2-40B4-BE49-F238E27FC236}">
                      <a16:creationId xmlns:a16="http://schemas.microsoft.com/office/drawing/2014/main" id="{7D78BD43-B67B-41B5-8EB2-F1825FF99A0C}"/>
                    </a:ext>
                  </a:extLst>
                </p:cNvPr>
                <p:cNvPicPr/>
                <p:nvPr/>
              </p:nvPicPr>
              <p:blipFill>
                <a:blip r:embed="rId75"/>
                <a:stretch>
                  <a:fillRect/>
                </a:stretch>
              </p:blipFill>
              <p:spPr>
                <a:xfrm>
                  <a:off x="9369007" y="3204311"/>
                  <a:ext cx="2408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DD379BAA-76D0-43EC-BC8E-1071DC55CDB3}"/>
                    </a:ext>
                  </a:extLst>
                </p14:cNvPr>
                <p14:cNvContentPartPr/>
                <p14:nvPr/>
              </p14:nvContentPartPr>
              <p14:xfrm>
                <a:off x="9693727" y="3189551"/>
                <a:ext cx="134280" cy="279360"/>
              </p14:xfrm>
            </p:contentPart>
          </mc:Choice>
          <mc:Fallback xmlns="">
            <p:pic>
              <p:nvPicPr>
                <p:cNvPr id="64" name="Ink 63">
                  <a:extLst>
                    <a:ext uri="{FF2B5EF4-FFF2-40B4-BE49-F238E27FC236}">
                      <a16:creationId xmlns:a16="http://schemas.microsoft.com/office/drawing/2014/main" id="{DD379BAA-76D0-43EC-BC8E-1071DC55CDB3}"/>
                    </a:ext>
                  </a:extLst>
                </p:cNvPr>
                <p:cNvPicPr/>
                <p:nvPr/>
              </p:nvPicPr>
              <p:blipFill>
                <a:blip r:embed="rId77"/>
                <a:stretch>
                  <a:fillRect/>
                </a:stretch>
              </p:blipFill>
              <p:spPr>
                <a:xfrm>
                  <a:off x="9658087" y="3153911"/>
                  <a:ext cx="205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4" name="Ink 93">
                  <a:extLst>
                    <a:ext uri="{FF2B5EF4-FFF2-40B4-BE49-F238E27FC236}">
                      <a16:creationId xmlns:a16="http://schemas.microsoft.com/office/drawing/2014/main" id="{635F71C8-B663-4B02-95FC-5E7CCD5E462D}"/>
                    </a:ext>
                  </a:extLst>
                </p14:cNvPr>
                <p14:cNvContentPartPr/>
                <p14:nvPr/>
              </p14:nvContentPartPr>
              <p14:xfrm>
                <a:off x="3775114" y="2982737"/>
                <a:ext cx="2140560" cy="402120"/>
              </p14:xfrm>
            </p:contentPart>
          </mc:Choice>
          <mc:Fallback xmlns="">
            <p:pic>
              <p:nvPicPr>
                <p:cNvPr id="94" name="Ink 93">
                  <a:extLst>
                    <a:ext uri="{FF2B5EF4-FFF2-40B4-BE49-F238E27FC236}">
                      <a16:creationId xmlns:a16="http://schemas.microsoft.com/office/drawing/2014/main" id="{635F71C8-B663-4B02-95FC-5E7CCD5E462D}"/>
                    </a:ext>
                  </a:extLst>
                </p:cNvPr>
                <p:cNvPicPr/>
                <p:nvPr/>
              </p:nvPicPr>
              <p:blipFill>
                <a:blip r:embed="rId79"/>
                <a:stretch>
                  <a:fillRect/>
                </a:stretch>
              </p:blipFill>
              <p:spPr>
                <a:xfrm>
                  <a:off x="3739474" y="2947097"/>
                  <a:ext cx="2212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5" name="Ink 94">
                  <a:extLst>
                    <a:ext uri="{FF2B5EF4-FFF2-40B4-BE49-F238E27FC236}">
                      <a16:creationId xmlns:a16="http://schemas.microsoft.com/office/drawing/2014/main" id="{3114724E-2773-4DD0-B4B3-3B9B7D5EC315}"/>
                    </a:ext>
                  </a:extLst>
                </p14:cNvPr>
                <p14:cNvContentPartPr/>
                <p14:nvPr/>
              </p14:nvContentPartPr>
              <p14:xfrm>
                <a:off x="3788434" y="3642257"/>
                <a:ext cx="2090520" cy="112680"/>
              </p14:xfrm>
            </p:contentPart>
          </mc:Choice>
          <mc:Fallback xmlns="">
            <p:pic>
              <p:nvPicPr>
                <p:cNvPr id="95" name="Ink 94">
                  <a:extLst>
                    <a:ext uri="{FF2B5EF4-FFF2-40B4-BE49-F238E27FC236}">
                      <a16:creationId xmlns:a16="http://schemas.microsoft.com/office/drawing/2014/main" id="{3114724E-2773-4DD0-B4B3-3B9B7D5EC315}"/>
                    </a:ext>
                  </a:extLst>
                </p:cNvPr>
                <p:cNvPicPr/>
                <p:nvPr/>
              </p:nvPicPr>
              <p:blipFill>
                <a:blip r:embed="rId81"/>
                <a:stretch>
                  <a:fillRect/>
                </a:stretch>
              </p:blipFill>
              <p:spPr>
                <a:xfrm>
                  <a:off x="3752794" y="3606617"/>
                  <a:ext cx="216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6" name="Ink 95">
                  <a:extLst>
                    <a:ext uri="{FF2B5EF4-FFF2-40B4-BE49-F238E27FC236}">
                      <a16:creationId xmlns:a16="http://schemas.microsoft.com/office/drawing/2014/main" id="{A0ABF6CA-6A4E-4433-A8C5-B962E56B6CCC}"/>
                    </a:ext>
                  </a:extLst>
                </p14:cNvPr>
                <p14:cNvContentPartPr/>
                <p14:nvPr/>
              </p14:nvContentPartPr>
              <p14:xfrm>
                <a:off x="3750634" y="3847097"/>
                <a:ext cx="1994760" cy="714240"/>
              </p14:xfrm>
            </p:contentPart>
          </mc:Choice>
          <mc:Fallback xmlns="">
            <p:pic>
              <p:nvPicPr>
                <p:cNvPr id="96" name="Ink 95">
                  <a:extLst>
                    <a:ext uri="{FF2B5EF4-FFF2-40B4-BE49-F238E27FC236}">
                      <a16:creationId xmlns:a16="http://schemas.microsoft.com/office/drawing/2014/main" id="{A0ABF6CA-6A4E-4433-A8C5-B962E56B6CCC}"/>
                    </a:ext>
                  </a:extLst>
                </p:cNvPr>
                <p:cNvPicPr/>
                <p:nvPr/>
              </p:nvPicPr>
              <p:blipFill>
                <a:blip r:embed="rId83"/>
                <a:stretch>
                  <a:fillRect/>
                </a:stretch>
              </p:blipFill>
              <p:spPr>
                <a:xfrm>
                  <a:off x="3714994" y="3811457"/>
                  <a:ext cx="206640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7" name="Ink 96">
                  <a:extLst>
                    <a:ext uri="{FF2B5EF4-FFF2-40B4-BE49-F238E27FC236}">
                      <a16:creationId xmlns:a16="http://schemas.microsoft.com/office/drawing/2014/main" id="{B2450ABE-072C-4018-96C2-80B3B307042D}"/>
                    </a:ext>
                  </a:extLst>
                </p14:cNvPr>
                <p14:cNvContentPartPr/>
                <p14:nvPr/>
              </p14:nvContentPartPr>
              <p14:xfrm>
                <a:off x="3731194" y="4343537"/>
                <a:ext cx="155520" cy="335520"/>
              </p14:xfrm>
            </p:contentPart>
          </mc:Choice>
          <mc:Fallback xmlns="">
            <p:pic>
              <p:nvPicPr>
                <p:cNvPr id="97" name="Ink 96">
                  <a:extLst>
                    <a:ext uri="{FF2B5EF4-FFF2-40B4-BE49-F238E27FC236}">
                      <a16:creationId xmlns:a16="http://schemas.microsoft.com/office/drawing/2014/main" id="{B2450ABE-072C-4018-96C2-80B3B307042D}"/>
                    </a:ext>
                  </a:extLst>
                </p:cNvPr>
                <p:cNvPicPr/>
                <p:nvPr/>
              </p:nvPicPr>
              <p:blipFill>
                <a:blip r:embed="rId85"/>
                <a:stretch>
                  <a:fillRect/>
                </a:stretch>
              </p:blipFill>
              <p:spPr>
                <a:xfrm>
                  <a:off x="3695554" y="4307537"/>
                  <a:ext cx="2271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29576DF0-2100-4227-AE1C-9D07EEB70B13}"/>
                    </a:ext>
                  </a:extLst>
                </p14:cNvPr>
                <p14:cNvContentPartPr/>
                <p14:nvPr/>
              </p14:nvContentPartPr>
              <p14:xfrm>
                <a:off x="3775114" y="3563777"/>
                <a:ext cx="205560" cy="324000"/>
              </p14:xfrm>
            </p:contentPart>
          </mc:Choice>
          <mc:Fallback xmlns="">
            <p:pic>
              <p:nvPicPr>
                <p:cNvPr id="99" name="Ink 98">
                  <a:extLst>
                    <a:ext uri="{FF2B5EF4-FFF2-40B4-BE49-F238E27FC236}">
                      <a16:creationId xmlns:a16="http://schemas.microsoft.com/office/drawing/2014/main" id="{29576DF0-2100-4227-AE1C-9D07EEB70B13}"/>
                    </a:ext>
                  </a:extLst>
                </p:cNvPr>
                <p:cNvPicPr/>
                <p:nvPr/>
              </p:nvPicPr>
              <p:blipFill>
                <a:blip r:embed="rId87"/>
                <a:stretch>
                  <a:fillRect/>
                </a:stretch>
              </p:blipFill>
              <p:spPr>
                <a:xfrm>
                  <a:off x="3739474" y="3528137"/>
                  <a:ext cx="2772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F3487250-BD3F-4DB7-BBC1-F5A913DB1132}"/>
                    </a:ext>
                  </a:extLst>
                </p14:cNvPr>
                <p14:cNvContentPartPr/>
                <p14:nvPr/>
              </p14:nvContentPartPr>
              <p14:xfrm>
                <a:off x="3716074" y="2845217"/>
                <a:ext cx="200520" cy="329040"/>
              </p14:xfrm>
            </p:contentPart>
          </mc:Choice>
          <mc:Fallback xmlns="">
            <p:pic>
              <p:nvPicPr>
                <p:cNvPr id="100" name="Ink 99">
                  <a:extLst>
                    <a:ext uri="{FF2B5EF4-FFF2-40B4-BE49-F238E27FC236}">
                      <a16:creationId xmlns:a16="http://schemas.microsoft.com/office/drawing/2014/main" id="{F3487250-BD3F-4DB7-BBC1-F5A913DB1132}"/>
                    </a:ext>
                  </a:extLst>
                </p:cNvPr>
                <p:cNvPicPr/>
                <p:nvPr/>
              </p:nvPicPr>
              <p:blipFill>
                <a:blip r:embed="rId89"/>
                <a:stretch>
                  <a:fillRect/>
                </a:stretch>
              </p:blipFill>
              <p:spPr>
                <a:xfrm>
                  <a:off x="3680434" y="2809577"/>
                  <a:ext cx="272160" cy="400680"/>
                </a:xfrm>
                <a:prstGeom prst="rect">
                  <a:avLst/>
                </a:prstGeom>
              </p:spPr>
            </p:pic>
          </mc:Fallback>
        </mc:AlternateContent>
      </p:grpSp>
      <p:grpSp>
        <p:nvGrpSpPr>
          <p:cNvPr id="39" name="Group 38">
            <a:extLst>
              <a:ext uri="{FF2B5EF4-FFF2-40B4-BE49-F238E27FC236}">
                <a16:creationId xmlns:a16="http://schemas.microsoft.com/office/drawing/2014/main" id="{7A3951E9-EC51-4E82-A89A-FF94FAA21879}"/>
              </a:ext>
            </a:extLst>
          </p:cNvPr>
          <p:cNvGrpSpPr/>
          <p:nvPr/>
        </p:nvGrpSpPr>
        <p:grpSpPr>
          <a:xfrm>
            <a:off x="6557838" y="1517824"/>
            <a:ext cx="2563920" cy="1333440"/>
            <a:chOff x="6557838" y="1517824"/>
            <a:chExt cx="2563920" cy="1333440"/>
          </a:xfrm>
        </p:grpSpPr>
        <mc:AlternateContent xmlns:mc="http://schemas.openxmlformats.org/markup-compatibility/2006" xmlns:p14="http://schemas.microsoft.com/office/powerpoint/2010/main">
          <mc:Choice Requires="p14">
            <p:contentPart p14:bwMode="auto" r:id="rId90">
              <p14:nvContentPartPr>
                <p14:cNvPr id="9" name="Ink 8">
                  <a:extLst>
                    <a:ext uri="{FF2B5EF4-FFF2-40B4-BE49-F238E27FC236}">
                      <a16:creationId xmlns:a16="http://schemas.microsoft.com/office/drawing/2014/main" id="{CE410181-2B64-4F38-B857-E07EC978111A}"/>
                    </a:ext>
                  </a:extLst>
                </p14:cNvPr>
                <p14:cNvContentPartPr/>
                <p14:nvPr/>
              </p14:nvContentPartPr>
              <p14:xfrm>
                <a:off x="6675198" y="2469664"/>
                <a:ext cx="174240" cy="306720"/>
              </p14:xfrm>
            </p:contentPart>
          </mc:Choice>
          <mc:Fallback xmlns="">
            <p:pic>
              <p:nvPicPr>
                <p:cNvPr id="9" name="Ink 8">
                  <a:extLst>
                    <a:ext uri="{FF2B5EF4-FFF2-40B4-BE49-F238E27FC236}">
                      <a16:creationId xmlns:a16="http://schemas.microsoft.com/office/drawing/2014/main" id="{CE410181-2B64-4F38-B857-E07EC978111A}"/>
                    </a:ext>
                  </a:extLst>
                </p:cNvPr>
                <p:cNvPicPr/>
                <p:nvPr/>
              </p:nvPicPr>
              <p:blipFill>
                <a:blip r:embed="rId91"/>
                <a:stretch>
                  <a:fillRect/>
                </a:stretch>
              </p:blipFill>
              <p:spPr>
                <a:xfrm>
                  <a:off x="6639198" y="2433664"/>
                  <a:ext cx="245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 name="Ink 9">
                  <a:extLst>
                    <a:ext uri="{FF2B5EF4-FFF2-40B4-BE49-F238E27FC236}">
                      <a16:creationId xmlns:a16="http://schemas.microsoft.com/office/drawing/2014/main" id="{C4D1E6A4-2DD0-41D2-8DCE-EE062869A076}"/>
                    </a:ext>
                  </a:extLst>
                </p14:cNvPr>
                <p14:cNvContentPartPr/>
                <p14:nvPr/>
              </p14:nvContentPartPr>
              <p14:xfrm>
                <a:off x="6797958" y="2544544"/>
                <a:ext cx="106560" cy="22320"/>
              </p14:xfrm>
            </p:contentPart>
          </mc:Choice>
          <mc:Fallback xmlns="">
            <p:pic>
              <p:nvPicPr>
                <p:cNvPr id="10" name="Ink 9">
                  <a:extLst>
                    <a:ext uri="{FF2B5EF4-FFF2-40B4-BE49-F238E27FC236}">
                      <a16:creationId xmlns:a16="http://schemas.microsoft.com/office/drawing/2014/main" id="{C4D1E6A4-2DD0-41D2-8DCE-EE062869A076}"/>
                    </a:ext>
                  </a:extLst>
                </p:cNvPr>
                <p:cNvPicPr/>
                <p:nvPr/>
              </p:nvPicPr>
              <p:blipFill>
                <a:blip r:embed="rId93"/>
                <a:stretch>
                  <a:fillRect/>
                </a:stretch>
              </p:blipFill>
              <p:spPr>
                <a:xfrm>
                  <a:off x="6761958" y="2508544"/>
                  <a:ext cx="178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 name="Ink 10">
                  <a:extLst>
                    <a:ext uri="{FF2B5EF4-FFF2-40B4-BE49-F238E27FC236}">
                      <a16:creationId xmlns:a16="http://schemas.microsoft.com/office/drawing/2014/main" id="{C0B4A93F-56B0-4B2E-8516-57AFD27278B0}"/>
                    </a:ext>
                  </a:extLst>
                </p14:cNvPr>
                <p14:cNvContentPartPr/>
                <p14:nvPr/>
              </p14:nvContentPartPr>
              <p14:xfrm>
                <a:off x="6816318" y="2342224"/>
                <a:ext cx="183600" cy="48960"/>
              </p14:xfrm>
            </p:contentPart>
          </mc:Choice>
          <mc:Fallback xmlns="">
            <p:pic>
              <p:nvPicPr>
                <p:cNvPr id="11" name="Ink 10">
                  <a:extLst>
                    <a:ext uri="{FF2B5EF4-FFF2-40B4-BE49-F238E27FC236}">
                      <a16:creationId xmlns:a16="http://schemas.microsoft.com/office/drawing/2014/main" id="{C0B4A93F-56B0-4B2E-8516-57AFD27278B0}"/>
                    </a:ext>
                  </a:extLst>
                </p:cNvPr>
                <p:cNvPicPr/>
                <p:nvPr/>
              </p:nvPicPr>
              <p:blipFill>
                <a:blip r:embed="rId95"/>
                <a:stretch>
                  <a:fillRect/>
                </a:stretch>
              </p:blipFill>
              <p:spPr>
                <a:xfrm>
                  <a:off x="6780318" y="2306224"/>
                  <a:ext cx="255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 name="Ink 11">
                  <a:extLst>
                    <a:ext uri="{FF2B5EF4-FFF2-40B4-BE49-F238E27FC236}">
                      <a16:creationId xmlns:a16="http://schemas.microsoft.com/office/drawing/2014/main" id="{DD0BF14A-C91C-4AA9-844A-F5ECCC42ACAD}"/>
                    </a:ext>
                  </a:extLst>
                </p14:cNvPr>
                <p14:cNvContentPartPr/>
                <p14:nvPr/>
              </p14:nvContentPartPr>
              <p14:xfrm>
                <a:off x="7021878" y="2612224"/>
                <a:ext cx="184320" cy="136080"/>
              </p14:xfrm>
            </p:contentPart>
          </mc:Choice>
          <mc:Fallback xmlns="">
            <p:pic>
              <p:nvPicPr>
                <p:cNvPr id="12" name="Ink 11">
                  <a:extLst>
                    <a:ext uri="{FF2B5EF4-FFF2-40B4-BE49-F238E27FC236}">
                      <a16:creationId xmlns:a16="http://schemas.microsoft.com/office/drawing/2014/main" id="{DD0BF14A-C91C-4AA9-844A-F5ECCC42ACAD}"/>
                    </a:ext>
                  </a:extLst>
                </p:cNvPr>
                <p:cNvPicPr/>
                <p:nvPr/>
              </p:nvPicPr>
              <p:blipFill>
                <a:blip r:embed="rId97"/>
                <a:stretch>
                  <a:fillRect/>
                </a:stretch>
              </p:blipFill>
              <p:spPr>
                <a:xfrm>
                  <a:off x="6985878" y="2576584"/>
                  <a:ext cx="255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Ink 12">
                  <a:extLst>
                    <a:ext uri="{FF2B5EF4-FFF2-40B4-BE49-F238E27FC236}">
                      <a16:creationId xmlns:a16="http://schemas.microsoft.com/office/drawing/2014/main" id="{0565AF9F-E9CA-4D7A-9453-C89673F873CD}"/>
                    </a:ext>
                  </a:extLst>
                </p14:cNvPr>
                <p14:cNvContentPartPr/>
                <p14:nvPr/>
              </p14:nvContentPartPr>
              <p14:xfrm>
                <a:off x="7004958" y="2522584"/>
                <a:ext cx="245520" cy="238680"/>
              </p14:xfrm>
            </p:contentPart>
          </mc:Choice>
          <mc:Fallback xmlns="">
            <p:pic>
              <p:nvPicPr>
                <p:cNvPr id="13" name="Ink 12">
                  <a:extLst>
                    <a:ext uri="{FF2B5EF4-FFF2-40B4-BE49-F238E27FC236}">
                      <a16:creationId xmlns:a16="http://schemas.microsoft.com/office/drawing/2014/main" id="{0565AF9F-E9CA-4D7A-9453-C89673F873CD}"/>
                    </a:ext>
                  </a:extLst>
                </p:cNvPr>
                <p:cNvPicPr/>
                <p:nvPr/>
              </p:nvPicPr>
              <p:blipFill>
                <a:blip r:embed="rId99"/>
                <a:stretch>
                  <a:fillRect/>
                </a:stretch>
              </p:blipFill>
              <p:spPr>
                <a:xfrm>
                  <a:off x="6969318" y="2486584"/>
                  <a:ext cx="3171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Ink 14">
                  <a:extLst>
                    <a:ext uri="{FF2B5EF4-FFF2-40B4-BE49-F238E27FC236}">
                      <a16:creationId xmlns:a16="http://schemas.microsoft.com/office/drawing/2014/main" id="{3472E4F4-2B35-4BD5-8685-15FBF9D83B06}"/>
                    </a:ext>
                  </a:extLst>
                </p14:cNvPr>
                <p14:cNvContentPartPr/>
                <p14:nvPr/>
              </p14:nvContentPartPr>
              <p14:xfrm>
                <a:off x="7343358" y="2422144"/>
                <a:ext cx="6480" cy="28080"/>
              </p14:xfrm>
            </p:contentPart>
          </mc:Choice>
          <mc:Fallback xmlns="">
            <p:pic>
              <p:nvPicPr>
                <p:cNvPr id="15" name="Ink 14">
                  <a:extLst>
                    <a:ext uri="{FF2B5EF4-FFF2-40B4-BE49-F238E27FC236}">
                      <a16:creationId xmlns:a16="http://schemas.microsoft.com/office/drawing/2014/main" id="{3472E4F4-2B35-4BD5-8685-15FBF9D83B06}"/>
                    </a:ext>
                  </a:extLst>
                </p:cNvPr>
                <p:cNvPicPr/>
                <p:nvPr/>
              </p:nvPicPr>
              <p:blipFill>
                <a:blip r:embed="rId101"/>
                <a:stretch>
                  <a:fillRect/>
                </a:stretch>
              </p:blipFill>
              <p:spPr>
                <a:xfrm>
                  <a:off x="7307718" y="2386144"/>
                  <a:ext cx="78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 name="Ink 17">
                  <a:extLst>
                    <a:ext uri="{FF2B5EF4-FFF2-40B4-BE49-F238E27FC236}">
                      <a16:creationId xmlns:a16="http://schemas.microsoft.com/office/drawing/2014/main" id="{E3B6C037-E936-49DB-8764-F90E04400F45}"/>
                    </a:ext>
                  </a:extLst>
                </p14:cNvPr>
                <p14:cNvContentPartPr/>
                <p14:nvPr/>
              </p14:nvContentPartPr>
              <p14:xfrm>
                <a:off x="7250118" y="2656864"/>
                <a:ext cx="65880" cy="194400"/>
              </p14:xfrm>
            </p:contentPart>
          </mc:Choice>
          <mc:Fallback xmlns="">
            <p:pic>
              <p:nvPicPr>
                <p:cNvPr id="18" name="Ink 17">
                  <a:extLst>
                    <a:ext uri="{FF2B5EF4-FFF2-40B4-BE49-F238E27FC236}">
                      <a16:creationId xmlns:a16="http://schemas.microsoft.com/office/drawing/2014/main" id="{E3B6C037-E936-49DB-8764-F90E04400F45}"/>
                    </a:ext>
                  </a:extLst>
                </p:cNvPr>
                <p:cNvPicPr/>
                <p:nvPr/>
              </p:nvPicPr>
              <p:blipFill>
                <a:blip r:embed="rId103"/>
                <a:stretch>
                  <a:fillRect/>
                </a:stretch>
              </p:blipFill>
              <p:spPr>
                <a:xfrm>
                  <a:off x="7214478" y="2620864"/>
                  <a:ext cx="137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 name="Ink 19">
                  <a:extLst>
                    <a:ext uri="{FF2B5EF4-FFF2-40B4-BE49-F238E27FC236}">
                      <a16:creationId xmlns:a16="http://schemas.microsoft.com/office/drawing/2014/main" id="{E7CC11D7-833D-4A3D-92BF-839EF09C045D}"/>
                    </a:ext>
                  </a:extLst>
                </p14:cNvPr>
                <p14:cNvContentPartPr/>
                <p14:nvPr/>
              </p14:nvContentPartPr>
              <p14:xfrm>
                <a:off x="7426158" y="2561104"/>
                <a:ext cx="206280" cy="287640"/>
              </p14:xfrm>
            </p:contentPart>
          </mc:Choice>
          <mc:Fallback xmlns="">
            <p:pic>
              <p:nvPicPr>
                <p:cNvPr id="20" name="Ink 19">
                  <a:extLst>
                    <a:ext uri="{FF2B5EF4-FFF2-40B4-BE49-F238E27FC236}">
                      <a16:creationId xmlns:a16="http://schemas.microsoft.com/office/drawing/2014/main" id="{E7CC11D7-833D-4A3D-92BF-839EF09C045D}"/>
                    </a:ext>
                  </a:extLst>
                </p:cNvPr>
                <p:cNvPicPr/>
                <p:nvPr/>
              </p:nvPicPr>
              <p:blipFill>
                <a:blip r:embed="rId105"/>
                <a:stretch>
                  <a:fillRect/>
                </a:stretch>
              </p:blipFill>
              <p:spPr>
                <a:xfrm>
                  <a:off x="7390158" y="2525464"/>
                  <a:ext cx="277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 name="Ink 20">
                  <a:extLst>
                    <a:ext uri="{FF2B5EF4-FFF2-40B4-BE49-F238E27FC236}">
                      <a16:creationId xmlns:a16="http://schemas.microsoft.com/office/drawing/2014/main" id="{2A34F298-5282-4D6C-96BE-4BB9C92C4558}"/>
                    </a:ext>
                  </a:extLst>
                </p14:cNvPr>
                <p14:cNvContentPartPr/>
                <p14:nvPr/>
              </p14:nvContentPartPr>
              <p14:xfrm>
                <a:off x="7733958" y="2378584"/>
                <a:ext cx="128880" cy="329040"/>
              </p14:xfrm>
            </p:contentPart>
          </mc:Choice>
          <mc:Fallback xmlns="">
            <p:pic>
              <p:nvPicPr>
                <p:cNvPr id="21" name="Ink 20">
                  <a:extLst>
                    <a:ext uri="{FF2B5EF4-FFF2-40B4-BE49-F238E27FC236}">
                      <a16:creationId xmlns:a16="http://schemas.microsoft.com/office/drawing/2014/main" id="{2A34F298-5282-4D6C-96BE-4BB9C92C4558}"/>
                    </a:ext>
                  </a:extLst>
                </p:cNvPr>
                <p:cNvPicPr/>
                <p:nvPr/>
              </p:nvPicPr>
              <p:blipFill>
                <a:blip r:embed="rId107"/>
                <a:stretch>
                  <a:fillRect/>
                </a:stretch>
              </p:blipFill>
              <p:spPr>
                <a:xfrm>
                  <a:off x="7698318" y="2342944"/>
                  <a:ext cx="2005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 name="Ink 21">
                  <a:extLst>
                    <a:ext uri="{FF2B5EF4-FFF2-40B4-BE49-F238E27FC236}">
                      <a16:creationId xmlns:a16="http://schemas.microsoft.com/office/drawing/2014/main" id="{ED45AF58-50CB-45AB-B75B-2EBA17B1D929}"/>
                    </a:ext>
                  </a:extLst>
                </p14:cNvPr>
                <p14:cNvContentPartPr/>
                <p14:nvPr/>
              </p14:nvContentPartPr>
              <p14:xfrm>
                <a:off x="7637478" y="2486584"/>
                <a:ext cx="385560" cy="20880"/>
              </p14:xfrm>
            </p:contentPart>
          </mc:Choice>
          <mc:Fallback xmlns="">
            <p:pic>
              <p:nvPicPr>
                <p:cNvPr id="22" name="Ink 21">
                  <a:extLst>
                    <a:ext uri="{FF2B5EF4-FFF2-40B4-BE49-F238E27FC236}">
                      <a16:creationId xmlns:a16="http://schemas.microsoft.com/office/drawing/2014/main" id="{ED45AF58-50CB-45AB-B75B-2EBA17B1D929}"/>
                    </a:ext>
                  </a:extLst>
                </p:cNvPr>
                <p:cNvPicPr/>
                <p:nvPr/>
              </p:nvPicPr>
              <p:blipFill>
                <a:blip r:embed="rId109"/>
                <a:stretch>
                  <a:fillRect/>
                </a:stretch>
              </p:blipFill>
              <p:spPr>
                <a:xfrm>
                  <a:off x="7601838" y="2450944"/>
                  <a:ext cx="4572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Ink 22">
                  <a:extLst>
                    <a:ext uri="{FF2B5EF4-FFF2-40B4-BE49-F238E27FC236}">
                      <a16:creationId xmlns:a16="http://schemas.microsoft.com/office/drawing/2014/main" id="{3BDAE998-D953-4A64-B45F-2501C0AF25E7}"/>
                    </a:ext>
                  </a:extLst>
                </p14:cNvPr>
                <p14:cNvContentPartPr/>
                <p14:nvPr/>
              </p14:nvContentPartPr>
              <p14:xfrm>
                <a:off x="8462598" y="2377864"/>
                <a:ext cx="14400" cy="7200"/>
              </p14:xfrm>
            </p:contentPart>
          </mc:Choice>
          <mc:Fallback xmlns="">
            <p:pic>
              <p:nvPicPr>
                <p:cNvPr id="23" name="Ink 22">
                  <a:extLst>
                    <a:ext uri="{FF2B5EF4-FFF2-40B4-BE49-F238E27FC236}">
                      <a16:creationId xmlns:a16="http://schemas.microsoft.com/office/drawing/2014/main" id="{3BDAE998-D953-4A64-B45F-2501C0AF25E7}"/>
                    </a:ext>
                  </a:extLst>
                </p:cNvPr>
                <p:cNvPicPr/>
                <p:nvPr/>
              </p:nvPicPr>
              <p:blipFill>
                <a:blip r:embed="rId111"/>
                <a:stretch>
                  <a:fillRect/>
                </a:stretch>
              </p:blipFill>
              <p:spPr>
                <a:xfrm>
                  <a:off x="8426598" y="2341864"/>
                  <a:ext cx="86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 name="Ink 23">
                  <a:extLst>
                    <a:ext uri="{FF2B5EF4-FFF2-40B4-BE49-F238E27FC236}">
                      <a16:creationId xmlns:a16="http://schemas.microsoft.com/office/drawing/2014/main" id="{32761BB5-C765-4DD2-954E-396E4D3DBEE5}"/>
                    </a:ext>
                  </a:extLst>
                </p14:cNvPr>
                <p14:cNvContentPartPr/>
                <p14:nvPr/>
              </p14:nvContentPartPr>
              <p14:xfrm>
                <a:off x="8363958" y="2484784"/>
                <a:ext cx="112680" cy="278280"/>
              </p14:xfrm>
            </p:contentPart>
          </mc:Choice>
          <mc:Fallback xmlns="">
            <p:pic>
              <p:nvPicPr>
                <p:cNvPr id="24" name="Ink 23">
                  <a:extLst>
                    <a:ext uri="{FF2B5EF4-FFF2-40B4-BE49-F238E27FC236}">
                      <a16:creationId xmlns:a16="http://schemas.microsoft.com/office/drawing/2014/main" id="{32761BB5-C765-4DD2-954E-396E4D3DBEE5}"/>
                    </a:ext>
                  </a:extLst>
                </p:cNvPr>
                <p:cNvPicPr/>
                <p:nvPr/>
              </p:nvPicPr>
              <p:blipFill>
                <a:blip r:embed="rId113"/>
                <a:stretch>
                  <a:fillRect/>
                </a:stretch>
              </p:blipFill>
              <p:spPr>
                <a:xfrm>
                  <a:off x="8327958" y="2449144"/>
                  <a:ext cx="1843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 name="Ink 24">
                  <a:extLst>
                    <a:ext uri="{FF2B5EF4-FFF2-40B4-BE49-F238E27FC236}">
                      <a16:creationId xmlns:a16="http://schemas.microsoft.com/office/drawing/2014/main" id="{8B63BA69-636D-40B2-8FAF-8DCE0A2E583A}"/>
                    </a:ext>
                  </a:extLst>
                </p14:cNvPr>
                <p14:cNvContentPartPr/>
                <p14:nvPr/>
              </p14:nvContentPartPr>
              <p14:xfrm>
                <a:off x="8570598" y="2549584"/>
                <a:ext cx="282600" cy="233640"/>
              </p14:xfrm>
            </p:contentPart>
          </mc:Choice>
          <mc:Fallback xmlns="">
            <p:pic>
              <p:nvPicPr>
                <p:cNvPr id="25" name="Ink 24">
                  <a:extLst>
                    <a:ext uri="{FF2B5EF4-FFF2-40B4-BE49-F238E27FC236}">
                      <a16:creationId xmlns:a16="http://schemas.microsoft.com/office/drawing/2014/main" id="{8B63BA69-636D-40B2-8FAF-8DCE0A2E583A}"/>
                    </a:ext>
                  </a:extLst>
                </p:cNvPr>
                <p:cNvPicPr/>
                <p:nvPr/>
              </p:nvPicPr>
              <p:blipFill>
                <a:blip r:embed="rId115"/>
                <a:stretch>
                  <a:fillRect/>
                </a:stretch>
              </p:blipFill>
              <p:spPr>
                <a:xfrm>
                  <a:off x="8534598" y="2513584"/>
                  <a:ext cx="3542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9" name="Ink 28">
                  <a:extLst>
                    <a:ext uri="{FF2B5EF4-FFF2-40B4-BE49-F238E27FC236}">
                      <a16:creationId xmlns:a16="http://schemas.microsoft.com/office/drawing/2014/main" id="{D717FBE4-C05E-4457-9A8C-FC4DFCE3716D}"/>
                    </a:ext>
                  </a:extLst>
                </p14:cNvPr>
                <p14:cNvContentPartPr/>
                <p14:nvPr/>
              </p14:nvContentPartPr>
              <p14:xfrm>
                <a:off x="6557838" y="1680904"/>
                <a:ext cx="19800" cy="302040"/>
              </p14:xfrm>
            </p:contentPart>
          </mc:Choice>
          <mc:Fallback xmlns="">
            <p:pic>
              <p:nvPicPr>
                <p:cNvPr id="29" name="Ink 28">
                  <a:extLst>
                    <a:ext uri="{FF2B5EF4-FFF2-40B4-BE49-F238E27FC236}">
                      <a16:creationId xmlns:a16="http://schemas.microsoft.com/office/drawing/2014/main" id="{D717FBE4-C05E-4457-9A8C-FC4DFCE3716D}"/>
                    </a:ext>
                  </a:extLst>
                </p:cNvPr>
                <p:cNvPicPr/>
                <p:nvPr/>
              </p:nvPicPr>
              <p:blipFill>
                <a:blip r:embed="rId117"/>
                <a:stretch>
                  <a:fillRect/>
                </a:stretch>
              </p:blipFill>
              <p:spPr>
                <a:xfrm>
                  <a:off x="6522198" y="1645264"/>
                  <a:ext cx="91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 name="Ink 29">
                  <a:extLst>
                    <a:ext uri="{FF2B5EF4-FFF2-40B4-BE49-F238E27FC236}">
                      <a16:creationId xmlns:a16="http://schemas.microsoft.com/office/drawing/2014/main" id="{3E450397-5AB9-40AD-A937-EBE760B5F181}"/>
                    </a:ext>
                  </a:extLst>
                </p14:cNvPr>
                <p14:cNvContentPartPr/>
                <p14:nvPr/>
              </p14:nvContentPartPr>
              <p14:xfrm>
                <a:off x="6581598" y="1519264"/>
                <a:ext cx="250920" cy="549360"/>
              </p14:xfrm>
            </p:contentPart>
          </mc:Choice>
          <mc:Fallback xmlns="">
            <p:pic>
              <p:nvPicPr>
                <p:cNvPr id="30" name="Ink 29">
                  <a:extLst>
                    <a:ext uri="{FF2B5EF4-FFF2-40B4-BE49-F238E27FC236}">
                      <a16:creationId xmlns:a16="http://schemas.microsoft.com/office/drawing/2014/main" id="{3E450397-5AB9-40AD-A937-EBE760B5F181}"/>
                    </a:ext>
                  </a:extLst>
                </p:cNvPr>
                <p:cNvPicPr/>
                <p:nvPr/>
              </p:nvPicPr>
              <p:blipFill>
                <a:blip r:embed="rId119"/>
                <a:stretch>
                  <a:fillRect/>
                </a:stretch>
              </p:blipFill>
              <p:spPr>
                <a:xfrm>
                  <a:off x="6545598" y="1483624"/>
                  <a:ext cx="32256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1" name="Ink 30">
                  <a:extLst>
                    <a:ext uri="{FF2B5EF4-FFF2-40B4-BE49-F238E27FC236}">
                      <a16:creationId xmlns:a16="http://schemas.microsoft.com/office/drawing/2014/main" id="{7F7A8F8A-EA25-43B5-96DE-D57DBC178F33}"/>
                    </a:ext>
                  </a:extLst>
                </p14:cNvPr>
                <p14:cNvContentPartPr/>
                <p14:nvPr/>
              </p14:nvContentPartPr>
              <p14:xfrm>
                <a:off x="6888318" y="1849744"/>
                <a:ext cx="178920" cy="219600"/>
              </p14:xfrm>
            </p:contentPart>
          </mc:Choice>
          <mc:Fallback xmlns="">
            <p:pic>
              <p:nvPicPr>
                <p:cNvPr id="31" name="Ink 30">
                  <a:extLst>
                    <a:ext uri="{FF2B5EF4-FFF2-40B4-BE49-F238E27FC236}">
                      <a16:creationId xmlns:a16="http://schemas.microsoft.com/office/drawing/2014/main" id="{7F7A8F8A-EA25-43B5-96DE-D57DBC178F33}"/>
                    </a:ext>
                  </a:extLst>
                </p:cNvPr>
                <p:cNvPicPr/>
                <p:nvPr/>
              </p:nvPicPr>
              <p:blipFill>
                <a:blip r:embed="rId121"/>
                <a:stretch>
                  <a:fillRect/>
                </a:stretch>
              </p:blipFill>
              <p:spPr>
                <a:xfrm>
                  <a:off x="6852318" y="1813744"/>
                  <a:ext cx="250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 name="Ink 31">
                  <a:extLst>
                    <a:ext uri="{FF2B5EF4-FFF2-40B4-BE49-F238E27FC236}">
                      <a16:creationId xmlns:a16="http://schemas.microsoft.com/office/drawing/2014/main" id="{1DC24E08-2F54-4DAA-84B6-0E8A3830B49C}"/>
                    </a:ext>
                  </a:extLst>
                </p14:cNvPr>
                <p14:cNvContentPartPr/>
                <p14:nvPr/>
              </p14:nvContentPartPr>
              <p14:xfrm>
                <a:off x="7191798" y="1809064"/>
                <a:ext cx="284760" cy="435960"/>
              </p14:xfrm>
            </p:contentPart>
          </mc:Choice>
          <mc:Fallback xmlns="">
            <p:pic>
              <p:nvPicPr>
                <p:cNvPr id="32" name="Ink 31">
                  <a:extLst>
                    <a:ext uri="{FF2B5EF4-FFF2-40B4-BE49-F238E27FC236}">
                      <a16:creationId xmlns:a16="http://schemas.microsoft.com/office/drawing/2014/main" id="{1DC24E08-2F54-4DAA-84B6-0E8A3830B49C}"/>
                    </a:ext>
                  </a:extLst>
                </p:cNvPr>
                <p:cNvPicPr/>
                <p:nvPr/>
              </p:nvPicPr>
              <p:blipFill>
                <a:blip r:embed="rId123"/>
                <a:stretch>
                  <a:fillRect/>
                </a:stretch>
              </p:blipFill>
              <p:spPr>
                <a:xfrm>
                  <a:off x="7156158" y="1773424"/>
                  <a:ext cx="3564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Ink 32">
                  <a:extLst>
                    <a:ext uri="{FF2B5EF4-FFF2-40B4-BE49-F238E27FC236}">
                      <a16:creationId xmlns:a16="http://schemas.microsoft.com/office/drawing/2014/main" id="{6E1E379D-3571-4710-BC12-2A5B03F23C2F}"/>
                    </a:ext>
                  </a:extLst>
                </p14:cNvPr>
                <p14:cNvContentPartPr/>
                <p14:nvPr/>
              </p14:nvContentPartPr>
              <p14:xfrm>
                <a:off x="7563318" y="1517824"/>
                <a:ext cx="94320" cy="561960"/>
              </p14:xfrm>
            </p:contentPart>
          </mc:Choice>
          <mc:Fallback xmlns="">
            <p:pic>
              <p:nvPicPr>
                <p:cNvPr id="33" name="Ink 32">
                  <a:extLst>
                    <a:ext uri="{FF2B5EF4-FFF2-40B4-BE49-F238E27FC236}">
                      <a16:creationId xmlns:a16="http://schemas.microsoft.com/office/drawing/2014/main" id="{6E1E379D-3571-4710-BC12-2A5B03F23C2F}"/>
                    </a:ext>
                  </a:extLst>
                </p:cNvPr>
                <p:cNvPicPr/>
                <p:nvPr/>
              </p:nvPicPr>
              <p:blipFill>
                <a:blip r:embed="rId125"/>
                <a:stretch>
                  <a:fillRect/>
                </a:stretch>
              </p:blipFill>
              <p:spPr>
                <a:xfrm>
                  <a:off x="7527318" y="1482184"/>
                  <a:ext cx="16596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4" name="Ink 33">
                  <a:extLst>
                    <a:ext uri="{FF2B5EF4-FFF2-40B4-BE49-F238E27FC236}">
                      <a16:creationId xmlns:a16="http://schemas.microsoft.com/office/drawing/2014/main" id="{66BE987B-39C0-4354-AA32-F337D8C1CC65}"/>
                    </a:ext>
                  </a:extLst>
                </p14:cNvPr>
                <p14:cNvContentPartPr/>
                <p14:nvPr/>
              </p14:nvContentPartPr>
              <p14:xfrm>
                <a:off x="7884438" y="1597024"/>
                <a:ext cx="41760" cy="71640"/>
              </p14:xfrm>
            </p:contentPart>
          </mc:Choice>
          <mc:Fallback xmlns="">
            <p:pic>
              <p:nvPicPr>
                <p:cNvPr id="34" name="Ink 33">
                  <a:extLst>
                    <a:ext uri="{FF2B5EF4-FFF2-40B4-BE49-F238E27FC236}">
                      <a16:creationId xmlns:a16="http://schemas.microsoft.com/office/drawing/2014/main" id="{66BE987B-39C0-4354-AA32-F337D8C1CC65}"/>
                    </a:ext>
                  </a:extLst>
                </p:cNvPr>
                <p:cNvPicPr/>
                <p:nvPr/>
              </p:nvPicPr>
              <p:blipFill>
                <a:blip r:embed="rId127"/>
                <a:stretch>
                  <a:fillRect/>
                </a:stretch>
              </p:blipFill>
              <p:spPr>
                <a:xfrm>
                  <a:off x="7848438" y="1561024"/>
                  <a:ext cx="1134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5" name="Ink 34">
                  <a:extLst>
                    <a:ext uri="{FF2B5EF4-FFF2-40B4-BE49-F238E27FC236}">
                      <a16:creationId xmlns:a16="http://schemas.microsoft.com/office/drawing/2014/main" id="{B4D12493-FB0B-47C2-9BE0-835297A527FA}"/>
                    </a:ext>
                  </a:extLst>
                </p14:cNvPr>
                <p14:cNvContentPartPr/>
                <p14:nvPr/>
              </p14:nvContentPartPr>
              <p14:xfrm>
                <a:off x="7772118" y="1890784"/>
                <a:ext cx="57600" cy="191160"/>
              </p14:xfrm>
            </p:contentPart>
          </mc:Choice>
          <mc:Fallback xmlns="">
            <p:pic>
              <p:nvPicPr>
                <p:cNvPr id="35" name="Ink 34">
                  <a:extLst>
                    <a:ext uri="{FF2B5EF4-FFF2-40B4-BE49-F238E27FC236}">
                      <a16:creationId xmlns:a16="http://schemas.microsoft.com/office/drawing/2014/main" id="{B4D12493-FB0B-47C2-9BE0-835297A527FA}"/>
                    </a:ext>
                  </a:extLst>
                </p:cNvPr>
                <p:cNvPicPr/>
                <p:nvPr/>
              </p:nvPicPr>
              <p:blipFill>
                <a:blip r:embed="rId129"/>
                <a:stretch>
                  <a:fillRect/>
                </a:stretch>
              </p:blipFill>
              <p:spPr>
                <a:xfrm>
                  <a:off x="7736118" y="1855144"/>
                  <a:ext cx="1292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 name="Ink 35">
                  <a:extLst>
                    <a:ext uri="{FF2B5EF4-FFF2-40B4-BE49-F238E27FC236}">
                      <a16:creationId xmlns:a16="http://schemas.microsoft.com/office/drawing/2014/main" id="{7B6C83E8-68C5-4B1C-B054-E0E608242926}"/>
                    </a:ext>
                  </a:extLst>
                </p14:cNvPr>
                <p14:cNvContentPartPr/>
                <p14:nvPr/>
              </p14:nvContentPartPr>
              <p14:xfrm>
                <a:off x="8044638" y="1766944"/>
                <a:ext cx="239040" cy="291600"/>
              </p14:xfrm>
            </p:contentPart>
          </mc:Choice>
          <mc:Fallback xmlns="">
            <p:pic>
              <p:nvPicPr>
                <p:cNvPr id="36" name="Ink 35">
                  <a:extLst>
                    <a:ext uri="{FF2B5EF4-FFF2-40B4-BE49-F238E27FC236}">
                      <a16:creationId xmlns:a16="http://schemas.microsoft.com/office/drawing/2014/main" id="{7B6C83E8-68C5-4B1C-B054-E0E608242926}"/>
                    </a:ext>
                  </a:extLst>
                </p:cNvPr>
                <p:cNvPicPr/>
                <p:nvPr/>
              </p:nvPicPr>
              <p:blipFill>
                <a:blip r:embed="rId131"/>
                <a:stretch>
                  <a:fillRect/>
                </a:stretch>
              </p:blipFill>
              <p:spPr>
                <a:xfrm>
                  <a:off x="8008998" y="1731304"/>
                  <a:ext cx="3106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 name="Ink 36">
                  <a:extLst>
                    <a:ext uri="{FF2B5EF4-FFF2-40B4-BE49-F238E27FC236}">
                      <a16:creationId xmlns:a16="http://schemas.microsoft.com/office/drawing/2014/main" id="{DE50AE20-CFDD-463A-A21C-A15BB72A5F10}"/>
                    </a:ext>
                  </a:extLst>
                </p14:cNvPr>
                <p14:cNvContentPartPr/>
                <p14:nvPr/>
              </p14:nvContentPartPr>
              <p14:xfrm>
                <a:off x="8359278" y="1890424"/>
                <a:ext cx="370080" cy="160560"/>
              </p14:xfrm>
            </p:contentPart>
          </mc:Choice>
          <mc:Fallback xmlns="">
            <p:pic>
              <p:nvPicPr>
                <p:cNvPr id="37" name="Ink 36">
                  <a:extLst>
                    <a:ext uri="{FF2B5EF4-FFF2-40B4-BE49-F238E27FC236}">
                      <a16:creationId xmlns:a16="http://schemas.microsoft.com/office/drawing/2014/main" id="{DE50AE20-CFDD-463A-A21C-A15BB72A5F10}"/>
                    </a:ext>
                  </a:extLst>
                </p:cNvPr>
                <p:cNvPicPr/>
                <p:nvPr/>
              </p:nvPicPr>
              <p:blipFill>
                <a:blip r:embed="rId133"/>
                <a:stretch>
                  <a:fillRect/>
                </a:stretch>
              </p:blipFill>
              <p:spPr>
                <a:xfrm>
                  <a:off x="8323278" y="1854784"/>
                  <a:ext cx="441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 name="Ink 37">
                  <a:extLst>
                    <a:ext uri="{FF2B5EF4-FFF2-40B4-BE49-F238E27FC236}">
                      <a16:creationId xmlns:a16="http://schemas.microsoft.com/office/drawing/2014/main" id="{F6575CCD-7990-4144-AE73-1597947FEAD1}"/>
                    </a:ext>
                  </a:extLst>
                </p14:cNvPr>
                <p14:cNvContentPartPr/>
                <p14:nvPr/>
              </p14:nvContentPartPr>
              <p14:xfrm>
                <a:off x="8823318" y="1732744"/>
                <a:ext cx="298440" cy="419400"/>
              </p14:xfrm>
            </p:contentPart>
          </mc:Choice>
          <mc:Fallback xmlns="">
            <p:pic>
              <p:nvPicPr>
                <p:cNvPr id="38" name="Ink 37">
                  <a:extLst>
                    <a:ext uri="{FF2B5EF4-FFF2-40B4-BE49-F238E27FC236}">
                      <a16:creationId xmlns:a16="http://schemas.microsoft.com/office/drawing/2014/main" id="{F6575CCD-7990-4144-AE73-1597947FEAD1}"/>
                    </a:ext>
                  </a:extLst>
                </p:cNvPr>
                <p:cNvPicPr/>
                <p:nvPr/>
              </p:nvPicPr>
              <p:blipFill>
                <a:blip r:embed="rId135"/>
                <a:stretch>
                  <a:fillRect/>
                </a:stretch>
              </p:blipFill>
              <p:spPr>
                <a:xfrm>
                  <a:off x="8787678" y="1697104"/>
                  <a:ext cx="370080" cy="491040"/>
                </a:xfrm>
                <a:prstGeom prst="rect">
                  <a:avLst/>
                </a:prstGeom>
              </p:spPr>
            </p:pic>
          </mc:Fallback>
        </mc:AlternateContent>
      </p:grpSp>
    </p:spTree>
    <p:extLst>
      <p:ext uri="{BB962C8B-B14F-4D97-AF65-F5344CB8AC3E}">
        <p14:creationId xmlns:p14="http://schemas.microsoft.com/office/powerpoint/2010/main" val="352618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3010353" y="116923"/>
            <a:ext cx="5275996"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Physical Partitions</a:t>
            </a:r>
          </a:p>
        </p:txBody>
      </p:sp>
      <p:sp>
        <p:nvSpPr>
          <p:cNvPr id="18" name="TextBox 17">
            <a:extLst>
              <a:ext uri="{FF2B5EF4-FFF2-40B4-BE49-F238E27FC236}">
                <a16:creationId xmlns:a16="http://schemas.microsoft.com/office/drawing/2014/main" id="{BFB665CB-063A-4FAB-80C2-D7257A672B1A}"/>
              </a:ext>
            </a:extLst>
          </p:cNvPr>
          <p:cNvSpPr txBox="1"/>
          <p:nvPr/>
        </p:nvSpPr>
        <p:spPr>
          <a:xfrm>
            <a:off x="3583303" y="4233633"/>
            <a:ext cx="4327980" cy="769441"/>
          </a:xfrm>
          <a:prstGeom prst="rect">
            <a:avLst/>
          </a:prstGeom>
          <a:noFill/>
        </p:spPr>
        <p:txBody>
          <a:bodyPr wrap="none" rtlCol="0">
            <a:spAutoFit/>
          </a:bodyPr>
          <a:lstStyle/>
          <a:p>
            <a:r>
              <a:rPr lang="en-US" sz="4400" dirty="0">
                <a:solidFill>
                  <a:srgbClr val="FFFF00"/>
                </a:solidFill>
              </a:rPr>
              <a:t>Physical Partitions</a:t>
            </a:r>
          </a:p>
        </p:txBody>
      </p:sp>
      <p:grpSp>
        <p:nvGrpSpPr>
          <p:cNvPr id="11" name="Group 10">
            <a:extLst>
              <a:ext uri="{FF2B5EF4-FFF2-40B4-BE49-F238E27FC236}">
                <a16:creationId xmlns:a16="http://schemas.microsoft.com/office/drawing/2014/main" id="{BF6A923E-56D9-4960-B43B-F7D55A631D55}"/>
              </a:ext>
            </a:extLst>
          </p:cNvPr>
          <p:cNvGrpSpPr/>
          <p:nvPr/>
        </p:nvGrpSpPr>
        <p:grpSpPr>
          <a:xfrm>
            <a:off x="182880" y="1820091"/>
            <a:ext cx="3640182" cy="1338943"/>
            <a:chOff x="8116389" y="2090057"/>
            <a:chExt cx="3640182" cy="1338943"/>
          </a:xfrm>
        </p:grpSpPr>
        <p:sp>
          <p:nvSpPr>
            <p:cNvPr id="16" name="Rectangle 15">
              <a:extLst>
                <a:ext uri="{FF2B5EF4-FFF2-40B4-BE49-F238E27FC236}">
                  <a16:creationId xmlns:a16="http://schemas.microsoft.com/office/drawing/2014/main" id="{154DD6E6-4B43-4054-A750-22988385B4BB}"/>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74CED1-C2B1-4525-B0EC-2EDD7340382F}"/>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9" name="Rectangle 18">
              <a:extLst>
                <a:ext uri="{FF2B5EF4-FFF2-40B4-BE49-F238E27FC236}">
                  <a16:creationId xmlns:a16="http://schemas.microsoft.com/office/drawing/2014/main" id="{1B977966-EC81-4D4F-AC36-843CCCA2AB82}"/>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0" name="Rectangle 19">
              <a:extLst>
                <a:ext uri="{FF2B5EF4-FFF2-40B4-BE49-F238E27FC236}">
                  <a16:creationId xmlns:a16="http://schemas.microsoft.com/office/drawing/2014/main" id="{7128A2E6-D6E9-4516-845E-AB9A346437FC}"/>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21" name="Rectangle 20">
              <a:extLst>
                <a:ext uri="{FF2B5EF4-FFF2-40B4-BE49-F238E27FC236}">
                  <a16:creationId xmlns:a16="http://schemas.microsoft.com/office/drawing/2014/main" id="{DB9F31BD-158E-4EC8-BA60-45C804E2EB1D}"/>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22" name="Straight Arrow Connector 21">
              <a:extLst>
                <a:ext uri="{FF2B5EF4-FFF2-40B4-BE49-F238E27FC236}">
                  <a16:creationId xmlns:a16="http://schemas.microsoft.com/office/drawing/2014/main" id="{C98D9EB5-0188-45F0-BD71-DBB0FAA11D13}"/>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752520F-5551-47C5-ACEB-9EEA82C46F91}"/>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EAC8D1-713C-470C-B4BA-07DD9AFE0BC1}"/>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93A031-125C-4D17-AE9E-C92870BE4B21}"/>
              </a:ext>
            </a:extLst>
          </p:cNvPr>
          <p:cNvGrpSpPr/>
          <p:nvPr/>
        </p:nvGrpSpPr>
        <p:grpSpPr>
          <a:xfrm>
            <a:off x="3927202" y="1820091"/>
            <a:ext cx="3640182" cy="1338943"/>
            <a:chOff x="8116389" y="2090057"/>
            <a:chExt cx="3640182" cy="1338943"/>
          </a:xfrm>
        </p:grpSpPr>
        <p:sp>
          <p:nvSpPr>
            <p:cNvPr id="35" name="Rectangle 34">
              <a:extLst>
                <a:ext uri="{FF2B5EF4-FFF2-40B4-BE49-F238E27FC236}">
                  <a16:creationId xmlns:a16="http://schemas.microsoft.com/office/drawing/2014/main" id="{F0DB3AB8-6E04-45F5-B1AA-D7A4E336D19A}"/>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2263916-6AB5-435A-A292-82B230CADC9C}"/>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37" name="Rectangle 36">
              <a:extLst>
                <a:ext uri="{FF2B5EF4-FFF2-40B4-BE49-F238E27FC236}">
                  <a16:creationId xmlns:a16="http://schemas.microsoft.com/office/drawing/2014/main" id="{97B12C91-04D7-41ED-AD1C-9F8EE2F70FA5}"/>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8" name="Rectangle 37">
              <a:extLst>
                <a:ext uri="{FF2B5EF4-FFF2-40B4-BE49-F238E27FC236}">
                  <a16:creationId xmlns:a16="http://schemas.microsoft.com/office/drawing/2014/main" id="{F14C57D2-13DB-45CC-A3E1-0685DF6D7D81}"/>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39" name="Rectangle 38">
              <a:extLst>
                <a:ext uri="{FF2B5EF4-FFF2-40B4-BE49-F238E27FC236}">
                  <a16:creationId xmlns:a16="http://schemas.microsoft.com/office/drawing/2014/main" id="{EBD653AD-2BF9-487C-A8F1-247B6E5D584D}"/>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40" name="Straight Arrow Connector 39">
              <a:extLst>
                <a:ext uri="{FF2B5EF4-FFF2-40B4-BE49-F238E27FC236}">
                  <a16:creationId xmlns:a16="http://schemas.microsoft.com/office/drawing/2014/main" id="{53163E2D-AF22-4D6A-9D5E-00DC530BF608}"/>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F6352B-83A7-43B3-B903-35041E9A856B}"/>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41A386-4A9C-4090-B05B-C3E9C82C3AF2}"/>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D7D1E24F-72AA-4429-8376-8524000AC366}"/>
              </a:ext>
            </a:extLst>
          </p:cNvPr>
          <p:cNvGrpSpPr/>
          <p:nvPr/>
        </p:nvGrpSpPr>
        <p:grpSpPr>
          <a:xfrm>
            <a:off x="7671524" y="1820091"/>
            <a:ext cx="3640182" cy="1338943"/>
            <a:chOff x="8116389" y="2090057"/>
            <a:chExt cx="3640182" cy="1338943"/>
          </a:xfrm>
        </p:grpSpPr>
        <p:sp>
          <p:nvSpPr>
            <p:cNvPr id="44" name="Rectangle 43">
              <a:extLst>
                <a:ext uri="{FF2B5EF4-FFF2-40B4-BE49-F238E27FC236}">
                  <a16:creationId xmlns:a16="http://schemas.microsoft.com/office/drawing/2014/main" id="{232C1500-0448-414A-A6E6-89012D54B231}"/>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CA0A90-2FEE-4CC7-AD20-CAA2CD646827}"/>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46" name="Rectangle 45">
              <a:extLst>
                <a:ext uri="{FF2B5EF4-FFF2-40B4-BE49-F238E27FC236}">
                  <a16:creationId xmlns:a16="http://schemas.microsoft.com/office/drawing/2014/main" id="{009637A3-B951-4298-B2BA-AE72AB6E00D9}"/>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47" name="Rectangle 46">
              <a:extLst>
                <a:ext uri="{FF2B5EF4-FFF2-40B4-BE49-F238E27FC236}">
                  <a16:creationId xmlns:a16="http://schemas.microsoft.com/office/drawing/2014/main" id="{5F575941-3F81-4A7D-AA05-1EA52069B02B}"/>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48" name="Rectangle 47">
              <a:extLst>
                <a:ext uri="{FF2B5EF4-FFF2-40B4-BE49-F238E27FC236}">
                  <a16:creationId xmlns:a16="http://schemas.microsoft.com/office/drawing/2014/main" id="{7832F14C-9E50-46D9-8E58-AB893F81562E}"/>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49" name="Straight Arrow Connector 48">
              <a:extLst>
                <a:ext uri="{FF2B5EF4-FFF2-40B4-BE49-F238E27FC236}">
                  <a16:creationId xmlns:a16="http://schemas.microsoft.com/office/drawing/2014/main" id="{474AAC56-BE7D-408C-8C12-4FECC8AABEAC}"/>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8E22EA-D3C4-46EE-94CC-33885FEFD5CC}"/>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EB786DA-75B7-4278-BEB7-F835087FB54A}"/>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F677E64-189F-41D4-9443-6E3B4A832C97}"/>
              </a:ext>
            </a:extLst>
          </p:cNvPr>
          <p:cNvCxnSpPr/>
          <p:nvPr/>
        </p:nvCxnSpPr>
        <p:spPr>
          <a:xfrm flipH="1" flipV="1">
            <a:off x="2745857" y="3309257"/>
            <a:ext cx="1469092" cy="9243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196AE6-A7FB-4397-94DE-D69496069D7B}"/>
              </a:ext>
            </a:extLst>
          </p:cNvPr>
          <p:cNvCxnSpPr>
            <a:cxnSpLocks/>
          </p:cNvCxnSpPr>
          <p:nvPr/>
        </p:nvCxnSpPr>
        <p:spPr>
          <a:xfrm flipV="1">
            <a:off x="7275673" y="3309257"/>
            <a:ext cx="1469092" cy="9243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16F5448-9D79-4CFA-9B09-930CE4E5C58C}"/>
              </a:ext>
            </a:extLst>
          </p:cNvPr>
          <p:cNvCxnSpPr>
            <a:cxnSpLocks/>
            <a:stCxn id="18" idx="0"/>
          </p:cNvCxnSpPr>
          <p:nvPr/>
        </p:nvCxnSpPr>
        <p:spPr>
          <a:xfrm flipV="1">
            <a:off x="5747293" y="3237891"/>
            <a:ext cx="0" cy="99574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6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3612452" y="141402"/>
            <a:ext cx="4728859"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Geo-Replication</a:t>
            </a:r>
          </a:p>
        </p:txBody>
      </p:sp>
      <p:grpSp>
        <p:nvGrpSpPr>
          <p:cNvPr id="9" name="Group 8">
            <a:extLst>
              <a:ext uri="{FF2B5EF4-FFF2-40B4-BE49-F238E27FC236}">
                <a16:creationId xmlns:a16="http://schemas.microsoft.com/office/drawing/2014/main" id="{77A5F514-AD71-4365-A3EB-07F3056F6A1E}"/>
              </a:ext>
            </a:extLst>
          </p:cNvPr>
          <p:cNvGrpSpPr/>
          <p:nvPr/>
        </p:nvGrpSpPr>
        <p:grpSpPr>
          <a:xfrm>
            <a:off x="618308" y="1889758"/>
            <a:ext cx="4180114" cy="1547949"/>
            <a:chOff x="1785257" y="1881051"/>
            <a:chExt cx="4180114" cy="1547949"/>
          </a:xfrm>
        </p:grpSpPr>
        <p:sp>
          <p:nvSpPr>
            <p:cNvPr id="7" name="Rectangle 6">
              <a:extLst>
                <a:ext uri="{FF2B5EF4-FFF2-40B4-BE49-F238E27FC236}">
                  <a16:creationId xmlns:a16="http://schemas.microsoft.com/office/drawing/2014/main" id="{3AAD518D-C177-4890-B485-57869301F885}"/>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B8F659-09E6-4760-B6C1-5457537C349B}"/>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4" name="Rectangle 3">
              <a:extLst>
                <a:ext uri="{FF2B5EF4-FFF2-40B4-BE49-F238E27FC236}">
                  <a16:creationId xmlns:a16="http://schemas.microsoft.com/office/drawing/2014/main" id="{A39AE803-7071-48C4-AE91-65A444032CE4}"/>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5" name="Rectangle 4">
              <a:extLst>
                <a:ext uri="{FF2B5EF4-FFF2-40B4-BE49-F238E27FC236}">
                  <a16:creationId xmlns:a16="http://schemas.microsoft.com/office/drawing/2014/main" id="{6C09D9F5-634A-4FB0-A40F-DA3AB9AA5965}"/>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6" name="Rectangle 5">
              <a:extLst>
                <a:ext uri="{FF2B5EF4-FFF2-40B4-BE49-F238E27FC236}">
                  <a16:creationId xmlns:a16="http://schemas.microsoft.com/office/drawing/2014/main" id="{DC393E9F-3D29-4303-B92F-D180D5856E26}"/>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8" name="TextBox 7">
            <a:extLst>
              <a:ext uri="{FF2B5EF4-FFF2-40B4-BE49-F238E27FC236}">
                <a16:creationId xmlns:a16="http://schemas.microsoft.com/office/drawing/2014/main" id="{CBAD1E3B-A9F5-4631-A457-70A811ACBD31}"/>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0" name="Group 9">
            <a:extLst>
              <a:ext uri="{FF2B5EF4-FFF2-40B4-BE49-F238E27FC236}">
                <a16:creationId xmlns:a16="http://schemas.microsoft.com/office/drawing/2014/main" id="{05D0DD8B-56B8-428F-958F-85E4D6BDA854}"/>
              </a:ext>
            </a:extLst>
          </p:cNvPr>
          <p:cNvGrpSpPr/>
          <p:nvPr/>
        </p:nvGrpSpPr>
        <p:grpSpPr>
          <a:xfrm>
            <a:off x="7088777" y="4036422"/>
            <a:ext cx="4180114" cy="1547949"/>
            <a:chOff x="1785257" y="1881051"/>
            <a:chExt cx="4180114" cy="1547949"/>
          </a:xfrm>
        </p:grpSpPr>
        <p:sp>
          <p:nvSpPr>
            <p:cNvPr id="11" name="Rectangle 10">
              <a:extLst>
                <a:ext uri="{FF2B5EF4-FFF2-40B4-BE49-F238E27FC236}">
                  <a16:creationId xmlns:a16="http://schemas.microsoft.com/office/drawing/2014/main" id="{86C0EC40-B22A-4288-B012-5EC590C2A496}"/>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266103-4175-43A7-9373-78227A275458}"/>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3" name="Rectangle 12">
              <a:extLst>
                <a:ext uri="{FF2B5EF4-FFF2-40B4-BE49-F238E27FC236}">
                  <a16:creationId xmlns:a16="http://schemas.microsoft.com/office/drawing/2014/main" id="{3EEA7223-4AB3-416C-A9AD-C4B37D0C15D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4" name="Rectangle 13">
              <a:extLst>
                <a:ext uri="{FF2B5EF4-FFF2-40B4-BE49-F238E27FC236}">
                  <a16:creationId xmlns:a16="http://schemas.microsoft.com/office/drawing/2014/main" id="{D073280A-140B-41DF-9BE3-4F940DB6C28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5" name="Rectangle 14">
              <a:extLst>
                <a:ext uri="{FF2B5EF4-FFF2-40B4-BE49-F238E27FC236}">
                  <a16:creationId xmlns:a16="http://schemas.microsoft.com/office/drawing/2014/main" id="{A80F772E-ABB3-4E93-B81B-2DF33E9E1488}"/>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6" name="TextBox 15">
            <a:extLst>
              <a:ext uri="{FF2B5EF4-FFF2-40B4-BE49-F238E27FC236}">
                <a16:creationId xmlns:a16="http://schemas.microsoft.com/office/drawing/2014/main" id="{F38A6A88-7D4F-4CC9-B9E1-D06C11FDF346}"/>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A748D00A-86EA-4C42-8380-D417D147D0BB}"/>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9EB077-5FCB-4180-A921-A0E241319FB0}"/>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193A35-F03D-426F-A992-C129E143CBA1}"/>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862F5F-DBC8-4386-ACCF-B336F5AF4E6A}"/>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D8599D-EE2B-40A0-8382-74EC1C6217C9}"/>
              </a:ext>
            </a:extLst>
          </p:cNvPr>
          <p:cNvCxnSpPr>
            <a:cxnSpLocks/>
          </p:cNvCxnSpPr>
          <p:nvPr/>
        </p:nvCxnSpPr>
        <p:spPr>
          <a:xfrm flipH="1">
            <a:off x="8167466" y="468140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64FF45-37D7-4A98-9177-00363D91F91D}"/>
              </a:ext>
            </a:extLst>
          </p:cNvPr>
          <p:cNvCxnSpPr>
            <a:cxnSpLocks/>
          </p:cNvCxnSpPr>
          <p:nvPr/>
        </p:nvCxnSpPr>
        <p:spPr>
          <a:xfrm>
            <a:off x="9136777" y="469881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A81CC1-6E60-4D14-9460-9507CE16690C}"/>
              </a:ext>
            </a:extLst>
          </p:cNvPr>
          <p:cNvCxnSpPr>
            <a:cxnSpLocks/>
          </p:cNvCxnSpPr>
          <p:nvPr/>
        </p:nvCxnSpPr>
        <p:spPr>
          <a:xfrm>
            <a:off x="9758958" y="467160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3B48A19B-EE5D-47AB-823F-CC46C0AC5F20}"/>
              </a:ext>
            </a:extLst>
          </p:cNvPr>
          <p:cNvGrpSpPr/>
          <p:nvPr/>
        </p:nvGrpSpPr>
        <p:grpSpPr>
          <a:xfrm>
            <a:off x="895052" y="3740775"/>
            <a:ext cx="3250080" cy="1369800"/>
            <a:chOff x="1210834" y="4388897"/>
            <a:chExt cx="3250080" cy="136980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F0284CF7-C87F-4172-91D5-CF748A149465}"/>
                    </a:ext>
                  </a:extLst>
                </p14:cNvPr>
                <p14:cNvContentPartPr/>
                <p14:nvPr/>
              </p14:nvContentPartPr>
              <p14:xfrm>
                <a:off x="1210834" y="5168657"/>
                <a:ext cx="244800" cy="575280"/>
              </p14:xfrm>
            </p:contentPart>
          </mc:Choice>
          <mc:Fallback xmlns="">
            <p:pic>
              <p:nvPicPr>
                <p:cNvPr id="26" name="Ink 25">
                  <a:extLst>
                    <a:ext uri="{FF2B5EF4-FFF2-40B4-BE49-F238E27FC236}">
                      <a16:creationId xmlns:a16="http://schemas.microsoft.com/office/drawing/2014/main" id="{F0284CF7-C87F-4172-91D5-CF748A149465}"/>
                    </a:ext>
                  </a:extLst>
                </p:cNvPr>
                <p:cNvPicPr/>
                <p:nvPr/>
              </p:nvPicPr>
              <p:blipFill>
                <a:blip r:embed="rId3"/>
                <a:stretch>
                  <a:fillRect/>
                </a:stretch>
              </p:blipFill>
              <p:spPr>
                <a:xfrm>
                  <a:off x="1175194" y="5132657"/>
                  <a:ext cx="316440" cy="646920"/>
                </a:xfrm>
                <a:prstGeom prst="rect">
                  <a:avLst/>
                </a:prstGeom>
              </p:spPr>
            </p:pic>
          </mc:Fallback>
        </mc:AlternateContent>
        <p:grpSp>
          <p:nvGrpSpPr>
            <p:cNvPr id="44" name="Group 43">
              <a:extLst>
                <a:ext uri="{FF2B5EF4-FFF2-40B4-BE49-F238E27FC236}">
                  <a16:creationId xmlns:a16="http://schemas.microsoft.com/office/drawing/2014/main" id="{1BFB7ADE-79AE-43EB-A1CE-FF70409855BE}"/>
                </a:ext>
              </a:extLst>
            </p:cNvPr>
            <p:cNvGrpSpPr/>
            <p:nvPr/>
          </p:nvGrpSpPr>
          <p:grpSpPr>
            <a:xfrm>
              <a:off x="1598554" y="4388897"/>
              <a:ext cx="2862360" cy="1369800"/>
              <a:chOff x="1598554" y="4388897"/>
              <a:chExt cx="2862360" cy="1369800"/>
            </a:xfrm>
          </p:grpSpPr>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9328CE64-BF21-4AB0-BAD7-A0FF286AA870}"/>
                      </a:ext>
                    </a:extLst>
                  </p14:cNvPr>
                  <p14:cNvContentPartPr/>
                  <p14:nvPr/>
                </p14:nvContentPartPr>
                <p14:xfrm>
                  <a:off x="1764874" y="5134097"/>
                  <a:ext cx="82080" cy="559080"/>
                </p14:xfrm>
              </p:contentPart>
            </mc:Choice>
            <mc:Fallback xmlns="">
              <p:pic>
                <p:nvPicPr>
                  <p:cNvPr id="28" name="Ink 27">
                    <a:extLst>
                      <a:ext uri="{FF2B5EF4-FFF2-40B4-BE49-F238E27FC236}">
                        <a16:creationId xmlns:a16="http://schemas.microsoft.com/office/drawing/2014/main" id="{9328CE64-BF21-4AB0-BAD7-A0FF286AA870}"/>
                      </a:ext>
                    </a:extLst>
                  </p:cNvPr>
                  <p:cNvPicPr/>
                  <p:nvPr/>
                </p:nvPicPr>
                <p:blipFill>
                  <a:blip r:embed="rId5"/>
                  <a:stretch>
                    <a:fillRect/>
                  </a:stretch>
                </p:blipFill>
                <p:spPr>
                  <a:xfrm>
                    <a:off x="1729234" y="5098097"/>
                    <a:ext cx="153720" cy="63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BC4BFFE5-C2B3-4D05-A7EC-922B1A3803B9}"/>
                      </a:ext>
                    </a:extLst>
                  </p14:cNvPr>
                  <p14:cNvContentPartPr/>
                  <p14:nvPr/>
                </p14:nvContentPartPr>
                <p14:xfrm>
                  <a:off x="1598554" y="5075777"/>
                  <a:ext cx="524880" cy="585360"/>
                </p14:xfrm>
              </p:contentPart>
            </mc:Choice>
            <mc:Fallback xmlns="">
              <p:pic>
                <p:nvPicPr>
                  <p:cNvPr id="29" name="Ink 28">
                    <a:extLst>
                      <a:ext uri="{FF2B5EF4-FFF2-40B4-BE49-F238E27FC236}">
                        <a16:creationId xmlns:a16="http://schemas.microsoft.com/office/drawing/2014/main" id="{BC4BFFE5-C2B3-4D05-A7EC-922B1A3803B9}"/>
                      </a:ext>
                    </a:extLst>
                  </p:cNvPr>
                  <p:cNvPicPr/>
                  <p:nvPr/>
                </p:nvPicPr>
                <p:blipFill>
                  <a:blip r:embed="rId7"/>
                  <a:stretch>
                    <a:fillRect/>
                  </a:stretch>
                </p:blipFill>
                <p:spPr>
                  <a:xfrm>
                    <a:off x="1562914" y="5039777"/>
                    <a:ext cx="59652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3EFA5B50-C5B4-40A3-8805-CFEE6EE5D7B6}"/>
                      </a:ext>
                    </a:extLst>
                  </p14:cNvPr>
                  <p14:cNvContentPartPr/>
                  <p14:nvPr/>
                </p14:nvContentPartPr>
                <p14:xfrm>
                  <a:off x="2247274" y="5312297"/>
                  <a:ext cx="272520" cy="232560"/>
                </p14:xfrm>
              </p:contentPart>
            </mc:Choice>
            <mc:Fallback xmlns="">
              <p:pic>
                <p:nvPicPr>
                  <p:cNvPr id="31" name="Ink 30">
                    <a:extLst>
                      <a:ext uri="{FF2B5EF4-FFF2-40B4-BE49-F238E27FC236}">
                        <a16:creationId xmlns:a16="http://schemas.microsoft.com/office/drawing/2014/main" id="{3EFA5B50-C5B4-40A3-8805-CFEE6EE5D7B6}"/>
                      </a:ext>
                    </a:extLst>
                  </p:cNvPr>
                  <p:cNvPicPr/>
                  <p:nvPr/>
                </p:nvPicPr>
                <p:blipFill>
                  <a:blip r:embed="rId9"/>
                  <a:stretch>
                    <a:fillRect/>
                  </a:stretch>
                </p:blipFill>
                <p:spPr>
                  <a:xfrm>
                    <a:off x="2211274" y="5276657"/>
                    <a:ext cx="344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94E2206F-B34B-46E6-80FF-4B3ACE08BE69}"/>
                      </a:ext>
                    </a:extLst>
                  </p14:cNvPr>
                  <p14:cNvContentPartPr/>
                  <p14:nvPr/>
                </p14:nvContentPartPr>
                <p14:xfrm>
                  <a:off x="2563354" y="5277017"/>
                  <a:ext cx="135000" cy="481680"/>
                </p14:xfrm>
              </p:contentPart>
            </mc:Choice>
            <mc:Fallback xmlns="">
              <p:pic>
                <p:nvPicPr>
                  <p:cNvPr id="32" name="Ink 31">
                    <a:extLst>
                      <a:ext uri="{FF2B5EF4-FFF2-40B4-BE49-F238E27FC236}">
                        <a16:creationId xmlns:a16="http://schemas.microsoft.com/office/drawing/2014/main" id="{94E2206F-B34B-46E6-80FF-4B3ACE08BE69}"/>
                      </a:ext>
                    </a:extLst>
                  </p:cNvPr>
                  <p:cNvPicPr/>
                  <p:nvPr/>
                </p:nvPicPr>
                <p:blipFill>
                  <a:blip r:embed="rId11"/>
                  <a:stretch>
                    <a:fillRect/>
                  </a:stretch>
                </p:blipFill>
                <p:spPr>
                  <a:xfrm>
                    <a:off x="2527714" y="5241017"/>
                    <a:ext cx="2066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CC3B8F71-083A-4295-A84F-9C604334B942}"/>
                      </a:ext>
                    </a:extLst>
                  </p14:cNvPr>
                  <p14:cNvContentPartPr/>
                  <p14:nvPr/>
                </p14:nvContentPartPr>
                <p14:xfrm>
                  <a:off x="2566954" y="5204657"/>
                  <a:ext cx="193680" cy="268920"/>
                </p14:xfrm>
              </p:contentPart>
            </mc:Choice>
            <mc:Fallback xmlns="">
              <p:pic>
                <p:nvPicPr>
                  <p:cNvPr id="33" name="Ink 32">
                    <a:extLst>
                      <a:ext uri="{FF2B5EF4-FFF2-40B4-BE49-F238E27FC236}">
                        <a16:creationId xmlns:a16="http://schemas.microsoft.com/office/drawing/2014/main" id="{CC3B8F71-083A-4295-A84F-9C604334B942}"/>
                      </a:ext>
                    </a:extLst>
                  </p:cNvPr>
                  <p:cNvPicPr/>
                  <p:nvPr/>
                </p:nvPicPr>
                <p:blipFill>
                  <a:blip r:embed="rId13"/>
                  <a:stretch>
                    <a:fillRect/>
                  </a:stretch>
                </p:blipFill>
                <p:spPr>
                  <a:xfrm>
                    <a:off x="2531314" y="5168657"/>
                    <a:ext cx="2653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E217C9F-F9AA-4CC4-A331-AC035AF8DC01}"/>
                      </a:ext>
                    </a:extLst>
                  </p14:cNvPr>
                  <p14:cNvContentPartPr/>
                  <p14:nvPr/>
                </p14:nvContentPartPr>
                <p14:xfrm>
                  <a:off x="2892394" y="4958777"/>
                  <a:ext cx="126360" cy="501840"/>
                </p14:xfrm>
              </p:contentPart>
            </mc:Choice>
            <mc:Fallback xmlns="">
              <p:pic>
                <p:nvPicPr>
                  <p:cNvPr id="35" name="Ink 34">
                    <a:extLst>
                      <a:ext uri="{FF2B5EF4-FFF2-40B4-BE49-F238E27FC236}">
                        <a16:creationId xmlns:a16="http://schemas.microsoft.com/office/drawing/2014/main" id="{DE217C9F-F9AA-4CC4-A331-AC035AF8DC01}"/>
                      </a:ext>
                    </a:extLst>
                  </p:cNvPr>
                  <p:cNvPicPr/>
                  <p:nvPr/>
                </p:nvPicPr>
                <p:blipFill>
                  <a:blip r:embed="rId15"/>
                  <a:stretch>
                    <a:fillRect/>
                  </a:stretch>
                </p:blipFill>
                <p:spPr>
                  <a:xfrm>
                    <a:off x="2856394" y="4923137"/>
                    <a:ext cx="19800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BD7CF843-7641-48D5-BEE9-66B0407C832B}"/>
                      </a:ext>
                    </a:extLst>
                  </p14:cNvPr>
                  <p14:cNvContentPartPr/>
                  <p14:nvPr/>
                </p14:nvContentPartPr>
                <p14:xfrm>
                  <a:off x="3098674" y="4995137"/>
                  <a:ext cx="32040" cy="25200"/>
                </p14:xfrm>
              </p:contentPart>
            </mc:Choice>
            <mc:Fallback xmlns="">
              <p:pic>
                <p:nvPicPr>
                  <p:cNvPr id="36" name="Ink 35">
                    <a:extLst>
                      <a:ext uri="{FF2B5EF4-FFF2-40B4-BE49-F238E27FC236}">
                        <a16:creationId xmlns:a16="http://schemas.microsoft.com/office/drawing/2014/main" id="{BD7CF843-7641-48D5-BEE9-66B0407C832B}"/>
                      </a:ext>
                    </a:extLst>
                  </p:cNvPr>
                  <p:cNvPicPr/>
                  <p:nvPr/>
                </p:nvPicPr>
                <p:blipFill>
                  <a:blip r:embed="rId17"/>
                  <a:stretch>
                    <a:fillRect/>
                  </a:stretch>
                </p:blipFill>
                <p:spPr>
                  <a:xfrm>
                    <a:off x="3062674" y="4959497"/>
                    <a:ext cx="103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E618D7DA-2E90-4F26-AD21-9666F6BED60E}"/>
                      </a:ext>
                    </a:extLst>
                  </p14:cNvPr>
                  <p14:cNvContentPartPr/>
                  <p14:nvPr/>
                </p14:nvContentPartPr>
                <p14:xfrm>
                  <a:off x="3169954" y="5119697"/>
                  <a:ext cx="39960" cy="266760"/>
                </p14:xfrm>
              </p:contentPart>
            </mc:Choice>
            <mc:Fallback xmlns="">
              <p:pic>
                <p:nvPicPr>
                  <p:cNvPr id="37" name="Ink 36">
                    <a:extLst>
                      <a:ext uri="{FF2B5EF4-FFF2-40B4-BE49-F238E27FC236}">
                        <a16:creationId xmlns:a16="http://schemas.microsoft.com/office/drawing/2014/main" id="{E618D7DA-2E90-4F26-AD21-9666F6BED60E}"/>
                      </a:ext>
                    </a:extLst>
                  </p:cNvPr>
                  <p:cNvPicPr/>
                  <p:nvPr/>
                </p:nvPicPr>
                <p:blipFill>
                  <a:blip r:embed="rId19"/>
                  <a:stretch>
                    <a:fillRect/>
                  </a:stretch>
                </p:blipFill>
                <p:spPr>
                  <a:xfrm>
                    <a:off x="3134314" y="5083697"/>
                    <a:ext cx="111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CE9B9BE9-48E7-4C87-A2CE-16618212C758}"/>
                      </a:ext>
                    </a:extLst>
                  </p14:cNvPr>
                  <p14:cNvContentPartPr/>
                  <p14:nvPr/>
                </p14:nvContentPartPr>
                <p14:xfrm>
                  <a:off x="3406114" y="5061017"/>
                  <a:ext cx="181800" cy="281880"/>
                </p14:xfrm>
              </p:contentPart>
            </mc:Choice>
            <mc:Fallback xmlns="">
              <p:pic>
                <p:nvPicPr>
                  <p:cNvPr id="38" name="Ink 37">
                    <a:extLst>
                      <a:ext uri="{FF2B5EF4-FFF2-40B4-BE49-F238E27FC236}">
                        <a16:creationId xmlns:a16="http://schemas.microsoft.com/office/drawing/2014/main" id="{CE9B9BE9-48E7-4C87-A2CE-16618212C758}"/>
                      </a:ext>
                    </a:extLst>
                  </p:cNvPr>
                  <p:cNvPicPr/>
                  <p:nvPr/>
                </p:nvPicPr>
                <p:blipFill>
                  <a:blip r:embed="rId21"/>
                  <a:stretch>
                    <a:fillRect/>
                  </a:stretch>
                </p:blipFill>
                <p:spPr>
                  <a:xfrm>
                    <a:off x="3370114" y="5025377"/>
                    <a:ext cx="2534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BB6D4A4B-C53E-4AE2-AA2D-ED0DA90D5481}"/>
                      </a:ext>
                    </a:extLst>
                  </p14:cNvPr>
                  <p14:cNvContentPartPr/>
                  <p14:nvPr/>
                </p14:nvContentPartPr>
                <p14:xfrm>
                  <a:off x="3630754" y="5043737"/>
                  <a:ext cx="333720" cy="197280"/>
                </p14:xfrm>
              </p:contentPart>
            </mc:Choice>
            <mc:Fallback xmlns="">
              <p:pic>
                <p:nvPicPr>
                  <p:cNvPr id="39" name="Ink 38">
                    <a:extLst>
                      <a:ext uri="{FF2B5EF4-FFF2-40B4-BE49-F238E27FC236}">
                        <a16:creationId xmlns:a16="http://schemas.microsoft.com/office/drawing/2014/main" id="{BB6D4A4B-C53E-4AE2-AA2D-ED0DA90D5481}"/>
                      </a:ext>
                    </a:extLst>
                  </p:cNvPr>
                  <p:cNvPicPr/>
                  <p:nvPr/>
                </p:nvPicPr>
                <p:blipFill>
                  <a:blip r:embed="rId23"/>
                  <a:stretch>
                    <a:fillRect/>
                  </a:stretch>
                </p:blipFill>
                <p:spPr>
                  <a:xfrm>
                    <a:off x="3595114" y="5008097"/>
                    <a:ext cx="4053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46A4CFA4-9CA1-4EBE-9233-BCAC52011928}"/>
                      </a:ext>
                    </a:extLst>
                  </p14:cNvPr>
                  <p14:cNvContentPartPr/>
                  <p14:nvPr/>
                </p14:nvContentPartPr>
                <p14:xfrm>
                  <a:off x="4033594" y="4769417"/>
                  <a:ext cx="179280" cy="404640"/>
                </p14:xfrm>
              </p:contentPart>
            </mc:Choice>
            <mc:Fallback xmlns="">
              <p:pic>
                <p:nvPicPr>
                  <p:cNvPr id="40" name="Ink 39">
                    <a:extLst>
                      <a:ext uri="{FF2B5EF4-FFF2-40B4-BE49-F238E27FC236}">
                        <a16:creationId xmlns:a16="http://schemas.microsoft.com/office/drawing/2014/main" id="{46A4CFA4-9CA1-4EBE-9233-BCAC52011928}"/>
                      </a:ext>
                    </a:extLst>
                  </p:cNvPr>
                  <p:cNvPicPr/>
                  <p:nvPr/>
                </p:nvPicPr>
                <p:blipFill>
                  <a:blip r:embed="rId25"/>
                  <a:stretch>
                    <a:fillRect/>
                  </a:stretch>
                </p:blipFill>
                <p:spPr>
                  <a:xfrm>
                    <a:off x="3997594" y="4733417"/>
                    <a:ext cx="2509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D5A2A992-CE84-41ED-941C-9CD1F95ADE4C}"/>
                      </a:ext>
                    </a:extLst>
                  </p14:cNvPr>
                  <p14:cNvContentPartPr/>
                  <p14:nvPr/>
                </p14:nvContentPartPr>
                <p14:xfrm>
                  <a:off x="4358314" y="4388897"/>
                  <a:ext cx="61560" cy="465120"/>
                </p14:xfrm>
              </p:contentPart>
            </mc:Choice>
            <mc:Fallback xmlns="">
              <p:pic>
                <p:nvPicPr>
                  <p:cNvPr id="42" name="Ink 41">
                    <a:extLst>
                      <a:ext uri="{FF2B5EF4-FFF2-40B4-BE49-F238E27FC236}">
                        <a16:creationId xmlns:a16="http://schemas.microsoft.com/office/drawing/2014/main" id="{D5A2A992-CE84-41ED-941C-9CD1F95ADE4C}"/>
                      </a:ext>
                    </a:extLst>
                  </p:cNvPr>
                  <p:cNvPicPr/>
                  <p:nvPr/>
                </p:nvPicPr>
                <p:blipFill>
                  <a:blip r:embed="rId27"/>
                  <a:stretch>
                    <a:fillRect/>
                  </a:stretch>
                </p:blipFill>
                <p:spPr>
                  <a:xfrm>
                    <a:off x="4322314" y="4352897"/>
                    <a:ext cx="13320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0E42E862-F2B0-4817-B7D8-709D212FA7C6}"/>
                      </a:ext>
                    </a:extLst>
                  </p14:cNvPr>
                  <p14:cNvContentPartPr/>
                  <p14:nvPr/>
                </p14:nvContentPartPr>
                <p14:xfrm>
                  <a:off x="4430674" y="4986137"/>
                  <a:ext cx="30240" cy="81360"/>
                </p14:xfrm>
              </p:contentPart>
            </mc:Choice>
            <mc:Fallback xmlns="">
              <p:pic>
                <p:nvPicPr>
                  <p:cNvPr id="43" name="Ink 42">
                    <a:extLst>
                      <a:ext uri="{FF2B5EF4-FFF2-40B4-BE49-F238E27FC236}">
                        <a16:creationId xmlns:a16="http://schemas.microsoft.com/office/drawing/2014/main" id="{0E42E862-F2B0-4817-B7D8-709D212FA7C6}"/>
                      </a:ext>
                    </a:extLst>
                  </p:cNvPr>
                  <p:cNvPicPr/>
                  <p:nvPr/>
                </p:nvPicPr>
                <p:blipFill>
                  <a:blip r:embed="rId29"/>
                  <a:stretch>
                    <a:fillRect/>
                  </a:stretch>
                </p:blipFill>
                <p:spPr>
                  <a:xfrm>
                    <a:off x="4394674" y="4950137"/>
                    <a:ext cx="101880" cy="153000"/>
                  </a:xfrm>
                  <a:prstGeom prst="rect">
                    <a:avLst/>
                  </a:prstGeom>
                </p:spPr>
              </p:pic>
            </mc:Fallback>
          </mc:AlternateContent>
        </p:grpSp>
      </p:grpSp>
    </p:spTree>
    <p:extLst>
      <p:ext uri="{BB962C8B-B14F-4D97-AF65-F5344CB8AC3E}">
        <p14:creationId xmlns:p14="http://schemas.microsoft.com/office/powerpoint/2010/main" val="14273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6746103-5FC8-4543-B578-039DC8E1BC7A}"/>
              </a:ext>
            </a:extLst>
          </p:cNvPr>
          <p:cNvSpPr/>
          <p:nvPr/>
        </p:nvSpPr>
        <p:spPr>
          <a:xfrm>
            <a:off x="402034" y="2072640"/>
            <a:ext cx="3939129" cy="3901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B48C2C4-97F8-49EE-B8AA-583A6F5A552F}"/>
              </a:ext>
            </a:extLst>
          </p:cNvPr>
          <p:cNvSpPr/>
          <p:nvPr/>
        </p:nvSpPr>
        <p:spPr>
          <a:xfrm>
            <a:off x="530545" y="4140677"/>
            <a:ext cx="11472257" cy="1740675"/>
          </a:xfrm>
          <a:prstGeom prst="rect">
            <a:avLst/>
          </a:prstGeom>
          <a:solidFill>
            <a:srgbClr val="4472C4">
              <a:alpha val="6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410ABEE6-1F98-46C9-811C-15F76BD37B14}"/>
              </a:ext>
            </a:extLst>
          </p:cNvPr>
          <p:cNvSpPr/>
          <p:nvPr/>
        </p:nvSpPr>
        <p:spPr>
          <a:xfrm>
            <a:off x="537069" y="2255520"/>
            <a:ext cx="11472257" cy="1740675"/>
          </a:xfrm>
          <a:prstGeom prst="rect">
            <a:avLst/>
          </a:prstGeom>
          <a:solidFill>
            <a:srgbClr val="4472C4">
              <a:alpha val="6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0887A6-596F-4313-9622-CC7A1B788B03}"/>
              </a:ext>
            </a:extLst>
          </p:cNvPr>
          <p:cNvSpPr txBox="1"/>
          <p:nvPr/>
        </p:nvSpPr>
        <p:spPr>
          <a:xfrm>
            <a:off x="4170077" y="83218"/>
            <a:ext cx="4004045"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Partition Sets</a:t>
            </a:r>
          </a:p>
        </p:txBody>
      </p:sp>
      <p:grpSp>
        <p:nvGrpSpPr>
          <p:cNvPr id="44" name="Group 43">
            <a:extLst>
              <a:ext uri="{FF2B5EF4-FFF2-40B4-BE49-F238E27FC236}">
                <a16:creationId xmlns:a16="http://schemas.microsoft.com/office/drawing/2014/main" id="{0A4D5318-136A-46E3-ABAD-CC40D05BAE14}"/>
              </a:ext>
            </a:extLst>
          </p:cNvPr>
          <p:cNvGrpSpPr/>
          <p:nvPr/>
        </p:nvGrpSpPr>
        <p:grpSpPr>
          <a:xfrm>
            <a:off x="716914" y="1443377"/>
            <a:ext cx="2046240" cy="563760"/>
            <a:chOff x="716914" y="1443377"/>
            <a:chExt cx="2046240" cy="563760"/>
          </a:xfrm>
        </p:grpSpPr>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48C8616A-A53E-4FD8-AFE8-75A4A120A598}"/>
                    </a:ext>
                  </a:extLst>
                </p14:cNvPr>
                <p14:cNvContentPartPr/>
                <p14:nvPr/>
              </p14:nvContentPartPr>
              <p14:xfrm>
                <a:off x="768754" y="1499177"/>
                <a:ext cx="43200" cy="403560"/>
              </p14:xfrm>
            </p:contentPart>
          </mc:Choice>
          <mc:Fallback xmlns="">
            <p:pic>
              <p:nvPicPr>
                <p:cNvPr id="27" name="Ink 26">
                  <a:extLst>
                    <a:ext uri="{FF2B5EF4-FFF2-40B4-BE49-F238E27FC236}">
                      <a16:creationId xmlns:a16="http://schemas.microsoft.com/office/drawing/2014/main" id="{48C8616A-A53E-4FD8-AFE8-75A4A120A598}"/>
                    </a:ext>
                  </a:extLst>
                </p:cNvPr>
                <p:cNvPicPr/>
                <p:nvPr/>
              </p:nvPicPr>
              <p:blipFill>
                <a:blip r:embed="rId3"/>
                <a:stretch>
                  <a:fillRect/>
                </a:stretch>
              </p:blipFill>
              <p:spPr>
                <a:xfrm>
                  <a:off x="733114" y="1463177"/>
                  <a:ext cx="11484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0C399332-B1E4-4B12-BDE6-A826E3A10BAF}"/>
                    </a:ext>
                  </a:extLst>
                </p14:cNvPr>
                <p14:cNvContentPartPr/>
                <p14:nvPr/>
              </p14:nvContentPartPr>
              <p14:xfrm>
                <a:off x="716914" y="1443377"/>
                <a:ext cx="232560" cy="222480"/>
              </p14:xfrm>
            </p:contentPart>
          </mc:Choice>
          <mc:Fallback xmlns="">
            <p:pic>
              <p:nvPicPr>
                <p:cNvPr id="28" name="Ink 27">
                  <a:extLst>
                    <a:ext uri="{FF2B5EF4-FFF2-40B4-BE49-F238E27FC236}">
                      <a16:creationId xmlns:a16="http://schemas.microsoft.com/office/drawing/2014/main" id="{0C399332-B1E4-4B12-BDE6-A826E3A10BAF}"/>
                    </a:ext>
                  </a:extLst>
                </p:cNvPr>
                <p:cNvPicPr/>
                <p:nvPr/>
              </p:nvPicPr>
              <p:blipFill>
                <a:blip r:embed="rId5"/>
                <a:stretch>
                  <a:fillRect/>
                </a:stretch>
              </p:blipFill>
              <p:spPr>
                <a:xfrm>
                  <a:off x="680914" y="1407737"/>
                  <a:ext cx="3042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BA943550-D43C-486F-9AB6-08B79CFD4DA8}"/>
                    </a:ext>
                  </a:extLst>
                </p14:cNvPr>
                <p14:cNvContentPartPr/>
                <p14:nvPr/>
              </p14:nvContentPartPr>
              <p14:xfrm>
                <a:off x="996634" y="1706537"/>
                <a:ext cx="200160" cy="180000"/>
              </p14:xfrm>
            </p:contentPart>
          </mc:Choice>
          <mc:Fallback xmlns="">
            <p:pic>
              <p:nvPicPr>
                <p:cNvPr id="30" name="Ink 29">
                  <a:extLst>
                    <a:ext uri="{FF2B5EF4-FFF2-40B4-BE49-F238E27FC236}">
                      <a16:creationId xmlns:a16="http://schemas.microsoft.com/office/drawing/2014/main" id="{BA943550-D43C-486F-9AB6-08B79CFD4DA8}"/>
                    </a:ext>
                  </a:extLst>
                </p:cNvPr>
                <p:cNvPicPr/>
                <p:nvPr/>
              </p:nvPicPr>
              <p:blipFill>
                <a:blip r:embed="rId7"/>
                <a:stretch>
                  <a:fillRect/>
                </a:stretch>
              </p:blipFill>
              <p:spPr>
                <a:xfrm>
                  <a:off x="960994" y="1670897"/>
                  <a:ext cx="2718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88D05EA7-7752-440B-B876-8D6AA53EB6AE}"/>
                    </a:ext>
                  </a:extLst>
                </p14:cNvPr>
                <p14:cNvContentPartPr/>
                <p14:nvPr/>
              </p14:nvContentPartPr>
              <p14:xfrm>
                <a:off x="1258714" y="1623017"/>
                <a:ext cx="123840" cy="235080"/>
              </p14:xfrm>
            </p:contentPart>
          </mc:Choice>
          <mc:Fallback xmlns="">
            <p:pic>
              <p:nvPicPr>
                <p:cNvPr id="31" name="Ink 30">
                  <a:extLst>
                    <a:ext uri="{FF2B5EF4-FFF2-40B4-BE49-F238E27FC236}">
                      <a16:creationId xmlns:a16="http://schemas.microsoft.com/office/drawing/2014/main" id="{88D05EA7-7752-440B-B876-8D6AA53EB6AE}"/>
                    </a:ext>
                  </a:extLst>
                </p:cNvPr>
                <p:cNvPicPr/>
                <p:nvPr/>
              </p:nvPicPr>
              <p:blipFill>
                <a:blip r:embed="rId9"/>
                <a:stretch>
                  <a:fillRect/>
                </a:stretch>
              </p:blipFill>
              <p:spPr>
                <a:xfrm>
                  <a:off x="1223074" y="1587377"/>
                  <a:ext cx="195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261CFAD2-9060-4A15-938F-FAA16C4BF131}"/>
                    </a:ext>
                  </a:extLst>
                </p14:cNvPr>
                <p14:cNvContentPartPr/>
                <p14:nvPr/>
              </p14:nvContentPartPr>
              <p14:xfrm>
                <a:off x="1509994" y="1463537"/>
                <a:ext cx="16920" cy="428400"/>
              </p14:xfrm>
            </p:contentPart>
          </mc:Choice>
          <mc:Fallback xmlns="">
            <p:pic>
              <p:nvPicPr>
                <p:cNvPr id="32" name="Ink 31">
                  <a:extLst>
                    <a:ext uri="{FF2B5EF4-FFF2-40B4-BE49-F238E27FC236}">
                      <a16:creationId xmlns:a16="http://schemas.microsoft.com/office/drawing/2014/main" id="{261CFAD2-9060-4A15-938F-FAA16C4BF131}"/>
                    </a:ext>
                  </a:extLst>
                </p:cNvPr>
                <p:cNvPicPr/>
                <p:nvPr/>
              </p:nvPicPr>
              <p:blipFill>
                <a:blip r:embed="rId11"/>
                <a:stretch>
                  <a:fillRect/>
                </a:stretch>
              </p:blipFill>
              <p:spPr>
                <a:xfrm>
                  <a:off x="1473994" y="1427897"/>
                  <a:ext cx="8856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B521B20B-5FBE-4449-8A3B-458028F4F938}"/>
                    </a:ext>
                  </a:extLst>
                </p14:cNvPr>
                <p14:cNvContentPartPr/>
                <p14:nvPr/>
              </p14:nvContentPartPr>
              <p14:xfrm>
                <a:off x="1423234" y="1639577"/>
                <a:ext cx="157320" cy="21960"/>
              </p14:xfrm>
            </p:contentPart>
          </mc:Choice>
          <mc:Fallback xmlns="">
            <p:pic>
              <p:nvPicPr>
                <p:cNvPr id="33" name="Ink 32">
                  <a:extLst>
                    <a:ext uri="{FF2B5EF4-FFF2-40B4-BE49-F238E27FC236}">
                      <a16:creationId xmlns:a16="http://schemas.microsoft.com/office/drawing/2014/main" id="{B521B20B-5FBE-4449-8A3B-458028F4F938}"/>
                    </a:ext>
                  </a:extLst>
                </p:cNvPr>
                <p:cNvPicPr/>
                <p:nvPr/>
              </p:nvPicPr>
              <p:blipFill>
                <a:blip r:embed="rId13"/>
                <a:stretch>
                  <a:fillRect/>
                </a:stretch>
              </p:blipFill>
              <p:spPr>
                <a:xfrm>
                  <a:off x="1387234" y="1603577"/>
                  <a:ext cx="228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C147FCD3-B1C7-47C6-8D53-EFE49EC95731}"/>
                    </a:ext>
                  </a:extLst>
                </p14:cNvPr>
                <p14:cNvContentPartPr/>
                <p14:nvPr/>
              </p14:nvContentPartPr>
              <p14:xfrm>
                <a:off x="1643194" y="1473257"/>
                <a:ext cx="1440" cy="23400"/>
              </p14:xfrm>
            </p:contentPart>
          </mc:Choice>
          <mc:Fallback xmlns="">
            <p:pic>
              <p:nvPicPr>
                <p:cNvPr id="34" name="Ink 33">
                  <a:extLst>
                    <a:ext uri="{FF2B5EF4-FFF2-40B4-BE49-F238E27FC236}">
                      <a16:creationId xmlns:a16="http://schemas.microsoft.com/office/drawing/2014/main" id="{C147FCD3-B1C7-47C6-8D53-EFE49EC95731}"/>
                    </a:ext>
                  </a:extLst>
                </p:cNvPr>
                <p:cNvPicPr/>
                <p:nvPr/>
              </p:nvPicPr>
              <p:blipFill>
                <a:blip r:embed="rId15"/>
                <a:stretch>
                  <a:fillRect/>
                </a:stretch>
              </p:blipFill>
              <p:spPr>
                <a:xfrm>
                  <a:off x="1607554" y="1437617"/>
                  <a:ext cx="73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1982BDEA-4F4B-40F5-BA5B-907BF4C52756}"/>
                    </a:ext>
                  </a:extLst>
                </p14:cNvPr>
                <p14:cNvContentPartPr/>
                <p14:nvPr/>
              </p14:nvContentPartPr>
              <p14:xfrm>
                <a:off x="1708714" y="1670537"/>
                <a:ext cx="12960" cy="336600"/>
              </p14:xfrm>
            </p:contentPart>
          </mc:Choice>
          <mc:Fallback xmlns="">
            <p:pic>
              <p:nvPicPr>
                <p:cNvPr id="35" name="Ink 34">
                  <a:extLst>
                    <a:ext uri="{FF2B5EF4-FFF2-40B4-BE49-F238E27FC236}">
                      <a16:creationId xmlns:a16="http://schemas.microsoft.com/office/drawing/2014/main" id="{1982BDEA-4F4B-40F5-BA5B-907BF4C52756}"/>
                    </a:ext>
                  </a:extLst>
                </p:cNvPr>
                <p:cNvPicPr/>
                <p:nvPr/>
              </p:nvPicPr>
              <p:blipFill>
                <a:blip r:embed="rId17"/>
                <a:stretch>
                  <a:fillRect/>
                </a:stretch>
              </p:blipFill>
              <p:spPr>
                <a:xfrm>
                  <a:off x="1673074" y="1634897"/>
                  <a:ext cx="846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A268F718-1603-473F-AC42-2B60CCE3F6ED}"/>
                    </a:ext>
                  </a:extLst>
                </p14:cNvPr>
                <p14:cNvContentPartPr/>
                <p14:nvPr/>
              </p14:nvContentPartPr>
              <p14:xfrm>
                <a:off x="1886554" y="1479737"/>
                <a:ext cx="45360" cy="443520"/>
              </p14:xfrm>
            </p:contentPart>
          </mc:Choice>
          <mc:Fallback xmlns="">
            <p:pic>
              <p:nvPicPr>
                <p:cNvPr id="37" name="Ink 36">
                  <a:extLst>
                    <a:ext uri="{FF2B5EF4-FFF2-40B4-BE49-F238E27FC236}">
                      <a16:creationId xmlns:a16="http://schemas.microsoft.com/office/drawing/2014/main" id="{A268F718-1603-473F-AC42-2B60CCE3F6ED}"/>
                    </a:ext>
                  </a:extLst>
                </p:cNvPr>
                <p:cNvPicPr/>
                <p:nvPr/>
              </p:nvPicPr>
              <p:blipFill>
                <a:blip r:embed="rId19"/>
                <a:stretch>
                  <a:fillRect/>
                </a:stretch>
              </p:blipFill>
              <p:spPr>
                <a:xfrm>
                  <a:off x="1850554" y="1443737"/>
                  <a:ext cx="1170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B067AE4E-201A-4602-8B0C-23D7EA3114F6}"/>
                    </a:ext>
                  </a:extLst>
                </p14:cNvPr>
                <p14:cNvContentPartPr/>
                <p14:nvPr/>
              </p14:nvContentPartPr>
              <p14:xfrm>
                <a:off x="1803754" y="1601777"/>
                <a:ext cx="318960" cy="28080"/>
              </p14:xfrm>
            </p:contentPart>
          </mc:Choice>
          <mc:Fallback xmlns="">
            <p:pic>
              <p:nvPicPr>
                <p:cNvPr id="38" name="Ink 37">
                  <a:extLst>
                    <a:ext uri="{FF2B5EF4-FFF2-40B4-BE49-F238E27FC236}">
                      <a16:creationId xmlns:a16="http://schemas.microsoft.com/office/drawing/2014/main" id="{B067AE4E-201A-4602-8B0C-23D7EA3114F6}"/>
                    </a:ext>
                  </a:extLst>
                </p:cNvPr>
                <p:cNvPicPr/>
                <p:nvPr/>
              </p:nvPicPr>
              <p:blipFill>
                <a:blip r:embed="rId21"/>
                <a:stretch>
                  <a:fillRect/>
                </a:stretch>
              </p:blipFill>
              <p:spPr>
                <a:xfrm>
                  <a:off x="1767754" y="1566137"/>
                  <a:ext cx="3906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2BC9F74B-87F3-424E-9EF4-302624A667B0}"/>
                    </a:ext>
                  </a:extLst>
                </p14:cNvPr>
                <p14:cNvContentPartPr/>
                <p14:nvPr/>
              </p14:nvContentPartPr>
              <p14:xfrm>
                <a:off x="2173114" y="1459217"/>
                <a:ext cx="14040" cy="69120"/>
              </p14:xfrm>
            </p:contentPart>
          </mc:Choice>
          <mc:Fallback xmlns="">
            <p:pic>
              <p:nvPicPr>
                <p:cNvPr id="39" name="Ink 38">
                  <a:extLst>
                    <a:ext uri="{FF2B5EF4-FFF2-40B4-BE49-F238E27FC236}">
                      <a16:creationId xmlns:a16="http://schemas.microsoft.com/office/drawing/2014/main" id="{2BC9F74B-87F3-424E-9EF4-302624A667B0}"/>
                    </a:ext>
                  </a:extLst>
                </p:cNvPr>
                <p:cNvPicPr/>
                <p:nvPr/>
              </p:nvPicPr>
              <p:blipFill>
                <a:blip r:embed="rId23"/>
                <a:stretch>
                  <a:fillRect/>
                </a:stretch>
              </p:blipFill>
              <p:spPr>
                <a:xfrm>
                  <a:off x="2137474" y="1423577"/>
                  <a:ext cx="85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45A79F2D-12B4-4163-B1FD-76F193DD2925}"/>
                    </a:ext>
                  </a:extLst>
                </p14:cNvPr>
                <p14:cNvContentPartPr/>
                <p14:nvPr/>
              </p14:nvContentPartPr>
              <p14:xfrm>
                <a:off x="2165914" y="1695017"/>
                <a:ext cx="6480" cy="225000"/>
              </p14:xfrm>
            </p:contentPart>
          </mc:Choice>
          <mc:Fallback xmlns="">
            <p:pic>
              <p:nvPicPr>
                <p:cNvPr id="40" name="Ink 39">
                  <a:extLst>
                    <a:ext uri="{FF2B5EF4-FFF2-40B4-BE49-F238E27FC236}">
                      <a16:creationId xmlns:a16="http://schemas.microsoft.com/office/drawing/2014/main" id="{45A79F2D-12B4-4163-B1FD-76F193DD2925}"/>
                    </a:ext>
                  </a:extLst>
                </p:cNvPr>
                <p:cNvPicPr/>
                <p:nvPr/>
              </p:nvPicPr>
              <p:blipFill>
                <a:blip r:embed="rId25"/>
                <a:stretch>
                  <a:fillRect/>
                </a:stretch>
              </p:blipFill>
              <p:spPr>
                <a:xfrm>
                  <a:off x="2130274" y="1659377"/>
                  <a:ext cx="78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08429D1E-50A9-4FE8-B88A-7E00427EB943}"/>
                    </a:ext>
                  </a:extLst>
                </p14:cNvPr>
                <p14:cNvContentPartPr/>
                <p14:nvPr/>
              </p14:nvContentPartPr>
              <p14:xfrm>
                <a:off x="2313154" y="1712297"/>
                <a:ext cx="115560" cy="216000"/>
              </p14:xfrm>
            </p:contentPart>
          </mc:Choice>
          <mc:Fallback xmlns="">
            <p:pic>
              <p:nvPicPr>
                <p:cNvPr id="41" name="Ink 40">
                  <a:extLst>
                    <a:ext uri="{FF2B5EF4-FFF2-40B4-BE49-F238E27FC236}">
                      <a16:creationId xmlns:a16="http://schemas.microsoft.com/office/drawing/2014/main" id="{08429D1E-50A9-4FE8-B88A-7E00427EB943}"/>
                    </a:ext>
                  </a:extLst>
                </p:cNvPr>
                <p:cNvPicPr/>
                <p:nvPr/>
              </p:nvPicPr>
              <p:blipFill>
                <a:blip r:embed="rId27"/>
                <a:stretch>
                  <a:fillRect/>
                </a:stretch>
              </p:blipFill>
              <p:spPr>
                <a:xfrm>
                  <a:off x="2277514" y="1676297"/>
                  <a:ext cx="1872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CD571B1A-D2A3-4F73-AC66-B34DD7968A5B}"/>
                    </a:ext>
                  </a:extLst>
                </p14:cNvPr>
                <p14:cNvContentPartPr/>
                <p14:nvPr/>
              </p14:nvContentPartPr>
              <p14:xfrm>
                <a:off x="2570194" y="1683137"/>
                <a:ext cx="192960" cy="254520"/>
              </p14:xfrm>
            </p:contentPart>
          </mc:Choice>
          <mc:Fallback xmlns="">
            <p:pic>
              <p:nvPicPr>
                <p:cNvPr id="43" name="Ink 42">
                  <a:extLst>
                    <a:ext uri="{FF2B5EF4-FFF2-40B4-BE49-F238E27FC236}">
                      <a16:creationId xmlns:a16="http://schemas.microsoft.com/office/drawing/2014/main" id="{CD571B1A-D2A3-4F73-AC66-B34DD7968A5B}"/>
                    </a:ext>
                  </a:extLst>
                </p:cNvPr>
                <p:cNvPicPr/>
                <p:nvPr/>
              </p:nvPicPr>
              <p:blipFill>
                <a:blip r:embed="rId29"/>
                <a:stretch>
                  <a:fillRect/>
                </a:stretch>
              </p:blipFill>
              <p:spPr>
                <a:xfrm>
                  <a:off x="2534554" y="1647137"/>
                  <a:ext cx="264600" cy="326160"/>
                </a:xfrm>
                <a:prstGeom prst="rect">
                  <a:avLst/>
                </a:prstGeom>
              </p:spPr>
            </p:pic>
          </mc:Fallback>
        </mc:AlternateContent>
      </p:grpSp>
      <p:grpSp>
        <p:nvGrpSpPr>
          <p:cNvPr id="49" name="Group 48">
            <a:extLst>
              <a:ext uri="{FF2B5EF4-FFF2-40B4-BE49-F238E27FC236}">
                <a16:creationId xmlns:a16="http://schemas.microsoft.com/office/drawing/2014/main" id="{2BB04BBA-BA92-4A32-B9DE-0B500AF454F1}"/>
              </a:ext>
            </a:extLst>
          </p:cNvPr>
          <p:cNvGrpSpPr/>
          <p:nvPr/>
        </p:nvGrpSpPr>
        <p:grpSpPr>
          <a:xfrm>
            <a:off x="3284794" y="1456337"/>
            <a:ext cx="810000" cy="519120"/>
            <a:chOff x="3284794" y="1456337"/>
            <a:chExt cx="810000" cy="519120"/>
          </a:xfrm>
        </p:grpSpPr>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9555787D-EDF6-4EC5-9EB4-8E55478183A6}"/>
                    </a:ext>
                  </a:extLst>
                </p14:cNvPr>
                <p14:cNvContentPartPr/>
                <p14:nvPr/>
              </p14:nvContentPartPr>
              <p14:xfrm>
                <a:off x="3284794" y="1459937"/>
                <a:ext cx="217440" cy="496080"/>
              </p14:xfrm>
            </p:contentPart>
          </mc:Choice>
          <mc:Fallback xmlns="">
            <p:pic>
              <p:nvPicPr>
                <p:cNvPr id="45" name="Ink 44">
                  <a:extLst>
                    <a:ext uri="{FF2B5EF4-FFF2-40B4-BE49-F238E27FC236}">
                      <a16:creationId xmlns:a16="http://schemas.microsoft.com/office/drawing/2014/main" id="{9555787D-EDF6-4EC5-9EB4-8E55478183A6}"/>
                    </a:ext>
                  </a:extLst>
                </p:cNvPr>
                <p:cNvPicPr/>
                <p:nvPr/>
              </p:nvPicPr>
              <p:blipFill>
                <a:blip r:embed="rId31"/>
                <a:stretch>
                  <a:fillRect/>
                </a:stretch>
              </p:blipFill>
              <p:spPr>
                <a:xfrm>
                  <a:off x="3248794" y="1424297"/>
                  <a:ext cx="28908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A701BBCB-40BF-43F4-9B55-5528F04A7D86}"/>
                    </a:ext>
                  </a:extLst>
                </p14:cNvPr>
                <p14:cNvContentPartPr/>
                <p14:nvPr/>
              </p14:nvContentPartPr>
              <p14:xfrm>
                <a:off x="3549754" y="1693577"/>
                <a:ext cx="222840" cy="259560"/>
              </p14:xfrm>
            </p:contentPart>
          </mc:Choice>
          <mc:Fallback xmlns="">
            <p:pic>
              <p:nvPicPr>
                <p:cNvPr id="46" name="Ink 45">
                  <a:extLst>
                    <a:ext uri="{FF2B5EF4-FFF2-40B4-BE49-F238E27FC236}">
                      <a16:creationId xmlns:a16="http://schemas.microsoft.com/office/drawing/2014/main" id="{A701BBCB-40BF-43F4-9B55-5528F04A7D86}"/>
                    </a:ext>
                  </a:extLst>
                </p:cNvPr>
                <p:cNvPicPr/>
                <p:nvPr/>
              </p:nvPicPr>
              <p:blipFill>
                <a:blip r:embed="rId33"/>
                <a:stretch>
                  <a:fillRect/>
                </a:stretch>
              </p:blipFill>
              <p:spPr>
                <a:xfrm>
                  <a:off x="3514114" y="1657577"/>
                  <a:ext cx="294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0DEBA136-E0D1-431F-B827-3FCADA504658}"/>
                    </a:ext>
                  </a:extLst>
                </p14:cNvPr>
                <p14:cNvContentPartPr/>
                <p14:nvPr/>
              </p14:nvContentPartPr>
              <p14:xfrm>
                <a:off x="3930994" y="1456337"/>
                <a:ext cx="16920" cy="519120"/>
              </p14:xfrm>
            </p:contentPart>
          </mc:Choice>
          <mc:Fallback xmlns="">
            <p:pic>
              <p:nvPicPr>
                <p:cNvPr id="47" name="Ink 46">
                  <a:extLst>
                    <a:ext uri="{FF2B5EF4-FFF2-40B4-BE49-F238E27FC236}">
                      <a16:creationId xmlns:a16="http://schemas.microsoft.com/office/drawing/2014/main" id="{0DEBA136-E0D1-431F-B827-3FCADA504658}"/>
                    </a:ext>
                  </a:extLst>
                </p:cNvPr>
                <p:cNvPicPr/>
                <p:nvPr/>
              </p:nvPicPr>
              <p:blipFill>
                <a:blip r:embed="rId35"/>
                <a:stretch>
                  <a:fillRect/>
                </a:stretch>
              </p:blipFill>
              <p:spPr>
                <a:xfrm>
                  <a:off x="3895354" y="1420697"/>
                  <a:ext cx="8856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3F291E33-B933-437D-AC75-26E7287D8AFF}"/>
                    </a:ext>
                  </a:extLst>
                </p14:cNvPr>
                <p14:cNvContentPartPr/>
                <p14:nvPr/>
              </p14:nvContentPartPr>
              <p14:xfrm>
                <a:off x="3833434" y="1618337"/>
                <a:ext cx="261360" cy="74160"/>
              </p14:xfrm>
            </p:contentPart>
          </mc:Choice>
          <mc:Fallback xmlns="">
            <p:pic>
              <p:nvPicPr>
                <p:cNvPr id="48" name="Ink 47">
                  <a:extLst>
                    <a:ext uri="{FF2B5EF4-FFF2-40B4-BE49-F238E27FC236}">
                      <a16:creationId xmlns:a16="http://schemas.microsoft.com/office/drawing/2014/main" id="{3F291E33-B933-437D-AC75-26E7287D8AFF}"/>
                    </a:ext>
                  </a:extLst>
                </p:cNvPr>
                <p:cNvPicPr/>
                <p:nvPr/>
              </p:nvPicPr>
              <p:blipFill>
                <a:blip r:embed="rId37"/>
                <a:stretch>
                  <a:fillRect/>
                </a:stretch>
              </p:blipFill>
              <p:spPr>
                <a:xfrm>
                  <a:off x="3797794" y="1582697"/>
                  <a:ext cx="333000" cy="145800"/>
                </a:xfrm>
                <a:prstGeom prst="rect">
                  <a:avLst/>
                </a:prstGeom>
              </p:spPr>
            </p:pic>
          </mc:Fallback>
        </mc:AlternateContent>
      </p:grpSp>
      <p:grpSp>
        <p:nvGrpSpPr>
          <p:cNvPr id="133" name="Group 132">
            <a:extLst>
              <a:ext uri="{FF2B5EF4-FFF2-40B4-BE49-F238E27FC236}">
                <a16:creationId xmlns:a16="http://schemas.microsoft.com/office/drawing/2014/main" id="{6CEC72E9-F6F0-48E8-8643-9105F9F04D57}"/>
              </a:ext>
            </a:extLst>
          </p:cNvPr>
          <p:cNvGrpSpPr/>
          <p:nvPr/>
        </p:nvGrpSpPr>
        <p:grpSpPr>
          <a:xfrm>
            <a:off x="7520792" y="1485068"/>
            <a:ext cx="2549160" cy="871989"/>
            <a:chOff x="7520792" y="1485068"/>
            <a:chExt cx="2549160" cy="871989"/>
          </a:xfrm>
        </p:grpSpPr>
        <p:grpSp>
          <p:nvGrpSpPr>
            <p:cNvPr id="62" name="Group 61">
              <a:extLst>
                <a:ext uri="{FF2B5EF4-FFF2-40B4-BE49-F238E27FC236}">
                  <a16:creationId xmlns:a16="http://schemas.microsoft.com/office/drawing/2014/main" id="{10E99210-F923-4D62-9DBE-8A9B6B238262}"/>
                </a:ext>
              </a:extLst>
            </p:cNvPr>
            <p:cNvGrpSpPr/>
            <p:nvPr/>
          </p:nvGrpSpPr>
          <p:grpSpPr>
            <a:xfrm>
              <a:off x="7520792" y="1518257"/>
              <a:ext cx="1842120" cy="838800"/>
              <a:chOff x="5416714" y="2704457"/>
              <a:chExt cx="1842120" cy="838800"/>
            </a:xfrm>
          </p:grpSpPr>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D84406CD-B05A-45A5-AF2E-5366D469D0B3}"/>
                      </a:ext>
                    </a:extLst>
                  </p14:cNvPr>
                  <p14:cNvContentPartPr/>
                  <p14:nvPr/>
                </p14:nvContentPartPr>
                <p14:xfrm>
                  <a:off x="5416714" y="2778977"/>
                  <a:ext cx="75960" cy="547560"/>
                </p14:xfrm>
              </p:contentPart>
            </mc:Choice>
            <mc:Fallback xmlns="">
              <p:pic>
                <p:nvPicPr>
                  <p:cNvPr id="50" name="Ink 49">
                    <a:extLst>
                      <a:ext uri="{FF2B5EF4-FFF2-40B4-BE49-F238E27FC236}">
                        <a16:creationId xmlns:a16="http://schemas.microsoft.com/office/drawing/2014/main" id="{D84406CD-B05A-45A5-AF2E-5366D469D0B3}"/>
                      </a:ext>
                    </a:extLst>
                  </p:cNvPr>
                  <p:cNvPicPr/>
                  <p:nvPr/>
                </p:nvPicPr>
                <p:blipFill>
                  <a:blip r:embed="rId39"/>
                  <a:stretch>
                    <a:fillRect/>
                  </a:stretch>
                </p:blipFill>
                <p:spPr>
                  <a:xfrm>
                    <a:off x="5380714" y="2743337"/>
                    <a:ext cx="14760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C0D07870-3B46-4D62-9906-CE3C09320A70}"/>
                      </a:ext>
                    </a:extLst>
                  </p14:cNvPr>
                  <p14:cNvContentPartPr/>
                  <p14:nvPr/>
                </p14:nvContentPartPr>
                <p14:xfrm>
                  <a:off x="5428594" y="2715617"/>
                  <a:ext cx="336240" cy="522000"/>
                </p14:xfrm>
              </p:contentPart>
            </mc:Choice>
            <mc:Fallback xmlns="">
              <p:pic>
                <p:nvPicPr>
                  <p:cNvPr id="51" name="Ink 50">
                    <a:extLst>
                      <a:ext uri="{FF2B5EF4-FFF2-40B4-BE49-F238E27FC236}">
                        <a16:creationId xmlns:a16="http://schemas.microsoft.com/office/drawing/2014/main" id="{C0D07870-3B46-4D62-9906-CE3C09320A70}"/>
                      </a:ext>
                    </a:extLst>
                  </p:cNvPr>
                  <p:cNvPicPr/>
                  <p:nvPr/>
                </p:nvPicPr>
                <p:blipFill>
                  <a:blip r:embed="rId41"/>
                  <a:stretch>
                    <a:fillRect/>
                  </a:stretch>
                </p:blipFill>
                <p:spPr>
                  <a:xfrm>
                    <a:off x="5392954" y="2679617"/>
                    <a:ext cx="40788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Ink 51">
                    <a:extLst>
                      <a:ext uri="{FF2B5EF4-FFF2-40B4-BE49-F238E27FC236}">
                        <a16:creationId xmlns:a16="http://schemas.microsoft.com/office/drawing/2014/main" id="{E6A00BEF-691D-424F-8ADF-8EFE2C5B39CA}"/>
                      </a:ext>
                    </a:extLst>
                  </p14:cNvPr>
                  <p14:cNvContentPartPr/>
                  <p14:nvPr/>
                </p14:nvContentPartPr>
                <p14:xfrm>
                  <a:off x="5877154" y="2947457"/>
                  <a:ext cx="180360" cy="323640"/>
                </p14:xfrm>
              </p:contentPart>
            </mc:Choice>
            <mc:Fallback xmlns="">
              <p:pic>
                <p:nvPicPr>
                  <p:cNvPr id="52" name="Ink 51">
                    <a:extLst>
                      <a:ext uri="{FF2B5EF4-FFF2-40B4-BE49-F238E27FC236}">
                        <a16:creationId xmlns:a16="http://schemas.microsoft.com/office/drawing/2014/main" id="{E6A00BEF-691D-424F-8ADF-8EFE2C5B39CA}"/>
                      </a:ext>
                    </a:extLst>
                  </p:cNvPr>
                  <p:cNvPicPr/>
                  <p:nvPr/>
                </p:nvPicPr>
                <p:blipFill>
                  <a:blip r:embed="rId43"/>
                  <a:stretch>
                    <a:fillRect/>
                  </a:stretch>
                </p:blipFill>
                <p:spPr>
                  <a:xfrm>
                    <a:off x="5841514" y="2911817"/>
                    <a:ext cx="252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D79A8228-E1E1-42AE-A7E1-7016B227C5E4}"/>
                      </a:ext>
                    </a:extLst>
                  </p14:cNvPr>
                  <p14:cNvContentPartPr/>
                  <p14:nvPr/>
                </p14:nvContentPartPr>
                <p14:xfrm>
                  <a:off x="6180274" y="2954657"/>
                  <a:ext cx="215280" cy="588600"/>
                </p14:xfrm>
              </p:contentPart>
            </mc:Choice>
            <mc:Fallback xmlns="">
              <p:pic>
                <p:nvPicPr>
                  <p:cNvPr id="54" name="Ink 53">
                    <a:extLst>
                      <a:ext uri="{FF2B5EF4-FFF2-40B4-BE49-F238E27FC236}">
                        <a16:creationId xmlns:a16="http://schemas.microsoft.com/office/drawing/2014/main" id="{D79A8228-E1E1-42AE-A7E1-7016B227C5E4}"/>
                      </a:ext>
                    </a:extLst>
                  </p:cNvPr>
                  <p:cNvPicPr/>
                  <p:nvPr/>
                </p:nvPicPr>
                <p:blipFill>
                  <a:blip r:embed="rId45"/>
                  <a:stretch>
                    <a:fillRect/>
                  </a:stretch>
                </p:blipFill>
                <p:spPr>
                  <a:xfrm>
                    <a:off x="6144274" y="2918657"/>
                    <a:ext cx="28692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171E8476-BE95-479B-B856-386E0FE6449B}"/>
                      </a:ext>
                    </a:extLst>
                  </p14:cNvPr>
                  <p14:cNvContentPartPr/>
                  <p14:nvPr/>
                </p14:nvContentPartPr>
                <p14:xfrm>
                  <a:off x="6550354" y="2704457"/>
                  <a:ext cx="19800" cy="25560"/>
                </p14:xfrm>
              </p:contentPart>
            </mc:Choice>
            <mc:Fallback xmlns="">
              <p:pic>
                <p:nvPicPr>
                  <p:cNvPr id="55" name="Ink 54">
                    <a:extLst>
                      <a:ext uri="{FF2B5EF4-FFF2-40B4-BE49-F238E27FC236}">
                        <a16:creationId xmlns:a16="http://schemas.microsoft.com/office/drawing/2014/main" id="{171E8476-BE95-479B-B856-386E0FE6449B}"/>
                      </a:ext>
                    </a:extLst>
                  </p:cNvPr>
                  <p:cNvPicPr/>
                  <p:nvPr/>
                </p:nvPicPr>
                <p:blipFill>
                  <a:blip r:embed="rId47"/>
                  <a:stretch>
                    <a:fillRect/>
                  </a:stretch>
                </p:blipFill>
                <p:spPr>
                  <a:xfrm>
                    <a:off x="6514714" y="2668457"/>
                    <a:ext cx="91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6" name="Ink 55">
                    <a:extLst>
                      <a:ext uri="{FF2B5EF4-FFF2-40B4-BE49-F238E27FC236}">
                        <a16:creationId xmlns:a16="http://schemas.microsoft.com/office/drawing/2014/main" id="{0BAF09DC-8E2F-4C1D-9FA7-B0BDAB152F3F}"/>
                      </a:ext>
                    </a:extLst>
                  </p14:cNvPr>
                  <p14:cNvContentPartPr/>
                  <p14:nvPr/>
                </p14:nvContentPartPr>
                <p14:xfrm>
                  <a:off x="6567634" y="2929457"/>
                  <a:ext cx="30960" cy="329040"/>
                </p14:xfrm>
              </p:contentPart>
            </mc:Choice>
            <mc:Fallback xmlns="">
              <p:pic>
                <p:nvPicPr>
                  <p:cNvPr id="56" name="Ink 55">
                    <a:extLst>
                      <a:ext uri="{FF2B5EF4-FFF2-40B4-BE49-F238E27FC236}">
                        <a16:creationId xmlns:a16="http://schemas.microsoft.com/office/drawing/2014/main" id="{0BAF09DC-8E2F-4C1D-9FA7-B0BDAB152F3F}"/>
                      </a:ext>
                    </a:extLst>
                  </p:cNvPr>
                  <p:cNvPicPr/>
                  <p:nvPr/>
                </p:nvPicPr>
                <p:blipFill>
                  <a:blip r:embed="rId49"/>
                  <a:stretch>
                    <a:fillRect/>
                  </a:stretch>
                </p:blipFill>
                <p:spPr>
                  <a:xfrm>
                    <a:off x="6531994" y="2893457"/>
                    <a:ext cx="10260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E21A6052-CBF8-4D8F-85E0-1E2D67DEDD3E}"/>
                      </a:ext>
                    </a:extLst>
                  </p14:cNvPr>
                  <p14:cNvContentPartPr/>
                  <p14:nvPr/>
                </p14:nvContentPartPr>
                <p14:xfrm>
                  <a:off x="6762754" y="2950337"/>
                  <a:ext cx="155160" cy="266760"/>
                </p14:xfrm>
              </p:contentPart>
            </mc:Choice>
            <mc:Fallback xmlns="">
              <p:pic>
                <p:nvPicPr>
                  <p:cNvPr id="57" name="Ink 56">
                    <a:extLst>
                      <a:ext uri="{FF2B5EF4-FFF2-40B4-BE49-F238E27FC236}">
                        <a16:creationId xmlns:a16="http://schemas.microsoft.com/office/drawing/2014/main" id="{E21A6052-CBF8-4D8F-85E0-1E2D67DEDD3E}"/>
                      </a:ext>
                    </a:extLst>
                  </p:cNvPr>
                  <p:cNvPicPr/>
                  <p:nvPr/>
                </p:nvPicPr>
                <p:blipFill>
                  <a:blip r:embed="rId51"/>
                  <a:stretch>
                    <a:fillRect/>
                  </a:stretch>
                </p:blipFill>
                <p:spPr>
                  <a:xfrm>
                    <a:off x="6727114" y="2914697"/>
                    <a:ext cx="2268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Ink 57">
                    <a:extLst>
                      <a:ext uri="{FF2B5EF4-FFF2-40B4-BE49-F238E27FC236}">
                        <a16:creationId xmlns:a16="http://schemas.microsoft.com/office/drawing/2014/main" id="{03CAAD46-0715-47BD-B7B2-C5BE61323A13}"/>
                      </a:ext>
                    </a:extLst>
                  </p14:cNvPr>
                  <p14:cNvContentPartPr/>
                  <p14:nvPr/>
                </p14:nvContentPartPr>
                <p14:xfrm>
                  <a:off x="7075234" y="2925857"/>
                  <a:ext cx="183600" cy="257040"/>
                </p14:xfrm>
              </p:contentPart>
            </mc:Choice>
            <mc:Fallback xmlns="">
              <p:pic>
                <p:nvPicPr>
                  <p:cNvPr id="58" name="Ink 57">
                    <a:extLst>
                      <a:ext uri="{FF2B5EF4-FFF2-40B4-BE49-F238E27FC236}">
                        <a16:creationId xmlns:a16="http://schemas.microsoft.com/office/drawing/2014/main" id="{03CAAD46-0715-47BD-B7B2-C5BE61323A13}"/>
                      </a:ext>
                    </a:extLst>
                  </p:cNvPr>
                  <p:cNvPicPr/>
                  <p:nvPr/>
                </p:nvPicPr>
                <p:blipFill>
                  <a:blip r:embed="rId53"/>
                  <a:stretch>
                    <a:fillRect/>
                  </a:stretch>
                </p:blipFill>
                <p:spPr>
                  <a:xfrm>
                    <a:off x="7039594" y="2889857"/>
                    <a:ext cx="255240" cy="328680"/>
                  </a:xfrm>
                  <a:prstGeom prst="rect">
                    <a:avLst/>
                  </a:prstGeom>
                </p:spPr>
              </p:pic>
            </mc:Fallback>
          </mc:AlternateContent>
        </p:grpSp>
        <p:grpSp>
          <p:nvGrpSpPr>
            <p:cNvPr id="61" name="Group 60">
              <a:extLst>
                <a:ext uri="{FF2B5EF4-FFF2-40B4-BE49-F238E27FC236}">
                  <a16:creationId xmlns:a16="http://schemas.microsoft.com/office/drawing/2014/main" id="{D6C1DDFE-9C96-4A41-BB21-6DBC087CC60C}"/>
                </a:ext>
              </a:extLst>
            </p:cNvPr>
            <p:cNvGrpSpPr/>
            <p:nvPr/>
          </p:nvGrpSpPr>
          <p:grpSpPr>
            <a:xfrm>
              <a:off x="9571712" y="1485068"/>
              <a:ext cx="498240" cy="612720"/>
              <a:chOff x="7685074" y="2578457"/>
              <a:chExt cx="498240" cy="612720"/>
            </a:xfrm>
          </p:grpSpPr>
          <mc:AlternateContent xmlns:mc="http://schemas.openxmlformats.org/markup-compatibility/2006" xmlns:p14="http://schemas.microsoft.com/office/powerpoint/2010/main">
            <mc:Choice Requires="p14">
              <p:contentPart p14:bwMode="auto" r:id="rId54">
                <p14:nvContentPartPr>
                  <p14:cNvPr id="59" name="Ink 58">
                    <a:extLst>
                      <a:ext uri="{FF2B5EF4-FFF2-40B4-BE49-F238E27FC236}">
                        <a16:creationId xmlns:a16="http://schemas.microsoft.com/office/drawing/2014/main" id="{C3D8F6FF-3387-465A-BB60-2A9409A96627}"/>
                      </a:ext>
                    </a:extLst>
                  </p14:cNvPr>
                  <p14:cNvContentPartPr/>
                  <p14:nvPr/>
                </p14:nvContentPartPr>
                <p14:xfrm>
                  <a:off x="7754554" y="2578457"/>
                  <a:ext cx="176040" cy="612720"/>
                </p14:xfrm>
              </p:contentPart>
            </mc:Choice>
            <mc:Fallback xmlns="">
              <p:pic>
                <p:nvPicPr>
                  <p:cNvPr id="59" name="Ink 58">
                    <a:extLst>
                      <a:ext uri="{FF2B5EF4-FFF2-40B4-BE49-F238E27FC236}">
                        <a16:creationId xmlns:a16="http://schemas.microsoft.com/office/drawing/2014/main" id="{C3D8F6FF-3387-465A-BB60-2A9409A96627}"/>
                      </a:ext>
                    </a:extLst>
                  </p:cNvPr>
                  <p:cNvPicPr/>
                  <p:nvPr/>
                </p:nvPicPr>
                <p:blipFill>
                  <a:blip r:embed="rId55"/>
                  <a:stretch>
                    <a:fillRect/>
                  </a:stretch>
                </p:blipFill>
                <p:spPr>
                  <a:xfrm>
                    <a:off x="7718914" y="2542457"/>
                    <a:ext cx="247680" cy="68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43D99641-E6D8-4F6E-A5B7-51D532155032}"/>
                      </a:ext>
                    </a:extLst>
                  </p14:cNvPr>
                  <p14:cNvContentPartPr/>
                  <p14:nvPr/>
                </p14:nvContentPartPr>
                <p14:xfrm>
                  <a:off x="7685074" y="3154097"/>
                  <a:ext cx="498240" cy="35640"/>
                </p14:xfrm>
              </p:contentPart>
            </mc:Choice>
            <mc:Fallback xmlns="">
              <p:pic>
                <p:nvPicPr>
                  <p:cNvPr id="60" name="Ink 59">
                    <a:extLst>
                      <a:ext uri="{FF2B5EF4-FFF2-40B4-BE49-F238E27FC236}">
                        <a16:creationId xmlns:a16="http://schemas.microsoft.com/office/drawing/2014/main" id="{43D99641-E6D8-4F6E-A5B7-51D532155032}"/>
                      </a:ext>
                    </a:extLst>
                  </p:cNvPr>
                  <p:cNvPicPr/>
                  <p:nvPr/>
                </p:nvPicPr>
                <p:blipFill>
                  <a:blip r:embed="rId57"/>
                  <a:stretch>
                    <a:fillRect/>
                  </a:stretch>
                </p:blipFill>
                <p:spPr>
                  <a:xfrm>
                    <a:off x="7649434" y="3118097"/>
                    <a:ext cx="569880" cy="107280"/>
                  </a:xfrm>
                  <a:prstGeom prst="rect">
                    <a:avLst/>
                  </a:prstGeom>
                </p:spPr>
              </p:pic>
            </mc:Fallback>
          </mc:AlternateContent>
        </p:grpSp>
      </p:grpSp>
      <p:grpSp>
        <p:nvGrpSpPr>
          <p:cNvPr id="78" name="Group 77">
            <a:extLst>
              <a:ext uri="{FF2B5EF4-FFF2-40B4-BE49-F238E27FC236}">
                <a16:creationId xmlns:a16="http://schemas.microsoft.com/office/drawing/2014/main" id="{F9DDA679-BEA6-49C7-BF95-33EBEB68E3F1}"/>
              </a:ext>
            </a:extLst>
          </p:cNvPr>
          <p:cNvGrpSpPr/>
          <p:nvPr/>
        </p:nvGrpSpPr>
        <p:grpSpPr>
          <a:xfrm>
            <a:off x="650850" y="2404718"/>
            <a:ext cx="3640182" cy="1338943"/>
            <a:chOff x="8116389" y="2090057"/>
            <a:chExt cx="3640182" cy="1338943"/>
          </a:xfrm>
        </p:grpSpPr>
        <p:sp>
          <p:nvSpPr>
            <p:cNvPr id="79" name="Rectangle 78">
              <a:extLst>
                <a:ext uri="{FF2B5EF4-FFF2-40B4-BE49-F238E27FC236}">
                  <a16:creationId xmlns:a16="http://schemas.microsoft.com/office/drawing/2014/main" id="{63DDFF52-6A5D-4A63-BF83-42616F795AB3}"/>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3FED27C-A286-4A1D-99C1-DA1965C53B17}"/>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81" name="Rectangle 80">
              <a:extLst>
                <a:ext uri="{FF2B5EF4-FFF2-40B4-BE49-F238E27FC236}">
                  <a16:creationId xmlns:a16="http://schemas.microsoft.com/office/drawing/2014/main" id="{223CDC11-B1D4-41EC-8A2A-78B16A7BA245}"/>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2" name="Rectangle 81">
              <a:extLst>
                <a:ext uri="{FF2B5EF4-FFF2-40B4-BE49-F238E27FC236}">
                  <a16:creationId xmlns:a16="http://schemas.microsoft.com/office/drawing/2014/main" id="{45CA4E42-84C6-49C6-B835-DC5E2674E026}"/>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83" name="Rectangle 82">
              <a:extLst>
                <a:ext uri="{FF2B5EF4-FFF2-40B4-BE49-F238E27FC236}">
                  <a16:creationId xmlns:a16="http://schemas.microsoft.com/office/drawing/2014/main" id="{C1935186-10DA-405D-844C-A39924F547A6}"/>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84" name="Straight Arrow Connector 83">
              <a:extLst>
                <a:ext uri="{FF2B5EF4-FFF2-40B4-BE49-F238E27FC236}">
                  <a16:creationId xmlns:a16="http://schemas.microsoft.com/office/drawing/2014/main" id="{BC3CC39C-D35C-45EF-9350-A565A523AE16}"/>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9CB8C43-BBA0-4E1B-B2CC-A523A2C829CE}"/>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EC75648-A582-46B5-B9E7-5B13D24706F0}"/>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7CAB5ABE-D4ED-41B1-9B19-FB7583DCE2A2}"/>
              </a:ext>
            </a:extLst>
          </p:cNvPr>
          <p:cNvGrpSpPr/>
          <p:nvPr/>
        </p:nvGrpSpPr>
        <p:grpSpPr>
          <a:xfrm>
            <a:off x="4395172" y="2404718"/>
            <a:ext cx="3640182" cy="1338943"/>
            <a:chOff x="8116389" y="2090057"/>
            <a:chExt cx="3640182" cy="1338943"/>
          </a:xfrm>
        </p:grpSpPr>
        <p:sp>
          <p:nvSpPr>
            <p:cNvPr id="88" name="Rectangle 87">
              <a:extLst>
                <a:ext uri="{FF2B5EF4-FFF2-40B4-BE49-F238E27FC236}">
                  <a16:creationId xmlns:a16="http://schemas.microsoft.com/office/drawing/2014/main" id="{B1A9C486-74AC-429C-8403-BF854A06BC51}"/>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6ED751C-8E25-4770-94FE-8C4E6109FE53}"/>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90" name="Rectangle 89">
              <a:extLst>
                <a:ext uri="{FF2B5EF4-FFF2-40B4-BE49-F238E27FC236}">
                  <a16:creationId xmlns:a16="http://schemas.microsoft.com/office/drawing/2014/main" id="{8FE9753E-5D16-4059-9310-0BB3B874C16E}"/>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91" name="Rectangle 90">
              <a:extLst>
                <a:ext uri="{FF2B5EF4-FFF2-40B4-BE49-F238E27FC236}">
                  <a16:creationId xmlns:a16="http://schemas.microsoft.com/office/drawing/2014/main" id="{E3AD56F7-415F-4E5C-B83D-5870F145D2D2}"/>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2" name="Rectangle 91">
              <a:extLst>
                <a:ext uri="{FF2B5EF4-FFF2-40B4-BE49-F238E27FC236}">
                  <a16:creationId xmlns:a16="http://schemas.microsoft.com/office/drawing/2014/main" id="{45CA091D-3340-407B-AA3B-8651C1FBE716}"/>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93" name="Straight Arrow Connector 92">
              <a:extLst>
                <a:ext uri="{FF2B5EF4-FFF2-40B4-BE49-F238E27FC236}">
                  <a16:creationId xmlns:a16="http://schemas.microsoft.com/office/drawing/2014/main" id="{1846EE79-8DA1-4E6E-9673-EB6A4901E950}"/>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03E9FB2-270A-4BB1-B884-EDF1F87FC068}"/>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88C691D-9DBC-4EF7-B963-8EEAB1F778FD}"/>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971BC419-D0C8-48DB-947B-431D02B6EF7B}"/>
              </a:ext>
            </a:extLst>
          </p:cNvPr>
          <p:cNvGrpSpPr/>
          <p:nvPr/>
        </p:nvGrpSpPr>
        <p:grpSpPr>
          <a:xfrm>
            <a:off x="8139494" y="2404718"/>
            <a:ext cx="3640182" cy="1338943"/>
            <a:chOff x="8116389" y="2090057"/>
            <a:chExt cx="3640182" cy="1338943"/>
          </a:xfrm>
        </p:grpSpPr>
        <p:sp>
          <p:nvSpPr>
            <p:cNvPr id="97" name="Rectangle 96">
              <a:extLst>
                <a:ext uri="{FF2B5EF4-FFF2-40B4-BE49-F238E27FC236}">
                  <a16:creationId xmlns:a16="http://schemas.microsoft.com/office/drawing/2014/main" id="{5D6161AA-DA03-45A9-B485-659D82BCED9D}"/>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FEC02E7-A0B2-4A5C-A349-CA8540867FC3}"/>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99" name="Rectangle 98">
              <a:extLst>
                <a:ext uri="{FF2B5EF4-FFF2-40B4-BE49-F238E27FC236}">
                  <a16:creationId xmlns:a16="http://schemas.microsoft.com/office/drawing/2014/main" id="{BBE4BD10-64DC-4751-88FC-B0C4DE9748D1}"/>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00" name="Rectangle 99">
              <a:extLst>
                <a:ext uri="{FF2B5EF4-FFF2-40B4-BE49-F238E27FC236}">
                  <a16:creationId xmlns:a16="http://schemas.microsoft.com/office/drawing/2014/main" id="{A63DBA5D-4AE3-429D-A310-49340ADC99A1}"/>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01" name="Rectangle 100">
              <a:extLst>
                <a:ext uri="{FF2B5EF4-FFF2-40B4-BE49-F238E27FC236}">
                  <a16:creationId xmlns:a16="http://schemas.microsoft.com/office/drawing/2014/main" id="{91DF1CA1-11AB-49F0-A71C-9A7B79E75670}"/>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102" name="Straight Arrow Connector 101">
              <a:extLst>
                <a:ext uri="{FF2B5EF4-FFF2-40B4-BE49-F238E27FC236}">
                  <a16:creationId xmlns:a16="http://schemas.microsoft.com/office/drawing/2014/main" id="{C6ACEA9C-EC81-4F4A-B849-A32DD6FD2BF7}"/>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49ED71D-673C-4641-82C4-C6DC3105B3BD}"/>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F24EC06-C401-459A-9D18-6253D45E06BD}"/>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C8F83E2E-973B-4F32-8591-CB6880A04304}"/>
              </a:ext>
            </a:extLst>
          </p:cNvPr>
          <p:cNvGrpSpPr/>
          <p:nvPr/>
        </p:nvGrpSpPr>
        <p:grpSpPr>
          <a:xfrm>
            <a:off x="650850" y="4274730"/>
            <a:ext cx="3640182" cy="1338943"/>
            <a:chOff x="8116389" y="2090057"/>
            <a:chExt cx="3640182" cy="1338943"/>
          </a:xfrm>
        </p:grpSpPr>
        <p:sp>
          <p:nvSpPr>
            <p:cNvPr id="106" name="Rectangle 105">
              <a:extLst>
                <a:ext uri="{FF2B5EF4-FFF2-40B4-BE49-F238E27FC236}">
                  <a16:creationId xmlns:a16="http://schemas.microsoft.com/office/drawing/2014/main" id="{43C9D6A5-9D15-4083-A1E3-65A344BC69EB}"/>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8D3FBA2-35B4-4ABE-8ED2-83748BA02B99}"/>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08" name="Rectangle 107">
              <a:extLst>
                <a:ext uri="{FF2B5EF4-FFF2-40B4-BE49-F238E27FC236}">
                  <a16:creationId xmlns:a16="http://schemas.microsoft.com/office/drawing/2014/main" id="{AE41564D-A84F-4FDF-BD16-75F612F30364}"/>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09" name="Rectangle 108">
              <a:extLst>
                <a:ext uri="{FF2B5EF4-FFF2-40B4-BE49-F238E27FC236}">
                  <a16:creationId xmlns:a16="http://schemas.microsoft.com/office/drawing/2014/main" id="{3DFFEE37-8D4C-4D2A-AF29-99D5C71C3E93}"/>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10" name="Rectangle 109">
              <a:extLst>
                <a:ext uri="{FF2B5EF4-FFF2-40B4-BE49-F238E27FC236}">
                  <a16:creationId xmlns:a16="http://schemas.microsoft.com/office/drawing/2014/main" id="{AA2CA959-12FB-48C2-9D67-465AFBC6DC26}"/>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111" name="Straight Arrow Connector 110">
              <a:extLst>
                <a:ext uri="{FF2B5EF4-FFF2-40B4-BE49-F238E27FC236}">
                  <a16:creationId xmlns:a16="http://schemas.microsoft.com/office/drawing/2014/main" id="{CC3A5626-DE3B-4FAF-9C31-1B5833D5C88C}"/>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4D2F1F-E4EF-4B38-A7F6-FB3A116065CD}"/>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A1ED040-3A62-44BA-AD64-0C73063BB1B1}"/>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C6D41C2-4280-49BA-8AB0-5E81B7D5816F}"/>
              </a:ext>
            </a:extLst>
          </p:cNvPr>
          <p:cNvGrpSpPr/>
          <p:nvPr/>
        </p:nvGrpSpPr>
        <p:grpSpPr>
          <a:xfrm>
            <a:off x="4395172" y="4274730"/>
            <a:ext cx="3640182" cy="1338943"/>
            <a:chOff x="8116389" y="2090057"/>
            <a:chExt cx="3640182" cy="1338943"/>
          </a:xfrm>
        </p:grpSpPr>
        <p:sp>
          <p:nvSpPr>
            <p:cNvPr id="115" name="Rectangle 114">
              <a:extLst>
                <a:ext uri="{FF2B5EF4-FFF2-40B4-BE49-F238E27FC236}">
                  <a16:creationId xmlns:a16="http://schemas.microsoft.com/office/drawing/2014/main" id="{ECAC6181-CB97-45AD-AD02-5130F3315F8D}"/>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C9247C9-E435-474A-8E09-7B9CF88058E2}"/>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17" name="Rectangle 116">
              <a:extLst>
                <a:ext uri="{FF2B5EF4-FFF2-40B4-BE49-F238E27FC236}">
                  <a16:creationId xmlns:a16="http://schemas.microsoft.com/office/drawing/2014/main" id="{22409F85-BE4E-4320-A63A-A32A9CDEED5A}"/>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18" name="Rectangle 117">
              <a:extLst>
                <a:ext uri="{FF2B5EF4-FFF2-40B4-BE49-F238E27FC236}">
                  <a16:creationId xmlns:a16="http://schemas.microsoft.com/office/drawing/2014/main" id="{981A9810-5633-42BC-B550-FB7C51450EDB}"/>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19" name="Rectangle 118">
              <a:extLst>
                <a:ext uri="{FF2B5EF4-FFF2-40B4-BE49-F238E27FC236}">
                  <a16:creationId xmlns:a16="http://schemas.microsoft.com/office/drawing/2014/main" id="{9D7E79F4-ABDE-423F-ADFC-771A97596DD4}"/>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120" name="Straight Arrow Connector 119">
              <a:extLst>
                <a:ext uri="{FF2B5EF4-FFF2-40B4-BE49-F238E27FC236}">
                  <a16:creationId xmlns:a16="http://schemas.microsoft.com/office/drawing/2014/main" id="{6402AD8A-3D64-4E17-A078-3F2D4C5B971C}"/>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4A7CE3C-E70F-44FC-897A-BD768C356083}"/>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24455C4-C324-4CEB-97FB-044A9DCDF337}"/>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B0FEF41-843A-49B0-84EE-7A514A5800BA}"/>
              </a:ext>
            </a:extLst>
          </p:cNvPr>
          <p:cNvGrpSpPr/>
          <p:nvPr/>
        </p:nvGrpSpPr>
        <p:grpSpPr>
          <a:xfrm>
            <a:off x="8139494" y="4274730"/>
            <a:ext cx="3640182" cy="1338943"/>
            <a:chOff x="8116389" y="2090057"/>
            <a:chExt cx="3640182" cy="1338943"/>
          </a:xfrm>
        </p:grpSpPr>
        <p:sp>
          <p:nvSpPr>
            <p:cNvPr id="124" name="Rectangle 123">
              <a:extLst>
                <a:ext uri="{FF2B5EF4-FFF2-40B4-BE49-F238E27FC236}">
                  <a16:creationId xmlns:a16="http://schemas.microsoft.com/office/drawing/2014/main" id="{8DDEDECF-68D4-4A65-BED7-72BC4A45081A}"/>
                </a:ext>
              </a:extLst>
            </p:cNvPr>
            <p:cNvSpPr/>
            <p:nvPr/>
          </p:nvSpPr>
          <p:spPr>
            <a:xfrm>
              <a:off x="8116389" y="2090057"/>
              <a:ext cx="3640182" cy="1338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837FC03-4742-4985-9BD8-621AB0248716}"/>
                </a:ext>
              </a:extLst>
            </p:cNvPr>
            <p:cNvSpPr/>
            <p:nvPr/>
          </p:nvSpPr>
          <p:spPr>
            <a:xfrm>
              <a:off x="8691897" y="2168914"/>
              <a:ext cx="2402840" cy="4072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26" name="Rectangle 125">
              <a:extLst>
                <a:ext uri="{FF2B5EF4-FFF2-40B4-BE49-F238E27FC236}">
                  <a16:creationId xmlns:a16="http://schemas.microsoft.com/office/drawing/2014/main" id="{47A8233D-D9B4-47D4-AE3C-6C7DF714D604}"/>
                </a:ext>
              </a:extLst>
            </p:cNvPr>
            <p:cNvSpPr/>
            <p:nvPr/>
          </p:nvSpPr>
          <p:spPr>
            <a:xfrm>
              <a:off x="819416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27" name="Rectangle 126">
              <a:extLst>
                <a:ext uri="{FF2B5EF4-FFF2-40B4-BE49-F238E27FC236}">
                  <a16:creationId xmlns:a16="http://schemas.microsoft.com/office/drawing/2014/main" id="{DADE791B-6406-444E-9DCD-974860D46777}"/>
                </a:ext>
              </a:extLst>
            </p:cNvPr>
            <p:cNvSpPr/>
            <p:nvPr/>
          </p:nvSpPr>
          <p:spPr>
            <a:xfrm>
              <a:off x="10485447" y="2879151"/>
              <a:ext cx="1210001" cy="4072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28" name="Rectangle 127">
              <a:extLst>
                <a:ext uri="{FF2B5EF4-FFF2-40B4-BE49-F238E27FC236}">
                  <a16:creationId xmlns:a16="http://schemas.microsoft.com/office/drawing/2014/main" id="{8CB1B6A8-06B5-4143-9302-E355FB3146A7}"/>
                </a:ext>
              </a:extLst>
            </p:cNvPr>
            <p:cNvSpPr/>
            <p:nvPr/>
          </p:nvSpPr>
          <p:spPr>
            <a:xfrm>
              <a:off x="9339807" y="2884118"/>
              <a:ext cx="995463" cy="40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cxnSp>
          <p:nvCxnSpPr>
            <p:cNvPr id="129" name="Straight Arrow Connector 128">
              <a:extLst>
                <a:ext uri="{FF2B5EF4-FFF2-40B4-BE49-F238E27FC236}">
                  <a16:creationId xmlns:a16="http://schemas.microsoft.com/office/drawing/2014/main" id="{8D436D2D-68C3-459A-B0B1-40F8F27F8CC0}"/>
                </a:ext>
              </a:extLst>
            </p:cNvPr>
            <p:cNvCxnSpPr>
              <a:cxnSpLocks/>
            </p:cNvCxnSpPr>
            <p:nvPr/>
          </p:nvCxnSpPr>
          <p:spPr>
            <a:xfrm flipH="1">
              <a:off x="8882363" y="2614673"/>
              <a:ext cx="457444" cy="22971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F8DC57B-E110-4713-B9B3-162A4BF0777D}"/>
                </a:ext>
              </a:extLst>
            </p:cNvPr>
            <p:cNvCxnSpPr>
              <a:cxnSpLocks/>
            </p:cNvCxnSpPr>
            <p:nvPr/>
          </p:nvCxnSpPr>
          <p:spPr>
            <a:xfrm>
              <a:off x="9837538" y="2634540"/>
              <a:ext cx="0" cy="23964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120231E-F079-4D7F-86FA-A94F6BFB25B2}"/>
                </a:ext>
              </a:extLst>
            </p:cNvPr>
            <p:cNvCxnSpPr>
              <a:cxnSpLocks/>
            </p:cNvCxnSpPr>
            <p:nvPr/>
          </p:nvCxnSpPr>
          <p:spPr>
            <a:xfrm>
              <a:off x="10450645" y="2603496"/>
              <a:ext cx="457443" cy="25951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ECB01FEC-9D6E-4D7C-A58B-5BB37100B4C2}"/>
              </a:ext>
            </a:extLst>
          </p:cNvPr>
          <p:cNvGrpSpPr/>
          <p:nvPr/>
        </p:nvGrpSpPr>
        <p:grpSpPr>
          <a:xfrm>
            <a:off x="7700792" y="5794241"/>
            <a:ext cx="2499969" cy="709560"/>
            <a:chOff x="7765412" y="5746564"/>
            <a:chExt cx="2499969" cy="709560"/>
          </a:xfrm>
        </p:grpSpPr>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2DE3242B-7B5D-4DA0-A699-535185943FAA}"/>
                    </a:ext>
                  </a:extLst>
                </p14:cNvPr>
                <p14:cNvContentPartPr/>
                <p14:nvPr/>
              </p14:nvContentPartPr>
              <p14:xfrm>
                <a:off x="9848861" y="5765612"/>
                <a:ext cx="416520" cy="487080"/>
              </p14:xfrm>
            </p:contentPart>
          </mc:Choice>
          <mc:Fallback xmlns="">
            <p:pic>
              <p:nvPicPr>
                <p:cNvPr id="74" name="Ink 73">
                  <a:extLst>
                    <a:ext uri="{FF2B5EF4-FFF2-40B4-BE49-F238E27FC236}">
                      <a16:creationId xmlns:a16="http://schemas.microsoft.com/office/drawing/2014/main" id="{2DE3242B-7B5D-4DA0-A699-535185943FAA}"/>
                    </a:ext>
                  </a:extLst>
                </p:cNvPr>
                <p:cNvPicPr/>
                <p:nvPr/>
              </p:nvPicPr>
              <p:blipFill>
                <a:blip r:embed="rId59"/>
                <a:stretch>
                  <a:fillRect/>
                </a:stretch>
              </p:blipFill>
              <p:spPr>
                <a:xfrm>
                  <a:off x="9812861" y="5729972"/>
                  <a:ext cx="488160" cy="558720"/>
                </a:xfrm>
                <a:prstGeom prst="rect">
                  <a:avLst/>
                </a:prstGeom>
              </p:spPr>
            </p:pic>
          </mc:Fallback>
        </mc:AlternateContent>
        <p:grpSp>
          <p:nvGrpSpPr>
            <p:cNvPr id="76" name="Group 75">
              <a:extLst>
                <a:ext uri="{FF2B5EF4-FFF2-40B4-BE49-F238E27FC236}">
                  <a16:creationId xmlns:a16="http://schemas.microsoft.com/office/drawing/2014/main" id="{E84A2598-C9D5-4081-BF6F-B6A8FD56E2F6}"/>
                </a:ext>
              </a:extLst>
            </p:cNvPr>
            <p:cNvGrpSpPr/>
            <p:nvPr/>
          </p:nvGrpSpPr>
          <p:grpSpPr>
            <a:xfrm>
              <a:off x="7765412" y="5746564"/>
              <a:ext cx="1778040" cy="709560"/>
              <a:chOff x="5414194" y="4659617"/>
              <a:chExt cx="1778040" cy="709560"/>
            </a:xfrm>
          </p:grpSpPr>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C16B2624-53D6-466B-97E1-1522ADEE47C0}"/>
                      </a:ext>
                    </a:extLst>
                  </p14:cNvPr>
                  <p14:cNvContentPartPr/>
                  <p14:nvPr/>
                </p14:nvContentPartPr>
                <p14:xfrm>
                  <a:off x="5414194" y="4750697"/>
                  <a:ext cx="39240" cy="396000"/>
                </p14:xfrm>
              </p:contentPart>
            </mc:Choice>
            <mc:Fallback xmlns="">
              <p:pic>
                <p:nvPicPr>
                  <p:cNvPr id="63" name="Ink 62">
                    <a:extLst>
                      <a:ext uri="{FF2B5EF4-FFF2-40B4-BE49-F238E27FC236}">
                        <a16:creationId xmlns:a16="http://schemas.microsoft.com/office/drawing/2014/main" id="{C16B2624-53D6-466B-97E1-1522ADEE47C0}"/>
                      </a:ext>
                    </a:extLst>
                  </p:cNvPr>
                  <p:cNvPicPr/>
                  <p:nvPr/>
                </p:nvPicPr>
                <p:blipFill>
                  <a:blip r:embed="rId61"/>
                  <a:stretch>
                    <a:fillRect/>
                  </a:stretch>
                </p:blipFill>
                <p:spPr>
                  <a:xfrm>
                    <a:off x="5378554" y="4715057"/>
                    <a:ext cx="11088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2DDF2AD0-ADC6-4D09-B1F1-1899BCF0BA80}"/>
                      </a:ext>
                    </a:extLst>
                  </p14:cNvPr>
                  <p14:cNvContentPartPr/>
                  <p14:nvPr/>
                </p14:nvContentPartPr>
                <p14:xfrm>
                  <a:off x="5443714" y="4659617"/>
                  <a:ext cx="235080" cy="543240"/>
                </p14:xfrm>
              </p:contentPart>
            </mc:Choice>
            <mc:Fallback xmlns="">
              <p:pic>
                <p:nvPicPr>
                  <p:cNvPr id="64" name="Ink 63">
                    <a:extLst>
                      <a:ext uri="{FF2B5EF4-FFF2-40B4-BE49-F238E27FC236}">
                        <a16:creationId xmlns:a16="http://schemas.microsoft.com/office/drawing/2014/main" id="{2DDF2AD0-ADC6-4D09-B1F1-1899BCF0BA80}"/>
                      </a:ext>
                    </a:extLst>
                  </p:cNvPr>
                  <p:cNvPicPr/>
                  <p:nvPr/>
                </p:nvPicPr>
                <p:blipFill>
                  <a:blip r:embed="rId63"/>
                  <a:stretch>
                    <a:fillRect/>
                  </a:stretch>
                </p:blipFill>
                <p:spPr>
                  <a:xfrm>
                    <a:off x="5408074" y="4623617"/>
                    <a:ext cx="3067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Ink 65">
                    <a:extLst>
                      <a:ext uri="{FF2B5EF4-FFF2-40B4-BE49-F238E27FC236}">
                        <a16:creationId xmlns:a16="http://schemas.microsoft.com/office/drawing/2014/main" id="{AF0F7468-8943-4B69-AA18-44A7F31C9925}"/>
                      </a:ext>
                    </a:extLst>
                  </p14:cNvPr>
                  <p14:cNvContentPartPr/>
                  <p14:nvPr/>
                </p14:nvContentPartPr>
                <p14:xfrm>
                  <a:off x="5816314" y="4869137"/>
                  <a:ext cx="252720" cy="285480"/>
                </p14:xfrm>
              </p:contentPart>
            </mc:Choice>
            <mc:Fallback xmlns="">
              <p:pic>
                <p:nvPicPr>
                  <p:cNvPr id="66" name="Ink 65">
                    <a:extLst>
                      <a:ext uri="{FF2B5EF4-FFF2-40B4-BE49-F238E27FC236}">
                        <a16:creationId xmlns:a16="http://schemas.microsoft.com/office/drawing/2014/main" id="{AF0F7468-8943-4B69-AA18-44A7F31C9925}"/>
                      </a:ext>
                    </a:extLst>
                  </p:cNvPr>
                  <p:cNvPicPr/>
                  <p:nvPr/>
                </p:nvPicPr>
                <p:blipFill>
                  <a:blip r:embed="rId65"/>
                  <a:stretch>
                    <a:fillRect/>
                  </a:stretch>
                </p:blipFill>
                <p:spPr>
                  <a:xfrm>
                    <a:off x="5780674" y="4833497"/>
                    <a:ext cx="3243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D5BCBAB9-A96D-4963-8186-5CC3F5084504}"/>
                      </a:ext>
                    </a:extLst>
                  </p14:cNvPr>
                  <p14:cNvContentPartPr/>
                  <p14:nvPr/>
                </p14:nvContentPartPr>
                <p14:xfrm>
                  <a:off x="6056074" y="4853297"/>
                  <a:ext cx="198720" cy="515880"/>
                </p14:xfrm>
              </p:contentPart>
            </mc:Choice>
            <mc:Fallback xmlns="">
              <p:pic>
                <p:nvPicPr>
                  <p:cNvPr id="67" name="Ink 66">
                    <a:extLst>
                      <a:ext uri="{FF2B5EF4-FFF2-40B4-BE49-F238E27FC236}">
                        <a16:creationId xmlns:a16="http://schemas.microsoft.com/office/drawing/2014/main" id="{D5BCBAB9-A96D-4963-8186-5CC3F5084504}"/>
                      </a:ext>
                    </a:extLst>
                  </p:cNvPr>
                  <p:cNvPicPr/>
                  <p:nvPr/>
                </p:nvPicPr>
                <p:blipFill>
                  <a:blip r:embed="rId67"/>
                  <a:stretch>
                    <a:fillRect/>
                  </a:stretch>
                </p:blipFill>
                <p:spPr>
                  <a:xfrm>
                    <a:off x="6020434" y="4817657"/>
                    <a:ext cx="27036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9EE6B584-D1F1-4052-B941-5690394E1DDA}"/>
                      </a:ext>
                    </a:extLst>
                  </p14:cNvPr>
                  <p14:cNvContentPartPr/>
                  <p14:nvPr/>
                </p14:nvContentPartPr>
                <p14:xfrm>
                  <a:off x="6432634" y="4680497"/>
                  <a:ext cx="12240" cy="6120"/>
                </p14:xfrm>
              </p:contentPart>
            </mc:Choice>
            <mc:Fallback xmlns="">
              <p:pic>
                <p:nvPicPr>
                  <p:cNvPr id="69" name="Ink 68">
                    <a:extLst>
                      <a:ext uri="{FF2B5EF4-FFF2-40B4-BE49-F238E27FC236}">
                        <a16:creationId xmlns:a16="http://schemas.microsoft.com/office/drawing/2014/main" id="{9EE6B584-D1F1-4052-B941-5690394E1DDA}"/>
                      </a:ext>
                    </a:extLst>
                  </p:cNvPr>
                  <p:cNvPicPr/>
                  <p:nvPr/>
                </p:nvPicPr>
                <p:blipFill>
                  <a:blip r:embed="rId69"/>
                  <a:stretch>
                    <a:fillRect/>
                  </a:stretch>
                </p:blipFill>
                <p:spPr>
                  <a:xfrm>
                    <a:off x="6396994" y="4644497"/>
                    <a:ext cx="83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 name="Ink 69">
                    <a:extLst>
                      <a:ext uri="{FF2B5EF4-FFF2-40B4-BE49-F238E27FC236}">
                        <a16:creationId xmlns:a16="http://schemas.microsoft.com/office/drawing/2014/main" id="{318742EE-7197-4BBE-BC74-0A29602B12C0}"/>
                      </a:ext>
                    </a:extLst>
                  </p14:cNvPr>
                  <p14:cNvContentPartPr/>
                  <p14:nvPr/>
                </p14:nvContentPartPr>
                <p14:xfrm>
                  <a:off x="6463594" y="4924577"/>
                  <a:ext cx="360" cy="193680"/>
                </p14:xfrm>
              </p:contentPart>
            </mc:Choice>
            <mc:Fallback xmlns="">
              <p:pic>
                <p:nvPicPr>
                  <p:cNvPr id="70" name="Ink 69">
                    <a:extLst>
                      <a:ext uri="{FF2B5EF4-FFF2-40B4-BE49-F238E27FC236}">
                        <a16:creationId xmlns:a16="http://schemas.microsoft.com/office/drawing/2014/main" id="{318742EE-7197-4BBE-BC74-0A29602B12C0}"/>
                      </a:ext>
                    </a:extLst>
                  </p:cNvPr>
                  <p:cNvPicPr/>
                  <p:nvPr/>
                </p:nvPicPr>
                <p:blipFill>
                  <a:blip r:embed="rId71"/>
                  <a:stretch>
                    <a:fillRect/>
                  </a:stretch>
                </p:blipFill>
                <p:spPr>
                  <a:xfrm>
                    <a:off x="6427954" y="4888577"/>
                    <a:ext cx="720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Ink 70">
                    <a:extLst>
                      <a:ext uri="{FF2B5EF4-FFF2-40B4-BE49-F238E27FC236}">
                        <a16:creationId xmlns:a16="http://schemas.microsoft.com/office/drawing/2014/main" id="{A2837B8B-53AF-4357-9B51-F84ACD6609EE}"/>
                      </a:ext>
                    </a:extLst>
                  </p14:cNvPr>
                  <p14:cNvContentPartPr/>
                  <p14:nvPr/>
                </p14:nvContentPartPr>
                <p14:xfrm>
                  <a:off x="6647194" y="4870577"/>
                  <a:ext cx="152640" cy="215640"/>
                </p14:xfrm>
              </p:contentPart>
            </mc:Choice>
            <mc:Fallback xmlns="">
              <p:pic>
                <p:nvPicPr>
                  <p:cNvPr id="71" name="Ink 70">
                    <a:extLst>
                      <a:ext uri="{FF2B5EF4-FFF2-40B4-BE49-F238E27FC236}">
                        <a16:creationId xmlns:a16="http://schemas.microsoft.com/office/drawing/2014/main" id="{A2837B8B-53AF-4357-9B51-F84ACD6609EE}"/>
                      </a:ext>
                    </a:extLst>
                  </p:cNvPr>
                  <p:cNvPicPr/>
                  <p:nvPr/>
                </p:nvPicPr>
                <p:blipFill>
                  <a:blip r:embed="rId73"/>
                  <a:stretch>
                    <a:fillRect/>
                  </a:stretch>
                </p:blipFill>
                <p:spPr>
                  <a:xfrm>
                    <a:off x="6611554" y="4834937"/>
                    <a:ext cx="224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A8DA7694-F928-4C9B-ACE2-C8DB9D985AA3}"/>
                      </a:ext>
                    </a:extLst>
                  </p14:cNvPr>
                  <p14:cNvContentPartPr/>
                  <p14:nvPr/>
                </p14:nvContentPartPr>
                <p14:xfrm>
                  <a:off x="6952114" y="4840697"/>
                  <a:ext cx="240120" cy="199800"/>
                </p14:xfrm>
              </p:contentPart>
            </mc:Choice>
            <mc:Fallback xmlns="">
              <p:pic>
                <p:nvPicPr>
                  <p:cNvPr id="72" name="Ink 71">
                    <a:extLst>
                      <a:ext uri="{FF2B5EF4-FFF2-40B4-BE49-F238E27FC236}">
                        <a16:creationId xmlns:a16="http://schemas.microsoft.com/office/drawing/2014/main" id="{A8DA7694-F928-4C9B-ACE2-C8DB9D985AA3}"/>
                      </a:ext>
                    </a:extLst>
                  </p:cNvPr>
                  <p:cNvPicPr/>
                  <p:nvPr/>
                </p:nvPicPr>
                <p:blipFill>
                  <a:blip r:embed="rId75"/>
                  <a:stretch>
                    <a:fillRect/>
                  </a:stretch>
                </p:blipFill>
                <p:spPr>
                  <a:xfrm>
                    <a:off x="6916474" y="4804697"/>
                    <a:ext cx="3117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ABF3B98D-AB11-4962-8EBA-7EC35B808AF6}"/>
                      </a:ext>
                    </a:extLst>
                  </p14:cNvPr>
                  <p14:cNvContentPartPr/>
                  <p14:nvPr/>
                </p14:nvContentPartPr>
                <p14:xfrm>
                  <a:off x="5422114" y="4703897"/>
                  <a:ext cx="4320" cy="61200"/>
                </p14:xfrm>
              </p:contentPart>
            </mc:Choice>
            <mc:Fallback xmlns="">
              <p:pic>
                <p:nvPicPr>
                  <p:cNvPr id="75" name="Ink 74">
                    <a:extLst>
                      <a:ext uri="{FF2B5EF4-FFF2-40B4-BE49-F238E27FC236}">
                        <a16:creationId xmlns:a16="http://schemas.microsoft.com/office/drawing/2014/main" id="{ABF3B98D-AB11-4962-8EBA-7EC35B808AF6}"/>
                      </a:ext>
                    </a:extLst>
                  </p:cNvPr>
                  <p:cNvPicPr/>
                  <p:nvPr/>
                </p:nvPicPr>
                <p:blipFill>
                  <a:blip r:embed="rId77"/>
                  <a:stretch>
                    <a:fillRect/>
                  </a:stretch>
                </p:blipFill>
                <p:spPr>
                  <a:xfrm>
                    <a:off x="5386114" y="4668257"/>
                    <a:ext cx="75960" cy="132840"/>
                  </a:xfrm>
                  <a:prstGeom prst="rect">
                    <a:avLst/>
                  </a:prstGeom>
                </p:spPr>
              </p:pic>
            </mc:Fallback>
          </mc:AlternateContent>
        </p:grpSp>
      </p:grpSp>
    </p:spTree>
    <p:extLst>
      <p:ext uri="{BB962C8B-B14F-4D97-AF65-F5344CB8AC3E}">
        <p14:creationId xmlns:p14="http://schemas.microsoft.com/office/powerpoint/2010/main" val="12157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67A84F-E41B-474A-BEC2-7A6487B176EA}"/>
              </a:ext>
            </a:extLst>
          </p:cNvPr>
          <p:cNvSpPr txBox="1"/>
          <p:nvPr/>
        </p:nvSpPr>
        <p:spPr>
          <a:xfrm>
            <a:off x="543208" y="1511928"/>
            <a:ext cx="2643612" cy="1015663"/>
          </a:xfrm>
          <a:prstGeom prst="rect">
            <a:avLst/>
          </a:prstGeom>
          <a:noFill/>
        </p:spPr>
        <p:txBody>
          <a:bodyPr wrap="square" rtlCol="0">
            <a:spAutoFit/>
          </a:bodyPr>
          <a:lstStyle/>
          <a:p>
            <a:r>
              <a:rPr lang="en-US" sz="6000" dirty="0">
                <a:solidFill>
                  <a:srgbClr val="FFFF00"/>
                </a:solidFill>
                <a:latin typeface="Ink Free" panose="03080402000500000000" pitchFamily="66" charset="0"/>
              </a:rPr>
              <a:t>Goal</a:t>
            </a:r>
          </a:p>
        </p:txBody>
      </p:sp>
      <p:sp>
        <p:nvSpPr>
          <p:cNvPr id="4" name="TextBox 3">
            <a:extLst>
              <a:ext uri="{FF2B5EF4-FFF2-40B4-BE49-F238E27FC236}">
                <a16:creationId xmlns:a16="http://schemas.microsoft.com/office/drawing/2014/main" id="{A2D3C625-5901-4F46-A387-6415EBE5077A}"/>
              </a:ext>
            </a:extLst>
          </p:cNvPr>
          <p:cNvSpPr txBox="1"/>
          <p:nvPr/>
        </p:nvSpPr>
        <p:spPr>
          <a:xfrm>
            <a:off x="914758" y="2299084"/>
            <a:ext cx="10362481" cy="3416320"/>
          </a:xfrm>
          <a:prstGeom prst="rect">
            <a:avLst/>
          </a:prstGeom>
          <a:noFill/>
        </p:spPr>
        <p:txBody>
          <a:bodyPr wrap="square" rtlCol="0">
            <a:spAutoFit/>
          </a:bodyPr>
          <a:lstStyle/>
          <a:p>
            <a:pPr algn="ctr">
              <a:buClr>
                <a:srgbClr val="FF0000"/>
              </a:buClr>
            </a:pPr>
            <a:r>
              <a:rPr lang="en-US" sz="5400" dirty="0">
                <a:solidFill>
                  <a:srgbClr val="FFFF00"/>
                </a:solidFill>
                <a:latin typeface="Ink Free" panose="03080402000500000000" pitchFamily="66" charset="0"/>
              </a:rPr>
              <a:t>Understand</a:t>
            </a:r>
          </a:p>
          <a:p>
            <a:pPr algn="ctr">
              <a:buClr>
                <a:srgbClr val="FF0000"/>
              </a:buClr>
            </a:pPr>
            <a:r>
              <a:rPr lang="en-US" sz="5400" dirty="0">
                <a:solidFill>
                  <a:srgbClr val="FFFF00"/>
                </a:solidFill>
                <a:latin typeface="Ink Free" panose="03080402000500000000" pitchFamily="66" charset="0"/>
              </a:rPr>
              <a:t>Cosmos Consistency Levels</a:t>
            </a:r>
          </a:p>
          <a:p>
            <a:pPr algn="ctr">
              <a:buClr>
                <a:srgbClr val="FF0000"/>
              </a:buClr>
            </a:pPr>
            <a:r>
              <a:rPr lang="en-US" sz="5400" dirty="0">
                <a:solidFill>
                  <a:srgbClr val="FFFF00"/>
                </a:solidFill>
                <a:latin typeface="Ink Free" panose="03080402000500000000" pitchFamily="66" charset="0"/>
              </a:rPr>
              <a:t>&amp;</a:t>
            </a:r>
          </a:p>
          <a:p>
            <a:pPr algn="ctr">
              <a:buClr>
                <a:srgbClr val="FF0000"/>
              </a:buClr>
            </a:pPr>
            <a:r>
              <a:rPr lang="en-US" sz="5400" dirty="0">
                <a:solidFill>
                  <a:srgbClr val="FFFF00"/>
                </a:solidFill>
                <a:latin typeface="Ink Free" panose="03080402000500000000" pitchFamily="66" charset="0"/>
              </a:rPr>
              <a:t>Implications</a:t>
            </a:r>
          </a:p>
        </p:txBody>
      </p:sp>
      <p:sp>
        <p:nvSpPr>
          <p:cNvPr id="6" name="TextBox 5">
            <a:extLst>
              <a:ext uri="{FF2B5EF4-FFF2-40B4-BE49-F238E27FC236}">
                <a16:creationId xmlns:a16="http://schemas.microsoft.com/office/drawing/2014/main" id="{BEC8B0EB-84E7-412F-A3D6-309DB1020F7D}"/>
              </a:ext>
            </a:extLst>
          </p:cNvPr>
          <p:cNvSpPr txBox="1"/>
          <p:nvPr/>
        </p:nvSpPr>
        <p:spPr>
          <a:xfrm>
            <a:off x="628095" y="281721"/>
            <a:ext cx="10935810" cy="830997"/>
          </a:xfrm>
          <a:prstGeom prst="rect">
            <a:avLst/>
          </a:prstGeom>
          <a:noFill/>
        </p:spPr>
        <p:txBody>
          <a:bodyPr wrap="square" rtlCol="0">
            <a:spAutoFit/>
          </a:bodyPr>
          <a:lstStyle/>
          <a:p>
            <a:r>
              <a:rPr lang="en-US" sz="4800" dirty="0">
                <a:solidFill>
                  <a:srgbClr val="FFFF00"/>
                </a:solidFill>
                <a:latin typeface="Gill Sans Nova" panose="020B0604020202020204" pitchFamily="34" charset="0"/>
              </a:rPr>
              <a:t>Understanding Cosmos Consistency Levels</a:t>
            </a:r>
          </a:p>
        </p:txBody>
      </p:sp>
    </p:spTree>
    <p:extLst>
      <p:ext uri="{BB962C8B-B14F-4D97-AF65-F5344CB8AC3E}">
        <p14:creationId xmlns:p14="http://schemas.microsoft.com/office/powerpoint/2010/main" val="2020217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2008736" y="69669"/>
            <a:ext cx="7921977"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General Consistency Levels</a:t>
            </a:r>
          </a:p>
        </p:txBody>
      </p:sp>
      <p:cxnSp>
        <p:nvCxnSpPr>
          <p:cNvPr id="4" name="Straight Connector 3">
            <a:extLst>
              <a:ext uri="{FF2B5EF4-FFF2-40B4-BE49-F238E27FC236}">
                <a16:creationId xmlns:a16="http://schemas.microsoft.com/office/drawing/2014/main" id="{EB3D059C-E536-4A50-94D2-73CC11D0FD5A}"/>
              </a:ext>
            </a:extLst>
          </p:cNvPr>
          <p:cNvCxnSpPr>
            <a:cxnSpLocks/>
          </p:cNvCxnSpPr>
          <p:nvPr/>
        </p:nvCxnSpPr>
        <p:spPr>
          <a:xfrm>
            <a:off x="461554" y="3317966"/>
            <a:ext cx="11016343"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635FFC-6C95-468C-8A0B-4B1B66877110}"/>
              </a:ext>
            </a:extLst>
          </p:cNvPr>
          <p:cNvSpPr txBox="1"/>
          <p:nvPr/>
        </p:nvSpPr>
        <p:spPr>
          <a:xfrm>
            <a:off x="320314" y="2533804"/>
            <a:ext cx="1311578"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Strong</a:t>
            </a:r>
          </a:p>
        </p:txBody>
      </p:sp>
      <p:sp>
        <p:nvSpPr>
          <p:cNvPr id="7" name="TextBox 6">
            <a:extLst>
              <a:ext uri="{FF2B5EF4-FFF2-40B4-BE49-F238E27FC236}">
                <a16:creationId xmlns:a16="http://schemas.microsoft.com/office/drawing/2014/main" id="{346DDEB0-C7A0-40B6-B039-A57EBEA56F6D}"/>
              </a:ext>
            </a:extLst>
          </p:cNvPr>
          <p:cNvSpPr txBox="1"/>
          <p:nvPr/>
        </p:nvSpPr>
        <p:spPr>
          <a:xfrm>
            <a:off x="7942217" y="2533804"/>
            <a:ext cx="3751700" cy="523220"/>
          </a:xfrm>
          <a:prstGeom prst="rect">
            <a:avLst/>
          </a:prstGeom>
          <a:noFill/>
        </p:spPr>
        <p:txBody>
          <a:bodyPr wrap="square" rtlCol="0">
            <a:spAutoFit/>
          </a:bodyPr>
          <a:lstStyle/>
          <a:p>
            <a:r>
              <a:rPr lang="en-US" sz="2800" dirty="0">
                <a:solidFill>
                  <a:srgbClr val="FFFF00"/>
                </a:solidFill>
                <a:latin typeface="Aharoni" panose="02010803020104030203" pitchFamily="2" charset="-79"/>
                <a:cs typeface="Aharoni" panose="02010803020104030203" pitchFamily="2" charset="-79"/>
              </a:rPr>
              <a:t>Eventual Consistency</a:t>
            </a:r>
          </a:p>
        </p:txBody>
      </p:sp>
    </p:spTree>
    <p:extLst>
      <p:ext uri="{BB962C8B-B14F-4D97-AF65-F5344CB8AC3E}">
        <p14:creationId xmlns:p14="http://schemas.microsoft.com/office/powerpoint/2010/main" val="1051063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cxnSp>
        <p:nvCxnSpPr>
          <p:cNvPr id="4" name="Straight Connector 3">
            <a:extLst>
              <a:ext uri="{FF2B5EF4-FFF2-40B4-BE49-F238E27FC236}">
                <a16:creationId xmlns:a16="http://schemas.microsoft.com/office/drawing/2014/main" id="{EB3D059C-E536-4A50-94D2-73CC11D0FD5A}"/>
              </a:ext>
            </a:extLst>
          </p:cNvPr>
          <p:cNvCxnSpPr>
            <a:cxnSpLocks/>
          </p:cNvCxnSpPr>
          <p:nvPr/>
        </p:nvCxnSpPr>
        <p:spPr>
          <a:xfrm>
            <a:off x="992777" y="3317966"/>
            <a:ext cx="937913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635FFC-6C95-468C-8A0B-4B1B66877110}"/>
              </a:ext>
            </a:extLst>
          </p:cNvPr>
          <p:cNvSpPr txBox="1"/>
          <p:nvPr/>
        </p:nvSpPr>
        <p:spPr>
          <a:xfrm>
            <a:off x="320314" y="2533804"/>
            <a:ext cx="1311578"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Strong</a:t>
            </a:r>
          </a:p>
        </p:txBody>
      </p:sp>
      <p:sp>
        <p:nvSpPr>
          <p:cNvPr id="7" name="TextBox 6">
            <a:extLst>
              <a:ext uri="{FF2B5EF4-FFF2-40B4-BE49-F238E27FC236}">
                <a16:creationId xmlns:a16="http://schemas.microsoft.com/office/drawing/2014/main" id="{346DDEB0-C7A0-40B6-B039-A57EBEA56F6D}"/>
              </a:ext>
            </a:extLst>
          </p:cNvPr>
          <p:cNvSpPr txBox="1"/>
          <p:nvPr/>
        </p:nvSpPr>
        <p:spPr>
          <a:xfrm>
            <a:off x="7942217" y="2533804"/>
            <a:ext cx="3751700" cy="523220"/>
          </a:xfrm>
          <a:prstGeom prst="rect">
            <a:avLst/>
          </a:prstGeom>
          <a:noFill/>
        </p:spPr>
        <p:txBody>
          <a:bodyPr wrap="square" rtlCol="0">
            <a:spAutoFit/>
          </a:bodyPr>
          <a:lstStyle/>
          <a:p>
            <a:r>
              <a:rPr lang="en-US" sz="2800" dirty="0">
                <a:solidFill>
                  <a:srgbClr val="FFFF00"/>
                </a:solidFill>
                <a:latin typeface="Aharoni" panose="02010803020104030203" pitchFamily="2" charset="-79"/>
                <a:cs typeface="Aharoni" panose="02010803020104030203" pitchFamily="2" charset="-79"/>
              </a:rPr>
              <a:t>Eventual Consistency</a:t>
            </a:r>
          </a:p>
        </p:txBody>
      </p:sp>
      <p:cxnSp>
        <p:nvCxnSpPr>
          <p:cNvPr id="13" name="Straight Connector 12">
            <a:extLst>
              <a:ext uri="{FF2B5EF4-FFF2-40B4-BE49-F238E27FC236}">
                <a16:creationId xmlns:a16="http://schemas.microsoft.com/office/drawing/2014/main" id="{5D9819F2-ECD6-411B-B8F1-7D346698525D}"/>
              </a:ext>
            </a:extLst>
          </p:cNvPr>
          <p:cNvCxnSpPr>
            <a:cxnSpLocks/>
          </p:cNvCxnSpPr>
          <p:nvPr/>
        </p:nvCxnSpPr>
        <p:spPr>
          <a:xfrm>
            <a:off x="10371908" y="2978175"/>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581690-7946-4CB2-9282-EA88B8140E78}"/>
              </a:ext>
            </a:extLst>
          </p:cNvPr>
          <p:cNvCxnSpPr>
            <a:cxnSpLocks/>
          </p:cNvCxnSpPr>
          <p:nvPr/>
        </p:nvCxnSpPr>
        <p:spPr>
          <a:xfrm>
            <a:off x="2869474" y="3335540"/>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3555AF-03EB-4293-84D8-85AF5267599C}"/>
              </a:ext>
            </a:extLst>
          </p:cNvPr>
          <p:cNvCxnSpPr>
            <a:cxnSpLocks/>
          </p:cNvCxnSpPr>
          <p:nvPr/>
        </p:nvCxnSpPr>
        <p:spPr>
          <a:xfrm>
            <a:off x="7367451" y="3335540"/>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DE63AA-EF57-409E-BA9F-6C608504BE47}"/>
              </a:ext>
            </a:extLst>
          </p:cNvPr>
          <p:cNvCxnSpPr>
            <a:cxnSpLocks/>
          </p:cNvCxnSpPr>
          <p:nvPr/>
        </p:nvCxnSpPr>
        <p:spPr>
          <a:xfrm>
            <a:off x="5064034" y="2952207"/>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BEA454-EB18-4E9E-AD06-C29084158156}"/>
              </a:ext>
            </a:extLst>
          </p:cNvPr>
          <p:cNvCxnSpPr>
            <a:cxnSpLocks/>
          </p:cNvCxnSpPr>
          <p:nvPr/>
        </p:nvCxnSpPr>
        <p:spPr>
          <a:xfrm>
            <a:off x="992777" y="2978253"/>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4F7E52-7D97-42E6-9B19-5D89D1526556}"/>
              </a:ext>
            </a:extLst>
          </p:cNvPr>
          <p:cNvSpPr txBox="1"/>
          <p:nvPr/>
        </p:nvSpPr>
        <p:spPr>
          <a:xfrm flipH="1">
            <a:off x="4339316" y="2533804"/>
            <a:ext cx="1449436" cy="523220"/>
          </a:xfrm>
          <a:prstGeom prst="rect">
            <a:avLst/>
          </a:prstGeom>
          <a:noFill/>
        </p:spPr>
        <p:txBody>
          <a:bodyPr wrap="none" rtlCol="0">
            <a:spAutoFit/>
          </a:bodyPr>
          <a:lstStyle>
            <a:defPPr>
              <a:defRPr lang="en-US"/>
            </a:defPPr>
            <a:lvl1pPr>
              <a:defRPr sz="2800">
                <a:solidFill>
                  <a:srgbClr val="FFFF00"/>
                </a:solidFill>
                <a:latin typeface="Aharoni" panose="02010803020104030203" pitchFamily="2" charset="-79"/>
                <a:cs typeface="Aharoni" panose="02010803020104030203" pitchFamily="2" charset="-79"/>
              </a:defRPr>
            </a:lvl1pPr>
          </a:lstStyle>
          <a:p>
            <a:r>
              <a:rPr lang="en-US" dirty="0"/>
              <a:t>Session</a:t>
            </a:r>
          </a:p>
        </p:txBody>
      </p:sp>
      <p:sp>
        <p:nvSpPr>
          <p:cNvPr id="20" name="TextBox 19">
            <a:extLst>
              <a:ext uri="{FF2B5EF4-FFF2-40B4-BE49-F238E27FC236}">
                <a16:creationId xmlns:a16="http://schemas.microsoft.com/office/drawing/2014/main" id="{3E8DE66E-2D71-4729-882C-526D53BA0B9B}"/>
              </a:ext>
            </a:extLst>
          </p:cNvPr>
          <p:cNvSpPr txBox="1"/>
          <p:nvPr/>
        </p:nvSpPr>
        <p:spPr>
          <a:xfrm>
            <a:off x="1173336" y="3693454"/>
            <a:ext cx="3392275"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Bounded Staleness</a:t>
            </a:r>
          </a:p>
        </p:txBody>
      </p:sp>
      <p:sp>
        <p:nvSpPr>
          <p:cNvPr id="21" name="TextBox 20">
            <a:extLst>
              <a:ext uri="{FF2B5EF4-FFF2-40B4-BE49-F238E27FC236}">
                <a16:creationId xmlns:a16="http://schemas.microsoft.com/office/drawing/2014/main" id="{77C52166-06C1-480C-BF3B-EAA0BFD16946}"/>
              </a:ext>
            </a:extLst>
          </p:cNvPr>
          <p:cNvSpPr txBox="1"/>
          <p:nvPr/>
        </p:nvSpPr>
        <p:spPr>
          <a:xfrm>
            <a:off x="5854055" y="3692904"/>
            <a:ext cx="3026791"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Consistent Prefix</a:t>
            </a:r>
          </a:p>
        </p:txBody>
      </p:sp>
      <p:cxnSp>
        <p:nvCxnSpPr>
          <p:cNvPr id="24" name="Straight Arrow Connector 23">
            <a:extLst>
              <a:ext uri="{FF2B5EF4-FFF2-40B4-BE49-F238E27FC236}">
                <a16:creationId xmlns:a16="http://schemas.microsoft.com/office/drawing/2014/main" id="{5DCDC209-8580-4257-9366-73BAA87A82C3}"/>
              </a:ext>
            </a:extLst>
          </p:cNvPr>
          <p:cNvCxnSpPr>
            <a:cxnSpLocks/>
          </p:cNvCxnSpPr>
          <p:nvPr/>
        </p:nvCxnSpPr>
        <p:spPr>
          <a:xfrm flipH="1">
            <a:off x="5788752" y="2272862"/>
            <a:ext cx="539691" cy="243369"/>
          </a:xfrm>
          <a:prstGeom prst="straightConnector1">
            <a:avLst/>
          </a:prstGeom>
          <a:ln w="57150">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650473D-59B5-4792-8C2F-CF047561E216}"/>
              </a:ext>
            </a:extLst>
          </p:cNvPr>
          <p:cNvGrpSpPr/>
          <p:nvPr/>
        </p:nvGrpSpPr>
        <p:grpSpPr>
          <a:xfrm>
            <a:off x="6489464" y="1485753"/>
            <a:ext cx="1350360" cy="891720"/>
            <a:chOff x="6489464" y="1485753"/>
            <a:chExt cx="1350360" cy="89172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3A7A3252-3BFB-44D7-A3ED-B61A4329170E}"/>
                    </a:ext>
                  </a:extLst>
                </p14:cNvPr>
                <p14:cNvContentPartPr/>
                <p14:nvPr/>
              </p14:nvContentPartPr>
              <p14:xfrm>
                <a:off x="6489464" y="1866273"/>
                <a:ext cx="297720" cy="511200"/>
              </p14:xfrm>
            </p:contentPart>
          </mc:Choice>
          <mc:Fallback xmlns="">
            <p:pic>
              <p:nvPicPr>
                <p:cNvPr id="26" name="Ink 25">
                  <a:extLst>
                    <a:ext uri="{FF2B5EF4-FFF2-40B4-BE49-F238E27FC236}">
                      <a16:creationId xmlns:a16="http://schemas.microsoft.com/office/drawing/2014/main" id="{3A7A3252-3BFB-44D7-A3ED-B61A4329170E}"/>
                    </a:ext>
                  </a:extLst>
                </p:cNvPr>
                <p:cNvPicPr/>
                <p:nvPr/>
              </p:nvPicPr>
              <p:blipFill>
                <a:blip r:embed="rId3"/>
                <a:stretch>
                  <a:fillRect/>
                </a:stretch>
              </p:blipFill>
              <p:spPr>
                <a:xfrm>
                  <a:off x="6453824" y="1830273"/>
                  <a:ext cx="36936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0ADC80EF-A8A4-4895-923B-4FA865438472}"/>
                    </a:ext>
                  </a:extLst>
                </p14:cNvPr>
                <p14:cNvContentPartPr/>
                <p14:nvPr/>
              </p14:nvContentPartPr>
              <p14:xfrm>
                <a:off x="6804464" y="2046993"/>
                <a:ext cx="183600" cy="216000"/>
              </p14:xfrm>
            </p:contentPart>
          </mc:Choice>
          <mc:Fallback xmlns="">
            <p:pic>
              <p:nvPicPr>
                <p:cNvPr id="27" name="Ink 26">
                  <a:extLst>
                    <a:ext uri="{FF2B5EF4-FFF2-40B4-BE49-F238E27FC236}">
                      <a16:creationId xmlns:a16="http://schemas.microsoft.com/office/drawing/2014/main" id="{0ADC80EF-A8A4-4895-923B-4FA865438472}"/>
                    </a:ext>
                  </a:extLst>
                </p:cNvPr>
                <p:cNvPicPr/>
                <p:nvPr/>
              </p:nvPicPr>
              <p:blipFill>
                <a:blip r:embed="rId5"/>
                <a:stretch>
                  <a:fillRect/>
                </a:stretch>
              </p:blipFill>
              <p:spPr>
                <a:xfrm>
                  <a:off x="6768824" y="2011353"/>
                  <a:ext cx="2552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CD2152A3-BE1E-46FC-898F-6322BC030BF3}"/>
                    </a:ext>
                  </a:extLst>
                </p14:cNvPr>
                <p14:cNvContentPartPr/>
                <p14:nvPr/>
              </p14:nvContentPartPr>
              <p14:xfrm>
                <a:off x="6997784" y="1746033"/>
                <a:ext cx="131040" cy="394920"/>
              </p14:xfrm>
            </p:contentPart>
          </mc:Choice>
          <mc:Fallback xmlns="">
            <p:pic>
              <p:nvPicPr>
                <p:cNvPr id="28" name="Ink 27">
                  <a:extLst>
                    <a:ext uri="{FF2B5EF4-FFF2-40B4-BE49-F238E27FC236}">
                      <a16:creationId xmlns:a16="http://schemas.microsoft.com/office/drawing/2014/main" id="{CD2152A3-BE1E-46FC-898F-6322BC030BF3}"/>
                    </a:ext>
                  </a:extLst>
                </p:cNvPr>
                <p:cNvPicPr/>
                <p:nvPr/>
              </p:nvPicPr>
              <p:blipFill>
                <a:blip r:embed="rId7"/>
                <a:stretch>
                  <a:fillRect/>
                </a:stretch>
              </p:blipFill>
              <p:spPr>
                <a:xfrm>
                  <a:off x="6961784" y="1710033"/>
                  <a:ext cx="2026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058A2AEE-DE6B-4A7C-A8C6-CB409D45654D}"/>
                    </a:ext>
                  </a:extLst>
                </p14:cNvPr>
                <p14:cNvContentPartPr/>
                <p14:nvPr/>
              </p14:nvContentPartPr>
              <p14:xfrm>
                <a:off x="6986624" y="1920273"/>
                <a:ext cx="114480" cy="116640"/>
              </p14:xfrm>
            </p:contentPart>
          </mc:Choice>
          <mc:Fallback xmlns="">
            <p:pic>
              <p:nvPicPr>
                <p:cNvPr id="29" name="Ink 28">
                  <a:extLst>
                    <a:ext uri="{FF2B5EF4-FFF2-40B4-BE49-F238E27FC236}">
                      <a16:creationId xmlns:a16="http://schemas.microsoft.com/office/drawing/2014/main" id="{058A2AEE-DE6B-4A7C-A8C6-CB409D45654D}"/>
                    </a:ext>
                  </a:extLst>
                </p:cNvPr>
                <p:cNvPicPr/>
                <p:nvPr/>
              </p:nvPicPr>
              <p:blipFill>
                <a:blip r:embed="rId9"/>
                <a:stretch>
                  <a:fillRect/>
                </a:stretch>
              </p:blipFill>
              <p:spPr>
                <a:xfrm>
                  <a:off x="6950984" y="1884633"/>
                  <a:ext cx="1861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87262AC8-8E23-47AF-8466-2A09122E3121}"/>
                    </a:ext>
                  </a:extLst>
                </p14:cNvPr>
                <p14:cNvContentPartPr/>
                <p14:nvPr/>
              </p14:nvContentPartPr>
              <p14:xfrm>
                <a:off x="7208744" y="1884273"/>
                <a:ext cx="223560" cy="168840"/>
              </p14:xfrm>
            </p:contentPart>
          </mc:Choice>
          <mc:Fallback xmlns="">
            <p:pic>
              <p:nvPicPr>
                <p:cNvPr id="30" name="Ink 29">
                  <a:extLst>
                    <a:ext uri="{FF2B5EF4-FFF2-40B4-BE49-F238E27FC236}">
                      <a16:creationId xmlns:a16="http://schemas.microsoft.com/office/drawing/2014/main" id="{87262AC8-8E23-47AF-8466-2A09122E3121}"/>
                    </a:ext>
                  </a:extLst>
                </p:cNvPr>
                <p:cNvPicPr/>
                <p:nvPr/>
              </p:nvPicPr>
              <p:blipFill>
                <a:blip r:embed="rId11"/>
                <a:stretch>
                  <a:fillRect/>
                </a:stretch>
              </p:blipFill>
              <p:spPr>
                <a:xfrm>
                  <a:off x="7173104" y="1848273"/>
                  <a:ext cx="295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079DC55-EC59-4B6E-8794-C377B6BDADC5}"/>
                    </a:ext>
                  </a:extLst>
                </p14:cNvPr>
                <p14:cNvContentPartPr/>
                <p14:nvPr/>
              </p14:nvContentPartPr>
              <p14:xfrm>
                <a:off x="7395584" y="1728753"/>
                <a:ext cx="119880" cy="199440"/>
              </p14:xfrm>
            </p:contentPart>
          </mc:Choice>
          <mc:Fallback xmlns="">
            <p:pic>
              <p:nvPicPr>
                <p:cNvPr id="31" name="Ink 30">
                  <a:extLst>
                    <a:ext uri="{FF2B5EF4-FFF2-40B4-BE49-F238E27FC236}">
                      <a16:creationId xmlns:a16="http://schemas.microsoft.com/office/drawing/2014/main" id="{6079DC55-EC59-4B6E-8794-C377B6BDADC5}"/>
                    </a:ext>
                  </a:extLst>
                </p:cNvPr>
                <p:cNvPicPr/>
                <p:nvPr/>
              </p:nvPicPr>
              <p:blipFill>
                <a:blip r:embed="rId13"/>
                <a:stretch>
                  <a:fillRect/>
                </a:stretch>
              </p:blipFill>
              <p:spPr>
                <a:xfrm>
                  <a:off x="7359584" y="1692753"/>
                  <a:ext cx="191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12C2FFF1-C49B-4E55-B4FA-815BEE089F49}"/>
                    </a:ext>
                  </a:extLst>
                </p14:cNvPr>
                <p14:cNvContentPartPr/>
                <p14:nvPr/>
              </p14:nvContentPartPr>
              <p14:xfrm>
                <a:off x="7486304" y="1552713"/>
                <a:ext cx="211320" cy="256320"/>
              </p14:xfrm>
            </p:contentPart>
          </mc:Choice>
          <mc:Fallback xmlns="">
            <p:pic>
              <p:nvPicPr>
                <p:cNvPr id="32" name="Ink 31">
                  <a:extLst>
                    <a:ext uri="{FF2B5EF4-FFF2-40B4-BE49-F238E27FC236}">
                      <a16:creationId xmlns:a16="http://schemas.microsoft.com/office/drawing/2014/main" id="{12C2FFF1-C49B-4E55-B4FA-815BEE089F49}"/>
                    </a:ext>
                  </a:extLst>
                </p:cNvPr>
                <p:cNvPicPr/>
                <p:nvPr/>
              </p:nvPicPr>
              <p:blipFill>
                <a:blip r:embed="rId15"/>
                <a:stretch>
                  <a:fillRect/>
                </a:stretch>
              </p:blipFill>
              <p:spPr>
                <a:xfrm>
                  <a:off x="7450664" y="1517073"/>
                  <a:ext cx="282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03258841-716C-4797-AAE0-5591A5106C30}"/>
                    </a:ext>
                  </a:extLst>
                </p14:cNvPr>
                <p14:cNvContentPartPr/>
                <p14:nvPr/>
              </p14:nvContentPartPr>
              <p14:xfrm>
                <a:off x="7625624" y="1492593"/>
                <a:ext cx="214200" cy="230040"/>
              </p14:xfrm>
            </p:contentPart>
          </mc:Choice>
          <mc:Fallback xmlns="">
            <p:pic>
              <p:nvPicPr>
                <p:cNvPr id="33" name="Ink 32">
                  <a:extLst>
                    <a:ext uri="{FF2B5EF4-FFF2-40B4-BE49-F238E27FC236}">
                      <a16:creationId xmlns:a16="http://schemas.microsoft.com/office/drawing/2014/main" id="{03258841-716C-4797-AAE0-5591A5106C30}"/>
                    </a:ext>
                  </a:extLst>
                </p:cNvPr>
                <p:cNvPicPr/>
                <p:nvPr/>
              </p:nvPicPr>
              <p:blipFill>
                <a:blip r:embed="rId17"/>
                <a:stretch>
                  <a:fillRect/>
                </a:stretch>
              </p:blipFill>
              <p:spPr>
                <a:xfrm>
                  <a:off x="7589624" y="1456593"/>
                  <a:ext cx="285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41431913-0B56-418C-8CF0-0E092B172C88}"/>
                    </a:ext>
                  </a:extLst>
                </p14:cNvPr>
                <p14:cNvContentPartPr/>
                <p14:nvPr/>
              </p14:nvContentPartPr>
              <p14:xfrm>
                <a:off x="7626344" y="1485753"/>
                <a:ext cx="110880" cy="135720"/>
              </p14:xfrm>
            </p:contentPart>
          </mc:Choice>
          <mc:Fallback xmlns="">
            <p:pic>
              <p:nvPicPr>
                <p:cNvPr id="34" name="Ink 33">
                  <a:extLst>
                    <a:ext uri="{FF2B5EF4-FFF2-40B4-BE49-F238E27FC236}">
                      <a16:creationId xmlns:a16="http://schemas.microsoft.com/office/drawing/2014/main" id="{41431913-0B56-418C-8CF0-0E092B172C88}"/>
                    </a:ext>
                  </a:extLst>
                </p:cNvPr>
                <p:cNvPicPr/>
                <p:nvPr/>
              </p:nvPicPr>
              <p:blipFill>
                <a:blip r:embed="rId19"/>
                <a:stretch>
                  <a:fillRect/>
                </a:stretch>
              </p:blipFill>
              <p:spPr>
                <a:xfrm>
                  <a:off x="7590704" y="1450113"/>
                  <a:ext cx="182520" cy="207360"/>
                </a:xfrm>
                <a:prstGeom prst="rect">
                  <a:avLst/>
                </a:prstGeom>
              </p:spPr>
            </p:pic>
          </mc:Fallback>
        </mc:AlternateContent>
      </p:grpSp>
    </p:spTree>
    <p:extLst>
      <p:ext uri="{BB962C8B-B14F-4D97-AF65-F5344CB8AC3E}">
        <p14:creationId xmlns:p14="http://schemas.microsoft.com/office/powerpoint/2010/main" val="4020919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cxnSp>
        <p:nvCxnSpPr>
          <p:cNvPr id="4" name="Straight Connector 3">
            <a:extLst>
              <a:ext uri="{FF2B5EF4-FFF2-40B4-BE49-F238E27FC236}">
                <a16:creationId xmlns:a16="http://schemas.microsoft.com/office/drawing/2014/main" id="{EB3D059C-E536-4A50-94D2-73CC11D0FD5A}"/>
              </a:ext>
            </a:extLst>
          </p:cNvPr>
          <p:cNvCxnSpPr>
            <a:cxnSpLocks/>
          </p:cNvCxnSpPr>
          <p:nvPr/>
        </p:nvCxnSpPr>
        <p:spPr>
          <a:xfrm>
            <a:off x="992777" y="2530370"/>
            <a:ext cx="939959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635FFC-6C95-468C-8A0B-4B1B66877110}"/>
              </a:ext>
            </a:extLst>
          </p:cNvPr>
          <p:cNvSpPr txBox="1"/>
          <p:nvPr/>
        </p:nvSpPr>
        <p:spPr>
          <a:xfrm>
            <a:off x="320314" y="1746130"/>
            <a:ext cx="1311578"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Strong</a:t>
            </a:r>
          </a:p>
        </p:txBody>
      </p:sp>
      <p:sp>
        <p:nvSpPr>
          <p:cNvPr id="7" name="TextBox 6">
            <a:extLst>
              <a:ext uri="{FF2B5EF4-FFF2-40B4-BE49-F238E27FC236}">
                <a16:creationId xmlns:a16="http://schemas.microsoft.com/office/drawing/2014/main" id="{346DDEB0-C7A0-40B6-B039-A57EBEA56F6D}"/>
              </a:ext>
            </a:extLst>
          </p:cNvPr>
          <p:cNvSpPr txBox="1"/>
          <p:nvPr/>
        </p:nvSpPr>
        <p:spPr>
          <a:xfrm>
            <a:off x="7942217" y="1746130"/>
            <a:ext cx="3751700" cy="523220"/>
          </a:xfrm>
          <a:prstGeom prst="rect">
            <a:avLst/>
          </a:prstGeom>
          <a:noFill/>
        </p:spPr>
        <p:txBody>
          <a:bodyPr wrap="square" rtlCol="0">
            <a:spAutoFit/>
          </a:bodyPr>
          <a:lstStyle/>
          <a:p>
            <a:r>
              <a:rPr lang="en-US" sz="2800" dirty="0">
                <a:solidFill>
                  <a:srgbClr val="FFFF00"/>
                </a:solidFill>
                <a:latin typeface="Aharoni" panose="02010803020104030203" pitchFamily="2" charset="-79"/>
                <a:cs typeface="Aharoni" panose="02010803020104030203" pitchFamily="2" charset="-79"/>
              </a:rPr>
              <a:t>Eventual Consistency</a:t>
            </a:r>
          </a:p>
        </p:txBody>
      </p:sp>
      <p:cxnSp>
        <p:nvCxnSpPr>
          <p:cNvPr id="13" name="Straight Connector 12">
            <a:extLst>
              <a:ext uri="{FF2B5EF4-FFF2-40B4-BE49-F238E27FC236}">
                <a16:creationId xmlns:a16="http://schemas.microsoft.com/office/drawing/2014/main" id="{5D9819F2-ECD6-411B-B8F1-7D346698525D}"/>
              </a:ext>
            </a:extLst>
          </p:cNvPr>
          <p:cNvCxnSpPr>
            <a:cxnSpLocks/>
          </p:cNvCxnSpPr>
          <p:nvPr/>
        </p:nvCxnSpPr>
        <p:spPr>
          <a:xfrm>
            <a:off x="10392376" y="2208075"/>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581690-7946-4CB2-9282-EA88B8140E78}"/>
              </a:ext>
            </a:extLst>
          </p:cNvPr>
          <p:cNvCxnSpPr>
            <a:cxnSpLocks/>
          </p:cNvCxnSpPr>
          <p:nvPr/>
        </p:nvCxnSpPr>
        <p:spPr>
          <a:xfrm>
            <a:off x="2869474" y="2547866"/>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3555AF-03EB-4293-84D8-85AF5267599C}"/>
              </a:ext>
            </a:extLst>
          </p:cNvPr>
          <p:cNvCxnSpPr>
            <a:cxnSpLocks/>
          </p:cNvCxnSpPr>
          <p:nvPr/>
        </p:nvCxnSpPr>
        <p:spPr>
          <a:xfrm>
            <a:off x="7367451" y="2547866"/>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DE63AA-EF57-409E-BA9F-6C608504BE47}"/>
              </a:ext>
            </a:extLst>
          </p:cNvPr>
          <p:cNvCxnSpPr>
            <a:cxnSpLocks/>
          </p:cNvCxnSpPr>
          <p:nvPr/>
        </p:nvCxnSpPr>
        <p:spPr>
          <a:xfrm>
            <a:off x="5064034" y="2164533"/>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BEA454-EB18-4E9E-AD06-C29084158156}"/>
              </a:ext>
            </a:extLst>
          </p:cNvPr>
          <p:cNvCxnSpPr>
            <a:cxnSpLocks/>
          </p:cNvCxnSpPr>
          <p:nvPr/>
        </p:nvCxnSpPr>
        <p:spPr>
          <a:xfrm>
            <a:off x="992777" y="2190579"/>
            <a:ext cx="0" cy="33979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4F7E52-7D97-42E6-9B19-5D89D1526556}"/>
              </a:ext>
            </a:extLst>
          </p:cNvPr>
          <p:cNvSpPr txBox="1"/>
          <p:nvPr/>
        </p:nvSpPr>
        <p:spPr>
          <a:xfrm flipH="1">
            <a:off x="4339316" y="1746130"/>
            <a:ext cx="1449436" cy="523220"/>
          </a:xfrm>
          <a:prstGeom prst="rect">
            <a:avLst/>
          </a:prstGeom>
          <a:noFill/>
        </p:spPr>
        <p:txBody>
          <a:bodyPr wrap="none" rtlCol="0">
            <a:spAutoFit/>
          </a:bodyPr>
          <a:lstStyle>
            <a:defPPr>
              <a:defRPr lang="en-US"/>
            </a:defPPr>
            <a:lvl1pPr>
              <a:defRPr sz="2800">
                <a:solidFill>
                  <a:srgbClr val="FFFF00"/>
                </a:solidFill>
                <a:latin typeface="Aharoni" panose="02010803020104030203" pitchFamily="2" charset="-79"/>
                <a:cs typeface="Aharoni" panose="02010803020104030203" pitchFamily="2" charset="-79"/>
              </a:defRPr>
            </a:lvl1pPr>
          </a:lstStyle>
          <a:p>
            <a:r>
              <a:rPr lang="en-US" dirty="0"/>
              <a:t>Session</a:t>
            </a:r>
          </a:p>
        </p:txBody>
      </p:sp>
      <p:sp>
        <p:nvSpPr>
          <p:cNvPr id="20" name="TextBox 19">
            <a:extLst>
              <a:ext uri="{FF2B5EF4-FFF2-40B4-BE49-F238E27FC236}">
                <a16:creationId xmlns:a16="http://schemas.microsoft.com/office/drawing/2014/main" id="{3E8DE66E-2D71-4729-882C-526D53BA0B9B}"/>
              </a:ext>
            </a:extLst>
          </p:cNvPr>
          <p:cNvSpPr txBox="1"/>
          <p:nvPr/>
        </p:nvSpPr>
        <p:spPr>
          <a:xfrm>
            <a:off x="1173336" y="2905780"/>
            <a:ext cx="3392275"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Bounded Staleness</a:t>
            </a:r>
          </a:p>
        </p:txBody>
      </p:sp>
      <p:sp>
        <p:nvSpPr>
          <p:cNvPr id="21" name="TextBox 20">
            <a:extLst>
              <a:ext uri="{FF2B5EF4-FFF2-40B4-BE49-F238E27FC236}">
                <a16:creationId xmlns:a16="http://schemas.microsoft.com/office/drawing/2014/main" id="{77C52166-06C1-480C-BF3B-EAA0BFD16946}"/>
              </a:ext>
            </a:extLst>
          </p:cNvPr>
          <p:cNvSpPr txBox="1"/>
          <p:nvPr/>
        </p:nvSpPr>
        <p:spPr>
          <a:xfrm>
            <a:off x="5854055" y="2905230"/>
            <a:ext cx="3026791"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Consistent Prefix</a:t>
            </a:r>
          </a:p>
        </p:txBody>
      </p:sp>
      <p:cxnSp>
        <p:nvCxnSpPr>
          <p:cNvPr id="14" name="Straight Connector 13">
            <a:extLst>
              <a:ext uri="{FF2B5EF4-FFF2-40B4-BE49-F238E27FC236}">
                <a16:creationId xmlns:a16="http://schemas.microsoft.com/office/drawing/2014/main" id="{770AC646-BDA8-4495-A0E1-F3521568DB17}"/>
              </a:ext>
            </a:extLst>
          </p:cNvPr>
          <p:cNvCxnSpPr>
            <a:cxnSpLocks/>
          </p:cNvCxnSpPr>
          <p:nvPr/>
        </p:nvCxnSpPr>
        <p:spPr>
          <a:xfrm>
            <a:off x="461554" y="4183746"/>
            <a:ext cx="11016343" cy="0"/>
          </a:xfrm>
          <a:prstGeom prst="line">
            <a:avLst/>
          </a:prstGeom>
          <a:ln w="571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2973384-1F3D-4FCD-9DD6-6CC4DEDB714C}"/>
              </a:ext>
            </a:extLst>
          </p:cNvPr>
          <p:cNvGrpSpPr/>
          <p:nvPr/>
        </p:nvGrpSpPr>
        <p:grpSpPr>
          <a:xfrm>
            <a:off x="8036897" y="4267217"/>
            <a:ext cx="603360" cy="455040"/>
            <a:chOff x="8193394" y="4868417"/>
            <a:chExt cx="603360" cy="455040"/>
          </a:xfrm>
        </p:grpSpPr>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8438AAF6-1DA8-437E-85E0-E4F304B6819F}"/>
                    </a:ext>
                  </a:extLst>
                </p14:cNvPr>
                <p14:cNvContentPartPr/>
                <p14:nvPr/>
              </p14:nvContentPartPr>
              <p14:xfrm>
                <a:off x="8193394" y="4914497"/>
                <a:ext cx="47880" cy="271800"/>
              </p14:xfrm>
            </p:contentPart>
          </mc:Choice>
          <mc:Fallback xmlns="">
            <p:pic>
              <p:nvPicPr>
                <p:cNvPr id="38" name="Ink 37">
                  <a:extLst>
                    <a:ext uri="{FF2B5EF4-FFF2-40B4-BE49-F238E27FC236}">
                      <a16:creationId xmlns:a16="http://schemas.microsoft.com/office/drawing/2014/main" id="{8438AAF6-1DA8-437E-85E0-E4F304B6819F}"/>
                    </a:ext>
                  </a:extLst>
                </p:cNvPr>
                <p:cNvPicPr/>
                <p:nvPr/>
              </p:nvPicPr>
              <p:blipFill>
                <a:blip r:embed="rId3"/>
                <a:stretch>
                  <a:fillRect/>
                </a:stretch>
              </p:blipFill>
              <p:spPr>
                <a:xfrm>
                  <a:off x="8157394" y="4878497"/>
                  <a:ext cx="1195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FDB79D82-C559-4650-99A8-0B6F88699CCD}"/>
                    </a:ext>
                  </a:extLst>
                </p14:cNvPr>
                <p14:cNvContentPartPr/>
                <p14:nvPr/>
              </p14:nvContentPartPr>
              <p14:xfrm>
                <a:off x="8328034" y="4878857"/>
                <a:ext cx="5400" cy="288720"/>
              </p14:xfrm>
            </p:contentPart>
          </mc:Choice>
          <mc:Fallback xmlns="">
            <p:pic>
              <p:nvPicPr>
                <p:cNvPr id="39" name="Ink 38">
                  <a:extLst>
                    <a:ext uri="{FF2B5EF4-FFF2-40B4-BE49-F238E27FC236}">
                      <a16:creationId xmlns:a16="http://schemas.microsoft.com/office/drawing/2014/main" id="{FDB79D82-C559-4650-99A8-0B6F88699CCD}"/>
                    </a:ext>
                  </a:extLst>
                </p:cNvPr>
                <p:cNvPicPr/>
                <p:nvPr/>
              </p:nvPicPr>
              <p:blipFill>
                <a:blip r:embed="rId5"/>
                <a:stretch>
                  <a:fillRect/>
                </a:stretch>
              </p:blipFill>
              <p:spPr>
                <a:xfrm>
                  <a:off x="8292034" y="4842857"/>
                  <a:ext cx="770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FDCC5588-50E7-4367-807F-A3A0015D6A23}"/>
                    </a:ext>
                  </a:extLst>
                </p14:cNvPr>
                <p14:cNvContentPartPr/>
                <p14:nvPr/>
              </p14:nvContentPartPr>
              <p14:xfrm>
                <a:off x="8213914" y="5021417"/>
                <a:ext cx="133920" cy="17640"/>
              </p14:xfrm>
            </p:contentPart>
          </mc:Choice>
          <mc:Fallback xmlns="">
            <p:pic>
              <p:nvPicPr>
                <p:cNvPr id="40" name="Ink 39">
                  <a:extLst>
                    <a:ext uri="{FF2B5EF4-FFF2-40B4-BE49-F238E27FC236}">
                      <a16:creationId xmlns:a16="http://schemas.microsoft.com/office/drawing/2014/main" id="{FDCC5588-50E7-4367-807F-A3A0015D6A23}"/>
                    </a:ext>
                  </a:extLst>
                </p:cNvPr>
                <p:cNvPicPr/>
                <p:nvPr/>
              </p:nvPicPr>
              <p:blipFill>
                <a:blip r:embed="rId7"/>
                <a:stretch>
                  <a:fillRect/>
                </a:stretch>
              </p:blipFill>
              <p:spPr>
                <a:xfrm>
                  <a:off x="8177914" y="4985777"/>
                  <a:ext cx="205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095FA896-0CA4-48C8-86C1-52BEE6BD81AC}"/>
                    </a:ext>
                  </a:extLst>
                </p14:cNvPr>
                <p14:cNvContentPartPr/>
                <p14:nvPr/>
              </p14:nvContentPartPr>
              <p14:xfrm>
                <a:off x="8433874" y="4895417"/>
                <a:ext cx="2520" cy="30960"/>
              </p14:xfrm>
            </p:contentPart>
          </mc:Choice>
          <mc:Fallback xmlns="">
            <p:pic>
              <p:nvPicPr>
                <p:cNvPr id="41" name="Ink 40">
                  <a:extLst>
                    <a:ext uri="{FF2B5EF4-FFF2-40B4-BE49-F238E27FC236}">
                      <a16:creationId xmlns:a16="http://schemas.microsoft.com/office/drawing/2014/main" id="{095FA896-0CA4-48C8-86C1-52BEE6BD81AC}"/>
                    </a:ext>
                  </a:extLst>
                </p:cNvPr>
                <p:cNvPicPr/>
                <p:nvPr/>
              </p:nvPicPr>
              <p:blipFill>
                <a:blip r:embed="rId9"/>
                <a:stretch>
                  <a:fillRect/>
                </a:stretch>
              </p:blipFill>
              <p:spPr>
                <a:xfrm>
                  <a:off x="8398234" y="4859777"/>
                  <a:ext cx="74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8488CD43-812F-42C9-AD28-C801D226D862}"/>
                    </a:ext>
                  </a:extLst>
                </p14:cNvPr>
                <p14:cNvContentPartPr/>
                <p14:nvPr/>
              </p14:nvContentPartPr>
              <p14:xfrm>
                <a:off x="8432074" y="5084417"/>
                <a:ext cx="1440" cy="84600"/>
              </p14:xfrm>
            </p:contentPart>
          </mc:Choice>
          <mc:Fallback xmlns="">
            <p:pic>
              <p:nvPicPr>
                <p:cNvPr id="42" name="Ink 41">
                  <a:extLst>
                    <a:ext uri="{FF2B5EF4-FFF2-40B4-BE49-F238E27FC236}">
                      <a16:creationId xmlns:a16="http://schemas.microsoft.com/office/drawing/2014/main" id="{8488CD43-812F-42C9-AD28-C801D226D862}"/>
                    </a:ext>
                  </a:extLst>
                </p:cNvPr>
                <p:cNvPicPr/>
                <p:nvPr/>
              </p:nvPicPr>
              <p:blipFill>
                <a:blip r:embed="rId11"/>
                <a:stretch>
                  <a:fillRect/>
                </a:stretch>
              </p:blipFill>
              <p:spPr>
                <a:xfrm>
                  <a:off x="8396074" y="5048417"/>
                  <a:ext cx="73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8718120E-6779-48F9-B4A1-77EA2CCF3555}"/>
                    </a:ext>
                  </a:extLst>
                </p14:cNvPr>
                <p14:cNvContentPartPr/>
                <p14:nvPr/>
              </p14:nvContentPartPr>
              <p14:xfrm>
                <a:off x="8458354" y="5039417"/>
                <a:ext cx="173160" cy="284040"/>
              </p14:xfrm>
            </p:contentPart>
          </mc:Choice>
          <mc:Fallback xmlns="">
            <p:pic>
              <p:nvPicPr>
                <p:cNvPr id="43" name="Ink 42">
                  <a:extLst>
                    <a:ext uri="{FF2B5EF4-FFF2-40B4-BE49-F238E27FC236}">
                      <a16:creationId xmlns:a16="http://schemas.microsoft.com/office/drawing/2014/main" id="{8718120E-6779-48F9-B4A1-77EA2CCF3555}"/>
                    </a:ext>
                  </a:extLst>
                </p:cNvPr>
                <p:cNvPicPr/>
                <p:nvPr/>
              </p:nvPicPr>
              <p:blipFill>
                <a:blip r:embed="rId13"/>
                <a:stretch>
                  <a:fillRect/>
                </a:stretch>
              </p:blipFill>
              <p:spPr>
                <a:xfrm>
                  <a:off x="8422714" y="5003777"/>
                  <a:ext cx="244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883DB3BA-2B3D-4848-9D2E-34EBB990B8FA}"/>
                    </a:ext>
                  </a:extLst>
                </p14:cNvPr>
                <p14:cNvContentPartPr/>
                <p14:nvPr/>
              </p14:nvContentPartPr>
              <p14:xfrm>
                <a:off x="8648434" y="4868417"/>
                <a:ext cx="148320" cy="254160"/>
              </p14:xfrm>
            </p:contentPart>
          </mc:Choice>
          <mc:Fallback xmlns="">
            <p:pic>
              <p:nvPicPr>
                <p:cNvPr id="44" name="Ink 43">
                  <a:extLst>
                    <a:ext uri="{FF2B5EF4-FFF2-40B4-BE49-F238E27FC236}">
                      <a16:creationId xmlns:a16="http://schemas.microsoft.com/office/drawing/2014/main" id="{883DB3BA-2B3D-4848-9D2E-34EBB990B8FA}"/>
                    </a:ext>
                  </a:extLst>
                </p:cNvPr>
                <p:cNvPicPr/>
                <p:nvPr/>
              </p:nvPicPr>
              <p:blipFill>
                <a:blip r:embed="rId15"/>
                <a:stretch>
                  <a:fillRect/>
                </a:stretch>
              </p:blipFill>
              <p:spPr>
                <a:xfrm>
                  <a:off x="8612794" y="4832777"/>
                  <a:ext cx="219960" cy="325800"/>
                </a:xfrm>
                <a:prstGeom prst="rect">
                  <a:avLst/>
                </a:prstGeom>
              </p:spPr>
            </p:pic>
          </mc:Fallback>
        </mc:AlternateContent>
      </p:grpSp>
      <p:grpSp>
        <p:nvGrpSpPr>
          <p:cNvPr id="65" name="Group 64">
            <a:extLst>
              <a:ext uri="{FF2B5EF4-FFF2-40B4-BE49-F238E27FC236}">
                <a16:creationId xmlns:a16="http://schemas.microsoft.com/office/drawing/2014/main" id="{5D26AFE4-3174-46CB-B4C1-316E5092E37F}"/>
              </a:ext>
            </a:extLst>
          </p:cNvPr>
          <p:cNvGrpSpPr/>
          <p:nvPr/>
        </p:nvGrpSpPr>
        <p:grpSpPr>
          <a:xfrm>
            <a:off x="8784617" y="3738373"/>
            <a:ext cx="2425320" cy="865440"/>
            <a:chOff x="9028954" y="4383497"/>
            <a:chExt cx="2425320" cy="865440"/>
          </a:xfrm>
        </p:grpSpPr>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D037E76A-5853-4F2C-8B8B-92BEDB1D64AA}"/>
                    </a:ext>
                  </a:extLst>
                </p14:cNvPr>
                <p14:cNvContentPartPr/>
                <p14:nvPr/>
              </p14:nvContentPartPr>
              <p14:xfrm>
                <a:off x="9028954" y="4383497"/>
                <a:ext cx="234360" cy="364320"/>
              </p14:xfrm>
            </p:contentPart>
          </mc:Choice>
          <mc:Fallback xmlns="">
            <p:pic>
              <p:nvPicPr>
                <p:cNvPr id="3" name="Ink 2">
                  <a:extLst>
                    <a:ext uri="{FF2B5EF4-FFF2-40B4-BE49-F238E27FC236}">
                      <a16:creationId xmlns:a16="http://schemas.microsoft.com/office/drawing/2014/main" id="{D037E76A-5853-4F2C-8B8B-92BEDB1D64AA}"/>
                    </a:ext>
                  </a:extLst>
                </p:cNvPr>
                <p:cNvPicPr/>
                <p:nvPr/>
              </p:nvPicPr>
              <p:blipFill>
                <a:blip r:embed="rId17"/>
                <a:stretch>
                  <a:fillRect/>
                </a:stretch>
              </p:blipFill>
              <p:spPr>
                <a:xfrm>
                  <a:off x="8992954" y="4347857"/>
                  <a:ext cx="30600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6CFD6D8D-4055-4D66-BBF2-E38769538429}"/>
                    </a:ext>
                  </a:extLst>
                </p14:cNvPr>
                <p14:cNvContentPartPr/>
                <p14:nvPr/>
              </p14:nvContentPartPr>
              <p14:xfrm>
                <a:off x="9284194" y="4553777"/>
                <a:ext cx="141840" cy="236880"/>
              </p14:xfrm>
            </p:contentPart>
          </mc:Choice>
          <mc:Fallback xmlns="">
            <p:pic>
              <p:nvPicPr>
                <p:cNvPr id="5" name="Ink 4">
                  <a:extLst>
                    <a:ext uri="{FF2B5EF4-FFF2-40B4-BE49-F238E27FC236}">
                      <a16:creationId xmlns:a16="http://schemas.microsoft.com/office/drawing/2014/main" id="{6CFD6D8D-4055-4D66-BBF2-E38769538429}"/>
                    </a:ext>
                  </a:extLst>
                </p:cNvPr>
                <p:cNvPicPr/>
                <p:nvPr/>
              </p:nvPicPr>
              <p:blipFill>
                <a:blip r:embed="rId19"/>
                <a:stretch>
                  <a:fillRect/>
                </a:stretch>
              </p:blipFill>
              <p:spPr>
                <a:xfrm>
                  <a:off x="9248554" y="4518137"/>
                  <a:ext cx="2134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Ink 7">
                  <a:extLst>
                    <a:ext uri="{FF2B5EF4-FFF2-40B4-BE49-F238E27FC236}">
                      <a16:creationId xmlns:a16="http://schemas.microsoft.com/office/drawing/2014/main" id="{506AB5D6-F35F-4398-BC7F-D09793AAB6DB}"/>
                    </a:ext>
                  </a:extLst>
                </p14:cNvPr>
                <p14:cNvContentPartPr/>
                <p14:nvPr/>
              </p14:nvContentPartPr>
              <p14:xfrm>
                <a:off x="9486874" y="4552337"/>
                <a:ext cx="233640" cy="217440"/>
              </p14:xfrm>
            </p:contentPart>
          </mc:Choice>
          <mc:Fallback xmlns="">
            <p:pic>
              <p:nvPicPr>
                <p:cNvPr id="8" name="Ink 7">
                  <a:extLst>
                    <a:ext uri="{FF2B5EF4-FFF2-40B4-BE49-F238E27FC236}">
                      <a16:creationId xmlns:a16="http://schemas.microsoft.com/office/drawing/2014/main" id="{506AB5D6-F35F-4398-BC7F-D09793AAB6DB}"/>
                    </a:ext>
                  </a:extLst>
                </p:cNvPr>
                <p:cNvPicPr/>
                <p:nvPr/>
              </p:nvPicPr>
              <p:blipFill>
                <a:blip r:embed="rId21"/>
                <a:stretch>
                  <a:fillRect/>
                </a:stretch>
              </p:blipFill>
              <p:spPr>
                <a:xfrm>
                  <a:off x="9451234" y="4516337"/>
                  <a:ext cx="305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Ink 9">
                  <a:extLst>
                    <a:ext uri="{FF2B5EF4-FFF2-40B4-BE49-F238E27FC236}">
                      <a16:creationId xmlns:a16="http://schemas.microsoft.com/office/drawing/2014/main" id="{0F537A91-70CB-4623-9BDE-3E02AE95FAB7}"/>
                    </a:ext>
                  </a:extLst>
                </p14:cNvPr>
                <p14:cNvContentPartPr/>
                <p14:nvPr/>
              </p14:nvContentPartPr>
              <p14:xfrm>
                <a:off x="9920314" y="4421297"/>
                <a:ext cx="292680" cy="297720"/>
              </p14:xfrm>
            </p:contentPart>
          </mc:Choice>
          <mc:Fallback xmlns="">
            <p:pic>
              <p:nvPicPr>
                <p:cNvPr id="10" name="Ink 9">
                  <a:extLst>
                    <a:ext uri="{FF2B5EF4-FFF2-40B4-BE49-F238E27FC236}">
                      <a16:creationId xmlns:a16="http://schemas.microsoft.com/office/drawing/2014/main" id="{0F537A91-70CB-4623-9BDE-3E02AE95FAB7}"/>
                    </a:ext>
                  </a:extLst>
                </p:cNvPr>
                <p:cNvPicPr/>
                <p:nvPr/>
              </p:nvPicPr>
              <p:blipFill>
                <a:blip r:embed="rId23"/>
                <a:stretch>
                  <a:fillRect/>
                </a:stretch>
              </p:blipFill>
              <p:spPr>
                <a:xfrm>
                  <a:off x="9884674" y="4385657"/>
                  <a:ext cx="36432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9C99706E-C613-44EC-BA34-D5864633F6F0}"/>
                    </a:ext>
                  </a:extLst>
                </p14:cNvPr>
                <p14:cNvContentPartPr/>
                <p14:nvPr/>
              </p14:nvContentPartPr>
              <p14:xfrm>
                <a:off x="10260874" y="4544777"/>
                <a:ext cx="176760" cy="233280"/>
              </p14:xfrm>
            </p:contentPart>
          </mc:Choice>
          <mc:Fallback xmlns="">
            <p:pic>
              <p:nvPicPr>
                <p:cNvPr id="29" name="Ink 28">
                  <a:extLst>
                    <a:ext uri="{FF2B5EF4-FFF2-40B4-BE49-F238E27FC236}">
                      <a16:creationId xmlns:a16="http://schemas.microsoft.com/office/drawing/2014/main" id="{9C99706E-C613-44EC-BA34-D5864633F6F0}"/>
                    </a:ext>
                  </a:extLst>
                </p:cNvPr>
                <p:cNvPicPr/>
                <p:nvPr/>
              </p:nvPicPr>
              <p:blipFill>
                <a:blip r:embed="rId25"/>
                <a:stretch>
                  <a:fillRect/>
                </a:stretch>
              </p:blipFill>
              <p:spPr>
                <a:xfrm>
                  <a:off x="10225234" y="4509137"/>
                  <a:ext cx="248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9DD466-0C14-466D-B222-5BBEC8EA9FD3}"/>
                    </a:ext>
                  </a:extLst>
                </p14:cNvPr>
                <p14:cNvContentPartPr/>
                <p14:nvPr/>
              </p14:nvContentPartPr>
              <p14:xfrm>
                <a:off x="10505674" y="4386017"/>
                <a:ext cx="10440" cy="329760"/>
              </p14:xfrm>
            </p:contentPart>
          </mc:Choice>
          <mc:Fallback xmlns="">
            <p:pic>
              <p:nvPicPr>
                <p:cNvPr id="30" name="Ink 29">
                  <a:extLst>
                    <a:ext uri="{FF2B5EF4-FFF2-40B4-BE49-F238E27FC236}">
                      <a16:creationId xmlns:a16="http://schemas.microsoft.com/office/drawing/2014/main" id="{249DD466-0C14-466D-B222-5BBEC8EA9FD3}"/>
                    </a:ext>
                  </a:extLst>
                </p:cNvPr>
                <p:cNvPicPr/>
                <p:nvPr/>
              </p:nvPicPr>
              <p:blipFill>
                <a:blip r:embed="rId27"/>
                <a:stretch>
                  <a:fillRect/>
                </a:stretch>
              </p:blipFill>
              <p:spPr>
                <a:xfrm>
                  <a:off x="10469674" y="4350017"/>
                  <a:ext cx="82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0EB55B5A-47A6-4B27-AACC-63CE88CB3292}"/>
                    </a:ext>
                  </a:extLst>
                </p14:cNvPr>
                <p14:cNvContentPartPr/>
                <p14:nvPr/>
              </p14:nvContentPartPr>
              <p14:xfrm>
                <a:off x="10412794" y="4498337"/>
                <a:ext cx="181080" cy="36000"/>
              </p14:xfrm>
            </p:contentPart>
          </mc:Choice>
          <mc:Fallback xmlns="">
            <p:pic>
              <p:nvPicPr>
                <p:cNvPr id="31" name="Ink 30">
                  <a:extLst>
                    <a:ext uri="{FF2B5EF4-FFF2-40B4-BE49-F238E27FC236}">
                      <a16:creationId xmlns:a16="http://schemas.microsoft.com/office/drawing/2014/main" id="{0EB55B5A-47A6-4B27-AACC-63CE88CB3292}"/>
                    </a:ext>
                  </a:extLst>
                </p:cNvPr>
                <p:cNvPicPr/>
                <p:nvPr/>
              </p:nvPicPr>
              <p:blipFill>
                <a:blip r:embed="rId29"/>
                <a:stretch>
                  <a:fillRect/>
                </a:stretch>
              </p:blipFill>
              <p:spPr>
                <a:xfrm>
                  <a:off x="10377154" y="4462697"/>
                  <a:ext cx="252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04AEAC58-CE11-46C8-A489-441CCEFBED45}"/>
                    </a:ext>
                  </a:extLst>
                </p14:cNvPr>
                <p14:cNvContentPartPr/>
                <p14:nvPr/>
              </p14:nvContentPartPr>
              <p14:xfrm>
                <a:off x="10638514" y="4546217"/>
                <a:ext cx="90000" cy="185760"/>
              </p14:xfrm>
            </p:contentPart>
          </mc:Choice>
          <mc:Fallback xmlns="">
            <p:pic>
              <p:nvPicPr>
                <p:cNvPr id="32" name="Ink 31">
                  <a:extLst>
                    <a:ext uri="{FF2B5EF4-FFF2-40B4-BE49-F238E27FC236}">
                      <a16:creationId xmlns:a16="http://schemas.microsoft.com/office/drawing/2014/main" id="{04AEAC58-CE11-46C8-A489-441CCEFBED45}"/>
                    </a:ext>
                  </a:extLst>
                </p:cNvPr>
                <p:cNvPicPr/>
                <p:nvPr/>
              </p:nvPicPr>
              <p:blipFill>
                <a:blip r:embed="rId31"/>
                <a:stretch>
                  <a:fillRect/>
                </a:stretch>
              </p:blipFill>
              <p:spPr>
                <a:xfrm>
                  <a:off x="10602874" y="4510577"/>
                  <a:ext cx="161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198D206F-97BC-4E44-BB87-8AEFC89BF856}"/>
                    </a:ext>
                  </a:extLst>
                </p14:cNvPr>
                <p14:cNvContentPartPr/>
                <p14:nvPr/>
              </p14:nvContentPartPr>
              <p14:xfrm>
                <a:off x="10777114" y="4539017"/>
                <a:ext cx="130320" cy="187560"/>
              </p14:xfrm>
            </p:contentPart>
          </mc:Choice>
          <mc:Fallback xmlns="">
            <p:pic>
              <p:nvPicPr>
                <p:cNvPr id="33" name="Ink 32">
                  <a:extLst>
                    <a:ext uri="{FF2B5EF4-FFF2-40B4-BE49-F238E27FC236}">
                      <a16:creationId xmlns:a16="http://schemas.microsoft.com/office/drawing/2014/main" id="{198D206F-97BC-4E44-BB87-8AEFC89BF856}"/>
                    </a:ext>
                  </a:extLst>
                </p:cNvPr>
                <p:cNvPicPr/>
                <p:nvPr/>
              </p:nvPicPr>
              <p:blipFill>
                <a:blip r:embed="rId33"/>
                <a:stretch>
                  <a:fillRect/>
                </a:stretch>
              </p:blipFill>
              <p:spPr>
                <a:xfrm>
                  <a:off x="10741474" y="4503017"/>
                  <a:ext cx="201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A4F61E42-4EF4-4B95-8099-90D2E53CBDAB}"/>
                    </a:ext>
                  </a:extLst>
                </p14:cNvPr>
                <p14:cNvContentPartPr/>
                <p14:nvPr/>
              </p14:nvContentPartPr>
              <p14:xfrm>
                <a:off x="11041354" y="4524977"/>
                <a:ext cx="120240" cy="176400"/>
              </p14:xfrm>
            </p:contentPart>
          </mc:Choice>
          <mc:Fallback xmlns="">
            <p:pic>
              <p:nvPicPr>
                <p:cNvPr id="34" name="Ink 33">
                  <a:extLst>
                    <a:ext uri="{FF2B5EF4-FFF2-40B4-BE49-F238E27FC236}">
                      <a16:creationId xmlns:a16="http://schemas.microsoft.com/office/drawing/2014/main" id="{A4F61E42-4EF4-4B95-8099-90D2E53CBDAB}"/>
                    </a:ext>
                  </a:extLst>
                </p:cNvPr>
                <p:cNvPicPr/>
                <p:nvPr/>
              </p:nvPicPr>
              <p:blipFill>
                <a:blip r:embed="rId35"/>
                <a:stretch>
                  <a:fillRect/>
                </a:stretch>
              </p:blipFill>
              <p:spPr>
                <a:xfrm>
                  <a:off x="11005354" y="4489337"/>
                  <a:ext cx="191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C9DE9F2D-8947-44A7-A7AF-5CA74E4F7E6C}"/>
                    </a:ext>
                  </a:extLst>
                </p14:cNvPr>
                <p14:cNvContentPartPr/>
                <p14:nvPr/>
              </p14:nvContentPartPr>
              <p14:xfrm>
                <a:off x="11232514" y="4507337"/>
                <a:ext cx="152280" cy="144000"/>
              </p14:xfrm>
            </p:contentPart>
          </mc:Choice>
          <mc:Fallback xmlns="">
            <p:pic>
              <p:nvPicPr>
                <p:cNvPr id="35" name="Ink 34">
                  <a:extLst>
                    <a:ext uri="{FF2B5EF4-FFF2-40B4-BE49-F238E27FC236}">
                      <a16:creationId xmlns:a16="http://schemas.microsoft.com/office/drawing/2014/main" id="{C9DE9F2D-8947-44A7-A7AF-5CA74E4F7E6C}"/>
                    </a:ext>
                  </a:extLst>
                </p:cNvPr>
                <p:cNvPicPr/>
                <p:nvPr/>
              </p:nvPicPr>
              <p:blipFill>
                <a:blip r:embed="rId37"/>
                <a:stretch>
                  <a:fillRect/>
                </a:stretch>
              </p:blipFill>
              <p:spPr>
                <a:xfrm>
                  <a:off x="11196514" y="4471697"/>
                  <a:ext cx="223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D0F7CFBE-6594-4024-9C6A-D412425B8794}"/>
                    </a:ext>
                  </a:extLst>
                </p14:cNvPr>
                <p14:cNvContentPartPr/>
                <p14:nvPr/>
              </p14:nvContentPartPr>
              <p14:xfrm>
                <a:off x="11305954" y="4469897"/>
                <a:ext cx="148320" cy="459720"/>
              </p14:xfrm>
            </p:contentPart>
          </mc:Choice>
          <mc:Fallback xmlns="">
            <p:pic>
              <p:nvPicPr>
                <p:cNvPr id="36" name="Ink 35">
                  <a:extLst>
                    <a:ext uri="{FF2B5EF4-FFF2-40B4-BE49-F238E27FC236}">
                      <a16:creationId xmlns:a16="http://schemas.microsoft.com/office/drawing/2014/main" id="{D0F7CFBE-6594-4024-9C6A-D412425B8794}"/>
                    </a:ext>
                  </a:extLst>
                </p:cNvPr>
                <p:cNvPicPr/>
                <p:nvPr/>
              </p:nvPicPr>
              <p:blipFill>
                <a:blip r:embed="rId39"/>
                <a:stretch>
                  <a:fillRect/>
                </a:stretch>
              </p:blipFill>
              <p:spPr>
                <a:xfrm>
                  <a:off x="11270314" y="4433897"/>
                  <a:ext cx="2199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00349FD3-9ACE-45B0-ACB6-7F411AE7FA25}"/>
                    </a:ext>
                  </a:extLst>
                </p14:cNvPr>
                <p14:cNvContentPartPr/>
                <p14:nvPr/>
              </p14:nvContentPartPr>
              <p14:xfrm>
                <a:off x="9028954" y="4909457"/>
                <a:ext cx="221760" cy="250560"/>
              </p14:xfrm>
            </p:contentPart>
          </mc:Choice>
          <mc:Fallback xmlns="">
            <p:pic>
              <p:nvPicPr>
                <p:cNvPr id="46" name="Ink 45">
                  <a:extLst>
                    <a:ext uri="{FF2B5EF4-FFF2-40B4-BE49-F238E27FC236}">
                      <a16:creationId xmlns:a16="http://schemas.microsoft.com/office/drawing/2014/main" id="{00349FD3-9ACE-45B0-ACB6-7F411AE7FA25}"/>
                    </a:ext>
                  </a:extLst>
                </p:cNvPr>
                <p:cNvPicPr/>
                <p:nvPr/>
              </p:nvPicPr>
              <p:blipFill>
                <a:blip r:embed="rId41"/>
                <a:stretch>
                  <a:fillRect/>
                </a:stretch>
              </p:blipFill>
              <p:spPr>
                <a:xfrm>
                  <a:off x="8992954" y="4873817"/>
                  <a:ext cx="2934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2E59A962-A7EF-4EFA-A4B3-1249D79061E4}"/>
                    </a:ext>
                  </a:extLst>
                </p14:cNvPr>
                <p14:cNvContentPartPr/>
                <p14:nvPr/>
              </p14:nvContentPartPr>
              <p14:xfrm>
                <a:off x="9090154" y="5071817"/>
                <a:ext cx="208800" cy="28440"/>
              </p14:xfrm>
            </p:contentPart>
          </mc:Choice>
          <mc:Fallback xmlns="">
            <p:pic>
              <p:nvPicPr>
                <p:cNvPr id="47" name="Ink 46">
                  <a:extLst>
                    <a:ext uri="{FF2B5EF4-FFF2-40B4-BE49-F238E27FC236}">
                      <a16:creationId xmlns:a16="http://schemas.microsoft.com/office/drawing/2014/main" id="{2E59A962-A7EF-4EFA-A4B3-1249D79061E4}"/>
                    </a:ext>
                  </a:extLst>
                </p:cNvPr>
                <p:cNvPicPr/>
                <p:nvPr/>
              </p:nvPicPr>
              <p:blipFill>
                <a:blip r:embed="rId43"/>
                <a:stretch>
                  <a:fillRect/>
                </a:stretch>
              </p:blipFill>
              <p:spPr>
                <a:xfrm>
                  <a:off x="9054154" y="5036177"/>
                  <a:ext cx="280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A6F90A3E-1E1B-4DC1-B2AD-6B35AB2BD2A8}"/>
                    </a:ext>
                  </a:extLst>
                </p14:cNvPr>
                <p14:cNvContentPartPr/>
                <p14:nvPr/>
              </p14:nvContentPartPr>
              <p14:xfrm>
                <a:off x="9355834" y="5023577"/>
                <a:ext cx="113760" cy="141840"/>
              </p14:xfrm>
            </p:contentPart>
          </mc:Choice>
          <mc:Fallback xmlns="">
            <p:pic>
              <p:nvPicPr>
                <p:cNvPr id="48" name="Ink 47">
                  <a:extLst>
                    <a:ext uri="{FF2B5EF4-FFF2-40B4-BE49-F238E27FC236}">
                      <a16:creationId xmlns:a16="http://schemas.microsoft.com/office/drawing/2014/main" id="{A6F90A3E-1E1B-4DC1-B2AD-6B35AB2BD2A8}"/>
                    </a:ext>
                  </a:extLst>
                </p:cNvPr>
                <p:cNvPicPr/>
                <p:nvPr/>
              </p:nvPicPr>
              <p:blipFill>
                <a:blip r:embed="rId45"/>
                <a:stretch>
                  <a:fillRect/>
                </a:stretch>
              </p:blipFill>
              <p:spPr>
                <a:xfrm>
                  <a:off x="9319834" y="4987937"/>
                  <a:ext cx="1854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55D5D3A7-F1C1-4FAC-926B-D767CC5A5857}"/>
                    </a:ext>
                  </a:extLst>
                </p14:cNvPr>
                <p14:cNvContentPartPr/>
                <p14:nvPr/>
              </p14:nvContentPartPr>
              <p14:xfrm>
                <a:off x="9519274" y="5047697"/>
                <a:ext cx="175680" cy="128520"/>
              </p14:xfrm>
            </p:contentPart>
          </mc:Choice>
          <mc:Fallback xmlns="">
            <p:pic>
              <p:nvPicPr>
                <p:cNvPr id="49" name="Ink 48">
                  <a:extLst>
                    <a:ext uri="{FF2B5EF4-FFF2-40B4-BE49-F238E27FC236}">
                      <a16:creationId xmlns:a16="http://schemas.microsoft.com/office/drawing/2014/main" id="{55D5D3A7-F1C1-4FAC-926B-D767CC5A5857}"/>
                    </a:ext>
                  </a:extLst>
                </p:cNvPr>
                <p:cNvPicPr/>
                <p:nvPr/>
              </p:nvPicPr>
              <p:blipFill>
                <a:blip r:embed="rId47"/>
                <a:stretch>
                  <a:fillRect/>
                </a:stretch>
              </p:blipFill>
              <p:spPr>
                <a:xfrm>
                  <a:off x="9483634" y="5012057"/>
                  <a:ext cx="2473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1C4F6044-DE53-4255-8988-C1D1BAC4DF57}"/>
                    </a:ext>
                  </a:extLst>
                </p14:cNvPr>
                <p14:cNvContentPartPr/>
                <p14:nvPr/>
              </p14:nvContentPartPr>
              <p14:xfrm>
                <a:off x="9689194" y="4880657"/>
                <a:ext cx="2880" cy="32040"/>
              </p14:xfrm>
            </p:contentPart>
          </mc:Choice>
          <mc:Fallback xmlns="">
            <p:pic>
              <p:nvPicPr>
                <p:cNvPr id="50" name="Ink 49">
                  <a:extLst>
                    <a:ext uri="{FF2B5EF4-FFF2-40B4-BE49-F238E27FC236}">
                      <a16:creationId xmlns:a16="http://schemas.microsoft.com/office/drawing/2014/main" id="{1C4F6044-DE53-4255-8988-C1D1BAC4DF57}"/>
                    </a:ext>
                  </a:extLst>
                </p:cNvPr>
                <p:cNvPicPr/>
                <p:nvPr/>
              </p:nvPicPr>
              <p:blipFill>
                <a:blip r:embed="rId49"/>
                <a:stretch>
                  <a:fillRect/>
                </a:stretch>
              </p:blipFill>
              <p:spPr>
                <a:xfrm>
                  <a:off x="9653554" y="4844657"/>
                  <a:ext cx="74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2E642E19-EA26-4F06-8386-05938B659B2E}"/>
                    </a:ext>
                  </a:extLst>
                </p14:cNvPr>
                <p14:cNvContentPartPr/>
                <p14:nvPr/>
              </p14:nvContentPartPr>
              <p14:xfrm>
                <a:off x="9707554" y="4999097"/>
                <a:ext cx="8280" cy="163080"/>
              </p14:xfrm>
            </p:contentPart>
          </mc:Choice>
          <mc:Fallback xmlns="">
            <p:pic>
              <p:nvPicPr>
                <p:cNvPr id="51" name="Ink 50">
                  <a:extLst>
                    <a:ext uri="{FF2B5EF4-FFF2-40B4-BE49-F238E27FC236}">
                      <a16:creationId xmlns:a16="http://schemas.microsoft.com/office/drawing/2014/main" id="{2E642E19-EA26-4F06-8386-05938B659B2E}"/>
                    </a:ext>
                  </a:extLst>
                </p:cNvPr>
                <p:cNvPicPr/>
                <p:nvPr/>
              </p:nvPicPr>
              <p:blipFill>
                <a:blip r:embed="rId51"/>
                <a:stretch>
                  <a:fillRect/>
                </a:stretch>
              </p:blipFill>
              <p:spPr>
                <a:xfrm>
                  <a:off x="9671914" y="4963457"/>
                  <a:ext cx="79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2AC76FEB-E6FE-4818-8F65-C86DDF95EAB8}"/>
                    </a:ext>
                  </a:extLst>
                </p14:cNvPr>
                <p14:cNvContentPartPr/>
                <p14:nvPr/>
              </p14:nvContentPartPr>
              <p14:xfrm>
                <a:off x="9834274" y="4791017"/>
                <a:ext cx="15480" cy="342000"/>
              </p14:xfrm>
            </p:contentPart>
          </mc:Choice>
          <mc:Fallback xmlns="">
            <p:pic>
              <p:nvPicPr>
                <p:cNvPr id="52" name="Ink 51">
                  <a:extLst>
                    <a:ext uri="{FF2B5EF4-FFF2-40B4-BE49-F238E27FC236}">
                      <a16:creationId xmlns:a16="http://schemas.microsoft.com/office/drawing/2014/main" id="{2AC76FEB-E6FE-4818-8F65-C86DDF95EAB8}"/>
                    </a:ext>
                  </a:extLst>
                </p:cNvPr>
                <p:cNvPicPr/>
                <p:nvPr/>
              </p:nvPicPr>
              <p:blipFill>
                <a:blip r:embed="rId53"/>
                <a:stretch>
                  <a:fillRect/>
                </a:stretch>
              </p:blipFill>
              <p:spPr>
                <a:xfrm>
                  <a:off x="9798274" y="4755017"/>
                  <a:ext cx="871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9D863B39-D602-4BA9-B6FD-340D7E3E1D14}"/>
                    </a:ext>
                  </a:extLst>
                </p14:cNvPr>
                <p14:cNvContentPartPr/>
                <p14:nvPr/>
              </p14:nvContentPartPr>
              <p14:xfrm>
                <a:off x="9973954" y="4989737"/>
                <a:ext cx="190440" cy="181440"/>
              </p14:xfrm>
            </p:contentPart>
          </mc:Choice>
          <mc:Fallback xmlns="">
            <p:pic>
              <p:nvPicPr>
                <p:cNvPr id="53" name="Ink 52">
                  <a:extLst>
                    <a:ext uri="{FF2B5EF4-FFF2-40B4-BE49-F238E27FC236}">
                      <a16:creationId xmlns:a16="http://schemas.microsoft.com/office/drawing/2014/main" id="{9D863B39-D602-4BA9-B6FD-340D7E3E1D14}"/>
                    </a:ext>
                  </a:extLst>
                </p:cNvPr>
                <p:cNvPicPr/>
                <p:nvPr/>
              </p:nvPicPr>
              <p:blipFill>
                <a:blip r:embed="rId55"/>
                <a:stretch>
                  <a:fillRect/>
                </a:stretch>
              </p:blipFill>
              <p:spPr>
                <a:xfrm>
                  <a:off x="9938314" y="4953737"/>
                  <a:ext cx="262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452BD704-F881-4C26-A7A5-9979A18C1120}"/>
                    </a:ext>
                  </a:extLst>
                </p14:cNvPr>
                <p14:cNvContentPartPr/>
                <p14:nvPr/>
              </p14:nvContentPartPr>
              <p14:xfrm>
                <a:off x="10178074" y="4830257"/>
                <a:ext cx="215640" cy="336960"/>
              </p14:xfrm>
            </p:contentPart>
          </mc:Choice>
          <mc:Fallback xmlns="">
            <p:pic>
              <p:nvPicPr>
                <p:cNvPr id="54" name="Ink 53">
                  <a:extLst>
                    <a:ext uri="{FF2B5EF4-FFF2-40B4-BE49-F238E27FC236}">
                      <a16:creationId xmlns:a16="http://schemas.microsoft.com/office/drawing/2014/main" id="{452BD704-F881-4C26-A7A5-9979A18C1120}"/>
                    </a:ext>
                  </a:extLst>
                </p:cNvPr>
                <p:cNvPicPr/>
                <p:nvPr/>
              </p:nvPicPr>
              <p:blipFill>
                <a:blip r:embed="rId57"/>
                <a:stretch>
                  <a:fillRect/>
                </a:stretch>
              </p:blipFill>
              <p:spPr>
                <a:xfrm>
                  <a:off x="10142434" y="4794617"/>
                  <a:ext cx="2872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0A209861-16CB-40D9-97E9-E0E9E01D9E67}"/>
                    </a:ext>
                  </a:extLst>
                </p14:cNvPr>
                <p14:cNvContentPartPr/>
                <p14:nvPr/>
              </p14:nvContentPartPr>
              <p14:xfrm>
                <a:off x="10533394" y="4853297"/>
                <a:ext cx="12960" cy="52560"/>
              </p14:xfrm>
            </p:contentPart>
          </mc:Choice>
          <mc:Fallback xmlns="">
            <p:pic>
              <p:nvPicPr>
                <p:cNvPr id="56" name="Ink 55">
                  <a:extLst>
                    <a:ext uri="{FF2B5EF4-FFF2-40B4-BE49-F238E27FC236}">
                      <a16:creationId xmlns:a16="http://schemas.microsoft.com/office/drawing/2014/main" id="{0A209861-16CB-40D9-97E9-E0E9E01D9E67}"/>
                    </a:ext>
                  </a:extLst>
                </p:cNvPr>
                <p:cNvPicPr/>
                <p:nvPr/>
              </p:nvPicPr>
              <p:blipFill>
                <a:blip r:embed="rId59"/>
                <a:stretch>
                  <a:fillRect/>
                </a:stretch>
              </p:blipFill>
              <p:spPr>
                <a:xfrm>
                  <a:off x="10497394" y="4817297"/>
                  <a:ext cx="84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48CCD450-F18A-4D8F-9461-77B8C21AF774}"/>
                    </a:ext>
                  </a:extLst>
                </p14:cNvPr>
                <p14:cNvContentPartPr/>
                <p14:nvPr/>
              </p14:nvContentPartPr>
              <p14:xfrm>
                <a:off x="10504954" y="5050577"/>
                <a:ext cx="4320" cy="133560"/>
              </p14:xfrm>
            </p:contentPart>
          </mc:Choice>
          <mc:Fallback xmlns="">
            <p:pic>
              <p:nvPicPr>
                <p:cNvPr id="57" name="Ink 56">
                  <a:extLst>
                    <a:ext uri="{FF2B5EF4-FFF2-40B4-BE49-F238E27FC236}">
                      <a16:creationId xmlns:a16="http://schemas.microsoft.com/office/drawing/2014/main" id="{48CCD450-F18A-4D8F-9461-77B8C21AF774}"/>
                    </a:ext>
                  </a:extLst>
                </p:cNvPr>
                <p:cNvPicPr/>
                <p:nvPr/>
              </p:nvPicPr>
              <p:blipFill>
                <a:blip r:embed="rId61"/>
                <a:stretch>
                  <a:fillRect/>
                </a:stretch>
              </p:blipFill>
              <p:spPr>
                <a:xfrm>
                  <a:off x="10468954" y="5014577"/>
                  <a:ext cx="75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A590B172-35FA-4509-A8CF-84A8FA5F8452}"/>
                    </a:ext>
                  </a:extLst>
                </p14:cNvPr>
                <p14:cNvContentPartPr/>
                <p14:nvPr/>
              </p14:nvContentPartPr>
              <p14:xfrm>
                <a:off x="10636714" y="4865177"/>
                <a:ext cx="41040" cy="340920"/>
              </p14:xfrm>
            </p:contentPart>
          </mc:Choice>
          <mc:Fallback xmlns="">
            <p:pic>
              <p:nvPicPr>
                <p:cNvPr id="58" name="Ink 57">
                  <a:extLst>
                    <a:ext uri="{FF2B5EF4-FFF2-40B4-BE49-F238E27FC236}">
                      <a16:creationId xmlns:a16="http://schemas.microsoft.com/office/drawing/2014/main" id="{A590B172-35FA-4509-A8CF-84A8FA5F8452}"/>
                    </a:ext>
                  </a:extLst>
                </p:cNvPr>
                <p:cNvPicPr/>
                <p:nvPr/>
              </p:nvPicPr>
              <p:blipFill>
                <a:blip r:embed="rId63"/>
                <a:stretch>
                  <a:fillRect/>
                </a:stretch>
              </p:blipFill>
              <p:spPr>
                <a:xfrm>
                  <a:off x="10600714" y="4829537"/>
                  <a:ext cx="1126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C9EFB68F-852A-4F52-8BC3-7929C0D4B9B7}"/>
                    </a:ext>
                  </a:extLst>
                </p14:cNvPr>
                <p14:cNvContentPartPr/>
                <p14:nvPr/>
              </p14:nvContentPartPr>
              <p14:xfrm>
                <a:off x="10821034" y="4852217"/>
                <a:ext cx="7560" cy="43920"/>
              </p14:xfrm>
            </p:contentPart>
          </mc:Choice>
          <mc:Fallback xmlns="">
            <p:pic>
              <p:nvPicPr>
                <p:cNvPr id="59" name="Ink 58">
                  <a:extLst>
                    <a:ext uri="{FF2B5EF4-FFF2-40B4-BE49-F238E27FC236}">
                      <a16:creationId xmlns:a16="http://schemas.microsoft.com/office/drawing/2014/main" id="{C9EFB68F-852A-4F52-8BC3-7929C0D4B9B7}"/>
                    </a:ext>
                  </a:extLst>
                </p:cNvPr>
                <p:cNvPicPr/>
                <p:nvPr/>
              </p:nvPicPr>
              <p:blipFill>
                <a:blip r:embed="rId65"/>
                <a:stretch>
                  <a:fillRect/>
                </a:stretch>
              </p:blipFill>
              <p:spPr>
                <a:xfrm>
                  <a:off x="10785394" y="4816217"/>
                  <a:ext cx="79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7BB52F33-CFEF-4E40-B4D7-1999E1DC4D9D}"/>
                    </a:ext>
                  </a:extLst>
                </p14:cNvPr>
                <p14:cNvContentPartPr/>
                <p14:nvPr/>
              </p14:nvContentPartPr>
              <p14:xfrm>
                <a:off x="10816354" y="5000537"/>
                <a:ext cx="7920" cy="205200"/>
              </p14:xfrm>
            </p:contentPart>
          </mc:Choice>
          <mc:Fallback xmlns="">
            <p:pic>
              <p:nvPicPr>
                <p:cNvPr id="60" name="Ink 59">
                  <a:extLst>
                    <a:ext uri="{FF2B5EF4-FFF2-40B4-BE49-F238E27FC236}">
                      <a16:creationId xmlns:a16="http://schemas.microsoft.com/office/drawing/2014/main" id="{7BB52F33-CFEF-4E40-B4D7-1999E1DC4D9D}"/>
                    </a:ext>
                  </a:extLst>
                </p:cNvPr>
                <p:cNvPicPr/>
                <p:nvPr/>
              </p:nvPicPr>
              <p:blipFill>
                <a:blip r:embed="rId67"/>
                <a:stretch>
                  <a:fillRect/>
                </a:stretch>
              </p:blipFill>
              <p:spPr>
                <a:xfrm>
                  <a:off x="10780354" y="4964537"/>
                  <a:ext cx="795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C86633C7-2C1A-400D-BA13-3C674348D512}"/>
                    </a:ext>
                  </a:extLst>
                </p14:cNvPr>
                <p14:cNvContentPartPr/>
                <p14:nvPr/>
              </p14:nvContentPartPr>
              <p14:xfrm>
                <a:off x="10946674" y="4849337"/>
                <a:ext cx="27000" cy="343080"/>
              </p14:xfrm>
            </p:contentPart>
          </mc:Choice>
          <mc:Fallback xmlns="">
            <p:pic>
              <p:nvPicPr>
                <p:cNvPr id="61" name="Ink 60">
                  <a:extLst>
                    <a:ext uri="{FF2B5EF4-FFF2-40B4-BE49-F238E27FC236}">
                      <a16:creationId xmlns:a16="http://schemas.microsoft.com/office/drawing/2014/main" id="{C86633C7-2C1A-400D-BA13-3C674348D512}"/>
                    </a:ext>
                  </a:extLst>
                </p:cNvPr>
                <p:cNvPicPr/>
                <p:nvPr/>
              </p:nvPicPr>
              <p:blipFill>
                <a:blip r:embed="rId69"/>
                <a:stretch>
                  <a:fillRect/>
                </a:stretch>
              </p:blipFill>
              <p:spPr>
                <a:xfrm>
                  <a:off x="10911034" y="4813337"/>
                  <a:ext cx="986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4E7EDAED-CB3B-472C-A163-9842726EC9CB}"/>
                    </a:ext>
                  </a:extLst>
                </p14:cNvPr>
                <p14:cNvContentPartPr/>
                <p14:nvPr/>
              </p14:nvContentPartPr>
              <p14:xfrm>
                <a:off x="10887274" y="4930697"/>
                <a:ext cx="193320" cy="57600"/>
              </p14:xfrm>
            </p:contentPart>
          </mc:Choice>
          <mc:Fallback xmlns="">
            <p:pic>
              <p:nvPicPr>
                <p:cNvPr id="62" name="Ink 61">
                  <a:extLst>
                    <a:ext uri="{FF2B5EF4-FFF2-40B4-BE49-F238E27FC236}">
                      <a16:creationId xmlns:a16="http://schemas.microsoft.com/office/drawing/2014/main" id="{4E7EDAED-CB3B-472C-A163-9842726EC9CB}"/>
                    </a:ext>
                  </a:extLst>
                </p:cNvPr>
                <p:cNvPicPr/>
                <p:nvPr/>
              </p:nvPicPr>
              <p:blipFill>
                <a:blip r:embed="rId71"/>
                <a:stretch>
                  <a:fillRect/>
                </a:stretch>
              </p:blipFill>
              <p:spPr>
                <a:xfrm>
                  <a:off x="10851634" y="4895057"/>
                  <a:ext cx="264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512F8E93-ABF0-4404-B382-DEC1E749DF12}"/>
                    </a:ext>
                  </a:extLst>
                </p14:cNvPr>
                <p14:cNvContentPartPr/>
                <p14:nvPr/>
              </p14:nvContentPartPr>
              <p14:xfrm>
                <a:off x="11119834" y="5006657"/>
                <a:ext cx="79200" cy="63360"/>
              </p14:xfrm>
            </p:contentPart>
          </mc:Choice>
          <mc:Fallback xmlns="">
            <p:pic>
              <p:nvPicPr>
                <p:cNvPr id="63" name="Ink 62">
                  <a:extLst>
                    <a:ext uri="{FF2B5EF4-FFF2-40B4-BE49-F238E27FC236}">
                      <a16:creationId xmlns:a16="http://schemas.microsoft.com/office/drawing/2014/main" id="{512F8E93-ABF0-4404-B382-DEC1E749DF12}"/>
                    </a:ext>
                  </a:extLst>
                </p:cNvPr>
                <p:cNvPicPr/>
                <p:nvPr/>
              </p:nvPicPr>
              <p:blipFill>
                <a:blip r:embed="rId73"/>
                <a:stretch>
                  <a:fillRect/>
                </a:stretch>
              </p:blipFill>
              <p:spPr>
                <a:xfrm>
                  <a:off x="11084194" y="4970657"/>
                  <a:ext cx="150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Ink 63">
                  <a:extLst>
                    <a:ext uri="{FF2B5EF4-FFF2-40B4-BE49-F238E27FC236}">
                      <a16:creationId xmlns:a16="http://schemas.microsoft.com/office/drawing/2014/main" id="{89944518-DF5C-421A-98B3-5AABC6610098}"/>
                    </a:ext>
                  </a:extLst>
                </p14:cNvPr>
                <p14:cNvContentPartPr/>
                <p14:nvPr/>
              </p14:nvContentPartPr>
              <p14:xfrm>
                <a:off x="11153674" y="4976777"/>
                <a:ext cx="124920" cy="272160"/>
              </p14:xfrm>
            </p:contentPart>
          </mc:Choice>
          <mc:Fallback xmlns="">
            <p:pic>
              <p:nvPicPr>
                <p:cNvPr id="64" name="Ink 63">
                  <a:extLst>
                    <a:ext uri="{FF2B5EF4-FFF2-40B4-BE49-F238E27FC236}">
                      <a16:creationId xmlns:a16="http://schemas.microsoft.com/office/drawing/2014/main" id="{89944518-DF5C-421A-98B3-5AABC6610098}"/>
                    </a:ext>
                  </a:extLst>
                </p:cNvPr>
                <p:cNvPicPr/>
                <p:nvPr/>
              </p:nvPicPr>
              <p:blipFill>
                <a:blip r:embed="rId75"/>
                <a:stretch>
                  <a:fillRect/>
                </a:stretch>
              </p:blipFill>
              <p:spPr>
                <a:xfrm>
                  <a:off x="11118034" y="4940777"/>
                  <a:ext cx="196560" cy="343800"/>
                </a:xfrm>
                <a:prstGeom prst="rect">
                  <a:avLst/>
                </a:prstGeom>
              </p:spPr>
            </p:pic>
          </mc:Fallback>
        </mc:AlternateContent>
      </p:grpSp>
      <p:grpSp>
        <p:nvGrpSpPr>
          <p:cNvPr id="118" name="Group 117">
            <a:extLst>
              <a:ext uri="{FF2B5EF4-FFF2-40B4-BE49-F238E27FC236}">
                <a16:creationId xmlns:a16="http://schemas.microsoft.com/office/drawing/2014/main" id="{D0F37B4E-504F-459E-92FC-73DB593F7C7F}"/>
              </a:ext>
            </a:extLst>
          </p:cNvPr>
          <p:cNvGrpSpPr/>
          <p:nvPr/>
        </p:nvGrpSpPr>
        <p:grpSpPr>
          <a:xfrm>
            <a:off x="737726" y="3737657"/>
            <a:ext cx="3181680" cy="1188720"/>
            <a:chOff x="466714" y="4371977"/>
            <a:chExt cx="3181680" cy="1188720"/>
          </a:xfrm>
        </p:grpSpPr>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334CA85D-CBC3-412A-B903-D12F381C1C02}"/>
                    </a:ext>
                  </a:extLst>
                </p14:cNvPr>
                <p14:cNvContentPartPr/>
                <p14:nvPr/>
              </p14:nvContentPartPr>
              <p14:xfrm>
                <a:off x="487234" y="4403657"/>
                <a:ext cx="23760" cy="341280"/>
              </p14:xfrm>
            </p:contentPart>
          </mc:Choice>
          <mc:Fallback xmlns="">
            <p:pic>
              <p:nvPicPr>
                <p:cNvPr id="66" name="Ink 65">
                  <a:extLst>
                    <a:ext uri="{FF2B5EF4-FFF2-40B4-BE49-F238E27FC236}">
                      <a16:creationId xmlns:a16="http://schemas.microsoft.com/office/drawing/2014/main" id="{334CA85D-CBC3-412A-B903-D12F381C1C02}"/>
                    </a:ext>
                  </a:extLst>
                </p:cNvPr>
                <p:cNvPicPr/>
                <p:nvPr/>
              </p:nvPicPr>
              <p:blipFill>
                <a:blip r:embed="rId77"/>
                <a:stretch>
                  <a:fillRect/>
                </a:stretch>
              </p:blipFill>
              <p:spPr>
                <a:xfrm>
                  <a:off x="451594" y="4367657"/>
                  <a:ext cx="95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037F1C8B-6FFB-410B-8846-6C4C91F6433F}"/>
                    </a:ext>
                  </a:extLst>
                </p14:cNvPr>
                <p14:cNvContentPartPr/>
                <p14:nvPr/>
              </p14:nvContentPartPr>
              <p14:xfrm>
                <a:off x="614674" y="4380257"/>
                <a:ext cx="9000" cy="309600"/>
              </p14:xfrm>
            </p:contentPart>
          </mc:Choice>
          <mc:Fallback xmlns="">
            <p:pic>
              <p:nvPicPr>
                <p:cNvPr id="67" name="Ink 66">
                  <a:extLst>
                    <a:ext uri="{FF2B5EF4-FFF2-40B4-BE49-F238E27FC236}">
                      <a16:creationId xmlns:a16="http://schemas.microsoft.com/office/drawing/2014/main" id="{037F1C8B-6FFB-410B-8846-6C4C91F6433F}"/>
                    </a:ext>
                  </a:extLst>
                </p:cNvPr>
                <p:cNvPicPr/>
                <p:nvPr/>
              </p:nvPicPr>
              <p:blipFill>
                <a:blip r:embed="rId79"/>
                <a:stretch>
                  <a:fillRect/>
                </a:stretch>
              </p:blipFill>
              <p:spPr>
                <a:xfrm>
                  <a:off x="579034" y="4344617"/>
                  <a:ext cx="806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E8EE45A1-61FF-4565-8607-071E84CFA6E3}"/>
                    </a:ext>
                  </a:extLst>
                </p14:cNvPr>
                <p14:cNvContentPartPr/>
                <p14:nvPr/>
              </p14:nvContentPartPr>
              <p14:xfrm>
                <a:off x="516034" y="4563137"/>
                <a:ext cx="111600" cy="15480"/>
              </p14:xfrm>
            </p:contentPart>
          </mc:Choice>
          <mc:Fallback xmlns="">
            <p:pic>
              <p:nvPicPr>
                <p:cNvPr id="68" name="Ink 67">
                  <a:extLst>
                    <a:ext uri="{FF2B5EF4-FFF2-40B4-BE49-F238E27FC236}">
                      <a16:creationId xmlns:a16="http://schemas.microsoft.com/office/drawing/2014/main" id="{E8EE45A1-61FF-4565-8607-071E84CFA6E3}"/>
                    </a:ext>
                  </a:extLst>
                </p:cNvPr>
                <p:cNvPicPr/>
                <p:nvPr/>
              </p:nvPicPr>
              <p:blipFill>
                <a:blip r:embed="rId81"/>
                <a:stretch>
                  <a:fillRect/>
                </a:stretch>
              </p:blipFill>
              <p:spPr>
                <a:xfrm>
                  <a:off x="480034" y="4527137"/>
                  <a:ext cx="183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67C566A6-10D3-464C-BA7A-BE3D52473FCC}"/>
                    </a:ext>
                  </a:extLst>
                </p14:cNvPr>
                <p14:cNvContentPartPr/>
                <p14:nvPr/>
              </p14:nvContentPartPr>
              <p14:xfrm>
                <a:off x="749314" y="4417697"/>
                <a:ext cx="16200" cy="1080"/>
              </p14:xfrm>
            </p:contentPart>
          </mc:Choice>
          <mc:Fallback xmlns="">
            <p:pic>
              <p:nvPicPr>
                <p:cNvPr id="70" name="Ink 69">
                  <a:extLst>
                    <a:ext uri="{FF2B5EF4-FFF2-40B4-BE49-F238E27FC236}">
                      <a16:creationId xmlns:a16="http://schemas.microsoft.com/office/drawing/2014/main" id="{67C566A6-10D3-464C-BA7A-BE3D52473FCC}"/>
                    </a:ext>
                  </a:extLst>
                </p:cNvPr>
                <p:cNvPicPr/>
                <p:nvPr/>
              </p:nvPicPr>
              <p:blipFill>
                <a:blip r:embed="rId83"/>
                <a:stretch>
                  <a:fillRect/>
                </a:stretch>
              </p:blipFill>
              <p:spPr>
                <a:xfrm>
                  <a:off x="713314" y="4381697"/>
                  <a:ext cx="878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DF554F4C-5BA6-49EE-B4E6-CF7F2358BB82}"/>
                    </a:ext>
                  </a:extLst>
                </p14:cNvPr>
                <p14:cNvContentPartPr/>
                <p14:nvPr/>
              </p14:nvContentPartPr>
              <p14:xfrm>
                <a:off x="769114" y="4568537"/>
                <a:ext cx="1080" cy="203760"/>
              </p14:xfrm>
            </p:contentPart>
          </mc:Choice>
          <mc:Fallback xmlns="">
            <p:pic>
              <p:nvPicPr>
                <p:cNvPr id="71" name="Ink 70">
                  <a:extLst>
                    <a:ext uri="{FF2B5EF4-FFF2-40B4-BE49-F238E27FC236}">
                      <a16:creationId xmlns:a16="http://schemas.microsoft.com/office/drawing/2014/main" id="{DF554F4C-5BA6-49EE-B4E6-CF7F2358BB82}"/>
                    </a:ext>
                  </a:extLst>
                </p:cNvPr>
                <p:cNvPicPr/>
                <p:nvPr/>
              </p:nvPicPr>
              <p:blipFill>
                <a:blip r:embed="rId85"/>
                <a:stretch>
                  <a:fillRect/>
                </a:stretch>
              </p:blipFill>
              <p:spPr>
                <a:xfrm>
                  <a:off x="733114" y="4532897"/>
                  <a:ext cx="727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AADDA9A4-EE72-4D8E-A86A-6264C0E52BE9}"/>
                    </a:ext>
                  </a:extLst>
                </p14:cNvPr>
                <p14:cNvContentPartPr/>
                <p14:nvPr/>
              </p14:nvContentPartPr>
              <p14:xfrm>
                <a:off x="885754" y="4572137"/>
                <a:ext cx="108000" cy="338760"/>
              </p14:xfrm>
            </p:contentPart>
          </mc:Choice>
          <mc:Fallback xmlns="">
            <p:pic>
              <p:nvPicPr>
                <p:cNvPr id="72" name="Ink 71">
                  <a:extLst>
                    <a:ext uri="{FF2B5EF4-FFF2-40B4-BE49-F238E27FC236}">
                      <a16:creationId xmlns:a16="http://schemas.microsoft.com/office/drawing/2014/main" id="{AADDA9A4-EE72-4D8E-A86A-6264C0E52BE9}"/>
                    </a:ext>
                  </a:extLst>
                </p:cNvPr>
                <p:cNvPicPr/>
                <p:nvPr/>
              </p:nvPicPr>
              <p:blipFill>
                <a:blip r:embed="rId87"/>
                <a:stretch>
                  <a:fillRect/>
                </a:stretch>
              </p:blipFill>
              <p:spPr>
                <a:xfrm>
                  <a:off x="850114" y="4536497"/>
                  <a:ext cx="179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53B8D9E9-8557-4373-90AD-1F73F4E1C3C3}"/>
                    </a:ext>
                  </a:extLst>
                </p14:cNvPr>
                <p14:cNvContentPartPr/>
                <p14:nvPr/>
              </p14:nvContentPartPr>
              <p14:xfrm>
                <a:off x="1050634" y="4418057"/>
                <a:ext cx="170640" cy="348120"/>
              </p14:xfrm>
            </p:contentPart>
          </mc:Choice>
          <mc:Fallback xmlns="">
            <p:pic>
              <p:nvPicPr>
                <p:cNvPr id="73" name="Ink 72">
                  <a:extLst>
                    <a:ext uri="{FF2B5EF4-FFF2-40B4-BE49-F238E27FC236}">
                      <a16:creationId xmlns:a16="http://schemas.microsoft.com/office/drawing/2014/main" id="{53B8D9E9-8557-4373-90AD-1F73F4E1C3C3}"/>
                    </a:ext>
                  </a:extLst>
                </p:cNvPr>
                <p:cNvPicPr/>
                <p:nvPr/>
              </p:nvPicPr>
              <p:blipFill>
                <a:blip r:embed="rId89"/>
                <a:stretch>
                  <a:fillRect/>
                </a:stretch>
              </p:blipFill>
              <p:spPr>
                <a:xfrm>
                  <a:off x="1014994" y="4382417"/>
                  <a:ext cx="2422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ABF5F35C-12E7-49B3-984C-5DAE8D0BF8CE}"/>
                    </a:ext>
                  </a:extLst>
                </p14:cNvPr>
                <p14:cNvContentPartPr/>
                <p14:nvPr/>
              </p14:nvContentPartPr>
              <p14:xfrm>
                <a:off x="1279234" y="4564217"/>
                <a:ext cx="125640" cy="229320"/>
              </p14:xfrm>
            </p:contentPart>
          </mc:Choice>
          <mc:Fallback xmlns="">
            <p:pic>
              <p:nvPicPr>
                <p:cNvPr id="74" name="Ink 73">
                  <a:extLst>
                    <a:ext uri="{FF2B5EF4-FFF2-40B4-BE49-F238E27FC236}">
                      <a16:creationId xmlns:a16="http://schemas.microsoft.com/office/drawing/2014/main" id="{ABF5F35C-12E7-49B3-984C-5DAE8D0BF8CE}"/>
                    </a:ext>
                  </a:extLst>
                </p:cNvPr>
                <p:cNvPicPr/>
                <p:nvPr/>
              </p:nvPicPr>
              <p:blipFill>
                <a:blip r:embed="rId91"/>
                <a:stretch>
                  <a:fillRect/>
                </a:stretch>
              </p:blipFill>
              <p:spPr>
                <a:xfrm>
                  <a:off x="1243594" y="4528577"/>
                  <a:ext cx="1972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A3171B2A-F76B-47E8-A86B-5A50EC56E773}"/>
                    </a:ext>
                  </a:extLst>
                </p14:cNvPr>
                <p14:cNvContentPartPr/>
                <p14:nvPr/>
              </p14:nvContentPartPr>
              <p14:xfrm>
                <a:off x="1454554" y="4607417"/>
                <a:ext cx="108720" cy="137880"/>
              </p14:xfrm>
            </p:contentPart>
          </mc:Choice>
          <mc:Fallback xmlns="">
            <p:pic>
              <p:nvPicPr>
                <p:cNvPr id="75" name="Ink 74">
                  <a:extLst>
                    <a:ext uri="{FF2B5EF4-FFF2-40B4-BE49-F238E27FC236}">
                      <a16:creationId xmlns:a16="http://schemas.microsoft.com/office/drawing/2014/main" id="{A3171B2A-F76B-47E8-A86B-5A50EC56E773}"/>
                    </a:ext>
                  </a:extLst>
                </p:cNvPr>
                <p:cNvPicPr/>
                <p:nvPr/>
              </p:nvPicPr>
              <p:blipFill>
                <a:blip r:embed="rId93"/>
                <a:stretch>
                  <a:fillRect/>
                </a:stretch>
              </p:blipFill>
              <p:spPr>
                <a:xfrm>
                  <a:off x="1418914" y="4571777"/>
                  <a:ext cx="180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7" name="Ink 76">
                  <a:extLst>
                    <a:ext uri="{FF2B5EF4-FFF2-40B4-BE49-F238E27FC236}">
                      <a16:creationId xmlns:a16="http://schemas.microsoft.com/office/drawing/2014/main" id="{2987AA46-D0ED-4945-AD2A-37516AA43393}"/>
                    </a:ext>
                  </a:extLst>
                </p14:cNvPr>
                <p14:cNvContentPartPr/>
                <p14:nvPr/>
              </p14:nvContentPartPr>
              <p14:xfrm>
                <a:off x="1804834" y="4371977"/>
                <a:ext cx="195120" cy="326880"/>
              </p14:xfrm>
            </p:contentPart>
          </mc:Choice>
          <mc:Fallback xmlns="">
            <p:pic>
              <p:nvPicPr>
                <p:cNvPr id="77" name="Ink 76">
                  <a:extLst>
                    <a:ext uri="{FF2B5EF4-FFF2-40B4-BE49-F238E27FC236}">
                      <a16:creationId xmlns:a16="http://schemas.microsoft.com/office/drawing/2014/main" id="{2987AA46-D0ED-4945-AD2A-37516AA43393}"/>
                    </a:ext>
                  </a:extLst>
                </p:cNvPr>
                <p:cNvPicPr/>
                <p:nvPr/>
              </p:nvPicPr>
              <p:blipFill>
                <a:blip r:embed="rId95"/>
                <a:stretch>
                  <a:fillRect/>
                </a:stretch>
              </p:blipFill>
              <p:spPr>
                <a:xfrm>
                  <a:off x="1768834" y="4335977"/>
                  <a:ext cx="2667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0" name="Ink 79">
                  <a:extLst>
                    <a:ext uri="{FF2B5EF4-FFF2-40B4-BE49-F238E27FC236}">
                      <a16:creationId xmlns:a16="http://schemas.microsoft.com/office/drawing/2014/main" id="{09B6BA5E-3609-4C53-91DB-0C39834DCEF2}"/>
                    </a:ext>
                  </a:extLst>
                </p14:cNvPr>
                <p14:cNvContentPartPr/>
                <p14:nvPr/>
              </p14:nvContentPartPr>
              <p14:xfrm>
                <a:off x="2006794" y="4491137"/>
                <a:ext cx="216720" cy="240480"/>
              </p14:xfrm>
            </p:contentPart>
          </mc:Choice>
          <mc:Fallback xmlns="">
            <p:pic>
              <p:nvPicPr>
                <p:cNvPr id="80" name="Ink 79">
                  <a:extLst>
                    <a:ext uri="{FF2B5EF4-FFF2-40B4-BE49-F238E27FC236}">
                      <a16:creationId xmlns:a16="http://schemas.microsoft.com/office/drawing/2014/main" id="{09B6BA5E-3609-4C53-91DB-0C39834DCEF2}"/>
                    </a:ext>
                  </a:extLst>
                </p:cNvPr>
                <p:cNvPicPr/>
                <p:nvPr/>
              </p:nvPicPr>
              <p:blipFill>
                <a:blip r:embed="rId97"/>
                <a:stretch>
                  <a:fillRect/>
                </a:stretch>
              </p:blipFill>
              <p:spPr>
                <a:xfrm>
                  <a:off x="1971154" y="4455137"/>
                  <a:ext cx="288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a:extLst>
                    <a:ext uri="{FF2B5EF4-FFF2-40B4-BE49-F238E27FC236}">
                      <a16:creationId xmlns:a16="http://schemas.microsoft.com/office/drawing/2014/main" id="{D8176CF8-7F57-4F6D-8D26-434223F00FAD}"/>
                    </a:ext>
                  </a:extLst>
                </p14:cNvPr>
                <p14:cNvContentPartPr/>
                <p14:nvPr/>
              </p14:nvContentPartPr>
              <p14:xfrm>
                <a:off x="2268874" y="4389257"/>
                <a:ext cx="15480" cy="294120"/>
              </p14:xfrm>
            </p:contentPart>
          </mc:Choice>
          <mc:Fallback xmlns="">
            <p:pic>
              <p:nvPicPr>
                <p:cNvPr id="81" name="Ink 80">
                  <a:extLst>
                    <a:ext uri="{FF2B5EF4-FFF2-40B4-BE49-F238E27FC236}">
                      <a16:creationId xmlns:a16="http://schemas.microsoft.com/office/drawing/2014/main" id="{D8176CF8-7F57-4F6D-8D26-434223F00FAD}"/>
                    </a:ext>
                  </a:extLst>
                </p:cNvPr>
                <p:cNvPicPr/>
                <p:nvPr/>
              </p:nvPicPr>
              <p:blipFill>
                <a:blip r:embed="rId99"/>
                <a:stretch>
                  <a:fillRect/>
                </a:stretch>
              </p:blipFill>
              <p:spPr>
                <a:xfrm>
                  <a:off x="2233234" y="4353257"/>
                  <a:ext cx="871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a:extLst>
                    <a:ext uri="{FF2B5EF4-FFF2-40B4-BE49-F238E27FC236}">
                      <a16:creationId xmlns:a16="http://schemas.microsoft.com/office/drawing/2014/main" id="{3117D96C-0798-49A1-A5D5-F839439D4396}"/>
                    </a:ext>
                  </a:extLst>
                </p14:cNvPr>
                <p14:cNvContentPartPr/>
                <p14:nvPr/>
              </p14:nvContentPartPr>
              <p14:xfrm>
                <a:off x="2191474" y="4486457"/>
                <a:ext cx="235080" cy="10440"/>
              </p14:xfrm>
            </p:contentPart>
          </mc:Choice>
          <mc:Fallback xmlns="">
            <p:pic>
              <p:nvPicPr>
                <p:cNvPr id="82" name="Ink 81">
                  <a:extLst>
                    <a:ext uri="{FF2B5EF4-FFF2-40B4-BE49-F238E27FC236}">
                      <a16:creationId xmlns:a16="http://schemas.microsoft.com/office/drawing/2014/main" id="{3117D96C-0798-49A1-A5D5-F839439D4396}"/>
                    </a:ext>
                  </a:extLst>
                </p:cNvPr>
                <p:cNvPicPr/>
                <p:nvPr/>
              </p:nvPicPr>
              <p:blipFill>
                <a:blip r:embed="rId101"/>
                <a:stretch>
                  <a:fillRect/>
                </a:stretch>
              </p:blipFill>
              <p:spPr>
                <a:xfrm>
                  <a:off x="2155834" y="4450457"/>
                  <a:ext cx="306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a:extLst>
                    <a:ext uri="{FF2B5EF4-FFF2-40B4-BE49-F238E27FC236}">
                      <a16:creationId xmlns:a16="http://schemas.microsoft.com/office/drawing/2014/main" id="{479AA9BA-7EBF-4CFE-B246-C6027713DA95}"/>
                    </a:ext>
                  </a:extLst>
                </p14:cNvPr>
                <p14:cNvContentPartPr/>
                <p14:nvPr/>
              </p14:nvContentPartPr>
              <p14:xfrm>
                <a:off x="2414314" y="4537217"/>
                <a:ext cx="108000" cy="161280"/>
              </p14:xfrm>
            </p:contentPart>
          </mc:Choice>
          <mc:Fallback xmlns="">
            <p:pic>
              <p:nvPicPr>
                <p:cNvPr id="83" name="Ink 82">
                  <a:extLst>
                    <a:ext uri="{FF2B5EF4-FFF2-40B4-BE49-F238E27FC236}">
                      <a16:creationId xmlns:a16="http://schemas.microsoft.com/office/drawing/2014/main" id="{479AA9BA-7EBF-4CFE-B246-C6027713DA95}"/>
                    </a:ext>
                  </a:extLst>
                </p:cNvPr>
                <p:cNvPicPr/>
                <p:nvPr/>
              </p:nvPicPr>
              <p:blipFill>
                <a:blip r:embed="rId103"/>
                <a:stretch>
                  <a:fillRect/>
                </a:stretch>
              </p:blipFill>
              <p:spPr>
                <a:xfrm>
                  <a:off x="2378674" y="4501217"/>
                  <a:ext cx="179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D5F777CC-7625-4C19-892F-F4B234BFE36C}"/>
                    </a:ext>
                  </a:extLst>
                </p14:cNvPr>
                <p14:cNvContentPartPr/>
                <p14:nvPr/>
              </p14:nvContentPartPr>
              <p14:xfrm>
                <a:off x="2575594" y="4553417"/>
                <a:ext cx="105120" cy="155520"/>
              </p14:xfrm>
            </p:contentPart>
          </mc:Choice>
          <mc:Fallback xmlns="">
            <p:pic>
              <p:nvPicPr>
                <p:cNvPr id="84" name="Ink 83">
                  <a:extLst>
                    <a:ext uri="{FF2B5EF4-FFF2-40B4-BE49-F238E27FC236}">
                      <a16:creationId xmlns:a16="http://schemas.microsoft.com/office/drawing/2014/main" id="{D5F777CC-7625-4C19-892F-F4B234BFE36C}"/>
                    </a:ext>
                  </a:extLst>
                </p:cNvPr>
                <p:cNvPicPr/>
                <p:nvPr/>
              </p:nvPicPr>
              <p:blipFill>
                <a:blip r:embed="rId105"/>
                <a:stretch>
                  <a:fillRect/>
                </a:stretch>
              </p:blipFill>
              <p:spPr>
                <a:xfrm>
                  <a:off x="2539954" y="4517417"/>
                  <a:ext cx="176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3108998A-A7D1-4CDD-8036-2B23E5AEEA7A}"/>
                    </a:ext>
                  </a:extLst>
                </p14:cNvPr>
                <p14:cNvContentPartPr/>
                <p14:nvPr/>
              </p14:nvContentPartPr>
              <p14:xfrm>
                <a:off x="2799514" y="4541537"/>
                <a:ext cx="117000" cy="178920"/>
              </p14:xfrm>
            </p:contentPart>
          </mc:Choice>
          <mc:Fallback xmlns="">
            <p:pic>
              <p:nvPicPr>
                <p:cNvPr id="85" name="Ink 84">
                  <a:extLst>
                    <a:ext uri="{FF2B5EF4-FFF2-40B4-BE49-F238E27FC236}">
                      <a16:creationId xmlns:a16="http://schemas.microsoft.com/office/drawing/2014/main" id="{3108998A-A7D1-4CDD-8036-2B23E5AEEA7A}"/>
                    </a:ext>
                  </a:extLst>
                </p:cNvPr>
                <p:cNvPicPr/>
                <p:nvPr/>
              </p:nvPicPr>
              <p:blipFill>
                <a:blip r:embed="rId107"/>
                <a:stretch>
                  <a:fillRect/>
                </a:stretch>
              </p:blipFill>
              <p:spPr>
                <a:xfrm>
                  <a:off x="2763874" y="4505537"/>
                  <a:ext cx="1886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id="{FA2640EF-859E-4E9F-BBB4-BFB73318267C}"/>
                    </a:ext>
                  </a:extLst>
                </p14:cNvPr>
                <p14:cNvContentPartPr/>
                <p14:nvPr/>
              </p14:nvContentPartPr>
              <p14:xfrm>
                <a:off x="2984554" y="4569257"/>
                <a:ext cx="76680" cy="103680"/>
              </p14:xfrm>
            </p:contentPart>
          </mc:Choice>
          <mc:Fallback xmlns="">
            <p:pic>
              <p:nvPicPr>
                <p:cNvPr id="86" name="Ink 85">
                  <a:extLst>
                    <a:ext uri="{FF2B5EF4-FFF2-40B4-BE49-F238E27FC236}">
                      <a16:creationId xmlns:a16="http://schemas.microsoft.com/office/drawing/2014/main" id="{FA2640EF-859E-4E9F-BBB4-BFB73318267C}"/>
                    </a:ext>
                  </a:extLst>
                </p:cNvPr>
                <p:cNvPicPr/>
                <p:nvPr/>
              </p:nvPicPr>
              <p:blipFill>
                <a:blip r:embed="rId109"/>
                <a:stretch>
                  <a:fillRect/>
                </a:stretch>
              </p:blipFill>
              <p:spPr>
                <a:xfrm>
                  <a:off x="2948554" y="4533257"/>
                  <a:ext cx="148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Ink 86">
                  <a:extLst>
                    <a:ext uri="{FF2B5EF4-FFF2-40B4-BE49-F238E27FC236}">
                      <a16:creationId xmlns:a16="http://schemas.microsoft.com/office/drawing/2014/main" id="{0C8722DF-3D09-4063-9702-003CA36871B7}"/>
                    </a:ext>
                  </a:extLst>
                </p14:cNvPr>
                <p14:cNvContentPartPr/>
                <p14:nvPr/>
              </p14:nvContentPartPr>
              <p14:xfrm>
                <a:off x="2972314" y="4519217"/>
                <a:ext cx="186120" cy="411840"/>
              </p14:xfrm>
            </p:contentPart>
          </mc:Choice>
          <mc:Fallback xmlns="">
            <p:pic>
              <p:nvPicPr>
                <p:cNvPr id="87" name="Ink 86">
                  <a:extLst>
                    <a:ext uri="{FF2B5EF4-FFF2-40B4-BE49-F238E27FC236}">
                      <a16:creationId xmlns:a16="http://schemas.microsoft.com/office/drawing/2014/main" id="{0C8722DF-3D09-4063-9702-003CA36871B7}"/>
                    </a:ext>
                  </a:extLst>
                </p:cNvPr>
                <p:cNvPicPr/>
                <p:nvPr/>
              </p:nvPicPr>
              <p:blipFill>
                <a:blip r:embed="rId111"/>
                <a:stretch>
                  <a:fillRect/>
                </a:stretch>
              </p:blipFill>
              <p:spPr>
                <a:xfrm>
                  <a:off x="2936674" y="4483217"/>
                  <a:ext cx="2577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AFB93FE4-EC2E-4D4A-AD4E-325ABB4ACE33}"/>
                    </a:ext>
                  </a:extLst>
                </p14:cNvPr>
                <p14:cNvContentPartPr/>
                <p14:nvPr/>
              </p14:nvContentPartPr>
              <p14:xfrm>
                <a:off x="466714" y="4944017"/>
                <a:ext cx="199080" cy="316080"/>
              </p14:xfrm>
            </p:contentPart>
          </mc:Choice>
          <mc:Fallback xmlns="">
            <p:pic>
              <p:nvPicPr>
                <p:cNvPr id="89" name="Ink 88">
                  <a:extLst>
                    <a:ext uri="{FF2B5EF4-FFF2-40B4-BE49-F238E27FC236}">
                      <a16:creationId xmlns:a16="http://schemas.microsoft.com/office/drawing/2014/main" id="{AFB93FE4-EC2E-4D4A-AD4E-325ABB4ACE33}"/>
                    </a:ext>
                  </a:extLst>
                </p:cNvPr>
                <p:cNvPicPr/>
                <p:nvPr/>
              </p:nvPicPr>
              <p:blipFill>
                <a:blip r:embed="rId113"/>
                <a:stretch>
                  <a:fillRect/>
                </a:stretch>
              </p:blipFill>
              <p:spPr>
                <a:xfrm>
                  <a:off x="431074" y="4908017"/>
                  <a:ext cx="270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285DBF79-7867-4CA8-90BF-B7B894A1A509}"/>
                    </a:ext>
                  </a:extLst>
                </p14:cNvPr>
                <p14:cNvContentPartPr/>
                <p14:nvPr/>
              </p14:nvContentPartPr>
              <p14:xfrm>
                <a:off x="737074" y="5032937"/>
                <a:ext cx="145440" cy="189720"/>
              </p14:xfrm>
            </p:contentPart>
          </mc:Choice>
          <mc:Fallback xmlns="">
            <p:pic>
              <p:nvPicPr>
                <p:cNvPr id="90" name="Ink 89">
                  <a:extLst>
                    <a:ext uri="{FF2B5EF4-FFF2-40B4-BE49-F238E27FC236}">
                      <a16:creationId xmlns:a16="http://schemas.microsoft.com/office/drawing/2014/main" id="{285DBF79-7867-4CA8-90BF-B7B894A1A509}"/>
                    </a:ext>
                  </a:extLst>
                </p:cNvPr>
                <p:cNvPicPr/>
                <p:nvPr/>
              </p:nvPicPr>
              <p:blipFill>
                <a:blip r:embed="rId115"/>
                <a:stretch>
                  <a:fillRect/>
                </a:stretch>
              </p:blipFill>
              <p:spPr>
                <a:xfrm>
                  <a:off x="701434" y="4997297"/>
                  <a:ext cx="217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3" name="Ink 92">
                  <a:extLst>
                    <a:ext uri="{FF2B5EF4-FFF2-40B4-BE49-F238E27FC236}">
                      <a16:creationId xmlns:a16="http://schemas.microsoft.com/office/drawing/2014/main" id="{EBC80BB0-6D6D-4D27-A526-2FAE75D0D413}"/>
                    </a:ext>
                  </a:extLst>
                </p14:cNvPr>
                <p14:cNvContentPartPr/>
                <p14:nvPr/>
              </p14:nvContentPartPr>
              <p14:xfrm>
                <a:off x="1000234" y="4978577"/>
                <a:ext cx="113040" cy="218880"/>
              </p14:xfrm>
            </p:contentPart>
          </mc:Choice>
          <mc:Fallback xmlns="">
            <p:pic>
              <p:nvPicPr>
                <p:cNvPr id="93" name="Ink 92">
                  <a:extLst>
                    <a:ext uri="{FF2B5EF4-FFF2-40B4-BE49-F238E27FC236}">
                      <a16:creationId xmlns:a16="http://schemas.microsoft.com/office/drawing/2014/main" id="{EBC80BB0-6D6D-4D27-A526-2FAE75D0D413}"/>
                    </a:ext>
                  </a:extLst>
                </p:cNvPr>
                <p:cNvPicPr/>
                <p:nvPr/>
              </p:nvPicPr>
              <p:blipFill>
                <a:blip r:embed="rId117"/>
                <a:stretch>
                  <a:fillRect/>
                </a:stretch>
              </p:blipFill>
              <p:spPr>
                <a:xfrm>
                  <a:off x="964594" y="4942937"/>
                  <a:ext cx="1846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4" name="Ink 93">
                  <a:extLst>
                    <a:ext uri="{FF2B5EF4-FFF2-40B4-BE49-F238E27FC236}">
                      <a16:creationId xmlns:a16="http://schemas.microsoft.com/office/drawing/2014/main" id="{0712BDE3-485C-47DD-BB14-E8EE1F9F0F0D}"/>
                    </a:ext>
                  </a:extLst>
                </p14:cNvPr>
                <p14:cNvContentPartPr/>
                <p14:nvPr/>
              </p14:nvContentPartPr>
              <p14:xfrm>
                <a:off x="1203634" y="4945457"/>
                <a:ext cx="112680" cy="245520"/>
              </p14:xfrm>
            </p:contentPart>
          </mc:Choice>
          <mc:Fallback xmlns="">
            <p:pic>
              <p:nvPicPr>
                <p:cNvPr id="94" name="Ink 93">
                  <a:extLst>
                    <a:ext uri="{FF2B5EF4-FFF2-40B4-BE49-F238E27FC236}">
                      <a16:creationId xmlns:a16="http://schemas.microsoft.com/office/drawing/2014/main" id="{0712BDE3-485C-47DD-BB14-E8EE1F9F0F0D}"/>
                    </a:ext>
                  </a:extLst>
                </p:cNvPr>
                <p:cNvPicPr/>
                <p:nvPr/>
              </p:nvPicPr>
              <p:blipFill>
                <a:blip r:embed="rId119"/>
                <a:stretch>
                  <a:fillRect/>
                </a:stretch>
              </p:blipFill>
              <p:spPr>
                <a:xfrm>
                  <a:off x="1167994" y="4909817"/>
                  <a:ext cx="1843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6" name="Ink 95">
                  <a:extLst>
                    <a:ext uri="{FF2B5EF4-FFF2-40B4-BE49-F238E27FC236}">
                      <a16:creationId xmlns:a16="http://schemas.microsoft.com/office/drawing/2014/main" id="{FEEDFA9A-FA4C-4B19-BC52-94CFA8928A73}"/>
                    </a:ext>
                  </a:extLst>
                </p14:cNvPr>
                <p14:cNvContentPartPr/>
                <p14:nvPr/>
              </p14:nvContentPartPr>
              <p14:xfrm>
                <a:off x="1557154" y="4843937"/>
                <a:ext cx="228600" cy="367560"/>
              </p14:xfrm>
            </p:contentPart>
          </mc:Choice>
          <mc:Fallback xmlns="">
            <p:pic>
              <p:nvPicPr>
                <p:cNvPr id="96" name="Ink 95">
                  <a:extLst>
                    <a:ext uri="{FF2B5EF4-FFF2-40B4-BE49-F238E27FC236}">
                      <a16:creationId xmlns:a16="http://schemas.microsoft.com/office/drawing/2014/main" id="{FEEDFA9A-FA4C-4B19-BC52-94CFA8928A73}"/>
                    </a:ext>
                  </a:extLst>
                </p:cNvPr>
                <p:cNvPicPr/>
                <p:nvPr/>
              </p:nvPicPr>
              <p:blipFill>
                <a:blip r:embed="rId121"/>
                <a:stretch>
                  <a:fillRect/>
                </a:stretch>
              </p:blipFill>
              <p:spPr>
                <a:xfrm>
                  <a:off x="1521514" y="4807937"/>
                  <a:ext cx="30024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7" name="Ink 96">
                  <a:extLst>
                    <a:ext uri="{FF2B5EF4-FFF2-40B4-BE49-F238E27FC236}">
                      <a16:creationId xmlns:a16="http://schemas.microsoft.com/office/drawing/2014/main" id="{A5C01F4D-9482-4322-9D5E-33D547FC3A62}"/>
                    </a:ext>
                  </a:extLst>
                </p14:cNvPr>
                <p14:cNvContentPartPr/>
                <p14:nvPr/>
              </p14:nvContentPartPr>
              <p14:xfrm>
                <a:off x="1621954" y="5103497"/>
                <a:ext cx="199080" cy="15120"/>
              </p14:xfrm>
            </p:contentPart>
          </mc:Choice>
          <mc:Fallback xmlns="">
            <p:pic>
              <p:nvPicPr>
                <p:cNvPr id="97" name="Ink 96">
                  <a:extLst>
                    <a:ext uri="{FF2B5EF4-FFF2-40B4-BE49-F238E27FC236}">
                      <a16:creationId xmlns:a16="http://schemas.microsoft.com/office/drawing/2014/main" id="{A5C01F4D-9482-4322-9D5E-33D547FC3A62}"/>
                    </a:ext>
                  </a:extLst>
                </p:cNvPr>
                <p:cNvPicPr/>
                <p:nvPr/>
              </p:nvPicPr>
              <p:blipFill>
                <a:blip r:embed="rId123"/>
                <a:stretch>
                  <a:fillRect/>
                </a:stretch>
              </p:blipFill>
              <p:spPr>
                <a:xfrm>
                  <a:off x="1586314" y="5067497"/>
                  <a:ext cx="270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8" name="Ink 97">
                  <a:extLst>
                    <a:ext uri="{FF2B5EF4-FFF2-40B4-BE49-F238E27FC236}">
                      <a16:creationId xmlns:a16="http://schemas.microsoft.com/office/drawing/2014/main" id="{11587CD0-D747-4377-99EE-ADE6DF7148E8}"/>
                    </a:ext>
                  </a:extLst>
                </p14:cNvPr>
                <p14:cNvContentPartPr/>
                <p14:nvPr/>
              </p14:nvContentPartPr>
              <p14:xfrm>
                <a:off x="1866034" y="5049137"/>
                <a:ext cx="150480" cy="125280"/>
              </p14:xfrm>
            </p:contentPart>
          </mc:Choice>
          <mc:Fallback xmlns="">
            <p:pic>
              <p:nvPicPr>
                <p:cNvPr id="98" name="Ink 97">
                  <a:extLst>
                    <a:ext uri="{FF2B5EF4-FFF2-40B4-BE49-F238E27FC236}">
                      <a16:creationId xmlns:a16="http://schemas.microsoft.com/office/drawing/2014/main" id="{11587CD0-D747-4377-99EE-ADE6DF7148E8}"/>
                    </a:ext>
                  </a:extLst>
                </p:cNvPr>
                <p:cNvPicPr/>
                <p:nvPr/>
              </p:nvPicPr>
              <p:blipFill>
                <a:blip r:embed="rId125"/>
                <a:stretch>
                  <a:fillRect/>
                </a:stretch>
              </p:blipFill>
              <p:spPr>
                <a:xfrm>
                  <a:off x="1830034" y="5013497"/>
                  <a:ext cx="222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Ink 98">
                  <a:extLst>
                    <a:ext uri="{FF2B5EF4-FFF2-40B4-BE49-F238E27FC236}">
                      <a16:creationId xmlns:a16="http://schemas.microsoft.com/office/drawing/2014/main" id="{35A9A1CD-4187-409B-B9F4-003D4E8E5975}"/>
                    </a:ext>
                  </a:extLst>
                </p14:cNvPr>
                <p14:cNvContentPartPr/>
                <p14:nvPr/>
              </p14:nvContentPartPr>
              <p14:xfrm>
                <a:off x="2024074" y="5049857"/>
                <a:ext cx="204480" cy="161640"/>
              </p14:xfrm>
            </p:contentPart>
          </mc:Choice>
          <mc:Fallback xmlns="">
            <p:pic>
              <p:nvPicPr>
                <p:cNvPr id="99" name="Ink 98">
                  <a:extLst>
                    <a:ext uri="{FF2B5EF4-FFF2-40B4-BE49-F238E27FC236}">
                      <a16:creationId xmlns:a16="http://schemas.microsoft.com/office/drawing/2014/main" id="{35A9A1CD-4187-409B-B9F4-003D4E8E5975}"/>
                    </a:ext>
                  </a:extLst>
                </p:cNvPr>
                <p:cNvPicPr/>
                <p:nvPr/>
              </p:nvPicPr>
              <p:blipFill>
                <a:blip r:embed="rId127"/>
                <a:stretch>
                  <a:fillRect/>
                </a:stretch>
              </p:blipFill>
              <p:spPr>
                <a:xfrm>
                  <a:off x="1988434" y="5013857"/>
                  <a:ext cx="276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0" name="Ink 99">
                  <a:extLst>
                    <a:ext uri="{FF2B5EF4-FFF2-40B4-BE49-F238E27FC236}">
                      <a16:creationId xmlns:a16="http://schemas.microsoft.com/office/drawing/2014/main" id="{68E3547D-AB29-4B45-8F3C-3BCE8EE86585}"/>
                    </a:ext>
                  </a:extLst>
                </p14:cNvPr>
                <p14:cNvContentPartPr/>
                <p14:nvPr/>
              </p14:nvContentPartPr>
              <p14:xfrm>
                <a:off x="2237554" y="4893257"/>
                <a:ext cx="2520" cy="16560"/>
              </p14:xfrm>
            </p:contentPart>
          </mc:Choice>
          <mc:Fallback xmlns="">
            <p:pic>
              <p:nvPicPr>
                <p:cNvPr id="100" name="Ink 99">
                  <a:extLst>
                    <a:ext uri="{FF2B5EF4-FFF2-40B4-BE49-F238E27FC236}">
                      <a16:creationId xmlns:a16="http://schemas.microsoft.com/office/drawing/2014/main" id="{68E3547D-AB29-4B45-8F3C-3BCE8EE86585}"/>
                    </a:ext>
                  </a:extLst>
                </p:cNvPr>
                <p:cNvPicPr/>
                <p:nvPr/>
              </p:nvPicPr>
              <p:blipFill>
                <a:blip r:embed="rId129"/>
                <a:stretch>
                  <a:fillRect/>
                </a:stretch>
              </p:blipFill>
              <p:spPr>
                <a:xfrm>
                  <a:off x="2201554" y="4857257"/>
                  <a:ext cx="741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1" name="Ink 100">
                  <a:extLst>
                    <a:ext uri="{FF2B5EF4-FFF2-40B4-BE49-F238E27FC236}">
                      <a16:creationId xmlns:a16="http://schemas.microsoft.com/office/drawing/2014/main" id="{21865142-8A7F-4925-B513-7D8742450808}"/>
                    </a:ext>
                  </a:extLst>
                </p14:cNvPr>
                <p14:cNvContentPartPr/>
                <p14:nvPr/>
              </p14:nvContentPartPr>
              <p14:xfrm>
                <a:off x="2240434" y="5027177"/>
                <a:ext cx="21240" cy="137160"/>
              </p14:xfrm>
            </p:contentPart>
          </mc:Choice>
          <mc:Fallback xmlns="">
            <p:pic>
              <p:nvPicPr>
                <p:cNvPr id="101" name="Ink 100">
                  <a:extLst>
                    <a:ext uri="{FF2B5EF4-FFF2-40B4-BE49-F238E27FC236}">
                      <a16:creationId xmlns:a16="http://schemas.microsoft.com/office/drawing/2014/main" id="{21865142-8A7F-4925-B513-7D8742450808}"/>
                    </a:ext>
                  </a:extLst>
                </p:cNvPr>
                <p:cNvPicPr/>
                <p:nvPr/>
              </p:nvPicPr>
              <p:blipFill>
                <a:blip r:embed="rId131"/>
                <a:stretch>
                  <a:fillRect/>
                </a:stretch>
              </p:blipFill>
              <p:spPr>
                <a:xfrm>
                  <a:off x="2204434" y="4991537"/>
                  <a:ext cx="92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2" name="Ink 101">
                  <a:extLst>
                    <a:ext uri="{FF2B5EF4-FFF2-40B4-BE49-F238E27FC236}">
                      <a16:creationId xmlns:a16="http://schemas.microsoft.com/office/drawing/2014/main" id="{1CE62886-6F50-4A29-A1FE-FC95E75B5DE0}"/>
                    </a:ext>
                  </a:extLst>
                </p14:cNvPr>
                <p14:cNvContentPartPr/>
                <p14:nvPr/>
              </p14:nvContentPartPr>
              <p14:xfrm>
                <a:off x="2341594" y="4838897"/>
                <a:ext cx="34200" cy="359640"/>
              </p14:xfrm>
            </p:contentPart>
          </mc:Choice>
          <mc:Fallback xmlns="">
            <p:pic>
              <p:nvPicPr>
                <p:cNvPr id="102" name="Ink 101">
                  <a:extLst>
                    <a:ext uri="{FF2B5EF4-FFF2-40B4-BE49-F238E27FC236}">
                      <a16:creationId xmlns:a16="http://schemas.microsoft.com/office/drawing/2014/main" id="{1CE62886-6F50-4A29-A1FE-FC95E75B5DE0}"/>
                    </a:ext>
                  </a:extLst>
                </p:cNvPr>
                <p:cNvPicPr/>
                <p:nvPr/>
              </p:nvPicPr>
              <p:blipFill>
                <a:blip r:embed="rId133"/>
                <a:stretch>
                  <a:fillRect/>
                </a:stretch>
              </p:blipFill>
              <p:spPr>
                <a:xfrm>
                  <a:off x="2305954" y="4802897"/>
                  <a:ext cx="1058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 name="Ink 103">
                  <a:extLst>
                    <a:ext uri="{FF2B5EF4-FFF2-40B4-BE49-F238E27FC236}">
                      <a16:creationId xmlns:a16="http://schemas.microsoft.com/office/drawing/2014/main" id="{506BE8E5-C334-4514-96B1-A57A6F65E6B7}"/>
                    </a:ext>
                  </a:extLst>
                </p14:cNvPr>
                <p14:cNvContentPartPr/>
                <p14:nvPr/>
              </p14:nvContentPartPr>
              <p14:xfrm>
                <a:off x="2444194" y="4994417"/>
                <a:ext cx="217080" cy="142200"/>
              </p14:xfrm>
            </p:contentPart>
          </mc:Choice>
          <mc:Fallback xmlns="">
            <p:pic>
              <p:nvPicPr>
                <p:cNvPr id="104" name="Ink 103">
                  <a:extLst>
                    <a:ext uri="{FF2B5EF4-FFF2-40B4-BE49-F238E27FC236}">
                      <a16:creationId xmlns:a16="http://schemas.microsoft.com/office/drawing/2014/main" id="{506BE8E5-C334-4514-96B1-A57A6F65E6B7}"/>
                    </a:ext>
                  </a:extLst>
                </p:cNvPr>
                <p:cNvPicPr/>
                <p:nvPr/>
              </p:nvPicPr>
              <p:blipFill>
                <a:blip r:embed="rId135"/>
                <a:stretch>
                  <a:fillRect/>
                </a:stretch>
              </p:blipFill>
              <p:spPr>
                <a:xfrm>
                  <a:off x="2408554" y="4958417"/>
                  <a:ext cx="2887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 name="Ink 104">
                  <a:extLst>
                    <a:ext uri="{FF2B5EF4-FFF2-40B4-BE49-F238E27FC236}">
                      <a16:creationId xmlns:a16="http://schemas.microsoft.com/office/drawing/2014/main" id="{A4EB7AE2-BE64-411B-8D44-A379E6C835B8}"/>
                    </a:ext>
                  </a:extLst>
                </p14:cNvPr>
                <p14:cNvContentPartPr/>
                <p14:nvPr/>
              </p14:nvContentPartPr>
              <p14:xfrm>
                <a:off x="2685394" y="4835297"/>
                <a:ext cx="152280" cy="299880"/>
              </p14:xfrm>
            </p:contentPart>
          </mc:Choice>
          <mc:Fallback xmlns="">
            <p:pic>
              <p:nvPicPr>
                <p:cNvPr id="105" name="Ink 104">
                  <a:extLst>
                    <a:ext uri="{FF2B5EF4-FFF2-40B4-BE49-F238E27FC236}">
                      <a16:creationId xmlns:a16="http://schemas.microsoft.com/office/drawing/2014/main" id="{A4EB7AE2-BE64-411B-8D44-A379E6C835B8}"/>
                    </a:ext>
                  </a:extLst>
                </p:cNvPr>
                <p:cNvPicPr/>
                <p:nvPr/>
              </p:nvPicPr>
              <p:blipFill>
                <a:blip r:embed="rId137"/>
                <a:stretch>
                  <a:fillRect/>
                </a:stretch>
              </p:blipFill>
              <p:spPr>
                <a:xfrm>
                  <a:off x="2649754" y="4799297"/>
                  <a:ext cx="2239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7" name="Ink 106">
                  <a:extLst>
                    <a:ext uri="{FF2B5EF4-FFF2-40B4-BE49-F238E27FC236}">
                      <a16:creationId xmlns:a16="http://schemas.microsoft.com/office/drawing/2014/main" id="{8B8F8B39-12E0-48EF-94DD-9625C79C0DE5}"/>
                    </a:ext>
                  </a:extLst>
                </p14:cNvPr>
                <p14:cNvContentPartPr/>
                <p14:nvPr/>
              </p14:nvContentPartPr>
              <p14:xfrm>
                <a:off x="2927314" y="4839977"/>
                <a:ext cx="19800" cy="56160"/>
              </p14:xfrm>
            </p:contentPart>
          </mc:Choice>
          <mc:Fallback xmlns="">
            <p:pic>
              <p:nvPicPr>
                <p:cNvPr id="107" name="Ink 106">
                  <a:extLst>
                    <a:ext uri="{FF2B5EF4-FFF2-40B4-BE49-F238E27FC236}">
                      <a16:creationId xmlns:a16="http://schemas.microsoft.com/office/drawing/2014/main" id="{8B8F8B39-12E0-48EF-94DD-9625C79C0DE5}"/>
                    </a:ext>
                  </a:extLst>
                </p:cNvPr>
                <p:cNvPicPr/>
                <p:nvPr/>
              </p:nvPicPr>
              <p:blipFill>
                <a:blip r:embed="rId139"/>
                <a:stretch>
                  <a:fillRect/>
                </a:stretch>
              </p:blipFill>
              <p:spPr>
                <a:xfrm>
                  <a:off x="2891674" y="4803977"/>
                  <a:ext cx="91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8" name="Ink 107">
                  <a:extLst>
                    <a:ext uri="{FF2B5EF4-FFF2-40B4-BE49-F238E27FC236}">
                      <a16:creationId xmlns:a16="http://schemas.microsoft.com/office/drawing/2014/main" id="{51648C93-6182-43AE-9182-2126ED0DA6E5}"/>
                    </a:ext>
                  </a:extLst>
                </p14:cNvPr>
                <p14:cNvContentPartPr/>
                <p14:nvPr/>
              </p14:nvContentPartPr>
              <p14:xfrm>
                <a:off x="2884474" y="4943657"/>
                <a:ext cx="70560" cy="215640"/>
              </p14:xfrm>
            </p:contentPart>
          </mc:Choice>
          <mc:Fallback xmlns="">
            <p:pic>
              <p:nvPicPr>
                <p:cNvPr id="108" name="Ink 107">
                  <a:extLst>
                    <a:ext uri="{FF2B5EF4-FFF2-40B4-BE49-F238E27FC236}">
                      <a16:creationId xmlns:a16="http://schemas.microsoft.com/office/drawing/2014/main" id="{51648C93-6182-43AE-9182-2126ED0DA6E5}"/>
                    </a:ext>
                  </a:extLst>
                </p:cNvPr>
                <p:cNvPicPr/>
                <p:nvPr/>
              </p:nvPicPr>
              <p:blipFill>
                <a:blip r:embed="rId141"/>
                <a:stretch>
                  <a:fillRect/>
                </a:stretch>
              </p:blipFill>
              <p:spPr>
                <a:xfrm>
                  <a:off x="2848474" y="4907657"/>
                  <a:ext cx="142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0" name="Ink 109">
                  <a:extLst>
                    <a:ext uri="{FF2B5EF4-FFF2-40B4-BE49-F238E27FC236}">
                      <a16:creationId xmlns:a16="http://schemas.microsoft.com/office/drawing/2014/main" id="{23581786-F68F-4947-86C7-454DA591461F}"/>
                    </a:ext>
                  </a:extLst>
                </p14:cNvPr>
                <p14:cNvContentPartPr/>
                <p14:nvPr/>
              </p14:nvContentPartPr>
              <p14:xfrm>
                <a:off x="3026314" y="4836017"/>
                <a:ext cx="48240" cy="339480"/>
              </p14:xfrm>
            </p:contentPart>
          </mc:Choice>
          <mc:Fallback xmlns="">
            <p:pic>
              <p:nvPicPr>
                <p:cNvPr id="110" name="Ink 109">
                  <a:extLst>
                    <a:ext uri="{FF2B5EF4-FFF2-40B4-BE49-F238E27FC236}">
                      <a16:creationId xmlns:a16="http://schemas.microsoft.com/office/drawing/2014/main" id="{23581786-F68F-4947-86C7-454DA591461F}"/>
                    </a:ext>
                  </a:extLst>
                </p:cNvPr>
                <p:cNvPicPr/>
                <p:nvPr/>
              </p:nvPicPr>
              <p:blipFill>
                <a:blip r:embed="rId143"/>
                <a:stretch>
                  <a:fillRect/>
                </a:stretch>
              </p:blipFill>
              <p:spPr>
                <a:xfrm>
                  <a:off x="2990314" y="4800377"/>
                  <a:ext cx="1198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1" name="Ink 110">
                  <a:extLst>
                    <a:ext uri="{FF2B5EF4-FFF2-40B4-BE49-F238E27FC236}">
                      <a16:creationId xmlns:a16="http://schemas.microsoft.com/office/drawing/2014/main" id="{631A29ED-709E-4677-95CF-5E526B47566D}"/>
                    </a:ext>
                  </a:extLst>
                </p14:cNvPr>
                <p14:cNvContentPartPr/>
                <p14:nvPr/>
              </p14:nvContentPartPr>
              <p14:xfrm>
                <a:off x="3190474" y="4865537"/>
                <a:ext cx="11880" cy="32400"/>
              </p14:xfrm>
            </p:contentPart>
          </mc:Choice>
          <mc:Fallback xmlns="">
            <p:pic>
              <p:nvPicPr>
                <p:cNvPr id="111" name="Ink 110">
                  <a:extLst>
                    <a:ext uri="{FF2B5EF4-FFF2-40B4-BE49-F238E27FC236}">
                      <a16:creationId xmlns:a16="http://schemas.microsoft.com/office/drawing/2014/main" id="{631A29ED-709E-4677-95CF-5E526B47566D}"/>
                    </a:ext>
                  </a:extLst>
                </p:cNvPr>
                <p:cNvPicPr/>
                <p:nvPr/>
              </p:nvPicPr>
              <p:blipFill>
                <a:blip r:embed="rId145"/>
                <a:stretch>
                  <a:fillRect/>
                </a:stretch>
              </p:blipFill>
              <p:spPr>
                <a:xfrm>
                  <a:off x="3154474" y="4829897"/>
                  <a:ext cx="83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3" name="Ink 112">
                  <a:extLst>
                    <a:ext uri="{FF2B5EF4-FFF2-40B4-BE49-F238E27FC236}">
                      <a16:creationId xmlns:a16="http://schemas.microsoft.com/office/drawing/2014/main" id="{C03AC911-CD60-4033-B00D-2D37A0C2F069}"/>
                    </a:ext>
                  </a:extLst>
                </p14:cNvPr>
                <p14:cNvContentPartPr/>
                <p14:nvPr/>
              </p14:nvContentPartPr>
              <p14:xfrm>
                <a:off x="3172114" y="4970297"/>
                <a:ext cx="15480" cy="190800"/>
              </p14:xfrm>
            </p:contentPart>
          </mc:Choice>
          <mc:Fallback xmlns="">
            <p:pic>
              <p:nvPicPr>
                <p:cNvPr id="113" name="Ink 112">
                  <a:extLst>
                    <a:ext uri="{FF2B5EF4-FFF2-40B4-BE49-F238E27FC236}">
                      <a16:creationId xmlns:a16="http://schemas.microsoft.com/office/drawing/2014/main" id="{C03AC911-CD60-4033-B00D-2D37A0C2F069}"/>
                    </a:ext>
                  </a:extLst>
                </p:cNvPr>
                <p:cNvPicPr/>
                <p:nvPr/>
              </p:nvPicPr>
              <p:blipFill>
                <a:blip r:embed="rId147"/>
                <a:stretch>
                  <a:fillRect/>
                </a:stretch>
              </p:blipFill>
              <p:spPr>
                <a:xfrm>
                  <a:off x="3136474" y="4934657"/>
                  <a:ext cx="87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4" name="Ink 113">
                  <a:extLst>
                    <a:ext uri="{FF2B5EF4-FFF2-40B4-BE49-F238E27FC236}">
                      <a16:creationId xmlns:a16="http://schemas.microsoft.com/office/drawing/2014/main" id="{3F8AC542-82B3-444F-BB9D-2271A3A38FB5}"/>
                    </a:ext>
                  </a:extLst>
                </p14:cNvPr>
                <p14:cNvContentPartPr/>
                <p14:nvPr/>
              </p14:nvContentPartPr>
              <p14:xfrm>
                <a:off x="3294514" y="4881377"/>
                <a:ext cx="62640" cy="294120"/>
              </p14:xfrm>
            </p:contentPart>
          </mc:Choice>
          <mc:Fallback xmlns="">
            <p:pic>
              <p:nvPicPr>
                <p:cNvPr id="114" name="Ink 113">
                  <a:extLst>
                    <a:ext uri="{FF2B5EF4-FFF2-40B4-BE49-F238E27FC236}">
                      <a16:creationId xmlns:a16="http://schemas.microsoft.com/office/drawing/2014/main" id="{3F8AC542-82B3-444F-BB9D-2271A3A38FB5}"/>
                    </a:ext>
                  </a:extLst>
                </p:cNvPr>
                <p:cNvPicPr/>
                <p:nvPr/>
              </p:nvPicPr>
              <p:blipFill>
                <a:blip r:embed="rId149"/>
                <a:stretch>
                  <a:fillRect/>
                </a:stretch>
              </p:blipFill>
              <p:spPr>
                <a:xfrm>
                  <a:off x="3258874" y="4845377"/>
                  <a:ext cx="134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5" name="Ink 114">
                  <a:extLst>
                    <a:ext uri="{FF2B5EF4-FFF2-40B4-BE49-F238E27FC236}">
                      <a16:creationId xmlns:a16="http://schemas.microsoft.com/office/drawing/2014/main" id="{3ECA2722-472E-46D3-9B99-FE5AA4AAC444}"/>
                    </a:ext>
                  </a:extLst>
                </p14:cNvPr>
                <p14:cNvContentPartPr/>
                <p14:nvPr/>
              </p14:nvContentPartPr>
              <p14:xfrm>
                <a:off x="3291994" y="4947257"/>
                <a:ext cx="168840" cy="11160"/>
              </p14:xfrm>
            </p:contentPart>
          </mc:Choice>
          <mc:Fallback xmlns="">
            <p:pic>
              <p:nvPicPr>
                <p:cNvPr id="115" name="Ink 114">
                  <a:extLst>
                    <a:ext uri="{FF2B5EF4-FFF2-40B4-BE49-F238E27FC236}">
                      <a16:creationId xmlns:a16="http://schemas.microsoft.com/office/drawing/2014/main" id="{3ECA2722-472E-46D3-9B99-FE5AA4AAC444}"/>
                    </a:ext>
                  </a:extLst>
                </p:cNvPr>
                <p:cNvPicPr/>
                <p:nvPr/>
              </p:nvPicPr>
              <p:blipFill>
                <a:blip r:embed="rId151"/>
                <a:stretch>
                  <a:fillRect/>
                </a:stretch>
              </p:blipFill>
              <p:spPr>
                <a:xfrm>
                  <a:off x="3255994" y="4911257"/>
                  <a:ext cx="2404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6" name="Ink 115">
                  <a:extLst>
                    <a:ext uri="{FF2B5EF4-FFF2-40B4-BE49-F238E27FC236}">
                      <a16:creationId xmlns:a16="http://schemas.microsoft.com/office/drawing/2014/main" id="{D0FA946E-F26E-47E2-BDD5-9684A79A178F}"/>
                    </a:ext>
                  </a:extLst>
                </p14:cNvPr>
                <p14:cNvContentPartPr/>
                <p14:nvPr/>
              </p14:nvContentPartPr>
              <p14:xfrm>
                <a:off x="3442474" y="5014217"/>
                <a:ext cx="69120" cy="174240"/>
              </p14:xfrm>
            </p:contentPart>
          </mc:Choice>
          <mc:Fallback xmlns="">
            <p:pic>
              <p:nvPicPr>
                <p:cNvPr id="116" name="Ink 115">
                  <a:extLst>
                    <a:ext uri="{FF2B5EF4-FFF2-40B4-BE49-F238E27FC236}">
                      <a16:creationId xmlns:a16="http://schemas.microsoft.com/office/drawing/2014/main" id="{D0FA946E-F26E-47E2-BDD5-9684A79A178F}"/>
                    </a:ext>
                  </a:extLst>
                </p:cNvPr>
                <p:cNvPicPr/>
                <p:nvPr/>
              </p:nvPicPr>
              <p:blipFill>
                <a:blip r:embed="rId153"/>
                <a:stretch>
                  <a:fillRect/>
                </a:stretch>
              </p:blipFill>
              <p:spPr>
                <a:xfrm>
                  <a:off x="3406834" y="4978577"/>
                  <a:ext cx="140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7" name="Ink 116">
                  <a:extLst>
                    <a:ext uri="{FF2B5EF4-FFF2-40B4-BE49-F238E27FC236}">
                      <a16:creationId xmlns:a16="http://schemas.microsoft.com/office/drawing/2014/main" id="{11A16F4B-75A6-40E8-A8AF-30E5BFA806E5}"/>
                    </a:ext>
                  </a:extLst>
                </p14:cNvPr>
                <p14:cNvContentPartPr/>
                <p14:nvPr/>
              </p14:nvContentPartPr>
              <p14:xfrm>
                <a:off x="3323314" y="4974257"/>
                <a:ext cx="325080" cy="586440"/>
              </p14:xfrm>
            </p:contentPart>
          </mc:Choice>
          <mc:Fallback xmlns="">
            <p:pic>
              <p:nvPicPr>
                <p:cNvPr id="117" name="Ink 116">
                  <a:extLst>
                    <a:ext uri="{FF2B5EF4-FFF2-40B4-BE49-F238E27FC236}">
                      <a16:creationId xmlns:a16="http://schemas.microsoft.com/office/drawing/2014/main" id="{11A16F4B-75A6-40E8-A8AF-30E5BFA806E5}"/>
                    </a:ext>
                  </a:extLst>
                </p:cNvPr>
                <p:cNvPicPr/>
                <p:nvPr/>
              </p:nvPicPr>
              <p:blipFill>
                <a:blip r:embed="rId155"/>
                <a:stretch>
                  <a:fillRect/>
                </a:stretch>
              </p:blipFill>
              <p:spPr>
                <a:xfrm>
                  <a:off x="3287314" y="4938257"/>
                  <a:ext cx="396720" cy="658080"/>
                </a:xfrm>
                <a:prstGeom prst="rect">
                  <a:avLst/>
                </a:prstGeom>
              </p:spPr>
            </p:pic>
          </mc:Fallback>
        </mc:AlternateContent>
      </p:grpSp>
    </p:spTree>
    <p:extLst>
      <p:ext uri="{BB962C8B-B14F-4D97-AF65-F5344CB8AC3E}">
        <p14:creationId xmlns:p14="http://schemas.microsoft.com/office/powerpoint/2010/main" val="472180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0E2A8E-DAE9-4C17-897C-24463E083764}"/>
              </a:ext>
            </a:extLst>
          </p:cNvPr>
          <p:cNvGrpSpPr/>
          <p:nvPr/>
        </p:nvGrpSpPr>
        <p:grpSpPr>
          <a:xfrm>
            <a:off x="6653348" y="3429000"/>
            <a:ext cx="4180114" cy="1547949"/>
            <a:chOff x="1785257" y="1881051"/>
            <a:chExt cx="4180114" cy="1547949"/>
          </a:xfrm>
        </p:grpSpPr>
        <p:sp>
          <p:nvSpPr>
            <p:cNvPr id="5" name="Rectangle 4">
              <a:extLst>
                <a:ext uri="{FF2B5EF4-FFF2-40B4-BE49-F238E27FC236}">
                  <a16:creationId xmlns:a16="http://schemas.microsoft.com/office/drawing/2014/main" id="{82B82FCE-7783-422D-8B5C-1E02CD44C29E}"/>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2412AB-30D9-4BBC-94F3-2A9F9C1D2D70}"/>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D2303759-9807-44ED-ABCF-973E9F5F4E63}"/>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327FC897-7F89-475C-9E1A-AEAD40D2F8F1}"/>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89F90733-273B-468C-AA4E-577EBD5441F9}"/>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8224B3DF-DF7A-4F95-845D-07CF1D63E8A6}"/>
              </a:ext>
            </a:extLst>
          </p:cNvPr>
          <p:cNvSpPr txBox="1"/>
          <p:nvPr/>
        </p:nvSpPr>
        <p:spPr>
          <a:xfrm>
            <a:off x="260547" y="1362634"/>
            <a:ext cx="3242875" cy="769441"/>
          </a:xfrm>
          <a:prstGeom prst="rect">
            <a:avLst/>
          </a:prstGeom>
          <a:noFill/>
        </p:spPr>
        <p:txBody>
          <a:bodyPr wrap="none" rtlCol="0">
            <a:spAutoFit/>
          </a:bodyPr>
          <a:lstStyle/>
          <a:p>
            <a:r>
              <a:rPr lang="en-US" sz="4400" dirty="0">
                <a:solidFill>
                  <a:srgbClr val="FFFF00"/>
                </a:solidFill>
              </a:rPr>
              <a:t>Single Region</a:t>
            </a:r>
          </a:p>
        </p:txBody>
      </p:sp>
      <p:sp>
        <p:nvSpPr>
          <p:cNvPr id="11" name="Rectangle: Rounded Corners 10">
            <a:extLst>
              <a:ext uri="{FF2B5EF4-FFF2-40B4-BE49-F238E27FC236}">
                <a16:creationId xmlns:a16="http://schemas.microsoft.com/office/drawing/2014/main" id="{A774D243-528B-4A2C-AD5B-7B4778C13B25}"/>
              </a:ext>
            </a:extLst>
          </p:cNvPr>
          <p:cNvSpPr/>
          <p:nvPr/>
        </p:nvSpPr>
        <p:spPr>
          <a:xfrm>
            <a:off x="954402" y="2342348"/>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cxnSp>
        <p:nvCxnSpPr>
          <p:cNvPr id="13" name="Straight Arrow Connector 12">
            <a:extLst>
              <a:ext uri="{FF2B5EF4-FFF2-40B4-BE49-F238E27FC236}">
                <a16:creationId xmlns:a16="http://schemas.microsoft.com/office/drawing/2014/main" id="{C00934FC-4359-4054-9FE9-2364BF195F9A}"/>
              </a:ext>
            </a:extLst>
          </p:cNvPr>
          <p:cNvCxnSpPr>
            <a:cxnSpLocks/>
          </p:cNvCxnSpPr>
          <p:nvPr/>
        </p:nvCxnSpPr>
        <p:spPr>
          <a:xfrm>
            <a:off x="3503422" y="2816965"/>
            <a:ext cx="3881447" cy="873293"/>
          </a:xfrm>
          <a:prstGeom prst="straightConnector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ECAAB4B-8A41-4CFB-BA2D-422FC74C4025}"/>
              </a:ext>
            </a:extLst>
          </p:cNvPr>
          <p:cNvSpPr/>
          <p:nvPr/>
        </p:nvSpPr>
        <p:spPr>
          <a:xfrm>
            <a:off x="954402" y="4757338"/>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cxnSp>
        <p:nvCxnSpPr>
          <p:cNvPr id="17" name="Straight Arrow Connector 16">
            <a:extLst>
              <a:ext uri="{FF2B5EF4-FFF2-40B4-BE49-F238E27FC236}">
                <a16:creationId xmlns:a16="http://schemas.microsoft.com/office/drawing/2014/main" id="{A2BA7BD4-9E8E-4F6D-BCF5-BBB1ADB76EF8}"/>
              </a:ext>
            </a:extLst>
          </p:cNvPr>
          <p:cNvCxnSpPr>
            <a:cxnSpLocks/>
          </p:cNvCxnSpPr>
          <p:nvPr/>
        </p:nvCxnSpPr>
        <p:spPr>
          <a:xfrm flipH="1">
            <a:off x="3503423" y="4669972"/>
            <a:ext cx="3385057" cy="561983"/>
          </a:xfrm>
          <a:prstGeom prst="straightConnector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823841-A9C5-42FB-AD83-0FF5380F6DCE}"/>
              </a:ext>
            </a:extLst>
          </p:cNvPr>
          <p:cNvSpPr txBox="1"/>
          <p:nvPr/>
        </p:nvSpPr>
        <p:spPr>
          <a:xfrm>
            <a:off x="660089" y="230263"/>
            <a:ext cx="10871822" cy="646331"/>
          </a:xfrm>
          <a:prstGeom prst="rect">
            <a:avLst/>
          </a:prstGeom>
          <a:noFill/>
        </p:spPr>
        <p:txBody>
          <a:bodyPr wrap="none" rtlCol="0" anchor="t">
            <a:spAutoFit/>
          </a:bodyPr>
          <a:lstStyle/>
          <a:p>
            <a:r>
              <a:rPr lang="en-US" sz="2000" dirty="0">
                <a:solidFill>
                  <a:srgbClr val="FFFF00"/>
                </a:solidFill>
              </a:rPr>
              <a:t>Strong – Bounded Staleness – Session – Consistent Prefix – </a:t>
            </a:r>
            <a:r>
              <a:rPr lang="en-US" sz="3600" dirty="0">
                <a:solidFill>
                  <a:srgbClr val="FFFF00"/>
                </a:solidFill>
                <a:latin typeface="Aharoni" panose="02010803020104030203" pitchFamily="2" charset="-79"/>
                <a:cs typeface="Aharoni" panose="02010803020104030203" pitchFamily="2" charset="-79"/>
              </a:rPr>
              <a:t>Eventual Consistency</a:t>
            </a:r>
          </a:p>
        </p:txBody>
      </p:sp>
      <p:cxnSp>
        <p:nvCxnSpPr>
          <p:cNvPr id="14" name="Straight Arrow Connector 13">
            <a:extLst>
              <a:ext uri="{FF2B5EF4-FFF2-40B4-BE49-F238E27FC236}">
                <a16:creationId xmlns:a16="http://schemas.microsoft.com/office/drawing/2014/main" id="{DCDE62E0-C96F-4174-B6A5-6C8BF5106C44}"/>
              </a:ext>
            </a:extLst>
          </p:cNvPr>
          <p:cNvCxnSpPr>
            <a:cxnSpLocks/>
          </p:cNvCxnSpPr>
          <p:nvPr/>
        </p:nvCxnSpPr>
        <p:spPr>
          <a:xfrm flipH="1">
            <a:off x="7726680" y="4073981"/>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D0CA0-4BAA-413A-BEF2-1B66F0E629E6}"/>
              </a:ext>
            </a:extLst>
          </p:cNvPr>
          <p:cNvCxnSpPr>
            <a:cxnSpLocks/>
          </p:cNvCxnSpPr>
          <p:nvPr/>
        </p:nvCxnSpPr>
        <p:spPr>
          <a:xfrm>
            <a:off x="8695991" y="4091398"/>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0E3127-9742-4728-B9FB-CCE66D0CCDE6}"/>
              </a:ext>
            </a:extLst>
          </p:cNvPr>
          <p:cNvCxnSpPr>
            <a:cxnSpLocks/>
          </p:cNvCxnSpPr>
          <p:nvPr/>
        </p:nvCxnSpPr>
        <p:spPr>
          <a:xfrm>
            <a:off x="9318172" y="4064182"/>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9328CD-A123-4D72-8A89-783F04B35F86}"/>
              </a:ext>
            </a:extLst>
          </p:cNvPr>
          <p:cNvSpPr txBox="1"/>
          <p:nvPr/>
        </p:nvSpPr>
        <p:spPr>
          <a:xfrm>
            <a:off x="4896697" y="1791477"/>
            <a:ext cx="5840060"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*MAY* read data not-yet-updated</a:t>
            </a:r>
          </a:p>
        </p:txBody>
      </p:sp>
    </p:spTree>
    <p:extLst>
      <p:ext uri="{BB962C8B-B14F-4D97-AF65-F5344CB8AC3E}">
        <p14:creationId xmlns:p14="http://schemas.microsoft.com/office/powerpoint/2010/main" val="1173020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0E2A8E-DAE9-4C17-897C-24463E083764}"/>
              </a:ext>
            </a:extLst>
          </p:cNvPr>
          <p:cNvGrpSpPr/>
          <p:nvPr/>
        </p:nvGrpSpPr>
        <p:grpSpPr>
          <a:xfrm>
            <a:off x="426720" y="2121626"/>
            <a:ext cx="4180114" cy="1547949"/>
            <a:chOff x="1785257" y="1881051"/>
            <a:chExt cx="4180114" cy="1547949"/>
          </a:xfrm>
        </p:grpSpPr>
        <p:sp>
          <p:nvSpPr>
            <p:cNvPr id="5" name="Rectangle 4">
              <a:extLst>
                <a:ext uri="{FF2B5EF4-FFF2-40B4-BE49-F238E27FC236}">
                  <a16:creationId xmlns:a16="http://schemas.microsoft.com/office/drawing/2014/main" id="{82B82FCE-7783-422D-8B5C-1E02CD44C29E}"/>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2412AB-30D9-4BBC-94F3-2A9F9C1D2D70}"/>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D2303759-9807-44ED-ABCF-973E9F5F4E63}"/>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327FC897-7F89-475C-9E1A-AEAD40D2F8F1}"/>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89F90733-273B-468C-AA4E-577EBD5441F9}"/>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8224B3DF-DF7A-4F95-845D-07CF1D63E8A6}"/>
              </a:ext>
            </a:extLst>
          </p:cNvPr>
          <p:cNvSpPr txBox="1"/>
          <p:nvPr/>
        </p:nvSpPr>
        <p:spPr>
          <a:xfrm>
            <a:off x="766354" y="1378171"/>
            <a:ext cx="3675237" cy="769441"/>
          </a:xfrm>
          <a:prstGeom prst="rect">
            <a:avLst/>
          </a:prstGeom>
          <a:noFill/>
        </p:spPr>
        <p:txBody>
          <a:bodyPr wrap="none" rtlCol="0">
            <a:spAutoFit/>
          </a:bodyPr>
          <a:lstStyle/>
          <a:p>
            <a:r>
              <a:rPr lang="en-US" sz="4400" dirty="0">
                <a:solidFill>
                  <a:srgbClr val="FFFF00"/>
                </a:solidFill>
              </a:rPr>
              <a:t>Primary Region</a:t>
            </a:r>
          </a:p>
        </p:txBody>
      </p:sp>
      <p:sp>
        <p:nvSpPr>
          <p:cNvPr id="11" name="Rectangle: Rounded Corners 10">
            <a:extLst>
              <a:ext uri="{FF2B5EF4-FFF2-40B4-BE49-F238E27FC236}">
                <a16:creationId xmlns:a16="http://schemas.microsoft.com/office/drawing/2014/main" id="{A774D243-528B-4A2C-AD5B-7B4778C13B25}"/>
              </a:ext>
            </a:extLst>
          </p:cNvPr>
          <p:cNvSpPr/>
          <p:nvPr/>
        </p:nvSpPr>
        <p:spPr>
          <a:xfrm>
            <a:off x="1235736" y="4562224"/>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cxnSp>
        <p:nvCxnSpPr>
          <p:cNvPr id="13" name="Straight Arrow Connector 12">
            <a:extLst>
              <a:ext uri="{FF2B5EF4-FFF2-40B4-BE49-F238E27FC236}">
                <a16:creationId xmlns:a16="http://schemas.microsoft.com/office/drawing/2014/main" id="{C00934FC-4359-4054-9FE9-2364BF195F9A}"/>
              </a:ext>
            </a:extLst>
          </p:cNvPr>
          <p:cNvCxnSpPr>
            <a:cxnSpLocks/>
          </p:cNvCxnSpPr>
          <p:nvPr/>
        </p:nvCxnSpPr>
        <p:spPr>
          <a:xfrm flipV="1">
            <a:off x="2427074" y="3766229"/>
            <a:ext cx="6972" cy="696686"/>
          </a:xfrm>
          <a:prstGeom prst="straightConnector1">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ECAAB4B-8A41-4CFB-BA2D-422FC74C4025}"/>
              </a:ext>
            </a:extLst>
          </p:cNvPr>
          <p:cNvSpPr/>
          <p:nvPr/>
        </p:nvSpPr>
        <p:spPr>
          <a:xfrm>
            <a:off x="8431255" y="4562224"/>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cxnSp>
        <p:nvCxnSpPr>
          <p:cNvPr id="17" name="Straight Arrow Connector 16">
            <a:extLst>
              <a:ext uri="{FF2B5EF4-FFF2-40B4-BE49-F238E27FC236}">
                <a16:creationId xmlns:a16="http://schemas.microsoft.com/office/drawing/2014/main" id="{A2BA7BD4-9E8E-4F6D-BCF5-BBB1ADB76EF8}"/>
              </a:ext>
            </a:extLst>
          </p:cNvPr>
          <p:cNvCxnSpPr>
            <a:cxnSpLocks/>
          </p:cNvCxnSpPr>
          <p:nvPr/>
        </p:nvCxnSpPr>
        <p:spPr>
          <a:xfrm>
            <a:off x="9629565" y="3796482"/>
            <a:ext cx="0" cy="636181"/>
          </a:xfrm>
          <a:prstGeom prst="straightConnector1">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F080631-613F-441C-84F0-8D9BE9205544}"/>
              </a:ext>
            </a:extLst>
          </p:cNvPr>
          <p:cNvGrpSpPr/>
          <p:nvPr/>
        </p:nvGrpSpPr>
        <p:grpSpPr>
          <a:xfrm>
            <a:off x="7485017" y="2147612"/>
            <a:ext cx="4180114" cy="1547949"/>
            <a:chOff x="1785257" y="1881051"/>
            <a:chExt cx="4180114" cy="1547949"/>
          </a:xfrm>
        </p:grpSpPr>
        <p:sp>
          <p:nvSpPr>
            <p:cNvPr id="19" name="Rectangle 18">
              <a:extLst>
                <a:ext uri="{FF2B5EF4-FFF2-40B4-BE49-F238E27FC236}">
                  <a16:creationId xmlns:a16="http://schemas.microsoft.com/office/drawing/2014/main" id="{99399481-2148-4301-9118-A1AD40333607}"/>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C06198B-CC20-4E26-A002-183934C51C9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21" name="Rectangle 20">
              <a:extLst>
                <a:ext uri="{FF2B5EF4-FFF2-40B4-BE49-F238E27FC236}">
                  <a16:creationId xmlns:a16="http://schemas.microsoft.com/office/drawing/2014/main" id="{D2986931-0343-4880-9FBD-81F0D0E63E63}"/>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A59CE097-404E-4174-A351-C7C5C2FC7E20}"/>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23" name="Rectangle 22">
              <a:extLst>
                <a:ext uri="{FF2B5EF4-FFF2-40B4-BE49-F238E27FC236}">
                  <a16:creationId xmlns:a16="http://schemas.microsoft.com/office/drawing/2014/main" id="{D1DAE02D-45C9-4737-8526-F002674421DA}"/>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27" name="TextBox 26">
            <a:extLst>
              <a:ext uri="{FF2B5EF4-FFF2-40B4-BE49-F238E27FC236}">
                <a16:creationId xmlns:a16="http://schemas.microsoft.com/office/drawing/2014/main" id="{E75F6A53-EEDD-454A-AE7D-8072F68AB6DA}"/>
              </a:ext>
            </a:extLst>
          </p:cNvPr>
          <p:cNvSpPr txBox="1"/>
          <p:nvPr/>
        </p:nvSpPr>
        <p:spPr>
          <a:xfrm>
            <a:off x="7485017" y="1395429"/>
            <a:ext cx="4271682" cy="769441"/>
          </a:xfrm>
          <a:prstGeom prst="rect">
            <a:avLst/>
          </a:prstGeom>
          <a:noFill/>
        </p:spPr>
        <p:txBody>
          <a:bodyPr wrap="none" rtlCol="0">
            <a:spAutoFit/>
          </a:bodyPr>
          <a:lstStyle/>
          <a:p>
            <a:r>
              <a:rPr lang="en-US" sz="4400" dirty="0">
                <a:solidFill>
                  <a:srgbClr val="FFFF00"/>
                </a:solidFill>
              </a:rPr>
              <a:t>Secondary Region</a:t>
            </a:r>
          </a:p>
        </p:txBody>
      </p:sp>
      <p:sp>
        <p:nvSpPr>
          <p:cNvPr id="29" name="TextBox 28">
            <a:extLst>
              <a:ext uri="{FF2B5EF4-FFF2-40B4-BE49-F238E27FC236}">
                <a16:creationId xmlns:a16="http://schemas.microsoft.com/office/drawing/2014/main" id="{6093390C-2C5D-4FE3-8984-32C8FD4FCA13}"/>
              </a:ext>
            </a:extLst>
          </p:cNvPr>
          <p:cNvSpPr txBox="1"/>
          <p:nvPr/>
        </p:nvSpPr>
        <p:spPr>
          <a:xfrm>
            <a:off x="660089" y="230263"/>
            <a:ext cx="10871822" cy="646331"/>
          </a:xfrm>
          <a:prstGeom prst="rect">
            <a:avLst/>
          </a:prstGeom>
          <a:noFill/>
        </p:spPr>
        <p:txBody>
          <a:bodyPr wrap="none" rtlCol="0" anchor="t">
            <a:spAutoFit/>
          </a:bodyPr>
          <a:lstStyle/>
          <a:p>
            <a:r>
              <a:rPr lang="en-US" sz="2000" dirty="0">
                <a:solidFill>
                  <a:srgbClr val="FFFF00"/>
                </a:solidFill>
              </a:rPr>
              <a:t>Strong – Bounded Staleness – Session – Consistent Prefix – </a:t>
            </a:r>
            <a:r>
              <a:rPr lang="en-US" sz="3600" dirty="0">
                <a:solidFill>
                  <a:srgbClr val="FFFF00"/>
                </a:solidFill>
                <a:latin typeface="Aharoni" panose="02010803020104030203" pitchFamily="2" charset="-79"/>
                <a:cs typeface="Aharoni" panose="02010803020104030203" pitchFamily="2" charset="-79"/>
              </a:rPr>
              <a:t>Eventual Consistency</a:t>
            </a:r>
          </a:p>
        </p:txBody>
      </p:sp>
      <p:cxnSp>
        <p:nvCxnSpPr>
          <p:cNvPr id="24" name="Straight Arrow Connector 23">
            <a:extLst>
              <a:ext uri="{FF2B5EF4-FFF2-40B4-BE49-F238E27FC236}">
                <a16:creationId xmlns:a16="http://schemas.microsoft.com/office/drawing/2014/main" id="{DB6ED81D-17C7-4E9C-BA6C-F2C3D66B21AB}"/>
              </a:ext>
            </a:extLst>
          </p:cNvPr>
          <p:cNvCxnSpPr>
            <a:cxnSpLocks/>
          </p:cNvCxnSpPr>
          <p:nvPr/>
        </p:nvCxnSpPr>
        <p:spPr>
          <a:xfrm flipH="1">
            <a:off x="1500052" y="2775720"/>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968AB0-6027-405E-8DD8-2135CA890406}"/>
              </a:ext>
            </a:extLst>
          </p:cNvPr>
          <p:cNvCxnSpPr>
            <a:cxnSpLocks/>
          </p:cNvCxnSpPr>
          <p:nvPr/>
        </p:nvCxnSpPr>
        <p:spPr>
          <a:xfrm>
            <a:off x="2469363" y="2793137"/>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FC1C8BA-DF99-4C09-904B-F2119301A024}"/>
              </a:ext>
            </a:extLst>
          </p:cNvPr>
          <p:cNvCxnSpPr>
            <a:cxnSpLocks/>
          </p:cNvCxnSpPr>
          <p:nvPr/>
        </p:nvCxnSpPr>
        <p:spPr>
          <a:xfrm>
            <a:off x="3091544" y="2765921"/>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A3D7FC-0ECC-4880-9743-D665F645CCB4}"/>
              </a:ext>
            </a:extLst>
          </p:cNvPr>
          <p:cNvCxnSpPr>
            <a:cxnSpLocks/>
          </p:cNvCxnSpPr>
          <p:nvPr/>
        </p:nvCxnSpPr>
        <p:spPr>
          <a:xfrm flipH="1">
            <a:off x="8558349" y="2798014"/>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42BCBB-88B2-4F5B-A00F-8C6520E5222F}"/>
              </a:ext>
            </a:extLst>
          </p:cNvPr>
          <p:cNvCxnSpPr>
            <a:cxnSpLocks/>
          </p:cNvCxnSpPr>
          <p:nvPr/>
        </p:nvCxnSpPr>
        <p:spPr>
          <a:xfrm>
            <a:off x="9527660" y="2815431"/>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CDAF3B-A189-4E87-BA44-632B1B095999}"/>
              </a:ext>
            </a:extLst>
          </p:cNvPr>
          <p:cNvCxnSpPr>
            <a:cxnSpLocks/>
          </p:cNvCxnSpPr>
          <p:nvPr/>
        </p:nvCxnSpPr>
        <p:spPr>
          <a:xfrm>
            <a:off x="10149841" y="2788215"/>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A2BA63-4094-4F27-96A2-EA6A5457D1F5}"/>
              </a:ext>
            </a:extLst>
          </p:cNvPr>
          <p:cNvSpPr txBox="1"/>
          <p:nvPr/>
        </p:nvSpPr>
        <p:spPr>
          <a:xfrm>
            <a:off x="3147186" y="3889810"/>
            <a:ext cx="5840060" cy="523220"/>
          </a:xfrm>
          <a:prstGeom prst="rect">
            <a:avLst/>
          </a:prstGeom>
          <a:noFill/>
        </p:spPr>
        <p:txBody>
          <a:bodyPr wrap="none" rtlCol="0">
            <a:spAutoFit/>
          </a:bodyPr>
          <a:lstStyle/>
          <a:p>
            <a:r>
              <a:rPr lang="en-US" sz="2800" dirty="0">
                <a:solidFill>
                  <a:srgbClr val="FFFF00"/>
                </a:solidFill>
                <a:latin typeface="Aharoni" panose="02010803020104030203" pitchFamily="2" charset="-79"/>
                <a:cs typeface="Aharoni" panose="02010803020104030203" pitchFamily="2" charset="-79"/>
              </a:rPr>
              <a:t>*MAY* read data not-yet-updated</a:t>
            </a:r>
          </a:p>
        </p:txBody>
      </p:sp>
      <p:grpSp>
        <p:nvGrpSpPr>
          <p:cNvPr id="39" name="Group 38">
            <a:extLst>
              <a:ext uri="{FF2B5EF4-FFF2-40B4-BE49-F238E27FC236}">
                <a16:creationId xmlns:a16="http://schemas.microsoft.com/office/drawing/2014/main" id="{A6A277D5-4BAE-4085-96F2-BF19C3B420D0}"/>
              </a:ext>
            </a:extLst>
          </p:cNvPr>
          <p:cNvGrpSpPr/>
          <p:nvPr/>
        </p:nvGrpSpPr>
        <p:grpSpPr>
          <a:xfrm>
            <a:off x="4408354" y="2459366"/>
            <a:ext cx="3780360" cy="774720"/>
            <a:chOff x="4408354" y="2459366"/>
            <a:chExt cx="3780360" cy="77472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ABF1DE84-F4D3-4FD6-BCE3-D4F7FC913FB6}"/>
                    </a:ext>
                  </a:extLst>
                </p14:cNvPr>
                <p14:cNvContentPartPr/>
                <p14:nvPr/>
              </p14:nvContentPartPr>
              <p14:xfrm>
                <a:off x="4408354" y="2588606"/>
                <a:ext cx="3720960" cy="645480"/>
              </p14:xfrm>
            </p:contentPart>
          </mc:Choice>
          <mc:Fallback xmlns="">
            <p:pic>
              <p:nvPicPr>
                <p:cNvPr id="37" name="Ink 36">
                  <a:extLst>
                    <a:ext uri="{FF2B5EF4-FFF2-40B4-BE49-F238E27FC236}">
                      <a16:creationId xmlns:a16="http://schemas.microsoft.com/office/drawing/2014/main" id="{ABF1DE84-F4D3-4FD6-BCE3-D4F7FC913FB6}"/>
                    </a:ext>
                  </a:extLst>
                </p:cNvPr>
                <p:cNvPicPr/>
                <p:nvPr/>
              </p:nvPicPr>
              <p:blipFill>
                <a:blip r:embed="rId3"/>
                <a:stretch>
                  <a:fillRect/>
                </a:stretch>
              </p:blipFill>
              <p:spPr>
                <a:xfrm>
                  <a:off x="4372714" y="2552966"/>
                  <a:ext cx="37926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B98F60B7-E86C-4788-9321-3B433C8A9F03}"/>
                    </a:ext>
                  </a:extLst>
                </p14:cNvPr>
                <p14:cNvContentPartPr/>
                <p14:nvPr/>
              </p14:nvContentPartPr>
              <p14:xfrm>
                <a:off x="7989274" y="2459366"/>
                <a:ext cx="199440" cy="310680"/>
              </p14:xfrm>
            </p:contentPart>
          </mc:Choice>
          <mc:Fallback xmlns="">
            <p:pic>
              <p:nvPicPr>
                <p:cNvPr id="38" name="Ink 37">
                  <a:extLst>
                    <a:ext uri="{FF2B5EF4-FFF2-40B4-BE49-F238E27FC236}">
                      <a16:creationId xmlns:a16="http://schemas.microsoft.com/office/drawing/2014/main" id="{B98F60B7-E86C-4788-9321-3B433C8A9F03}"/>
                    </a:ext>
                  </a:extLst>
                </p:cNvPr>
                <p:cNvPicPr/>
                <p:nvPr/>
              </p:nvPicPr>
              <p:blipFill>
                <a:blip r:embed="rId5"/>
                <a:stretch>
                  <a:fillRect/>
                </a:stretch>
              </p:blipFill>
              <p:spPr>
                <a:xfrm>
                  <a:off x="7953274" y="2423726"/>
                  <a:ext cx="271080" cy="382320"/>
                </a:xfrm>
                <a:prstGeom prst="rect">
                  <a:avLst/>
                </a:prstGeom>
              </p:spPr>
            </p:pic>
          </mc:Fallback>
        </mc:AlternateContent>
      </p:grpSp>
    </p:spTree>
    <p:extLst>
      <p:ext uri="{BB962C8B-B14F-4D97-AF65-F5344CB8AC3E}">
        <p14:creationId xmlns:p14="http://schemas.microsoft.com/office/powerpoint/2010/main" val="165703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60089" y="230263"/>
            <a:ext cx="10871822" cy="646331"/>
          </a:xfrm>
          <a:prstGeom prst="rect">
            <a:avLst/>
          </a:prstGeom>
          <a:noFill/>
        </p:spPr>
        <p:txBody>
          <a:bodyPr wrap="none" rtlCol="0" anchor="t">
            <a:spAutoFit/>
          </a:bodyPr>
          <a:lstStyle/>
          <a:p>
            <a:r>
              <a:rPr lang="en-US" sz="2000" dirty="0">
                <a:solidFill>
                  <a:srgbClr val="FFFF00"/>
                </a:solidFill>
              </a:rPr>
              <a:t>Strong – Bounded Staleness – Session – Consistent Prefix – </a:t>
            </a:r>
            <a:r>
              <a:rPr lang="en-US" sz="3600" dirty="0">
                <a:solidFill>
                  <a:srgbClr val="FFFF00"/>
                </a:solidFill>
                <a:latin typeface="Aharoni" panose="02010803020104030203" pitchFamily="2" charset="-79"/>
                <a:cs typeface="Aharoni" panose="02010803020104030203" pitchFamily="2" charset="-79"/>
              </a:rPr>
              <a:t>Eventual Consistency</a:t>
            </a:r>
          </a:p>
        </p:txBody>
      </p:sp>
      <p:sp>
        <p:nvSpPr>
          <p:cNvPr id="41" name="Rectangle: Rounded Corners 40">
            <a:extLst>
              <a:ext uri="{FF2B5EF4-FFF2-40B4-BE49-F238E27FC236}">
                <a16:creationId xmlns:a16="http://schemas.microsoft.com/office/drawing/2014/main" id="{F9889803-BE8D-4BE3-B45A-1E1F2FE0BD12}"/>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42" name="Group 41">
            <a:extLst>
              <a:ext uri="{FF2B5EF4-FFF2-40B4-BE49-F238E27FC236}">
                <a16:creationId xmlns:a16="http://schemas.microsoft.com/office/drawing/2014/main" id="{7DEF6DA6-4621-41B5-88C0-EB7F504138BA}"/>
              </a:ext>
            </a:extLst>
          </p:cNvPr>
          <p:cNvGrpSpPr/>
          <p:nvPr/>
        </p:nvGrpSpPr>
        <p:grpSpPr>
          <a:xfrm>
            <a:off x="3358954" y="2193326"/>
            <a:ext cx="1292040" cy="281880"/>
            <a:chOff x="3358954" y="2193326"/>
            <a:chExt cx="1292040" cy="281880"/>
          </a:xfrm>
        </p:grpSpPr>
        <mc:AlternateContent xmlns:mc="http://schemas.openxmlformats.org/markup-compatibility/2006" xmlns:p14="http://schemas.microsoft.com/office/powerpoint/2010/main">
          <mc:Choice Requires="p14">
            <p:contentPart p14:bwMode="auto" r:id="rId3">
              <p14:nvContentPartPr>
                <p14:cNvPr id="43" name="Ink 42">
                  <a:extLst>
                    <a:ext uri="{FF2B5EF4-FFF2-40B4-BE49-F238E27FC236}">
                      <a16:creationId xmlns:a16="http://schemas.microsoft.com/office/drawing/2014/main" id="{58EA0B01-0B28-47A8-A1F9-CBCA0EC1E8BC}"/>
                    </a:ext>
                  </a:extLst>
                </p14:cNvPr>
                <p14:cNvContentPartPr/>
                <p14:nvPr/>
              </p14:nvContentPartPr>
              <p14:xfrm>
                <a:off x="3358954" y="2267486"/>
                <a:ext cx="1166760" cy="50040"/>
              </p14:xfrm>
            </p:contentPart>
          </mc:Choice>
          <mc:Fallback xmlns="">
            <p:pic>
              <p:nvPicPr>
                <p:cNvPr id="43" name="Ink 42">
                  <a:extLst>
                    <a:ext uri="{FF2B5EF4-FFF2-40B4-BE49-F238E27FC236}">
                      <a16:creationId xmlns:a16="http://schemas.microsoft.com/office/drawing/2014/main" id="{58EA0B01-0B28-47A8-A1F9-CBCA0EC1E8BC}"/>
                    </a:ext>
                  </a:extLst>
                </p:cNvPr>
                <p:cNvPicPr/>
                <p:nvPr/>
              </p:nvPicPr>
              <p:blipFill>
                <a:blip r:embed="rId4"/>
                <a:stretch>
                  <a:fillRect/>
                </a:stretch>
              </p:blipFill>
              <p:spPr>
                <a:xfrm>
                  <a:off x="3323314" y="2231486"/>
                  <a:ext cx="1238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200B3887-696B-4E76-926B-56F01AB2939A}"/>
                    </a:ext>
                  </a:extLst>
                </p14:cNvPr>
                <p14:cNvContentPartPr/>
                <p14:nvPr/>
              </p14:nvContentPartPr>
              <p14:xfrm>
                <a:off x="4435714" y="2193326"/>
                <a:ext cx="215280" cy="281880"/>
              </p14:xfrm>
            </p:contentPart>
          </mc:Choice>
          <mc:Fallback xmlns="">
            <p:pic>
              <p:nvPicPr>
                <p:cNvPr id="44" name="Ink 43">
                  <a:extLst>
                    <a:ext uri="{FF2B5EF4-FFF2-40B4-BE49-F238E27FC236}">
                      <a16:creationId xmlns:a16="http://schemas.microsoft.com/office/drawing/2014/main" id="{200B3887-696B-4E76-926B-56F01AB2939A}"/>
                    </a:ext>
                  </a:extLst>
                </p:cNvPr>
                <p:cNvPicPr/>
                <p:nvPr/>
              </p:nvPicPr>
              <p:blipFill>
                <a:blip r:embed="rId6"/>
                <a:stretch>
                  <a:fillRect/>
                </a:stretch>
              </p:blipFill>
              <p:spPr>
                <a:xfrm>
                  <a:off x="4399714" y="2157686"/>
                  <a:ext cx="286920" cy="353520"/>
                </a:xfrm>
                <a:prstGeom prst="rect">
                  <a:avLst/>
                </a:prstGeom>
              </p:spPr>
            </p:pic>
          </mc:Fallback>
        </mc:AlternateContent>
      </p:grpSp>
      <p:grpSp>
        <p:nvGrpSpPr>
          <p:cNvPr id="45" name="Group 44">
            <a:extLst>
              <a:ext uri="{FF2B5EF4-FFF2-40B4-BE49-F238E27FC236}">
                <a16:creationId xmlns:a16="http://schemas.microsoft.com/office/drawing/2014/main" id="{C583B9FC-F413-4541-AED2-31F879F017B0}"/>
              </a:ext>
            </a:extLst>
          </p:cNvPr>
          <p:cNvGrpSpPr/>
          <p:nvPr/>
        </p:nvGrpSpPr>
        <p:grpSpPr>
          <a:xfrm>
            <a:off x="3740554" y="1594286"/>
            <a:ext cx="1220040" cy="478800"/>
            <a:chOff x="3740554" y="1594286"/>
            <a:chExt cx="1220040" cy="478800"/>
          </a:xfrm>
        </p:grpSpPr>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4FB9783B-34DE-4AFC-9CF7-130F7DCC25F3}"/>
                    </a:ext>
                  </a:extLst>
                </p14:cNvPr>
                <p14:cNvContentPartPr/>
                <p14:nvPr/>
              </p14:nvContentPartPr>
              <p14:xfrm>
                <a:off x="3740554" y="1866446"/>
                <a:ext cx="245520" cy="206640"/>
              </p14:xfrm>
            </p:contentPart>
          </mc:Choice>
          <mc:Fallback xmlns="">
            <p:pic>
              <p:nvPicPr>
                <p:cNvPr id="46" name="Ink 45">
                  <a:extLst>
                    <a:ext uri="{FF2B5EF4-FFF2-40B4-BE49-F238E27FC236}">
                      <a16:creationId xmlns:a16="http://schemas.microsoft.com/office/drawing/2014/main" id="{4FB9783B-34DE-4AFC-9CF7-130F7DCC25F3}"/>
                    </a:ext>
                  </a:extLst>
                </p:cNvPr>
                <p:cNvPicPr/>
                <p:nvPr/>
              </p:nvPicPr>
              <p:blipFill>
                <a:blip r:embed="rId8"/>
                <a:stretch>
                  <a:fillRect/>
                </a:stretch>
              </p:blipFill>
              <p:spPr>
                <a:xfrm>
                  <a:off x="3704914" y="1830446"/>
                  <a:ext cx="317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A81A693-107F-4A09-B392-9C4EEA8B352E}"/>
                    </a:ext>
                  </a:extLst>
                </p14:cNvPr>
                <p14:cNvContentPartPr/>
                <p14:nvPr/>
              </p14:nvContentPartPr>
              <p14:xfrm>
                <a:off x="4144834" y="1837286"/>
                <a:ext cx="55440" cy="178200"/>
              </p14:xfrm>
            </p:contentPart>
          </mc:Choice>
          <mc:Fallback xmlns="">
            <p:pic>
              <p:nvPicPr>
                <p:cNvPr id="47" name="Ink 46">
                  <a:extLst>
                    <a:ext uri="{FF2B5EF4-FFF2-40B4-BE49-F238E27FC236}">
                      <a16:creationId xmlns:a16="http://schemas.microsoft.com/office/drawing/2014/main" id="{5A81A693-107F-4A09-B392-9C4EEA8B352E}"/>
                    </a:ext>
                  </a:extLst>
                </p:cNvPr>
                <p:cNvPicPr/>
                <p:nvPr/>
              </p:nvPicPr>
              <p:blipFill>
                <a:blip r:embed="rId10"/>
                <a:stretch>
                  <a:fillRect/>
                </a:stretch>
              </p:blipFill>
              <p:spPr>
                <a:xfrm>
                  <a:off x="4109194" y="1801286"/>
                  <a:ext cx="127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2D0883C0-2E84-46B9-9096-B3CBD86470BB}"/>
                    </a:ext>
                  </a:extLst>
                </p14:cNvPr>
                <p14:cNvContentPartPr/>
                <p14:nvPr/>
              </p14:nvContentPartPr>
              <p14:xfrm>
                <a:off x="4324474" y="1672406"/>
                <a:ext cx="15480" cy="19440"/>
              </p14:xfrm>
            </p:contentPart>
          </mc:Choice>
          <mc:Fallback xmlns="">
            <p:pic>
              <p:nvPicPr>
                <p:cNvPr id="48" name="Ink 47">
                  <a:extLst>
                    <a:ext uri="{FF2B5EF4-FFF2-40B4-BE49-F238E27FC236}">
                      <a16:creationId xmlns:a16="http://schemas.microsoft.com/office/drawing/2014/main" id="{2D0883C0-2E84-46B9-9096-B3CBD86470BB}"/>
                    </a:ext>
                  </a:extLst>
                </p:cNvPr>
                <p:cNvPicPr/>
                <p:nvPr/>
              </p:nvPicPr>
              <p:blipFill>
                <a:blip r:embed="rId12"/>
                <a:stretch>
                  <a:fillRect/>
                </a:stretch>
              </p:blipFill>
              <p:spPr>
                <a:xfrm>
                  <a:off x="4288474" y="1636766"/>
                  <a:ext cx="87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02F012C5-0E9C-4897-864D-11EAC5EF8870}"/>
                    </a:ext>
                  </a:extLst>
                </p14:cNvPr>
                <p14:cNvContentPartPr/>
                <p14:nvPr/>
              </p14:nvContentPartPr>
              <p14:xfrm>
                <a:off x="4378834" y="1846646"/>
                <a:ext cx="19800" cy="156960"/>
              </p14:xfrm>
            </p:contentPart>
          </mc:Choice>
          <mc:Fallback xmlns="">
            <p:pic>
              <p:nvPicPr>
                <p:cNvPr id="49" name="Ink 48">
                  <a:extLst>
                    <a:ext uri="{FF2B5EF4-FFF2-40B4-BE49-F238E27FC236}">
                      <a16:creationId xmlns:a16="http://schemas.microsoft.com/office/drawing/2014/main" id="{02F012C5-0E9C-4897-864D-11EAC5EF8870}"/>
                    </a:ext>
                  </a:extLst>
                </p:cNvPr>
                <p:cNvPicPr/>
                <p:nvPr/>
              </p:nvPicPr>
              <p:blipFill>
                <a:blip r:embed="rId14"/>
                <a:stretch>
                  <a:fillRect/>
                </a:stretch>
              </p:blipFill>
              <p:spPr>
                <a:xfrm>
                  <a:off x="4342834" y="1811006"/>
                  <a:ext cx="91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0F7DE11E-E98F-4531-A68A-5FF7F8EC432D}"/>
                    </a:ext>
                  </a:extLst>
                </p14:cNvPr>
                <p14:cNvContentPartPr/>
                <p14:nvPr/>
              </p14:nvContentPartPr>
              <p14:xfrm>
                <a:off x="4557034" y="1594286"/>
                <a:ext cx="57240" cy="392760"/>
              </p14:xfrm>
            </p:contentPart>
          </mc:Choice>
          <mc:Fallback xmlns="">
            <p:pic>
              <p:nvPicPr>
                <p:cNvPr id="50" name="Ink 49">
                  <a:extLst>
                    <a:ext uri="{FF2B5EF4-FFF2-40B4-BE49-F238E27FC236}">
                      <a16:creationId xmlns:a16="http://schemas.microsoft.com/office/drawing/2014/main" id="{0F7DE11E-E98F-4531-A68A-5FF7F8EC432D}"/>
                    </a:ext>
                  </a:extLst>
                </p:cNvPr>
                <p:cNvPicPr/>
                <p:nvPr/>
              </p:nvPicPr>
              <p:blipFill>
                <a:blip r:embed="rId16"/>
                <a:stretch>
                  <a:fillRect/>
                </a:stretch>
              </p:blipFill>
              <p:spPr>
                <a:xfrm>
                  <a:off x="4521394" y="1558286"/>
                  <a:ext cx="1288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61ACA851-2773-4AA0-A2F9-88037CAF156F}"/>
                    </a:ext>
                  </a:extLst>
                </p14:cNvPr>
                <p14:cNvContentPartPr/>
                <p14:nvPr/>
              </p14:nvContentPartPr>
              <p14:xfrm>
                <a:off x="4467394" y="1736846"/>
                <a:ext cx="155520" cy="37080"/>
              </p14:xfrm>
            </p:contentPart>
          </mc:Choice>
          <mc:Fallback xmlns="">
            <p:pic>
              <p:nvPicPr>
                <p:cNvPr id="51" name="Ink 50">
                  <a:extLst>
                    <a:ext uri="{FF2B5EF4-FFF2-40B4-BE49-F238E27FC236}">
                      <a16:creationId xmlns:a16="http://schemas.microsoft.com/office/drawing/2014/main" id="{61ACA851-2773-4AA0-A2F9-88037CAF156F}"/>
                    </a:ext>
                  </a:extLst>
                </p:cNvPr>
                <p:cNvPicPr/>
                <p:nvPr/>
              </p:nvPicPr>
              <p:blipFill>
                <a:blip r:embed="rId18"/>
                <a:stretch>
                  <a:fillRect/>
                </a:stretch>
              </p:blipFill>
              <p:spPr>
                <a:xfrm>
                  <a:off x="4431754" y="1700846"/>
                  <a:ext cx="227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B58248F0-6938-4674-AB28-C5A93479D939}"/>
                    </a:ext>
                  </a:extLst>
                </p14:cNvPr>
                <p14:cNvContentPartPr/>
                <p14:nvPr/>
              </p14:nvContentPartPr>
              <p14:xfrm>
                <a:off x="4756114" y="1768886"/>
                <a:ext cx="204480" cy="272160"/>
              </p14:xfrm>
            </p:contentPart>
          </mc:Choice>
          <mc:Fallback xmlns="">
            <p:pic>
              <p:nvPicPr>
                <p:cNvPr id="52" name="Ink 51">
                  <a:extLst>
                    <a:ext uri="{FF2B5EF4-FFF2-40B4-BE49-F238E27FC236}">
                      <a16:creationId xmlns:a16="http://schemas.microsoft.com/office/drawing/2014/main" id="{B58248F0-6938-4674-AB28-C5A93479D939}"/>
                    </a:ext>
                  </a:extLst>
                </p:cNvPr>
                <p:cNvPicPr/>
                <p:nvPr/>
              </p:nvPicPr>
              <p:blipFill>
                <a:blip r:embed="rId20"/>
                <a:stretch>
                  <a:fillRect/>
                </a:stretch>
              </p:blipFill>
              <p:spPr>
                <a:xfrm>
                  <a:off x="4720114" y="1732886"/>
                  <a:ext cx="276120" cy="343800"/>
                </a:xfrm>
                <a:prstGeom prst="rect">
                  <a:avLst/>
                </a:prstGeom>
              </p:spPr>
            </p:pic>
          </mc:Fallback>
        </mc:AlternateContent>
      </p:grpSp>
      <p:grpSp>
        <p:nvGrpSpPr>
          <p:cNvPr id="53" name="Group 52">
            <a:extLst>
              <a:ext uri="{FF2B5EF4-FFF2-40B4-BE49-F238E27FC236}">
                <a16:creationId xmlns:a16="http://schemas.microsoft.com/office/drawing/2014/main" id="{4562DD16-95B3-4263-8DFE-5237E3B16770}"/>
              </a:ext>
            </a:extLst>
          </p:cNvPr>
          <p:cNvGrpSpPr/>
          <p:nvPr/>
        </p:nvGrpSpPr>
        <p:grpSpPr>
          <a:xfrm>
            <a:off x="6642154" y="1968686"/>
            <a:ext cx="451080" cy="603720"/>
            <a:chOff x="6642154" y="1968686"/>
            <a:chExt cx="451080" cy="603720"/>
          </a:xfrm>
        </p:grpSpPr>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17697213-15B9-4213-81CF-65990133742D}"/>
                    </a:ext>
                  </a:extLst>
                </p14:cNvPr>
                <p14:cNvContentPartPr/>
                <p14:nvPr/>
              </p14:nvContentPartPr>
              <p14:xfrm>
                <a:off x="6642154" y="1968686"/>
                <a:ext cx="306360" cy="603720"/>
              </p14:xfrm>
            </p:contentPart>
          </mc:Choice>
          <mc:Fallback xmlns="">
            <p:pic>
              <p:nvPicPr>
                <p:cNvPr id="54" name="Ink 53">
                  <a:extLst>
                    <a:ext uri="{FF2B5EF4-FFF2-40B4-BE49-F238E27FC236}">
                      <a16:creationId xmlns:a16="http://schemas.microsoft.com/office/drawing/2014/main" id="{17697213-15B9-4213-81CF-65990133742D}"/>
                    </a:ext>
                  </a:extLst>
                </p:cNvPr>
                <p:cNvPicPr/>
                <p:nvPr/>
              </p:nvPicPr>
              <p:blipFill>
                <a:blip r:embed="rId22"/>
                <a:stretch>
                  <a:fillRect/>
                </a:stretch>
              </p:blipFill>
              <p:spPr>
                <a:xfrm>
                  <a:off x="6606154" y="1933046"/>
                  <a:ext cx="378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54937BCE-7206-4E33-93DB-917A94A66D70}"/>
                    </a:ext>
                  </a:extLst>
                </p14:cNvPr>
                <p14:cNvContentPartPr/>
                <p14:nvPr/>
              </p14:nvContentPartPr>
              <p14:xfrm>
                <a:off x="6966514" y="1977326"/>
                <a:ext cx="126720" cy="526680"/>
              </p14:xfrm>
            </p:contentPart>
          </mc:Choice>
          <mc:Fallback xmlns="">
            <p:pic>
              <p:nvPicPr>
                <p:cNvPr id="55" name="Ink 54">
                  <a:extLst>
                    <a:ext uri="{FF2B5EF4-FFF2-40B4-BE49-F238E27FC236}">
                      <a16:creationId xmlns:a16="http://schemas.microsoft.com/office/drawing/2014/main" id="{54937BCE-7206-4E33-93DB-917A94A66D70}"/>
                    </a:ext>
                  </a:extLst>
                </p:cNvPr>
                <p:cNvPicPr/>
                <p:nvPr/>
              </p:nvPicPr>
              <p:blipFill>
                <a:blip r:embed="rId24"/>
                <a:stretch>
                  <a:fillRect/>
                </a:stretch>
              </p:blipFill>
              <p:spPr>
                <a:xfrm>
                  <a:off x="6930874" y="1941686"/>
                  <a:ext cx="19836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E6FE07E-4C6D-43A2-91FB-40F695AF7ACD}"/>
                    </a:ext>
                  </a:extLst>
                </p14:cNvPr>
                <p14:cNvContentPartPr/>
                <p14:nvPr/>
              </p14:nvContentPartPr>
              <p14:xfrm>
                <a:off x="6753394" y="2330846"/>
                <a:ext cx="294480" cy="29160"/>
              </p14:xfrm>
            </p:contentPart>
          </mc:Choice>
          <mc:Fallback xmlns="">
            <p:pic>
              <p:nvPicPr>
                <p:cNvPr id="56" name="Ink 55">
                  <a:extLst>
                    <a:ext uri="{FF2B5EF4-FFF2-40B4-BE49-F238E27FC236}">
                      <a16:creationId xmlns:a16="http://schemas.microsoft.com/office/drawing/2014/main" id="{1E6FE07E-4C6D-43A2-91FB-40F695AF7ACD}"/>
                    </a:ext>
                  </a:extLst>
                </p:cNvPr>
                <p:cNvPicPr/>
                <p:nvPr/>
              </p:nvPicPr>
              <p:blipFill>
                <a:blip r:embed="rId26"/>
                <a:stretch>
                  <a:fillRect/>
                </a:stretch>
              </p:blipFill>
              <p:spPr>
                <a:xfrm>
                  <a:off x="6717394" y="2295206"/>
                  <a:ext cx="36612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57" name="Ink 56">
                <a:extLst>
                  <a:ext uri="{FF2B5EF4-FFF2-40B4-BE49-F238E27FC236}">
                    <a16:creationId xmlns:a16="http://schemas.microsoft.com/office/drawing/2014/main" id="{9B914791-B86A-4047-967F-10C8A148A7C8}"/>
                  </a:ext>
                </a:extLst>
              </p14:cNvPr>
              <p14:cNvContentPartPr/>
              <p14:nvPr/>
            </p14:nvContentPartPr>
            <p14:xfrm>
              <a:off x="8603434" y="1943846"/>
              <a:ext cx="470880" cy="450720"/>
            </p14:xfrm>
          </p:contentPart>
        </mc:Choice>
        <mc:Fallback xmlns="">
          <p:pic>
            <p:nvPicPr>
              <p:cNvPr id="57" name="Ink 56">
                <a:extLst>
                  <a:ext uri="{FF2B5EF4-FFF2-40B4-BE49-F238E27FC236}">
                    <a16:creationId xmlns:a16="http://schemas.microsoft.com/office/drawing/2014/main" id="{9B914791-B86A-4047-967F-10C8A148A7C8}"/>
                  </a:ext>
                </a:extLst>
              </p:cNvPr>
              <p:cNvPicPr/>
              <p:nvPr/>
            </p:nvPicPr>
            <p:blipFill>
              <a:blip r:embed="rId28"/>
              <a:stretch>
                <a:fillRect/>
              </a:stretch>
            </p:blipFill>
            <p:spPr>
              <a:xfrm>
                <a:off x="8567794" y="1908206"/>
                <a:ext cx="542520" cy="522360"/>
              </a:xfrm>
              <a:prstGeom prst="rect">
                <a:avLst/>
              </a:prstGeom>
            </p:spPr>
          </p:pic>
        </mc:Fallback>
      </mc:AlternateContent>
      <p:grpSp>
        <p:nvGrpSpPr>
          <p:cNvPr id="59" name="Group 58">
            <a:extLst>
              <a:ext uri="{FF2B5EF4-FFF2-40B4-BE49-F238E27FC236}">
                <a16:creationId xmlns:a16="http://schemas.microsoft.com/office/drawing/2014/main" id="{915AC2CF-2EB8-42E0-B7F5-4FBAC997B922}"/>
              </a:ext>
            </a:extLst>
          </p:cNvPr>
          <p:cNvGrpSpPr/>
          <p:nvPr/>
        </p:nvGrpSpPr>
        <p:grpSpPr>
          <a:xfrm>
            <a:off x="7715674" y="1907486"/>
            <a:ext cx="277920" cy="567720"/>
            <a:chOff x="7715674" y="1907486"/>
            <a:chExt cx="277920" cy="567720"/>
          </a:xfrm>
        </p:grpSpPr>
        <mc:AlternateContent xmlns:mc="http://schemas.openxmlformats.org/markup-compatibility/2006" xmlns:p14="http://schemas.microsoft.com/office/powerpoint/2010/main">
          <mc:Choice Requires="p14">
            <p:contentPart p14:bwMode="auto" r:id="rId29">
              <p14:nvContentPartPr>
                <p14:cNvPr id="60" name="Ink 59">
                  <a:extLst>
                    <a:ext uri="{FF2B5EF4-FFF2-40B4-BE49-F238E27FC236}">
                      <a16:creationId xmlns:a16="http://schemas.microsoft.com/office/drawing/2014/main" id="{D1EA0968-0B78-4840-B41C-E9FEBA810885}"/>
                    </a:ext>
                  </a:extLst>
                </p14:cNvPr>
                <p14:cNvContentPartPr/>
                <p14:nvPr/>
              </p14:nvContentPartPr>
              <p14:xfrm>
                <a:off x="7715674" y="1975886"/>
                <a:ext cx="39240" cy="440640"/>
              </p14:xfrm>
            </p:contentPart>
          </mc:Choice>
          <mc:Fallback xmlns="">
            <p:pic>
              <p:nvPicPr>
                <p:cNvPr id="60" name="Ink 59">
                  <a:extLst>
                    <a:ext uri="{FF2B5EF4-FFF2-40B4-BE49-F238E27FC236}">
                      <a16:creationId xmlns:a16="http://schemas.microsoft.com/office/drawing/2014/main" id="{D1EA0968-0B78-4840-B41C-E9FEBA810885}"/>
                    </a:ext>
                  </a:extLst>
                </p:cNvPr>
                <p:cNvPicPr/>
                <p:nvPr/>
              </p:nvPicPr>
              <p:blipFill>
                <a:blip r:embed="rId31"/>
                <a:stretch>
                  <a:fillRect/>
                </a:stretch>
              </p:blipFill>
              <p:spPr>
                <a:xfrm>
                  <a:off x="7679674" y="1939886"/>
                  <a:ext cx="1108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48A75359-B965-4758-AAE5-CA917F68532E}"/>
                    </a:ext>
                  </a:extLst>
                </p14:cNvPr>
                <p14:cNvContentPartPr/>
                <p14:nvPr/>
              </p14:nvContentPartPr>
              <p14:xfrm>
                <a:off x="7721794" y="1907486"/>
                <a:ext cx="271800" cy="567720"/>
              </p14:xfrm>
            </p:contentPart>
          </mc:Choice>
          <mc:Fallback xmlns="">
            <p:pic>
              <p:nvPicPr>
                <p:cNvPr id="61" name="Ink 60">
                  <a:extLst>
                    <a:ext uri="{FF2B5EF4-FFF2-40B4-BE49-F238E27FC236}">
                      <a16:creationId xmlns:a16="http://schemas.microsoft.com/office/drawing/2014/main" id="{48A75359-B965-4758-AAE5-CA917F68532E}"/>
                    </a:ext>
                  </a:extLst>
                </p:cNvPr>
                <p:cNvPicPr/>
                <p:nvPr/>
              </p:nvPicPr>
              <p:blipFill>
                <a:blip r:embed="rId33"/>
                <a:stretch>
                  <a:fillRect/>
                </a:stretch>
              </p:blipFill>
              <p:spPr>
                <a:xfrm>
                  <a:off x="7685794" y="1871846"/>
                  <a:ext cx="343440" cy="639360"/>
                </a:xfrm>
                <a:prstGeom prst="rect">
                  <a:avLst/>
                </a:prstGeom>
              </p:spPr>
            </p:pic>
          </mc:Fallback>
        </mc:AlternateContent>
      </p:grpSp>
      <p:grpSp>
        <p:nvGrpSpPr>
          <p:cNvPr id="64" name="Group 63">
            <a:extLst>
              <a:ext uri="{FF2B5EF4-FFF2-40B4-BE49-F238E27FC236}">
                <a16:creationId xmlns:a16="http://schemas.microsoft.com/office/drawing/2014/main" id="{E249F73D-3EF1-4803-8E5E-02420C543895}"/>
              </a:ext>
            </a:extLst>
          </p:cNvPr>
          <p:cNvGrpSpPr/>
          <p:nvPr/>
        </p:nvGrpSpPr>
        <p:grpSpPr>
          <a:xfrm>
            <a:off x="9531154" y="1894526"/>
            <a:ext cx="321120" cy="505800"/>
            <a:chOff x="9531154" y="1894526"/>
            <a:chExt cx="321120" cy="505800"/>
          </a:xfrm>
        </p:grpSpPr>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3C265877-834C-458E-B054-A7C17D12C524}"/>
                    </a:ext>
                  </a:extLst>
                </p14:cNvPr>
                <p14:cNvContentPartPr/>
                <p14:nvPr/>
              </p14:nvContentPartPr>
              <p14:xfrm>
                <a:off x="9554554" y="1894526"/>
                <a:ext cx="38520" cy="505800"/>
              </p14:xfrm>
            </p:contentPart>
          </mc:Choice>
          <mc:Fallback xmlns="">
            <p:pic>
              <p:nvPicPr>
                <p:cNvPr id="65" name="Ink 64">
                  <a:extLst>
                    <a:ext uri="{FF2B5EF4-FFF2-40B4-BE49-F238E27FC236}">
                      <a16:creationId xmlns:a16="http://schemas.microsoft.com/office/drawing/2014/main" id="{3C265877-834C-458E-B054-A7C17D12C524}"/>
                    </a:ext>
                  </a:extLst>
                </p:cNvPr>
                <p:cNvPicPr/>
                <p:nvPr/>
              </p:nvPicPr>
              <p:blipFill>
                <a:blip r:embed="rId39"/>
                <a:stretch>
                  <a:fillRect/>
                </a:stretch>
              </p:blipFill>
              <p:spPr>
                <a:xfrm>
                  <a:off x="9518914" y="1858886"/>
                  <a:ext cx="110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ADC7D761-E9CB-45B2-BF82-9935F0808BD4}"/>
                    </a:ext>
                  </a:extLst>
                </p14:cNvPr>
                <p14:cNvContentPartPr/>
                <p14:nvPr/>
              </p14:nvContentPartPr>
              <p14:xfrm>
                <a:off x="9531154" y="1925486"/>
                <a:ext cx="321120" cy="444960"/>
              </p14:xfrm>
            </p:contentPart>
          </mc:Choice>
          <mc:Fallback xmlns="">
            <p:pic>
              <p:nvPicPr>
                <p:cNvPr id="66" name="Ink 65">
                  <a:extLst>
                    <a:ext uri="{FF2B5EF4-FFF2-40B4-BE49-F238E27FC236}">
                      <a16:creationId xmlns:a16="http://schemas.microsoft.com/office/drawing/2014/main" id="{ADC7D761-E9CB-45B2-BF82-9935F0808BD4}"/>
                    </a:ext>
                  </a:extLst>
                </p:cNvPr>
                <p:cNvPicPr/>
                <p:nvPr/>
              </p:nvPicPr>
              <p:blipFill>
                <a:blip r:embed="rId41"/>
                <a:stretch>
                  <a:fillRect/>
                </a:stretch>
              </p:blipFill>
              <p:spPr>
                <a:xfrm>
                  <a:off x="9495514" y="1889486"/>
                  <a:ext cx="392760" cy="516600"/>
                </a:xfrm>
                <a:prstGeom prst="rect">
                  <a:avLst/>
                </a:prstGeom>
              </p:spPr>
            </p:pic>
          </mc:Fallback>
        </mc:AlternateContent>
      </p:grpSp>
      <p:sp>
        <p:nvSpPr>
          <p:cNvPr id="69" name="Rectangle: Rounded Corners 68">
            <a:extLst>
              <a:ext uri="{FF2B5EF4-FFF2-40B4-BE49-F238E27FC236}">
                <a16:creationId xmlns:a16="http://schemas.microsoft.com/office/drawing/2014/main" id="{EFDC1D85-4766-4BDD-A60F-86200E293856}"/>
              </a:ext>
            </a:extLst>
          </p:cNvPr>
          <p:cNvSpPr/>
          <p:nvPr/>
        </p:nvSpPr>
        <p:spPr>
          <a:xfrm>
            <a:off x="8516804" y="3738434"/>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sp>
        <p:nvSpPr>
          <p:cNvPr id="71" name="Rectangle: Rounded Corners 70">
            <a:extLst>
              <a:ext uri="{FF2B5EF4-FFF2-40B4-BE49-F238E27FC236}">
                <a16:creationId xmlns:a16="http://schemas.microsoft.com/office/drawing/2014/main" id="{DAFA2E60-1D0C-40FB-A046-B71592DE48CA}"/>
              </a:ext>
            </a:extLst>
          </p:cNvPr>
          <p:cNvSpPr/>
          <p:nvPr/>
        </p:nvSpPr>
        <p:spPr>
          <a:xfrm>
            <a:off x="4956910" y="3810977"/>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mc:AlternateContent xmlns:mc="http://schemas.openxmlformats.org/markup-compatibility/2006" xmlns:p14="http://schemas.microsoft.com/office/powerpoint/2010/main">
        <mc:Choice Requires="p14">
          <p:contentPart p14:bwMode="auto" r:id="rId42">
            <p14:nvContentPartPr>
              <p14:cNvPr id="73" name="Ink 72">
                <a:extLst>
                  <a:ext uri="{FF2B5EF4-FFF2-40B4-BE49-F238E27FC236}">
                    <a16:creationId xmlns:a16="http://schemas.microsoft.com/office/drawing/2014/main" id="{3A842FF9-D10B-4F76-B788-A79745CEE3B2}"/>
                  </a:ext>
                </a:extLst>
              </p14:cNvPr>
              <p14:cNvContentPartPr/>
              <p14:nvPr/>
            </p14:nvContentPartPr>
            <p14:xfrm>
              <a:off x="3529234" y="2965166"/>
              <a:ext cx="1154880" cy="207720"/>
            </p14:xfrm>
          </p:contentPart>
        </mc:Choice>
        <mc:Fallback xmlns="">
          <p:pic>
            <p:nvPicPr>
              <p:cNvPr id="73" name="Ink 72">
                <a:extLst>
                  <a:ext uri="{FF2B5EF4-FFF2-40B4-BE49-F238E27FC236}">
                    <a16:creationId xmlns:a16="http://schemas.microsoft.com/office/drawing/2014/main" id="{3A842FF9-D10B-4F76-B788-A79745CEE3B2}"/>
                  </a:ext>
                </a:extLst>
              </p:cNvPr>
              <p:cNvPicPr/>
              <p:nvPr/>
            </p:nvPicPr>
            <p:blipFill>
              <a:blip r:embed="rId47"/>
              <a:stretch>
                <a:fillRect/>
              </a:stretch>
            </p:blipFill>
            <p:spPr>
              <a:xfrm>
                <a:off x="3493594" y="2929526"/>
                <a:ext cx="1226520" cy="279360"/>
              </a:xfrm>
              <a:prstGeom prst="rect">
                <a:avLst/>
              </a:prstGeom>
            </p:spPr>
          </p:pic>
        </mc:Fallback>
      </mc:AlternateContent>
      <p:grpSp>
        <p:nvGrpSpPr>
          <p:cNvPr id="80" name="Group 79">
            <a:extLst>
              <a:ext uri="{FF2B5EF4-FFF2-40B4-BE49-F238E27FC236}">
                <a16:creationId xmlns:a16="http://schemas.microsoft.com/office/drawing/2014/main" id="{94895D9A-8BA9-4695-BE17-5FAFD1EE4FAE}"/>
              </a:ext>
            </a:extLst>
          </p:cNvPr>
          <p:cNvGrpSpPr/>
          <p:nvPr/>
        </p:nvGrpSpPr>
        <p:grpSpPr>
          <a:xfrm>
            <a:off x="3544714" y="2304206"/>
            <a:ext cx="1465560" cy="1071720"/>
            <a:chOff x="3544714" y="2304206"/>
            <a:chExt cx="1465560" cy="1071720"/>
          </a:xfrm>
        </p:grpSpPr>
        <mc:AlternateContent xmlns:mc="http://schemas.openxmlformats.org/markup-compatibility/2006" xmlns:p14="http://schemas.microsoft.com/office/powerpoint/2010/main">
          <mc:Choice Requires="p14">
            <p:contentPart p14:bwMode="auto" r:id="rId48">
              <p14:nvContentPartPr>
                <p14:cNvPr id="75" name="Ink 74">
                  <a:extLst>
                    <a:ext uri="{FF2B5EF4-FFF2-40B4-BE49-F238E27FC236}">
                      <a16:creationId xmlns:a16="http://schemas.microsoft.com/office/drawing/2014/main" id="{C7387584-FFFD-40AA-B2C6-7646019514B0}"/>
                    </a:ext>
                  </a:extLst>
                </p14:cNvPr>
                <p14:cNvContentPartPr/>
                <p14:nvPr/>
              </p14:nvContentPartPr>
              <p14:xfrm>
                <a:off x="3544714" y="2923766"/>
                <a:ext cx="266760" cy="452160"/>
              </p14:xfrm>
            </p:contentPart>
          </mc:Choice>
          <mc:Fallback xmlns="">
            <p:pic>
              <p:nvPicPr>
                <p:cNvPr id="75" name="Ink 74">
                  <a:extLst>
                    <a:ext uri="{FF2B5EF4-FFF2-40B4-BE49-F238E27FC236}">
                      <a16:creationId xmlns:a16="http://schemas.microsoft.com/office/drawing/2014/main" id="{C7387584-FFFD-40AA-B2C6-7646019514B0}"/>
                    </a:ext>
                  </a:extLst>
                </p:cNvPr>
                <p:cNvPicPr/>
                <p:nvPr/>
              </p:nvPicPr>
              <p:blipFill>
                <a:blip r:embed="rId49"/>
                <a:stretch>
                  <a:fillRect/>
                </a:stretch>
              </p:blipFill>
              <p:spPr>
                <a:xfrm>
                  <a:off x="3508714" y="2887766"/>
                  <a:ext cx="33840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 name="Ink 75">
                  <a:extLst>
                    <a:ext uri="{FF2B5EF4-FFF2-40B4-BE49-F238E27FC236}">
                      <a16:creationId xmlns:a16="http://schemas.microsoft.com/office/drawing/2014/main" id="{0F6E1797-E8E6-4147-BA0D-23BABA656935}"/>
                    </a:ext>
                  </a:extLst>
                </p14:cNvPr>
                <p14:cNvContentPartPr/>
                <p14:nvPr/>
              </p14:nvContentPartPr>
              <p14:xfrm>
                <a:off x="3951874" y="2752766"/>
                <a:ext cx="181800" cy="279000"/>
              </p14:xfrm>
            </p:contentPart>
          </mc:Choice>
          <mc:Fallback xmlns="">
            <p:pic>
              <p:nvPicPr>
                <p:cNvPr id="76" name="Ink 75">
                  <a:extLst>
                    <a:ext uri="{FF2B5EF4-FFF2-40B4-BE49-F238E27FC236}">
                      <a16:creationId xmlns:a16="http://schemas.microsoft.com/office/drawing/2014/main" id="{0F6E1797-E8E6-4147-BA0D-23BABA656935}"/>
                    </a:ext>
                  </a:extLst>
                </p:cNvPr>
                <p:cNvPicPr/>
                <p:nvPr/>
              </p:nvPicPr>
              <p:blipFill>
                <a:blip r:embed="rId51"/>
                <a:stretch>
                  <a:fillRect/>
                </a:stretch>
              </p:blipFill>
              <p:spPr>
                <a:xfrm>
                  <a:off x="3916234" y="2717126"/>
                  <a:ext cx="2534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7" name="Ink 76">
                  <a:extLst>
                    <a:ext uri="{FF2B5EF4-FFF2-40B4-BE49-F238E27FC236}">
                      <a16:creationId xmlns:a16="http://schemas.microsoft.com/office/drawing/2014/main" id="{122DA683-733F-4262-8B23-0A8ED9A2CC86}"/>
                    </a:ext>
                  </a:extLst>
                </p14:cNvPr>
                <p14:cNvContentPartPr/>
                <p14:nvPr/>
              </p14:nvContentPartPr>
              <p14:xfrm>
                <a:off x="4167514" y="2828006"/>
                <a:ext cx="250200" cy="122760"/>
              </p14:xfrm>
            </p:contentPart>
          </mc:Choice>
          <mc:Fallback xmlns="">
            <p:pic>
              <p:nvPicPr>
                <p:cNvPr id="77" name="Ink 76">
                  <a:extLst>
                    <a:ext uri="{FF2B5EF4-FFF2-40B4-BE49-F238E27FC236}">
                      <a16:creationId xmlns:a16="http://schemas.microsoft.com/office/drawing/2014/main" id="{122DA683-733F-4262-8B23-0A8ED9A2CC86}"/>
                    </a:ext>
                  </a:extLst>
                </p:cNvPr>
                <p:cNvPicPr/>
                <p:nvPr/>
              </p:nvPicPr>
              <p:blipFill>
                <a:blip r:embed="rId53"/>
                <a:stretch>
                  <a:fillRect/>
                </a:stretch>
              </p:blipFill>
              <p:spPr>
                <a:xfrm>
                  <a:off x="4131514" y="2792006"/>
                  <a:ext cx="321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8" name="Ink 77">
                  <a:extLst>
                    <a:ext uri="{FF2B5EF4-FFF2-40B4-BE49-F238E27FC236}">
                      <a16:creationId xmlns:a16="http://schemas.microsoft.com/office/drawing/2014/main" id="{3981DE7C-5B9A-4400-A9B3-429576DDD846}"/>
                    </a:ext>
                  </a:extLst>
                </p14:cNvPr>
                <p14:cNvContentPartPr/>
                <p14:nvPr/>
              </p14:nvContentPartPr>
              <p14:xfrm>
                <a:off x="4492594" y="2725046"/>
                <a:ext cx="181440" cy="198000"/>
              </p14:xfrm>
            </p:contentPart>
          </mc:Choice>
          <mc:Fallback xmlns="">
            <p:pic>
              <p:nvPicPr>
                <p:cNvPr id="78" name="Ink 77">
                  <a:extLst>
                    <a:ext uri="{FF2B5EF4-FFF2-40B4-BE49-F238E27FC236}">
                      <a16:creationId xmlns:a16="http://schemas.microsoft.com/office/drawing/2014/main" id="{3981DE7C-5B9A-4400-A9B3-429576DDD846}"/>
                    </a:ext>
                  </a:extLst>
                </p:cNvPr>
                <p:cNvPicPr/>
                <p:nvPr/>
              </p:nvPicPr>
              <p:blipFill>
                <a:blip r:embed="rId55"/>
                <a:stretch>
                  <a:fillRect/>
                </a:stretch>
              </p:blipFill>
              <p:spPr>
                <a:xfrm>
                  <a:off x="4456594" y="2689406"/>
                  <a:ext cx="253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id="{20D35A53-0697-40C1-BF5A-39ACC969BAAE}"/>
                    </a:ext>
                  </a:extLst>
                </p14:cNvPr>
                <p14:cNvContentPartPr/>
                <p14:nvPr/>
              </p14:nvContentPartPr>
              <p14:xfrm>
                <a:off x="4776634" y="2304206"/>
                <a:ext cx="233640" cy="595800"/>
              </p14:xfrm>
            </p:contentPart>
          </mc:Choice>
          <mc:Fallback xmlns="">
            <p:pic>
              <p:nvPicPr>
                <p:cNvPr id="79" name="Ink 78">
                  <a:extLst>
                    <a:ext uri="{FF2B5EF4-FFF2-40B4-BE49-F238E27FC236}">
                      <a16:creationId xmlns:a16="http://schemas.microsoft.com/office/drawing/2014/main" id="{20D35A53-0697-40C1-BF5A-39ACC969BAAE}"/>
                    </a:ext>
                  </a:extLst>
                </p:cNvPr>
                <p:cNvPicPr/>
                <p:nvPr/>
              </p:nvPicPr>
              <p:blipFill>
                <a:blip r:embed="rId57"/>
                <a:stretch>
                  <a:fillRect/>
                </a:stretch>
              </p:blipFill>
              <p:spPr>
                <a:xfrm>
                  <a:off x="4740634" y="2268566"/>
                  <a:ext cx="305280" cy="667440"/>
                </a:xfrm>
                <a:prstGeom prst="rect">
                  <a:avLst/>
                </a:prstGeom>
              </p:spPr>
            </p:pic>
          </mc:Fallback>
        </mc:AlternateContent>
      </p:grpSp>
      <p:grpSp>
        <p:nvGrpSpPr>
          <p:cNvPr id="101" name="Group 100">
            <a:extLst>
              <a:ext uri="{FF2B5EF4-FFF2-40B4-BE49-F238E27FC236}">
                <a16:creationId xmlns:a16="http://schemas.microsoft.com/office/drawing/2014/main" id="{36909B7D-9451-4677-BA8D-1DF3E58AA089}"/>
              </a:ext>
            </a:extLst>
          </p:cNvPr>
          <p:cNvGrpSpPr/>
          <p:nvPr/>
        </p:nvGrpSpPr>
        <p:grpSpPr>
          <a:xfrm>
            <a:off x="6423994" y="2803526"/>
            <a:ext cx="1572840" cy="921600"/>
            <a:chOff x="6423994" y="2803526"/>
            <a:chExt cx="1572840" cy="921600"/>
          </a:xfrm>
        </p:grpSpPr>
        <mc:AlternateContent xmlns:mc="http://schemas.openxmlformats.org/markup-compatibility/2006" xmlns:p14="http://schemas.microsoft.com/office/powerpoint/2010/main">
          <mc:Choice Requires="p14">
            <p:contentPart p14:bwMode="auto" r:id="rId58">
              <p14:nvContentPartPr>
                <p14:cNvPr id="81" name="Ink 80">
                  <a:extLst>
                    <a:ext uri="{FF2B5EF4-FFF2-40B4-BE49-F238E27FC236}">
                      <a16:creationId xmlns:a16="http://schemas.microsoft.com/office/drawing/2014/main" id="{63B782A3-707F-4401-8E42-B5B5C121396E}"/>
                    </a:ext>
                  </a:extLst>
                </p14:cNvPr>
                <p14:cNvContentPartPr/>
                <p14:nvPr/>
              </p14:nvContentPartPr>
              <p14:xfrm>
                <a:off x="6484834" y="3032846"/>
                <a:ext cx="541080" cy="677160"/>
              </p14:xfrm>
            </p:contentPart>
          </mc:Choice>
          <mc:Fallback xmlns="">
            <p:pic>
              <p:nvPicPr>
                <p:cNvPr id="81" name="Ink 80">
                  <a:extLst>
                    <a:ext uri="{FF2B5EF4-FFF2-40B4-BE49-F238E27FC236}">
                      <a16:creationId xmlns:a16="http://schemas.microsoft.com/office/drawing/2014/main" id="{63B782A3-707F-4401-8E42-B5B5C121396E}"/>
                    </a:ext>
                  </a:extLst>
                </p:cNvPr>
                <p:cNvPicPr/>
                <p:nvPr/>
              </p:nvPicPr>
              <p:blipFill>
                <a:blip r:embed="rId59"/>
                <a:stretch>
                  <a:fillRect/>
                </a:stretch>
              </p:blipFill>
              <p:spPr>
                <a:xfrm>
                  <a:off x="6449194" y="2996846"/>
                  <a:ext cx="61272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2" name="Ink 81">
                  <a:extLst>
                    <a:ext uri="{FF2B5EF4-FFF2-40B4-BE49-F238E27FC236}">
                      <a16:creationId xmlns:a16="http://schemas.microsoft.com/office/drawing/2014/main" id="{F93704A1-2956-4EE3-A6CA-F5F71612B896}"/>
                    </a:ext>
                  </a:extLst>
                </p14:cNvPr>
                <p14:cNvContentPartPr/>
                <p14:nvPr/>
              </p14:nvContentPartPr>
              <p14:xfrm>
                <a:off x="6423994" y="3596606"/>
                <a:ext cx="270720" cy="128520"/>
              </p14:xfrm>
            </p:contentPart>
          </mc:Choice>
          <mc:Fallback xmlns="">
            <p:pic>
              <p:nvPicPr>
                <p:cNvPr id="82" name="Ink 81">
                  <a:extLst>
                    <a:ext uri="{FF2B5EF4-FFF2-40B4-BE49-F238E27FC236}">
                      <a16:creationId xmlns:a16="http://schemas.microsoft.com/office/drawing/2014/main" id="{F93704A1-2956-4EE3-A6CA-F5F71612B896}"/>
                    </a:ext>
                  </a:extLst>
                </p:cNvPr>
                <p:cNvPicPr/>
                <p:nvPr/>
              </p:nvPicPr>
              <p:blipFill>
                <a:blip r:embed="rId61"/>
                <a:stretch>
                  <a:fillRect/>
                </a:stretch>
              </p:blipFill>
              <p:spPr>
                <a:xfrm>
                  <a:off x="6387994" y="3560966"/>
                  <a:ext cx="342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D79622C9-7BB6-4976-901C-4EBF26FC2C50}"/>
                    </a:ext>
                  </a:extLst>
                </p14:cNvPr>
                <p14:cNvContentPartPr/>
                <p14:nvPr/>
              </p14:nvContentPartPr>
              <p14:xfrm>
                <a:off x="6999274" y="3215726"/>
                <a:ext cx="135000" cy="248760"/>
              </p14:xfrm>
            </p:contentPart>
          </mc:Choice>
          <mc:Fallback xmlns="">
            <p:pic>
              <p:nvPicPr>
                <p:cNvPr id="97" name="Ink 96">
                  <a:extLst>
                    <a:ext uri="{FF2B5EF4-FFF2-40B4-BE49-F238E27FC236}">
                      <a16:creationId xmlns:a16="http://schemas.microsoft.com/office/drawing/2014/main" id="{D79622C9-7BB6-4976-901C-4EBF26FC2C50}"/>
                    </a:ext>
                  </a:extLst>
                </p:cNvPr>
                <p:cNvPicPr/>
                <p:nvPr/>
              </p:nvPicPr>
              <p:blipFill>
                <a:blip r:embed="rId63"/>
                <a:stretch>
                  <a:fillRect/>
                </a:stretch>
              </p:blipFill>
              <p:spPr>
                <a:xfrm>
                  <a:off x="6963274" y="3179726"/>
                  <a:ext cx="206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8" name="Ink 97">
                  <a:extLst>
                    <a:ext uri="{FF2B5EF4-FFF2-40B4-BE49-F238E27FC236}">
                      <a16:creationId xmlns:a16="http://schemas.microsoft.com/office/drawing/2014/main" id="{5A3D40DB-E488-411B-9001-8D3CE116CCEF}"/>
                    </a:ext>
                  </a:extLst>
                </p14:cNvPr>
                <p14:cNvContentPartPr/>
                <p14:nvPr/>
              </p14:nvContentPartPr>
              <p14:xfrm>
                <a:off x="7201234" y="3181166"/>
                <a:ext cx="152280" cy="210240"/>
              </p14:xfrm>
            </p:contentPart>
          </mc:Choice>
          <mc:Fallback xmlns="">
            <p:pic>
              <p:nvPicPr>
                <p:cNvPr id="98" name="Ink 97">
                  <a:extLst>
                    <a:ext uri="{FF2B5EF4-FFF2-40B4-BE49-F238E27FC236}">
                      <a16:creationId xmlns:a16="http://schemas.microsoft.com/office/drawing/2014/main" id="{5A3D40DB-E488-411B-9001-8D3CE116CCEF}"/>
                    </a:ext>
                  </a:extLst>
                </p:cNvPr>
                <p:cNvPicPr/>
                <p:nvPr/>
              </p:nvPicPr>
              <p:blipFill>
                <a:blip r:embed="rId65"/>
                <a:stretch>
                  <a:fillRect/>
                </a:stretch>
              </p:blipFill>
              <p:spPr>
                <a:xfrm>
                  <a:off x="7165594" y="3145526"/>
                  <a:ext cx="2239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9" name="Ink 98">
                  <a:extLst>
                    <a:ext uri="{FF2B5EF4-FFF2-40B4-BE49-F238E27FC236}">
                      <a16:creationId xmlns:a16="http://schemas.microsoft.com/office/drawing/2014/main" id="{AABF6E4A-F800-4FA0-8F6E-AFAB1013C50C}"/>
                    </a:ext>
                  </a:extLst>
                </p14:cNvPr>
                <p14:cNvContentPartPr/>
                <p14:nvPr/>
              </p14:nvContentPartPr>
              <p14:xfrm>
                <a:off x="7470514" y="3181166"/>
                <a:ext cx="204840" cy="171000"/>
              </p14:xfrm>
            </p:contentPart>
          </mc:Choice>
          <mc:Fallback xmlns="">
            <p:pic>
              <p:nvPicPr>
                <p:cNvPr id="99" name="Ink 98">
                  <a:extLst>
                    <a:ext uri="{FF2B5EF4-FFF2-40B4-BE49-F238E27FC236}">
                      <a16:creationId xmlns:a16="http://schemas.microsoft.com/office/drawing/2014/main" id="{AABF6E4A-F800-4FA0-8F6E-AFAB1013C50C}"/>
                    </a:ext>
                  </a:extLst>
                </p:cNvPr>
                <p:cNvPicPr/>
                <p:nvPr/>
              </p:nvPicPr>
              <p:blipFill>
                <a:blip r:embed="rId67"/>
                <a:stretch>
                  <a:fillRect/>
                </a:stretch>
              </p:blipFill>
              <p:spPr>
                <a:xfrm>
                  <a:off x="7434874" y="3145166"/>
                  <a:ext cx="276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0" name="Ink 99">
                  <a:extLst>
                    <a:ext uri="{FF2B5EF4-FFF2-40B4-BE49-F238E27FC236}">
                      <a16:creationId xmlns:a16="http://schemas.microsoft.com/office/drawing/2014/main" id="{029FAD91-7F1B-428E-B424-CA0EDDDBB6F2}"/>
                    </a:ext>
                  </a:extLst>
                </p14:cNvPr>
                <p14:cNvContentPartPr/>
                <p14:nvPr/>
              </p14:nvContentPartPr>
              <p14:xfrm>
                <a:off x="7737994" y="2803526"/>
                <a:ext cx="258840" cy="504720"/>
              </p14:xfrm>
            </p:contentPart>
          </mc:Choice>
          <mc:Fallback xmlns="">
            <p:pic>
              <p:nvPicPr>
                <p:cNvPr id="100" name="Ink 99">
                  <a:extLst>
                    <a:ext uri="{FF2B5EF4-FFF2-40B4-BE49-F238E27FC236}">
                      <a16:creationId xmlns:a16="http://schemas.microsoft.com/office/drawing/2014/main" id="{029FAD91-7F1B-428E-B424-CA0EDDDBB6F2}"/>
                    </a:ext>
                  </a:extLst>
                </p:cNvPr>
                <p:cNvPicPr/>
                <p:nvPr/>
              </p:nvPicPr>
              <p:blipFill>
                <a:blip r:embed="rId69"/>
                <a:stretch>
                  <a:fillRect/>
                </a:stretch>
              </p:blipFill>
              <p:spPr>
                <a:xfrm>
                  <a:off x="7702354" y="2767526"/>
                  <a:ext cx="330480" cy="576360"/>
                </a:xfrm>
                <a:prstGeom prst="rect">
                  <a:avLst/>
                </a:prstGeom>
              </p:spPr>
            </p:pic>
          </mc:Fallback>
        </mc:AlternateContent>
      </p:grpSp>
      <p:grpSp>
        <p:nvGrpSpPr>
          <p:cNvPr id="106" name="Group 105">
            <a:extLst>
              <a:ext uri="{FF2B5EF4-FFF2-40B4-BE49-F238E27FC236}">
                <a16:creationId xmlns:a16="http://schemas.microsoft.com/office/drawing/2014/main" id="{FB9BBDC0-6F53-4D5A-AB5B-B63982063A29}"/>
              </a:ext>
            </a:extLst>
          </p:cNvPr>
          <p:cNvGrpSpPr/>
          <p:nvPr/>
        </p:nvGrpSpPr>
        <p:grpSpPr>
          <a:xfrm>
            <a:off x="9022474" y="2542166"/>
            <a:ext cx="1532520" cy="1073160"/>
            <a:chOff x="9022474" y="2542166"/>
            <a:chExt cx="1532520" cy="1073160"/>
          </a:xfrm>
        </p:grpSpPr>
        <mc:AlternateContent xmlns:mc="http://schemas.openxmlformats.org/markup-compatibility/2006" xmlns:p14="http://schemas.microsoft.com/office/powerpoint/2010/main">
          <mc:Choice Requires="p14">
            <p:contentPart p14:bwMode="auto" r:id="rId70">
              <p14:nvContentPartPr>
                <p14:cNvPr id="84" name="Ink 83">
                  <a:extLst>
                    <a:ext uri="{FF2B5EF4-FFF2-40B4-BE49-F238E27FC236}">
                      <a16:creationId xmlns:a16="http://schemas.microsoft.com/office/drawing/2014/main" id="{8189A217-46B0-4268-B585-EFDEB37DE02E}"/>
                    </a:ext>
                  </a:extLst>
                </p14:cNvPr>
                <p14:cNvContentPartPr/>
                <p14:nvPr/>
              </p14:nvContentPartPr>
              <p14:xfrm>
                <a:off x="9022474" y="2749166"/>
                <a:ext cx="225720" cy="860760"/>
              </p14:xfrm>
            </p:contentPart>
          </mc:Choice>
          <mc:Fallback xmlns="">
            <p:pic>
              <p:nvPicPr>
                <p:cNvPr id="84" name="Ink 83">
                  <a:extLst>
                    <a:ext uri="{FF2B5EF4-FFF2-40B4-BE49-F238E27FC236}">
                      <a16:creationId xmlns:a16="http://schemas.microsoft.com/office/drawing/2014/main" id="{8189A217-46B0-4268-B585-EFDEB37DE02E}"/>
                    </a:ext>
                  </a:extLst>
                </p:cNvPr>
                <p:cNvPicPr/>
                <p:nvPr/>
              </p:nvPicPr>
              <p:blipFill>
                <a:blip r:embed="rId71"/>
                <a:stretch>
                  <a:fillRect/>
                </a:stretch>
              </p:blipFill>
              <p:spPr>
                <a:xfrm>
                  <a:off x="8986474" y="2713166"/>
                  <a:ext cx="297360" cy="932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5" name="Ink 84">
                  <a:extLst>
                    <a:ext uri="{FF2B5EF4-FFF2-40B4-BE49-F238E27FC236}">
                      <a16:creationId xmlns:a16="http://schemas.microsoft.com/office/drawing/2014/main" id="{19F6841E-672D-451B-878E-C7C049C8581E}"/>
                    </a:ext>
                  </a:extLst>
                </p14:cNvPr>
                <p14:cNvContentPartPr/>
                <p14:nvPr/>
              </p14:nvContentPartPr>
              <p14:xfrm>
                <a:off x="9089434" y="3444686"/>
                <a:ext cx="295200" cy="170640"/>
              </p14:xfrm>
            </p:contentPart>
          </mc:Choice>
          <mc:Fallback xmlns="">
            <p:pic>
              <p:nvPicPr>
                <p:cNvPr id="85" name="Ink 84">
                  <a:extLst>
                    <a:ext uri="{FF2B5EF4-FFF2-40B4-BE49-F238E27FC236}">
                      <a16:creationId xmlns:a16="http://schemas.microsoft.com/office/drawing/2014/main" id="{19F6841E-672D-451B-878E-C7C049C8581E}"/>
                    </a:ext>
                  </a:extLst>
                </p:cNvPr>
                <p:cNvPicPr/>
                <p:nvPr/>
              </p:nvPicPr>
              <p:blipFill>
                <a:blip r:embed="rId73"/>
                <a:stretch>
                  <a:fillRect/>
                </a:stretch>
              </p:blipFill>
              <p:spPr>
                <a:xfrm>
                  <a:off x="9053434" y="3408686"/>
                  <a:ext cx="3668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C3BEE375-222B-4C1E-96CD-5D52F11C18BE}"/>
                    </a:ext>
                  </a:extLst>
                </p14:cNvPr>
                <p14:cNvContentPartPr/>
                <p14:nvPr/>
              </p14:nvContentPartPr>
              <p14:xfrm>
                <a:off x="9378514" y="2948246"/>
                <a:ext cx="155160" cy="296640"/>
              </p14:xfrm>
            </p:contentPart>
          </mc:Choice>
          <mc:Fallback xmlns="">
            <p:pic>
              <p:nvPicPr>
                <p:cNvPr id="102" name="Ink 101">
                  <a:extLst>
                    <a:ext uri="{FF2B5EF4-FFF2-40B4-BE49-F238E27FC236}">
                      <a16:creationId xmlns:a16="http://schemas.microsoft.com/office/drawing/2014/main" id="{C3BEE375-222B-4C1E-96CD-5D52F11C18BE}"/>
                    </a:ext>
                  </a:extLst>
                </p:cNvPr>
                <p:cNvPicPr/>
                <p:nvPr/>
              </p:nvPicPr>
              <p:blipFill>
                <a:blip r:embed="rId75"/>
                <a:stretch>
                  <a:fillRect/>
                </a:stretch>
              </p:blipFill>
              <p:spPr>
                <a:xfrm>
                  <a:off x="9342514" y="2912246"/>
                  <a:ext cx="226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2">
                  <a:extLst>
                    <a:ext uri="{FF2B5EF4-FFF2-40B4-BE49-F238E27FC236}">
                      <a16:creationId xmlns:a16="http://schemas.microsoft.com/office/drawing/2014/main" id="{792A70E3-AC2D-4279-9CF9-11CFEF27365F}"/>
                    </a:ext>
                  </a:extLst>
                </p14:cNvPr>
                <p14:cNvContentPartPr/>
                <p14:nvPr/>
              </p14:nvContentPartPr>
              <p14:xfrm>
                <a:off x="9632314" y="2950406"/>
                <a:ext cx="232200" cy="212040"/>
              </p14:xfrm>
            </p:contentPart>
          </mc:Choice>
          <mc:Fallback xmlns="">
            <p:pic>
              <p:nvPicPr>
                <p:cNvPr id="103" name="Ink 102">
                  <a:extLst>
                    <a:ext uri="{FF2B5EF4-FFF2-40B4-BE49-F238E27FC236}">
                      <a16:creationId xmlns:a16="http://schemas.microsoft.com/office/drawing/2014/main" id="{792A70E3-AC2D-4279-9CF9-11CFEF27365F}"/>
                    </a:ext>
                  </a:extLst>
                </p:cNvPr>
                <p:cNvPicPr/>
                <p:nvPr/>
              </p:nvPicPr>
              <p:blipFill>
                <a:blip r:embed="rId77"/>
                <a:stretch>
                  <a:fillRect/>
                </a:stretch>
              </p:blipFill>
              <p:spPr>
                <a:xfrm>
                  <a:off x="9596314" y="2914406"/>
                  <a:ext cx="303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4" name="Ink 103">
                  <a:extLst>
                    <a:ext uri="{FF2B5EF4-FFF2-40B4-BE49-F238E27FC236}">
                      <a16:creationId xmlns:a16="http://schemas.microsoft.com/office/drawing/2014/main" id="{667CAE71-4940-486A-85F7-1BA44470B1E2}"/>
                    </a:ext>
                  </a:extLst>
                </p14:cNvPr>
                <p14:cNvContentPartPr/>
                <p14:nvPr/>
              </p14:nvContentPartPr>
              <p14:xfrm>
                <a:off x="10018954" y="2888486"/>
                <a:ext cx="227880" cy="168480"/>
              </p14:xfrm>
            </p:contentPart>
          </mc:Choice>
          <mc:Fallback xmlns="">
            <p:pic>
              <p:nvPicPr>
                <p:cNvPr id="104" name="Ink 103">
                  <a:extLst>
                    <a:ext uri="{FF2B5EF4-FFF2-40B4-BE49-F238E27FC236}">
                      <a16:creationId xmlns:a16="http://schemas.microsoft.com/office/drawing/2014/main" id="{667CAE71-4940-486A-85F7-1BA44470B1E2}"/>
                    </a:ext>
                  </a:extLst>
                </p:cNvPr>
                <p:cNvPicPr/>
                <p:nvPr/>
              </p:nvPicPr>
              <p:blipFill>
                <a:blip r:embed="rId79"/>
                <a:stretch>
                  <a:fillRect/>
                </a:stretch>
              </p:blipFill>
              <p:spPr>
                <a:xfrm>
                  <a:off x="9982954" y="2852486"/>
                  <a:ext cx="2995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4">
                  <a:extLst>
                    <a:ext uri="{FF2B5EF4-FFF2-40B4-BE49-F238E27FC236}">
                      <a16:creationId xmlns:a16="http://schemas.microsoft.com/office/drawing/2014/main" id="{2873FD83-BD2D-4237-A0FB-AE05166024E5}"/>
                    </a:ext>
                  </a:extLst>
                </p14:cNvPr>
                <p14:cNvContentPartPr/>
                <p14:nvPr/>
              </p14:nvContentPartPr>
              <p14:xfrm>
                <a:off x="10337914" y="2542166"/>
                <a:ext cx="217080" cy="531360"/>
              </p14:xfrm>
            </p:contentPart>
          </mc:Choice>
          <mc:Fallback xmlns="">
            <p:pic>
              <p:nvPicPr>
                <p:cNvPr id="105" name="Ink 104">
                  <a:extLst>
                    <a:ext uri="{FF2B5EF4-FFF2-40B4-BE49-F238E27FC236}">
                      <a16:creationId xmlns:a16="http://schemas.microsoft.com/office/drawing/2014/main" id="{2873FD83-BD2D-4237-A0FB-AE05166024E5}"/>
                    </a:ext>
                  </a:extLst>
                </p:cNvPr>
                <p:cNvPicPr/>
                <p:nvPr/>
              </p:nvPicPr>
              <p:blipFill>
                <a:blip r:embed="rId81"/>
                <a:stretch>
                  <a:fillRect/>
                </a:stretch>
              </p:blipFill>
              <p:spPr>
                <a:xfrm>
                  <a:off x="10302274" y="2506166"/>
                  <a:ext cx="288720" cy="603000"/>
                </a:xfrm>
                <a:prstGeom prst="rect">
                  <a:avLst/>
                </a:prstGeom>
              </p:spPr>
            </p:pic>
          </mc:Fallback>
        </mc:AlternateContent>
      </p:grpSp>
      <p:grpSp>
        <p:nvGrpSpPr>
          <p:cNvPr id="118" name="Group 117">
            <a:extLst>
              <a:ext uri="{FF2B5EF4-FFF2-40B4-BE49-F238E27FC236}">
                <a16:creationId xmlns:a16="http://schemas.microsoft.com/office/drawing/2014/main" id="{126E8E89-F92F-4E58-9CAD-DD7E6DA111A4}"/>
              </a:ext>
            </a:extLst>
          </p:cNvPr>
          <p:cNvGrpSpPr/>
          <p:nvPr/>
        </p:nvGrpSpPr>
        <p:grpSpPr>
          <a:xfrm>
            <a:off x="603154" y="3565646"/>
            <a:ext cx="2443680" cy="593280"/>
            <a:chOff x="603154" y="3565646"/>
            <a:chExt cx="2443680" cy="593280"/>
          </a:xfrm>
        </p:grpSpPr>
        <mc:AlternateContent xmlns:mc="http://schemas.openxmlformats.org/markup-compatibility/2006" xmlns:p14="http://schemas.microsoft.com/office/powerpoint/2010/main">
          <mc:Choice Requires="p14">
            <p:contentPart p14:bwMode="auto" r:id="rId82">
              <p14:nvContentPartPr>
                <p14:cNvPr id="107" name="Ink 106">
                  <a:extLst>
                    <a:ext uri="{FF2B5EF4-FFF2-40B4-BE49-F238E27FC236}">
                      <a16:creationId xmlns:a16="http://schemas.microsoft.com/office/drawing/2014/main" id="{714FC807-07AD-42C3-B86D-6CF43BC26A17}"/>
                    </a:ext>
                  </a:extLst>
                </p14:cNvPr>
                <p14:cNvContentPartPr/>
                <p14:nvPr/>
              </p14:nvContentPartPr>
              <p14:xfrm>
                <a:off x="603154" y="3584366"/>
                <a:ext cx="364320" cy="574560"/>
              </p14:xfrm>
            </p:contentPart>
          </mc:Choice>
          <mc:Fallback xmlns="">
            <p:pic>
              <p:nvPicPr>
                <p:cNvPr id="107" name="Ink 106">
                  <a:extLst>
                    <a:ext uri="{FF2B5EF4-FFF2-40B4-BE49-F238E27FC236}">
                      <a16:creationId xmlns:a16="http://schemas.microsoft.com/office/drawing/2014/main" id="{714FC807-07AD-42C3-B86D-6CF43BC26A17}"/>
                    </a:ext>
                  </a:extLst>
                </p:cNvPr>
                <p:cNvPicPr/>
                <p:nvPr/>
              </p:nvPicPr>
              <p:blipFill>
                <a:blip r:embed="rId83"/>
                <a:stretch>
                  <a:fillRect/>
                </a:stretch>
              </p:blipFill>
              <p:spPr>
                <a:xfrm>
                  <a:off x="567154" y="3548366"/>
                  <a:ext cx="43596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8" name="Ink 107">
                  <a:extLst>
                    <a:ext uri="{FF2B5EF4-FFF2-40B4-BE49-F238E27FC236}">
                      <a16:creationId xmlns:a16="http://schemas.microsoft.com/office/drawing/2014/main" id="{611C7589-E6C0-4AFA-812F-B42DC407DE68}"/>
                    </a:ext>
                  </a:extLst>
                </p14:cNvPr>
                <p14:cNvContentPartPr/>
                <p14:nvPr/>
              </p14:nvContentPartPr>
              <p14:xfrm>
                <a:off x="677314" y="3938606"/>
                <a:ext cx="351000" cy="24120"/>
              </p14:xfrm>
            </p:contentPart>
          </mc:Choice>
          <mc:Fallback xmlns="">
            <p:pic>
              <p:nvPicPr>
                <p:cNvPr id="108" name="Ink 107">
                  <a:extLst>
                    <a:ext uri="{FF2B5EF4-FFF2-40B4-BE49-F238E27FC236}">
                      <a16:creationId xmlns:a16="http://schemas.microsoft.com/office/drawing/2014/main" id="{611C7589-E6C0-4AFA-812F-B42DC407DE68}"/>
                    </a:ext>
                  </a:extLst>
                </p:cNvPr>
                <p:cNvPicPr/>
                <p:nvPr/>
              </p:nvPicPr>
              <p:blipFill>
                <a:blip r:embed="rId85"/>
                <a:stretch>
                  <a:fillRect/>
                </a:stretch>
              </p:blipFill>
              <p:spPr>
                <a:xfrm>
                  <a:off x="641674" y="3902606"/>
                  <a:ext cx="422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09">
                  <a:extLst>
                    <a:ext uri="{FF2B5EF4-FFF2-40B4-BE49-F238E27FC236}">
                      <a16:creationId xmlns:a16="http://schemas.microsoft.com/office/drawing/2014/main" id="{5B33F7F8-6E7A-402A-B78F-658AAEEF3E8D}"/>
                    </a:ext>
                  </a:extLst>
                </p14:cNvPr>
                <p14:cNvContentPartPr/>
                <p14:nvPr/>
              </p14:nvContentPartPr>
              <p14:xfrm>
                <a:off x="1216954" y="3616406"/>
                <a:ext cx="371880" cy="469800"/>
              </p14:xfrm>
            </p:contentPart>
          </mc:Choice>
          <mc:Fallback xmlns="">
            <p:pic>
              <p:nvPicPr>
                <p:cNvPr id="110" name="Ink 109">
                  <a:extLst>
                    <a:ext uri="{FF2B5EF4-FFF2-40B4-BE49-F238E27FC236}">
                      <a16:creationId xmlns:a16="http://schemas.microsoft.com/office/drawing/2014/main" id="{5B33F7F8-6E7A-402A-B78F-658AAEEF3E8D}"/>
                    </a:ext>
                  </a:extLst>
                </p:cNvPr>
                <p:cNvPicPr/>
                <p:nvPr/>
              </p:nvPicPr>
              <p:blipFill>
                <a:blip r:embed="rId87"/>
                <a:stretch>
                  <a:fillRect/>
                </a:stretch>
              </p:blipFill>
              <p:spPr>
                <a:xfrm>
                  <a:off x="1180954" y="3580766"/>
                  <a:ext cx="4435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2" name="Ink 111">
                  <a:extLst>
                    <a:ext uri="{FF2B5EF4-FFF2-40B4-BE49-F238E27FC236}">
                      <a16:creationId xmlns:a16="http://schemas.microsoft.com/office/drawing/2014/main" id="{AEFF67CF-745B-48C4-9396-E4BACC6B0DAA}"/>
                    </a:ext>
                  </a:extLst>
                </p14:cNvPr>
                <p14:cNvContentPartPr/>
                <p14:nvPr/>
              </p14:nvContentPartPr>
              <p14:xfrm>
                <a:off x="1710874" y="3613166"/>
                <a:ext cx="298440" cy="420120"/>
              </p14:xfrm>
            </p:contentPart>
          </mc:Choice>
          <mc:Fallback xmlns="">
            <p:pic>
              <p:nvPicPr>
                <p:cNvPr id="112" name="Ink 111">
                  <a:extLst>
                    <a:ext uri="{FF2B5EF4-FFF2-40B4-BE49-F238E27FC236}">
                      <a16:creationId xmlns:a16="http://schemas.microsoft.com/office/drawing/2014/main" id="{AEFF67CF-745B-48C4-9396-E4BACC6B0DAA}"/>
                    </a:ext>
                  </a:extLst>
                </p:cNvPr>
                <p:cNvPicPr/>
                <p:nvPr/>
              </p:nvPicPr>
              <p:blipFill>
                <a:blip r:embed="rId89"/>
                <a:stretch>
                  <a:fillRect/>
                </a:stretch>
              </p:blipFill>
              <p:spPr>
                <a:xfrm>
                  <a:off x="1674874" y="3577526"/>
                  <a:ext cx="3700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3" name="Ink 112">
                  <a:extLst>
                    <a:ext uri="{FF2B5EF4-FFF2-40B4-BE49-F238E27FC236}">
                      <a16:creationId xmlns:a16="http://schemas.microsoft.com/office/drawing/2014/main" id="{C6E9805D-2C00-48E4-89E5-F066FC06FB1F}"/>
                    </a:ext>
                  </a:extLst>
                </p14:cNvPr>
                <p14:cNvContentPartPr/>
                <p14:nvPr/>
              </p14:nvContentPartPr>
              <p14:xfrm>
                <a:off x="2171314" y="3620366"/>
                <a:ext cx="10440" cy="482040"/>
              </p14:xfrm>
            </p:contentPart>
          </mc:Choice>
          <mc:Fallback xmlns="">
            <p:pic>
              <p:nvPicPr>
                <p:cNvPr id="113" name="Ink 112">
                  <a:extLst>
                    <a:ext uri="{FF2B5EF4-FFF2-40B4-BE49-F238E27FC236}">
                      <a16:creationId xmlns:a16="http://schemas.microsoft.com/office/drawing/2014/main" id="{C6E9805D-2C00-48E4-89E5-F066FC06FB1F}"/>
                    </a:ext>
                  </a:extLst>
                </p:cNvPr>
                <p:cNvPicPr/>
                <p:nvPr/>
              </p:nvPicPr>
              <p:blipFill>
                <a:blip r:embed="rId91"/>
                <a:stretch>
                  <a:fillRect/>
                </a:stretch>
              </p:blipFill>
              <p:spPr>
                <a:xfrm>
                  <a:off x="2135314" y="3584366"/>
                  <a:ext cx="8208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4" name="Ink 113">
                  <a:extLst>
                    <a:ext uri="{FF2B5EF4-FFF2-40B4-BE49-F238E27FC236}">
                      <a16:creationId xmlns:a16="http://schemas.microsoft.com/office/drawing/2014/main" id="{5E98232A-B8C4-4B53-BDAA-018963D605CF}"/>
                    </a:ext>
                  </a:extLst>
                </p14:cNvPr>
                <p14:cNvContentPartPr/>
                <p14:nvPr/>
              </p14:nvContentPartPr>
              <p14:xfrm>
                <a:off x="2182474" y="3582926"/>
                <a:ext cx="328320" cy="539280"/>
              </p14:xfrm>
            </p:contentPart>
          </mc:Choice>
          <mc:Fallback xmlns="">
            <p:pic>
              <p:nvPicPr>
                <p:cNvPr id="114" name="Ink 113">
                  <a:extLst>
                    <a:ext uri="{FF2B5EF4-FFF2-40B4-BE49-F238E27FC236}">
                      <a16:creationId xmlns:a16="http://schemas.microsoft.com/office/drawing/2014/main" id="{5E98232A-B8C4-4B53-BDAA-018963D605CF}"/>
                    </a:ext>
                  </a:extLst>
                </p:cNvPr>
                <p:cNvPicPr/>
                <p:nvPr/>
              </p:nvPicPr>
              <p:blipFill>
                <a:blip r:embed="rId93"/>
                <a:stretch>
                  <a:fillRect/>
                </a:stretch>
              </p:blipFill>
              <p:spPr>
                <a:xfrm>
                  <a:off x="2146834" y="3546926"/>
                  <a:ext cx="39996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6" name="Ink 115">
                  <a:extLst>
                    <a:ext uri="{FF2B5EF4-FFF2-40B4-BE49-F238E27FC236}">
                      <a16:creationId xmlns:a16="http://schemas.microsoft.com/office/drawing/2014/main" id="{7861B3F9-4C93-4354-9351-524EE96C34BA}"/>
                    </a:ext>
                  </a:extLst>
                </p14:cNvPr>
                <p14:cNvContentPartPr/>
                <p14:nvPr/>
              </p14:nvContentPartPr>
              <p14:xfrm>
                <a:off x="2691514" y="3591926"/>
                <a:ext cx="18360" cy="465840"/>
              </p14:xfrm>
            </p:contentPart>
          </mc:Choice>
          <mc:Fallback xmlns="">
            <p:pic>
              <p:nvPicPr>
                <p:cNvPr id="116" name="Ink 115">
                  <a:extLst>
                    <a:ext uri="{FF2B5EF4-FFF2-40B4-BE49-F238E27FC236}">
                      <a16:creationId xmlns:a16="http://schemas.microsoft.com/office/drawing/2014/main" id="{7861B3F9-4C93-4354-9351-524EE96C34BA}"/>
                    </a:ext>
                  </a:extLst>
                </p:cNvPr>
                <p:cNvPicPr/>
                <p:nvPr/>
              </p:nvPicPr>
              <p:blipFill>
                <a:blip r:embed="rId95"/>
                <a:stretch>
                  <a:fillRect/>
                </a:stretch>
              </p:blipFill>
              <p:spPr>
                <a:xfrm>
                  <a:off x="2655514" y="3555926"/>
                  <a:ext cx="900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7" name="Ink 116">
                  <a:extLst>
                    <a:ext uri="{FF2B5EF4-FFF2-40B4-BE49-F238E27FC236}">
                      <a16:creationId xmlns:a16="http://schemas.microsoft.com/office/drawing/2014/main" id="{DDC97FF3-7B0E-4182-8172-A9394A564A60}"/>
                    </a:ext>
                  </a:extLst>
                </p14:cNvPr>
                <p14:cNvContentPartPr/>
                <p14:nvPr/>
              </p14:nvContentPartPr>
              <p14:xfrm>
                <a:off x="2672794" y="3565646"/>
                <a:ext cx="374040" cy="478080"/>
              </p14:xfrm>
            </p:contentPart>
          </mc:Choice>
          <mc:Fallback xmlns="">
            <p:pic>
              <p:nvPicPr>
                <p:cNvPr id="117" name="Ink 116">
                  <a:extLst>
                    <a:ext uri="{FF2B5EF4-FFF2-40B4-BE49-F238E27FC236}">
                      <a16:creationId xmlns:a16="http://schemas.microsoft.com/office/drawing/2014/main" id="{DDC97FF3-7B0E-4182-8172-A9394A564A60}"/>
                    </a:ext>
                  </a:extLst>
                </p:cNvPr>
                <p:cNvPicPr/>
                <p:nvPr/>
              </p:nvPicPr>
              <p:blipFill>
                <a:blip r:embed="rId97"/>
                <a:stretch>
                  <a:fillRect/>
                </a:stretch>
              </p:blipFill>
              <p:spPr>
                <a:xfrm>
                  <a:off x="2636794" y="3530006"/>
                  <a:ext cx="445680" cy="549720"/>
                </a:xfrm>
                <a:prstGeom prst="rect">
                  <a:avLst/>
                </a:prstGeom>
              </p:spPr>
            </p:pic>
          </mc:Fallback>
        </mc:AlternateContent>
      </p:grpSp>
      <p:grpSp>
        <p:nvGrpSpPr>
          <p:cNvPr id="123" name="Group 122">
            <a:extLst>
              <a:ext uri="{FF2B5EF4-FFF2-40B4-BE49-F238E27FC236}">
                <a16:creationId xmlns:a16="http://schemas.microsoft.com/office/drawing/2014/main" id="{E2758B78-5BFD-4BF4-AD66-6085C6AE2D48}"/>
              </a:ext>
            </a:extLst>
          </p:cNvPr>
          <p:cNvGrpSpPr/>
          <p:nvPr/>
        </p:nvGrpSpPr>
        <p:grpSpPr>
          <a:xfrm>
            <a:off x="3223234" y="3499406"/>
            <a:ext cx="876960" cy="598320"/>
            <a:chOff x="3223234" y="3499406"/>
            <a:chExt cx="876960" cy="598320"/>
          </a:xfrm>
        </p:grpSpPr>
        <mc:AlternateContent xmlns:mc="http://schemas.openxmlformats.org/markup-compatibility/2006" xmlns:p14="http://schemas.microsoft.com/office/powerpoint/2010/main">
          <mc:Choice Requires="p14">
            <p:contentPart p14:bwMode="auto" r:id="rId98">
              <p14:nvContentPartPr>
                <p14:cNvPr id="119" name="Ink 118">
                  <a:extLst>
                    <a:ext uri="{FF2B5EF4-FFF2-40B4-BE49-F238E27FC236}">
                      <a16:creationId xmlns:a16="http://schemas.microsoft.com/office/drawing/2014/main" id="{2825AFD2-C29F-4453-A877-C6DD412157B9}"/>
                    </a:ext>
                  </a:extLst>
                </p14:cNvPr>
                <p14:cNvContentPartPr/>
                <p14:nvPr/>
              </p14:nvContentPartPr>
              <p14:xfrm>
                <a:off x="3223234" y="3499406"/>
                <a:ext cx="264600" cy="495000"/>
              </p14:xfrm>
            </p:contentPart>
          </mc:Choice>
          <mc:Fallback xmlns="">
            <p:pic>
              <p:nvPicPr>
                <p:cNvPr id="119" name="Ink 118">
                  <a:extLst>
                    <a:ext uri="{FF2B5EF4-FFF2-40B4-BE49-F238E27FC236}">
                      <a16:creationId xmlns:a16="http://schemas.microsoft.com/office/drawing/2014/main" id="{2825AFD2-C29F-4453-A877-C6DD412157B9}"/>
                    </a:ext>
                  </a:extLst>
                </p:cNvPr>
                <p:cNvPicPr/>
                <p:nvPr/>
              </p:nvPicPr>
              <p:blipFill>
                <a:blip r:embed="rId99"/>
                <a:stretch>
                  <a:fillRect/>
                </a:stretch>
              </p:blipFill>
              <p:spPr>
                <a:xfrm>
                  <a:off x="3187234" y="3463766"/>
                  <a:ext cx="33624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0" name="Ink 119">
                  <a:extLst>
                    <a:ext uri="{FF2B5EF4-FFF2-40B4-BE49-F238E27FC236}">
                      <a16:creationId xmlns:a16="http://schemas.microsoft.com/office/drawing/2014/main" id="{492A1E9C-82AB-4583-A73C-ACFFB46CC0F0}"/>
                    </a:ext>
                  </a:extLst>
                </p14:cNvPr>
                <p14:cNvContentPartPr/>
                <p14:nvPr/>
              </p14:nvContentPartPr>
              <p14:xfrm>
                <a:off x="3269314" y="3771926"/>
                <a:ext cx="314640" cy="42120"/>
              </p14:xfrm>
            </p:contentPart>
          </mc:Choice>
          <mc:Fallback xmlns="">
            <p:pic>
              <p:nvPicPr>
                <p:cNvPr id="120" name="Ink 119">
                  <a:extLst>
                    <a:ext uri="{FF2B5EF4-FFF2-40B4-BE49-F238E27FC236}">
                      <a16:creationId xmlns:a16="http://schemas.microsoft.com/office/drawing/2014/main" id="{492A1E9C-82AB-4583-A73C-ACFFB46CC0F0}"/>
                    </a:ext>
                  </a:extLst>
                </p:cNvPr>
                <p:cNvPicPr/>
                <p:nvPr/>
              </p:nvPicPr>
              <p:blipFill>
                <a:blip r:embed="rId101"/>
                <a:stretch>
                  <a:fillRect/>
                </a:stretch>
              </p:blipFill>
              <p:spPr>
                <a:xfrm>
                  <a:off x="3233674" y="3736286"/>
                  <a:ext cx="386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2" name="Ink 121">
                  <a:extLst>
                    <a:ext uri="{FF2B5EF4-FFF2-40B4-BE49-F238E27FC236}">
                      <a16:creationId xmlns:a16="http://schemas.microsoft.com/office/drawing/2014/main" id="{688541B1-EFB6-4138-9B1F-9BB461957817}"/>
                    </a:ext>
                  </a:extLst>
                </p14:cNvPr>
                <p14:cNvContentPartPr/>
                <p14:nvPr/>
              </p14:nvContentPartPr>
              <p14:xfrm>
                <a:off x="3677194" y="3557726"/>
                <a:ext cx="423000" cy="540000"/>
              </p14:xfrm>
            </p:contentPart>
          </mc:Choice>
          <mc:Fallback xmlns="">
            <p:pic>
              <p:nvPicPr>
                <p:cNvPr id="122" name="Ink 121">
                  <a:extLst>
                    <a:ext uri="{FF2B5EF4-FFF2-40B4-BE49-F238E27FC236}">
                      <a16:creationId xmlns:a16="http://schemas.microsoft.com/office/drawing/2014/main" id="{688541B1-EFB6-4138-9B1F-9BB461957817}"/>
                    </a:ext>
                  </a:extLst>
                </p:cNvPr>
                <p:cNvPicPr/>
                <p:nvPr/>
              </p:nvPicPr>
              <p:blipFill>
                <a:blip r:embed="rId103"/>
                <a:stretch>
                  <a:fillRect/>
                </a:stretch>
              </p:blipFill>
              <p:spPr>
                <a:xfrm>
                  <a:off x="3641194" y="3521726"/>
                  <a:ext cx="494640" cy="611640"/>
                </a:xfrm>
                <a:prstGeom prst="rect">
                  <a:avLst/>
                </a:prstGeom>
              </p:spPr>
            </p:pic>
          </mc:Fallback>
        </mc:AlternateContent>
      </p:grpSp>
      <p:grpSp>
        <p:nvGrpSpPr>
          <p:cNvPr id="136" name="Group 135">
            <a:extLst>
              <a:ext uri="{FF2B5EF4-FFF2-40B4-BE49-F238E27FC236}">
                <a16:creationId xmlns:a16="http://schemas.microsoft.com/office/drawing/2014/main" id="{9025C097-EE7B-41E7-8B59-D8A2459FC631}"/>
              </a:ext>
            </a:extLst>
          </p:cNvPr>
          <p:cNvGrpSpPr/>
          <p:nvPr/>
        </p:nvGrpSpPr>
        <p:grpSpPr>
          <a:xfrm>
            <a:off x="4787074" y="5169446"/>
            <a:ext cx="3006000" cy="761040"/>
            <a:chOff x="4787074" y="5169446"/>
            <a:chExt cx="3006000" cy="761040"/>
          </a:xfrm>
        </p:grpSpPr>
        <mc:AlternateContent xmlns:mc="http://schemas.openxmlformats.org/markup-compatibility/2006" xmlns:p14="http://schemas.microsoft.com/office/powerpoint/2010/main">
          <mc:Choice Requires="p14">
            <p:contentPart p14:bwMode="auto" r:id="rId104">
              <p14:nvContentPartPr>
                <p14:cNvPr id="124" name="Ink 123">
                  <a:extLst>
                    <a:ext uri="{FF2B5EF4-FFF2-40B4-BE49-F238E27FC236}">
                      <a16:creationId xmlns:a16="http://schemas.microsoft.com/office/drawing/2014/main" id="{76249DE5-D0F7-4290-83B2-0891311E8A16}"/>
                    </a:ext>
                  </a:extLst>
                </p14:cNvPr>
                <p14:cNvContentPartPr/>
                <p14:nvPr/>
              </p14:nvContentPartPr>
              <p14:xfrm>
                <a:off x="4787074" y="5425406"/>
                <a:ext cx="416520" cy="505080"/>
              </p14:xfrm>
            </p:contentPart>
          </mc:Choice>
          <mc:Fallback xmlns="">
            <p:pic>
              <p:nvPicPr>
                <p:cNvPr id="124" name="Ink 123">
                  <a:extLst>
                    <a:ext uri="{FF2B5EF4-FFF2-40B4-BE49-F238E27FC236}">
                      <a16:creationId xmlns:a16="http://schemas.microsoft.com/office/drawing/2014/main" id="{76249DE5-D0F7-4290-83B2-0891311E8A16}"/>
                    </a:ext>
                  </a:extLst>
                </p:cNvPr>
                <p:cNvPicPr/>
                <p:nvPr/>
              </p:nvPicPr>
              <p:blipFill>
                <a:blip r:embed="rId105"/>
                <a:stretch>
                  <a:fillRect/>
                </a:stretch>
              </p:blipFill>
              <p:spPr>
                <a:xfrm>
                  <a:off x="4751074" y="5389406"/>
                  <a:ext cx="4881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5" name="Ink 124">
                  <a:extLst>
                    <a:ext uri="{FF2B5EF4-FFF2-40B4-BE49-F238E27FC236}">
                      <a16:creationId xmlns:a16="http://schemas.microsoft.com/office/drawing/2014/main" id="{C511AEFD-1339-4D03-BA5E-201B92F6CD47}"/>
                    </a:ext>
                  </a:extLst>
                </p14:cNvPr>
                <p14:cNvContentPartPr/>
                <p14:nvPr/>
              </p14:nvContentPartPr>
              <p14:xfrm>
                <a:off x="5396554" y="5422166"/>
                <a:ext cx="8640" cy="449280"/>
              </p14:xfrm>
            </p:contentPart>
          </mc:Choice>
          <mc:Fallback xmlns="">
            <p:pic>
              <p:nvPicPr>
                <p:cNvPr id="125" name="Ink 124">
                  <a:extLst>
                    <a:ext uri="{FF2B5EF4-FFF2-40B4-BE49-F238E27FC236}">
                      <a16:creationId xmlns:a16="http://schemas.microsoft.com/office/drawing/2014/main" id="{C511AEFD-1339-4D03-BA5E-201B92F6CD47}"/>
                    </a:ext>
                  </a:extLst>
                </p:cNvPr>
                <p:cNvPicPr/>
                <p:nvPr/>
              </p:nvPicPr>
              <p:blipFill>
                <a:blip r:embed="rId107"/>
                <a:stretch>
                  <a:fillRect/>
                </a:stretch>
              </p:blipFill>
              <p:spPr>
                <a:xfrm>
                  <a:off x="5360554" y="5386166"/>
                  <a:ext cx="802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6" name="Ink 125">
                  <a:extLst>
                    <a:ext uri="{FF2B5EF4-FFF2-40B4-BE49-F238E27FC236}">
                      <a16:creationId xmlns:a16="http://schemas.microsoft.com/office/drawing/2014/main" id="{E47D0FCC-6C57-4B9F-9131-FBD04E953CC4}"/>
                    </a:ext>
                  </a:extLst>
                </p14:cNvPr>
                <p14:cNvContentPartPr/>
                <p14:nvPr/>
              </p14:nvContentPartPr>
              <p14:xfrm>
                <a:off x="5401234" y="5345846"/>
                <a:ext cx="286560" cy="550800"/>
              </p14:xfrm>
            </p:contentPart>
          </mc:Choice>
          <mc:Fallback xmlns="">
            <p:pic>
              <p:nvPicPr>
                <p:cNvPr id="126" name="Ink 125">
                  <a:extLst>
                    <a:ext uri="{FF2B5EF4-FFF2-40B4-BE49-F238E27FC236}">
                      <a16:creationId xmlns:a16="http://schemas.microsoft.com/office/drawing/2014/main" id="{E47D0FCC-6C57-4B9F-9131-FBD04E953CC4}"/>
                    </a:ext>
                  </a:extLst>
                </p:cNvPr>
                <p:cNvPicPr/>
                <p:nvPr/>
              </p:nvPicPr>
              <p:blipFill>
                <a:blip r:embed="rId109"/>
                <a:stretch>
                  <a:fillRect/>
                </a:stretch>
              </p:blipFill>
              <p:spPr>
                <a:xfrm>
                  <a:off x="5365234" y="5310206"/>
                  <a:ext cx="35820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7" name="Ink 126">
                  <a:extLst>
                    <a:ext uri="{FF2B5EF4-FFF2-40B4-BE49-F238E27FC236}">
                      <a16:creationId xmlns:a16="http://schemas.microsoft.com/office/drawing/2014/main" id="{5B22E60D-EE41-4AF6-AAF7-8C6FB38926D2}"/>
                    </a:ext>
                  </a:extLst>
                </p14:cNvPr>
                <p14:cNvContentPartPr/>
                <p14:nvPr/>
              </p14:nvContentPartPr>
              <p14:xfrm>
                <a:off x="5924674" y="5407406"/>
                <a:ext cx="27000" cy="469080"/>
              </p14:xfrm>
            </p:contentPart>
          </mc:Choice>
          <mc:Fallback xmlns="">
            <p:pic>
              <p:nvPicPr>
                <p:cNvPr id="127" name="Ink 126">
                  <a:extLst>
                    <a:ext uri="{FF2B5EF4-FFF2-40B4-BE49-F238E27FC236}">
                      <a16:creationId xmlns:a16="http://schemas.microsoft.com/office/drawing/2014/main" id="{5B22E60D-EE41-4AF6-AAF7-8C6FB38926D2}"/>
                    </a:ext>
                  </a:extLst>
                </p:cNvPr>
                <p:cNvPicPr/>
                <p:nvPr/>
              </p:nvPicPr>
              <p:blipFill>
                <a:blip r:embed="rId111"/>
                <a:stretch>
                  <a:fillRect/>
                </a:stretch>
              </p:blipFill>
              <p:spPr>
                <a:xfrm>
                  <a:off x="5888674" y="5371406"/>
                  <a:ext cx="9864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8" name="Ink 127">
                  <a:extLst>
                    <a:ext uri="{FF2B5EF4-FFF2-40B4-BE49-F238E27FC236}">
                      <a16:creationId xmlns:a16="http://schemas.microsoft.com/office/drawing/2014/main" id="{0FBB8128-7054-4CA0-BDD7-EAA4D08C7613}"/>
                    </a:ext>
                  </a:extLst>
                </p14:cNvPr>
                <p14:cNvContentPartPr/>
                <p14:nvPr/>
              </p14:nvContentPartPr>
              <p14:xfrm>
                <a:off x="5972554" y="5316326"/>
                <a:ext cx="308880" cy="561240"/>
              </p14:xfrm>
            </p:contentPart>
          </mc:Choice>
          <mc:Fallback xmlns="">
            <p:pic>
              <p:nvPicPr>
                <p:cNvPr id="128" name="Ink 127">
                  <a:extLst>
                    <a:ext uri="{FF2B5EF4-FFF2-40B4-BE49-F238E27FC236}">
                      <a16:creationId xmlns:a16="http://schemas.microsoft.com/office/drawing/2014/main" id="{0FBB8128-7054-4CA0-BDD7-EAA4D08C7613}"/>
                    </a:ext>
                  </a:extLst>
                </p:cNvPr>
                <p:cNvPicPr/>
                <p:nvPr/>
              </p:nvPicPr>
              <p:blipFill>
                <a:blip r:embed="rId113"/>
                <a:stretch>
                  <a:fillRect/>
                </a:stretch>
              </p:blipFill>
              <p:spPr>
                <a:xfrm>
                  <a:off x="5936914" y="5280686"/>
                  <a:ext cx="3805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9" name="Ink 128">
                  <a:extLst>
                    <a:ext uri="{FF2B5EF4-FFF2-40B4-BE49-F238E27FC236}">
                      <a16:creationId xmlns:a16="http://schemas.microsoft.com/office/drawing/2014/main" id="{AC9D66F8-5DC8-43A3-8095-CB55B0789C8F}"/>
                    </a:ext>
                  </a:extLst>
                </p14:cNvPr>
                <p14:cNvContentPartPr/>
                <p14:nvPr/>
              </p14:nvContentPartPr>
              <p14:xfrm>
                <a:off x="6478714" y="5334326"/>
                <a:ext cx="296280" cy="556200"/>
              </p14:xfrm>
            </p:contentPart>
          </mc:Choice>
          <mc:Fallback xmlns="">
            <p:pic>
              <p:nvPicPr>
                <p:cNvPr id="129" name="Ink 128">
                  <a:extLst>
                    <a:ext uri="{FF2B5EF4-FFF2-40B4-BE49-F238E27FC236}">
                      <a16:creationId xmlns:a16="http://schemas.microsoft.com/office/drawing/2014/main" id="{AC9D66F8-5DC8-43A3-8095-CB55B0789C8F}"/>
                    </a:ext>
                  </a:extLst>
                </p:cNvPr>
                <p:cNvPicPr/>
                <p:nvPr/>
              </p:nvPicPr>
              <p:blipFill>
                <a:blip r:embed="rId115"/>
                <a:stretch>
                  <a:fillRect/>
                </a:stretch>
              </p:blipFill>
              <p:spPr>
                <a:xfrm>
                  <a:off x="6442714" y="5298326"/>
                  <a:ext cx="3679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0" name="Ink 129">
                  <a:extLst>
                    <a:ext uri="{FF2B5EF4-FFF2-40B4-BE49-F238E27FC236}">
                      <a16:creationId xmlns:a16="http://schemas.microsoft.com/office/drawing/2014/main" id="{D2C2487D-3315-4268-A59F-17695E4C2DFD}"/>
                    </a:ext>
                  </a:extLst>
                </p14:cNvPr>
                <p14:cNvContentPartPr/>
                <p14:nvPr/>
              </p14:nvContentPartPr>
              <p14:xfrm>
                <a:off x="6587074" y="5659046"/>
                <a:ext cx="219600" cy="90360"/>
              </p14:xfrm>
            </p:contentPart>
          </mc:Choice>
          <mc:Fallback xmlns="">
            <p:pic>
              <p:nvPicPr>
                <p:cNvPr id="130" name="Ink 129">
                  <a:extLst>
                    <a:ext uri="{FF2B5EF4-FFF2-40B4-BE49-F238E27FC236}">
                      <a16:creationId xmlns:a16="http://schemas.microsoft.com/office/drawing/2014/main" id="{D2C2487D-3315-4268-A59F-17695E4C2DFD}"/>
                    </a:ext>
                  </a:extLst>
                </p:cNvPr>
                <p:cNvPicPr/>
                <p:nvPr/>
              </p:nvPicPr>
              <p:blipFill>
                <a:blip r:embed="rId117"/>
                <a:stretch>
                  <a:fillRect/>
                </a:stretch>
              </p:blipFill>
              <p:spPr>
                <a:xfrm>
                  <a:off x="6551074" y="5623406"/>
                  <a:ext cx="291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2" name="Ink 131">
                  <a:extLst>
                    <a:ext uri="{FF2B5EF4-FFF2-40B4-BE49-F238E27FC236}">
                      <a16:creationId xmlns:a16="http://schemas.microsoft.com/office/drawing/2014/main" id="{484B89DC-D85F-4345-8E27-61E5C4DFB086}"/>
                    </a:ext>
                  </a:extLst>
                </p14:cNvPr>
                <p14:cNvContentPartPr/>
                <p14:nvPr/>
              </p14:nvContentPartPr>
              <p14:xfrm>
                <a:off x="6979114" y="5243606"/>
                <a:ext cx="275400" cy="527040"/>
              </p14:xfrm>
            </p:contentPart>
          </mc:Choice>
          <mc:Fallback xmlns="">
            <p:pic>
              <p:nvPicPr>
                <p:cNvPr id="132" name="Ink 131">
                  <a:extLst>
                    <a:ext uri="{FF2B5EF4-FFF2-40B4-BE49-F238E27FC236}">
                      <a16:creationId xmlns:a16="http://schemas.microsoft.com/office/drawing/2014/main" id="{484B89DC-D85F-4345-8E27-61E5C4DFB086}"/>
                    </a:ext>
                  </a:extLst>
                </p:cNvPr>
                <p:cNvPicPr/>
                <p:nvPr/>
              </p:nvPicPr>
              <p:blipFill>
                <a:blip r:embed="rId119"/>
                <a:stretch>
                  <a:fillRect/>
                </a:stretch>
              </p:blipFill>
              <p:spPr>
                <a:xfrm>
                  <a:off x="6943474" y="5207606"/>
                  <a:ext cx="34704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3" name="Ink 132">
                  <a:extLst>
                    <a:ext uri="{FF2B5EF4-FFF2-40B4-BE49-F238E27FC236}">
                      <a16:creationId xmlns:a16="http://schemas.microsoft.com/office/drawing/2014/main" id="{14DB5C42-E25D-4239-9D47-438AD3ADCD30}"/>
                    </a:ext>
                  </a:extLst>
                </p14:cNvPr>
                <p14:cNvContentPartPr/>
                <p14:nvPr/>
              </p14:nvContentPartPr>
              <p14:xfrm>
                <a:off x="7084954" y="5548526"/>
                <a:ext cx="276120" cy="55440"/>
              </p14:xfrm>
            </p:contentPart>
          </mc:Choice>
          <mc:Fallback xmlns="">
            <p:pic>
              <p:nvPicPr>
                <p:cNvPr id="133" name="Ink 132">
                  <a:extLst>
                    <a:ext uri="{FF2B5EF4-FFF2-40B4-BE49-F238E27FC236}">
                      <a16:creationId xmlns:a16="http://schemas.microsoft.com/office/drawing/2014/main" id="{14DB5C42-E25D-4239-9D47-438AD3ADCD30}"/>
                    </a:ext>
                  </a:extLst>
                </p:cNvPr>
                <p:cNvPicPr/>
                <p:nvPr/>
              </p:nvPicPr>
              <p:blipFill>
                <a:blip r:embed="rId121"/>
                <a:stretch>
                  <a:fillRect/>
                </a:stretch>
              </p:blipFill>
              <p:spPr>
                <a:xfrm>
                  <a:off x="7048954" y="5512886"/>
                  <a:ext cx="347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4" name="Ink 133">
                  <a:extLst>
                    <a:ext uri="{FF2B5EF4-FFF2-40B4-BE49-F238E27FC236}">
                      <a16:creationId xmlns:a16="http://schemas.microsoft.com/office/drawing/2014/main" id="{EB0DFEF2-57B2-4A6F-90BD-55CD253EC427}"/>
                    </a:ext>
                  </a:extLst>
                </p14:cNvPr>
                <p14:cNvContentPartPr/>
                <p14:nvPr/>
              </p14:nvContentPartPr>
              <p14:xfrm>
                <a:off x="7465834" y="5229926"/>
                <a:ext cx="50760" cy="579600"/>
              </p14:xfrm>
            </p:contentPart>
          </mc:Choice>
          <mc:Fallback xmlns="">
            <p:pic>
              <p:nvPicPr>
                <p:cNvPr id="134" name="Ink 133">
                  <a:extLst>
                    <a:ext uri="{FF2B5EF4-FFF2-40B4-BE49-F238E27FC236}">
                      <a16:creationId xmlns:a16="http://schemas.microsoft.com/office/drawing/2014/main" id="{EB0DFEF2-57B2-4A6F-90BD-55CD253EC427}"/>
                    </a:ext>
                  </a:extLst>
                </p:cNvPr>
                <p:cNvPicPr/>
                <p:nvPr/>
              </p:nvPicPr>
              <p:blipFill>
                <a:blip r:embed="rId123"/>
                <a:stretch>
                  <a:fillRect/>
                </a:stretch>
              </p:blipFill>
              <p:spPr>
                <a:xfrm>
                  <a:off x="7429834" y="5194286"/>
                  <a:ext cx="12240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5" name="Ink 134">
                  <a:extLst>
                    <a:ext uri="{FF2B5EF4-FFF2-40B4-BE49-F238E27FC236}">
                      <a16:creationId xmlns:a16="http://schemas.microsoft.com/office/drawing/2014/main" id="{B5E74038-5E82-44CB-808E-D4484DD81B1A}"/>
                    </a:ext>
                  </a:extLst>
                </p14:cNvPr>
                <p14:cNvContentPartPr/>
                <p14:nvPr/>
              </p14:nvContentPartPr>
              <p14:xfrm>
                <a:off x="7526674" y="5169446"/>
                <a:ext cx="266400" cy="696960"/>
              </p14:xfrm>
            </p:contentPart>
          </mc:Choice>
          <mc:Fallback xmlns="">
            <p:pic>
              <p:nvPicPr>
                <p:cNvPr id="135" name="Ink 134">
                  <a:extLst>
                    <a:ext uri="{FF2B5EF4-FFF2-40B4-BE49-F238E27FC236}">
                      <a16:creationId xmlns:a16="http://schemas.microsoft.com/office/drawing/2014/main" id="{B5E74038-5E82-44CB-808E-D4484DD81B1A}"/>
                    </a:ext>
                  </a:extLst>
                </p:cNvPr>
                <p:cNvPicPr/>
                <p:nvPr/>
              </p:nvPicPr>
              <p:blipFill>
                <a:blip r:embed="rId125"/>
                <a:stretch>
                  <a:fillRect/>
                </a:stretch>
              </p:blipFill>
              <p:spPr>
                <a:xfrm>
                  <a:off x="7491034" y="5133806"/>
                  <a:ext cx="338040" cy="768600"/>
                </a:xfrm>
                <a:prstGeom prst="rect">
                  <a:avLst/>
                </a:prstGeom>
              </p:spPr>
            </p:pic>
          </mc:Fallback>
        </mc:AlternateContent>
      </p:grpSp>
      <p:grpSp>
        <p:nvGrpSpPr>
          <p:cNvPr id="143" name="Group 142">
            <a:extLst>
              <a:ext uri="{FF2B5EF4-FFF2-40B4-BE49-F238E27FC236}">
                <a16:creationId xmlns:a16="http://schemas.microsoft.com/office/drawing/2014/main" id="{7133FEB6-6FA4-4A80-A308-3B84C20611BB}"/>
              </a:ext>
            </a:extLst>
          </p:cNvPr>
          <p:cNvGrpSpPr/>
          <p:nvPr/>
        </p:nvGrpSpPr>
        <p:grpSpPr>
          <a:xfrm>
            <a:off x="9496234" y="5013926"/>
            <a:ext cx="1878480" cy="582840"/>
            <a:chOff x="9496234" y="5013926"/>
            <a:chExt cx="1878480" cy="582840"/>
          </a:xfrm>
        </p:grpSpPr>
        <mc:AlternateContent xmlns:mc="http://schemas.openxmlformats.org/markup-compatibility/2006" xmlns:p14="http://schemas.microsoft.com/office/powerpoint/2010/main">
          <mc:Choice Requires="p14">
            <p:contentPart p14:bwMode="auto" r:id="rId126">
              <p14:nvContentPartPr>
                <p14:cNvPr id="137" name="Ink 136">
                  <a:extLst>
                    <a:ext uri="{FF2B5EF4-FFF2-40B4-BE49-F238E27FC236}">
                      <a16:creationId xmlns:a16="http://schemas.microsoft.com/office/drawing/2014/main" id="{9B0A2D80-319C-40B8-B254-C8DDD6294929}"/>
                    </a:ext>
                  </a:extLst>
                </p14:cNvPr>
                <p14:cNvContentPartPr/>
                <p14:nvPr/>
              </p14:nvContentPartPr>
              <p14:xfrm>
                <a:off x="9496234" y="5201126"/>
                <a:ext cx="34200" cy="395640"/>
              </p14:xfrm>
            </p:contentPart>
          </mc:Choice>
          <mc:Fallback xmlns="">
            <p:pic>
              <p:nvPicPr>
                <p:cNvPr id="137" name="Ink 136">
                  <a:extLst>
                    <a:ext uri="{FF2B5EF4-FFF2-40B4-BE49-F238E27FC236}">
                      <a16:creationId xmlns:a16="http://schemas.microsoft.com/office/drawing/2014/main" id="{9B0A2D80-319C-40B8-B254-C8DDD6294929}"/>
                    </a:ext>
                  </a:extLst>
                </p:cNvPr>
                <p:cNvPicPr/>
                <p:nvPr/>
              </p:nvPicPr>
              <p:blipFill>
                <a:blip r:embed="rId127"/>
                <a:stretch>
                  <a:fillRect/>
                </a:stretch>
              </p:blipFill>
              <p:spPr>
                <a:xfrm>
                  <a:off x="9460594" y="5165486"/>
                  <a:ext cx="1058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8" name="Ink 137">
                  <a:extLst>
                    <a:ext uri="{FF2B5EF4-FFF2-40B4-BE49-F238E27FC236}">
                      <a16:creationId xmlns:a16="http://schemas.microsoft.com/office/drawing/2014/main" id="{65321F9F-5B31-4266-AAF4-8B19F881A4DE}"/>
                    </a:ext>
                  </a:extLst>
                </p14:cNvPr>
                <p14:cNvContentPartPr/>
                <p14:nvPr/>
              </p14:nvContentPartPr>
              <p14:xfrm>
                <a:off x="9499474" y="5110766"/>
                <a:ext cx="265320" cy="485640"/>
              </p14:xfrm>
            </p:contentPart>
          </mc:Choice>
          <mc:Fallback xmlns="">
            <p:pic>
              <p:nvPicPr>
                <p:cNvPr id="138" name="Ink 137">
                  <a:extLst>
                    <a:ext uri="{FF2B5EF4-FFF2-40B4-BE49-F238E27FC236}">
                      <a16:creationId xmlns:a16="http://schemas.microsoft.com/office/drawing/2014/main" id="{65321F9F-5B31-4266-AAF4-8B19F881A4DE}"/>
                    </a:ext>
                  </a:extLst>
                </p:cNvPr>
                <p:cNvPicPr/>
                <p:nvPr/>
              </p:nvPicPr>
              <p:blipFill>
                <a:blip r:embed="rId129"/>
                <a:stretch>
                  <a:fillRect/>
                </a:stretch>
              </p:blipFill>
              <p:spPr>
                <a:xfrm>
                  <a:off x="9463834" y="5075126"/>
                  <a:ext cx="33696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9" name="Ink 138">
                  <a:extLst>
                    <a:ext uri="{FF2B5EF4-FFF2-40B4-BE49-F238E27FC236}">
                      <a16:creationId xmlns:a16="http://schemas.microsoft.com/office/drawing/2014/main" id="{98822A40-92C7-4252-8F38-B85046DD9E93}"/>
                    </a:ext>
                  </a:extLst>
                </p14:cNvPr>
                <p14:cNvContentPartPr/>
                <p14:nvPr/>
              </p14:nvContentPartPr>
              <p14:xfrm>
                <a:off x="9980074" y="5105366"/>
                <a:ext cx="58320" cy="457560"/>
              </p14:xfrm>
            </p:contentPart>
          </mc:Choice>
          <mc:Fallback xmlns="">
            <p:pic>
              <p:nvPicPr>
                <p:cNvPr id="139" name="Ink 138">
                  <a:extLst>
                    <a:ext uri="{FF2B5EF4-FFF2-40B4-BE49-F238E27FC236}">
                      <a16:creationId xmlns:a16="http://schemas.microsoft.com/office/drawing/2014/main" id="{98822A40-92C7-4252-8F38-B85046DD9E93}"/>
                    </a:ext>
                  </a:extLst>
                </p:cNvPr>
                <p:cNvPicPr/>
                <p:nvPr/>
              </p:nvPicPr>
              <p:blipFill>
                <a:blip r:embed="rId131"/>
                <a:stretch>
                  <a:fillRect/>
                </a:stretch>
              </p:blipFill>
              <p:spPr>
                <a:xfrm>
                  <a:off x="9944434" y="5069366"/>
                  <a:ext cx="1299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0" name="Ink 139">
                  <a:extLst>
                    <a:ext uri="{FF2B5EF4-FFF2-40B4-BE49-F238E27FC236}">
                      <a16:creationId xmlns:a16="http://schemas.microsoft.com/office/drawing/2014/main" id="{76EAAF80-F3EC-43F8-9220-C1FAE39128E3}"/>
                    </a:ext>
                  </a:extLst>
                </p14:cNvPr>
                <p14:cNvContentPartPr/>
                <p14:nvPr/>
              </p14:nvContentPartPr>
              <p14:xfrm>
                <a:off x="10001674" y="5013926"/>
                <a:ext cx="269280" cy="554040"/>
              </p14:xfrm>
            </p:contentPart>
          </mc:Choice>
          <mc:Fallback xmlns="">
            <p:pic>
              <p:nvPicPr>
                <p:cNvPr id="140" name="Ink 139">
                  <a:extLst>
                    <a:ext uri="{FF2B5EF4-FFF2-40B4-BE49-F238E27FC236}">
                      <a16:creationId xmlns:a16="http://schemas.microsoft.com/office/drawing/2014/main" id="{76EAAF80-F3EC-43F8-9220-C1FAE39128E3}"/>
                    </a:ext>
                  </a:extLst>
                </p:cNvPr>
                <p:cNvPicPr/>
                <p:nvPr/>
              </p:nvPicPr>
              <p:blipFill>
                <a:blip r:embed="rId133"/>
                <a:stretch>
                  <a:fillRect/>
                </a:stretch>
              </p:blipFill>
              <p:spPr>
                <a:xfrm>
                  <a:off x="9966034" y="4978286"/>
                  <a:ext cx="34092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1" name="Ink 140">
                  <a:extLst>
                    <a:ext uri="{FF2B5EF4-FFF2-40B4-BE49-F238E27FC236}">
                      <a16:creationId xmlns:a16="http://schemas.microsoft.com/office/drawing/2014/main" id="{19554402-0B77-4BAE-8C0F-5854DCC4AA3E}"/>
                    </a:ext>
                  </a:extLst>
                </p14:cNvPr>
                <p14:cNvContentPartPr/>
                <p14:nvPr/>
              </p14:nvContentPartPr>
              <p14:xfrm>
                <a:off x="10499554" y="5066486"/>
                <a:ext cx="331200" cy="423000"/>
              </p14:xfrm>
            </p:contentPart>
          </mc:Choice>
          <mc:Fallback xmlns="">
            <p:pic>
              <p:nvPicPr>
                <p:cNvPr id="141" name="Ink 140">
                  <a:extLst>
                    <a:ext uri="{FF2B5EF4-FFF2-40B4-BE49-F238E27FC236}">
                      <a16:creationId xmlns:a16="http://schemas.microsoft.com/office/drawing/2014/main" id="{19554402-0B77-4BAE-8C0F-5854DCC4AA3E}"/>
                    </a:ext>
                  </a:extLst>
                </p:cNvPr>
                <p:cNvPicPr/>
                <p:nvPr/>
              </p:nvPicPr>
              <p:blipFill>
                <a:blip r:embed="rId135"/>
                <a:stretch>
                  <a:fillRect/>
                </a:stretch>
              </p:blipFill>
              <p:spPr>
                <a:xfrm>
                  <a:off x="10463914" y="5030486"/>
                  <a:ext cx="4028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2" name="Ink 141">
                  <a:extLst>
                    <a:ext uri="{FF2B5EF4-FFF2-40B4-BE49-F238E27FC236}">
                      <a16:creationId xmlns:a16="http://schemas.microsoft.com/office/drawing/2014/main" id="{E8617C85-0C7C-4379-A63B-36DD627E6C3E}"/>
                    </a:ext>
                  </a:extLst>
                </p14:cNvPr>
                <p14:cNvContentPartPr/>
                <p14:nvPr/>
              </p14:nvContentPartPr>
              <p14:xfrm>
                <a:off x="10973314" y="5029766"/>
                <a:ext cx="401400" cy="461520"/>
              </p14:xfrm>
            </p:contentPart>
          </mc:Choice>
          <mc:Fallback xmlns="">
            <p:pic>
              <p:nvPicPr>
                <p:cNvPr id="142" name="Ink 141">
                  <a:extLst>
                    <a:ext uri="{FF2B5EF4-FFF2-40B4-BE49-F238E27FC236}">
                      <a16:creationId xmlns:a16="http://schemas.microsoft.com/office/drawing/2014/main" id="{E8617C85-0C7C-4379-A63B-36DD627E6C3E}"/>
                    </a:ext>
                  </a:extLst>
                </p:cNvPr>
                <p:cNvPicPr/>
                <p:nvPr/>
              </p:nvPicPr>
              <p:blipFill>
                <a:blip r:embed="rId137"/>
                <a:stretch>
                  <a:fillRect/>
                </a:stretch>
              </p:blipFill>
              <p:spPr>
                <a:xfrm>
                  <a:off x="10937674" y="4993766"/>
                  <a:ext cx="473040" cy="533160"/>
                </a:xfrm>
                <a:prstGeom prst="rect">
                  <a:avLst/>
                </a:prstGeom>
              </p:spPr>
            </p:pic>
          </mc:Fallback>
        </mc:AlternateContent>
      </p:grpSp>
      <p:grpSp>
        <p:nvGrpSpPr>
          <p:cNvPr id="146" name="Group 145">
            <a:extLst>
              <a:ext uri="{FF2B5EF4-FFF2-40B4-BE49-F238E27FC236}">
                <a16:creationId xmlns:a16="http://schemas.microsoft.com/office/drawing/2014/main" id="{80CC06B8-944C-4B6C-8263-9390B1EC462D}"/>
              </a:ext>
            </a:extLst>
          </p:cNvPr>
          <p:cNvGrpSpPr/>
          <p:nvPr/>
        </p:nvGrpSpPr>
        <p:grpSpPr>
          <a:xfrm>
            <a:off x="11524114" y="5014286"/>
            <a:ext cx="298440" cy="691920"/>
            <a:chOff x="11524114" y="5014286"/>
            <a:chExt cx="298440" cy="691920"/>
          </a:xfrm>
        </p:grpSpPr>
        <mc:AlternateContent xmlns:mc="http://schemas.openxmlformats.org/markup-compatibility/2006" xmlns:p14="http://schemas.microsoft.com/office/powerpoint/2010/main">
          <mc:Choice Requires="p14">
            <p:contentPart p14:bwMode="auto" r:id="rId138">
              <p14:nvContentPartPr>
                <p14:cNvPr id="144" name="Ink 143">
                  <a:extLst>
                    <a:ext uri="{FF2B5EF4-FFF2-40B4-BE49-F238E27FC236}">
                      <a16:creationId xmlns:a16="http://schemas.microsoft.com/office/drawing/2014/main" id="{B8ADFC60-D6D0-4EB1-8C44-27D7A3A00C56}"/>
                    </a:ext>
                  </a:extLst>
                </p14:cNvPr>
                <p14:cNvContentPartPr/>
                <p14:nvPr/>
              </p14:nvContentPartPr>
              <p14:xfrm>
                <a:off x="11526274" y="5063966"/>
                <a:ext cx="27000" cy="576360"/>
              </p14:xfrm>
            </p:contentPart>
          </mc:Choice>
          <mc:Fallback xmlns="">
            <p:pic>
              <p:nvPicPr>
                <p:cNvPr id="144" name="Ink 143">
                  <a:extLst>
                    <a:ext uri="{FF2B5EF4-FFF2-40B4-BE49-F238E27FC236}">
                      <a16:creationId xmlns:a16="http://schemas.microsoft.com/office/drawing/2014/main" id="{B8ADFC60-D6D0-4EB1-8C44-27D7A3A00C56}"/>
                    </a:ext>
                  </a:extLst>
                </p:cNvPr>
                <p:cNvPicPr/>
                <p:nvPr/>
              </p:nvPicPr>
              <p:blipFill>
                <a:blip r:embed="rId139"/>
                <a:stretch>
                  <a:fillRect/>
                </a:stretch>
              </p:blipFill>
              <p:spPr>
                <a:xfrm>
                  <a:off x="11490274" y="5028326"/>
                  <a:ext cx="9864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5" name="Ink 144">
                  <a:extLst>
                    <a:ext uri="{FF2B5EF4-FFF2-40B4-BE49-F238E27FC236}">
                      <a16:creationId xmlns:a16="http://schemas.microsoft.com/office/drawing/2014/main" id="{D56477E6-1554-4FE7-83E1-9164E388914C}"/>
                    </a:ext>
                  </a:extLst>
                </p14:cNvPr>
                <p14:cNvContentPartPr/>
                <p14:nvPr/>
              </p14:nvContentPartPr>
              <p14:xfrm>
                <a:off x="11524114" y="5014286"/>
                <a:ext cx="298440" cy="691920"/>
              </p14:xfrm>
            </p:contentPart>
          </mc:Choice>
          <mc:Fallback xmlns="">
            <p:pic>
              <p:nvPicPr>
                <p:cNvPr id="145" name="Ink 144">
                  <a:extLst>
                    <a:ext uri="{FF2B5EF4-FFF2-40B4-BE49-F238E27FC236}">
                      <a16:creationId xmlns:a16="http://schemas.microsoft.com/office/drawing/2014/main" id="{D56477E6-1554-4FE7-83E1-9164E388914C}"/>
                    </a:ext>
                  </a:extLst>
                </p:cNvPr>
                <p:cNvPicPr/>
                <p:nvPr/>
              </p:nvPicPr>
              <p:blipFill>
                <a:blip r:embed="rId141"/>
                <a:stretch>
                  <a:fillRect/>
                </a:stretch>
              </p:blipFill>
              <p:spPr>
                <a:xfrm>
                  <a:off x="11488474" y="4978286"/>
                  <a:ext cx="370080" cy="763560"/>
                </a:xfrm>
                <a:prstGeom prst="rect">
                  <a:avLst/>
                </a:prstGeom>
              </p:spPr>
            </p:pic>
          </mc:Fallback>
        </mc:AlternateContent>
      </p:grpSp>
    </p:spTree>
    <p:extLst>
      <p:ext uri="{BB962C8B-B14F-4D97-AF65-F5344CB8AC3E}">
        <p14:creationId xmlns:p14="http://schemas.microsoft.com/office/powerpoint/2010/main" val="2319852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60089" y="230263"/>
            <a:ext cx="10871822" cy="646331"/>
          </a:xfrm>
          <a:prstGeom prst="rect">
            <a:avLst/>
          </a:prstGeom>
          <a:noFill/>
        </p:spPr>
        <p:txBody>
          <a:bodyPr wrap="none" rtlCol="0" anchor="t">
            <a:spAutoFit/>
          </a:bodyPr>
          <a:lstStyle/>
          <a:p>
            <a:r>
              <a:rPr lang="en-US" sz="2000" dirty="0">
                <a:solidFill>
                  <a:srgbClr val="FFFF00"/>
                </a:solidFill>
              </a:rPr>
              <a:t>Strong – Bounded Staleness – Session – Consistent Prefix – </a:t>
            </a:r>
            <a:r>
              <a:rPr lang="en-US" sz="3600" dirty="0">
                <a:solidFill>
                  <a:srgbClr val="FFFF00"/>
                </a:solidFill>
                <a:latin typeface="Aharoni" panose="02010803020104030203" pitchFamily="2" charset="-79"/>
                <a:cs typeface="Aharoni" panose="02010803020104030203" pitchFamily="2" charset="-79"/>
              </a:rPr>
              <a:t>Eventual Consistency</a:t>
            </a:r>
          </a:p>
        </p:txBody>
      </p:sp>
      <p:pic>
        <p:nvPicPr>
          <p:cNvPr id="4" name="Picture 3" descr="A picture containing drawing&#10;&#10;Description automatically generated">
            <a:extLst>
              <a:ext uri="{FF2B5EF4-FFF2-40B4-BE49-F238E27FC236}">
                <a16:creationId xmlns:a16="http://schemas.microsoft.com/office/drawing/2014/main" id="{A1D60491-A1A6-4017-AA0D-13378928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119" y="1713410"/>
            <a:ext cx="1425893" cy="1322567"/>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47421AF-92AC-41C6-AB37-A6656CF695D7}"/>
                  </a:ext>
                </a:extLst>
              </p14:cNvPr>
              <p14:cNvContentPartPr/>
              <p14:nvPr/>
            </p14:nvContentPartPr>
            <p14:xfrm>
              <a:off x="1991314" y="5462846"/>
              <a:ext cx="454680" cy="892440"/>
            </p14:xfrm>
          </p:contentPart>
        </mc:Choice>
        <mc:Fallback xmlns="">
          <p:pic>
            <p:nvPicPr>
              <p:cNvPr id="15" name="Ink 14">
                <a:extLst>
                  <a:ext uri="{FF2B5EF4-FFF2-40B4-BE49-F238E27FC236}">
                    <a16:creationId xmlns:a16="http://schemas.microsoft.com/office/drawing/2014/main" id="{047421AF-92AC-41C6-AB37-A6656CF695D7}"/>
                  </a:ext>
                </a:extLst>
              </p:cNvPr>
              <p:cNvPicPr/>
              <p:nvPr/>
            </p:nvPicPr>
            <p:blipFill>
              <a:blip r:embed="rId4"/>
              <a:stretch>
                <a:fillRect/>
              </a:stretch>
            </p:blipFill>
            <p:spPr>
              <a:xfrm>
                <a:off x="1955674" y="5427206"/>
                <a:ext cx="526320" cy="964080"/>
              </a:xfrm>
              <a:prstGeom prst="rect">
                <a:avLst/>
              </a:prstGeom>
            </p:spPr>
          </p:pic>
        </mc:Fallback>
      </mc:AlternateContent>
      <p:grpSp>
        <p:nvGrpSpPr>
          <p:cNvPr id="33" name="Group 32">
            <a:extLst>
              <a:ext uri="{FF2B5EF4-FFF2-40B4-BE49-F238E27FC236}">
                <a16:creationId xmlns:a16="http://schemas.microsoft.com/office/drawing/2014/main" id="{EB36E3A2-7484-4898-8199-637D7A789ED7}"/>
              </a:ext>
            </a:extLst>
          </p:cNvPr>
          <p:cNvGrpSpPr/>
          <p:nvPr/>
        </p:nvGrpSpPr>
        <p:grpSpPr>
          <a:xfrm>
            <a:off x="1446274" y="3818366"/>
            <a:ext cx="1279440" cy="2596320"/>
            <a:chOff x="1446274" y="3818366"/>
            <a:chExt cx="1279440" cy="259632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BA13BFD-8041-41AC-B58D-75168297A185}"/>
                    </a:ext>
                  </a:extLst>
                </p14:cNvPr>
                <p14:cNvContentPartPr/>
                <p14:nvPr/>
              </p14:nvContentPartPr>
              <p14:xfrm>
                <a:off x="1591354" y="3818366"/>
                <a:ext cx="856440" cy="872640"/>
              </p14:xfrm>
            </p:contentPart>
          </mc:Choice>
          <mc:Fallback xmlns="">
            <p:pic>
              <p:nvPicPr>
                <p:cNvPr id="5" name="Ink 4">
                  <a:extLst>
                    <a:ext uri="{FF2B5EF4-FFF2-40B4-BE49-F238E27FC236}">
                      <a16:creationId xmlns:a16="http://schemas.microsoft.com/office/drawing/2014/main" id="{4BA13BFD-8041-41AC-B58D-75168297A185}"/>
                    </a:ext>
                  </a:extLst>
                </p:cNvPr>
                <p:cNvPicPr/>
                <p:nvPr/>
              </p:nvPicPr>
              <p:blipFill>
                <a:blip r:embed="rId6"/>
                <a:stretch>
                  <a:fillRect/>
                </a:stretch>
              </p:blipFill>
              <p:spPr>
                <a:xfrm>
                  <a:off x="1555714" y="3782366"/>
                  <a:ext cx="92808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D716F0C-2D38-478A-A822-085A4B64A82A}"/>
                    </a:ext>
                  </a:extLst>
                </p14:cNvPr>
                <p14:cNvContentPartPr/>
                <p14:nvPr/>
              </p14:nvContentPartPr>
              <p14:xfrm>
                <a:off x="1991674" y="4748606"/>
                <a:ext cx="46080" cy="744840"/>
              </p14:xfrm>
            </p:contentPart>
          </mc:Choice>
          <mc:Fallback xmlns="">
            <p:pic>
              <p:nvPicPr>
                <p:cNvPr id="6" name="Ink 5">
                  <a:extLst>
                    <a:ext uri="{FF2B5EF4-FFF2-40B4-BE49-F238E27FC236}">
                      <a16:creationId xmlns:a16="http://schemas.microsoft.com/office/drawing/2014/main" id="{DD716F0C-2D38-478A-A822-085A4B64A82A}"/>
                    </a:ext>
                  </a:extLst>
                </p:cNvPr>
                <p:cNvPicPr/>
                <p:nvPr/>
              </p:nvPicPr>
              <p:blipFill>
                <a:blip r:embed="rId8"/>
                <a:stretch>
                  <a:fillRect/>
                </a:stretch>
              </p:blipFill>
              <p:spPr>
                <a:xfrm>
                  <a:off x="1955674" y="4712966"/>
                  <a:ext cx="11772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DB829D7-9C6A-417F-8793-6010FA6B185F}"/>
                    </a:ext>
                  </a:extLst>
                </p14:cNvPr>
                <p14:cNvContentPartPr/>
                <p14:nvPr/>
              </p14:nvContentPartPr>
              <p14:xfrm>
                <a:off x="1446274" y="5453846"/>
                <a:ext cx="527040" cy="960840"/>
              </p14:xfrm>
            </p:contentPart>
          </mc:Choice>
          <mc:Fallback xmlns="">
            <p:pic>
              <p:nvPicPr>
                <p:cNvPr id="7" name="Ink 6">
                  <a:extLst>
                    <a:ext uri="{FF2B5EF4-FFF2-40B4-BE49-F238E27FC236}">
                      <a16:creationId xmlns:a16="http://schemas.microsoft.com/office/drawing/2014/main" id="{6DB829D7-9C6A-417F-8793-6010FA6B185F}"/>
                    </a:ext>
                  </a:extLst>
                </p:cNvPr>
                <p:cNvPicPr/>
                <p:nvPr/>
              </p:nvPicPr>
              <p:blipFill>
                <a:blip r:embed="rId10"/>
                <a:stretch>
                  <a:fillRect/>
                </a:stretch>
              </p:blipFill>
              <p:spPr>
                <a:xfrm>
                  <a:off x="1410634" y="5418206"/>
                  <a:ext cx="598680" cy="103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733BEFED-C247-4101-B14D-36861DB90C9A}"/>
                    </a:ext>
                  </a:extLst>
                </p14:cNvPr>
                <p14:cNvContentPartPr/>
                <p14:nvPr/>
              </p14:nvContentPartPr>
              <p14:xfrm>
                <a:off x="2045674" y="4793606"/>
                <a:ext cx="680040" cy="263160"/>
              </p14:xfrm>
            </p:contentPart>
          </mc:Choice>
          <mc:Fallback xmlns="">
            <p:pic>
              <p:nvPicPr>
                <p:cNvPr id="22" name="Ink 21">
                  <a:extLst>
                    <a:ext uri="{FF2B5EF4-FFF2-40B4-BE49-F238E27FC236}">
                      <a16:creationId xmlns:a16="http://schemas.microsoft.com/office/drawing/2014/main" id="{733BEFED-C247-4101-B14D-36861DB90C9A}"/>
                    </a:ext>
                  </a:extLst>
                </p:cNvPr>
                <p:cNvPicPr/>
                <p:nvPr/>
              </p:nvPicPr>
              <p:blipFill>
                <a:blip r:embed="rId12"/>
                <a:stretch>
                  <a:fillRect/>
                </a:stretch>
              </p:blipFill>
              <p:spPr>
                <a:xfrm>
                  <a:off x="2009674" y="4757966"/>
                  <a:ext cx="751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4B6F35B-BD9D-4B35-95A3-9C970337D294}"/>
                    </a:ext>
                  </a:extLst>
                </p14:cNvPr>
                <p14:cNvContentPartPr/>
                <p14:nvPr/>
              </p14:nvContentPartPr>
              <p14:xfrm>
                <a:off x="2001754" y="4593806"/>
                <a:ext cx="631080" cy="421200"/>
              </p14:xfrm>
            </p:contentPart>
          </mc:Choice>
          <mc:Fallback xmlns="">
            <p:pic>
              <p:nvPicPr>
                <p:cNvPr id="32" name="Ink 31">
                  <a:extLst>
                    <a:ext uri="{FF2B5EF4-FFF2-40B4-BE49-F238E27FC236}">
                      <a16:creationId xmlns:a16="http://schemas.microsoft.com/office/drawing/2014/main" id="{C4B6F35B-BD9D-4B35-95A3-9C970337D294}"/>
                    </a:ext>
                  </a:extLst>
                </p:cNvPr>
                <p:cNvPicPr/>
                <p:nvPr/>
              </p:nvPicPr>
              <p:blipFill>
                <a:blip r:embed="rId14"/>
                <a:stretch>
                  <a:fillRect/>
                </a:stretch>
              </p:blipFill>
              <p:spPr>
                <a:xfrm>
                  <a:off x="1965754" y="4557806"/>
                  <a:ext cx="702720" cy="492840"/>
                </a:xfrm>
                <a:prstGeom prst="rect">
                  <a:avLst/>
                </a:prstGeom>
              </p:spPr>
            </p:pic>
          </mc:Fallback>
        </mc:AlternateContent>
      </p:grpSp>
      <p:grpSp>
        <p:nvGrpSpPr>
          <p:cNvPr id="43" name="Group 42">
            <a:extLst>
              <a:ext uri="{FF2B5EF4-FFF2-40B4-BE49-F238E27FC236}">
                <a16:creationId xmlns:a16="http://schemas.microsoft.com/office/drawing/2014/main" id="{F1928D0C-1322-4262-ABA3-42272D01D9BC}"/>
              </a:ext>
            </a:extLst>
          </p:cNvPr>
          <p:cNvGrpSpPr/>
          <p:nvPr/>
        </p:nvGrpSpPr>
        <p:grpSpPr>
          <a:xfrm>
            <a:off x="8904394" y="4010606"/>
            <a:ext cx="1437480" cy="2160000"/>
            <a:chOff x="8904394" y="4010606"/>
            <a:chExt cx="1437480" cy="2160000"/>
          </a:xfrm>
        </p:grpSpPr>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B5055B76-010D-4947-9F30-1F885CE60E48}"/>
                    </a:ext>
                  </a:extLst>
                </p14:cNvPr>
                <p14:cNvContentPartPr/>
                <p14:nvPr/>
              </p14:nvContentPartPr>
              <p14:xfrm>
                <a:off x="9267274" y="4010606"/>
                <a:ext cx="746280" cy="714960"/>
              </p14:xfrm>
            </p:contentPart>
          </mc:Choice>
          <mc:Fallback xmlns="">
            <p:pic>
              <p:nvPicPr>
                <p:cNvPr id="34" name="Ink 33">
                  <a:extLst>
                    <a:ext uri="{FF2B5EF4-FFF2-40B4-BE49-F238E27FC236}">
                      <a16:creationId xmlns:a16="http://schemas.microsoft.com/office/drawing/2014/main" id="{B5055B76-010D-4947-9F30-1F885CE60E48}"/>
                    </a:ext>
                  </a:extLst>
                </p:cNvPr>
                <p:cNvPicPr/>
                <p:nvPr/>
              </p:nvPicPr>
              <p:blipFill>
                <a:blip r:embed="rId16"/>
                <a:stretch>
                  <a:fillRect/>
                </a:stretch>
              </p:blipFill>
              <p:spPr>
                <a:xfrm>
                  <a:off x="9231634" y="3974966"/>
                  <a:ext cx="81792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625E53F1-3326-467E-82E2-C7532705DEDC}"/>
                    </a:ext>
                  </a:extLst>
                </p14:cNvPr>
                <p14:cNvContentPartPr/>
                <p14:nvPr/>
              </p14:nvContentPartPr>
              <p14:xfrm>
                <a:off x="9527194" y="4729886"/>
                <a:ext cx="63360" cy="934920"/>
              </p14:xfrm>
            </p:contentPart>
          </mc:Choice>
          <mc:Fallback xmlns="">
            <p:pic>
              <p:nvPicPr>
                <p:cNvPr id="35" name="Ink 34">
                  <a:extLst>
                    <a:ext uri="{FF2B5EF4-FFF2-40B4-BE49-F238E27FC236}">
                      <a16:creationId xmlns:a16="http://schemas.microsoft.com/office/drawing/2014/main" id="{625E53F1-3326-467E-82E2-C7532705DEDC}"/>
                    </a:ext>
                  </a:extLst>
                </p:cNvPr>
                <p:cNvPicPr/>
                <p:nvPr/>
              </p:nvPicPr>
              <p:blipFill>
                <a:blip r:embed="rId18"/>
                <a:stretch>
                  <a:fillRect/>
                </a:stretch>
              </p:blipFill>
              <p:spPr>
                <a:xfrm>
                  <a:off x="9491554" y="4694246"/>
                  <a:ext cx="13500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8543004D-5059-4439-A5DE-302DD34CEF14}"/>
                    </a:ext>
                  </a:extLst>
                </p14:cNvPr>
                <p14:cNvContentPartPr/>
                <p14:nvPr/>
              </p14:nvContentPartPr>
              <p14:xfrm>
                <a:off x="9288154" y="5658686"/>
                <a:ext cx="232200" cy="481320"/>
              </p14:xfrm>
            </p:contentPart>
          </mc:Choice>
          <mc:Fallback xmlns="">
            <p:pic>
              <p:nvPicPr>
                <p:cNvPr id="36" name="Ink 35">
                  <a:extLst>
                    <a:ext uri="{FF2B5EF4-FFF2-40B4-BE49-F238E27FC236}">
                      <a16:creationId xmlns:a16="http://schemas.microsoft.com/office/drawing/2014/main" id="{8543004D-5059-4439-A5DE-302DD34CEF14}"/>
                    </a:ext>
                  </a:extLst>
                </p:cNvPr>
                <p:cNvPicPr/>
                <p:nvPr/>
              </p:nvPicPr>
              <p:blipFill>
                <a:blip r:embed="rId20"/>
                <a:stretch>
                  <a:fillRect/>
                </a:stretch>
              </p:blipFill>
              <p:spPr>
                <a:xfrm>
                  <a:off x="9252514" y="5622686"/>
                  <a:ext cx="3038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Ink 36">
                  <a:extLst>
                    <a:ext uri="{FF2B5EF4-FFF2-40B4-BE49-F238E27FC236}">
                      <a16:creationId xmlns:a16="http://schemas.microsoft.com/office/drawing/2014/main" id="{B58C5AE2-090B-4997-8DE1-229C7168BE26}"/>
                    </a:ext>
                  </a:extLst>
                </p14:cNvPr>
                <p14:cNvContentPartPr/>
                <p14:nvPr/>
              </p14:nvContentPartPr>
              <p14:xfrm>
                <a:off x="9549154" y="5608286"/>
                <a:ext cx="209880" cy="562320"/>
              </p14:xfrm>
            </p:contentPart>
          </mc:Choice>
          <mc:Fallback xmlns="">
            <p:pic>
              <p:nvPicPr>
                <p:cNvPr id="37" name="Ink 36">
                  <a:extLst>
                    <a:ext uri="{FF2B5EF4-FFF2-40B4-BE49-F238E27FC236}">
                      <a16:creationId xmlns:a16="http://schemas.microsoft.com/office/drawing/2014/main" id="{B58C5AE2-090B-4997-8DE1-229C7168BE26}"/>
                    </a:ext>
                  </a:extLst>
                </p:cNvPr>
                <p:cNvPicPr/>
                <p:nvPr/>
              </p:nvPicPr>
              <p:blipFill>
                <a:blip r:embed="rId22"/>
                <a:stretch>
                  <a:fillRect/>
                </a:stretch>
              </p:blipFill>
              <p:spPr>
                <a:xfrm>
                  <a:off x="9513514" y="5572286"/>
                  <a:ext cx="2815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2BE1F075-C2C8-48D3-AA0A-0BCE13CCF9CB}"/>
                    </a:ext>
                  </a:extLst>
                </p14:cNvPr>
                <p14:cNvContentPartPr/>
                <p14:nvPr/>
              </p14:nvContentPartPr>
              <p14:xfrm>
                <a:off x="9587314" y="4927526"/>
                <a:ext cx="754560" cy="247320"/>
              </p14:xfrm>
            </p:contentPart>
          </mc:Choice>
          <mc:Fallback xmlns="">
            <p:pic>
              <p:nvPicPr>
                <p:cNvPr id="41" name="Ink 40">
                  <a:extLst>
                    <a:ext uri="{FF2B5EF4-FFF2-40B4-BE49-F238E27FC236}">
                      <a16:creationId xmlns:a16="http://schemas.microsoft.com/office/drawing/2014/main" id="{2BE1F075-C2C8-48D3-AA0A-0BCE13CCF9CB}"/>
                    </a:ext>
                  </a:extLst>
                </p:cNvPr>
                <p:cNvPicPr/>
                <p:nvPr/>
              </p:nvPicPr>
              <p:blipFill>
                <a:blip r:embed="rId24"/>
                <a:stretch>
                  <a:fillRect/>
                </a:stretch>
              </p:blipFill>
              <p:spPr>
                <a:xfrm>
                  <a:off x="9551314" y="4891526"/>
                  <a:ext cx="8262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CAAFC9A1-7C7C-4251-ACFF-BFC133B7867F}"/>
                    </a:ext>
                  </a:extLst>
                </p14:cNvPr>
                <p14:cNvContentPartPr/>
                <p14:nvPr/>
              </p14:nvContentPartPr>
              <p14:xfrm>
                <a:off x="8904394" y="4968926"/>
                <a:ext cx="658080" cy="229680"/>
              </p14:xfrm>
            </p:contentPart>
          </mc:Choice>
          <mc:Fallback xmlns="">
            <p:pic>
              <p:nvPicPr>
                <p:cNvPr id="42" name="Ink 41">
                  <a:extLst>
                    <a:ext uri="{FF2B5EF4-FFF2-40B4-BE49-F238E27FC236}">
                      <a16:creationId xmlns:a16="http://schemas.microsoft.com/office/drawing/2014/main" id="{CAAFC9A1-7C7C-4251-ACFF-BFC133B7867F}"/>
                    </a:ext>
                  </a:extLst>
                </p:cNvPr>
                <p:cNvPicPr/>
                <p:nvPr/>
              </p:nvPicPr>
              <p:blipFill>
                <a:blip r:embed="rId26"/>
                <a:stretch>
                  <a:fillRect/>
                </a:stretch>
              </p:blipFill>
              <p:spPr>
                <a:xfrm>
                  <a:off x="8868754" y="4933286"/>
                  <a:ext cx="729720" cy="301320"/>
                </a:xfrm>
                <a:prstGeom prst="rect">
                  <a:avLst/>
                </a:prstGeom>
              </p:spPr>
            </p:pic>
          </mc:Fallback>
        </mc:AlternateContent>
      </p:grpSp>
      <p:grpSp>
        <p:nvGrpSpPr>
          <p:cNvPr id="46" name="Group 45">
            <a:extLst>
              <a:ext uri="{FF2B5EF4-FFF2-40B4-BE49-F238E27FC236}">
                <a16:creationId xmlns:a16="http://schemas.microsoft.com/office/drawing/2014/main" id="{B232DE07-1463-451E-B5CA-EDCE40395056}"/>
              </a:ext>
            </a:extLst>
          </p:cNvPr>
          <p:cNvGrpSpPr/>
          <p:nvPr/>
        </p:nvGrpSpPr>
        <p:grpSpPr>
          <a:xfrm>
            <a:off x="10423234" y="3609206"/>
            <a:ext cx="193680" cy="572760"/>
            <a:chOff x="10423234" y="3609206"/>
            <a:chExt cx="193680" cy="572760"/>
          </a:xfrm>
        </p:grpSpPr>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82929E38-6ACD-4E46-980B-50E31B55C05B}"/>
                    </a:ext>
                  </a:extLst>
                </p14:cNvPr>
                <p14:cNvContentPartPr/>
                <p14:nvPr/>
              </p14:nvContentPartPr>
              <p14:xfrm>
                <a:off x="10423234" y="3609206"/>
                <a:ext cx="193680" cy="351720"/>
              </p14:xfrm>
            </p:contentPart>
          </mc:Choice>
          <mc:Fallback xmlns="">
            <p:pic>
              <p:nvPicPr>
                <p:cNvPr id="44" name="Ink 43">
                  <a:extLst>
                    <a:ext uri="{FF2B5EF4-FFF2-40B4-BE49-F238E27FC236}">
                      <a16:creationId xmlns:a16="http://schemas.microsoft.com/office/drawing/2014/main" id="{82929E38-6ACD-4E46-980B-50E31B55C05B}"/>
                    </a:ext>
                  </a:extLst>
                </p:cNvPr>
                <p:cNvPicPr/>
                <p:nvPr/>
              </p:nvPicPr>
              <p:blipFill>
                <a:blip r:embed="rId28"/>
                <a:stretch>
                  <a:fillRect/>
                </a:stretch>
              </p:blipFill>
              <p:spPr>
                <a:xfrm>
                  <a:off x="10387594" y="3573566"/>
                  <a:ext cx="2653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1661B9A6-F1A1-41F1-8F56-42D1AE6D0ABE}"/>
                    </a:ext>
                  </a:extLst>
                </p14:cNvPr>
                <p14:cNvContentPartPr/>
                <p14:nvPr/>
              </p14:nvContentPartPr>
              <p14:xfrm>
                <a:off x="10466434" y="4167566"/>
                <a:ext cx="14400" cy="14400"/>
              </p14:xfrm>
            </p:contentPart>
          </mc:Choice>
          <mc:Fallback xmlns="">
            <p:pic>
              <p:nvPicPr>
                <p:cNvPr id="45" name="Ink 44">
                  <a:extLst>
                    <a:ext uri="{FF2B5EF4-FFF2-40B4-BE49-F238E27FC236}">
                      <a16:creationId xmlns:a16="http://schemas.microsoft.com/office/drawing/2014/main" id="{1661B9A6-F1A1-41F1-8F56-42D1AE6D0ABE}"/>
                    </a:ext>
                  </a:extLst>
                </p:cNvPr>
                <p:cNvPicPr/>
                <p:nvPr/>
              </p:nvPicPr>
              <p:blipFill>
                <a:blip r:embed="rId30"/>
                <a:stretch>
                  <a:fillRect/>
                </a:stretch>
              </p:blipFill>
              <p:spPr>
                <a:xfrm>
                  <a:off x="10430794" y="4131566"/>
                  <a:ext cx="86040" cy="86040"/>
                </a:xfrm>
                <a:prstGeom prst="rect">
                  <a:avLst/>
                </a:prstGeom>
              </p:spPr>
            </p:pic>
          </mc:Fallback>
        </mc:AlternateContent>
      </p:grpSp>
      <p:grpSp>
        <p:nvGrpSpPr>
          <p:cNvPr id="80" name="Group 79">
            <a:extLst>
              <a:ext uri="{FF2B5EF4-FFF2-40B4-BE49-F238E27FC236}">
                <a16:creationId xmlns:a16="http://schemas.microsoft.com/office/drawing/2014/main" id="{71E936C4-FA6B-442E-825E-10C16E103B78}"/>
              </a:ext>
            </a:extLst>
          </p:cNvPr>
          <p:cNvGrpSpPr/>
          <p:nvPr/>
        </p:nvGrpSpPr>
        <p:grpSpPr>
          <a:xfrm>
            <a:off x="9343234" y="3896126"/>
            <a:ext cx="709920" cy="640800"/>
            <a:chOff x="9343234" y="3896126"/>
            <a:chExt cx="709920" cy="640800"/>
          </a:xfrm>
        </p:grpSpPr>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7815F4FE-E008-45C5-9D8E-A304309A494C}"/>
                    </a:ext>
                  </a:extLst>
                </p14:cNvPr>
                <p14:cNvContentPartPr/>
                <p14:nvPr/>
              </p14:nvContentPartPr>
              <p14:xfrm>
                <a:off x="9545554" y="4042646"/>
                <a:ext cx="222840" cy="82800"/>
              </p14:xfrm>
            </p:contentPart>
          </mc:Choice>
          <mc:Fallback xmlns="">
            <p:pic>
              <p:nvPicPr>
                <p:cNvPr id="47" name="Ink 46">
                  <a:extLst>
                    <a:ext uri="{FF2B5EF4-FFF2-40B4-BE49-F238E27FC236}">
                      <a16:creationId xmlns:a16="http://schemas.microsoft.com/office/drawing/2014/main" id="{7815F4FE-E008-45C5-9D8E-A304309A494C}"/>
                    </a:ext>
                  </a:extLst>
                </p:cNvPr>
                <p:cNvPicPr/>
                <p:nvPr/>
              </p:nvPicPr>
              <p:blipFill>
                <a:blip r:embed="rId32"/>
                <a:stretch>
                  <a:fillRect/>
                </a:stretch>
              </p:blipFill>
              <p:spPr>
                <a:xfrm>
                  <a:off x="9509554" y="4006646"/>
                  <a:ext cx="294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5D702274-1224-4BDC-BD97-320541A76184}"/>
                    </a:ext>
                  </a:extLst>
                </p14:cNvPr>
                <p14:cNvContentPartPr/>
                <p14:nvPr/>
              </p14:nvContentPartPr>
              <p14:xfrm>
                <a:off x="9610714" y="4073966"/>
                <a:ext cx="150120" cy="37800"/>
              </p14:xfrm>
            </p:contentPart>
          </mc:Choice>
          <mc:Fallback xmlns="">
            <p:pic>
              <p:nvPicPr>
                <p:cNvPr id="48" name="Ink 47">
                  <a:extLst>
                    <a:ext uri="{FF2B5EF4-FFF2-40B4-BE49-F238E27FC236}">
                      <a16:creationId xmlns:a16="http://schemas.microsoft.com/office/drawing/2014/main" id="{5D702274-1224-4BDC-BD97-320541A76184}"/>
                    </a:ext>
                  </a:extLst>
                </p:cNvPr>
                <p:cNvPicPr/>
                <p:nvPr/>
              </p:nvPicPr>
              <p:blipFill>
                <a:blip r:embed="rId34"/>
                <a:stretch>
                  <a:fillRect/>
                </a:stretch>
              </p:blipFill>
              <p:spPr>
                <a:xfrm>
                  <a:off x="9575074" y="4037966"/>
                  <a:ext cx="22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37213BA1-113F-4D4C-A49F-B4653300E7E8}"/>
                    </a:ext>
                  </a:extLst>
                </p14:cNvPr>
                <p14:cNvContentPartPr/>
                <p14:nvPr/>
              </p14:nvContentPartPr>
              <p14:xfrm>
                <a:off x="9518914" y="4076126"/>
                <a:ext cx="54720" cy="9360"/>
              </p14:xfrm>
            </p:contentPart>
          </mc:Choice>
          <mc:Fallback xmlns="">
            <p:pic>
              <p:nvPicPr>
                <p:cNvPr id="49" name="Ink 48">
                  <a:extLst>
                    <a:ext uri="{FF2B5EF4-FFF2-40B4-BE49-F238E27FC236}">
                      <a16:creationId xmlns:a16="http://schemas.microsoft.com/office/drawing/2014/main" id="{37213BA1-113F-4D4C-A49F-B4653300E7E8}"/>
                    </a:ext>
                  </a:extLst>
                </p:cNvPr>
                <p:cNvPicPr/>
                <p:nvPr/>
              </p:nvPicPr>
              <p:blipFill>
                <a:blip r:embed="rId36"/>
                <a:stretch>
                  <a:fillRect/>
                </a:stretch>
              </p:blipFill>
              <p:spPr>
                <a:xfrm>
                  <a:off x="9482914" y="4040126"/>
                  <a:ext cx="1263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74DD3E6D-31DA-48A4-8C33-382E4DBDDC21}"/>
                    </a:ext>
                  </a:extLst>
                </p14:cNvPr>
                <p14:cNvContentPartPr/>
                <p14:nvPr/>
              </p14:nvContentPartPr>
              <p14:xfrm>
                <a:off x="9489394" y="4106006"/>
                <a:ext cx="202320" cy="26640"/>
              </p14:xfrm>
            </p:contentPart>
          </mc:Choice>
          <mc:Fallback xmlns="">
            <p:pic>
              <p:nvPicPr>
                <p:cNvPr id="50" name="Ink 49">
                  <a:extLst>
                    <a:ext uri="{FF2B5EF4-FFF2-40B4-BE49-F238E27FC236}">
                      <a16:creationId xmlns:a16="http://schemas.microsoft.com/office/drawing/2014/main" id="{74DD3E6D-31DA-48A4-8C33-382E4DBDDC21}"/>
                    </a:ext>
                  </a:extLst>
                </p:cNvPr>
                <p:cNvPicPr/>
                <p:nvPr/>
              </p:nvPicPr>
              <p:blipFill>
                <a:blip r:embed="rId38"/>
                <a:stretch>
                  <a:fillRect/>
                </a:stretch>
              </p:blipFill>
              <p:spPr>
                <a:xfrm>
                  <a:off x="9453754" y="4070006"/>
                  <a:ext cx="273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987E544A-FD88-44AE-B60C-12774FBDB9D6}"/>
                    </a:ext>
                  </a:extLst>
                </p14:cNvPr>
                <p14:cNvContentPartPr/>
                <p14:nvPr/>
              </p14:nvContentPartPr>
              <p14:xfrm>
                <a:off x="9407674" y="4094126"/>
                <a:ext cx="240120" cy="18360"/>
              </p14:xfrm>
            </p:contentPart>
          </mc:Choice>
          <mc:Fallback xmlns="">
            <p:pic>
              <p:nvPicPr>
                <p:cNvPr id="51" name="Ink 50">
                  <a:extLst>
                    <a:ext uri="{FF2B5EF4-FFF2-40B4-BE49-F238E27FC236}">
                      <a16:creationId xmlns:a16="http://schemas.microsoft.com/office/drawing/2014/main" id="{987E544A-FD88-44AE-B60C-12774FBDB9D6}"/>
                    </a:ext>
                  </a:extLst>
                </p:cNvPr>
                <p:cNvPicPr/>
                <p:nvPr/>
              </p:nvPicPr>
              <p:blipFill>
                <a:blip r:embed="rId40"/>
                <a:stretch>
                  <a:fillRect/>
                </a:stretch>
              </p:blipFill>
              <p:spPr>
                <a:xfrm>
                  <a:off x="9371674" y="4058486"/>
                  <a:ext cx="3117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B0BF55E9-B8F8-4C14-B001-80F97A8E7AC6}"/>
                    </a:ext>
                  </a:extLst>
                </p14:cNvPr>
                <p14:cNvContentPartPr/>
                <p14:nvPr/>
              </p14:nvContentPartPr>
              <p14:xfrm>
                <a:off x="9560674" y="4100606"/>
                <a:ext cx="190440" cy="59400"/>
              </p14:xfrm>
            </p:contentPart>
          </mc:Choice>
          <mc:Fallback xmlns="">
            <p:pic>
              <p:nvPicPr>
                <p:cNvPr id="52" name="Ink 51">
                  <a:extLst>
                    <a:ext uri="{FF2B5EF4-FFF2-40B4-BE49-F238E27FC236}">
                      <a16:creationId xmlns:a16="http://schemas.microsoft.com/office/drawing/2014/main" id="{B0BF55E9-B8F8-4C14-B001-80F97A8E7AC6}"/>
                    </a:ext>
                  </a:extLst>
                </p:cNvPr>
                <p:cNvPicPr/>
                <p:nvPr/>
              </p:nvPicPr>
              <p:blipFill>
                <a:blip r:embed="rId42"/>
                <a:stretch>
                  <a:fillRect/>
                </a:stretch>
              </p:blipFill>
              <p:spPr>
                <a:xfrm>
                  <a:off x="9524674" y="4064606"/>
                  <a:ext cx="262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2F661014-FE26-4F06-8B21-DB1C99DBB2AB}"/>
                    </a:ext>
                  </a:extLst>
                </p14:cNvPr>
                <p14:cNvContentPartPr/>
                <p14:nvPr/>
              </p14:nvContentPartPr>
              <p14:xfrm>
                <a:off x="9656794" y="4104566"/>
                <a:ext cx="241560" cy="96480"/>
              </p14:xfrm>
            </p:contentPart>
          </mc:Choice>
          <mc:Fallback xmlns="">
            <p:pic>
              <p:nvPicPr>
                <p:cNvPr id="53" name="Ink 52">
                  <a:extLst>
                    <a:ext uri="{FF2B5EF4-FFF2-40B4-BE49-F238E27FC236}">
                      <a16:creationId xmlns:a16="http://schemas.microsoft.com/office/drawing/2014/main" id="{2F661014-FE26-4F06-8B21-DB1C99DBB2AB}"/>
                    </a:ext>
                  </a:extLst>
                </p:cNvPr>
                <p:cNvPicPr/>
                <p:nvPr/>
              </p:nvPicPr>
              <p:blipFill>
                <a:blip r:embed="rId44"/>
                <a:stretch>
                  <a:fillRect/>
                </a:stretch>
              </p:blipFill>
              <p:spPr>
                <a:xfrm>
                  <a:off x="9620794" y="4068566"/>
                  <a:ext cx="313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Ink 53">
                  <a:extLst>
                    <a:ext uri="{FF2B5EF4-FFF2-40B4-BE49-F238E27FC236}">
                      <a16:creationId xmlns:a16="http://schemas.microsoft.com/office/drawing/2014/main" id="{D1507DA0-5218-444D-AC78-36E09067FF0E}"/>
                    </a:ext>
                  </a:extLst>
                </p14:cNvPr>
                <p14:cNvContentPartPr/>
                <p14:nvPr/>
              </p14:nvContentPartPr>
              <p14:xfrm>
                <a:off x="9804394" y="4076126"/>
                <a:ext cx="86400" cy="138960"/>
              </p14:xfrm>
            </p:contentPart>
          </mc:Choice>
          <mc:Fallback xmlns="">
            <p:pic>
              <p:nvPicPr>
                <p:cNvPr id="54" name="Ink 53">
                  <a:extLst>
                    <a:ext uri="{FF2B5EF4-FFF2-40B4-BE49-F238E27FC236}">
                      <a16:creationId xmlns:a16="http://schemas.microsoft.com/office/drawing/2014/main" id="{D1507DA0-5218-444D-AC78-36E09067FF0E}"/>
                    </a:ext>
                  </a:extLst>
                </p:cNvPr>
                <p:cNvPicPr/>
                <p:nvPr/>
              </p:nvPicPr>
              <p:blipFill>
                <a:blip r:embed="rId46"/>
                <a:stretch>
                  <a:fillRect/>
                </a:stretch>
              </p:blipFill>
              <p:spPr>
                <a:xfrm>
                  <a:off x="9768754" y="4040126"/>
                  <a:ext cx="158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Ink 54">
                  <a:extLst>
                    <a:ext uri="{FF2B5EF4-FFF2-40B4-BE49-F238E27FC236}">
                      <a16:creationId xmlns:a16="http://schemas.microsoft.com/office/drawing/2014/main" id="{C90F4C63-2FCE-45B1-A577-8F9C00F70580}"/>
                    </a:ext>
                  </a:extLst>
                </p14:cNvPr>
                <p14:cNvContentPartPr/>
                <p14:nvPr/>
              </p14:nvContentPartPr>
              <p14:xfrm>
                <a:off x="9775954" y="4055246"/>
                <a:ext cx="64800" cy="236520"/>
              </p14:xfrm>
            </p:contentPart>
          </mc:Choice>
          <mc:Fallback xmlns="">
            <p:pic>
              <p:nvPicPr>
                <p:cNvPr id="55" name="Ink 54">
                  <a:extLst>
                    <a:ext uri="{FF2B5EF4-FFF2-40B4-BE49-F238E27FC236}">
                      <a16:creationId xmlns:a16="http://schemas.microsoft.com/office/drawing/2014/main" id="{C90F4C63-2FCE-45B1-A577-8F9C00F70580}"/>
                    </a:ext>
                  </a:extLst>
                </p:cNvPr>
                <p:cNvPicPr/>
                <p:nvPr/>
              </p:nvPicPr>
              <p:blipFill>
                <a:blip r:embed="rId48"/>
                <a:stretch>
                  <a:fillRect/>
                </a:stretch>
              </p:blipFill>
              <p:spPr>
                <a:xfrm>
                  <a:off x="9740314" y="4019606"/>
                  <a:ext cx="1364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Ink 55">
                  <a:extLst>
                    <a:ext uri="{FF2B5EF4-FFF2-40B4-BE49-F238E27FC236}">
                      <a16:creationId xmlns:a16="http://schemas.microsoft.com/office/drawing/2014/main" id="{232C7231-38AF-4B55-99CD-C7047B66B38B}"/>
                    </a:ext>
                  </a:extLst>
                </p14:cNvPr>
                <p14:cNvContentPartPr/>
                <p14:nvPr/>
              </p14:nvContentPartPr>
              <p14:xfrm>
                <a:off x="9926434" y="4283486"/>
                <a:ext cx="27000" cy="163800"/>
              </p14:xfrm>
            </p:contentPart>
          </mc:Choice>
          <mc:Fallback xmlns="">
            <p:pic>
              <p:nvPicPr>
                <p:cNvPr id="56" name="Ink 55">
                  <a:extLst>
                    <a:ext uri="{FF2B5EF4-FFF2-40B4-BE49-F238E27FC236}">
                      <a16:creationId xmlns:a16="http://schemas.microsoft.com/office/drawing/2014/main" id="{232C7231-38AF-4B55-99CD-C7047B66B38B}"/>
                    </a:ext>
                  </a:extLst>
                </p:cNvPr>
                <p:cNvPicPr/>
                <p:nvPr/>
              </p:nvPicPr>
              <p:blipFill>
                <a:blip r:embed="rId50"/>
                <a:stretch>
                  <a:fillRect/>
                </a:stretch>
              </p:blipFill>
              <p:spPr>
                <a:xfrm>
                  <a:off x="9890434" y="4247846"/>
                  <a:ext cx="986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E5254E34-2FB2-4837-9655-ECE77041E90D}"/>
                    </a:ext>
                  </a:extLst>
                </p14:cNvPr>
                <p14:cNvContentPartPr/>
                <p14:nvPr/>
              </p14:nvContentPartPr>
              <p14:xfrm>
                <a:off x="9934354" y="4189526"/>
                <a:ext cx="25920" cy="229680"/>
              </p14:xfrm>
            </p:contentPart>
          </mc:Choice>
          <mc:Fallback xmlns="">
            <p:pic>
              <p:nvPicPr>
                <p:cNvPr id="57" name="Ink 56">
                  <a:extLst>
                    <a:ext uri="{FF2B5EF4-FFF2-40B4-BE49-F238E27FC236}">
                      <a16:creationId xmlns:a16="http://schemas.microsoft.com/office/drawing/2014/main" id="{E5254E34-2FB2-4837-9655-ECE77041E90D}"/>
                    </a:ext>
                  </a:extLst>
                </p:cNvPr>
                <p:cNvPicPr/>
                <p:nvPr/>
              </p:nvPicPr>
              <p:blipFill>
                <a:blip r:embed="rId52"/>
                <a:stretch>
                  <a:fillRect/>
                </a:stretch>
              </p:blipFill>
              <p:spPr>
                <a:xfrm>
                  <a:off x="9898354" y="4153526"/>
                  <a:ext cx="97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792F35A6-736B-43EA-9AFE-7EBF165DAC15}"/>
                    </a:ext>
                  </a:extLst>
                </p14:cNvPr>
                <p14:cNvContentPartPr/>
                <p14:nvPr/>
              </p14:nvContentPartPr>
              <p14:xfrm>
                <a:off x="9848674" y="4400846"/>
                <a:ext cx="47520" cy="136080"/>
              </p14:xfrm>
            </p:contentPart>
          </mc:Choice>
          <mc:Fallback xmlns="">
            <p:pic>
              <p:nvPicPr>
                <p:cNvPr id="58" name="Ink 57">
                  <a:extLst>
                    <a:ext uri="{FF2B5EF4-FFF2-40B4-BE49-F238E27FC236}">
                      <a16:creationId xmlns:a16="http://schemas.microsoft.com/office/drawing/2014/main" id="{792F35A6-736B-43EA-9AFE-7EBF165DAC15}"/>
                    </a:ext>
                  </a:extLst>
                </p:cNvPr>
                <p:cNvPicPr/>
                <p:nvPr/>
              </p:nvPicPr>
              <p:blipFill>
                <a:blip r:embed="rId54"/>
                <a:stretch>
                  <a:fillRect/>
                </a:stretch>
              </p:blipFill>
              <p:spPr>
                <a:xfrm>
                  <a:off x="9813034" y="4365206"/>
                  <a:ext cx="119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Ink 58">
                  <a:extLst>
                    <a:ext uri="{FF2B5EF4-FFF2-40B4-BE49-F238E27FC236}">
                      <a16:creationId xmlns:a16="http://schemas.microsoft.com/office/drawing/2014/main" id="{3EFCFDA4-6C06-4330-A72D-D9296DEB6B1A}"/>
                    </a:ext>
                  </a:extLst>
                </p14:cNvPr>
                <p14:cNvContentPartPr/>
                <p14:nvPr/>
              </p14:nvContentPartPr>
              <p14:xfrm>
                <a:off x="9883234" y="4163246"/>
                <a:ext cx="34920" cy="308880"/>
              </p14:xfrm>
            </p:contentPart>
          </mc:Choice>
          <mc:Fallback xmlns="">
            <p:pic>
              <p:nvPicPr>
                <p:cNvPr id="59" name="Ink 58">
                  <a:extLst>
                    <a:ext uri="{FF2B5EF4-FFF2-40B4-BE49-F238E27FC236}">
                      <a16:creationId xmlns:a16="http://schemas.microsoft.com/office/drawing/2014/main" id="{3EFCFDA4-6C06-4330-A72D-D9296DEB6B1A}"/>
                    </a:ext>
                  </a:extLst>
                </p:cNvPr>
                <p:cNvPicPr/>
                <p:nvPr/>
              </p:nvPicPr>
              <p:blipFill>
                <a:blip r:embed="rId56"/>
                <a:stretch>
                  <a:fillRect/>
                </a:stretch>
              </p:blipFill>
              <p:spPr>
                <a:xfrm>
                  <a:off x="9847594" y="4127246"/>
                  <a:ext cx="1065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5BC87A95-AB0E-4DC8-8BBB-2289F13AD4D9}"/>
                    </a:ext>
                  </a:extLst>
                </p14:cNvPr>
                <p14:cNvContentPartPr/>
                <p14:nvPr/>
              </p14:nvContentPartPr>
              <p14:xfrm>
                <a:off x="9405514" y="3967766"/>
                <a:ext cx="5760" cy="78480"/>
              </p14:xfrm>
            </p:contentPart>
          </mc:Choice>
          <mc:Fallback xmlns="">
            <p:pic>
              <p:nvPicPr>
                <p:cNvPr id="61" name="Ink 60">
                  <a:extLst>
                    <a:ext uri="{FF2B5EF4-FFF2-40B4-BE49-F238E27FC236}">
                      <a16:creationId xmlns:a16="http://schemas.microsoft.com/office/drawing/2014/main" id="{5BC87A95-AB0E-4DC8-8BBB-2289F13AD4D9}"/>
                    </a:ext>
                  </a:extLst>
                </p:cNvPr>
                <p:cNvPicPr/>
                <p:nvPr/>
              </p:nvPicPr>
              <p:blipFill>
                <a:blip r:embed="rId58"/>
                <a:stretch>
                  <a:fillRect/>
                </a:stretch>
              </p:blipFill>
              <p:spPr>
                <a:xfrm>
                  <a:off x="9369874" y="3932126"/>
                  <a:ext cx="77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DC036A3D-BF42-4BDA-8376-D52AEBF0DA09}"/>
                    </a:ext>
                  </a:extLst>
                </p14:cNvPr>
                <p14:cNvContentPartPr/>
                <p14:nvPr/>
              </p14:nvContentPartPr>
              <p14:xfrm>
                <a:off x="9522154" y="3967046"/>
                <a:ext cx="97200" cy="54000"/>
              </p14:xfrm>
            </p:contentPart>
          </mc:Choice>
          <mc:Fallback xmlns="">
            <p:pic>
              <p:nvPicPr>
                <p:cNvPr id="62" name="Ink 61">
                  <a:extLst>
                    <a:ext uri="{FF2B5EF4-FFF2-40B4-BE49-F238E27FC236}">
                      <a16:creationId xmlns:a16="http://schemas.microsoft.com/office/drawing/2014/main" id="{DC036A3D-BF42-4BDA-8376-D52AEBF0DA09}"/>
                    </a:ext>
                  </a:extLst>
                </p:cNvPr>
                <p:cNvPicPr/>
                <p:nvPr/>
              </p:nvPicPr>
              <p:blipFill>
                <a:blip r:embed="rId60"/>
                <a:stretch>
                  <a:fillRect/>
                </a:stretch>
              </p:blipFill>
              <p:spPr>
                <a:xfrm>
                  <a:off x="9486154" y="3931406"/>
                  <a:ext cx="168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4" name="Ink 63">
                  <a:extLst>
                    <a:ext uri="{FF2B5EF4-FFF2-40B4-BE49-F238E27FC236}">
                      <a16:creationId xmlns:a16="http://schemas.microsoft.com/office/drawing/2014/main" id="{85AEA059-B314-4E21-BBE8-11B515FEB06A}"/>
                    </a:ext>
                  </a:extLst>
                </p14:cNvPr>
                <p14:cNvContentPartPr/>
                <p14:nvPr/>
              </p14:nvContentPartPr>
              <p14:xfrm>
                <a:off x="9922114" y="4152086"/>
                <a:ext cx="8280" cy="7200"/>
              </p14:xfrm>
            </p:contentPart>
          </mc:Choice>
          <mc:Fallback xmlns="">
            <p:pic>
              <p:nvPicPr>
                <p:cNvPr id="64" name="Ink 63">
                  <a:extLst>
                    <a:ext uri="{FF2B5EF4-FFF2-40B4-BE49-F238E27FC236}">
                      <a16:creationId xmlns:a16="http://schemas.microsoft.com/office/drawing/2014/main" id="{85AEA059-B314-4E21-BBE8-11B515FEB06A}"/>
                    </a:ext>
                  </a:extLst>
                </p:cNvPr>
                <p:cNvPicPr/>
                <p:nvPr/>
              </p:nvPicPr>
              <p:blipFill>
                <a:blip r:embed="rId62"/>
                <a:stretch>
                  <a:fillRect/>
                </a:stretch>
              </p:blipFill>
              <p:spPr>
                <a:xfrm>
                  <a:off x="9886474" y="4116086"/>
                  <a:ext cx="799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5" name="Ink 64">
                  <a:extLst>
                    <a:ext uri="{FF2B5EF4-FFF2-40B4-BE49-F238E27FC236}">
                      <a16:creationId xmlns:a16="http://schemas.microsoft.com/office/drawing/2014/main" id="{8EB78447-A531-4032-911A-82D51C01BF71}"/>
                    </a:ext>
                  </a:extLst>
                </p14:cNvPr>
                <p14:cNvContentPartPr/>
                <p14:nvPr/>
              </p14:nvContentPartPr>
              <p14:xfrm>
                <a:off x="9951634" y="4206806"/>
                <a:ext cx="88200" cy="24120"/>
              </p14:xfrm>
            </p:contentPart>
          </mc:Choice>
          <mc:Fallback xmlns="">
            <p:pic>
              <p:nvPicPr>
                <p:cNvPr id="65" name="Ink 64">
                  <a:extLst>
                    <a:ext uri="{FF2B5EF4-FFF2-40B4-BE49-F238E27FC236}">
                      <a16:creationId xmlns:a16="http://schemas.microsoft.com/office/drawing/2014/main" id="{8EB78447-A531-4032-911A-82D51C01BF71}"/>
                    </a:ext>
                  </a:extLst>
                </p:cNvPr>
                <p:cNvPicPr/>
                <p:nvPr/>
              </p:nvPicPr>
              <p:blipFill>
                <a:blip r:embed="rId64"/>
                <a:stretch>
                  <a:fillRect/>
                </a:stretch>
              </p:blipFill>
              <p:spPr>
                <a:xfrm>
                  <a:off x="9915634" y="4170806"/>
                  <a:ext cx="1598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471DBFCC-DA12-4253-A9B5-AE34AAE981A2}"/>
                    </a:ext>
                  </a:extLst>
                </p14:cNvPr>
                <p14:cNvContentPartPr/>
                <p14:nvPr/>
              </p14:nvContentPartPr>
              <p14:xfrm>
                <a:off x="9981154" y="4215806"/>
                <a:ext cx="66600" cy="108720"/>
              </p14:xfrm>
            </p:contentPart>
          </mc:Choice>
          <mc:Fallback xmlns="">
            <p:pic>
              <p:nvPicPr>
                <p:cNvPr id="66" name="Ink 65">
                  <a:extLst>
                    <a:ext uri="{FF2B5EF4-FFF2-40B4-BE49-F238E27FC236}">
                      <a16:creationId xmlns:a16="http://schemas.microsoft.com/office/drawing/2014/main" id="{471DBFCC-DA12-4253-A9B5-AE34AAE981A2}"/>
                    </a:ext>
                  </a:extLst>
                </p:cNvPr>
                <p:cNvPicPr/>
                <p:nvPr/>
              </p:nvPicPr>
              <p:blipFill>
                <a:blip r:embed="rId66"/>
                <a:stretch>
                  <a:fillRect/>
                </a:stretch>
              </p:blipFill>
              <p:spPr>
                <a:xfrm>
                  <a:off x="9945514" y="4180166"/>
                  <a:ext cx="138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7" name="Ink 66">
                  <a:extLst>
                    <a:ext uri="{FF2B5EF4-FFF2-40B4-BE49-F238E27FC236}">
                      <a16:creationId xmlns:a16="http://schemas.microsoft.com/office/drawing/2014/main" id="{1445E13C-BDF6-4650-8600-3A2CFD0E8200}"/>
                    </a:ext>
                  </a:extLst>
                </p14:cNvPr>
                <p14:cNvContentPartPr/>
                <p14:nvPr/>
              </p14:nvContentPartPr>
              <p14:xfrm>
                <a:off x="9993394" y="4022486"/>
                <a:ext cx="12960" cy="8280"/>
              </p14:xfrm>
            </p:contentPart>
          </mc:Choice>
          <mc:Fallback xmlns="">
            <p:pic>
              <p:nvPicPr>
                <p:cNvPr id="67" name="Ink 66">
                  <a:extLst>
                    <a:ext uri="{FF2B5EF4-FFF2-40B4-BE49-F238E27FC236}">
                      <a16:creationId xmlns:a16="http://schemas.microsoft.com/office/drawing/2014/main" id="{1445E13C-BDF6-4650-8600-3A2CFD0E8200}"/>
                    </a:ext>
                  </a:extLst>
                </p:cNvPr>
                <p:cNvPicPr/>
                <p:nvPr/>
              </p:nvPicPr>
              <p:blipFill>
                <a:blip r:embed="rId68"/>
                <a:stretch>
                  <a:fillRect/>
                </a:stretch>
              </p:blipFill>
              <p:spPr>
                <a:xfrm>
                  <a:off x="9957394" y="3986486"/>
                  <a:ext cx="84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8" name="Ink 67">
                  <a:extLst>
                    <a:ext uri="{FF2B5EF4-FFF2-40B4-BE49-F238E27FC236}">
                      <a16:creationId xmlns:a16="http://schemas.microsoft.com/office/drawing/2014/main" id="{DA252B30-F236-4C5E-B8F0-7E5570142D27}"/>
                    </a:ext>
                  </a:extLst>
                </p14:cNvPr>
                <p14:cNvContentPartPr/>
                <p14:nvPr/>
              </p14:nvContentPartPr>
              <p14:xfrm>
                <a:off x="9795754" y="3962366"/>
                <a:ext cx="167400" cy="71640"/>
              </p14:xfrm>
            </p:contentPart>
          </mc:Choice>
          <mc:Fallback xmlns="">
            <p:pic>
              <p:nvPicPr>
                <p:cNvPr id="68" name="Ink 67">
                  <a:extLst>
                    <a:ext uri="{FF2B5EF4-FFF2-40B4-BE49-F238E27FC236}">
                      <a16:creationId xmlns:a16="http://schemas.microsoft.com/office/drawing/2014/main" id="{DA252B30-F236-4C5E-B8F0-7E5570142D27}"/>
                    </a:ext>
                  </a:extLst>
                </p:cNvPr>
                <p:cNvPicPr/>
                <p:nvPr/>
              </p:nvPicPr>
              <p:blipFill>
                <a:blip r:embed="rId70"/>
                <a:stretch>
                  <a:fillRect/>
                </a:stretch>
              </p:blipFill>
              <p:spPr>
                <a:xfrm>
                  <a:off x="9759754" y="3926726"/>
                  <a:ext cx="239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9" name="Ink 68">
                  <a:extLst>
                    <a:ext uri="{FF2B5EF4-FFF2-40B4-BE49-F238E27FC236}">
                      <a16:creationId xmlns:a16="http://schemas.microsoft.com/office/drawing/2014/main" id="{507789B3-6A1B-4A63-9B6F-5B37B9277AEF}"/>
                    </a:ext>
                  </a:extLst>
                </p14:cNvPr>
                <p14:cNvContentPartPr/>
                <p14:nvPr/>
              </p14:nvContentPartPr>
              <p14:xfrm>
                <a:off x="9658594" y="3981806"/>
                <a:ext cx="214920" cy="43200"/>
              </p14:xfrm>
            </p:contentPart>
          </mc:Choice>
          <mc:Fallback xmlns="">
            <p:pic>
              <p:nvPicPr>
                <p:cNvPr id="69" name="Ink 68">
                  <a:extLst>
                    <a:ext uri="{FF2B5EF4-FFF2-40B4-BE49-F238E27FC236}">
                      <a16:creationId xmlns:a16="http://schemas.microsoft.com/office/drawing/2014/main" id="{507789B3-6A1B-4A63-9B6F-5B37B9277AEF}"/>
                    </a:ext>
                  </a:extLst>
                </p:cNvPr>
                <p:cNvPicPr/>
                <p:nvPr/>
              </p:nvPicPr>
              <p:blipFill>
                <a:blip r:embed="rId72"/>
                <a:stretch>
                  <a:fillRect/>
                </a:stretch>
              </p:blipFill>
              <p:spPr>
                <a:xfrm>
                  <a:off x="9622954" y="3946166"/>
                  <a:ext cx="286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Ink 69">
                  <a:extLst>
                    <a:ext uri="{FF2B5EF4-FFF2-40B4-BE49-F238E27FC236}">
                      <a16:creationId xmlns:a16="http://schemas.microsoft.com/office/drawing/2014/main" id="{818EF384-DCF7-439C-91B7-D00238157146}"/>
                    </a:ext>
                  </a:extLst>
                </p14:cNvPr>
                <p14:cNvContentPartPr/>
                <p14:nvPr/>
              </p14:nvContentPartPr>
              <p14:xfrm>
                <a:off x="9896554" y="4078646"/>
                <a:ext cx="156600" cy="79560"/>
              </p14:xfrm>
            </p:contentPart>
          </mc:Choice>
          <mc:Fallback xmlns="">
            <p:pic>
              <p:nvPicPr>
                <p:cNvPr id="70" name="Ink 69">
                  <a:extLst>
                    <a:ext uri="{FF2B5EF4-FFF2-40B4-BE49-F238E27FC236}">
                      <a16:creationId xmlns:a16="http://schemas.microsoft.com/office/drawing/2014/main" id="{818EF384-DCF7-439C-91B7-D00238157146}"/>
                    </a:ext>
                  </a:extLst>
                </p:cNvPr>
                <p:cNvPicPr/>
                <p:nvPr/>
              </p:nvPicPr>
              <p:blipFill>
                <a:blip r:embed="rId74"/>
                <a:stretch>
                  <a:fillRect/>
                </a:stretch>
              </p:blipFill>
              <p:spPr>
                <a:xfrm>
                  <a:off x="9860554" y="4043006"/>
                  <a:ext cx="22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1" name="Ink 70">
                  <a:extLst>
                    <a:ext uri="{FF2B5EF4-FFF2-40B4-BE49-F238E27FC236}">
                      <a16:creationId xmlns:a16="http://schemas.microsoft.com/office/drawing/2014/main" id="{72F9F1D4-472E-4540-B0B7-CE9C84FDDDA7}"/>
                    </a:ext>
                  </a:extLst>
                </p14:cNvPr>
                <p14:cNvContentPartPr/>
                <p14:nvPr/>
              </p14:nvContentPartPr>
              <p14:xfrm>
                <a:off x="9979354" y="4226246"/>
                <a:ext cx="39960" cy="17640"/>
              </p14:xfrm>
            </p:contentPart>
          </mc:Choice>
          <mc:Fallback xmlns="">
            <p:pic>
              <p:nvPicPr>
                <p:cNvPr id="71" name="Ink 70">
                  <a:extLst>
                    <a:ext uri="{FF2B5EF4-FFF2-40B4-BE49-F238E27FC236}">
                      <a16:creationId xmlns:a16="http://schemas.microsoft.com/office/drawing/2014/main" id="{72F9F1D4-472E-4540-B0B7-CE9C84FDDDA7}"/>
                    </a:ext>
                  </a:extLst>
                </p:cNvPr>
                <p:cNvPicPr/>
                <p:nvPr/>
              </p:nvPicPr>
              <p:blipFill>
                <a:blip r:embed="rId76"/>
                <a:stretch>
                  <a:fillRect/>
                </a:stretch>
              </p:blipFill>
              <p:spPr>
                <a:xfrm>
                  <a:off x="9943354" y="4190246"/>
                  <a:ext cx="111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B3B0AE2B-781D-46A4-845E-7F0DEED0D0A2}"/>
                    </a:ext>
                  </a:extLst>
                </p14:cNvPr>
                <p14:cNvContentPartPr/>
                <p14:nvPr/>
              </p14:nvContentPartPr>
              <p14:xfrm>
                <a:off x="9396154" y="3958766"/>
                <a:ext cx="87840" cy="99720"/>
              </p14:xfrm>
            </p:contentPart>
          </mc:Choice>
          <mc:Fallback xmlns="">
            <p:pic>
              <p:nvPicPr>
                <p:cNvPr id="73" name="Ink 72">
                  <a:extLst>
                    <a:ext uri="{FF2B5EF4-FFF2-40B4-BE49-F238E27FC236}">
                      <a16:creationId xmlns:a16="http://schemas.microsoft.com/office/drawing/2014/main" id="{B3B0AE2B-781D-46A4-845E-7F0DEED0D0A2}"/>
                    </a:ext>
                  </a:extLst>
                </p:cNvPr>
                <p:cNvPicPr/>
                <p:nvPr/>
              </p:nvPicPr>
              <p:blipFill>
                <a:blip r:embed="rId78"/>
                <a:stretch>
                  <a:fillRect/>
                </a:stretch>
              </p:blipFill>
              <p:spPr>
                <a:xfrm>
                  <a:off x="9360514" y="3922766"/>
                  <a:ext cx="159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4" name="Ink 73">
                  <a:extLst>
                    <a:ext uri="{FF2B5EF4-FFF2-40B4-BE49-F238E27FC236}">
                      <a16:creationId xmlns:a16="http://schemas.microsoft.com/office/drawing/2014/main" id="{1925089E-BB5D-414F-9873-C05050DF96BE}"/>
                    </a:ext>
                  </a:extLst>
                </p14:cNvPr>
                <p14:cNvContentPartPr/>
                <p14:nvPr/>
              </p14:nvContentPartPr>
              <p14:xfrm>
                <a:off x="9343234" y="4025726"/>
                <a:ext cx="23040" cy="62640"/>
              </p14:xfrm>
            </p:contentPart>
          </mc:Choice>
          <mc:Fallback xmlns="">
            <p:pic>
              <p:nvPicPr>
                <p:cNvPr id="74" name="Ink 73">
                  <a:extLst>
                    <a:ext uri="{FF2B5EF4-FFF2-40B4-BE49-F238E27FC236}">
                      <a16:creationId xmlns:a16="http://schemas.microsoft.com/office/drawing/2014/main" id="{1925089E-BB5D-414F-9873-C05050DF96BE}"/>
                    </a:ext>
                  </a:extLst>
                </p:cNvPr>
                <p:cNvPicPr/>
                <p:nvPr/>
              </p:nvPicPr>
              <p:blipFill>
                <a:blip r:embed="rId80"/>
                <a:stretch>
                  <a:fillRect/>
                </a:stretch>
              </p:blipFill>
              <p:spPr>
                <a:xfrm>
                  <a:off x="9307594" y="3989726"/>
                  <a:ext cx="94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Ink 74">
                  <a:extLst>
                    <a:ext uri="{FF2B5EF4-FFF2-40B4-BE49-F238E27FC236}">
                      <a16:creationId xmlns:a16="http://schemas.microsoft.com/office/drawing/2014/main" id="{1C0296BD-EF15-49E7-9CF1-A212A7F1C7FC}"/>
                    </a:ext>
                  </a:extLst>
                </p14:cNvPr>
                <p14:cNvContentPartPr/>
                <p14:nvPr/>
              </p14:nvContentPartPr>
              <p14:xfrm>
                <a:off x="9351874" y="4042646"/>
                <a:ext cx="65520" cy="38160"/>
              </p14:xfrm>
            </p:contentPart>
          </mc:Choice>
          <mc:Fallback xmlns="">
            <p:pic>
              <p:nvPicPr>
                <p:cNvPr id="75" name="Ink 74">
                  <a:extLst>
                    <a:ext uri="{FF2B5EF4-FFF2-40B4-BE49-F238E27FC236}">
                      <a16:creationId xmlns:a16="http://schemas.microsoft.com/office/drawing/2014/main" id="{1C0296BD-EF15-49E7-9CF1-A212A7F1C7FC}"/>
                    </a:ext>
                  </a:extLst>
                </p:cNvPr>
                <p:cNvPicPr/>
                <p:nvPr/>
              </p:nvPicPr>
              <p:blipFill>
                <a:blip r:embed="rId82"/>
                <a:stretch>
                  <a:fillRect/>
                </a:stretch>
              </p:blipFill>
              <p:spPr>
                <a:xfrm>
                  <a:off x="9315874" y="4007006"/>
                  <a:ext cx="137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6" name="Ink 75">
                  <a:extLst>
                    <a:ext uri="{FF2B5EF4-FFF2-40B4-BE49-F238E27FC236}">
                      <a16:creationId xmlns:a16="http://schemas.microsoft.com/office/drawing/2014/main" id="{B0F3B576-433C-483A-A67A-E8E5CD60CEF3}"/>
                    </a:ext>
                  </a:extLst>
                </p14:cNvPr>
                <p14:cNvContentPartPr/>
                <p14:nvPr/>
              </p14:nvContentPartPr>
              <p14:xfrm>
                <a:off x="9587314" y="3896486"/>
                <a:ext cx="43200" cy="115200"/>
              </p14:xfrm>
            </p:contentPart>
          </mc:Choice>
          <mc:Fallback xmlns="">
            <p:pic>
              <p:nvPicPr>
                <p:cNvPr id="76" name="Ink 75">
                  <a:extLst>
                    <a:ext uri="{FF2B5EF4-FFF2-40B4-BE49-F238E27FC236}">
                      <a16:creationId xmlns:a16="http://schemas.microsoft.com/office/drawing/2014/main" id="{B0F3B576-433C-483A-A67A-E8E5CD60CEF3}"/>
                    </a:ext>
                  </a:extLst>
                </p:cNvPr>
                <p:cNvPicPr/>
                <p:nvPr/>
              </p:nvPicPr>
              <p:blipFill>
                <a:blip r:embed="rId84"/>
                <a:stretch>
                  <a:fillRect/>
                </a:stretch>
              </p:blipFill>
              <p:spPr>
                <a:xfrm>
                  <a:off x="9551314" y="3860486"/>
                  <a:ext cx="114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7" name="Ink 76">
                  <a:extLst>
                    <a:ext uri="{FF2B5EF4-FFF2-40B4-BE49-F238E27FC236}">
                      <a16:creationId xmlns:a16="http://schemas.microsoft.com/office/drawing/2014/main" id="{00B61F73-670E-4DB2-A999-B2AE873E1CBA}"/>
                    </a:ext>
                  </a:extLst>
                </p14:cNvPr>
                <p14:cNvContentPartPr/>
                <p14:nvPr/>
              </p14:nvContentPartPr>
              <p14:xfrm>
                <a:off x="9488314" y="3896126"/>
                <a:ext cx="289440" cy="69120"/>
              </p14:xfrm>
            </p:contentPart>
          </mc:Choice>
          <mc:Fallback xmlns="">
            <p:pic>
              <p:nvPicPr>
                <p:cNvPr id="77" name="Ink 76">
                  <a:extLst>
                    <a:ext uri="{FF2B5EF4-FFF2-40B4-BE49-F238E27FC236}">
                      <a16:creationId xmlns:a16="http://schemas.microsoft.com/office/drawing/2014/main" id="{00B61F73-670E-4DB2-A999-B2AE873E1CBA}"/>
                    </a:ext>
                  </a:extLst>
                </p:cNvPr>
                <p:cNvPicPr/>
                <p:nvPr/>
              </p:nvPicPr>
              <p:blipFill>
                <a:blip r:embed="rId86"/>
                <a:stretch>
                  <a:fillRect/>
                </a:stretch>
              </p:blipFill>
              <p:spPr>
                <a:xfrm>
                  <a:off x="9452674" y="3860126"/>
                  <a:ext cx="3610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8" name="Ink 77">
                  <a:extLst>
                    <a:ext uri="{FF2B5EF4-FFF2-40B4-BE49-F238E27FC236}">
                      <a16:creationId xmlns:a16="http://schemas.microsoft.com/office/drawing/2014/main" id="{0436392C-A4F6-47F1-AF99-0A3B24CC2756}"/>
                    </a:ext>
                  </a:extLst>
                </p14:cNvPr>
                <p14:cNvContentPartPr/>
                <p14:nvPr/>
              </p14:nvContentPartPr>
              <p14:xfrm>
                <a:off x="9775954" y="4067126"/>
                <a:ext cx="215640" cy="288720"/>
              </p14:xfrm>
            </p:contentPart>
          </mc:Choice>
          <mc:Fallback xmlns="">
            <p:pic>
              <p:nvPicPr>
                <p:cNvPr id="78" name="Ink 77">
                  <a:extLst>
                    <a:ext uri="{FF2B5EF4-FFF2-40B4-BE49-F238E27FC236}">
                      <a16:creationId xmlns:a16="http://schemas.microsoft.com/office/drawing/2014/main" id="{0436392C-A4F6-47F1-AF99-0A3B24CC2756}"/>
                    </a:ext>
                  </a:extLst>
                </p:cNvPr>
                <p:cNvPicPr/>
                <p:nvPr/>
              </p:nvPicPr>
              <p:blipFill>
                <a:blip r:embed="rId88"/>
                <a:stretch>
                  <a:fillRect/>
                </a:stretch>
              </p:blipFill>
              <p:spPr>
                <a:xfrm>
                  <a:off x="9740314" y="4031486"/>
                  <a:ext cx="2872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9" name="Ink 78">
                  <a:extLst>
                    <a:ext uri="{FF2B5EF4-FFF2-40B4-BE49-F238E27FC236}">
                      <a16:creationId xmlns:a16="http://schemas.microsoft.com/office/drawing/2014/main" id="{F920E8C8-518A-457B-9457-F4E6B2008716}"/>
                    </a:ext>
                  </a:extLst>
                </p14:cNvPr>
                <p14:cNvContentPartPr/>
                <p14:nvPr/>
              </p14:nvContentPartPr>
              <p14:xfrm>
                <a:off x="10004554" y="4348286"/>
                <a:ext cx="15480" cy="127440"/>
              </p14:xfrm>
            </p:contentPart>
          </mc:Choice>
          <mc:Fallback xmlns="">
            <p:pic>
              <p:nvPicPr>
                <p:cNvPr id="79" name="Ink 78">
                  <a:extLst>
                    <a:ext uri="{FF2B5EF4-FFF2-40B4-BE49-F238E27FC236}">
                      <a16:creationId xmlns:a16="http://schemas.microsoft.com/office/drawing/2014/main" id="{F920E8C8-518A-457B-9457-F4E6B2008716}"/>
                    </a:ext>
                  </a:extLst>
                </p:cNvPr>
                <p:cNvPicPr/>
                <p:nvPr/>
              </p:nvPicPr>
              <p:blipFill>
                <a:blip r:embed="rId90"/>
                <a:stretch>
                  <a:fillRect/>
                </a:stretch>
              </p:blipFill>
              <p:spPr>
                <a:xfrm>
                  <a:off x="9968914" y="4312646"/>
                  <a:ext cx="87120" cy="199080"/>
                </a:xfrm>
                <a:prstGeom prst="rect">
                  <a:avLst/>
                </a:prstGeom>
              </p:spPr>
            </p:pic>
          </mc:Fallback>
        </mc:AlternateContent>
      </p:grpSp>
      <p:grpSp>
        <p:nvGrpSpPr>
          <p:cNvPr id="118" name="Group 117">
            <a:extLst>
              <a:ext uri="{FF2B5EF4-FFF2-40B4-BE49-F238E27FC236}">
                <a16:creationId xmlns:a16="http://schemas.microsoft.com/office/drawing/2014/main" id="{C850007F-866A-4E9D-9212-FC2F50E1DFD4}"/>
              </a:ext>
            </a:extLst>
          </p:cNvPr>
          <p:cNvGrpSpPr/>
          <p:nvPr/>
        </p:nvGrpSpPr>
        <p:grpSpPr>
          <a:xfrm>
            <a:off x="998434" y="1776086"/>
            <a:ext cx="3846600" cy="1717200"/>
            <a:chOff x="998434" y="1776086"/>
            <a:chExt cx="3846600" cy="1717200"/>
          </a:xfrm>
        </p:grpSpPr>
        <mc:AlternateContent xmlns:mc="http://schemas.openxmlformats.org/markup-compatibility/2006" xmlns:p14="http://schemas.microsoft.com/office/powerpoint/2010/main">
          <mc:Choice Requires="p14">
            <p:contentPart p14:bwMode="auto" r:id="rId91">
              <p14:nvContentPartPr>
                <p14:cNvPr id="81" name="Ink 80">
                  <a:extLst>
                    <a:ext uri="{FF2B5EF4-FFF2-40B4-BE49-F238E27FC236}">
                      <a16:creationId xmlns:a16="http://schemas.microsoft.com/office/drawing/2014/main" id="{798ACD1C-10DD-4D9B-82FA-FC140D68360A}"/>
                    </a:ext>
                  </a:extLst>
                </p14:cNvPr>
                <p14:cNvContentPartPr/>
                <p14:nvPr/>
              </p14:nvContentPartPr>
              <p14:xfrm>
                <a:off x="998434" y="2810366"/>
                <a:ext cx="281160" cy="418320"/>
              </p14:xfrm>
            </p:contentPart>
          </mc:Choice>
          <mc:Fallback xmlns="">
            <p:pic>
              <p:nvPicPr>
                <p:cNvPr id="81" name="Ink 80">
                  <a:extLst>
                    <a:ext uri="{FF2B5EF4-FFF2-40B4-BE49-F238E27FC236}">
                      <a16:creationId xmlns:a16="http://schemas.microsoft.com/office/drawing/2014/main" id="{798ACD1C-10DD-4D9B-82FA-FC140D68360A}"/>
                    </a:ext>
                  </a:extLst>
                </p:cNvPr>
                <p:cNvPicPr/>
                <p:nvPr/>
              </p:nvPicPr>
              <p:blipFill>
                <a:blip r:embed="rId92"/>
                <a:stretch>
                  <a:fillRect/>
                </a:stretch>
              </p:blipFill>
              <p:spPr>
                <a:xfrm>
                  <a:off x="962434" y="2774366"/>
                  <a:ext cx="3528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2" name="Ink 81">
                  <a:extLst>
                    <a:ext uri="{FF2B5EF4-FFF2-40B4-BE49-F238E27FC236}">
                      <a16:creationId xmlns:a16="http://schemas.microsoft.com/office/drawing/2014/main" id="{AF32E9B2-DE7C-4E2D-9670-DE983FD73B02}"/>
                    </a:ext>
                  </a:extLst>
                </p14:cNvPr>
                <p14:cNvContentPartPr/>
                <p14:nvPr/>
              </p14:nvContentPartPr>
              <p14:xfrm>
                <a:off x="1372834" y="2677166"/>
                <a:ext cx="96480" cy="381960"/>
              </p14:xfrm>
            </p:contentPart>
          </mc:Choice>
          <mc:Fallback xmlns="">
            <p:pic>
              <p:nvPicPr>
                <p:cNvPr id="82" name="Ink 81">
                  <a:extLst>
                    <a:ext uri="{FF2B5EF4-FFF2-40B4-BE49-F238E27FC236}">
                      <a16:creationId xmlns:a16="http://schemas.microsoft.com/office/drawing/2014/main" id="{AF32E9B2-DE7C-4E2D-9670-DE983FD73B02}"/>
                    </a:ext>
                  </a:extLst>
                </p:cNvPr>
                <p:cNvPicPr/>
                <p:nvPr/>
              </p:nvPicPr>
              <p:blipFill>
                <a:blip r:embed="rId94"/>
                <a:stretch>
                  <a:fillRect/>
                </a:stretch>
              </p:blipFill>
              <p:spPr>
                <a:xfrm>
                  <a:off x="1337194" y="2641166"/>
                  <a:ext cx="1681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624A18D7-0097-4F3B-BA7C-A1ABE165DDB2}"/>
                    </a:ext>
                  </a:extLst>
                </p14:cNvPr>
                <p14:cNvContentPartPr/>
                <p14:nvPr/>
              </p14:nvContentPartPr>
              <p14:xfrm>
                <a:off x="1472554" y="2601566"/>
                <a:ext cx="240840" cy="413280"/>
              </p14:xfrm>
            </p:contentPart>
          </mc:Choice>
          <mc:Fallback xmlns="">
            <p:pic>
              <p:nvPicPr>
                <p:cNvPr id="89" name="Ink 88">
                  <a:extLst>
                    <a:ext uri="{FF2B5EF4-FFF2-40B4-BE49-F238E27FC236}">
                      <a16:creationId xmlns:a16="http://schemas.microsoft.com/office/drawing/2014/main" id="{624A18D7-0097-4F3B-BA7C-A1ABE165DDB2}"/>
                    </a:ext>
                  </a:extLst>
                </p:cNvPr>
                <p:cNvPicPr/>
                <p:nvPr/>
              </p:nvPicPr>
              <p:blipFill>
                <a:blip r:embed="rId96"/>
                <a:stretch>
                  <a:fillRect/>
                </a:stretch>
              </p:blipFill>
              <p:spPr>
                <a:xfrm>
                  <a:off x="1436554" y="2565926"/>
                  <a:ext cx="3124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1" name="Ink 90">
                  <a:extLst>
                    <a:ext uri="{FF2B5EF4-FFF2-40B4-BE49-F238E27FC236}">
                      <a16:creationId xmlns:a16="http://schemas.microsoft.com/office/drawing/2014/main" id="{CD63EA0B-6E19-4BE0-BE0D-5124AC5385F2}"/>
                    </a:ext>
                  </a:extLst>
                </p14:cNvPr>
                <p14:cNvContentPartPr/>
                <p14:nvPr/>
              </p14:nvContentPartPr>
              <p14:xfrm>
                <a:off x="1842994" y="2840606"/>
                <a:ext cx="55080" cy="251640"/>
              </p14:xfrm>
            </p:contentPart>
          </mc:Choice>
          <mc:Fallback xmlns="">
            <p:pic>
              <p:nvPicPr>
                <p:cNvPr id="91" name="Ink 90">
                  <a:extLst>
                    <a:ext uri="{FF2B5EF4-FFF2-40B4-BE49-F238E27FC236}">
                      <a16:creationId xmlns:a16="http://schemas.microsoft.com/office/drawing/2014/main" id="{CD63EA0B-6E19-4BE0-BE0D-5124AC5385F2}"/>
                    </a:ext>
                  </a:extLst>
                </p:cNvPr>
                <p:cNvPicPr/>
                <p:nvPr/>
              </p:nvPicPr>
              <p:blipFill>
                <a:blip r:embed="rId98"/>
                <a:stretch>
                  <a:fillRect/>
                </a:stretch>
              </p:blipFill>
              <p:spPr>
                <a:xfrm>
                  <a:off x="1807354" y="2804966"/>
                  <a:ext cx="1267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3" name="Ink 92">
                  <a:extLst>
                    <a:ext uri="{FF2B5EF4-FFF2-40B4-BE49-F238E27FC236}">
                      <a16:creationId xmlns:a16="http://schemas.microsoft.com/office/drawing/2014/main" id="{7FE76C26-684F-4BFF-B648-463F5DD2C9FE}"/>
                    </a:ext>
                  </a:extLst>
                </p14:cNvPr>
                <p14:cNvContentPartPr/>
                <p14:nvPr/>
              </p14:nvContentPartPr>
              <p14:xfrm>
                <a:off x="2148634" y="2349206"/>
                <a:ext cx="95040" cy="295560"/>
              </p14:xfrm>
            </p:contentPart>
          </mc:Choice>
          <mc:Fallback xmlns="">
            <p:pic>
              <p:nvPicPr>
                <p:cNvPr id="93" name="Ink 92">
                  <a:extLst>
                    <a:ext uri="{FF2B5EF4-FFF2-40B4-BE49-F238E27FC236}">
                      <a16:creationId xmlns:a16="http://schemas.microsoft.com/office/drawing/2014/main" id="{7FE76C26-684F-4BFF-B648-463F5DD2C9FE}"/>
                    </a:ext>
                  </a:extLst>
                </p:cNvPr>
                <p:cNvPicPr/>
                <p:nvPr/>
              </p:nvPicPr>
              <p:blipFill>
                <a:blip r:embed="rId100"/>
                <a:stretch>
                  <a:fillRect/>
                </a:stretch>
              </p:blipFill>
              <p:spPr>
                <a:xfrm>
                  <a:off x="2112994" y="2313566"/>
                  <a:ext cx="1666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4" name="Ink 93">
                  <a:extLst>
                    <a:ext uri="{FF2B5EF4-FFF2-40B4-BE49-F238E27FC236}">
                      <a16:creationId xmlns:a16="http://schemas.microsoft.com/office/drawing/2014/main" id="{312469AB-0AC9-4E89-AF06-5C14001A0C01}"/>
                    </a:ext>
                  </a:extLst>
                </p14:cNvPr>
                <p14:cNvContentPartPr/>
                <p14:nvPr/>
              </p14:nvContentPartPr>
              <p14:xfrm>
                <a:off x="2003554" y="2302766"/>
                <a:ext cx="276840" cy="168480"/>
              </p14:xfrm>
            </p:contentPart>
          </mc:Choice>
          <mc:Fallback xmlns="">
            <p:pic>
              <p:nvPicPr>
                <p:cNvPr id="94" name="Ink 93">
                  <a:extLst>
                    <a:ext uri="{FF2B5EF4-FFF2-40B4-BE49-F238E27FC236}">
                      <a16:creationId xmlns:a16="http://schemas.microsoft.com/office/drawing/2014/main" id="{312469AB-0AC9-4E89-AF06-5C14001A0C01}"/>
                    </a:ext>
                  </a:extLst>
                </p:cNvPr>
                <p:cNvPicPr/>
                <p:nvPr/>
              </p:nvPicPr>
              <p:blipFill>
                <a:blip r:embed="rId102"/>
                <a:stretch>
                  <a:fillRect/>
                </a:stretch>
              </p:blipFill>
              <p:spPr>
                <a:xfrm>
                  <a:off x="1967914" y="2267126"/>
                  <a:ext cx="348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5" name="Ink 94">
                  <a:extLst>
                    <a:ext uri="{FF2B5EF4-FFF2-40B4-BE49-F238E27FC236}">
                      <a16:creationId xmlns:a16="http://schemas.microsoft.com/office/drawing/2014/main" id="{BE14E39E-5742-4971-B177-D695060D7572}"/>
                    </a:ext>
                  </a:extLst>
                </p14:cNvPr>
                <p14:cNvContentPartPr/>
                <p14:nvPr/>
              </p14:nvContentPartPr>
              <p14:xfrm>
                <a:off x="2142874" y="2606246"/>
                <a:ext cx="246240" cy="151560"/>
              </p14:xfrm>
            </p:contentPart>
          </mc:Choice>
          <mc:Fallback xmlns="">
            <p:pic>
              <p:nvPicPr>
                <p:cNvPr id="95" name="Ink 94">
                  <a:extLst>
                    <a:ext uri="{FF2B5EF4-FFF2-40B4-BE49-F238E27FC236}">
                      <a16:creationId xmlns:a16="http://schemas.microsoft.com/office/drawing/2014/main" id="{BE14E39E-5742-4971-B177-D695060D7572}"/>
                    </a:ext>
                  </a:extLst>
                </p:cNvPr>
                <p:cNvPicPr/>
                <p:nvPr/>
              </p:nvPicPr>
              <p:blipFill>
                <a:blip r:embed="rId104"/>
                <a:stretch>
                  <a:fillRect/>
                </a:stretch>
              </p:blipFill>
              <p:spPr>
                <a:xfrm>
                  <a:off x="2106874" y="2570606"/>
                  <a:ext cx="3178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6" name="Ink 95">
                  <a:extLst>
                    <a:ext uri="{FF2B5EF4-FFF2-40B4-BE49-F238E27FC236}">
                      <a16:creationId xmlns:a16="http://schemas.microsoft.com/office/drawing/2014/main" id="{33FEA135-6CE5-4F27-B571-AD11B896C079}"/>
                    </a:ext>
                  </a:extLst>
                </p14:cNvPr>
                <p14:cNvContentPartPr/>
                <p14:nvPr/>
              </p14:nvContentPartPr>
              <p14:xfrm>
                <a:off x="2708074" y="2120246"/>
                <a:ext cx="174960" cy="385560"/>
              </p14:xfrm>
            </p:contentPart>
          </mc:Choice>
          <mc:Fallback xmlns="">
            <p:pic>
              <p:nvPicPr>
                <p:cNvPr id="96" name="Ink 95">
                  <a:extLst>
                    <a:ext uri="{FF2B5EF4-FFF2-40B4-BE49-F238E27FC236}">
                      <a16:creationId xmlns:a16="http://schemas.microsoft.com/office/drawing/2014/main" id="{33FEA135-6CE5-4F27-B571-AD11B896C079}"/>
                    </a:ext>
                  </a:extLst>
                </p:cNvPr>
                <p:cNvPicPr/>
                <p:nvPr/>
              </p:nvPicPr>
              <p:blipFill>
                <a:blip r:embed="rId106"/>
                <a:stretch>
                  <a:fillRect/>
                </a:stretch>
              </p:blipFill>
              <p:spPr>
                <a:xfrm>
                  <a:off x="2672434" y="2084246"/>
                  <a:ext cx="2466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 name="Ink 96">
                  <a:extLst>
                    <a:ext uri="{FF2B5EF4-FFF2-40B4-BE49-F238E27FC236}">
                      <a16:creationId xmlns:a16="http://schemas.microsoft.com/office/drawing/2014/main" id="{544187F9-BE3D-4DF9-84CB-8EDC998032F9}"/>
                    </a:ext>
                  </a:extLst>
                </p14:cNvPr>
                <p14:cNvContentPartPr/>
                <p14:nvPr/>
              </p14:nvContentPartPr>
              <p14:xfrm>
                <a:off x="2958634" y="2223566"/>
                <a:ext cx="183240" cy="203400"/>
              </p14:xfrm>
            </p:contentPart>
          </mc:Choice>
          <mc:Fallback xmlns="">
            <p:pic>
              <p:nvPicPr>
                <p:cNvPr id="97" name="Ink 96">
                  <a:extLst>
                    <a:ext uri="{FF2B5EF4-FFF2-40B4-BE49-F238E27FC236}">
                      <a16:creationId xmlns:a16="http://schemas.microsoft.com/office/drawing/2014/main" id="{544187F9-BE3D-4DF9-84CB-8EDC998032F9}"/>
                    </a:ext>
                  </a:extLst>
                </p:cNvPr>
                <p:cNvPicPr/>
                <p:nvPr/>
              </p:nvPicPr>
              <p:blipFill>
                <a:blip r:embed="rId108"/>
                <a:stretch>
                  <a:fillRect/>
                </a:stretch>
              </p:blipFill>
              <p:spPr>
                <a:xfrm>
                  <a:off x="2922994" y="2187926"/>
                  <a:ext cx="2548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8" name="Ink 97">
                  <a:extLst>
                    <a:ext uri="{FF2B5EF4-FFF2-40B4-BE49-F238E27FC236}">
                      <a16:creationId xmlns:a16="http://schemas.microsoft.com/office/drawing/2014/main" id="{3F5861F1-55A0-492C-85A1-7A3B8A402994}"/>
                    </a:ext>
                  </a:extLst>
                </p14:cNvPr>
                <p14:cNvContentPartPr/>
                <p14:nvPr/>
              </p14:nvContentPartPr>
              <p14:xfrm>
                <a:off x="3203074" y="2142926"/>
                <a:ext cx="151920" cy="231480"/>
              </p14:xfrm>
            </p:contentPart>
          </mc:Choice>
          <mc:Fallback xmlns="">
            <p:pic>
              <p:nvPicPr>
                <p:cNvPr id="98" name="Ink 97">
                  <a:extLst>
                    <a:ext uri="{FF2B5EF4-FFF2-40B4-BE49-F238E27FC236}">
                      <a16:creationId xmlns:a16="http://schemas.microsoft.com/office/drawing/2014/main" id="{3F5861F1-55A0-492C-85A1-7A3B8A402994}"/>
                    </a:ext>
                  </a:extLst>
                </p:cNvPr>
                <p:cNvPicPr/>
                <p:nvPr/>
              </p:nvPicPr>
              <p:blipFill>
                <a:blip r:embed="rId110"/>
                <a:stretch>
                  <a:fillRect/>
                </a:stretch>
              </p:blipFill>
              <p:spPr>
                <a:xfrm>
                  <a:off x="3167074" y="2107286"/>
                  <a:ext cx="2235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9" name="Ink 98">
                  <a:extLst>
                    <a:ext uri="{FF2B5EF4-FFF2-40B4-BE49-F238E27FC236}">
                      <a16:creationId xmlns:a16="http://schemas.microsoft.com/office/drawing/2014/main" id="{0C71A363-DD79-4EE4-AC12-31F628F27A17}"/>
                    </a:ext>
                  </a:extLst>
                </p14:cNvPr>
                <p14:cNvContentPartPr/>
                <p14:nvPr/>
              </p14:nvContentPartPr>
              <p14:xfrm>
                <a:off x="3469114" y="2092526"/>
                <a:ext cx="130320" cy="205200"/>
              </p14:xfrm>
            </p:contentPart>
          </mc:Choice>
          <mc:Fallback xmlns="">
            <p:pic>
              <p:nvPicPr>
                <p:cNvPr id="99" name="Ink 98">
                  <a:extLst>
                    <a:ext uri="{FF2B5EF4-FFF2-40B4-BE49-F238E27FC236}">
                      <a16:creationId xmlns:a16="http://schemas.microsoft.com/office/drawing/2014/main" id="{0C71A363-DD79-4EE4-AC12-31F628F27A17}"/>
                    </a:ext>
                  </a:extLst>
                </p:cNvPr>
                <p:cNvPicPr/>
                <p:nvPr/>
              </p:nvPicPr>
              <p:blipFill>
                <a:blip r:embed="rId112"/>
                <a:stretch>
                  <a:fillRect/>
                </a:stretch>
              </p:blipFill>
              <p:spPr>
                <a:xfrm>
                  <a:off x="3433114" y="2056886"/>
                  <a:ext cx="2019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2" name="Ink 101">
                  <a:extLst>
                    <a:ext uri="{FF2B5EF4-FFF2-40B4-BE49-F238E27FC236}">
                      <a16:creationId xmlns:a16="http://schemas.microsoft.com/office/drawing/2014/main" id="{6245D6D3-2E12-45DA-861C-27A1E1AD1030}"/>
                    </a:ext>
                  </a:extLst>
                </p14:cNvPr>
                <p14:cNvContentPartPr/>
                <p14:nvPr/>
              </p14:nvContentPartPr>
              <p14:xfrm>
                <a:off x="3689074" y="1777886"/>
                <a:ext cx="318240" cy="442800"/>
              </p14:xfrm>
            </p:contentPart>
          </mc:Choice>
          <mc:Fallback xmlns="">
            <p:pic>
              <p:nvPicPr>
                <p:cNvPr id="102" name="Ink 101">
                  <a:extLst>
                    <a:ext uri="{FF2B5EF4-FFF2-40B4-BE49-F238E27FC236}">
                      <a16:creationId xmlns:a16="http://schemas.microsoft.com/office/drawing/2014/main" id="{6245D6D3-2E12-45DA-861C-27A1E1AD1030}"/>
                    </a:ext>
                  </a:extLst>
                </p:cNvPr>
                <p:cNvPicPr/>
                <p:nvPr/>
              </p:nvPicPr>
              <p:blipFill>
                <a:blip r:embed="rId114"/>
                <a:stretch>
                  <a:fillRect/>
                </a:stretch>
              </p:blipFill>
              <p:spPr>
                <a:xfrm>
                  <a:off x="3653434" y="1742246"/>
                  <a:ext cx="38988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 name="Ink 103">
                  <a:extLst>
                    <a:ext uri="{FF2B5EF4-FFF2-40B4-BE49-F238E27FC236}">
                      <a16:creationId xmlns:a16="http://schemas.microsoft.com/office/drawing/2014/main" id="{5268B57B-F554-400A-B32B-604D05F47A77}"/>
                    </a:ext>
                  </a:extLst>
                </p14:cNvPr>
                <p14:cNvContentPartPr/>
                <p14:nvPr/>
              </p14:nvContentPartPr>
              <p14:xfrm>
                <a:off x="1845514" y="3156686"/>
                <a:ext cx="380160" cy="336600"/>
              </p14:xfrm>
            </p:contentPart>
          </mc:Choice>
          <mc:Fallback xmlns="">
            <p:pic>
              <p:nvPicPr>
                <p:cNvPr id="104" name="Ink 103">
                  <a:extLst>
                    <a:ext uri="{FF2B5EF4-FFF2-40B4-BE49-F238E27FC236}">
                      <a16:creationId xmlns:a16="http://schemas.microsoft.com/office/drawing/2014/main" id="{5268B57B-F554-400A-B32B-604D05F47A77}"/>
                    </a:ext>
                  </a:extLst>
                </p:cNvPr>
                <p:cNvPicPr/>
                <p:nvPr/>
              </p:nvPicPr>
              <p:blipFill>
                <a:blip r:embed="rId116"/>
                <a:stretch>
                  <a:fillRect/>
                </a:stretch>
              </p:blipFill>
              <p:spPr>
                <a:xfrm>
                  <a:off x="1809514" y="3121046"/>
                  <a:ext cx="4518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5" name="Ink 104">
                  <a:extLst>
                    <a:ext uri="{FF2B5EF4-FFF2-40B4-BE49-F238E27FC236}">
                      <a16:creationId xmlns:a16="http://schemas.microsoft.com/office/drawing/2014/main" id="{09F9967E-567D-42BB-BB6C-D907A8DD9DFA}"/>
                    </a:ext>
                  </a:extLst>
                </p14:cNvPr>
                <p14:cNvContentPartPr/>
                <p14:nvPr/>
              </p14:nvContentPartPr>
              <p14:xfrm>
                <a:off x="2284714" y="3132206"/>
                <a:ext cx="138960" cy="54720"/>
              </p14:xfrm>
            </p:contentPart>
          </mc:Choice>
          <mc:Fallback xmlns="">
            <p:pic>
              <p:nvPicPr>
                <p:cNvPr id="105" name="Ink 104">
                  <a:extLst>
                    <a:ext uri="{FF2B5EF4-FFF2-40B4-BE49-F238E27FC236}">
                      <a16:creationId xmlns:a16="http://schemas.microsoft.com/office/drawing/2014/main" id="{09F9967E-567D-42BB-BB6C-D907A8DD9DFA}"/>
                    </a:ext>
                  </a:extLst>
                </p:cNvPr>
                <p:cNvPicPr/>
                <p:nvPr/>
              </p:nvPicPr>
              <p:blipFill>
                <a:blip r:embed="rId118"/>
                <a:stretch>
                  <a:fillRect/>
                </a:stretch>
              </p:blipFill>
              <p:spPr>
                <a:xfrm>
                  <a:off x="2248714" y="3096206"/>
                  <a:ext cx="210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6" name="Ink 105">
                  <a:extLst>
                    <a:ext uri="{FF2B5EF4-FFF2-40B4-BE49-F238E27FC236}">
                      <a16:creationId xmlns:a16="http://schemas.microsoft.com/office/drawing/2014/main" id="{B5AC8E92-F197-4732-A857-DA9982C5B406}"/>
                    </a:ext>
                  </a:extLst>
                </p14:cNvPr>
                <p14:cNvContentPartPr/>
                <p14:nvPr/>
              </p14:nvContentPartPr>
              <p14:xfrm>
                <a:off x="2431234" y="3030686"/>
                <a:ext cx="15480" cy="419400"/>
              </p14:xfrm>
            </p:contentPart>
          </mc:Choice>
          <mc:Fallback xmlns="">
            <p:pic>
              <p:nvPicPr>
                <p:cNvPr id="106" name="Ink 105">
                  <a:extLst>
                    <a:ext uri="{FF2B5EF4-FFF2-40B4-BE49-F238E27FC236}">
                      <a16:creationId xmlns:a16="http://schemas.microsoft.com/office/drawing/2014/main" id="{B5AC8E92-F197-4732-A857-DA9982C5B406}"/>
                    </a:ext>
                  </a:extLst>
                </p:cNvPr>
                <p:cNvPicPr/>
                <p:nvPr/>
              </p:nvPicPr>
              <p:blipFill>
                <a:blip r:embed="rId120"/>
                <a:stretch>
                  <a:fillRect/>
                </a:stretch>
              </p:blipFill>
              <p:spPr>
                <a:xfrm>
                  <a:off x="2395234" y="2995046"/>
                  <a:ext cx="871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Ink 107">
                  <a:extLst>
                    <a:ext uri="{FF2B5EF4-FFF2-40B4-BE49-F238E27FC236}">
                      <a16:creationId xmlns:a16="http://schemas.microsoft.com/office/drawing/2014/main" id="{31D2FF84-D605-47E8-9404-FC3BD935CD2A}"/>
                    </a:ext>
                  </a:extLst>
                </p14:cNvPr>
                <p14:cNvContentPartPr/>
                <p14:nvPr/>
              </p14:nvContentPartPr>
              <p14:xfrm>
                <a:off x="2760274" y="2794886"/>
                <a:ext cx="235800" cy="235800"/>
              </p14:xfrm>
            </p:contentPart>
          </mc:Choice>
          <mc:Fallback xmlns="">
            <p:pic>
              <p:nvPicPr>
                <p:cNvPr id="108" name="Ink 107">
                  <a:extLst>
                    <a:ext uri="{FF2B5EF4-FFF2-40B4-BE49-F238E27FC236}">
                      <a16:creationId xmlns:a16="http://schemas.microsoft.com/office/drawing/2014/main" id="{31D2FF84-D605-47E8-9404-FC3BD935CD2A}"/>
                    </a:ext>
                  </a:extLst>
                </p:cNvPr>
                <p:cNvPicPr/>
                <p:nvPr/>
              </p:nvPicPr>
              <p:blipFill>
                <a:blip r:embed="rId122"/>
                <a:stretch>
                  <a:fillRect/>
                </a:stretch>
              </p:blipFill>
              <p:spPr>
                <a:xfrm>
                  <a:off x="2724274" y="2759246"/>
                  <a:ext cx="307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9" name="Ink 108">
                  <a:extLst>
                    <a:ext uri="{FF2B5EF4-FFF2-40B4-BE49-F238E27FC236}">
                      <a16:creationId xmlns:a16="http://schemas.microsoft.com/office/drawing/2014/main" id="{129733C9-DA70-4D06-AD09-779EBD84A06B}"/>
                    </a:ext>
                  </a:extLst>
                </p14:cNvPr>
                <p14:cNvContentPartPr/>
                <p14:nvPr/>
              </p14:nvContentPartPr>
              <p14:xfrm>
                <a:off x="2899594" y="2631806"/>
                <a:ext cx="433080" cy="372240"/>
              </p14:xfrm>
            </p:contentPart>
          </mc:Choice>
          <mc:Fallback xmlns="">
            <p:pic>
              <p:nvPicPr>
                <p:cNvPr id="109" name="Ink 108">
                  <a:extLst>
                    <a:ext uri="{FF2B5EF4-FFF2-40B4-BE49-F238E27FC236}">
                      <a16:creationId xmlns:a16="http://schemas.microsoft.com/office/drawing/2014/main" id="{129733C9-DA70-4D06-AD09-779EBD84A06B}"/>
                    </a:ext>
                  </a:extLst>
                </p:cNvPr>
                <p:cNvPicPr/>
                <p:nvPr/>
              </p:nvPicPr>
              <p:blipFill>
                <a:blip r:embed="rId124"/>
                <a:stretch>
                  <a:fillRect/>
                </a:stretch>
              </p:blipFill>
              <p:spPr>
                <a:xfrm>
                  <a:off x="2863954" y="2595806"/>
                  <a:ext cx="50472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0" name="Ink 109">
                  <a:extLst>
                    <a:ext uri="{FF2B5EF4-FFF2-40B4-BE49-F238E27FC236}">
                      <a16:creationId xmlns:a16="http://schemas.microsoft.com/office/drawing/2014/main" id="{1C9C596F-7208-452E-9020-3939F92C8E4F}"/>
                    </a:ext>
                  </a:extLst>
                </p14:cNvPr>
                <p14:cNvContentPartPr/>
                <p14:nvPr/>
              </p14:nvContentPartPr>
              <p14:xfrm>
                <a:off x="3372634" y="2599406"/>
                <a:ext cx="226440" cy="244080"/>
              </p14:xfrm>
            </p:contentPart>
          </mc:Choice>
          <mc:Fallback xmlns="">
            <p:pic>
              <p:nvPicPr>
                <p:cNvPr id="110" name="Ink 109">
                  <a:extLst>
                    <a:ext uri="{FF2B5EF4-FFF2-40B4-BE49-F238E27FC236}">
                      <a16:creationId xmlns:a16="http://schemas.microsoft.com/office/drawing/2014/main" id="{1C9C596F-7208-452E-9020-3939F92C8E4F}"/>
                    </a:ext>
                  </a:extLst>
                </p:cNvPr>
                <p:cNvPicPr/>
                <p:nvPr/>
              </p:nvPicPr>
              <p:blipFill>
                <a:blip r:embed="rId126"/>
                <a:stretch>
                  <a:fillRect/>
                </a:stretch>
              </p:blipFill>
              <p:spPr>
                <a:xfrm>
                  <a:off x="3336994" y="2563406"/>
                  <a:ext cx="2980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1" name="Ink 110">
                  <a:extLst>
                    <a:ext uri="{FF2B5EF4-FFF2-40B4-BE49-F238E27FC236}">
                      <a16:creationId xmlns:a16="http://schemas.microsoft.com/office/drawing/2014/main" id="{12D401E4-DCDB-4FFC-A24F-3E0221301AE0}"/>
                    </a:ext>
                  </a:extLst>
                </p14:cNvPr>
                <p14:cNvContentPartPr/>
                <p14:nvPr/>
              </p14:nvContentPartPr>
              <p14:xfrm>
                <a:off x="3591514" y="2546846"/>
                <a:ext cx="231120" cy="193320"/>
              </p14:xfrm>
            </p:contentPart>
          </mc:Choice>
          <mc:Fallback xmlns="">
            <p:pic>
              <p:nvPicPr>
                <p:cNvPr id="111" name="Ink 110">
                  <a:extLst>
                    <a:ext uri="{FF2B5EF4-FFF2-40B4-BE49-F238E27FC236}">
                      <a16:creationId xmlns:a16="http://schemas.microsoft.com/office/drawing/2014/main" id="{12D401E4-DCDB-4FFC-A24F-3E0221301AE0}"/>
                    </a:ext>
                  </a:extLst>
                </p:cNvPr>
                <p:cNvPicPr/>
                <p:nvPr/>
              </p:nvPicPr>
              <p:blipFill>
                <a:blip r:embed="rId128"/>
                <a:stretch>
                  <a:fillRect/>
                </a:stretch>
              </p:blipFill>
              <p:spPr>
                <a:xfrm>
                  <a:off x="3555874" y="2510846"/>
                  <a:ext cx="3027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 name="Ink 111">
                  <a:extLst>
                    <a:ext uri="{FF2B5EF4-FFF2-40B4-BE49-F238E27FC236}">
                      <a16:creationId xmlns:a16="http://schemas.microsoft.com/office/drawing/2014/main" id="{D302CCFB-4994-4277-BC59-EC2AF6071A1D}"/>
                    </a:ext>
                  </a:extLst>
                </p14:cNvPr>
                <p14:cNvContentPartPr/>
                <p14:nvPr/>
              </p14:nvContentPartPr>
              <p14:xfrm>
                <a:off x="3841354" y="2440286"/>
                <a:ext cx="207000" cy="579600"/>
              </p14:xfrm>
            </p:contentPart>
          </mc:Choice>
          <mc:Fallback xmlns="">
            <p:pic>
              <p:nvPicPr>
                <p:cNvPr id="112" name="Ink 111">
                  <a:extLst>
                    <a:ext uri="{FF2B5EF4-FFF2-40B4-BE49-F238E27FC236}">
                      <a16:creationId xmlns:a16="http://schemas.microsoft.com/office/drawing/2014/main" id="{D302CCFB-4994-4277-BC59-EC2AF6071A1D}"/>
                    </a:ext>
                  </a:extLst>
                </p:cNvPr>
                <p:cNvPicPr/>
                <p:nvPr/>
              </p:nvPicPr>
              <p:blipFill>
                <a:blip r:embed="rId130"/>
                <a:stretch>
                  <a:fillRect/>
                </a:stretch>
              </p:blipFill>
              <p:spPr>
                <a:xfrm>
                  <a:off x="3805714" y="2404646"/>
                  <a:ext cx="27864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3" name="Ink 112">
                  <a:extLst>
                    <a:ext uri="{FF2B5EF4-FFF2-40B4-BE49-F238E27FC236}">
                      <a16:creationId xmlns:a16="http://schemas.microsoft.com/office/drawing/2014/main" id="{013390D9-2C30-4459-A2FF-F18E430A0ECA}"/>
                    </a:ext>
                  </a:extLst>
                </p14:cNvPr>
                <p14:cNvContentPartPr/>
                <p14:nvPr/>
              </p14:nvContentPartPr>
              <p14:xfrm>
                <a:off x="4064194" y="2312846"/>
                <a:ext cx="202320" cy="216000"/>
              </p14:xfrm>
            </p:contentPart>
          </mc:Choice>
          <mc:Fallback xmlns="">
            <p:pic>
              <p:nvPicPr>
                <p:cNvPr id="113" name="Ink 112">
                  <a:extLst>
                    <a:ext uri="{FF2B5EF4-FFF2-40B4-BE49-F238E27FC236}">
                      <a16:creationId xmlns:a16="http://schemas.microsoft.com/office/drawing/2014/main" id="{013390D9-2C30-4459-A2FF-F18E430A0ECA}"/>
                    </a:ext>
                  </a:extLst>
                </p:cNvPr>
                <p:cNvPicPr/>
                <p:nvPr/>
              </p:nvPicPr>
              <p:blipFill>
                <a:blip r:embed="rId132"/>
                <a:stretch>
                  <a:fillRect/>
                </a:stretch>
              </p:blipFill>
              <p:spPr>
                <a:xfrm>
                  <a:off x="4028194" y="2277206"/>
                  <a:ext cx="273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 name="Ink 113">
                  <a:extLst>
                    <a:ext uri="{FF2B5EF4-FFF2-40B4-BE49-F238E27FC236}">
                      <a16:creationId xmlns:a16="http://schemas.microsoft.com/office/drawing/2014/main" id="{37C6E31D-6979-420E-BECC-F31F6DF10540}"/>
                    </a:ext>
                  </a:extLst>
                </p14:cNvPr>
                <p14:cNvContentPartPr/>
                <p14:nvPr/>
              </p14:nvContentPartPr>
              <p14:xfrm>
                <a:off x="4323394" y="2105486"/>
                <a:ext cx="129240" cy="425880"/>
              </p14:xfrm>
            </p:contentPart>
          </mc:Choice>
          <mc:Fallback xmlns="">
            <p:pic>
              <p:nvPicPr>
                <p:cNvPr id="114" name="Ink 113">
                  <a:extLst>
                    <a:ext uri="{FF2B5EF4-FFF2-40B4-BE49-F238E27FC236}">
                      <a16:creationId xmlns:a16="http://schemas.microsoft.com/office/drawing/2014/main" id="{37C6E31D-6979-420E-BECC-F31F6DF10540}"/>
                    </a:ext>
                  </a:extLst>
                </p:cNvPr>
                <p:cNvPicPr/>
                <p:nvPr/>
              </p:nvPicPr>
              <p:blipFill>
                <a:blip r:embed="rId134"/>
                <a:stretch>
                  <a:fillRect/>
                </a:stretch>
              </p:blipFill>
              <p:spPr>
                <a:xfrm>
                  <a:off x="4287394" y="2069846"/>
                  <a:ext cx="200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6" name="Ink 115">
                  <a:extLst>
                    <a:ext uri="{FF2B5EF4-FFF2-40B4-BE49-F238E27FC236}">
                      <a16:creationId xmlns:a16="http://schemas.microsoft.com/office/drawing/2014/main" id="{2F78D2EF-E630-4C01-9B78-3996A60691F6}"/>
                    </a:ext>
                  </a:extLst>
                </p14:cNvPr>
                <p14:cNvContentPartPr/>
                <p14:nvPr/>
              </p14:nvContentPartPr>
              <p14:xfrm>
                <a:off x="4504114" y="1776086"/>
                <a:ext cx="206640" cy="455400"/>
              </p14:xfrm>
            </p:contentPart>
          </mc:Choice>
          <mc:Fallback xmlns="">
            <p:pic>
              <p:nvPicPr>
                <p:cNvPr id="116" name="Ink 115">
                  <a:extLst>
                    <a:ext uri="{FF2B5EF4-FFF2-40B4-BE49-F238E27FC236}">
                      <a16:creationId xmlns:a16="http://schemas.microsoft.com/office/drawing/2014/main" id="{2F78D2EF-E630-4C01-9B78-3996A60691F6}"/>
                    </a:ext>
                  </a:extLst>
                </p:cNvPr>
                <p:cNvPicPr/>
                <p:nvPr/>
              </p:nvPicPr>
              <p:blipFill>
                <a:blip r:embed="rId136"/>
                <a:stretch>
                  <a:fillRect/>
                </a:stretch>
              </p:blipFill>
              <p:spPr>
                <a:xfrm>
                  <a:off x="4468114" y="1740446"/>
                  <a:ext cx="2782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7" name="Ink 116">
                  <a:extLst>
                    <a:ext uri="{FF2B5EF4-FFF2-40B4-BE49-F238E27FC236}">
                      <a16:creationId xmlns:a16="http://schemas.microsoft.com/office/drawing/2014/main" id="{548D49C3-0B3D-4879-BC1A-D15D68D639F4}"/>
                    </a:ext>
                  </a:extLst>
                </p14:cNvPr>
                <p14:cNvContentPartPr/>
                <p14:nvPr/>
              </p14:nvContentPartPr>
              <p14:xfrm>
                <a:off x="4836754" y="2432366"/>
                <a:ext cx="8280" cy="25200"/>
              </p14:xfrm>
            </p:contentPart>
          </mc:Choice>
          <mc:Fallback xmlns="">
            <p:pic>
              <p:nvPicPr>
                <p:cNvPr id="117" name="Ink 116">
                  <a:extLst>
                    <a:ext uri="{FF2B5EF4-FFF2-40B4-BE49-F238E27FC236}">
                      <a16:creationId xmlns:a16="http://schemas.microsoft.com/office/drawing/2014/main" id="{548D49C3-0B3D-4879-BC1A-D15D68D639F4}"/>
                    </a:ext>
                  </a:extLst>
                </p:cNvPr>
                <p:cNvPicPr/>
                <p:nvPr/>
              </p:nvPicPr>
              <p:blipFill>
                <a:blip r:embed="rId138"/>
                <a:stretch>
                  <a:fillRect/>
                </a:stretch>
              </p:blipFill>
              <p:spPr>
                <a:xfrm>
                  <a:off x="4801114" y="2396366"/>
                  <a:ext cx="79920" cy="96840"/>
                </a:xfrm>
                <a:prstGeom prst="rect">
                  <a:avLst/>
                </a:prstGeom>
              </p:spPr>
            </p:pic>
          </mc:Fallback>
        </mc:AlternateContent>
      </p:grpSp>
      <p:grpSp>
        <p:nvGrpSpPr>
          <p:cNvPr id="148" name="Group 147">
            <a:extLst>
              <a:ext uri="{FF2B5EF4-FFF2-40B4-BE49-F238E27FC236}">
                <a16:creationId xmlns:a16="http://schemas.microsoft.com/office/drawing/2014/main" id="{BA2AA927-9285-4745-AD18-0E07FCBB726D}"/>
              </a:ext>
            </a:extLst>
          </p:cNvPr>
          <p:cNvGrpSpPr/>
          <p:nvPr/>
        </p:nvGrpSpPr>
        <p:grpSpPr>
          <a:xfrm>
            <a:off x="8293474" y="2626766"/>
            <a:ext cx="3461040" cy="1078560"/>
            <a:chOff x="8293474" y="2626766"/>
            <a:chExt cx="3461040" cy="1078560"/>
          </a:xfrm>
        </p:grpSpPr>
        <mc:AlternateContent xmlns:mc="http://schemas.openxmlformats.org/markup-compatibility/2006" xmlns:p14="http://schemas.microsoft.com/office/powerpoint/2010/main">
          <mc:Choice Requires="p14">
            <p:contentPart p14:bwMode="auto" r:id="rId139">
              <p14:nvContentPartPr>
                <p14:cNvPr id="119" name="Ink 118">
                  <a:extLst>
                    <a:ext uri="{FF2B5EF4-FFF2-40B4-BE49-F238E27FC236}">
                      <a16:creationId xmlns:a16="http://schemas.microsoft.com/office/drawing/2014/main" id="{DC583281-CECF-4AD7-8C9B-ADC92334E377}"/>
                    </a:ext>
                  </a:extLst>
                </p14:cNvPr>
                <p14:cNvContentPartPr/>
                <p14:nvPr/>
              </p14:nvContentPartPr>
              <p14:xfrm>
                <a:off x="8471314" y="2832326"/>
                <a:ext cx="14040" cy="334800"/>
              </p14:xfrm>
            </p:contentPart>
          </mc:Choice>
          <mc:Fallback xmlns="">
            <p:pic>
              <p:nvPicPr>
                <p:cNvPr id="119" name="Ink 118">
                  <a:extLst>
                    <a:ext uri="{FF2B5EF4-FFF2-40B4-BE49-F238E27FC236}">
                      <a16:creationId xmlns:a16="http://schemas.microsoft.com/office/drawing/2014/main" id="{DC583281-CECF-4AD7-8C9B-ADC92334E377}"/>
                    </a:ext>
                  </a:extLst>
                </p:cNvPr>
                <p:cNvPicPr/>
                <p:nvPr/>
              </p:nvPicPr>
              <p:blipFill>
                <a:blip r:embed="rId140"/>
                <a:stretch>
                  <a:fillRect/>
                </a:stretch>
              </p:blipFill>
              <p:spPr>
                <a:xfrm>
                  <a:off x="8435674" y="2796326"/>
                  <a:ext cx="856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0" name="Ink 119">
                  <a:extLst>
                    <a:ext uri="{FF2B5EF4-FFF2-40B4-BE49-F238E27FC236}">
                      <a16:creationId xmlns:a16="http://schemas.microsoft.com/office/drawing/2014/main" id="{7D24B0CF-F9D2-4F4F-88CF-0020D260098F}"/>
                    </a:ext>
                  </a:extLst>
                </p14:cNvPr>
                <p14:cNvContentPartPr/>
                <p14:nvPr/>
              </p14:nvContentPartPr>
              <p14:xfrm>
                <a:off x="8293474" y="2774726"/>
                <a:ext cx="391320" cy="141480"/>
              </p14:xfrm>
            </p:contentPart>
          </mc:Choice>
          <mc:Fallback xmlns="">
            <p:pic>
              <p:nvPicPr>
                <p:cNvPr id="120" name="Ink 119">
                  <a:extLst>
                    <a:ext uri="{FF2B5EF4-FFF2-40B4-BE49-F238E27FC236}">
                      <a16:creationId xmlns:a16="http://schemas.microsoft.com/office/drawing/2014/main" id="{7D24B0CF-F9D2-4F4F-88CF-0020D260098F}"/>
                    </a:ext>
                  </a:extLst>
                </p:cNvPr>
                <p:cNvPicPr/>
                <p:nvPr/>
              </p:nvPicPr>
              <p:blipFill>
                <a:blip r:embed="rId142"/>
                <a:stretch>
                  <a:fillRect/>
                </a:stretch>
              </p:blipFill>
              <p:spPr>
                <a:xfrm>
                  <a:off x="8257474" y="2739086"/>
                  <a:ext cx="462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1" name="Ink 120">
                  <a:extLst>
                    <a:ext uri="{FF2B5EF4-FFF2-40B4-BE49-F238E27FC236}">
                      <a16:creationId xmlns:a16="http://schemas.microsoft.com/office/drawing/2014/main" id="{C11E8CC4-3B80-4C4D-9EF9-DEB79AF03191}"/>
                    </a:ext>
                  </a:extLst>
                </p14:cNvPr>
                <p14:cNvContentPartPr/>
                <p14:nvPr/>
              </p14:nvContentPartPr>
              <p14:xfrm>
                <a:off x="8369074" y="3122486"/>
                <a:ext cx="254160" cy="88560"/>
              </p14:xfrm>
            </p:contentPart>
          </mc:Choice>
          <mc:Fallback xmlns="">
            <p:pic>
              <p:nvPicPr>
                <p:cNvPr id="121" name="Ink 120">
                  <a:extLst>
                    <a:ext uri="{FF2B5EF4-FFF2-40B4-BE49-F238E27FC236}">
                      <a16:creationId xmlns:a16="http://schemas.microsoft.com/office/drawing/2014/main" id="{C11E8CC4-3B80-4C4D-9EF9-DEB79AF03191}"/>
                    </a:ext>
                  </a:extLst>
                </p:cNvPr>
                <p:cNvPicPr/>
                <p:nvPr/>
              </p:nvPicPr>
              <p:blipFill>
                <a:blip r:embed="rId144"/>
                <a:stretch>
                  <a:fillRect/>
                </a:stretch>
              </p:blipFill>
              <p:spPr>
                <a:xfrm>
                  <a:off x="8333074" y="3086486"/>
                  <a:ext cx="3258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2" name="Ink 121">
                  <a:extLst>
                    <a:ext uri="{FF2B5EF4-FFF2-40B4-BE49-F238E27FC236}">
                      <a16:creationId xmlns:a16="http://schemas.microsoft.com/office/drawing/2014/main" id="{F987235B-BEFC-4036-AF22-8713DACB39BE}"/>
                    </a:ext>
                  </a:extLst>
                </p14:cNvPr>
                <p14:cNvContentPartPr/>
                <p14:nvPr/>
              </p14:nvContentPartPr>
              <p14:xfrm>
                <a:off x="8824834" y="2732606"/>
                <a:ext cx="221040" cy="408600"/>
              </p14:xfrm>
            </p:contentPart>
          </mc:Choice>
          <mc:Fallback xmlns="">
            <p:pic>
              <p:nvPicPr>
                <p:cNvPr id="122" name="Ink 121">
                  <a:extLst>
                    <a:ext uri="{FF2B5EF4-FFF2-40B4-BE49-F238E27FC236}">
                      <a16:creationId xmlns:a16="http://schemas.microsoft.com/office/drawing/2014/main" id="{F987235B-BEFC-4036-AF22-8713DACB39BE}"/>
                    </a:ext>
                  </a:extLst>
                </p:cNvPr>
                <p:cNvPicPr/>
                <p:nvPr/>
              </p:nvPicPr>
              <p:blipFill>
                <a:blip r:embed="rId146"/>
                <a:stretch>
                  <a:fillRect/>
                </a:stretch>
              </p:blipFill>
              <p:spPr>
                <a:xfrm>
                  <a:off x="8789194" y="2696606"/>
                  <a:ext cx="2926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3" name="Ink 122">
                  <a:extLst>
                    <a:ext uri="{FF2B5EF4-FFF2-40B4-BE49-F238E27FC236}">
                      <a16:creationId xmlns:a16="http://schemas.microsoft.com/office/drawing/2014/main" id="{2164B745-9BAB-4BF1-973C-9DE92002643E}"/>
                    </a:ext>
                  </a:extLst>
                </p14:cNvPr>
                <p14:cNvContentPartPr/>
                <p14:nvPr/>
              </p14:nvContentPartPr>
              <p14:xfrm>
                <a:off x="9117874" y="2938526"/>
                <a:ext cx="117000" cy="160920"/>
              </p14:xfrm>
            </p:contentPart>
          </mc:Choice>
          <mc:Fallback xmlns="">
            <p:pic>
              <p:nvPicPr>
                <p:cNvPr id="123" name="Ink 122">
                  <a:extLst>
                    <a:ext uri="{FF2B5EF4-FFF2-40B4-BE49-F238E27FC236}">
                      <a16:creationId xmlns:a16="http://schemas.microsoft.com/office/drawing/2014/main" id="{2164B745-9BAB-4BF1-973C-9DE92002643E}"/>
                    </a:ext>
                  </a:extLst>
                </p:cNvPr>
                <p:cNvPicPr/>
                <p:nvPr/>
              </p:nvPicPr>
              <p:blipFill>
                <a:blip r:embed="rId148"/>
                <a:stretch>
                  <a:fillRect/>
                </a:stretch>
              </p:blipFill>
              <p:spPr>
                <a:xfrm>
                  <a:off x="9081874" y="2902886"/>
                  <a:ext cx="188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 name="Ink 123">
                  <a:extLst>
                    <a:ext uri="{FF2B5EF4-FFF2-40B4-BE49-F238E27FC236}">
                      <a16:creationId xmlns:a16="http://schemas.microsoft.com/office/drawing/2014/main" id="{03EB66A0-C1F6-4A21-AA85-73D31B17DD7C}"/>
                    </a:ext>
                  </a:extLst>
                </p14:cNvPr>
                <p14:cNvContentPartPr/>
                <p14:nvPr/>
              </p14:nvContentPartPr>
              <p14:xfrm>
                <a:off x="9307594" y="2921246"/>
                <a:ext cx="158760" cy="171000"/>
              </p14:xfrm>
            </p:contentPart>
          </mc:Choice>
          <mc:Fallback xmlns="">
            <p:pic>
              <p:nvPicPr>
                <p:cNvPr id="124" name="Ink 123">
                  <a:extLst>
                    <a:ext uri="{FF2B5EF4-FFF2-40B4-BE49-F238E27FC236}">
                      <a16:creationId xmlns:a16="http://schemas.microsoft.com/office/drawing/2014/main" id="{03EB66A0-C1F6-4A21-AA85-73D31B17DD7C}"/>
                    </a:ext>
                  </a:extLst>
                </p:cNvPr>
                <p:cNvPicPr/>
                <p:nvPr/>
              </p:nvPicPr>
              <p:blipFill>
                <a:blip r:embed="rId150"/>
                <a:stretch>
                  <a:fillRect/>
                </a:stretch>
              </p:blipFill>
              <p:spPr>
                <a:xfrm>
                  <a:off x="9271594" y="2885606"/>
                  <a:ext cx="230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 name="Ink 124">
                  <a:extLst>
                    <a:ext uri="{FF2B5EF4-FFF2-40B4-BE49-F238E27FC236}">
                      <a16:creationId xmlns:a16="http://schemas.microsoft.com/office/drawing/2014/main" id="{3D939B47-18D6-4168-B838-24F338B82BB6}"/>
                    </a:ext>
                  </a:extLst>
                </p14:cNvPr>
                <p14:cNvContentPartPr/>
                <p14:nvPr/>
              </p14:nvContentPartPr>
              <p14:xfrm>
                <a:off x="9635554" y="2626766"/>
                <a:ext cx="47160" cy="426600"/>
              </p14:xfrm>
            </p:contentPart>
          </mc:Choice>
          <mc:Fallback xmlns="">
            <p:pic>
              <p:nvPicPr>
                <p:cNvPr id="125" name="Ink 124">
                  <a:extLst>
                    <a:ext uri="{FF2B5EF4-FFF2-40B4-BE49-F238E27FC236}">
                      <a16:creationId xmlns:a16="http://schemas.microsoft.com/office/drawing/2014/main" id="{3D939B47-18D6-4168-B838-24F338B82BB6}"/>
                    </a:ext>
                  </a:extLst>
                </p:cNvPr>
                <p:cNvPicPr/>
                <p:nvPr/>
              </p:nvPicPr>
              <p:blipFill>
                <a:blip r:embed="rId152"/>
                <a:stretch>
                  <a:fillRect/>
                </a:stretch>
              </p:blipFill>
              <p:spPr>
                <a:xfrm>
                  <a:off x="9599914" y="2591126"/>
                  <a:ext cx="11880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6" name="Ink 125">
                  <a:extLst>
                    <a:ext uri="{FF2B5EF4-FFF2-40B4-BE49-F238E27FC236}">
                      <a16:creationId xmlns:a16="http://schemas.microsoft.com/office/drawing/2014/main" id="{BA84704E-FEC6-4E84-96A8-0C2C31E7C995}"/>
                    </a:ext>
                  </a:extLst>
                </p14:cNvPr>
                <p14:cNvContentPartPr/>
                <p14:nvPr/>
              </p14:nvContentPartPr>
              <p14:xfrm>
                <a:off x="9562834" y="2821886"/>
                <a:ext cx="207000" cy="32400"/>
              </p14:xfrm>
            </p:contentPart>
          </mc:Choice>
          <mc:Fallback xmlns="">
            <p:pic>
              <p:nvPicPr>
                <p:cNvPr id="126" name="Ink 125">
                  <a:extLst>
                    <a:ext uri="{FF2B5EF4-FFF2-40B4-BE49-F238E27FC236}">
                      <a16:creationId xmlns:a16="http://schemas.microsoft.com/office/drawing/2014/main" id="{BA84704E-FEC6-4E84-96A8-0C2C31E7C995}"/>
                    </a:ext>
                  </a:extLst>
                </p:cNvPr>
                <p:cNvPicPr/>
                <p:nvPr/>
              </p:nvPicPr>
              <p:blipFill>
                <a:blip r:embed="rId154"/>
                <a:stretch>
                  <a:fillRect/>
                </a:stretch>
              </p:blipFill>
              <p:spPr>
                <a:xfrm>
                  <a:off x="9526834" y="2785886"/>
                  <a:ext cx="278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Ink 127">
                  <a:extLst>
                    <a:ext uri="{FF2B5EF4-FFF2-40B4-BE49-F238E27FC236}">
                      <a16:creationId xmlns:a16="http://schemas.microsoft.com/office/drawing/2014/main" id="{CE04206B-3FF8-45DD-B223-50A94BF0A964}"/>
                    </a:ext>
                  </a:extLst>
                </p14:cNvPr>
                <p14:cNvContentPartPr/>
                <p14:nvPr/>
              </p14:nvContentPartPr>
              <p14:xfrm>
                <a:off x="9474994" y="2662766"/>
                <a:ext cx="40680" cy="121320"/>
              </p14:xfrm>
            </p:contentPart>
          </mc:Choice>
          <mc:Fallback xmlns="">
            <p:pic>
              <p:nvPicPr>
                <p:cNvPr id="128" name="Ink 127">
                  <a:extLst>
                    <a:ext uri="{FF2B5EF4-FFF2-40B4-BE49-F238E27FC236}">
                      <a16:creationId xmlns:a16="http://schemas.microsoft.com/office/drawing/2014/main" id="{CE04206B-3FF8-45DD-B223-50A94BF0A964}"/>
                    </a:ext>
                  </a:extLst>
                </p:cNvPr>
                <p:cNvPicPr/>
                <p:nvPr/>
              </p:nvPicPr>
              <p:blipFill>
                <a:blip r:embed="rId156"/>
                <a:stretch>
                  <a:fillRect/>
                </a:stretch>
              </p:blipFill>
              <p:spPr>
                <a:xfrm>
                  <a:off x="9439354" y="2626766"/>
                  <a:ext cx="112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0" name="Ink 129">
                  <a:extLst>
                    <a:ext uri="{FF2B5EF4-FFF2-40B4-BE49-F238E27FC236}">
                      <a16:creationId xmlns:a16="http://schemas.microsoft.com/office/drawing/2014/main" id="{F22286CC-785B-40F6-B3A5-30610922C76F}"/>
                    </a:ext>
                  </a:extLst>
                </p14:cNvPr>
                <p14:cNvContentPartPr/>
                <p14:nvPr/>
              </p14:nvContentPartPr>
              <p14:xfrm>
                <a:off x="10066834" y="2767166"/>
                <a:ext cx="189360" cy="213840"/>
              </p14:xfrm>
            </p:contentPart>
          </mc:Choice>
          <mc:Fallback xmlns="">
            <p:pic>
              <p:nvPicPr>
                <p:cNvPr id="130" name="Ink 129">
                  <a:extLst>
                    <a:ext uri="{FF2B5EF4-FFF2-40B4-BE49-F238E27FC236}">
                      <a16:creationId xmlns:a16="http://schemas.microsoft.com/office/drawing/2014/main" id="{F22286CC-785B-40F6-B3A5-30610922C76F}"/>
                    </a:ext>
                  </a:extLst>
                </p:cNvPr>
                <p:cNvPicPr/>
                <p:nvPr/>
              </p:nvPicPr>
              <p:blipFill>
                <a:blip r:embed="rId158"/>
                <a:stretch>
                  <a:fillRect/>
                </a:stretch>
              </p:blipFill>
              <p:spPr>
                <a:xfrm>
                  <a:off x="10031194" y="2731526"/>
                  <a:ext cx="261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1" name="Ink 130">
                  <a:extLst>
                    <a:ext uri="{FF2B5EF4-FFF2-40B4-BE49-F238E27FC236}">
                      <a16:creationId xmlns:a16="http://schemas.microsoft.com/office/drawing/2014/main" id="{58262A0E-0C13-4A05-A02A-E1A45E5CD967}"/>
                    </a:ext>
                  </a:extLst>
                </p14:cNvPr>
                <p14:cNvContentPartPr/>
                <p14:nvPr/>
              </p14:nvContentPartPr>
              <p14:xfrm>
                <a:off x="10346554" y="2800286"/>
                <a:ext cx="181800" cy="183240"/>
              </p14:xfrm>
            </p:contentPart>
          </mc:Choice>
          <mc:Fallback xmlns="">
            <p:pic>
              <p:nvPicPr>
                <p:cNvPr id="131" name="Ink 130">
                  <a:extLst>
                    <a:ext uri="{FF2B5EF4-FFF2-40B4-BE49-F238E27FC236}">
                      <a16:creationId xmlns:a16="http://schemas.microsoft.com/office/drawing/2014/main" id="{58262A0E-0C13-4A05-A02A-E1A45E5CD967}"/>
                    </a:ext>
                  </a:extLst>
                </p:cNvPr>
                <p:cNvPicPr/>
                <p:nvPr/>
              </p:nvPicPr>
              <p:blipFill>
                <a:blip r:embed="rId160"/>
                <a:stretch>
                  <a:fillRect/>
                </a:stretch>
              </p:blipFill>
              <p:spPr>
                <a:xfrm>
                  <a:off x="10310914" y="2764286"/>
                  <a:ext cx="253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2" name="Ink 131">
                  <a:extLst>
                    <a:ext uri="{FF2B5EF4-FFF2-40B4-BE49-F238E27FC236}">
                      <a16:creationId xmlns:a16="http://schemas.microsoft.com/office/drawing/2014/main" id="{7C8183E9-D1BD-40E5-8014-645EF392BF39}"/>
                    </a:ext>
                  </a:extLst>
                </p14:cNvPr>
                <p14:cNvContentPartPr/>
                <p14:nvPr/>
              </p14:nvContentPartPr>
              <p14:xfrm>
                <a:off x="10673074" y="2802446"/>
                <a:ext cx="191880" cy="150480"/>
              </p14:xfrm>
            </p:contentPart>
          </mc:Choice>
          <mc:Fallback xmlns="">
            <p:pic>
              <p:nvPicPr>
                <p:cNvPr id="132" name="Ink 131">
                  <a:extLst>
                    <a:ext uri="{FF2B5EF4-FFF2-40B4-BE49-F238E27FC236}">
                      <a16:creationId xmlns:a16="http://schemas.microsoft.com/office/drawing/2014/main" id="{7C8183E9-D1BD-40E5-8014-645EF392BF39}"/>
                    </a:ext>
                  </a:extLst>
                </p:cNvPr>
                <p:cNvPicPr/>
                <p:nvPr/>
              </p:nvPicPr>
              <p:blipFill>
                <a:blip r:embed="rId162"/>
                <a:stretch>
                  <a:fillRect/>
                </a:stretch>
              </p:blipFill>
              <p:spPr>
                <a:xfrm>
                  <a:off x="10637434" y="2766446"/>
                  <a:ext cx="263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4" name="Ink 133">
                  <a:extLst>
                    <a:ext uri="{FF2B5EF4-FFF2-40B4-BE49-F238E27FC236}">
                      <a16:creationId xmlns:a16="http://schemas.microsoft.com/office/drawing/2014/main" id="{1403983E-86CF-412F-BA0B-6F62BCBA0950}"/>
                    </a:ext>
                  </a:extLst>
                </p14:cNvPr>
                <p14:cNvContentPartPr/>
                <p14:nvPr/>
              </p14:nvContentPartPr>
              <p14:xfrm>
                <a:off x="8716834" y="3346046"/>
                <a:ext cx="57240" cy="359280"/>
              </p14:xfrm>
            </p:contentPart>
          </mc:Choice>
          <mc:Fallback xmlns="">
            <p:pic>
              <p:nvPicPr>
                <p:cNvPr id="134" name="Ink 133">
                  <a:extLst>
                    <a:ext uri="{FF2B5EF4-FFF2-40B4-BE49-F238E27FC236}">
                      <a16:creationId xmlns:a16="http://schemas.microsoft.com/office/drawing/2014/main" id="{1403983E-86CF-412F-BA0B-6F62BCBA0950}"/>
                    </a:ext>
                  </a:extLst>
                </p:cNvPr>
                <p:cNvPicPr/>
                <p:nvPr/>
              </p:nvPicPr>
              <p:blipFill>
                <a:blip r:embed="rId164"/>
                <a:stretch>
                  <a:fillRect/>
                </a:stretch>
              </p:blipFill>
              <p:spPr>
                <a:xfrm>
                  <a:off x="8681194" y="3310406"/>
                  <a:ext cx="128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5" name="Ink 134">
                  <a:extLst>
                    <a:ext uri="{FF2B5EF4-FFF2-40B4-BE49-F238E27FC236}">
                      <a16:creationId xmlns:a16="http://schemas.microsoft.com/office/drawing/2014/main" id="{93672ACF-1A1D-42AC-A273-FB983436E4C2}"/>
                    </a:ext>
                  </a:extLst>
                </p14:cNvPr>
                <p14:cNvContentPartPr/>
                <p14:nvPr/>
              </p14:nvContentPartPr>
              <p14:xfrm>
                <a:off x="8657794" y="3469166"/>
                <a:ext cx="172800" cy="105120"/>
              </p14:xfrm>
            </p:contentPart>
          </mc:Choice>
          <mc:Fallback xmlns="">
            <p:pic>
              <p:nvPicPr>
                <p:cNvPr id="135" name="Ink 134">
                  <a:extLst>
                    <a:ext uri="{FF2B5EF4-FFF2-40B4-BE49-F238E27FC236}">
                      <a16:creationId xmlns:a16="http://schemas.microsoft.com/office/drawing/2014/main" id="{93672ACF-1A1D-42AC-A273-FB983436E4C2}"/>
                    </a:ext>
                  </a:extLst>
                </p:cNvPr>
                <p:cNvPicPr/>
                <p:nvPr/>
              </p:nvPicPr>
              <p:blipFill>
                <a:blip r:embed="rId166"/>
                <a:stretch>
                  <a:fillRect/>
                </a:stretch>
              </p:blipFill>
              <p:spPr>
                <a:xfrm>
                  <a:off x="8622154" y="3433166"/>
                  <a:ext cx="2444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 name="Ink 135">
                  <a:extLst>
                    <a:ext uri="{FF2B5EF4-FFF2-40B4-BE49-F238E27FC236}">
                      <a16:creationId xmlns:a16="http://schemas.microsoft.com/office/drawing/2014/main" id="{5F6D09E7-511E-4BA6-8579-5077D5449F79}"/>
                    </a:ext>
                  </a:extLst>
                </p14:cNvPr>
                <p14:cNvContentPartPr/>
                <p14:nvPr/>
              </p14:nvContentPartPr>
              <p14:xfrm>
                <a:off x="8900434" y="3321926"/>
                <a:ext cx="163440" cy="349560"/>
              </p14:xfrm>
            </p:contentPart>
          </mc:Choice>
          <mc:Fallback xmlns="">
            <p:pic>
              <p:nvPicPr>
                <p:cNvPr id="136" name="Ink 135">
                  <a:extLst>
                    <a:ext uri="{FF2B5EF4-FFF2-40B4-BE49-F238E27FC236}">
                      <a16:creationId xmlns:a16="http://schemas.microsoft.com/office/drawing/2014/main" id="{5F6D09E7-511E-4BA6-8579-5077D5449F79}"/>
                    </a:ext>
                  </a:extLst>
                </p:cNvPr>
                <p:cNvPicPr/>
                <p:nvPr/>
              </p:nvPicPr>
              <p:blipFill>
                <a:blip r:embed="rId168"/>
                <a:stretch>
                  <a:fillRect/>
                </a:stretch>
              </p:blipFill>
              <p:spPr>
                <a:xfrm>
                  <a:off x="8864794" y="3285926"/>
                  <a:ext cx="2350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7" name="Ink 136">
                  <a:extLst>
                    <a:ext uri="{FF2B5EF4-FFF2-40B4-BE49-F238E27FC236}">
                      <a16:creationId xmlns:a16="http://schemas.microsoft.com/office/drawing/2014/main" id="{91AC8CD5-058E-47ED-A1CF-FDE3093B3AD3}"/>
                    </a:ext>
                  </a:extLst>
                </p14:cNvPr>
                <p14:cNvContentPartPr/>
                <p14:nvPr/>
              </p14:nvContentPartPr>
              <p14:xfrm>
                <a:off x="9197434" y="3374846"/>
                <a:ext cx="214920" cy="196920"/>
              </p14:xfrm>
            </p:contentPart>
          </mc:Choice>
          <mc:Fallback xmlns="">
            <p:pic>
              <p:nvPicPr>
                <p:cNvPr id="137" name="Ink 136">
                  <a:extLst>
                    <a:ext uri="{FF2B5EF4-FFF2-40B4-BE49-F238E27FC236}">
                      <a16:creationId xmlns:a16="http://schemas.microsoft.com/office/drawing/2014/main" id="{91AC8CD5-058E-47ED-A1CF-FDE3093B3AD3}"/>
                    </a:ext>
                  </a:extLst>
                </p:cNvPr>
                <p:cNvPicPr/>
                <p:nvPr/>
              </p:nvPicPr>
              <p:blipFill>
                <a:blip r:embed="rId170"/>
                <a:stretch>
                  <a:fillRect/>
                </a:stretch>
              </p:blipFill>
              <p:spPr>
                <a:xfrm>
                  <a:off x="9161434" y="3338846"/>
                  <a:ext cx="28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8" name="Ink 137">
                  <a:extLst>
                    <a:ext uri="{FF2B5EF4-FFF2-40B4-BE49-F238E27FC236}">
                      <a16:creationId xmlns:a16="http://schemas.microsoft.com/office/drawing/2014/main" id="{3ED5E33A-70EF-4996-8A65-74F3E37192EC}"/>
                    </a:ext>
                  </a:extLst>
                </p14:cNvPr>
                <p14:cNvContentPartPr/>
                <p14:nvPr/>
              </p14:nvContentPartPr>
              <p14:xfrm>
                <a:off x="9770554" y="3286646"/>
                <a:ext cx="218520" cy="232560"/>
              </p14:xfrm>
            </p:contentPart>
          </mc:Choice>
          <mc:Fallback xmlns="">
            <p:pic>
              <p:nvPicPr>
                <p:cNvPr id="138" name="Ink 137">
                  <a:extLst>
                    <a:ext uri="{FF2B5EF4-FFF2-40B4-BE49-F238E27FC236}">
                      <a16:creationId xmlns:a16="http://schemas.microsoft.com/office/drawing/2014/main" id="{3ED5E33A-70EF-4996-8A65-74F3E37192EC}"/>
                    </a:ext>
                  </a:extLst>
                </p:cNvPr>
                <p:cNvPicPr/>
                <p:nvPr/>
              </p:nvPicPr>
              <p:blipFill>
                <a:blip r:embed="rId172"/>
                <a:stretch>
                  <a:fillRect/>
                </a:stretch>
              </p:blipFill>
              <p:spPr>
                <a:xfrm>
                  <a:off x="9734914" y="3250646"/>
                  <a:ext cx="290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Ink 139">
                  <a:extLst>
                    <a:ext uri="{FF2B5EF4-FFF2-40B4-BE49-F238E27FC236}">
                      <a16:creationId xmlns:a16="http://schemas.microsoft.com/office/drawing/2014/main" id="{B6663F03-CFF6-4F68-B949-73295A9611CA}"/>
                    </a:ext>
                  </a:extLst>
                </p14:cNvPr>
                <p14:cNvContentPartPr/>
                <p14:nvPr/>
              </p14:nvContentPartPr>
              <p14:xfrm>
                <a:off x="10289314" y="3200606"/>
                <a:ext cx="176040" cy="218160"/>
              </p14:xfrm>
            </p:contentPart>
          </mc:Choice>
          <mc:Fallback xmlns="">
            <p:pic>
              <p:nvPicPr>
                <p:cNvPr id="140" name="Ink 139">
                  <a:extLst>
                    <a:ext uri="{FF2B5EF4-FFF2-40B4-BE49-F238E27FC236}">
                      <a16:creationId xmlns:a16="http://schemas.microsoft.com/office/drawing/2014/main" id="{B6663F03-CFF6-4F68-B949-73295A9611CA}"/>
                    </a:ext>
                  </a:extLst>
                </p:cNvPr>
                <p:cNvPicPr/>
                <p:nvPr/>
              </p:nvPicPr>
              <p:blipFill>
                <a:blip r:embed="rId174"/>
                <a:stretch>
                  <a:fillRect/>
                </a:stretch>
              </p:blipFill>
              <p:spPr>
                <a:xfrm>
                  <a:off x="10253674" y="3164606"/>
                  <a:ext cx="2476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Ink 140">
                  <a:extLst>
                    <a:ext uri="{FF2B5EF4-FFF2-40B4-BE49-F238E27FC236}">
                      <a16:creationId xmlns:a16="http://schemas.microsoft.com/office/drawing/2014/main" id="{4EAC3D5B-1606-46A6-97B0-B1FC12ED99D4}"/>
                    </a:ext>
                  </a:extLst>
                </p14:cNvPr>
                <p14:cNvContentPartPr/>
                <p14:nvPr/>
              </p14:nvContentPartPr>
              <p14:xfrm>
                <a:off x="10560034" y="3243446"/>
                <a:ext cx="257400" cy="136080"/>
              </p14:xfrm>
            </p:contentPart>
          </mc:Choice>
          <mc:Fallback xmlns="">
            <p:pic>
              <p:nvPicPr>
                <p:cNvPr id="141" name="Ink 140">
                  <a:extLst>
                    <a:ext uri="{FF2B5EF4-FFF2-40B4-BE49-F238E27FC236}">
                      <a16:creationId xmlns:a16="http://schemas.microsoft.com/office/drawing/2014/main" id="{4EAC3D5B-1606-46A6-97B0-B1FC12ED99D4}"/>
                    </a:ext>
                  </a:extLst>
                </p:cNvPr>
                <p:cNvPicPr/>
                <p:nvPr/>
              </p:nvPicPr>
              <p:blipFill>
                <a:blip r:embed="rId176"/>
                <a:stretch>
                  <a:fillRect/>
                </a:stretch>
              </p:blipFill>
              <p:spPr>
                <a:xfrm>
                  <a:off x="10524034" y="3207806"/>
                  <a:ext cx="329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Ink 141">
                  <a:extLst>
                    <a:ext uri="{FF2B5EF4-FFF2-40B4-BE49-F238E27FC236}">
                      <a16:creationId xmlns:a16="http://schemas.microsoft.com/office/drawing/2014/main" id="{304F3E58-2B25-4C5F-9904-E3F29886ED3D}"/>
                    </a:ext>
                  </a:extLst>
                </p14:cNvPr>
                <p14:cNvContentPartPr/>
                <p14:nvPr/>
              </p14:nvContentPartPr>
              <p14:xfrm>
                <a:off x="10875394" y="3201686"/>
                <a:ext cx="289440" cy="436680"/>
              </p14:xfrm>
            </p:contentPart>
          </mc:Choice>
          <mc:Fallback xmlns="">
            <p:pic>
              <p:nvPicPr>
                <p:cNvPr id="142" name="Ink 141">
                  <a:extLst>
                    <a:ext uri="{FF2B5EF4-FFF2-40B4-BE49-F238E27FC236}">
                      <a16:creationId xmlns:a16="http://schemas.microsoft.com/office/drawing/2014/main" id="{304F3E58-2B25-4C5F-9904-E3F29886ED3D}"/>
                    </a:ext>
                  </a:extLst>
                </p:cNvPr>
                <p:cNvPicPr/>
                <p:nvPr/>
              </p:nvPicPr>
              <p:blipFill>
                <a:blip r:embed="rId178"/>
                <a:stretch>
                  <a:fillRect/>
                </a:stretch>
              </p:blipFill>
              <p:spPr>
                <a:xfrm>
                  <a:off x="10839394" y="3166046"/>
                  <a:ext cx="3610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3" name="Ink 142">
                  <a:extLst>
                    <a:ext uri="{FF2B5EF4-FFF2-40B4-BE49-F238E27FC236}">
                      <a16:creationId xmlns:a16="http://schemas.microsoft.com/office/drawing/2014/main" id="{46933B77-BC06-4293-9403-C490347653B5}"/>
                    </a:ext>
                  </a:extLst>
                </p14:cNvPr>
                <p14:cNvContentPartPr/>
                <p14:nvPr/>
              </p14:nvContentPartPr>
              <p14:xfrm>
                <a:off x="11282194" y="3146606"/>
                <a:ext cx="159840" cy="198360"/>
              </p14:xfrm>
            </p:contentPart>
          </mc:Choice>
          <mc:Fallback xmlns="">
            <p:pic>
              <p:nvPicPr>
                <p:cNvPr id="143" name="Ink 142">
                  <a:extLst>
                    <a:ext uri="{FF2B5EF4-FFF2-40B4-BE49-F238E27FC236}">
                      <a16:creationId xmlns:a16="http://schemas.microsoft.com/office/drawing/2014/main" id="{46933B77-BC06-4293-9403-C490347653B5}"/>
                    </a:ext>
                  </a:extLst>
                </p:cNvPr>
                <p:cNvPicPr/>
                <p:nvPr/>
              </p:nvPicPr>
              <p:blipFill>
                <a:blip r:embed="rId180"/>
                <a:stretch>
                  <a:fillRect/>
                </a:stretch>
              </p:blipFill>
              <p:spPr>
                <a:xfrm>
                  <a:off x="11246554" y="3110966"/>
                  <a:ext cx="231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419665CC-722B-4BEE-A65B-C5B20C121760}"/>
                    </a:ext>
                  </a:extLst>
                </p14:cNvPr>
                <p14:cNvContentPartPr/>
                <p14:nvPr/>
              </p14:nvContentPartPr>
              <p14:xfrm>
                <a:off x="11557954" y="3058766"/>
                <a:ext cx="196560" cy="296640"/>
              </p14:xfrm>
            </p:contentPart>
          </mc:Choice>
          <mc:Fallback xmlns="">
            <p:pic>
              <p:nvPicPr>
                <p:cNvPr id="144" name="Ink 143">
                  <a:extLst>
                    <a:ext uri="{FF2B5EF4-FFF2-40B4-BE49-F238E27FC236}">
                      <a16:creationId xmlns:a16="http://schemas.microsoft.com/office/drawing/2014/main" id="{419665CC-722B-4BEE-A65B-C5B20C121760}"/>
                    </a:ext>
                  </a:extLst>
                </p:cNvPr>
                <p:cNvPicPr/>
                <p:nvPr/>
              </p:nvPicPr>
              <p:blipFill>
                <a:blip r:embed="rId182"/>
                <a:stretch>
                  <a:fillRect/>
                </a:stretch>
              </p:blipFill>
              <p:spPr>
                <a:xfrm>
                  <a:off x="11522314" y="3022766"/>
                  <a:ext cx="2682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7B095176-1612-49EE-AB1E-DFB26CA906BC}"/>
                    </a:ext>
                  </a:extLst>
                </p14:cNvPr>
                <p14:cNvContentPartPr/>
                <p14:nvPr/>
              </p14:nvContentPartPr>
              <p14:xfrm>
                <a:off x="9976114" y="3130046"/>
                <a:ext cx="127080" cy="288720"/>
              </p14:xfrm>
            </p:contentPart>
          </mc:Choice>
          <mc:Fallback xmlns="">
            <p:pic>
              <p:nvPicPr>
                <p:cNvPr id="146" name="Ink 145">
                  <a:extLst>
                    <a:ext uri="{FF2B5EF4-FFF2-40B4-BE49-F238E27FC236}">
                      <a16:creationId xmlns:a16="http://schemas.microsoft.com/office/drawing/2014/main" id="{7B095176-1612-49EE-AB1E-DFB26CA906BC}"/>
                    </a:ext>
                  </a:extLst>
                </p:cNvPr>
                <p:cNvPicPr/>
                <p:nvPr/>
              </p:nvPicPr>
              <p:blipFill>
                <a:blip r:embed="rId184"/>
                <a:stretch>
                  <a:fillRect/>
                </a:stretch>
              </p:blipFill>
              <p:spPr>
                <a:xfrm>
                  <a:off x="9940114" y="3094406"/>
                  <a:ext cx="1987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7" name="Ink 146">
                  <a:extLst>
                    <a:ext uri="{FF2B5EF4-FFF2-40B4-BE49-F238E27FC236}">
                      <a16:creationId xmlns:a16="http://schemas.microsoft.com/office/drawing/2014/main" id="{ECCA1C4D-FB41-4DBE-9EF2-4C3359F39E87}"/>
                    </a:ext>
                  </a:extLst>
                </p14:cNvPr>
                <p14:cNvContentPartPr/>
                <p14:nvPr/>
              </p14:nvContentPartPr>
              <p14:xfrm>
                <a:off x="10097434" y="3244166"/>
                <a:ext cx="201600" cy="156960"/>
              </p14:xfrm>
            </p:contentPart>
          </mc:Choice>
          <mc:Fallback xmlns="">
            <p:pic>
              <p:nvPicPr>
                <p:cNvPr id="147" name="Ink 146">
                  <a:extLst>
                    <a:ext uri="{FF2B5EF4-FFF2-40B4-BE49-F238E27FC236}">
                      <a16:creationId xmlns:a16="http://schemas.microsoft.com/office/drawing/2014/main" id="{ECCA1C4D-FB41-4DBE-9EF2-4C3359F39E87}"/>
                    </a:ext>
                  </a:extLst>
                </p:cNvPr>
                <p:cNvPicPr/>
                <p:nvPr/>
              </p:nvPicPr>
              <p:blipFill>
                <a:blip r:embed="rId186"/>
                <a:stretch>
                  <a:fillRect/>
                </a:stretch>
              </p:blipFill>
              <p:spPr>
                <a:xfrm>
                  <a:off x="10061794" y="3208166"/>
                  <a:ext cx="273240" cy="228600"/>
                </a:xfrm>
                <a:prstGeom prst="rect">
                  <a:avLst/>
                </a:prstGeom>
              </p:spPr>
            </p:pic>
          </mc:Fallback>
        </mc:AlternateContent>
      </p:grpSp>
      <p:grpSp>
        <p:nvGrpSpPr>
          <p:cNvPr id="168" name="Group 167">
            <a:extLst>
              <a:ext uri="{FF2B5EF4-FFF2-40B4-BE49-F238E27FC236}">
                <a16:creationId xmlns:a16="http://schemas.microsoft.com/office/drawing/2014/main" id="{DD9C062A-4220-461E-B146-1F1C5994B5C3}"/>
              </a:ext>
            </a:extLst>
          </p:cNvPr>
          <p:cNvGrpSpPr/>
          <p:nvPr/>
        </p:nvGrpSpPr>
        <p:grpSpPr>
          <a:xfrm>
            <a:off x="6393034" y="4500206"/>
            <a:ext cx="2041200" cy="1353960"/>
            <a:chOff x="6393034" y="4500206"/>
            <a:chExt cx="2041200" cy="1353960"/>
          </a:xfrm>
        </p:grpSpPr>
        <mc:AlternateContent xmlns:mc="http://schemas.openxmlformats.org/markup-compatibility/2006" xmlns:p14="http://schemas.microsoft.com/office/powerpoint/2010/main">
          <mc:Choice Requires="p14">
            <p:contentPart p14:bwMode="auto" r:id="rId187">
              <p14:nvContentPartPr>
                <p14:cNvPr id="149" name="Ink 148">
                  <a:extLst>
                    <a:ext uri="{FF2B5EF4-FFF2-40B4-BE49-F238E27FC236}">
                      <a16:creationId xmlns:a16="http://schemas.microsoft.com/office/drawing/2014/main" id="{255C3D5B-02CD-4033-A64C-F45FFFAD73FB}"/>
                    </a:ext>
                  </a:extLst>
                </p14:cNvPr>
                <p14:cNvContentPartPr/>
                <p14:nvPr/>
              </p14:nvContentPartPr>
              <p14:xfrm>
                <a:off x="6393034" y="4752926"/>
                <a:ext cx="199800" cy="403200"/>
              </p14:xfrm>
            </p:contentPart>
          </mc:Choice>
          <mc:Fallback xmlns="">
            <p:pic>
              <p:nvPicPr>
                <p:cNvPr id="149" name="Ink 148">
                  <a:extLst>
                    <a:ext uri="{FF2B5EF4-FFF2-40B4-BE49-F238E27FC236}">
                      <a16:creationId xmlns:a16="http://schemas.microsoft.com/office/drawing/2014/main" id="{255C3D5B-02CD-4033-A64C-F45FFFAD73FB}"/>
                    </a:ext>
                  </a:extLst>
                </p:cNvPr>
                <p:cNvPicPr/>
                <p:nvPr/>
              </p:nvPicPr>
              <p:blipFill>
                <a:blip r:embed="rId188"/>
                <a:stretch>
                  <a:fillRect/>
                </a:stretch>
              </p:blipFill>
              <p:spPr>
                <a:xfrm>
                  <a:off x="6357034" y="4716926"/>
                  <a:ext cx="2714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0" name="Ink 149">
                  <a:extLst>
                    <a:ext uri="{FF2B5EF4-FFF2-40B4-BE49-F238E27FC236}">
                      <a16:creationId xmlns:a16="http://schemas.microsoft.com/office/drawing/2014/main" id="{CAF7065B-D427-4D0A-ADFA-C338B86823C3}"/>
                    </a:ext>
                  </a:extLst>
                </p14:cNvPr>
                <p14:cNvContentPartPr/>
                <p14:nvPr/>
              </p14:nvContentPartPr>
              <p14:xfrm>
                <a:off x="6623074" y="4550246"/>
                <a:ext cx="300240" cy="568440"/>
              </p14:xfrm>
            </p:contentPart>
          </mc:Choice>
          <mc:Fallback xmlns="">
            <p:pic>
              <p:nvPicPr>
                <p:cNvPr id="150" name="Ink 149">
                  <a:extLst>
                    <a:ext uri="{FF2B5EF4-FFF2-40B4-BE49-F238E27FC236}">
                      <a16:creationId xmlns:a16="http://schemas.microsoft.com/office/drawing/2014/main" id="{CAF7065B-D427-4D0A-ADFA-C338B86823C3}"/>
                    </a:ext>
                  </a:extLst>
                </p:cNvPr>
                <p:cNvPicPr/>
                <p:nvPr/>
              </p:nvPicPr>
              <p:blipFill>
                <a:blip r:embed="rId190"/>
                <a:stretch>
                  <a:fillRect/>
                </a:stretch>
              </p:blipFill>
              <p:spPr>
                <a:xfrm>
                  <a:off x="6587074" y="4514606"/>
                  <a:ext cx="37188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5" name="Ink 154">
                  <a:extLst>
                    <a:ext uri="{FF2B5EF4-FFF2-40B4-BE49-F238E27FC236}">
                      <a16:creationId xmlns:a16="http://schemas.microsoft.com/office/drawing/2014/main" id="{7B4B5222-719B-4F7D-92F4-2ECD95B56473}"/>
                    </a:ext>
                  </a:extLst>
                </p14:cNvPr>
                <p14:cNvContentPartPr/>
                <p14:nvPr/>
              </p14:nvContentPartPr>
              <p14:xfrm>
                <a:off x="7023754" y="5004926"/>
                <a:ext cx="70200" cy="245880"/>
              </p14:xfrm>
            </p:contentPart>
          </mc:Choice>
          <mc:Fallback xmlns="">
            <p:pic>
              <p:nvPicPr>
                <p:cNvPr id="155" name="Ink 154">
                  <a:extLst>
                    <a:ext uri="{FF2B5EF4-FFF2-40B4-BE49-F238E27FC236}">
                      <a16:creationId xmlns:a16="http://schemas.microsoft.com/office/drawing/2014/main" id="{7B4B5222-719B-4F7D-92F4-2ECD95B56473}"/>
                    </a:ext>
                  </a:extLst>
                </p:cNvPr>
                <p:cNvPicPr/>
                <p:nvPr/>
              </p:nvPicPr>
              <p:blipFill>
                <a:blip r:embed="rId192"/>
                <a:stretch>
                  <a:fillRect/>
                </a:stretch>
              </p:blipFill>
              <p:spPr>
                <a:xfrm>
                  <a:off x="6987754" y="4968926"/>
                  <a:ext cx="1418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6" name="Ink 155">
                  <a:extLst>
                    <a:ext uri="{FF2B5EF4-FFF2-40B4-BE49-F238E27FC236}">
                      <a16:creationId xmlns:a16="http://schemas.microsoft.com/office/drawing/2014/main" id="{253B849A-9A66-4FEC-94EB-1FBF5DA1C82F}"/>
                    </a:ext>
                  </a:extLst>
                </p14:cNvPr>
                <p14:cNvContentPartPr/>
                <p14:nvPr/>
              </p14:nvContentPartPr>
              <p14:xfrm>
                <a:off x="7346674" y="4772006"/>
                <a:ext cx="236880" cy="303480"/>
              </p14:xfrm>
            </p:contentPart>
          </mc:Choice>
          <mc:Fallback xmlns="">
            <p:pic>
              <p:nvPicPr>
                <p:cNvPr id="156" name="Ink 155">
                  <a:extLst>
                    <a:ext uri="{FF2B5EF4-FFF2-40B4-BE49-F238E27FC236}">
                      <a16:creationId xmlns:a16="http://schemas.microsoft.com/office/drawing/2014/main" id="{253B849A-9A66-4FEC-94EB-1FBF5DA1C82F}"/>
                    </a:ext>
                  </a:extLst>
                </p:cNvPr>
                <p:cNvPicPr/>
                <p:nvPr/>
              </p:nvPicPr>
              <p:blipFill>
                <a:blip r:embed="rId194"/>
                <a:stretch>
                  <a:fillRect/>
                </a:stretch>
              </p:blipFill>
              <p:spPr>
                <a:xfrm>
                  <a:off x="7310674" y="4736366"/>
                  <a:ext cx="308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7" name="Ink 156">
                  <a:extLst>
                    <a:ext uri="{FF2B5EF4-FFF2-40B4-BE49-F238E27FC236}">
                      <a16:creationId xmlns:a16="http://schemas.microsoft.com/office/drawing/2014/main" id="{B5D0817C-C8BC-434C-A812-C5B6CB9F0F3C}"/>
                    </a:ext>
                  </a:extLst>
                </p14:cNvPr>
                <p14:cNvContentPartPr/>
                <p14:nvPr/>
              </p14:nvContentPartPr>
              <p14:xfrm>
                <a:off x="7706314" y="4686326"/>
                <a:ext cx="142200" cy="273960"/>
              </p14:xfrm>
            </p:contentPart>
          </mc:Choice>
          <mc:Fallback xmlns="">
            <p:pic>
              <p:nvPicPr>
                <p:cNvPr id="157" name="Ink 156">
                  <a:extLst>
                    <a:ext uri="{FF2B5EF4-FFF2-40B4-BE49-F238E27FC236}">
                      <a16:creationId xmlns:a16="http://schemas.microsoft.com/office/drawing/2014/main" id="{B5D0817C-C8BC-434C-A812-C5B6CB9F0F3C}"/>
                    </a:ext>
                  </a:extLst>
                </p:cNvPr>
                <p:cNvPicPr/>
                <p:nvPr/>
              </p:nvPicPr>
              <p:blipFill>
                <a:blip r:embed="rId196"/>
                <a:stretch>
                  <a:fillRect/>
                </a:stretch>
              </p:blipFill>
              <p:spPr>
                <a:xfrm>
                  <a:off x="7670674" y="4650326"/>
                  <a:ext cx="213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8" name="Ink 157">
                  <a:extLst>
                    <a:ext uri="{FF2B5EF4-FFF2-40B4-BE49-F238E27FC236}">
                      <a16:creationId xmlns:a16="http://schemas.microsoft.com/office/drawing/2014/main" id="{243DA93D-11F7-484F-8EBE-5C85835DEA80}"/>
                    </a:ext>
                  </a:extLst>
                </p14:cNvPr>
                <p14:cNvContentPartPr/>
                <p14:nvPr/>
              </p14:nvContentPartPr>
              <p14:xfrm>
                <a:off x="8020954" y="4500206"/>
                <a:ext cx="371520" cy="360000"/>
              </p14:xfrm>
            </p:contentPart>
          </mc:Choice>
          <mc:Fallback xmlns="">
            <p:pic>
              <p:nvPicPr>
                <p:cNvPr id="158" name="Ink 157">
                  <a:extLst>
                    <a:ext uri="{FF2B5EF4-FFF2-40B4-BE49-F238E27FC236}">
                      <a16:creationId xmlns:a16="http://schemas.microsoft.com/office/drawing/2014/main" id="{243DA93D-11F7-484F-8EBE-5C85835DEA80}"/>
                    </a:ext>
                  </a:extLst>
                </p:cNvPr>
                <p:cNvPicPr/>
                <p:nvPr/>
              </p:nvPicPr>
              <p:blipFill>
                <a:blip r:embed="rId198"/>
                <a:stretch>
                  <a:fillRect/>
                </a:stretch>
              </p:blipFill>
              <p:spPr>
                <a:xfrm>
                  <a:off x="7985314" y="4464206"/>
                  <a:ext cx="4431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0" name="Ink 159">
                  <a:extLst>
                    <a:ext uri="{FF2B5EF4-FFF2-40B4-BE49-F238E27FC236}">
                      <a16:creationId xmlns:a16="http://schemas.microsoft.com/office/drawing/2014/main" id="{0654BCBD-F28D-4D37-A80A-B8EBD67F5EF0}"/>
                    </a:ext>
                  </a:extLst>
                </p14:cNvPr>
                <p14:cNvContentPartPr/>
                <p14:nvPr/>
              </p14:nvContentPartPr>
              <p14:xfrm>
                <a:off x="6746194" y="5484806"/>
                <a:ext cx="77760" cy="302760"/>
              </p14:xfrm>
            </p:contentPart>
          </mc:Choice>
          <mc:Fallback xmlns="">
            <p:pic>
              <p:nvPicPr>
                <p:cNvPr id="160" name="Ink 159">
                  <a:extLst>
                    <a:ext uri="{FF2B5EF4-FFF2-40B4-BE49-F238E27FC236}">
                      <a16:creationId xmlns:a16="http://schemas.microsoft.com/office/drawing/2014/main" id="{0654BCBD-F28D-4D37-A80A-B8EBD67F5EF0}"/>
                    </a:ext>
                  </a:extLst>
                </p:cNvPr>
                <p:cNvPicPr/>
                <p:nvPr/>
              </p:nvPicPr>
              <p:blipFill>
                <a:blip r:embed="rId200"/>
                <a:stretch>
                  <a:fillRect/>
                </a:stretch>
              </p:blipFill>
              <p:spPr>
                <a:xfrm>
                  <a:off x="6710194" y="5449166"/>
                  <a:ext cx="1494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1" name="Ink 160">
                  <a:extLst>
                    <a:ext uri="{FF2B5EF4-FFF2-40B4-BE49-F238E27FC236}">
                      <a16:creationId xmlns:a16="http://schemas.microsoft.com/office/drawing/2014/main" id="{F57BD99F-967C-45BD-BF41-29734EACCB68}"/>
                    </a:ext>
                  </a:extLst>
                </p14:cNvPr>
                <p14:cNvContentPartPr/>
                <p14:nvPr/>
              </p14:nvContentPartPr>
              <p14:xfrm>
                <a:off x="6557194" y="5393366"/>
                <a:ext cx="350640" cy="124560"/>
              </p14:xfrm>
            </p:contentPart>
          </mc:Choice>
          <mc:Fallback xmlns="">
            <p:pic>
              <p:nvPicPr>
                <p:cNvPr id="161" name="Ink 160">
                  <a:extLst>
                    <a:ext uri="{FF2B5EF4-FFF2-40B4-BE49-F238E27FC236}">
                      <a16:creationId xmlns:a16="http://schemas.microsoft.com/office/drawing/2014/main" id="{F57BD99F-967C-45BD-BF41-29734EACCB68}"/>
                    </a:ext>
                  </a:extLst>
                </p:cNvPr>
                <p:cNvPicPr/>
                <p:nvPr/>
              </p:nvPicPr>
              <p:blipFill>
                <a:blip r:embed="rId202"/>
                <a:stretch>
                  <a:fillRect/>
                </a:stretch>
              </p:blipFill>
              <p:spPr>
                <a:xfrm>
                  <a:off x="6521554" y="5357726"/>
                  <a:ext cx="422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2" name="Ink 161">
                  <a:extLst>
                    <a:ext uri="{FF2B5EF4-FFF2-40B4-BE49-F238E27FC236}">
                      <a16:creationId xmlns:a16="http://schemas.microsoft.com/office/drawing/2014/main" id="{2C252DEC-8744-4B36-AA3A-71A01FB8F5CB}"/>
                    </a:ext>
                  </a:extLst>
                </p14:cNvPr>
                <p14:cNvContentPartPr/>
                <p14:nvPr/>
              </p14:nvContentPartPr>
              <p14:xfrm>
                <a:off x="6726754" y="5699726"/>
                <a:ext cx="429120" cy="154440"/>
              </p14:xfrm>
            </p:contentPart>
          </mc:Choice>
          <mc:Fallback xmlns="">
            <p:pic>
              <p:nvPicPr>
                <p:cNvPr id="162" name="Ink 161">
                  <a:extLst>
                    <a:ext uri="{FF2B5EF4-FFF2-40B4-BE49-F238E27FC236}">
                      <a16:creationId xmlns:a16="http://schemas.microsoft.com/office/drawing/2014/main" id="{2C252DEC-8744-4B36-AA3A-71A01FB8F5CB}"/>
                    </a:ext>
                  </a:extLst>
                </p:cNvPr>
                <p:cNvPicPr/>
                <p:nvPr/>
              </p:nvPicPr>
              <p:blipFill>
                <a:blip r:embed="rId204"/>
                <a:stretch>
                  <a:fillRect/>
                </a:stretch>
              </p:blipFill>
              <p:spPr>
                <a:xfrm>
                  <a:off x="6691114" y="5664086"/>
                  <a:ext cx="500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4" name="Ink 163">
                  <a:extLst>
                    <a:ext uri="{FF2B5EF4-FFF2-40B4-BE49-F238E27FC236}">
                      <a16:creationId xmlns:a16="http://schemas.microsoft.com/office/drawing/2014/main" id="{E7D292D0-1C14-42FF-8B33-4CACA940229C}"/>
                    </a:ext>
                  </a:extLst>
                </p14:cNvPr>
                <p14:cNvContentPartPr/>
                <p14:nvPr/>
              </p14:nvContentPartPr>
              <p14:xfrm>
                <a:off x="7496074" y="5098886"/>
                <a:ext cx="270360" cy="530640"/>
              </p14:xfrm>
            </p:contentPart>
          </mc:Choice>
          <mc:Fallback xmlns="">
            <p:pic>
              <p:nvPicPr>
                <p:cNvPr id="164" name="Ink 163">
                  <a:extLst>
                    <a:ext uri="{FF2B5EF4-FFF2-40B4-BE49-F238E27FC236}">
                      <a16:creationId xmlns:a16="http://schemas.microsoft.com/office/drawing/2014/main" id="{E7D292D0-1C14-42FF-8B33-4CACA940229C}"/>
                    </a:ext>
                  </a:extLst>
                </p:cNvPr>
                <p:cNvPicPr/>
                <p:nvPr/>
              </p:nvPicPr>
              <p:blipFill>
                <a:blip r:embed="rId206"/>
                <a:stretch>
                  <a:fillRect/>
                </a:stretch>
              </p:blipFill>
              <p:spPr>
                <a:xfrm>
                  <a:off x="7460074" y="5063246"/>
                  <a:ext cx="34200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5" name="Ink 164">
                  <a:extLst>
                    <a:ext uri="{FF2B5EF4-FFF2-40B4-BE49-F238E27FC236}">
                      <a16:creationId xmlns:a16="http://schemas.microsoft.com/office/drawing/2014/main" id="{ACC31CC4-DCE6-4860-94E9-B91A0546C62B}"/>
                    </a:ext>
                  </a:extLst>
                </p14:cNvPr>
                <p14:cNvContentPartPr/>
                <p14:nvPr/>
              </p14:nvContentPartPr>
              <p14:xfrm>
                <a:off x="7924474" y="5287526"/>
                <a:ext cx="176400" cy="287280"/>
              </p14:xfrm>
            </p:contentPart>
          </mc:Choice>
          <mc:Fallback xmlns="">
            <p:pic>
              <p:nvPicPr>
                <p:cNvPr id="165" name="Ink 164">
                  <a:extLst>
                    <a:ext uri="{FF2B5EF4-FFF2-40B4-BE49-F238E27FC236}">
                      <a16:creationId xmlns:a16="http://schemas.microsoft.com/office/drawing/2014/main" id="{ACC31CC4-DCE6-4860-94E9-B91A0546C62B}"/>
                    </a:ext>
                  </a:extLst>
                </p:cNvPr>
                <p:cNvPicPr/>
                <p:nvPr/>
              </p:nvPicPr>
              <p:blipFill>
                <a:blip r:embed="rId208"/>
                <a:stretch>
                  <a:fillRect/>
                </a:stretch>
              </p:blipFill>
              <p:spPr>
                <a:xfrm>
                  <a:off x="7888474" y="5251886"/>
                  <a:ext cx="2480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29A324D7-228E-4DB2-9106-754E32A2EF8D}"/>
                    </a:ext>
                  </a:extLst>
                </p14:cNvPr>
                <p14:cNvContentPartPr/>
                <p14:nvPr/>
              </p14:nvContentPartPr>
              <p14:xfrm>
                <a:off x="8246314" y="4927526"/>
                <a:ext cx="110520" cy="424800"/>
              </p14:xfrm>
            </p:contentPart>
          </mc:Choice>
          <mc:Fallback xmlns="">
            <p:pic>
              <p:nvPicPr>
                <p:cNvPr id="166" name="Ink 165">
                  <a:extLst>
                    <a:ext uri="{FF2B5EF4-FFF2-40B4-BE49-F238E27FC236}">
                      <a16:creationId xmlns:a16="http://schemas.microsoft.com/office/drawing/2014/main" id="{29A324D7-228E-4DB2-9106-754E32A2EF8D}"/>
                    </a:ext>
                  </a:extLst>
                </p:cNvPr>
                <p:cNvPicPr/>
                <p:nvPr/>
              </p:nvPicPr>
              <p:blipFill>
                <a:blip r:embed="rId210"/>
                <a:stretch>
                  <a:fillRect/>
                </a:stretch>
              </p:blipFill>
              <p:spPr>
                <a:xfrm>
                  <a:off x="8210674" y="4891526"/>
                  <a:ext cx="182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7" name="Ink 166">
                  <a:extLst>
                    <a:ext uri="{FF2B5EF4-FFF2-40B4-BE49-F238E27FC236}">
                      <a16:creationId xmlns:a16="http://schemas.microsoft.com/office/drawing/2014/main" id="{95946D7E-994F-4B04-B4B2-8650D2875C18}"/>
                    </a:ext>
                  </a:extLst>
                </p14:cNvPr>
                <p14:cNvContentPartPr/>
                <p14:nvPr/>
              </p14:nvContentPartPr>
              <p14:xfrm>
                <a:off x="8391394" y="5484806"/>
                <a:ext cx="42840" cy="66600"/>
              </p14:xfrm>
            </p:contentPart>
          </mc:Choice>
          <mc:Fallback xmlns="">
            <p:pic>
              <p:nvPicPr>
                <p:cNvPr id="167" name="Ink 166">
                  <a:extLst>
                    <a:ext uri="{FF2B5EF4-FFF2-40B4-BE49-F238E27FC236}">
                      <a16:creationId xmlns:a16="http://schemas.microsoft.com/office/drawing/2014/main" id="{95946D7E-994F-4B04-B4B2-8650D2875C18}"/>
                    </a:ext>
                  </a:extLst>
                </p:cNvPr>
                <p:cNvPicPr/>
                <p:nvPr/>
              </p:nvPicPr>
              <p:blipFill>
                <a:blip r:embed="rId212"/>
                <a:stretch>
                  <a:fillRect/>
                </a:stretch>
              </p:blipFill>
              <p:spPr>
                <a:xfrm>
                  <a:off x="8355754" y="5448806"/>
                  <a:ext cx="114480" cy="138240"/>
                </a:xfrm>
                <a:prstGeom prst="rect">
                  <a:avLst/>
                </a:prstGeom>
              </p:spPr>
            </p:pic>
          </mc:Fallback>
        </mc:AlternateContent>
      </p:grpSp>
      <p:grpSp>
        <p:nvGrpSpPr>
          <p:cNvPr id="171" name="Group 170">
            <a:extLst>
              <a:ext uri="{FF2B5EF4-FFF2-40B4-BE49-F238E27FC236}">
                <a16:creationId xmlns:a16="http://schemas.microsoft.com/office/drawing/2014/main" id="{5534E800-002D-46B0-BDD4-0D089D792A87}"/>
              </a:ext>
            </a:extLst>
          </p:cNvPr>
          <p:cNvGrpSpPr/>
          <p:nvPr/>
        </p:nvGrpSpPr>
        <p:grpSpPr>
          <a:xfrm>
            <a:off x="1821034" y="3959126"/>
            <a:ext cx="534240" cy="387000"/>
            <a:chOff x="1821034" y="3959126"/>
            <a:chExt cx="534240" cy="387000"/>
          </a:xfrm>
        </p:grpSpPr>
        <mc:AlternateContent xmlns:mc="http://schemas.openxmlformats.org/markup-compatibility/2006" xmlns:p14="http://schemas.microsoft.com/office/powerpoint/2010/main">
          <mc:Choice Requires="p14">
            <p:contentPart p14:bwMode="auto" r:id="rId213">
              <p14:nvContentPartPr>
                <p14:cNvPr id="169" name="Ink 168">
                  <a:extLst>
                    <a:ext uri="{FF2B5EF4-FFF2-40B4-BE49-F238E27FC236}">
                      <a16:creationId xmlns:a16="http://schemas.microsoft.com/office/drawing/2014/main" id="{8392C783-B591-42D6-BF3E-8101A98173DB}"/>
                    </a:ext>
                  </a:extLst>
                </p14:cNvPr>
                <p14:cNvContentPartPr/>
                <p14:nvPr/>
              </p14:nvContentPartPr>
              <p14:xfrm>
                <a:off x="2142154" y="3959126"/>
                <a:ext cx="213120" cy="311400"/>
              </p14:xfrm>
            </p:contentPart>
          </mc:Choice>
          <mc:Fallback xmlns="">
            <p:pic>
              <p:nvPicPr>
                <p:cNvPr id="169" name="Ink 168">
                  <a:extLst>
                    <a:ext uri="{FF2B5EF4-FFF2-40B4-BE49-F238E27FC236}">
                      <a16:creationId xmlns:a16="http://schemas.microsoft.com/office/drawing/2014/main" id="{8392C783-B591-42D6-BF3E-8101A98173DB}"/>
                    </a:ext>
                  </a:extLst>
                </p:cNvPr>
                <p:cNvPicPr/>
                <p:nvPr/>
              </p:nvPicPr>
              <p:blipFill>
                <a:blip r:embed="rId214"/>
                <a:stretch>
                  <a:fillRect/>
                </a:stretch>
              </p:blipFill>
              <p:spPr>
                <a:xfrm>
                  <a:off x="2106154" y="3923126"/>
                  <a:ext cx="2847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0" name="Ink 169">
                  <a:extLst>
                    <a:ext uri="{FF2B5EF4-FFF2-40B4-BE49-F238E27FC236}">
                      <a16:creationId xmlns:a16="http://schemas.microsoft.com/office/drawing/2014/main" id="{F19C89F3-B6A1-4B0D-BF44-EA620AE13BA5}"/>
                    </a:ext>
                  </a:extLst>
                </p14:cNvPr>
                <p14:cNvContentPartPr/>
                <p14:nvPr/>
              </p14:nvContentPartPr>
              <p14:xfrm>
                <a:off x="1821034" y="4146326"/>
                <a:ext cx="300600" cy="199800"/>
              </p14:xfrm>
            </p:contentPart>
          </mc:Choice>
          <mc:Fallback xmlns="">
            <p:pic>
              <p:nvPicPr>
                <p:cNvPr id="170" name="Ink 169">
                  <a:extLst>
                    <a:ext uri="{FF2B5EF4-FFF2-40B4-BE49-F238E27FC236}">
                      <a16:creationId xmlns:a16="http://schemas.microsoft.com/office/drawing/2014/main" id="{F19C89F3-B6A1-4B0D-BF44-EA620AE13BA5}"/>
                    </a:ext>
                  </a:extLst>
                </p:cNvPr>
                <p:cNvPicPr/>
                <p:nvPr/>
              </p:nvPicPr>
              <p:blipFill>
                <a:blip r:embed="rId216"/>
                <a:stretch>
                  <a:fillRect/>
                </a:stretch>
              </p:blipFill>
              <p:spPr>
                <a:xfrm>
                  <a:off x="1785034" y="4110686"/>
                  <a:ext cx="372240" cy="271440"/>
                </a:xfrm>
                <a:prstGeom prst="rect">
                  <a:avLst/>
                </a:prstGeom>
              </p:spPr>
            </p:pic>
          </mc:Fallback>
        </mc:AlternateContent>
      </p:grpSp>
    </p:spTree>
    <p:extLst>
      <p:ext uri="{BB962C8B-B14F-4D97-AF65-F5344CB8AC3E}">
        <p14:creationId xmlns:p14="http://schemas.microsoft.com/office/powerpoint/2010/main" val="109165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60089" y="230263"/>
            <a:ext cx="10871822" cy="646331"/>
          </a:xfrm>
          <a:prstGeom prst="rect">
            <a:avLst/>
          </a:prstGeom>
          <a:noFill/>
        </p:spPr>
        <p:txBody>
          <a:bodyPr wrap="none" rtlCol="0" anchor="t">
            <a:spAutoFit/>
          </a:bodyPr>
          <a:lstStyle/>
          <a:p>
            <a:r>
              <a:rPr lang="en-US" sz="2000" dirty="0">
                <a:solidFill>
                  <a:srgbClr val="FFFF00"/>
                </a:solidFill>
              </a:rPr>
              <a:t>Strong – Bounded Staleness – Session – Consistent Prefix – </a:t>
            </a:r>
            <a:r>
              <a:rPr lang="en-US" sz="3600" dirty="0">
                <a:solidFill>
                  <a:srgbClr val="FFFF00"/>
                </a:solidFill>
                <a:latin typeface="Aharoni" panose="02010803020104030203" pitchFamily="2" charset="-79"/>
                <a:cs typeface="Aharoni" panose="02010803020104030203" pitchFamily="2" charset="-79"/>
              </a:rPr>
              <a:t>Eventual Consistency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8D450B3-F7F6-47DD-800D-D912209D894E}"/>
                  </a:ext>
                </a:extLst>
              </p14:cNvPr>
              <p14:cNvContentPartPr/>
              <p14:nvPr/>
            </p14:nvContentPartPr>
            <p14:xfrm>
              <a:off x="609274" y="1841606"/>
              <a:ext cx="471240" cy="717120"/>
            </p14:xfrm>
          </p:contentPart>
        </mc:Choice>
        <mc:Fallback xmlns="">
          <p:pic>
            <p:nvPicPr>
              <p:cNvPr id="2" name="Ink 1">
                <a:extLst>
                  <a:ext uri="{FF2B5EF4-FFF2-40B4-BE49-F238E27FC236}">
                    <a16:creationId xmlns:a16="http://schemas.microsoft.com/office/drawing/2014/main" id="{18D450B3-F7F6-47DD-800D-D912209D894E}"/>
                  </a:ext>
                </a:extLst>
              </p:cNvPr>
              <p:cNvPicPr/>
              <p:nvPr/>
            </p:nvPicPr>
            <p:blipFill>
              <a:blip r:embed="rId3"/>
              <a:stretch>
                <a:fillRect/>
              </a:stretch>
            </p:blipFill>
            <p:spPr>
              <a:xfrm>
                <a:off x="573634" y="1805966"/>
                <a:ext cx="5428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9218943-EFFC-4438-913A-039BF67297D7}"/>
                  </a:ext>
                </a:extLst>
              </p14:cNvPr>
              <p14:cNvContentPartPr/>
              <p14:nvPr/>
            </p14:nvContentPartPr>
            <p14:xfrm>
              <a:off x="1433314" y="1800926"/>
              <a:ext cx="387000" cy="749880"/>
            </p14:xfrm>
          </p:contentPart>
        </mc:Choice>
        <mc:Fallback xmlns="">
          <p:pic>
            <p:nvPicPr>
              <p:cNvPr id="8" name="Ink 7">
                <a:extLst>
                  <a:ext uri="{FF2B5EF4-FFF2-40B4-BE49-F238E27FC236}">
                    <a16:creationId xmlns:a16="http://schemas.microsoft.com/office/drawing/2014/main" id="{89218943-EFFC-4438-913A-039BF67297D7}"/>
                  </a:ext>
                </a:extLst>
              </p:cNvPr>
              <p:cNvPicPr/>
              <p:nvPr/>
            </p:nvPicPr>
            <p:blipFill>
              <a:blip r:embed="rId5"/>
              <a:stretch>
                <a:fillRect/>
              </a:stretch>
            </p:blipFill>
            <p:spPr>
              <a:xfrm>
                <a:off x="1397314" y="1764926"/>
                <a:ext cx="45864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9B74324-6C0C-45BA-886B-15B9D6982655}"/>
                  </a:ext>
                </a:extLst>
              </p14:cNvPr>
              <p14:cNvContentPartPr/>
              <p14:nvPr/>
            </p14:nvContentPartPr>
            <p14:xfrm>
              <a:off x="2174194" y="1803086"/>
              <a:ext cx="392400" cy="508320"/>
            </p14:xfrm>
          </p:contentPart>
        </mc:Choice>
        <mc:Fallback xmlns="">
          <p:pic>
            <p:nvPicPr>
              <p:cNvPr id="10" name="Ink 9">
                <a:extLst>
                  <a:ext uri="{FF2B5EF4-FFF2-40B4-BE49-F238E27FC236}">
                    <a16:creationId xmlns:a16="http://schemas.microsoft.com/office/drawing/2014/main" id="{E9B74324-6C0C-45BA-886B-15B9D6982655}"/>
                  </a:ext>
                </a:extLst>
              </p:cNvPr>
              <p:cNvPicPr/>
              <p:nvPr/>
            </p:nvPicPr>
            <p:blipFill>
              <a:blip r:embed="rId7"/>
              <a:stretch>
                <a:fillRect/>
              </a:stretch>
            </p:blipFill>
            <p:spPr>
              <a:xfrm>
                <a:off x="2138194" y="1767446"/>
                <a:ext cx="4640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F4ACBC81-4F80-43BE-86A1-1ACE18604A6F}"/>
                  </a:ext>
                </a:extLst>
              </p14:cNvPr>
              <p14:cNvContentPartPr/>
              <p14:nvPr/>
            </p14:nvContentPartPr>
            <p14:xfrm>
              <a:off x="2222794" y="2039246"/>
              <a:ext cx="331200" cy="57240"/>
            </p14:xfrm>
          </p:contentPart>
        </mc:Choice>
        <mc:Fallback xmlns="">
          <p:pic>
            <p:nvPicPr>
              <p:cNvPr id="11" name="Ink 10">
                <a:extLst>
                  <a:ext uri="{FF2B5EF4-FFF2-40B4-BE49-F238E27FC236}">
                    <a16:creationId xmlns:a16="http://schemas.microsoft.com/office/drawing/2014/main" id="{F4ACBC81-4F80-43BE-86A1-1ACE18604A6F}"/>
                  </a:ext>
                </a:extLst>
              </p:cNvPr>
              <p:cNvPicPr/>
              <p:nvPr/>
            </p:nvPicPr>
            <p:blipFill>
              <a:blip r:embed="rId9"/>
              <a:stretch>
                <a:fillRect/>
              </a:stretch>
            </p:blipFill>
            <p:spPr>
              <a:xfrm>
                <a:off x="2187154" y="2003246"/>
                <a:ext cx="402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3FDF790-63AE-457D-BEB5-76F18EE8DAA6}"/>
                  </a:ext>
                </a:extLst>
              </p14:cNvPr>
              <p14:cNvContentPartPr/>
              <p14:nvPr/>
            </p14:nvContentPartPr>
            <p14:xfrm>
              <a:off x="2142514" y="1703726"/>
              <a:ext cx="762840" cy="122760"/>
            </p14:xfrm>
          </p:contentPart>
        </mc:Choice>
        <mc:Fallback xmlns="">
          <p:pic>
            <p:nvPicPr>
              <p:cNvPr id="12" name="Ink 11">
                <a:extLst>
                  <a:ext uri="{FF2B5EF4-FFF2-40B4-BE49-F238E27FC236}">
                    <a16:creationId xmlns:a16="http://schemas.microsoft.com/office/drawing/2014/main" id="{03FDF790-63AE-457D-BEB5-76F18EE8DAA6}"/>
                  </a:ext>
                </a:extLst>
              </p:cNvPr>
              <p:cNvPicPr/>
              <p:nvPr/>
            </p:nvPicPr>
            <p:blipFill>
              <a:blip r:embed="rId11"/>
              <a:stretch>
                <a:fillRect/>
              </a:stretch>
            </p:blipFill>
            <p:spPr>
              <a:xfrm>
                <a:off x="2106874" y="1667726"/>
                <a:ext cx="8344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DA48ABE5-9449-4E16-B457-A2C94E6F27A1}"/>
                  </a:ext>
                </a:extLst>
              </p14:cNvPr>
              <p14:cNvContentPartPr/>
              <p14:nvPr/>
            </p14:nvContentPartPr>
            <p14:xfrm>
              <a:off x="3713194" y="1711646"/>
              <a:ext cx="491040" cy="653400"/>
            </p14:xfrm>
          </p:contentPart>
        </mc:Choice>
        <mc:Fallback xmlns="">
          <p:pic>
            <p:nvPicPr>
              <p:cNvPr id="13" name="Ink 12">
                <a:extLst>
                  <a:ext uri="{FF2B5EF4-FFF2-40B4-BE49-F238E27FC236}">
                    <a16:creationId xmlns:a16="http://schemas.microsoft.com/office/drawing/2014/main" id="{DA48ABE5-9449-4E16-B457-A2C94E6F27A1}"/>
                  </a:ext>
                </a:extLst>
              </p:cNvPr>
              <p:cNvPicPr/>
              <p:nvPr/>
            </p:nvPicPr>
            <p:blipFill>
              <a:blip r:embed="rId13"/>
              <a:stretch>
                <a:fillRect/>
              </a:stretch>
            </p:blipFill>
            <p:spPr>
              <a:xfrm>
                <a:off x="3677554" y="1675646"/>
                <a:ext cx="56268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4E95408-FCB1-4C3F-8E81-8A378D687EF8}"/>
                  </a:ext>
                </a:extLst>
              </p14:cNvPr>
              <p14:cNvContentPartPr/>
              <p14:nvPr/>
            </p14:nvContentPartPr>
            <p14:xfrm>
              <a:off x="4452274" y="1706246"/>
              <a:ext cx="380880" cy="659520"/>
            </p14:xfrm>
          </p:contentPart>
        </mc:Choice>
        <mc:Fallback xmlns="">
          <p:pic>
            <p:nvPicPr>
              <p:cNvPr id="16" name="Ink 15">
                <a:extLst>
                  <a:ext uri="{FF2B5EF4-FFF2-40B4-BE49-F238E27FC236}">
                    <a16:creationId xmlns:a16="http://schemas.microsoft.com/office/drawing/2014/main" id="{84E95408-FCB1-4C3F-8E81-8A378D687EF8}"/>
                  </a:ext>
                </a:extLst>
              </p:cNvPr>
              <p:cNvPicPr/>
              <p:nvPr/>
            </p:nvPicPr>
            <p:blipFill>
              <a:blip r:embed="rId15"/>
              <a:stretch>
                <a:fillRect/>
              </a:stretch>
            </p:blipFill>
            <p:spPr>
              <a:xfrm>
                <a:off x="4416634" y="1670246"/>
                <a:ext cx="45252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D0ED829-95A5-49CC-8ABF-4762CDD11410}"/>
                  </a:ext>
                </a:extLst>
              </p14:cNvPr>
              <p14:cNvContentPartPr/>
              <p14:nvPr/>
            </p14:nvContentPartPr>
            <p14:xfrm>
              <a:off x="4535794" y="2050766"/>
              <a:ext cx="308520" cy="69120"/>
            </p14:xfrm>
          </p:contentPart>
        </mc:Choice>
        <mc:Fallback xmlns="">
          <p:pic>
            <p:nvPicPr>
              <p:cNvPr id="17" name="Ink 16">
                <a:extLst>
                  <a:ext uri="{FF2B5EF4-FFF2-40B4-BE49-F238E27FC236}">
                    <a16:creationId xmlns:a16="http://schemas.microsoft.com/office/drawing/2014/main" id="{5D0ED829-95A5-49CC-8ABF-4762CDD11410}"/>
                  </a:ext>
                </a:extLst>
              </p:cNvPr>
              <p:cNvPicPr/>
              <p:nvPr/>
            </p:nvPicPr>
            <p:blipFill>
              <a:blip r:embed="rId17"/>
              <a:stretch>
                <a:fillRect/>
              </a:stretch>
            </p:blipFill>
            <p:spPr>
              <a:xfrm>
                <a:off x="4500154" y="2014766"/>
                <a:ext cx="3801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F2B06FC3-D82D-46C4-8973-49969260CD68}"/>
                  </a:ext>
                </a:extLst>
              </p14:cNvPr>
              <p14:cNvContentPartPr/>
              <p14:nvPr/>
            </p14:nvContentPartPr>
            <p14:xfrm>
              <a:off x="5066074" y="1659086"/>
              <a:ext cx="428760" cy="753480"/>
            </p14:xfrm>
          </p:contentPart>
        </mc:Choice>
        <mc:Fallback xmlns="">
          <p:pic>
            <p:nvPicPr>
              <p:cNvPr id="18" name="Ink 17">
                <a:extLst>
                  <a:ext uri="{FF2B5EF4-FFF2-40B4-BE49-F238E27FC236}">
                    <a16:creationId xmlns:a16="http://schemas.microsoft.com/office/drawing/2014/main" id="{F2B06FC3-D82D-46C4-8973-49969260CD68}"/>
                  </a:ext>
                </a:extLst>
              </p:cNvPr>
              <p:cNvPicPr/>
              <p:nvPr/>
            </p:nvPicPr>
            <p:blipFill>
              <a:blip r:embed="rId19"/>
              <a:stretch>
                <a:fillRect/>
              </a:stretch>
            </p:blipFill>
            <p:spPr>
              <a:xfrm>
                <a:off x="5030434" y="1623446"/>
                <a:ext cx="50040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D37A7422-0D76-49F9-A435-54416E6BCC93}"/>
                  </a:ext>
                </a:extLst>
              </p14:cNvPr>
              <p14:cNvContentPartPr/>
              <p14:nvPr/>
            </p14:nvContentPartPr>
            <p14:xfrm>
              <a:off x="5762314" y="1663766"/>
              <a:ext cx="411480" cy="729720"/>
            </p14:xfrm>
          </p:contentPart>
        </mc:Choice>
        <mc:Fallback xmlns="">
          <p:pic>
            <p:nvPicPr>
              <p:cNvPr id="19" name="Ink 18">
                <a:extLst>
                  <a:ext uri="{FF2B5EF4-FFF2-40B4-BE49-F238E27FC236}">
                    <a16:creationId xmlns:a16="http://schemas.microsoft.com/office/drawing/2014/main" id="{D37A7422-0D76-49F9-A435-54416E6BCC93}"/>
                  </a:ext>
                </a:extLst>
              </p:cNvPr>
              <p:cNvPicPr/>
              <p:nvPr/>
            </p:nvPicPr>
            <p:blipFill>
              <a:blip r:embed="rId21"/>
              <a:stretch>
                <a:fillRect/>
              </a:stretch>
            </p:blipFill>
            <p:spPr>
              <a:xfrm>
                <a:off x="5726674" y="1627766"/>
                <a:ext cx="48312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6F7E6AF2-B2D2-47A1-86B5-43364DA2506B}"/>
                  </a:ext>
                </a:extLst>
              </p14:cNvPr>
              <p14:cNvContentPartPr/>
              <p14:nvPr/>
            </p14:nvContentPartPr>
            <p14:xfrm>
              <a:off x="5816674" y="1877246"/>
              <a:ext cx="312840" cy="115920"/>
            </p14:xfrm>
          </p:contentPart>
        </mc:Choice>
        <mc:Fallback xmlns="">
          <p:pic>
            <p:nvPicPr>
              <p:cNvPr id="20" name="Ink 19">
                <a:extLst>
                  <a:ext uri="{FF2B5EF4-FFF2-40B4-BE49-F238E27FC236}">
                    <a16:creationId xmlns:a16="http://schemas.microsoft.com/office/drawing/2014/main" id="{6F7E6AF2-B2D2-47A1-86B5-43364DA2506B}"/>
                  </a:ext>
                </a:extLst>
              </p:cNvPr>
              <p:cNvPicPr/>
              <p:nvPr/>
            </p:nvPicPr>
            <p:blipFill>
              <a:blip r:embed="rId23"/>
              <a:stretch>
                <a:fillRect/>
              </a:stretch>
            </p:blipFill>
            <p:spPr>
              <a:xfrm>
                <a:off x="5780674" y="1841246"/>
                <a:ext cx="38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ED3490E7-3F1D-4438-942B-687E6DD2CB7D}"/>
                  </a:ext>
                </a:extLst>
              </p14:cNvPr>
              <p14:cNvContentPartPr/>
              <p14:nvPr/>
            </p14:nvContentPartPr>
            <p14:xfrm>
              <a:off x="5816314" y="1564046"/>
              <a:ext cx="492480" cy="138960"/>
            </p14:xfrm>
          </p:contentPart>
        </mc:Choice>
        <mc:Fallback xmlns="">
          <p:pic>
            <p:nvPicPr>
              <p:cNvPr id="21" name="Ink 20">
                <a:extLst>
                  <a:ext uri="{FF2B5EF4-FFF2-40B4-BE49-F238E27FC236}">
                    <a16:creationId xmlns:a16="http://schemas.microsoft.com/office/drawing/2014/main" id="{ED3490E7-3F1D-4438-942B-687E6DD2CB7D}"/>
                  </a:ext>
                </a:extLst>
              </p:cNvPr>
              <p:cNvPicPr/>
              <p:nvPr/>
            </p:nvPicPr>
            <p:blipFill>
              <a:blip r:embed="rId25"/>
              <a:stretch>
                <a:fillRect/>
              </a:stretch>
            </p:blipFill>
            <p:spPr>
              <a:xfrm>
                <a:off x="5780674" y="1528046"/>
                <a:ext cx="564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402518F5-6D24-48F7-9660-1E92613BA368}"/>
                  </a:ext>
                </a:extLst>
              </p14:cNvPr>
              <p14:cNvContentPartPr/>
              <p14:nvPr/>
            </p14:nvContentPartPr>
            <p14:xfrm>
              <a:off x="6520834" y="1554326"/>
              <a:ext cx="543240" cy="817200"/>
            </p14:xfrm>
          </p:contentPart>
        </mc:Choice>
        <mc:Fallback xmlns="">
          <p:pic>
            <p:nvPicPr>
              <p:cNvPr id="24" name="Ink 23">
                <a:extLst>
                  <a:ext uri="{FF2B5EF4-FFF2-40B4-BE49-F238E27FC236}">
                    <a16:creationId xmlns:a16="http://schemas.microsoft.com/office/drawing/2014/main" id="{402518F5-6D24-48F7-9660-1E92613BA368}"/>
                  </a:ext>
                </a:extLst>
              </p:cNvPr>
              <p:cNvPicPr/>
              <p:nvPr/>
            </p:nvPicPr>
            <p:blipFill>
              <a:blip r:embed="rId27"/>
              <a:stretch>
                <a:fillRect/>
              </a:stretch>
            </p:blipFill>
            <p:spPr>
              <a:xfrm>
                <a:off x="6484834" y="1518326"/>
                <a:ext cx="61488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3F2A502A-8832-4EBD-BFF9-3720CF113BEC}"/>
                  </a:ext>
                </a:extLst>
              </p14:cNvPr>
              <p14:cNvContentPartPr/>
              <p14:nvPr/>
            </p14:nvContentPartPr>
            <p14:xfrm>
              <a:off x="7734394" y="1558646"/>
              <a:ext cx="320760" cy="612360"/>
            </p14:xfrm>
          </p:contentPart>
        </mc:Choice>
        <mc:Fallback xmlns="">
          <p:pic>
            <p:nvPicPr>
              <p:cNvPr id="25" name="Ink 24">
                <a:extLst>
                  <a:ext uri="{FF2B5EF4-FFF2-40B4-BE49-F238E27FC236}">
                    <a16:creationId xmlns:a16="http://schemas.microsoft.com/office/drawing/2014/main" id="{3F2A502A-8832-4EBD-BFF9-3720CF113BEC}"/>
                  </a:ext>
                </a:extLst>
              </p:cNvPr>
              <p:cNvPicPr/>
              <p:nvPr/>
            </p:nvPicPr>
            <p:blipFill>
              <a:blip r:embed="rId29"/>
              <a:stretch>
                <a:fillRect/>
              </a:stretch>
            </p:blipFill>
            <p:spPr>
              <a:xfrm>
                <a:off x="7698394" y="1522646"/>
                <a:ext cx="3924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647B7ED8-0ED3-4E83-9E75-AA48F48052E9}"/>
                  </a:ext>
                </a:extLst>
              </p14:cNvPr>
              <p14:cNvContentPartPr/>
              <p14:nvPr/>
            </p14:nvContentPartPr>
            <p14:xfrm>
              <a:off x="7733674" y="2353526"/>
              <a:ext cx="24480" cy="43560"/>
            </p14:xfrm>
          </p:contentPart>
        </mc:Choice>
        <mc:Fallback xmlns="">
          <p:pic>
            <p:nvPicPr>
              <p:cNvPr id="26" name="Ink 25">
                <a:extLst>
                  <a:ext uri="{FF2B5EF4-FFF2-40B4-BE49-F238E27FC236}">
                    <a16:creationId xmlns:a16="http://schemas.microsoft.com/office/drawing/2014/main" id="{647B7ED8-0ED3-4E83-9E75-AA48F48052E9}"/>
                  </a:ext>
                </a:extLst>
              </p:cNvPr>
              <p:cNvPicPr/>
              <p:nvPr/>
            </p:nvPicPr>
            <p:blipFill>
              <a:blip r:embed="rId31"/>
              <a:stretch>
                <a:fillRect/>
              </a:stretch>
            </p:blipFill>
            <p:spPr>
              <a:xfrm>
                <a:off x="7697674" y="2317886"/>
                <a:ext cx="96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D6A5FAAC-4C7A-4A69-A4E3-31A0AF91927C}"/>
                  </a:ext>
                </a:extLst>
              </p14:cNvPr>
              <p14:cNvContentPartPr/>
              <p14:nvPr/>
            </p14:nvContentPartPr>
            <p14:xfrm>
              <a:off x="2717897" y="3066061"/>
              <a:ext cx="32040" cy="578160"/>
            </p14:xfrm>
          </p:contentPart>
        </mc:Choice>
        <mc:Fallback xmlns="">
          <p:pic>
            <p:nvPicPr>
              <p:cNvPr id="29" name="Ink 28">
                <a:extLst>
                  <a:ext uri="{FF2B5EF4-FFF2-40B4-BE49-F238E27FC236}">
                    <a16:creationId xmlns:a16="http://schemas.microsoft.com/office/drawing/2014/main" id="{D6A5FAAC-4C7A-4A69-A4E3-31A0AF91927C}"/>
                  </a:ext>
                </a:extLst>
              </p:cNvPr>
              <p:cNvPicPr/>
              <p:nvPr/>
            </p:nvPicPr>
            <p:blipFill>
              <a:blip r:embed="rId33"/>
              <a:stretch>
                <a:fillRect/>
              </a:stretch>
            </p:blipFill>
            <p:spPr>
              <a:xfrm>
                <a:off x="2682257" y="3030061"/>
                <a:ext cx="10368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F8133346-2856-4C06-9D50-7103636CB9BA}"/>
                  </a:ext>
                </a:extLst>
              </p14:cNvPr>
              <p14:cNvContentPartPr/>
              <p14:nvPr/>
            </p14:nvContentPartPr>
            <p14:xfrm>
              <a:off x="2623217" y="3222301"/>
              <a:ext cx="325080" cy="19440"/>
            </p14:xfrm>
          </p:contentPart>
        </mc:Choice>
        <mc:Fallback xmlns="">
          <p:pic>
            <p:nvPicPr>
              <p:cNvPr id="30" name="Ink 29">
                <a:extLst>
                  <a:ext uri="{FF2B5EF4-FFF2-40B4-BE49-F238E27FC236}">
                    <a16:creationId xmlns:a16="http://schemas.microsoft.com/office/drawing/2014/main" id="{F8133346-2856-4C06-9D50-7103636CB9BA}"/>
                  </a:ext>
                </a:extLst>
              </p:cNvPr>
              <p:cNvPicPr/>
              <p:nvPr/>
            </p:nvPicPr>
            <p:blipFill>
              <a:blip r:embed="rId35"/>
              <a:stretch>
                <a:fillRect/>
              </a:stretch>
            </p:blipFill>
            <p:spPr>
              <a:xfrm>
                <a:off x="2587577" y="3186301"/>
                <a:ext cx="396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854886AD-251C-44AD-B5CC-321280D1D366}"/>
                  </a:ext>
                </a:extLst>
              </p14:cNvPr>
              <p14:cNvContentPartPr/>
              <p14:nvPr/>
            </p14:nvContentPartPr>
            <p14:xfrm>
              <a:off x="2999057" y="3386821"/>
              <a:ext cx="221400" cy="276480"/>
            </p14:xfrm>
          </p:contentPart>
        </mc:Choice>
        <mc:Fallback xmlns="">
          <p:pic>
            <p:nvPicPr>
              <p:cNvPr id="38" name="Ink 37">
                <a:extLst>
                  <a:ext uri="{FF2B5EF4-FFF2-40B4-BE49-F238E27FC236}">
                    <a16:creationId xmlns:a16="http://schemas.microsoft.com/office/drawing/2014/main" id="{854886AD-251C-44AD-B5CC-321280D1D366}"/>
                  </a:ext>
                </a:extLst>
              </p:cNvPr>
              <p:cNvPicPr/>
              <p:nvPr/>
            </p:nvPicPr>
            <p:blipFill>
              <a:blip r:embed="rId37"/>
              <a:stretch>
                <a:fillRect/>
              </a:stretch>
            </p:blipFill>
            <p:spPr>
              <a:xfrm>
                <a:off x="2963417" y="3350821"/>
                <a:ext cx="293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94BE884D-6F1C-4EBC-B9EF-0F76BCC2E0E7}"/>
                  </a:ext>
                </a:extLst>
              </p14:cNvPr>
              <p14:cNvContentPartPr/>
              <p14:nvPr/>
            </p14:nvContentPartPr>
            <p14:xfrm>
              <a:off x="3355457" y="3396901"/>
              <a:ext cx="319320" cy="263880"/>
            </p14:xfrm>
          </p:contentPart>
        </mc:Choice>
        <mc:Fallback xmlns="">
          <p:pic>
            <p:nvPicPr>
              <p:cNvPr id="39" name="Ink 38">
                <a:extLst>
                  <a:ext uri="{FF2B5EF4-FFF2-40B4-BE49-F238E27FC236}">
                    <a16:creationId xmlns:a16="http://schemas.microsoft.com/office/drawing/2014/main" id="{94BE884D-6F1C-4EBC-B9EF-0F76BCC2E0E7}"/>
                  </a:ext>
                </a:extLst>
              </p:cNvPr>
              <p:cNvPicPr/>
              <p:nvPr/>
            </p:nvPicPr>
            <p:blipFill>
              <a:blip r:embed="rId39"/>
              <a:stretch>
                <a:fillRect/>
              </a:stretch>
            </p:blipFill>
            <p:spPr>
              <a:xfrm>
                <a:off x="3319817" y="3360901"/>
                <a:ext cx="3909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CD3E819A-1023-4B9D-8080-A217C9AFC586}"/>
                  </a:ext>
                </a:extLst>
              </p14:cNvPr>
              <p14:cNvContentPartPr/>
              <p14:nvPr/>
            </p14:nvContentPartPr>
            <p14:xfrm>
              <a:off x="3802217" y="3316261"/>
              <a:ext cx="311760" cy="761760"/>
            </p14:xfrm>
          </p:contentPart>
        </mc:Choice>
        <mc:Fallback xmlns="">
          <p:pic>
            <p:nvPicPr>
              <p:cNvPr id="40" name="Ink 39">
                <a:extLst>
                  <a:ext uri="{FF2B5EF4-FFF2-40B4-BE49-F238E27FC236}">
                    <a16:creationId xmlns:a16="http://schemas.microsoft.com/office/drawing/2014/main" id="{CD3E819A-1023-4B9D-8080-A217C9AFC586}"/>
                  </a:ext>
                </a:extLst>
              </p:cNvPr>
              <p:cNvPicPr/>
              <p:nvPr/>
            </p:nvPicPr>
            <p:blipFill>
              <a:blip r:embed="rId41"/>
              <a:stretch>
                <a:fillRect/>
              </a:stretch>
            </p:blipFill>
            <p:spPr>
              <a:xfrm>
                <a:off x="3766217" y="3280621"/>
                <a:ext cx="38340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AE416009-E9E1-490A-A732-D14D118B88D4}"/>
                  </a:ext>
                </a:extLst>
              </p14:cNvPr>
              <p14:cNvContentPartPr/>
              <p14:nvPr/>
            </p14:nvContentPartPr>
            <p14:xfrm>
              <a:off x="4227737" y="3371341"/>
              <a:ext cx="225360" cy="253080"/>
            </p14:xfrm>
          </p:contentPart>
        </mc:Choice>
        <mc:Fallback xmlns="">
          <p:pic>
            <p:nvPicPr>
              <p:cNvPr id="63" name="Ink 62">
                <a:extLst>
                  <a:ext uri="{FF2B5EF4-FFF2-40B4-BE49-F238E27FC236}">
                    <a16:creationId xmlns:a16="http://schemas.microsoft.com/office/drawing/2014/main" id="{AE416009-E9E1-490A-A732-D14D118B88D4}"/>
                  </a:ext>
                </a:extLst>
              </p:cNvPr>
              <p:cNvPicPr/>
              <p:nvPr/>
            </p:nvPicPr>
            <p:blipFill>
              <a:blip r:embed="rId43"/>
              <a:stretch>
                <a:fillRect/>
              </a:stretch>
            </p:blipFill>
            <p:spPr>
              <a:xfrm>
                <a:off x="4191737" y="3335701"/>
                <a:ext cx="2970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Ink 71">
                <a:extLst>
                  <a:ext uri="{FF2B5EF4-FFF2-40B4-BE49-F238E27FC236}">
                    <a16:creationId xmlns:a16="http://schemas.microsoft.com/office/drawing/2014/main" id="{0DFA2CE7-003F-4301-8693-08EED65A2455}"/>
                  </a:ext>
                </a:extLst>
              </p14:cNvPr>
              <p14:cNvContentPartPr/>
              <p14:nvPr/>
            </p14:nvContentPartPr>
            <p14:xfrm>
              <a:off x="4573337" y="3383221"/>
              <a:ext cx="140400" cy="273600"/>
            </p14:xfrm>
          </p:contentPart>
        </mc:Choice>
        <mc:Fallback xmlns="">
          <p:pic>
            <p:nvPicPr>
              <p:cNvPr id="72" name="Ink 71">
                <a:extLst>
                  <a:ext uri="{FF2B5EF4-FFF2-40B4-BE49-F238E27FC236}">
                    <a16:creationId xmlns:a16="http://schemas.microsoft.com/office/drawing/2014/main" id="{0DFA2CE7-003F-4301-8693-08EED65A2455}"/>
                  </a:ext>
                </a:extLst>
              </p:cNvPr>
              <p:cNvPicPr/>
              <p:nvPr/>
            </p:nvPicPr>
            <p:blipFill>
              <a:blip r:embed="rId45"/>
              <a:stretch>
                <a:fillRect/>
              </a:stretch>
            </p:blipFill>
            <p:spPr>
              <a:xfrm>
                <a:off x="4537337" y="3347581"/>
                <a:ext cx="2120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3" name="Ink 82">
                <a:extLst>
                  <a:ext uri="{FF2B5EF4-FFF2-40B4-BE49-F238E27FC236}">
                    <a16:creationId xmlns:a16="http://schemas.microsoft.com/office/drawing/2014/main" id="{A9DFF00B-C69E-45F7-86AB-6DC010322B06}"/>
                  </a:ext>
                </a:extLst>
              </p14:cNvPr>
              <p14:cNvContentPartPr/>
              <p14:nvPr/>
            </p14:nvContentPartPr>
            <p14:xfrm>
              <a:off x="4788617" y="3448741"/>
              <a:ext cx="318600" cy="226440"/>
            </p14:xfrm>
          </p:contentPart>
        </mc:Choice>
        <mc:Fallback xmlns="">
          <p:pic>
            <p:nvPicPr>
              <p:cNvPr id="83" name="Ink 82">
                <a:extLst>
                  <a:ext uri="{FF2B5EF4-FFF2-40B4-BE49-F238E27FC236}">
                    <a16:creationId xmlns:a16="http://schemas.microsoft.com/office/drawing/2014/main" id="{A9DFF00B-C69E-45F7-86AB-6DC010322B06}"/>
                  </a:ext>
                </a:extLst>
              </p:cNvPr>
              <p:cNvPicPr/>
              <p:nvPr/>
            </p:nvPicPr>
            <p:blipFill>
              <a:blip r:embed="rId47"/>
              <a:stretch>
                <a:fillRect/>
              </a:stretch>
            </p:blipFill>
            <p:spPr>
              <a:xfrm>
                <a:off x="4752977" y="3413101"/>
                <a:ext cx="390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F5551140-9CFA-4692-8ADE-331211FBE747}"/>
                  </a:ext>
                </a:extLst>
              </p14:cNvPr>
              <p14:cNvContentPartPr/>
              <p14:nvPr/>
            </p14:nvContentPartPr>
            <p14:xfrm>
              <a:off x="5235737" y="3157141"/>
              <a:ext cx="16920" cy="498240"/>
            </p14:xfrm>
          </p:contentPart>
        </mc:Choice>
        <mc:Fallback xmlns="">
          <p:pic>
            <p:nvPicPr>
              <p:cNvPr id="84" name="Ink 83">
                <a:extLst>
                  <a:ext uri="{FF2B5EF4-FFF2-40B4-BE49-F238E27FC236}">
                    <a16:creationId xmlns:a16="http://schemas.microsoft.com/office/drawing/2014/main" id="{F5551140-9CFA-4692-8ADE-331211FBE747}"/>
                  </a:ext>
                </a:extLst>
              </p:cNvPr>
              <p:cNvPicPr/>
              <p:nvPr/>
            </p:nvPicPr>
            <p:blipFill>
              <a:blip r:embed="rId49"/>
              <a:stretch>
                <a:fillRect/>
              </a:stretch>
            </p:blipFill>
            <p:spPr>
              <a:xfrm>
                <a:off x="5199737" y="3121501"/>
                <a:ext cx="885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2AF5B9B6-AF54-43A2-8198-9D8013ED0843}"/>
                  </a:ext>
                </a:extLst>
              </p14:cNvPr>
              <p14:cNvContentPartPr/>
              <p14:nvPr/>
            </p14:nvContentPartPr>
            <p14:xfrm>
              <a:off x="5139977" y="3371341"/>
              <a:ext cx="355320" cy="19800"/>
            </p14:xfrm>
          </p:contentPart>
        </mc:Choice>
        <mc:Fallback xmlns="">
          <p:pic>
            <p:nvPicPr>
              <p:cNvPr id="85" name="Ink 84">
                <a:extLst>
                  <a:ext uri="{FF2B5EF4-FFF2-40B4-BE49-F238E27FC236}">
                    <a16:creationId xmlns:a16="http://schemas.microsoft.com/office/drawing/2014/main" id="{2AF5B9B6-AF54-43A2-8198-9D8013ED0843}"/>
                  </a:ext>
                </a:extLst>
              </p:cNvPr>
              <p:cNvPicPr/>
              <p:nvPr/>
            </p:nvPicPr>
            <p:blipFill>
              <a:blip r:embed="rId51"/>
              <a:stretch>
                <a:fillRect/>
              </a:stretch>
            </p:blipFill>
            <p:spPr>
              <a:xfrm>
                <a:off x="5104337" y="3335701"/>
                <a:ext cx="426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6" name="Ink 85">
                <a:extLst>
                  <a:ext uri="{FF2B5EF4-FFF2-40B4-BE49-F238E27FC236}">
                    <a16:creationId xmlns:a16="http://schemas.microsoft.com/office/drawing/2014/main" id="{85CC23ED-15DF-4EC6-B329-5300000FA6C4}"/>
                  </a:ext>
                </a:extLst>
              </p14:cNvPr>
              <p14:cNvContentPartPr/>
              <p14:nvPr/>
            </p14:nvContentPartPr>
            <p14:xfrm>
              <a:off x="5469377" y="3422101"/>
              <a:ext cx="204480" cy="237600"/>
            </p14:xfrm>
          </p:contentPart>
        </mc:Choice>
        <mc:Fallback xmlns="">
          <p:pic>
            <p:nvPicPr>
              <p:cNvPr id="86" name="Ink 85">
                <a:extLst>
                  <a:ext uri="{FF2B5EF4-FFF2-40B4-BE49-F238E27FC236}">
                    <a16:creationId xmlns:a16="http://schemas.microsoft.com/office/drawing/2014/main" id="{85CC23ED-15DF-4EC6-B329-5300000FA6C4}"/>
                  </a:ext>
                </a:extLst>
              </p:cNvPr>
              <p:cNvPicPr/>
              <p:nvPr/>
            </p:nvPicPr>
            <p:blipFill>
              <a:blip r:embed="rId53"/>
              <a:stretch>
                <a:fillRect/>
              </a:stretch>
            </p:blipFill>
            <p:spPr>
              <a:xfrm>
                <a:off x="5433737" y="3386101"/>
                <a:ext cx="2761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7" name="Ink 86">
                <a:extLst>
                  <a:ext uri="{FF2B5EF4-FFF2-40B4-BE49-F238E27FC236}">
                    <a16:creationId xmlns:a16="http://schemas.microsoft.com/office/drawing/2014/main" id="{8869C039-C581-48BC-85E7-EEF97852518A}"/>
                  </a:ext>
                </a:extLst>
              </p14:cNvPr>
              <p14:cNvContentPartPr/>
              <p14:nvPr/>
            </p14:nvContentPartPr>
            <p14:xfrm>
              <a:off x="5820377" y="3431101"/>
              <a:ext cx="227160" cy="250560"/>
            </p14:xfrm>
          </p:contentPart>
        </mc:Choice>
        <mc:Fallback xmlns="">
          <p:pic>
            <p:nvPicPr>
              <p:cNvPr id="87" name="Ink 86">
                <a:extLst>
                  <a:ext uri="{FF2B5EF4-FFF2-40B4-BE49-F238E27FC236}">
                    <a16:creationId xmlns:a16="http://schemas.microsoft.com/office/drawing/2014/main" id="{8869C039-C581-48BC-85E7-EEF97852518A}"/>
                  </a:ext>
                </a:extLst>
              </p:cNvPr>
              <p:cNvPicPr/>
              <p:nvPr/>
            </p:nvPicPr>
            <p:blipFill>
              <a:blip r:embed="rId55"/>
              <a:stretch>
                <a:fillRect/>
              </a:stretch>
            </p:blipFill>
            <p:spPr>
              <a:xfrm>
                <a:off x="5784377" y="3395461"/>
                <a:ext cx="2988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8" name="Ink 87">
                <a:extLst>
                  <a:ext uri="{FF2B5EF4-FFF2-40B4-BE49-F238E27FC236}">
                    <a16:creationId xmlns:a16="http://schemas.microsoft.com/office/drawing/2014/main" id="{99223705-45F9-4A6D-AC7C-FEB48207CDBC}"/>
                  </a:ext>
                </a:extLst>
              </p14:cNvPr>
              <p14:cNvContentPartPr/>
              <p14:nvPr/>
            </p14:nvContentPartPr>
            <p14:xfrm>
              <a:off x="6160217" y="3416341"/>
              <a:ext cx="189360" cy="281520"/>
            </p14:xfrm>
          </p:contentPart>
        </mc:Choice>
        <mc:Fallback xmlns="">
          <p:pic>
            <p:nvPicPr>
              <p:cNvPr id="88" name="Ink 87">
                <a:extLst>
                  <a:ext uri="{FF2B5EF4-FFF2-40B4-BE49-F238E27FC236}">
                    <a16:creationId xmlns:a16="http://schemas.microsoft.com/office/drawing/2014/main" id="{99223705-45F9-4A6D-AC7C-FEB48207CDBC}"/>
                  </a:ext>
                </a:extLst>
              </p:cNvPr>
              <p:cNvPicPr/>
              <p:nvPr/>
            </p:nvPicPr>
            <p:blipFill>
              <a:blip r:embed="rId57"/>
              <a:stretch>
                <a:fillRect/>
              </a:stretch>
            </p:blipFill>
            <p:spPr>
              <a:xfrm>
                <a:off x="6124577" y="3380701"/>
                <a:ext cx="2610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 name="Ink 91">
                <a:extLst>
                  <a:ext uri="{FF2B5EF4-FFF2-40B4-BE49-F238E27FC236}">
                    <a16:creationId xmlns:a16="http://schemas.microsoft.com/office/drawing/2014/main" id="{02384CFD-E2D8-4F50-B47F-4BD1092824A4}"/>
                  </a:ext>
                </a:extLst>
              </p14:cNvPr>
              <p14:cNvContentPartPr/>
              <p14:nvPr/>
            </p14:nvContentPartPr>
            <p14:xfrm>
              <a:off x="4575497" y="3359101"/>
              <a:ext cx="29160" cy="276120"/>
            </p14:xfrm>
          </p:contentPart>
        </mc:Choice>
        <mc:Fallback xmlns="">
          <p:pic>
            <p:nvPicPr>
              <p:cNvPr id="92" name="Ink 91">
                <a:extLst>
                  <a:ext uri="{FF2B5EF4-FFF2-40B4-BE49-F238E27FC236}">
                    <a16:creationId xmlns:a16="http://schemas.microsoft.com/office/drawing/2014/main" id="{02384CFD-E2D8-4F50-B47F-4BD1092824A4}"/>
                  </a:ext>
                </a:extLst>
              </p:cNvPr>
              <p:cNvPicPr/>
              <p:nvPr/>
            </p:nvPicPr>
            <p:blipFill>
              <a:blip r:embed="rId59"/>
              <a:stretch>
                <a:fillRect/>
              </a:stretch>
            </p:blipFill>
            <p:spPr>
              <a:xfrm>
                <a:off x="4539857" y="3323101"/>
                <a:ext cx="1008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3A85CC69-4ABD-4516-A7C0-72BB0DE46C17}"/>
                  </a:ext>
                </a:extLst>
              </p14:cNvPr>
              <p14:cNvContentPartPr/>
              <p14:nvPr/>
            </p14:nvContentPartPr>
            <p14:xfrm>
              <a:off x="4630937" y="3356581"/>
              <a:ext cx="163080" cy="79920"/>
            </p14:xfrm>
          </p:contentPart>
        </mc:Choice>
        <mc:Fallback xmlns="">
          <p:pic>
            <p:nvPicPr>
              <p:cNvPr id="100" name="Ink 99">
                <a:extLst>
                  <a:ext uri="{FF2B5EF4-FFF2-40B4-BE49-F238E27FC236}">
                    <a16:creationId xmlns:a16="http://schemas.microsoft.com/office/drawing/2014/main" id="{3A85CC69-4ABD-4516-A7C0-72BB0DE46C17}"/>
                  </a:ext>
                </a:extLst>
              </p:cNvPr>
              <p:cNvPicPr/>
              <p:nvPr/>
            </p:nvPicPr>
            <p:blipFill>
              <a:blip r:embed="rId61"/>
              <a:stretch>
                <a:fillRect/>
              </a:stretch>
            </p:blipFill>
            <p:spPr>
              <a:xfrm>
                <a:off x="4594937" y="3320941"/>
                <a:ext cx="234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3" name="Ink 102">
                <a:extLst>
                  <a:ext uri="{FF2B5EF4-FFF2-40B4-BE49-F238E27FC236}">
                    <a16:creationId xmlns:a16="http://schemas.microsoft.com/office/drawing/2014/main" id="{D0A205AE-59CE-4F5C-8E45-69D78BB5C6AB}"/>
                  </a:ext>
                </a:extLst>
              </p14:cNvPr>
              <p14:cNvContentPartPr/>
              <p14:nvPr/>
            </p14:nvContentPartPr>
            <p14:xfrm>
              <a:off x="2789434" y="4082976"/>
              <a:ext cx="231840" cy="546120"/>
            </p14:xfrm>
          </p:contentPart>
        </mc:Choice>
        <mc:Fallback xmlns="">
          <p:pic>
            <p:nvPicPr>
              <p:cNvPr id="103" name="Ink 102">
                <a:extLst>
                  <a:ext uri="{FF2B5EF4-FFF2-40B4-BE49-F238E27FC236}">
                    <a16:creationId xmlns:a16="http://schemas.microsoft.com/office/drawing/2014/main" id="{D0A205AE-59CE-4F5C-8E45-69D78BB5C6AB}"/>
                  </a:ext>
                </a:extLst>
              </p:cNvPr>
              <p:cNvPicPr/>
              <p:nvPr/>
            </p:nvPicPr>
            <p:blipFill>
              <a:blip r:embed="rId63"/>
              <a:stretch>
                <a:fillRect/>
              </a:stretch>
            </p:blipFill>
            <p:spPr>
              <a:xfrm>
                <a:off x="2753794" y="4047336"/>
                <a:ext cx="30348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7" name="Ink 106">
                <a:extLst>
                  <a:ext uri="{FF2B5EF4-FFF2-40B4-BE49-F238E27FC236}">
                    <a16:creationId xmlns:a16="http://schemas.microsoft.com/office/drawing/2014/main" id="{3C140A83-80AA-4D5E-A184-29521AF6B275}"/>
                  </a:ext>
                </a:extLst>
              </p14:cNvPr>
              <p14:cNvContentPartPr/>
              <p14:nvPr/>
            </p14:nvContentPartPr>
            <p14:xfrm>
              <a:off x="3192634" y="4383576"/>
              <a:ext cx="195120" cy="245160"/>
            </p14:xfrm>
          </p:contentPart>
        </mc:Choice>
        <mc:Fallback xmlns="">
          <p:pic>
            <p:nvPicPr>
              <p:cNvPr id="107" name="Ink 106">
                <a:extLst>
                  <a:ext uri="{FF2B5EF4-FFF2-40B4-BE49-F238E27FC236}">
                    <a16:creationId xmlns:a16="http://schemas.microsoft.com/office/drawing/2014/main" id="{3C140A83-80AA-4D5E-A184-29521AF6B275}"/>
                  </a:ext>
                </a:extLst>
              </p:cNvPr>
              <p:cNvPicPr/>
              <p:nvPr/>
            </p:nvPicPr>
            <p:blipFill>
              <a:blip r:embed="rId65"/>
              <a:stretch>
                <a:fillRect/>
              </a:stretch>
            </p:blipFill>
            <p:spPr>
              <a:xfrm>
                <a:off x="3156634" y="4347576"/>
                <a:ext cx="2667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Ink 114">
                <a:extLst>
                  <a:ext uri="{FF2B5EF4-FFF2-40B4-BE49-F238E27FC236}">
                    <a16:creationId xmlns:a16="http://schemas.microsoft.com/office/drawing/2014/main" id="{1E2115E9-5970-4206-BBCE-F4F9FF7F8797}"/>
                  </a:ext>
                </a:extLst>
              </p14:cNvPr>
              <p14:cNvContentPartPr/>
              <p14:nvPr/>
            </p14:nvContentPartPr>
            <p14:xfrm>
              <a:off x="3581434" y="4384656"/>
              <a:ext cx="373320" cy="341280"/>
            </p14:xfrm>
          </p:contentPart>
        </mc:Choice>
        <mc:Fallback xmlns="">
          <p:pic>
            <p:nvPicPr>
              <p:cNvPr id="115" name="Ink 114">
                <a:extLst>
                  <a:ext uri="{FF2B5EF4-FFF2-40B4-BE49-F238E27FC236}">
                    <a16:creationId xmlns:a16="http://schemas.microsoft.com/office/drawing/2014/main" id="{1E2115E9-5970-4206-BBCE-F4F9FF7F8797}"/>
                  </a:ext>
                </a:extLst>
              </p:cNvPr>
              <p:cNvPicPr/>
              <p:nvPr/>
            </p:nvPicPr>
            <p:blipFill>
              <a:blip r:embed="rId67"/>
              <a:stretch>
                <a:fillRect/>
              </a:stretch>
            </p:blipFill>
            <p:spPr>
              <a:xfrm>
                <a:off x="3545794" y="4348656"/>
                <a:ext cx="4449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9" name="Ink 128">
                <a:extLst>
                  <a:ext uri="{FF2B5EF4-FFF2-40B4-BE49-F238E27FC236}">
                    <a16:creationId xmlns:a16="http://schemas.microsoft.com/office/drawing/2014/main" id="{E1B7D51B-CF03-4876-B33B-6C77B5DCA47A}"/>
                  </a:ext>
                </a:extLst>
              </p14:cNvPr>
              <p14:cNvContentPartPr/>
              <p14:nvPr/>
            </p14:nvContentPartPr>
            <p14:xfrm>
              <a:off x="4215034" y="4272336"/>
              <a:ext cx="360" cy="360"/>
            </p14:xfrm>
          </p:contentPart>
        </mc:Choice>
        <mc:Fallback xmlns="">
          <p:pic>
            <p:nvPicPr>
              <p:cNvPr id="129" name="Ink 128">
                <a:extLst>
                  <a:ext uri="{FF2B5EF4-FFF2-40B4-BE49-F238E27FC236}">
                    <a16:creationId xmlns:a16="http://schemas.microsoft.com/office/drawing/2014/main" id="{E1B7D51B-CF03-4876-B33B-6C77B5DCA47A}"/>
                  </a:ext>
                </a:extLst>
              </p:cNvPr>
              <p:cNvPicPr/>
              <p:nvPr/>
            </p:nvPicPr>
            <p:blipFill>
              <a:blip r:embed="rId69"/>
              <a:stretch>
                <a:fillRect/>
              </a:stretch>
            </p:blipFill>
            <p:spPr>
              <a:xfrm>
                <a:off x="4179394" y="423633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2">
                <a:extLst>
                  <a:ext uri="{FF2B5EF4-FFF2-40B4-BE49-F238E27FC236}">
                    <a16:creationId xmlns:a16="http://schemas.microsoft.com/office/drawing/2014/main" id="{CCB8AF7D-09B5-4E90-BC8D-DA3D6AE94CCF}"/>
                  </a:ext>
                </a:extLst>
              </p14:cNvPr>
              <p14:cNvContentPartPr/>
              <p14:nvPr/>
            </p14:nvContentPartPr>
            <p14:xfrm>
              <a:off x="4164994" y="4445136"/>
              <a:ext cx="28080" cy="292320"/>
            </p14:xfrm>
          </p:contentPart>
        </mc:Choice>
        <mc:Fallback xmlns="">
          <p:pic>
            <p:nvPicPr>
              <p:cNvPr id="133" name="Ink 132">
                <a:extLst>
                  <a:ext uri="{FF2B5EF4-FFF2-40B4-BE49-F238E27FC236}">
                    <a16:creationId xmlns:a16="http://schemas.microsoft.com/office/drawing/2014/main" id="{CCB8AF7D-09B5-4E90-BC8D-DA3D6AE94CCF}"/>
                  </a:ext>
                </a:extLst>
              </p:cNvPr>
              <p:cNvPicPr/>
              <p:nvPr/>
            </p:nvPicPr>
            <p:blipFill>
              <a:blip r:embed="rId71"/>
              <a:stretch>
                <a:fillRect/>
              </a:stretch>
            </p:blipFill>
            <p:spPr>
              <a:xfrm>
                <a:off x="4128994" y="4409136"/>
                <a:ext cx="99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9" name="Ink 138">
                <a:extLst>
                  <a:ext uri="{FF2B5EF4-FFF2-40B4-BE49-F238E27FC236}">
                    <a16:creationId xmlns:a16="http://schemas.microsoft.com/office/drawing/2014/main" id="{DA3C5C4E-F7EA-444A-9FF0-4BA9DFB1AB4B}"/>
                  </a:ext>
                </a:extLst>
              </p14:cNvPr>
              <p14:cNvContentPartPr/>
              <p14:nvPr/>
            </p14:nvContentPartPr>
            <p14:xfrm>
              <a:off x="4414474" y="4008816"/>
              <a:ext cx="322560" cy="772920"/>
            </p14:xfrm>
          </p:contentPart>
        </mc:Choice>
        <mc:Fallback xmlns="">
          <p:pic>
            <p:nvPicPr>
              <p:cNvPr id="139" name="Ink 138">
                <a:extLst>
                  <a:ext uri="{FF2B5EF4-FFF2-40B4-BE49-F238E27FC236}">
                    <a16:creationId xmlns:a16="http://schemas.microsoft.com/office/drawing/2014/main" id="{DA3C5C4E-F7EA-444A-9FF0-4BA9DFB1AB4B}"/>
                  </a:ext>
                </a:extLst>
              </p:cNvPr>
              <p:cNvPicPr/>
              <p:nvPr/>
            </p:nvPicPr>
            <p:blipFill>
              <a:blip r:embed="rId73"/>
              <a:stretch>
                <a:fillRect/>
              </a:stretch>
            </p:blipFill>
            <p:spPr>
              <a:xfrm>
                <a:off x="4378834" y="3972816"/>
                <a:ext cx="394200" cy="844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5" name="Ink 144">
                <a:extLst>
                  <a:ext uri="{FF2B5EF4-FFF2-40B4-BE49-F238E27FC236}">
                    <a16:creationId xmlns:a16="http://schemas.microsoft.com/office/drawing/2014/main" id="{2FDBC73C-15AF-4711-BA35-C40642A7AA40}"/>
                  </a:ext>
                </a:extLst>
              </p14:cNvPr>
              <p14:cNvContentPartPr/>
              <p14:nvPr/>
            </p14:nvContentPartPr>
            <p14:xfrm>
              <a:off x="5014234" y="4231656"/>
              <a:ext cx="15480" cy="18360"/>
            </p14:xfrm>
          </p:contentPart>
        </mc:Choice>
        <mc:Fallback xmlns="">
          <p:pic>
            <p:nvPicPr>
              <p:cNvPr id="145" name="Ink 144">
                <a:extLst>
                  <a:ext uri="{FF2B5EF4-FFF2-40B4-BE49-F238E27FC236}">
                    <a16:creationId xmlns:a16="http://schemas.microsoft.com/office/drawing/2014/main" id="{2FDBC73C-15AF-4711-BA35-C40642A7AA40}"/>
                  </a:ext>
                </a:extLst>
              </p:cNvPr>
              <p:cNvPicPr/>
              <p:nvPr/>
            </p:nvPicPr>
            <p:blipFill>
              <a:blip r:embed="rId75"/>
              <a:stretch>
                <a:fillRect/>
              </a:stretch>
            </p:blipFill>
            <p:spPr>
              <a:xfrm>
                <a:off x="4978594" y="4195656"/>
                <a:ext cx="87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0">
                <a:extLst>
                  <a:ext uri="{FF2B5EF4-FFF2-40B4-BE49-F238E27FC236}">
                    <a16:creationId xmlns:a16="http://schemas.microsoft.com/office/drawing/2014/main" id="{9F96FA34-0915-43EB-9AED-478E5F25281E}"/>
                  </a:ext>
                </a:extLst>
              </p14:cNvPr>
              <p14:cNvContentPartPr/>
              <p14:nvPr/>
            </p14:nvContentPartPr>
            <p14:xfrm>
              <a:off x="4984354" y="4497336"/>
              <a:ext cx="53280" cy="334800"/>
            </p14:xfrm>
          </p:contentPart>
        </mc:Choice>
        <mc:Fallback xmlns="">
          <p:pic>
            <p:nvPicPr>
              <p:cNvPr id="151" name="Ink 150">
                <a:extLst>
                  <a:ext uri="{FF2B5EF4-FFF2-40B4-BE49-F238E27FC236}">
                    <a16:creationId xmlns:a16="http://schemas.microsoft.com/office/drawing/2014/main" id="{9F96FA34-0915-43EB-9AED-478E5F25281E}"/>
                  </a:ext>
                </a:extLst>
              </p:cNvPr>
              <p:cNvPicPr/>
              <p:nvPr/>
            </p:nvPicPr>
            <p:blipFill>
              <a:blip r:embed="rId77"/>
              <a:stretch>
                <a:fillRect/>
              </a:stretch>
            </p:blipFill>
            <p:spPr>
              <a:xfrm>
                <a:off x="4948714" y="4461336"/>
                <a:ext cx="1249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1">
                <a:extLst>
                  <a:ext uri="{FF2B5EF4-FFF2-40B4-BE49-F238E27FC236}">
                    <a16:creationId xmlns:a16="http://schemas.microsoft.com/office/drawing/2014/main" id="{7C6116BD-A600-4AA1-A8FD-FFCAF2EF52B4}"/>
                  </a:ext>
                </a:extLst>
              </p14:cNvPr>
              <p14:cNvContentPartPr/>
              <p14:nvPr/>
            </p14:nvContentPartPr>
            <p14:xfrm>
              <a:off x="5355154" y="4217616"/>
              <a:ext cx="68040" cy="471960"/>
            </p14:xfrm>
          </p:contentPart>
        </mc:Choice>
        <mc:Fallback xmlns="">
          <p:pic>
            <p:nvPicPr>
              <p:cNvPr id="152" name="Ink 151">
                <a:extLst>
                  <a:ext uri="{FF2B5EF4-FFF2-40B4-BE49-F238E27FC236}">
                    <a16:creationId xmlns:a16="http://schemas.microsoft.com/office/drawing/2014/main" id="{7C6116BD-A600-4AA1-A8FD-FFCAF2EF52B4}"/>
                  </a:ext>
                </a:extLst>
              </p:cNvPr>
              <p:cNvPicPr/>
              <p:nvPr/>
            </p:nvPicPr>
            <p:blipFill>
              <a:blip r:embed="rId79"/>
              <a:stretch>
                <a:fillRect/>
              </a:stretch>
            </p:blipFill>
            <p:spPr>
              <a:xfrm>
                <a:off x="5319154" y="4181976"/>
                <a:ext cx="13968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3" name="Ink 152">
                <a:extLst>
                  <a:ext uri="{FF2B5EF4-FFF2-40B4-BE49-F238E27FC236}">
                    <a16:creationId xmlns:a16="http://schemas.microsoft.com/office/drawing/2014/main" id="{C9F2929C-49F5-4EA1-B33B-3533919F6205}"/>
                  </a:ext>
                </a:extLst>
              </p14:cNvPr>
              <p14:cNvContentPartPr/>
              <p14:nvPr/>
            </p14:nvContentPartPr>
            <p14:xfrm>
              <a:off x="5238514" y="4444416"/>
              <a:ext cx="401760" cy="114840"/>
            </p14:xfrm>
          </p:contentPart>
        </mc:Choice>
        <mc:Fallback xmlns="">
          <p:pic>
            <p:nvPicPr>
              <p:cNvPr id="153" name="Ink 152">
                <a:extLst>
                  <a:ext uri="{FF2B5EF4-FFF2-40B4-BE49-F238E27FC236}">
                    <a16:creationId xmlns:a16="http://schemas.microsoft.com/office/drawing/2014/main" id="{C9F2929C-49F5-4EA1-B33B-3533919F6205}"/>
                  </a:ext>
                </a:extLst>
              </p:cNvPr>
              <p:cNvPicPr/>
              <p:nvPr/>
            </p:nvPicPr>
            <p:blipFill>
              <a:blip r:embed="rId81"/>
              <a:stretch>
                <a:fillRect/>
              </a:stretch>
            </p:blipFill>
            <p:spPr>
              <a:xfrm>
                <a:off x="5202514" y="4408776"/>
                <a:ext cx="473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4" name="Ink 153">
                <a:extLst>
                  <a:ext uri="{FF2B5EF4-FFF2-40B4-BE49-F238E27FC236}">
                    <a16:creationId xmlns:a16="http://schemas.microsoft.com/office/drawing/2014/main" id="{A59A4C97-BBAA-431C-9F63-30A455D2BA3C}"/>
                  </a:ext>
                </a:extLst>
              </p14:cNvPr>
              <p14:cNvContentPartPr/>
              <p14:nvPr/>
            </p14:nvContentPartPr>
            <p14:xfrm>
              <a:off x="5642794" y="4526856"/>
              <a:ext cx="45360" cy="311760"/>
            </p14:xfrm>
          </p:contentPart>
        </mc:Choice>
        <mc:Fallback xmlns="">
          <p:pic>
            <p:nvPicPr>
              <p:cNvPr id="154" name="Ink 153">
                <a:extLst>
                  <a:ext uri="{FF2B5EF4-FFF2-40B4-BE49-F238E27FC236}">
                    <a16:creationId xmlns:a16="http://schemas.microsoft.com/office/drawing/2014/main" id="{A59A4C97-BBAA-431C-9F63-30A455D2BA3C}"/>
                  </a:ext>
                </a:extLst>
              </p:cNvPr>
              <p:cNvPicPr/>
              <p:nvPr/>
            </p:nvPicPr>
            <p:blipFill>
              <a:blip r:embed="rId83"/>
              <a:stretch>
                <a:fillRect/>
              </a:stretch>
            </p:blipFill>
            <p:spPr>
              <a:xfrm>
                <a:off x="5606794" y="4491216"/>
                <a:ext cx="117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58">
                <a:extLst>
                  <a:ext uri="{FF2B5EF4-FFF2-40B4-BE49-F238E27FC236}">
                    <a16:creationId xmlns:a16="http://schemas.microsoft.com/office/drawing/2014/main" id="{6B2CF9CB-8EFC-4A0D-A94E-0C8C41AA5933}"/>
                  </a:ext>
                </a:extLst>
              </p14:cNvPr>
              <p14:cNvContentPartPr/>
              <p14:nvPr/>
            </p14:nvContentPartPr>
            <p14:xfrm>
              <a:off x="5437594" y="4591296"/>
              <a:ext cx="419760" cy="730080"/>
            </p14:xfrm>
          </p:contentPart>
        </mc:Choice>
        <mc:Fallback xmlns="">
          <p:pic>
            <p:nvPicPr>
              <p:cNvPr id="159" name="Ink 158">
                <a:extLst>
                  <a:ext uri="{FF2B5EF4-FFF2-40B4-BE49-F238E27FC236}">
                    <a16:creationId xmlns:a16="http://schemas.microsoft.com/office/drawing/2014/main" id="{6B2CF9CB-8EFC-4A0D-A94E-0C8C41AA5933}"/>
                  </a:ext>
                </a:extLst>
              </p:cNvPr>
              <p:cNvPicPr/>
              <p:nvPr/>
            </p:nvPicPr>
            <p:blipFill>
              <a:blip r:embed="rId85"/>
              <a:stretch>
                <a:fillRect/>
              </a:stretch>
            </p:blipFill>
            <p:spPr>
              <a:xfrm>
                <a:off x="5401954" y="4555296"/>
                <a:ext cx="491400" cy="801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2" name="Ink 171">
                <a:extLst>
                  <a:ext uri="{FF2B5EF4-FFF2-40B4-BE49-F238E27FC236}">
                    <a16:creationId xmlns:a16="http://schemas.microsoft.com/office/drawing/2014/main" id="{F2F3AA35-048A-4FF8-A89D-C8A460E4B60C}"/>
                  </a:ext>
                </a:extLst>
              </p14:cNvPr>
              <p14:cNvContentPartPr/>
              <p14:nvPr/>
            </p14:nvContentPartPr>
            <p14:xfrm>
              <a:off x="5307274" y="4210056"/>
              <a:ext cx="107640" cy="681840"/>
            </p14:xfrm>
          </p:contentPart>
        </mc:Choice>
        <mc:Fallback xmlns="">
          <p:pic>
            <p:nvPicPr>
              <p:cNvPr id="172" name="Ink 171">
                <a:extLst>
                  <a:ext uri="{FF2B5EF4-FFF2-40B4-BE49-F238E27FC236}">
                    <a16:creationId xmlns:a16="http://schemas.microsoft.com/office/drawing/2014/main" id="{F2F3AA35-048A-4FF8-A89D-C8A460E4B60C}"/>
                  </a:ext>
                </a:extLst>
              </p:cNvPr>
              <p:cNvPicPr/>
              <p:nvPr/>
            </p:nvPicPr>
            <p:blipFill>
              <a:blip r:embed="rId87"/>
              <a:stretch>
                <a:fillRect/>
              </a:stretch>
            </p:blipFill>
            <p:spPr>
              <a:xfrm>
                <a:off x="5271274" y="4174056"/>
                <a:ext cx="1792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4" name="Ink 173">
                <a:extLst>
                  <a:ext uri="{FF2B5EF4-FFF2-40B4-BE49-F238E27FC236}">
                    <a16:creationId xmlns:a16="http://schemas.microsoft.com/office/drawing/2014/main" id="{6B7BC37C-F659-4DF6-8A24-13CC9893E81D}"/>
                  </a:ext>
                </a:extLst>
              </p14:cNvPr>
              <p14:cNvContentPartPr/>
              <p14:nvPr/>
            </p14:nvContentPartPr>
            <p14:xfrm>
              <a:off x="4177954" y="4267296"/>
              <a:ext cx="26280" cy="44280"/>
            </p14:xfrm>
          </p:contentPart>
        </mc:Choice>
        <mc:Fallback xmlns="">
          <p:pic>
            <p:nvPicPr>
              <p:cNvPr id="174" name="Ink 173">
                <a:extLst>
                  <a:ext uri="{FF2B5EF4-FFF2-40B4-BE49-F238E27FC236}">
                    <a16:creationId xmlns:a16="http://schemas.microsoft.com/office/drawing/2014/main" id="{6B7BC37C-F659-4DF6-8A24-13CC9893E81D}"/>
                  </a:ext>
                </a:extLst>
              </p:cNvPr>
              <p:cNvPicPr/>
              <p:nvPr/>
            </p:nvPicPr>
            <p:blipFill>
              <a:blip r:embed="rId89"/>
              <a:stretch>
                <a:fillRect/>
              </a:stretch>
            </p:blipFill>
            <p:spPr>
              <a:xfrm>
                <a:off x="4142314" y="4231656"/>
                <a:ext cx="97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5" name="Ink 174">
                <a:extLst>
                  <a:ext uri="{FF2B5EF4-FFF2-40B4-BE49-F238E27FC236}">
                    <a16:creationId xmlns:a16="http://schemas.microsoft.com/office/drawing/2014/main" id="{294F003A-6AE6-440C-A961-63039F3744DD}"/>
                  </a:ext>
                </a:extLst>
              </p14:cNvPr>
              <p14:cNvContentPartPr/>
              <p14:nvPr/>
            </p14:nvContentPartPr>
            <p14:xfrm>
              <a:off x="4999834" y="4234176"/>
              <a:ext cx="13680" cy="35280"/>
            </p14:xfrm>
          </p:contentPart>
        </mc:Choice>
        <mc:Fallback xmlns="">
          <p:pic>
            <p:nvPicPr>
              <p:cNvPr id="175" name="Ink 174">
                <a:extLst>
                  <a:ext uri="{FF2B5EF4-FFF2-40B4-BE49-F238E27FC236}">
                    <a16:creationId xmlns:a16="http://schemas.microsoft.com/office/drawing/2014/main" id="{294F003A-6AE6-440C-A961-63039F3744DD}"/>
                  </a:ext>
                </a:extLst>
              </p:cNvPr>
              <p:cNvPicPr/>
              <p:nvPr/>
            </p:nvPicPr>
            <p:blipFill>
              <a:blip r:embed="rId91"/>
              <a:stretch>
                <a:fillRect/>
              </a:stretch>
            </p:blipFill>
            <p:spPr>
              <a:xfrm>
                <a:off x="4963834" y="4198176"/>
                <a:ext cx="85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7" name="Ink 176">
                <a:extLst>
                  <a:ext uri="{FF2B5EF4-FFF2-40B4-BE49-F238E27FC236}">
                    <a16:creationId xmlns:a16="http://schemas.microsoft.com/office/drawing/2014/main" id="{239A86F3-4C4C-4B8F-8E8D-9D6F32388E50}"/>
                  </a:ext>
                </a:extLst>
              </p14:cNvPr>
              <p14:cNvContentPartPr/>
              <p14:nvPr/>
            </p14:nvContentPartPr>
            <p14:xfrm>
              <a:off x="2193737" y="3400141"/>
              <a:ext cx="308520" cy="90360"/>
            </p14:xfrm>
          </p:contentPart>
        </mc:Choice>
        <mc:Fallback xmlns="">
          <p:pic>
            <p:nvPicPr>
              <p:cNvPr id="177" name="Ink 176">
                <a:extLst>
                  <a:ext uri="{FF2B5EF4-FFF2-40B4-BE49-F238E27FC236}">
                    <a16:creationId xmlns:a16="http://schemas.microsoft.com/office/drawing/2014/main" id="{239A86F3-4C4C-4B8F-8E8D-9D6F32388E50}"/>
                  </a:ext>
                </a:extLst>
              </p:cNvPr>
              <p:cNvPicPr/>
              <p:nvPr/>
            </p:nvPicPr>
            <p:blipFill>
              <a:blip r:embed="rId93"/>
              <a:stretch>
                <a:fillRect/>
              </a:stretch>
            </p:blipFill>
            <p:spPr>
              <a:xfrm>
                <a:off x="2157737" y="3364501"/>
                <a:ext cx="380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8" name="Ink 177">
                <a:extLst>
                  <a:ext uri="{FF2B5EF4-FFF2-40B4-BE49-F238E27FC236}">
                    <a16:creationId xmlns:a16="http://schemas.microsoft.com/office/drawing/2014/main" id="{3CECC184-96F4-4468-961D-D76B9043BFAF}"/>
                  </a:ext>
                </a:extLst>
              </p14:cNvPr>
              <p14:cNvContentPartPr/>
              <p14:nvPr/>
            </p14:nvContentPartPr>
            <p14:xfrm>
              <a:off x="2065834" y="4353336"/>
              <a:ext cx="470880" cy="119520"/>
            </p14:xfrm>
          </p:contentPart>
        </mc:Choice>
        <mc:Fallback xmlns="">
          <p:pic>
            <p:nvPicPr>
              <p:cNvPr id="178" name="Ink 177">
                <a:extLst>
                  <a:ext uri="{FF2B5EF4-FFF2-40B4-BE49-F238E27FC236}">
                    <a16:creationId xmlns:a16="http://schemas.microsoft.com/office/drawing/2014/main" id="{3CECC184-96F4-4468-961D-D76B9043BFAF}"/>
                  </a:ext>
                </a:extLst>
              </p:cNvPr>
              <p:cNvPicPr/>
              <p:nvPr/>
            </p:nvPicPr>
            <p:blipFill>
              <a:blip r:embed="rId95"/>
              <a:stretch>
                <a:fillRect/>
              </a:stretch>
            </p:blipFill>
            <p:spPr>
              <a:xfrm>
                <a:off x="2030194" y="4317336"/>
                <a:ext cx="5425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9" name="Ink 198">
                <a:extLst>
                  <a:ext uri="{FF2B5EF4-FFF2-40B4-BE49-F238E27FC236}">
                    <a16:creationId xmlns:a16="http://schemas.microsoft.com/office/drawing/2014/main" id="{323DDD36-BE52-47F4-898B-3307C70779CF}"/>
                  </a:ext>
                </a:extLst>
              </p14:cNvPr>
              <p14:cNvContentPartPr/>
              <p14:nvPr/>
            </p14:nvContentPartPr>
            <p14:xfrm>
              <a:off x="7513817" y="3936806"/>
              <a:ext cx="432000" cy="41040"/>
            </p14:xfrm>
          </p:contentPart>
        </mc:Choice>
        <mc:Fallback xmlns="">
          <p:pic>
            <p:nvPicPr>
              <p:cNvPr id="199" name="Ink 198">
                <a:extLst>
                  <a:ext uri="{FF2B5EF4-FFF2-40B4-BE49-F238E27FC236}">
                    <a16:creationId xmlns:a16="http://schemas.microsoft.com/office/drawing/2014/main" id="{323DDD36-BE52-47F4-898B-3307C70779CF}"/>
                  </a:ext>
                </a:extLst>
              </p:cNvPr>
              <p:cNvPicPr/>
              <p:nvPr/>
            </p:nvPicPr>
            <p:blipFill>
              <a:blip r:embed="rId97"/>
              <a:stretch>
                <a:fillRect/>
              </a:stretch>
            </p:blipFill>
            <p:spPr>
              <a:xfrm>
                <a:off x="7477817" y="3900806"/>
                <a:ext cx="503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0" name="Ink 199">
                <a:extLst>
                  <a:ext uri="{FF2B5EF4-FFF2-40B4-BE49-F238E27FC236}">
                    <a16:creationId xmlns:a16="http://schemas.microsoft.com/office/drawing/2014/main" id="{AB60805D-8A7C-4199-9486-5E25133847CE}"/>
                  </a:ext>
                </a:extLst>
              </p14:cNvPr>
              <p14:cNvContentPartPr/>
              <p14:nvPr/>
            </p14:nvContentPartPr>
            <p14:xfrm>
              <a:off x="8114297" y="3658166"/>
              <a:ext cx="61200" cy="496800"/>
            </p14:xfrm>
          </p:contentPart>
        </mc:Choice>
        <mc:Fallback xmlns="">
          <p:pic>
            <p:nvPicPr>
              <p:cNvPr id="200" name="Ink 199">
                <a:extLst>
                  <a:ext uri="{FF2B5EF4-FFF2-40B4-BE49-F238E27FC236}">
                    <a16:creationId xmlns:a16="http://schemas.microsoft.com/office/drawing/2014/main" id="{AB60805D-8A7C-4199-9486-5E25133847CE}"/>
                  </a:ext>
                </a:extLst>
              </p:cNvPr>
              <p:cNvPicPr/>
              <p:nvPr/>
            </p:nvPicPr>
            <p:blipFill>
              <a:blip r:embed="rId99"/>
              <a:stretch>
                <a:fillRect/>
              </a:stretch>
            </p:blipFill>
            <p:spPr>
              <a:xfrm>
                <a:off x="8078297" y="3622526"/>
                <a:ext cx="1328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1" name="Ink 200">
                <a:extLst>
                  <a:ext uri="{FF2B5EF4-FFF2-40B4-BE49-F238E27FC236}">
                    <a16:creationId xmlns:a16="http://schemas.microsoft.com/office/drawing/2014/main" id="{AF83B7F1-A38E-4127-956D-05ECA0B2CE80}"/>
                  </a:ext>
                </a:extLst>
              </p14:cNvPr>
              <p14:cNvContentPartPr/>
              <p14:nvPr/>
            </p14:nvContentPartPr>
            <p14:xfrm>
              <a:off x="8111417" y="3543326"/>
              <a:ext cx="343080" cy="581400"/>
            </p14:xfrm>
          </p:contentPart>
        </mc:Choice>
        <mc:Fallback xmlns="">
          <p:pic>
            <p:nvPicPr>
              <p:cNvPr id="201" name="Ink 200">
                <a:extLst>
                  <a:ext uri="{FF2B5EF4-FFF2-40B4-BE49-F238E27FC236}">
                    <a16:creationId xmlns:a16="http://schemas.microsoft.com/office/drawing/2014/main" id="{AF83B7F1-A38E-4127-956D-05ECA0B2CE80}"/>
                  </a:ext>
                </a:extLst>
              </p:cNvPr>
              <p:cNvPicPr/>
              <p:nvPr/>
            </p:nvPicPr>
            <p:blipFill>
              <a:blip r:embed="rId101"/>
              <a:stretch>
                <a:fillRect/>
              </a:stretch>
            </p:blipFill>
            <p:spPr>
              <a:xfrm>
                <a:off x="8075777" y="3507326"/>
                <a:ext cx="41472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2" name="Ink 201">
                <a:extLst>
                  <a:ext uri="{FF2B5EF4-FFF2-40B4-BE49-F238E27FC236}">
                    <a16:creationId xmlns:a16="http://schemas.microsoft.com/office/drawing/2014/main" id="{03271EF7-0833-47CE-8E6E-97985CBBB859}"/>
                  </a:ext>
                </a:extLst>
              </p14:cNvPr>
              <p14:cNvContentPartPr/>
              <p14:nvPr/>
            </p14:nvContentPartPr>
            <p14:xfrm>
              <a:off x="8546657" y="3802526"/>
              <a:ext cx="298080" cy="227880"/>
            </p14:xfrm>
          </p:contentPart>
        </mc:Choice>
        <mc:Fallback xmlns="">
          <p:pic>
            <p:nvPicPr>
              <p:cNvPr id="202" name="Ink 201">
                <a:extLst>
                  <a:ext uri="{FF2B5EF4-FFF2-40B4-BE49-F238E27FC236}">
                    <a16:creationId xmlns:a16="http://schemas.microsoft.com/office/drawing/2014/main" id="{03271EF7-0833-47CE-8E6E-97985CBBB859}"/>
                  </a:ext>
                </a:extLst>
              </p:cNvPr>
              <p:cNvPicPr/>
              <p:nvPr/>
            </p:nvPicPr>
            <p:blipFill>
              <a:blip r:embed="rId103"/>
              <a:stretch>
                <a:fillRect/>
              </a:stretch>
            </p:blipFill>
            <p:spPr>
              <a:xfrm>
                <a:off x="8511017" y="3766526"/>
                <a:ext cx="369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3" name="Ink 202">
                <a:extLst>
                  <a:ext uri="{FF2B5EF4-FFF2-40B4-BE49-F238E27FC236}">
                    <a16:creationId xmlns:a16="http://schemas.microsoft.com/office/drawing/2014/main" id="{20B37AA2-3215-4325-8120-FE6C74E9773F}"/>
                  </a:ext>
                </a:extLst>
              </p14:cNvPr>
              <p14:cNvContentPartPr/>
              <p14:nvPr/>
            </p14:nvContentPartPr>
            <p14:xfrm>
              <a:off x="8902697" y="3722246"/>
              <a:ext cx="272880" cy="255240"/>
            </p14:xfrm>
          </p:contentPart>
        </mc:Choice>
        <mc:Fallback xmlns="">
          <p:pic>
            <p:nvPicPr>
              <p:cNvPr id="203" name="Ink 202">
                <a:extLst>
                  <a:ext uri="{FF2B5EF4-FFF2-40B4-BE49-F238E27FC236}">
                    <a16:creationId xmlns:a16="http://schemas.microsoft.com/office/drawing/2014/main" id="{20B37AA2-3215-4325-8120-FE6C74E9773F}"/>
                  </a:ext>
                </a:extLst>
              </p:cNvPr>
              <p:cNvPicPr/>
              <p:nvPr/>
            </p:nvPicPr>
            <p:blipFill>
              <a:blip r:embed="rId105"/>
              <a:stretch>
                <a:fillRect/>
              </a:stretch>
            </p:blipFill>
            <p:spPr>
              <a:xfrm>
                <a:off x="8866697" y="3686606"/>
                <a:ext cx="344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5" name="Ink 204">
                <a:extLst>
                  <a:ext uri="{FF2B5EF4-FFF2-40B4-BE49-F238E27FC236}">
                    <a16:creationId xmlns:a16="http://schemas.microsoft.com/office/drawing/2014/main" id="{88C97921-7D8D-4B1E-89C1-62E089A7082B}"/>
                  </a:ext>
                </a:extLst>
              </p14:cNvPr>
              <p14:cNvContentPartPr/>
              <p14:nvPr/>
            </p14:nvContentPartPr>
            <p14:xfrm>
              <a:off x="9220937" y="3410846"/>
              <a:ext cx="165960" cy="580320"/>
            </p14:xfrm>
          </p:contentPart>
        </mc:Choice>
        <mc:Fallback xmlns="">
          <p:pic>
            <p:nvPicPr>
              <p:cNvPr id="205" name="Ink 204">
                <a:extLst>
                  <a:ext uri="{FF2B5EF4-FFF2-40B4-BE49-F238E27FC236}">
                    <a16:creationId xmlns:a16="http://schemas.microsoft.com/office/drawing/2014/main" id="{88C97921-7D8D-4B1E-89C1-62E089A7082B}"/>
                  </a:ext>
                </a:extLst>
              </p:cNvPr>
              <p:cNvPicPr/>
              <p:nvPr/>
            </p:nvPicPr>
            <p:blipFill>
              <a:blip r:embed="rId107"/>
              <a:stretch>
                <a:fillRect/>
              </a:stretch>
            </p:blipFill>
            <p:spPr>
              <a:xfrm>
                <a:off x="9184937" y="3374846"/>
                <a:ext cx="23760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6" name="Ink 205">
                <a:extLst>
                  <a:ext uri="{FF2B5EF4-FFF2-40B4-BE49-F238E27FC236}">
                    <a16:creationId xmlns:a16="http://schemas.microsoft.com/office/drawing/2014/main" id="{D025E51F-2BBB-405A-BE14-E7FB6248CF70}"/>
                  </a:ext>
                </a:extLst>
              </p14:cNvPr>
              <p14:cNvContentPartPr/>
              <p14:nvPr/>
            </p14:nvContentPartPr>
            <p14:xfrm>
              <a:off x="9359897" y="3426686"/>
              <a:ext cx="355680" cy="546120"/>
            </p14:xfrm>
          </p:contentPart>
        </mc:Choice>
        <mc:Fallback xmlns="">
          <p:pic>
            <p:nvPicPr>
              <p:cNvPr id="206" name="Ink 205">
                <a:extLst>
                  <a:ext uri="{FF2B5EF4-FFF2-40B4-BE49-F238E27FC236}">
                    <a16:creationId xmlns:a16="http://schemas.microsoft.com/office/drawing/2014/main" id="{D025E51F-2BBB-405A-BE14-E7FB6248CF70}"/>
                  </a:ext>
                </a:extLst>
              </p:cNvPr>
              <p:cNvPicPr/>
              <p:nvPr/>
            </p:nvPicPr>
            <p:blipFill>
              <a:blip r:embed="rId109"/>
              <a:stretch>
                <a:fillRect/>
              </a:stretch>
            </p:blipFill>
            <p:spPr>
              <a:xfrm>
                <a:off x="9323897" y="3390686"/>
                <a:ext cx="42732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7" name="Ink 206">
                <a:extLst>
                  <a:ext uri="{FF2B5EF4-FFF2-40B4-BE49-F238E27FC236}">
                    <a16:creationId xmlns:a16="http://schemas.microsoft.com/office/drawing/2014/main" id="{8F128860-828A-4308-B057-BCDDC9D3E2A8}"/>
                  </a:ext>
                </a:extLst>
              </p14:cNvPr>
              <p14:cNvContentPartPr/>
              <p14:nvPr/>
            </p14:nvContentPartPr>
            <p14:xfrm>
              <a:off x="9720977" y="3495806"/>
              <a:ext cx="3600" cy="21240"/>
            </p14:xfrm>
          </p:contentPart>
        </mc:Choice>
        <mc:Fallback xmlns="">
          <p:pic>
            <p:nvPicPr>
              <p:cNvPr id="207" name="Ink 206">
                <a:extLst>
                  <a:ext uri="{FF2B5EF4-FFF2-40B4-BE49-F238E27FC236}">
                    <a16:creationId xmlns:a16="http://schemas.microsoft.com/office/drawing/2014/main" id="{8F128860-828A-4308-B057-BCDDC9D3E2A8}"/>
                  </a:ext>
                </a:extLst>
              </p:cNvPr>
              <p:cNvPicPr/>
              <p:nvPr/>
            </p:nvPicPr>
            <p:blipFill>
              <a:blip r:embed="rId111"/>
              <a:stretch>
                <a:fillRect/>
              </a:stretch>
            </p:blipFill>
            <p:spPr>
              <a:xfrm>
                <a:off x="9685337" y="3459806"/>
                <a:ext cx="75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8" name="Ink 207">
                <a:extLst>
                  <a:ext uri="{FF2B5EF4-FFF2-40B4-BE49-F238E27FC236}">
                    <a16:creationId xmlns:a16="http://schemas.microsoft.com/office/drawing/2014/main" id="{309C2B70-2F94-4952-96DE-679DC6592A93}"/>
                  </a:ext>
                </a:extLst>
              </p14:cNvPr>
              <p14:cNvContentPartPr/>
              <p14:nvPr/>
            </p14:nvContentPartPr>
            <p14:xfrm>
              <a:off x="9772097" y="3699206"/>
              <a:ext cx="12600" cy="162720"/>
            </p14:xfrm>
          </p:contentPart>
        </mc:Choice>
        <mc:Fallback xmlns="">
          <p:pic>
            <p:nvPicPr>
              <p:cNvPr id="208" name="Ink 207">
                <a:extLst>
                  <a:ext uri="{FF2B5EF4-FFF2-40B4-BE49-F238E27FC236}">
                    <a16:creationId xmlns:a16="http://schemas.microsoft.com/office/drawing/2014/main" id="{309C2B70-2F94-4952-96DE-679DC6592A93}"/>
                  </a:ext>
                </a:extLst>
              </p:cNvPr>
              <p:cNvPicPr/>
              <p:nvPr/>
            </p:nvPicPr>
            <p:blipFill>
              <a:blip r:embed="rId113"/>
              <a:stretch>
                <a:fillRect/>
              </a:stretch>
            </p:blipFill>
            <p:spPr>
              <a:xfrm>
                <a:off x="9736457" y="3663206"/>
                <a:ext cx="84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 name="Ink 208">
                <a:extLst>
                  <a:ext uri="{FF2B5EF4-FFF2-40B4-BE49-F238E27FC236}">
                    <a16:creationId xmlns:a16="http://schemas.microsoft.com/office/drawing/2014/main" id="{2165F9AE-4266-477B-9922-1C53AF13B3DB}"/>
                  </a:ext>
                </a:extLst>
              </p14:cNvPr>
              <p14:cNvContentPartPr/>
              <p14:nvPr/>
            </p14:nvContentPartPr>
            <p14:xfrm>
              <a:off x="9927257" y="3594446"/>
              <a:ext cx="230760" cy="248760"/>
            </p14:xfrm>
          </p:contentPart>
        </mc:Choice>
        <mc:Fallback xmlns="">
          <p:pic>
            <p:nvPicPr>
              <p:cNvPr id="209" name="Ink 208">
                <a:extLst>
                  <a:ext uri="{FF2B5EF4-FFF2-40B4-BE49-F238E27FC236}">
                    <a16:creationId xmlns:a16="http://schemas.microsoft.com/office/drawing/2014/main" id="{2165F9AE-4266-477B-9922-1C53AF13B3DB}"/>
                  </a:ext>
                </a:extLst>
              </p:cNvPr>
              <p:cNvPicPr/>
              <p:nvPr/>
            </p:nvPicPr>
            <p:blipFill>
              <a:blip r:embed="rId115"/>
              <a:stretch>
                <a:fillRect/>
              </a:stretch>
            </p:blipFill>
            <p:spPr>
              <a:xfrm>
                <a:off x="9891257" y="3558446"/>
                <a:ext cx="302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0" name="Ink 209">
                <a:extLst>
                  <a:ext uri="{FF2B5EF4-FFF2-40B4-BE49-F238E27FC236}">
                    <a16:creationId xmlns:a16="http://schemas.microsoft.com/office/drawing/2014/main" id="{28C228C3-B089-494F-921C-707E3AA552F9}"/>
                  </a:ext>
                </a:extLst>
              </p14:cNvPr>
              <p14:cNvContentPartPr/>
              <p14:nvPr/>
            </p14:nvContentPartPr>
            <p14:xfrm>
              <a:off x="10288337" y="3517766"/>
              <a:ext cx="303840" cy="583920"/>
            </p14:xfrm>
          </p:contentPart>
        </mc:Choice>
        <mc:Fallback xmlns="">
          <p:pic>
            <p:nvPicPr>
              <p:cNvPr id="210" name="Ink 209">
                <a:extLst>
                  <a:ext uri="{FF2B5EF4-FFF2-40B4-BE49-F238E27FC236}">
                    <a16:creationId xmlns:a16="http://schemas.microsoft.com/office/drawing/2014/main" id="{28C228C3-B089-494F-921C-707E3AA552F9}"/>
                  </a:ext>
                </a:extLst>
              </p:cNvPr>
              <p:cNvPicPr/>
              <p:nvPr/>
            </p:nvPicPr>
            <p:blipFill>
              <a:blip r:embed="rId117"/>
              <a:stretch>
                <a:fillRect/>
              </a:stretch>
            </p:blipFill>
            <p:spPr>
              <a:xfrm>
                <a:off x="10252337" y="3482126"/>
                <a:ext cx="37548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12" name="Ink 211">
                <a:extLst>
                  <a:ext uri="{FF2B5EF4-FFF2-40B4-BE49-F238E27FC236}">
                    <a16:creationId xmlns:a16="http://schemas.microsoft.com/office/drawing/2014/main" id="{098AC05B-5A59-4477-B81C-BEEF4223335E}"/>
                  </a:ext>
                </a:extLst>
              </p14:cNvPr>
              <p14:cNvContentPartPr/>
              <p14:nvPr/>
            </p14:nvContentPartPr>
            <p14:xfrm>
              <a:off x="9713777" y="3454766"/>
              <a:ext cx="17280" cy="47880"/>
            </p14:xfrm>
          </p:contentPart>
        </mc:Choice>
        <mc:Fallback xmlns="">
          <p:pic>
            <p:nvPicPr>
              <p:cNvPr id="212" name="Ink 211">
                <a:extLst>
                  <a:ext uri="{FF2B5EF4-FFF2-40B4-BE49-F238E27FC236}">
                    <a16:creationId xmlns:a16="http://schemas.microsoft.com/office/drawing/2014/main" id="{098AC05B-5A59-4477-B81C-BEEF4223335E}"/>
                  </a:ext>
                </a:extLst>
              </p:cNvPr>
              <p:cNvPicPr/>
              <p:nvPr/>
            </p:nvPicPr>
            <p:blipFill>
              <a:blip r:embed="rId119"/>
              <a:stretch>
                <a:fillRect/>
              </a:stretch>
            </p:blipFill>
            <p:spPr>
              <a:xfrm>
                <a:off x="9678137" y="3418766"/>
                <a:ext cx="88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13" name="Ink 212">
                <a:extLst>
                  <a:ext uri="{FF2B5EF4-FFF2-40B4-BE49-F238E27FC236}">
                    <a16:creationId xmlns:a16="http://schemas.microsoft.com/office/drawing/2014/main" id="{5C63EB4F-D8DE-47D3-908A-7CD49EF956EA}"/>
                  </a:ext>
                </a:extLst>
              </p14:cNvPr>
              <p14:cNvContentPartPr/>
              <p14:nvPr/>
            </p14:nvContentPartPr>
            <p14:xfrm>
              <a:off x="9758057" y="3650966"/>
              <a:ext cx="32760" cy="293760"/>
            </p14:xfrm>
          </p:contentPart>
        </mc:Choice>
        <mc:Fallback xmlns="">
          <p:pic>
            <p:nvPicPr>
              <p:cNvPr id="213" name="Ink 212">
                <a:extLst>
                  <a:ext uri="{FF2B5EF4-FFF2-40B4-BE49-F238E27FC236}">
                    <a16:creationId xmlns:a16="http://schemas.microsoft.com/office/drawing/2014/main" id="{5C63EB4F-D8DE-47D3-908A-7CD49EF956EA}"/>
                  </a:ext>
                </a:extLst>
              </p:cNvPr>
              <p:cNvPicPr/>
              <p:nvPr/>
            </p:nvPicPr>
            <p:blipFill>
              <a:blip r:embed="rId121"/>
              <a:stretch>
                <a:fillRect/>
              </a:stretch>
            </p:blipFill>
            <p:spPr>
              <a:xfrm>
                <a:off x="9722417" y="3614966"/>
                <a:ext cx="104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5" name="Ink 214">
                <a:extLst>
                  <a:ext uri="{FF2B5EF4-FFF2-40B4-BE49-F238E27FC236}">
                    <a16:creationId xmlns:a16="http://schemas.microsoft.com/office/drawing/2014/main" id="{D00CAFAA-486B-4731-A088-7A983D74A40A}"/>
                  </a:ext>
                </a:extLst>
              </p14:cNvPr>
              <p14:cNvContentPartPr/>
              <p14:nvPr/>
            </p14:nvContentPartPr>
            <p14:xfrm>
              <a:off x="10753457" y="3093326"/>
              <a:ext cx="182160" cy="547920"/>
            </p14:xfrm>
          </p:contentPart>
        </mc:Choice>
        <mc:Fallback xmlns="">
          <p:pic>
            <p:nvPicPr>
              <p:cNvPr id="215" name="Ink 214">
                <a:extLst>
                  <a:ext uri="{FF2B5EF4-FFF2-40B4-BE49-F238E27FC236}">
                    <a16:creationId xmlns:a16="http://schemas.microsoft.com/office/drawing/2014/main" id="{D00CAFAA-486B-4731-A088-7A983D74A40A}"/>
                  </a:ext>
                </a:extLst>
              </p:cNvPr>
              <p:cNvPicPr/>
              <p:nvPr/>
            </p:nvPicPr>
            <p:blipFill>
              <a:blip r:embed="rId123"/>
              <a:stretch>
                <a:fillRect/>
              </a:stretch>
            </p:blipFill>
            <p:spPr>
              <a:xfrm>
                <a:off x="10717817" y="3057326"/>
                <a:ext cx="25380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6" name="Ink 215">
                <a:extLst>
                  <a:ext uri="{FF2B5EF4-FFF2-40B4-BE49-F238E27FC236}">
                    <a16:creationId xmlns:a16="http://schemas.microsoft.com/office/drawing/2014/main" id="{B8DE78D4-F1D7-4CB7-AAF4-C1EEBCF1430D}"/>
                  </a:ext>
                </a:extLst>
              </p14:cNvPr>
              <p14:cNvContentPartPr/>
              <p14:nvPr/>
            </p14:nvContentPartPr>
            <p14:xfrm>
              <a:off x="10831217" y="3773006"/>
              <a:ext cx="54000" cy="84240"/>
            </p14:xfrm>
          </p:contentPart>
        </mc:Choice>
        <mc:Fallback xmlns="">
          <p:pic>
            <p:nvPicPr>
              <p:cNvPr id="216" name="Ink 215">
                <a:extLst>
                  <a:ext uri="{FF2B5EF4-FFF2-40B4-BE49-F238E27FC236}">
                    <a16:creationId xmlns:a16="http://schemas.microsoft.com/office/drawing/2014/main" id="{B8DE78D4-F1D7-4CB7-AAF4-C1EEBCF1430D}"/>
                  </a:ext>
                </a:extLst>
              </p:cNvPr>
              <p:cNvPicPr/>
              <p:nvPr/>
            </p:nvPicPr>
            <p:blipFill>
              <a:blip r:embed="rId125"/>
              <a:stretch>
                <a:fillRect/>
              </a:stretch>
            </p:blipFill>
            <p:spPr>
              <a:xfrm>
                <a:off x="10795577" y="3737006"/>
                <a:ext cx="125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0" name="Ink 219">
                <a:extLst>
                  <a:ext uri="{FF2B5EF4-FFF2-40B4-BE49-F238E27FC236}">
                    <a16:creationId xmlns:a16="http://schemas.microsoft.com/office/drawing/2014/main" id="{260BDF95-D5E9-46B5-A4F2-7E8EF5B5381A}"/>
                  </a:ext>
                </a:extLst>
              </p14:cNvPr>
              <p14:cNvContentPartPr/>
              <p14:nvPr/>
            </p14:nvContentPartPr>
            <p14:xfrm>
              <a:off x="1368874" y="2451086"/>
              <a:ext cx="5900400" cy="642240"/>
            </p14:xfrm>
          </p:contentPart>
        </mc:Choice>
        <mc:Fallback xmlns="">
          <p:pic>
            <p:nvPicPr>
              <p:cNvPr id="220" name="Ink 219">
                <a:extLst>
                  <a:ext uri="{FF2B5EF4-FFF2-40B4-BE49-F238E27FC236}">
                    <a16:creationId xmlns:a16="http://schemas.microsoft.com/office/drawing/2014/main" id="{260BDF95-D5E9-46B5-A4F2-7E8EF5B5381A}"/>
                  </a:ext>
                </a:extLst>
              </p:cNvPr>
              <p:cNvPicPr/>
              <p:nvPr/>
            </p:nvPicPr>
            <p:blipFill>
              <a:blip r:embed="rId127"/>
              <a:stretch>
                <a:fillRect/>
              </a:stretch>
            </p:blipFill>
            <p:spPr>
              <a:xfrm>
                <a:off x="1332874" y="2415446"/>
                <a:ext cx="5972040" cy="713880"/>
              </a:xfrm>
              <a:prstGeom prst="rect">
                <a:avLst/>
              </a:prstGeom>
            </p:spPr>
          </p:pic>
        </mc:Fallback>
      </mc:AlternateContent>
    </p:spTree>
    <p:extLst>
      <p:ext uri="{BB962C8B-B14F-4D97-AF65-F5344CB8AC3E}">
        <p14:creationId xmlns:p14="http://schemas.microsoft.com/office/powerpoint/2010/main" val="505696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840266" y="296091"/>
            <a:ext cx="10511467" cy="646331"/>
          </a:xfrm>
          <a:prstGeom prst="rect">
            <a:avLst/>
          </a:prstGeom>
          <a:noFill/>
        </p:spPr>
        <p:txBody>
          <a:bodyPr wrap="none" rtlCol="0">
            <a:spAutoFit/>
          </a:bodyPr>
          <a:lstStyle/>
          <a:p>
            <a:r>
              <a:rPr lang="en-US" sz="2000" dirty="0">
                <a:solidFill>
                  <a:srgbClr val="FFFF00"/>
                </a:solidFill>
              </a:rPr>
              <a:t>Strong – Bounded Staleness – Session – </a:t>
            </a:r>
            <a:r>
              <a:rPr lang="en-US" sz="3600" dirty="0">
                <a:solidFill>
                  <a:srgbClr val="FFFF00"/>
                </a:solidFill>
                <a:latin typeface="Aharoni" panose="02010803020104030203" pitchFamily="2" charset="-79"/>
                <a:cs typeface="Aharoni" panose="02010803020104030203" pitchFamily="2" charset="-79"/>
              </a:rPr>
              <a:t>Consistent Prefix </a:t>
            </a:r>
            <a:r>
              <a:rPr lang="en-US" sz="2000" dirty="0">
                <a:solidFill>
                  <a:srgbClr val="FFFF00"/>
                </a:solidFill>
              </a:rPr>
              <a:t>– Eventual Consistency</a:t>
            </a:r>
          </a:p>
        </p:txBody>
      </p:sp>
      <p:sp>
        <p:nvSpPr>
          <p:cNvPr id="4" name="Rectangle: Rounded Corners 3">
            <a:extLst>
              <a:ext uri="{FF2B5EF4-FFF2-40B4-BE49-F238E27FC236}">
                <a16:creationId xmlns:a16="http://schemas.microsoft.com/office/drawing/2014/main" id="{B370051A-09B9-456D-B9CF-D76DAA2C7F92}"/>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6" name="Group 5">
            <a:extLst>
              <a:ext uri="{FF2B5EF4-FFF2-40B4-BE49-F238E27FC236}">
                <a16:creationId xmlns:a16="http://schemas.microsoft.com/office/drawing/2014/main" id="{38211AE8-E242-4F3D-A5B6-BFACCB3FF241}"/>
              </a:ext>
            </a:extLst>
          </p:cNvPr>
          <p:cNvGrpSpPr/>
          <p:nvPr/>
        </p:nvGrpSpPr>
        <p:grpSpPr>
          <a:xfrm>
            <a:off x="3358954" y="2193326"/>
            <a:ext cx="1292040" cy="281880"/>
            <a:chOff x="3358954" y="2193326"/>
            <a:chExt cx="1292040" cy="2818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35C97CF-F12C-4CAD-B131-F7DBA26E68D2}"/>
                    </a:ext>
                  </a:extLst>
                </p14:cNvPr>
                <p14:cNvContentPartPr/>
                <p14:nvPr/>
              </p14:nvContentPartPr>
              <p14:xfrm>
                <a:off x="3358954" y="2267486"/>
                <a:ext cx="1166760" cy="50040"/>
              </p14:xfrm>
            </p:contentPart>
          </mc:Choice>
          <mc:Fallback xmlns="">
            <p:pic>
              <p:nvPicPr>
                <p:cNvPr id="2" name="Ink 1">
                  <a:extLst>
                    <a:ext uri="{FF2B5EF4-FFF2-40B4-BE49-F238E27FC236}">
                      <a16:creationId xmlns:a16="http://schemas.microsoft.com/office/drawing/2014/main" id="{535C97CF-F12C-4CAD-B131-F7DBA26E68D2}"/>
                    </a:ext>
                  </a:extLst>
                </p:cNvPr>
                <p:cNvPicPr/>
                <p:nvPr/>
              </p:nvPicPr>
              <p:blipFill>
                <a:blip r:embed="rId4"/>
                <a:stretch>
                  <a:fillRect/>
                </a:stretch>
              </p:blipFill>
              <p:spPr>
                <a:xfrm>
                  <a:off x="3323314" y="2231486"/>
                  <a:ext cx="1238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567E088-F83F-4769-A58A-B41B3722480C}"/>
                    </a:ext>
                  </a:extLst>
                </p14:cNvPr>
                <p14:cNvContentPartPr/>
                <p14:nvPr/>
              </p14:nvContentPartPr>
              <p14:xfrm>
                <a:off x="4435714" y="2193326"/>
                <a:ext cx="215280" cy="281880"/>
              </p14:xfrm>
            </p:contentPart>
          </mc:Choice>
          <mc:Fallback xmlns="">
            <p:pic>
              <p:nvPicPr>
                <p:cNvPr id="5" name="Ink 4">
                  <a:extLst>
                    <a:ext uri="{FF2B5EF4-FFF2-40B4-BE49-F238E27FC236}">
                      <a16:creationId xmlns:a16="http://schemas.microsoft.com/office/drawing/2014/main" id="{A567E088-F83F-4769-A58A-B41B3722480C}"/>
                    </a:ext>
                  </a:extLst>
                </p:cNvPr>
                <p:cNvPicPr/>
                <p:nvPr/>
              </p:nvPicPr>
              <p:blipFill>
                <a:blip r:embed="rId6"/>
                <a:stretch>
                  <a:fillRect/>
                </a:stretch>
              </p:blipFill>
              <p:spPr>
                <a:xfrm>
                  <a:off x="4399714" y="2157686"/>
                  <a:ext cx="286920" cy="353520"/>
                </a:xfrm>
                <a:prstGeom prst="rect">
                  <a:avLst/>
                </a:prstGeom>
              </p:spPr>
            </p:pic>
          </mc:Fallback>
        </mc:AlternateContent>
      </p:grpSp>
      <p:sp>
        <p:nvSpPr>
          <p:cNvPr id="41" name="Rectangle: Rounded Corners 40">
            <a:extLst>
              <a:ext uri="{FF2B5EF4-FFF2-40B4-BE49-F238E27FC236}">
                <a16:creationId xmlns:a16="http://schemas.microsoft.com/office/drawing/2014/main" id="{2380D373-528A-4963-AACD-295770650CB3}"/>
              </a:ext>
            </a:extLst>
          </p:cNvPr>
          <p:cNvSpPr/>
          <p:nvPr/>
        </p:nvSpPr>
        <p:spPr>
          <a:xfrm>
            <a:off x="6943324" y="3860355"/>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49" name="Group 48">
            <a:extLst>
              <a:ext uri="{FF2B5EF4-FFF2-40B4-BE49-F238E27FC236}">
                <a16:creationId xmlns:a16="http://schemas.microsoft.com/office/drawing/2014/main" id="{9E05678D-6ADD-41AA-87A7-5B0D13C4368B}"/>
              </a:ext>
            </a:extLst>
          </p:cNvPr>
          <p:cNvGrpSpPr/>
          <p:nvPr/>
        </p:nvGrpSpPr>
        <p:grpSpPr>
          <a:xfrm>
            <a:off x="3740554" y="1594286"/>
            <a:ext cx="1220040" cy="478800"/>
            <a:chOff x="3740554" y="1594286"/>
            <a:chExt cx="1220040" cy="478800"/>
          </a:xfrm>
        </p:grpSpPr>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49CA7358-912C-4309-A77C-A29D83B44E93}"/>
                    </a:ext>
                  </a:extLst>
                </p14:cNvPr>
                <p14:cNvContentPartPr/>
                <p14:nvPr/>
              </p14:nvContentPartPr>
              <p14:xfrm>
                <a:off x="3740554" y="1866446"/>
                <a:ext cx="245520" cy="206640"/>
              </p14:xfrm>
            </p:contentPart>
          </mc:Choice>
          <mc:Fallback xmlns="">
            <p:pic>
              <p:nvPicPr>
                <p:cNvPr id="42" name="Ink 41">
                  <a:extLst>
                    <a:ext uri="{FF2B5EF4-FFF2-40B4-BE49-F238E27FC236}">
                      <a16:creationId xmlns:a16="http://schemas.microsoft.com/office/drawing/2014/main" id="{49CA7358-912C-4309-A77C-A29D83B44E93}"/>
                    </a:ext>
                  </a:extLst>
                </p:cNvPr>
                <p:cNvPicPr/>
                <p:nvPr/>
              </p:nvPicPr>
              <p:blipFill>
                <a:blip r:embed="rId8"/>
                <a:stretch>
                  <a:fillRect/>
                </a:stretch>
              </p:blipFill>
              <p:spPr>
                <a:xfrm>
                  <a:off x="3704914" y="1830446"/>
                  <a:ext cx="317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26FCDDE5-87CE-494E-A5D5-1CC26D5F8C3E}"/>
                    </a:ext>
                  </a:extLst>
                </p14:cNvPr>
                <p14:cNvContentPartPr/>
                <p14:nvPr/>
              </p14:nvContentPartPr>
              <p14:xfrm>
                <a:off x="4144834" y="1837286"/>
                <a:ext cx="55440" cy="178200"/>
              </p14:xfrm>
            </p:contentPart>
          </mc:Choice>
          <mc:Fallback xmlns="">
            <p:pic>
              <p:nvPicPr>
                <p:cNvPr id="43" name="Ink 42">
                  <a:extLst>
                    <a:ext uri="{FF2B5EF4-FFF2-40B4-BE49-F238E27FC236}">
                      <a16:creationId xmlns:a16="http://schemas.microsoft.com/office/drawing/2014/main" id="{26FCDDE5-87CE-494E-A5D5-1CC26D5F8C3E}"/>
                    </a:ext>
                  </a:extLst>
                </p:cNvPr>
                <p:cNvPicPr/>
                <p:nvPr/>
              </p:nvPicPr>
              <p:blipFill>
                <a:blip r:embed="rId10"/>
                <a:stretch>
                  <a:fillRect/>
                </a:stretch>
              </p:blipFill>
              <p:spPr>
                <a:xfrm>
                  <a:off x="4109194" y="1801286"/>
                  <a:ext cx="127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DDB4D7AA-83A4-48F6-9439-9B5CC0B3557E}"/>
                    </a:ext>
                  </a:extLst>
                </p14:cNvPr>
                <p14:cNvContentPartPr/>
                <p14:nvPr/>
              </p14:nvContentPartPr>
              <p14:xfrm>
                <a:off x="4324474" y="1672406"/>
                <a:ext cx="15480" cy="19440"/>
              </p14:xfrm>
            </p:contentPart>
          </mc:Choice>
          <mc:Fallback xmlns="">
            <p:pic>
              <p:nvPicPr>
                <p:cNvPr id="44" name="Ink 43">
                  <a:extLst>
                    <a:ext uri="{FF2B5EF4-FFF2-40B4-BE49-F238E27FC236}">
                      <a16:creationId xmlns:a16="http://schemas.microsoft.com/office/drawing/2014/main" id="{DDB4D7AA-83A4-48F6-9439-9B5CC0B3557E}"/>
                    </a:ext>
                  </a:extLst>
                </p:cNvPr>
                <p:cNvPicPr/>
                <p:nvPr/>
              </p:nvPicPr>
              <p:blipFill>
                <a:blip r:embed="rId12"/>
                <a:stretch>
                  <a:fillRect/>
                </a:stretch>
              </p:blipFill>
              <p:spPr>
                <a:xfrm>
                  <a:off x="4288474" y="1636766"/>
                  <a:ext cx="87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8C6C3C96-E3DF-4115-B623-B889E59D33AE}"/>
                    </a:ext>
                  </a:extLst>
                </p14:cNvPr>
                <p14:cNvContentPartPr/>
                <p14:nvPr/>
              </p14:nvContentPartPr>
              <p14:xfrm>
                <a:off x="4378834" y="1846646"/>
                <a:ext cx="19800" cy="156960"/>
              </p14:xfrm>
            </p:contentPart>
          </mc:Choice>
          <mc:Fallback xmlns="">
            <p:pic>
              <p:nvPicPr>
                <p:cNvPr id="45" name="Ink 44">
                  <a:extLst>
                    <a:ext uri="{FF2B5EF4-FFF2-40B4-BE49-F238E27FC236}">
                      <a16:creationId xmlns:a16="http://schemas.microsoft.com/office/drawing/2014/main" id="{8C6C3C96-E3DF-4115-B623-B889E59D33AE}"/>
                    </a:ext>
                  </a:extLst>
                </p:cNvPr>
                <p:cNvPicPr/>
                <p:nvPr/>
              </p:nvPicPr>
              <p:blipFill>
                <a:blip r:embed="rId14"/>
                <a:stretch>
                  <a:fillRect/>
                </a:stretch>
              </p:blipFill>
              <p:spPr>
                <a:xfrm>
                  <a:off x="4342834" y="1811006"/>
                  <a:ext cx="91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4D5AD636-CD61-44E4-A555-35C428F9ACB0}"/>
                    </a:ext>
                  </a:extLst>
                </p14:cNvPr>
                <p14:cNvContentPartPr/>
                <p14:nvPr/>
              </p14:nvContentPartPr>
              <p14:xfrm>
                <a:off x="4557034" y="1594286"/>
                <a:ext cx="57240" cy="392760"/>
              </p14:xfrm>
            </p:contentPart>
          </mc:Choice>
          <mc:Fallback xmlns="">
            <p:pic>
              <p:nvPicPr>
                <p:cNvPr id="46" name="Ink 45">
                  <a:extLst>
                    <a:ext uri="{FF2B5EF4-FFF2-40B4-BE49-F238E27FC236}">
                      <a16:creationId xmlns:a16="http://schemas.microsoft.com/office/drawing/2014/main" id="{4D5AD636-CD61-44E4-A555-35C428F9ACB0}"/>
                    </a:ext>
                  </a:extLst>
                </p:cNvPr>
                <p:cNvPicPr/>
                <p:nvPr/>
              </p:nvPicPr>
              <p:blipFill>
                <a:blip r:embed="rId16"/>
                <a:stretch>
                  <a:fillRect/>
                </a:stretch>
              </p:blipFill>
              <p:spPr>
                <a:xfrm>
                  <a:off x="4521394" y="1558286"/>
                  <a:ext cx="1288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11077BEF-DA67-4E8E-B8C0-56665E67DCFC}"/>
                    </a:ext>
                  </a:extLst>
                </p14:cNvPr>
                <p14:cNvContentPartPr/>
                <p14:nvPr/>
              </p14:nvContentPartPr>
              <p14:xfrm>
                <a:off x="4467394" y="1736846"/>
                <a:ext cx="155520" cy="37080"/>
              </p14:xfrm>
            </p:contentPart>
          </mc:Choice>
          <mc:Fallback xmlns="">
            <p:pic>
              <p:nvPicPr>
                <p:cNvPr id="47" name="Ink 46">
                  <a:extLst>
                    <a:ext uri="{FF2B5EF4-FFF2-40B4-BE49-F238E27FC236}">
                      <a16:creationId xmlns:a16="http://schemas.microsoft.com/office/drawing/2014/main" id="{11077BEF-DA67-4E8E-B8C0-56665E67DCFC}"/>
                    </a:ext>
                  </a:extLst>
                </p:cNvPr>
                <p:cNvPicPr/>
                <p:nvPr/>
              </p:nvPicPr>
              <p:blipFill>
                <a:blip r:embed="rId18"/>
                <a:stretch>
                  <a:fillRect/>
                </a:stretch>
              </p:blipFill>
              <p:spPr>
                <a:xfrm>
                  <a:off x="4431754" y="1700846"/>
                  <a:ext cx="227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BD373D7C-B81C-485B-8A69-3DC2896EE62C}"/>
                    </a:ext>
                  </a:extLst>
                </p14:cNvPr>
                <p14:cNvContentPartPr/>
                <p14:nvPr/>
              </p14:nvContentPartPr>
              <p14:xfrm>
                <a:off x="4756114" y="1768886"/>
                <a:ext cx="204480" cy="272160"/>
              </p14:xfrm>
            </p:contentPart>
          </mc:Choice>
          <mc:Fallback xmlns="">
            <p:pic>
              <p:nvPicPr>
                <p:cNvPr id="48" name="Ink 47">
                  <a:extLst>
                    <a:ext uri="{FF2B5EF4-FFF2-40B4-BE49-F238E27FC236}">
                      <a16:creationId xmlns:a16="http://schemas.microsoft.com/office/drawing/2014/main" id="{BD373D7C-B81C-485B-8A69-3DC2896EE62C}"/>
                    </a:ext>
                  </a:extLst>
                </p:cNvPr>
                <p:cNvPicPr/>
                <p:nvPr/>
              </p:nvPicPr>
              <p:blipFill>
                <a:blip r:embed="rId20"/>
                <a:stretch>
                  <a:fillRect/>
                </a:stretch>
              </p:blipFill>
              <p:spPr>
                <a:xfrm>
                  <a:off x="4720114" y="1732886"/>
                  <a:ext cx="276120" cy="343800"/>
                </a:xfrm>
                <a:prstGeom prst="rect">
                  <a:avLst/>
                </a:prstGeom>
              </p:spPr>
            </p:pic>
          </mc:Fallback>
        </mc:AlternateContent>
      </p:grpSp>
      <p:grpSp>
        <p:nvGrpSpPr>
          <p:cNvPr id="52" name="Group 51">
            <a:extLst>
              <a:ext uri="{FF2B5EF4-FFF2-40B4-BE49-F238E27FC236}">
                <a16:creationId xmlns:a16="http://schemas.microsoft.com/office/drawing/2014/main" id="{954B21C1-4B6E-43B4-9AE4-4845FF4C0DAA}"/>
              </a:ext>
            </a:extLst>
          </p:cNvPr>
          <p:cNvGrpSpPr/>
          <p:nvPr/>
        </p:nvGrpSpPr>
        <p:grpSpPr>
          <a:xfrm>
            <a:off x="8100514" y="2989646"/>
            <a:ext cx="216360" cy="633240"/>
            <a:chOff x="8100514" y="2989646"/>
            <a:chExt cx="216360" cy="633240"/>
          </a:xfrm>
        </p:grpSpPr>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6476E59B-7BB5-493A-89E8-537C17CEC824}"/>
                    </a:ext>
                  </a:extLst>
                </p14:cNvPr>
                <p14:cNvContentPartPr/>
                <p14:nvPr/>
              </p14:nvContentPartPr>
              <p14:xfrm>
                <a:off x="8165674" y="2989646"/>
                <a:ext cx="32040" cy="538560"/>
              </p14:xfrm>
            </p:contentPart>
          </mc:Choice>
          <mc:Fallback xmlns="">
            <p:pic>
              <p:nvPicPr>
                <p:cNvPr id="50" name="Ink 49">
                  <a:extLst>
                    <a:ext uri="{FF2B5EF4-FFF2-40B4-BE49-F238E27FC236}">
                      <a16:creationId xmlns:a16="http://schemas.microsoft.com/office/drawing/2014/main" id="{6476E59B-7BB5-493A-89E8-537C17CEC824}"/>
                    </a:ext>
                  </a:extLst>
                </p:cNvPr>
                <p:cNvPicPr/>
                <p:nvPr/>
              </p:nvPicPr>
              <p:blipFill>
                <a:blip r:embed="rId22"/>
                <a:stretch>
                  <a:fillRect/>
                </a:stretch>
              </p:blipFill>
              <p:spPr>
                <a:xfrm>
                  <a:off x="8129674" y="2953646"/>
                  <a:ext cx="10368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8B747C64-236E-4D2A-926A-413631F1C6F2}"/>
                    </a:ext>
                  </a:extLst>
                </p14:cNvPr>
                <p14:cNvContentPartPr/>
                <p14:nvPr/>
              </p14:nvContentPartPr>
              <p14:xfrm>
                <a:off x="8100514" y="3407606"/>
                <a:ext cx="216360" cy="215280"/>
              </p14:xfrm>
            </p:contentPart>
          </mc:Choice>
          <mc:Fallback xmlns="">
            <p:pic>
              <p:nvPicPr>
                <p:cNvPr id="51" name="Ink 50">
                  <a:extLst>
                    <a:ext uri="{FF2B5EF4-FFF2-40B4-BE49-F238E27FC236}">
                      <a16:creationId xmlns:a16="http://schemas.microsoft.com/office/drawing/2014/main" id="{8B747C64-236E-4D2A-926A-413631F1C6F2}"/>
                    </a:ext>
                  </a:extLst>
                </p:cNvPr>
                <p:cNvPicPr/>
                <p:nvPr/>
              </p:nvPicPr>
              <p:blipFill>
                <a:blip r:embed="rId24"/>
                <a:stretch>
                  <a:fillRect/>
                </a:stretch>
              </p:blipFill>
              <p:spPr>
                <a:xfrm>
                  <a:off x="8064874" y="3371606"/>
                  <a:ext cx="288000" cy="286920"/>
                </a:xfrm>
                <a:prstGeom prst="rect">
                  <a:avLst/>
                </a:prstGeom>
              </p:spPr>
            </p:pic>
          </mc:Fallback>
        </mc:AlternateContent>
      </p:grpSp>
      <p:grpSp>
        <p:nvGrpSpPr>
          <p:cNvPr id="61" name="Group 60">
            <a:extLst>
              <a:ext uri="{FF2B5EF4-FFF2-40B4-BE49-F238E27FC236}">
                <a16:creationId xmlns:a16="http://schemas.microsoft.com/office/drawing/2014/main" id="{644B7866-C449-4BE6-8AA6-28D42197F08B}"/>
              </a:ext>
            </a:extLst>
          </p:cNvPr>
          <p:cNvGrpSpPr/>
          <p:nvPr/>
        </p:nvGrpSpPr>
        <p:grpSpPr>
          <a:xfrm>
            <a:off x="9387514" y="2824766"/>
            <a:ext cx="1116360" cy="703080"/>
            <a:chOff x="9387514" y="2824766"/>
            <a:chExt cx="1116360" cy="703080"/>
          </a:xfrm>
        </p:grpSpPr>
        <mc:AlternateContent xmlns:mc="http://schemas.openxmlformats.org/markup-compatibility/2006" xmlns:p14="http://schemas.microsoft.com/office/powerpoint/2010/main">
          <mc:Choice Requires="p14">
            <p:contentPart p14:bwMode="auto" r:id="rId25">
              <p14:nvContentPartPr>
                <p14:cNvPr id="54" name="Ink 53">
                  <a:extLst>
                    <a:ext uri="{FF2B5EF4-FFF2-40B4-BE49-F238E27FC236}">
                      <a16:creationId xmlns:a16="http://schemas.microsoft.com/office/drawing/2014/main" id="{83B8F2A1-30C2-4895-B24B-D6DCF837A125}"/>
                    </a:ext>
                  </a:extLst>
                </p14:cNvPr>
                <p14:cNvContentPartPr/>
                <p14:nvPr/>
              </p14:nvContentPartPr>
              <p14:xfrm>
                <a:off x="9387514" y="3294926"/>
                <a:ext cx="229680" cy="232920"/>
              </p14:xfrm>
            </p:contentPart>
          </mc:Choice>
          <mc:Fallback xmlns="">
            <p:pic>
              <p:nvPicPr>
                <p:cNvPr id="54" name="Ink 53">
                  <a:extLst>
                    <a:ext uri="{FF2B5EF4-FFF2-40B4-BE49-F238E27FC236}">
                      <a16:creationId xmlns:a16="http://schemas.microsoft.com/office/drawing/2014/main" id="{83B8F2A1-30C2-4895-B24B-D6DCF837A125}"/>
                    </a:ext>
                  </a:extLst>
                </p:cNvPr>
                <p:cNvPicPr/>
                <p:nvPr/>
              </p:nvPicPr>
              <p:blipFill>
                <a:blip r:embed="rId26"/>
                <a:stretch>
                  <a:fillRect/>
                </a:stretch>
              </p:blipFill>
              <p:spPr>
                <a:xfrm>
                  <a:off x="9351514" y="3259286"/>
                  <a:ext cx="301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A2A0D1FC-ADD5-487E-989F-5C492F2B1D93}"/>
                    </a:ext>
                  </a:extLst>
                </p14:cNvPr>
                <p14:cNvContentPartPr/>
                <p14:nvPr/>
              </p14:nvContentPartPr>
              <p14:xfrm>
                <a:off x="9771994" y="3225806"/>
                <a:ext cx="288000" cy="210240"/>
              </p14:xfrm>
            </p:contentPart>
          </mc:Choice>
          <mc:Fallback xmlns="">
            <p:pic>
              <p:nvPicPr>
                <p:cNvPr id="55" name="Ink 54">
                  <a:extLst>
                    <a:ext uri="{FF2B5EF4-FFF2-40B4-BE49-F238E27FC236}">
                      <a16:creationId xmlns:a16="http://schemas.microsoft.com/office/drawing/2014/main" id="{A2A0D1FC-ADD5-487E-989F-5C492F2B1D93}"/>
                    </a:ext>
                  </a:extLst>
                </p:cNvPr>
                <p:cNvPicPr/>
                <p:nvPr/>
              </p:nvPicPr>
              <p:blipFill>
                <a:blip r:embed="rId28"/>
                <a:stretch>
                  <a:fillRect/>
                </a:stretch>
              </p:blipFill>
              <p:spPr>
                <a:xfrm>
                  <a:off x="9735994" y="3190166"/>
                  <a:ext cx="3596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C4ED3D8B-8554-4479-8FE7-A265158F1B2F}"/>
                    </a:ext>
                  </a:extLst>
                </p14:cNvPr>
                <p14:cNvContentPartPr/>
                <p14:nvPr/>
              </p14:nvContentPartPr>
              <p14:xfrm>
                <a:off x="10173034" y="2824766"/>
                <a:ext cx="330840" cy="562680"/>
              </p14:xfrm>
            </p:contentPart>
          </mc:Choice>
          <mc:Fallback xmlns="">
            <p:pic>
              <p:nvPicPr>
                <p:cNvPr id="56" name="Ink 55">
                  <a:extLst>
                    <a:ext uri="{FF2B5EF4-FFF2-40B4-BE49-F238E27FC236}">
                      <a16:creationId xmlns:a16="http://schemas.microsoft.com/office/drawing/2014/main" id="{C4ED3D8B-8554-4479-8FE7-A265158F1B2F}"/>
                    </a:ext>
                  </a:extLst>
                </p:cNvPr>
                <p:cNvPicPr/>
                <p:nvPr/>
              </p:nvPicPr>
              <p:blipFill>
                <a:blip r:embed="rId30"/>
                <a:stretch>
                  <a:fillRect/>
                </a:stretch>
              </p:blipFill>
              <p:spPr>
                <a:xfrm>
                  <a:off x="10137394" y="2788766"/>
                  <a:ext cx="402480" cy="63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F7073CDE-AF09-491D-835A-1E1C5DE84F6D}"/>
                  </a:ext>
                </a:extLst>
              </p14:cNvPr>
              <p14:cNvContentPartPr/>
              <p14:nvPr/>
            </p14:nvContentPartPr>
            <p14:xfrm>
              <a:off x="9145234" y="3343166"/>
              <a:ext cx="93600" cy="299880"/>
            </p14:xfrm>
          </p:contentPart>
        </mc:Choice>
        <mc:Fallback xmlns="">
          <p:pic>
            <p:nvPicPr>
              <p:cNvPr id="67" name="Ink 66">
                <a:extLst>
                  <a:ext uri="{FF2B5EF4-FFF2-40B4-BE49-F238E27FC236}">
                    <a16:creationId xmlns:a16="http://schemas.microsoft.com/office/drawing/2014/main" id="{F7073CDE-AF09-491D-835A-1E1C5DE84F6D}"/>
                  </a:ext>
                </a:extLst>
              </p:cNvPr>
              <p:cNvPicPr/>
              <p:nvPr/>
            </p:nvPicPr>
            <p:blipFill>
              <a:blip r:embed="rId32"/>
              <a:stretch>
                <a:fillRect/>
              </a:stretch>
            </p:blipFill>
            <p:spPr>
              <a:xfrm>
                <a:off x="9109234" y="3307166"/>
                <a:ext cx="165240" cy="371520"/>
              </a:xfrm>
              <a:prstGeom prst="rect">
                <a:avLst/>
              </a:prstGeom>
            </p:spPr>
          </p:pic>
        </mc:Fallback>
      </mc:AlternateContent>
      <p:grpSp>
        <p:nvGrpSpPr>
          <p:cNvPr id="70" name="Group 69">
            <a:extLst>
              <a:ext uri="{FF2B5EF4-FFF2-40B4-BE49-F238E27FC236}">
                <a16:creationId xmlns:a16="http://schemas.microsoft.com/office/drawing/2014/main" id="{35D4BDE5-27A5-46BE-9375-965BED46DF33}"/>
              </a:ext>
            </a:extLst>
          </p:cNvPr>
          <p:cNvGrpSpPr/>
          <p:nvPr/>
        </p:nvGrpSpPr>
        <p:grpSpPr>
          <a:xfrm>
            <a:off x="9130474" y="3236966"/>
            <a:ext cx="178560" cy="403200"/>
            <a:chOff x="9130474" y="3236966"/>
            <a:chExt cx="178560" cy="403200"/>
          </a:xfrm>
        </p:grpSpPr>
        <mc:AlternateContent xmlns:mc="http://schemas.openxmlformats.org/markup-compatibility/2006" xmlns:p14="http://schemas.microsoft.com/office/powerpoint/2010/main">
          <mc:Choice Requires="p14">
            <p:contentPart p14:bwMode="auto" r:id="rId33">
              <p14:nvContentPartPr>
                <p14:cNvPr id="62" name="Ink 61">
                  <a:extLst>
                    <a:ext uri="{FF2B5EF4-FFF2-40B4-BE49-F238E27FC236}">
                      <a16:creationId xmlns:a16="http://schemas.microsoft.com/office/drawing/2014/main" id="{22BF2D56-AFA3-4D33-A780-3F06EB5CB74F}"/>
                    </a:ext>
                  </a:extLst>
                </p14:cNvPr>
                <p14:cNvContentPartPr/>
                <p14:nvPr/>
              </p14:nvContentPartPr>
              <p14:xfrm>
                <a:off x="9130474" y="3338126"/>
                <a:ext cx="91800" cy="302040"/>
              </p14:xfrm>
            </p:contentPart>
          </mc:Choice>
          <mc:Fallback xmlns="">
            <p:pic>
              <p:nvPicPr>
                <p:cNvPr id="62" name="Ink 61">
                  <a:extLst>
                    <a:ext uri="{FF2B5EF4-FFF2-40B4-BE49-F238E27FC236}">
                      <a16:creationId xmlns:a16="http://schemas.microsoft.com/office/drawing/2014/main" id="{22BF2D56-AFA3-4D33-A780-3F06EB5CB74F}"/>
                    </a:ext>
                  </a:extLst>
                </p:cNvPr>
                <p:cNvPicPr/>
                <p:nvPr/>
              </p:nvPicPr>
              <p:blipFill>
                <a:blip r:embed="rId34"/>
                <a:stretch>
                  <a:fillRect/>
                </a:stretch>
              </p:blipFill>
              <p:spPr>
                <a:xfrm>
                  <a:off x="9094474" y="3302486"/>
                  <a:ext cx="163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3" name="Ink 62">
                  <a:extLst>
                    <a:ext uri="{FF2B5EF4-FFF2-40B4-BE49-F238E27FC236}">
                      <a16:creationId xmlns:a16="http://schemas.microsoft.com/office/drawing/2014/main" id="{A780AF43-0B6F-40D2-9661-4E51444B00AE}"/>
                    </a:ext>
                  </a:extLst>
                </p14:cNvPr>
                <p14:cNvContentPartPr/>
                <p14:nvPr/>
              </p14:nvContentPartPr>
              <p14:xfrm>
                <a:off x="9189514" y="3289166"/>
                <a:ext cx="57240" cy="176400"/>
              </p14:xfrm>
            </p:contentPart>
          </mc:Choice>
          <mc:Fallback xmlns="">
            <p:pic>
              <p:nvPicPr>
                <p:cNvPr id="63" name="Ink 62">
                  <a:extLst>
                    <a:ext uri="{FF2B5EF4-FFF2-40B4-BE49-F238E27FC236}">
                      <a16:creationId xmlns:a16="http://schemas.microsoft.com/office/drawing/2014/main" id="{A780AF43-0B6F-40D2-9661-4E51444B00AE}"/>
                    </a:ext>
                  </a:extLst>
                </p:cNvPr>
                <p:cNvPicPr/>
                <p:nvPr/>
              </p:nvPicPr>
              <p:blipFill>
                <a:blip r:embed="rId36"/>
                <a:stretch>
                  <a:fillRect/>
                </a:stretch>
              </p:blipFill>
              <p:spPr>
                <a:xfrm>
                  <a:off x="9153514" y="3253166"/>
                  <a:ext cx="128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9" name="Ink 68">
                  <a:extLst>
                    <a:ext uri="{FF2B5EF4-FFF2-40B4-BE49-F238E27FC236}">
                      <a16:creationId xmlns:a16="http://schemas.microsoft.com/office/drawing/2014/main" id="{A5ED0FDB-B8DE-4429-B07E-A647487C45F8}"/>
                    </a:ext>
                  </a:extLst>
                </p14:cNvPr>
                <p14:cNvContentPartPr/>
                <p14:nvPr/>
              </p14:nvContentPartPr>
              <p14:xfrm>
                <a:off x="9192034" y="3236966"/>
                <a:ext cx="117000" cy="174960"/>
              </p14:xfrm>
            </p:contentPart>
          </mc:Choice>
          <mc:Fallback xmlns="">
            <p:pic>
              <p:nvPicPr>
                <p:cNvPr id="69" name="Ink 68">
                  <a:extLst>
                    <a:ext uri="{FF2B5EF4-FFF2-40B4-BE49-F238E27FC236}">
                      <a16:creationId xmlns:a16="http://schemas.microsoft.com/office/drawing/2014/main" id="{A5ED0FDB-B8DE-4429-B07E-A647487C45F8}"/>
                    </a:ext>
                  </a:extLst>
                </p:cNvPr>
                <p:cNvPicPr/>
                <p:nvPr/>
              </p:nvPicPr>
              <p:blipFill>
                <a:blip r:embed="rId38"/>
                <a:stretch>
                  <a:fillRect/>
                </a:stretch>
              </p:blipFill>
              <p:spPr>
                <a:xfrm>
                  <a:off x="9156394" y="3201326"/>
                  <a:ext cx="188640" cy="246600"/>
                </a:xfrm>
                <a:prstGeom prst="rect">
                  <a:avLst/>
                </a:prstGeom>
              </p:spPr>
            </p:pic>
          </mc:Fallback>
        </mc:AlternateContent>
      </p:grpSp>
      <p:grpSp>
        <p:nvGrpSpPr>
          <p:cNvPr id="79" name="Group 78">
            <a:extLst>
              <a:ext uri="{FF2B5EF4-FFF2-40B4-BE49-F238E27FC236}">
                <a16:creationId xmlns:a16="http://schemas.microsoft.com/office/drawing/2014/main" id="{E643F47D-00BE-47C2-9104-D667D1609D5E}"/>
              </a:ext>
            </a:extLst>
          </p:cNvPr>
          <p:cNvGrpSpPr/>
          <p:nvPr/>
        </p:nvGrpSpPr>
        <p:grpSpPr>
          <a:xfrm>
            <a:off x="793594" y="4662206"/>
            <a:ext cx="1503360" cy="608400"/>
            <a:chOff x="793594" y="4662206"/>
            <a:chExt cx="1503360" cy="608400"/>
          </a:xfrm>
        </p:grpSpPr>
        <mc:AlternateContent xmlns:mc="http://schemas.openxmlformats.org/markup-compatibility/2006" xmlns:p14="http://schemas.microsoft.com/office/powerpoint/2010/main">
          <mc:Choice Requires="p14">
            <p:contentPart p14:bwMode="auto" r:id="rId39">
              <p14:nvContentPartPr>
                <p14:cNvPr id="71" name="Ink 70">
                  <a:extLst>
                    <a:ext uri="{FF2B5EF4-FFF2-40B4-BE49-F238E27FC236}">
                      <a16:creationId xmlns:a16="http://schemas.microsoft.com/office/drawing/2014/main" id="{0FF0907A-1E97-49C7-974B-1A1A300C1F45}"/>
                    </a:ext>
                  </a:extLst>
                </p14:cNvPr>
                <p14:cNvContentPartPr/>
                <p14:nvPr/>
              </p14:nvContentPartPr>
              <p14:xfrm>
                <a:off x="793594" y="4751486"/>
                <a:ext cx="293400" cy="516960"/>
              </p14:xfrm>
            </p:contentPart>
          </mc:Choice>
          <mc:Fallback xmlns="">
            <p:pic>
              <p:nvPicPr>
                <p:cNvPr id="71" name="Ink 70">
                  <a:extLst>
                    <a:ext uri="{FF2B5EF4-FFF2-40B4-BE49-F238E27FC236}">
                      <a16:creationId xmlns:a16="http://schemas.microsoft.com/office/drawing/2014/main" id="{0FF0907A-1E97-49C7-974B-1A1A300C1F45}"/>
                    </a:ext>
                  </a:extLst>
                </p:cNvPr>
                <p:cNvPicPr/>
                <p:nvPr/>
              </p:nvPicPr>
              <p:blipFill>
                <a:blip r:embed="rId40"/>
                <a:stretch>
                  <a:fillRect/>
                </a:stretch>
              </p:blipFill>
              <p:spPr>
                <a:xfrm>
                  <a:off x="757594" y="4715486"/>
                  <a:ext cx="36504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2" name="Ink 71">
                  <a:extLst>
                    <a:ext uri="{FF2B5EF4-FFF2-40B4-BE49-F238E27FC236}">
                      <a16:creationId xmlns:a16="http://schemas.microsoft.com/office/drawing/2014/main" id="{4DF0A4D1-104A-43F5-91C4-CF4E2001E5F6}"/>
                    </a:ext>
                  </a:extLst>
                </p14:cNvPr>
                <p14:cNvContentPartPr/>
                <p14:nvPr/>
              </p14:nvContentPartPr>
              <p14:xfrm>
                <a:off x="856594" y="5067926"/>
                <a:ext cx="236160" cy="11520"/>
              </p14:xfrm>
            </p:contentPart>
          </mc:Choice>
          <mc:Fallback xmlns="">
            <p:pic>
              <p:nvPicPr>
                <p:cNvPr id="72" name="Ink 71">
                  <a:extLst>
                    <a:ext uri="{FF2B5EF4-FFF2-40B4-BE49-F238E27FC236}">
                      <a16:creationId xmlns:a16="http://schemas.microsoft.com/office/drawing/2014/main" id="{4DF0A4D1-104A-43F5-91C4-CF4E2001E5F6}"/>
                    </a:ext>
                  </a:extLst>
                </p:cNvPr>
                <p:cNvPicPr/>
                <p:nvPr/>
              </p:nvPicPr>
              <p:blipFill>
                <a:blip r:embed="rId42"/>
                <a:stretch>
                  <a:fillRect/>
                </a:stretch>
              </p:blipFill>
              <p:spPr>
                <a:xfrm>
                  <a:off x="820594" y="5032286"/>
                  <a:ext cx="307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AEDDA100-3F3A-42B1-9E47-D2A4BD079077}"/>
                    </a:ext>
                  </a:extLst>
                </p14:cNvPr>
                <p14:cNvContentPartPr/>
                <p14:nvPr/>
              </p14:nvContentPartPr>
              <p14:xfrm>
                <a:off x="1364914" y="4738526"/>
                <a:ext cx="323280" cy="532080"/>
              </p14:xfrm>
            </p:contentPart>
          </mc:Choice>
          <mc:Fallback xmlns="">
            <p:pic>
              <p:nvPicPr>
                <p:cNvPr id="74" name="Ink 73">
                  <a:extLst>
                    <a:ext uri="{FF2B5EF4-FFF2-40B4-BE49-F238E27FC236}">
                      <a16:creationId xmlns:a16="http://schemas.microsoft.com/office/drawing/2014/main" id="{AEDDA100-3F3A-42B1-9E47-D2A4BD079077}"/>
                    </a:ext>
                  </a:extLst>
                </p:cNvPr>
                <p:cNvPicPr/>
                <p:nvPr/>
              </p:nvPicPr>
              <p:blipFill>
                <a:blip r:embed="rId44"/>
                <a:stretch>
                  <a:fillRect/>
                </a:stretch>
              </p:blipFill>
              <p:spPr>
                <a:xfrm>
                  <a:off x="1328914" y="4702886"/>
                  <a:ext cx="39492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5" name="Ink 74">
                  <a:extLst>
                    <a:ext uri="{FF2B5EF4-FFF2-40B4-BE49-F238E27FC236}">
                      <a16:creationId xmlns:a16="http://schemas.microsoft.com/office/drawing/2014/main" id="{19F3A805-8375-491A-B6CE-38E68487A1AB}"/>
                    </a:ext>
                  </a:extLst>
                </p14:cNvPr>
                <p14:cNvContentPartPr/>
                <p14:nvPr/>
              </p14:nvContentPartPr>
              <p14:xfrm>
                <a:off x="1427194" y="5069366"/>
                <a:ext cx="284040" cy="15120"/>
              </p14:xfrm>
            </p:contentPart>
          </mc:Choice>
          <mc:Fallback xmlns="">
            <p:pic>
              <p:nvPicPr>
                <p:cNvPr id="75" name="Ink 74">
                  <a:extLst>
                    <a:ext uri="{FF2B5EF4-FFF2-40B4-BE49-F238E27FC236}">
                      <a16:creationId xmlns:a16="http://schemas.microsoft.com/office/drawing/2014/main" id="{19F3A805-8375-491A-B6CE-38E68487A1AB}"/>
                    </a:ext>
                  </a:extLst>
                </p:cNvPr>
                <p:cNvPicPr/>
                <p:nvPr/>
              </p:nvPicPr>
              <p:blipFill>
                <a:blip r:embed="rId46"/>
                <a:stretch>
                  <a:fillRect/>
                </a:stretch>
              </p:blipFill>
              <p:spPr>
                <a:xfrm>
                  <a:off x="1391194" y="5033366"/>
                  <a:ext cx="355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7" name="Ink 76">
                  <a:extLst>
                    <a:ext uri="{FF2B5EF4-FFF2-40B4-BE49-F238E27FC236}">
                      <a16:creationId xmlns:a16="http://schemas.microsoft.com/office/drawing/2014/main" id="{B675B68D-61D3-4B66-856B-338904A03A49}"/>
                    </a:ext>
                  </a:extLst>
                </p14:cNvPr>
                <p14:cNvContentPartPr/>
                <p14:nvPr/>
              </p14:nvContentPartPr>
              <p14:xfrm>
                <a:off x="1991674" y="4734566"/>
                <a:ext cx="46080" cy="448200"/>
              </p14:xfrm>
            </p:contentPart>
          </mc:Choice>
          <mc:Fallback xmlns="">
            <p:pic>
              <p:nvPicPr>
                <p:cNvPr id="77" name="Ink 76">
                  <a:extLst>
                    <a:ext uri="{FF2B5EF4-FFF2-40B4-BE49-F238E27FC236}">
                      <a16:creationId xmlns:a16="http://schemas.microsoft.com/office/drawing/2014/main" id="{B675B68D-61D3-4B66-856B-338904A03A49}"/>
                    </a:ext>
                  </a:extLst>
                </p:cNvPr>
                <p:cNvPicPr/>
                <p:nvPr/>
              </p:nvPicPr>
              <p:blipFill>
                <a:blip r:embed="rId48"/>
                <a:stretch>
                  <a:fillRect/>
                </a:stretch>
              </p:blipFill>
              <p:spPr>
                <a:xfrm>
                  <a:off x="1955674" y="4698926"/>
                  <a:ext cx="1177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8" name="Ink 77">
                  <a:extLst>
                    <a:ext uri="{FF2B5EF4-FFF2-40B4-BE49-F238E27FC236}">
                      <a16:creationId xmlns:a16="http://schemas.microsoft.com/office/drawing/2014/main" id="{C91911B5-85CB-4CC5-80AB-D69AE5E61147}"/>
                    </a:ext>
                  </a:extLst>
                </p14:cNvPr>
                <p14:cNvContentPartPr/>
                <p14:nvPr/>
              </p14:nvContentPartPr>
              <p14:xfrm>
                <a:off x="1998514" y="4662206"/>
                <a:ext cx="298440" cy="559440"/>
              </p14:xfrm>
            </p:contentPart>
          </mc:Choice>
          <mc:Fallback xmlns="">
            <p:pic>
              <p:nvPicPr>
                <p:cNvPr id="78" name="Ink 77">
                  <a:extLst>
                    <a:ext uri="{FF2B5EF4-FFF2-40B4-BE49-F238E27FC236}">
                      <a16:creationId xmlns:a16="http://schemas.microsoft.com/office/drawing/2014/main" id="{C91911B5-85CB-4CC5-80AB-D69AE5E61147}"/>
                    </a:ext>
                  </a:extLst>
                </p:cNvPr>
                <p:cNvPicPr/>
                <p:nvPr/>
              </p:nvPicPr>
              <p:blipFill>
                <a:blip r:embed="rId50"/>
                <a:stretch>
                  <a:fillRect/>
                </a:stretch>
              </p:blipFill>
              <p:spPr>
                <a:xfrm>
                  <a:off x="1962514" y="4626206"/>
                  <a:ext cx="370080" cy="631080"/>
                </a:xfrm>
                <a:prstGeom prst="rect">
                  <a:avLst/>
                </a:prstGeom>
              </p:spPr>
            </p:pic>
          </mc:Fallback>
        </mc:AlternateContent>
      </p:grpSp>
      <p:grpSp>
        <p:nvGrpSpPr>
          <p:cNvPr id="82" name="Group 81">
            <a:extLst>
              <a:ext uri="{FF2B5EF4-FFF2-40B4-BE49-F238E27FC236}">
                <a16:creationId xmlns:a16="http://schemas.microsoft.com/office/drawing/2014/main" id="{23A9725B-3D56-45DC-9127-4B0995DEFE14}"/>
              </a:ext>
            </a:extLst>
          </p:cNvPr>
          <p:cNvGrpSpPr/>
          <p:nvPr/>
        </p:nvGrpSpPr>
        <p:grpSpPr>
          <a:xfrm>
            <a:off x="2598274" y="4641326"/>
            <a:ext cx="291960" cy="556920"/>
            <a:chOff x="2598274" y="4641326"/>
            <a:chExt cx="291960" cy="556920"/>
          </a:xfrm>
        </p:grpSpPr>
        <mc:AlternateContent xmlns:mc="http://schemas.openxmlformats.org/markup-compatibility/2006" xmlns:p14="http://schemas.microsoft.com/office/powerpoint/2010/main">
          <mc:Choice Requires="p14">
            <p:contentPart p14:bwMode="auto" r:id="rId51">
              <p14:nvContentPartPr>
                <p14:cNvPr id="80" name="Ink 79">
                  <a:extLst>
                    <a:ext uri="{FF2B5EF4-FFF2-40B4-BE49-F238E27FC236}">
                      <a16:creationId xmlns:a16="http://schemas.microsoft.com/office/drawing/2014/main" id="{5FC33A7C-861C-4C9D-9B8A-CBCC14AEF22D}"/>
                    </a:ext>
                  </a:extLst>
                </p14:cNvPr>
                <p14:cNvContentPartPr/>
                <p14:nvPr/>
              </p14:nvContentPartPr>
              <p14:xfrm>
                <a:off x="2598274" y="4672646"/>
                <a:ext cx="18360" cy="522360"/>
              </p14:xfrm>
            </p:contentPart>
          </mc:Choice>
          <mc:Fallback xmlns="">
            <p:pic>
              <p:nvPicPr>
                <p:cNvPr id="80" name="Ink 79">
                  <a:extLst>
                    <a:ext uri="{FF2B5EF4-FFF2-40B4-BE49-F238E27FC236}">
                      <a16:creationId xmlns:a16="http://schemas.microsoft.com/office/drawing/2014/main" id="{5FC33A7C-861C-4C9D-9B8A-CBCC14AEF22D}"/>
                    </a:ext>
                  </a:extLst>
                </p:cNvPr>
                <p:cNvPicPr/>
                <p:nvPr/>
              </p:nvPicPr>
              <p:blipFill>
                <a:blip r:embed="rId52"/>
                <a:stretch>
                  <a:fillRect/>
                </a:stretch>
              </p:blipFill>
              <p:spPr>
                <a:xfrm>
                  <a:off x="2562634" y="4636646"/>
                  <a:ext cx="9000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1" name="Ink 80">
                  <a:extLst>
                    <a:ext uri="{FF2B5EF4-FFF2-40B4-BE49-F238E27FC236}">
                      <a16:creationId xmlns:a16="http://schemas.microsoft.com/office/drawing/2014/main" id="{622340D0-BC9C-4549-9058-DA8208400922}"/>
                    </a:ext>
                  </a:extLst>
                </p14:cNvPr>
                <p14:cNvContentPartPr/>
                <p14:nvPr/>
              </p14:nvContentPartPr>
              <p14:xfrm>
                <a:off x="2607994" y="4641326"/>
                <a:ext cx="282240" cy="556920"/>
              </p14:xfrm>
            </p:contentPart>
          </mc:Choice>
          <mc:Fallback xmlns="">
            <p:pic>
              <p:nvPicPr>
                <p:cNvPr id="81" name="Ink 80">
                  <a:extLst>
                    <a:ext uri="{FF2B5EF4-FFF2-40B4-BE49-F238E27FC236}">
                      <a16:creationId xmlns:a16="http://schemas.microsoft.com/office/drawing/2014/main" id="{622340D0-BC9C-4549-9058-DA8208400922}"/>
                    </a:ext>
                  </a:extLst>
                </p:cNvPr>
                <p:cNvPicPr/>
                <p:nvPr/>
              </p:nvPicPr>
              <p:blipFill>
                <a:blip r:embed="rId54"/>
                <a:stretch>
                  <a:fillRect/>
                </a:stretch>
              </p:blipFill>
              <p:spPr>
                <a:xfrm>
                  <a:off x="2572354" y="4605686"/>
                  <a:ext cx="353880" cy="628560"/>
                </a:xfrm>
                <a:prstGeom prst="rect">
                  <a:avLst/>
                </a:prstGeom>
              </p:spPr>
            </p:pic>
          </mc:Fallback>
        </mc:AlternateContent>
      </p:grpSp>
      <p:grpSp>
        <p:nvGrpSpPr>
          <p:cNvPr id="86" name="Group 85">
            <a:extLst>
              <a:ext uri="{FF2B5EF4-FFF2-40B4-BE49-F238E27FC236}">
                <a16:creationId xmlns:a16="http://schemas.microsoft.com/office/drawing/2014/main" id="{16486B8D-4A23-47F1-8C3F-2A304527A795}"/>
              </a:ext>
            </a:extLst>
          </p:cNvPr>
          <p:cNvGrpSpPr/>
          <p:nvPr/>
        </p:nvGrpSpPr>
        <p:grpSpPr>
          <a:xfrm>
            <a:off x="3169234" y="4576166"/>
            <a:ext cx="1352520" cy="585360"/>
            <a:chOff x="3169234" y="4576166"/>
            <a:chExt cx="1352520" cy="585360"/>
          </a:xfrm>
        </p:grpSpPr>
        <mc:AlternateContent xmlns:mc="http://schemas.openxmlformats.org/markup-compatibility/2006" xmlns:p14="http://schemas.microsoft.com/office/powerpoint/2010/main">
          <mc:Choice Requires="p14">
            <p:contentPart p14:bwMode="auto" r:id="rId55">
              <p14:nvContentPartPr>
                <p14:cNvPr id="83" name="Ink 82">
                  <a:extLst>
                    <a:ext uri="{FF2B5EF4-FFF2-40B4-BE49-F238E27FC236}">
                      <a16:creationId xmlns:a16="http://schemas.microsoft.com/office/drawing/2014/main" id="{B0E48AC8-932E-4F52-82C7-478D2288B9C0}"/>
                    </a:ext>
                  </a:extLst>
                </p14:cNvPr>
                <p14:cNvContentPartPr/>
                <p14:nvPr/>
              </p14:nvContentPartPr>
              <p14:xfrm>
                <a:off x="3169234" y="4631246"/>
                <a:ext cx="278640" cy="501480"/>
              </p14:xfrm>
            </p:contentPart>
          </mc:Choice>
          <mc:Fallback xmlns="">
            <p:pic>
              <p:nvPicPr>
                <p:cNvPr id="83" name="Ink 82">
                  <a:extLst>
                    <a:ext uri="{FF2B5EF4-FFF2-40B4-BE49-F238E27FC236}">
                      <a16:creationId xmlns:a16="http://schemas.microsoft.com/office/drawing/2014/main" id="{B0E48AC8-932E-4F52-82C7-478D2288B9C0}"/>
                    </a:ext>
                  </a:extLst>
                </p:cNvPr>
                <p:cNvPicPr/>
                <p:nvPr/>
              </p:nvPicPr>
              <p:blipFill>
                <a:blip r:embed="rId56"/>
                <a:stretch>
                  <a:fillRect/>
                </a:stretch>
              </p:blipFill>
              <p:spPr>
                <a:xfrm>
                  <a:off x="3133594" y="4595246"/>
                  <a:ext cx="35028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4" name="Ink 83">
                  <a:extLst>
                    <a:ext uri="{FF2B5EF4-FFF2-40B4-BE49-F238E27FC236}">
                      <a16:creationId xmlns:a16="http://schemas.microsoft.com/office/drawing/2014/main" id="{7EAB52E9-E918-49BA-8D2C-A209B470BF07}"/>
                    </a:ext>
                  </a:extLst>
                </p14:cNvPr>
                <p14:cNvContentPartPr/>
                <p14:nvPr/>
              </p14:nvContentPartPr>
              <p14:xfrm>
                <a:off x="3619954" y="4611446"/>
                <a:ext cx="394560" cy="520200"/>
              </p14:xfrm>
            </p:contentPart>
          </mc:Choice>
          <mc:Fallback xmlns="">
            <p:pic>
              <p:nvPicPr>
                <p:cNvPr id="84" name="Ink 83">
                  <a:extLst>
                    <a:ext uri="{FF2B5EF4-FFF2-40B4-BE49-F238E27FC236}">
                      <a16:creationId xmlns:a16="http://schemas.microsoft.com/office/drawing/2014/main" id="{7EAB52E9-E918-49BA-8D2C-A209B470BF07}"/>
                    </a:ext>
                  </a:extLst>
                </p:cNvPr>
                <p:cNvPicPr/>
                <p:nvPr/>
              </p:nvPicPr>
              <p:blipFill>
                <a:blip r:embed="rId58"/>
                <a:stretch>
                  <a:fillRect/>
                </a:stretch>
              </p:blipFill>
              <p:spPr>
                <a:xfrm>
                  <a:off x="3584314" y="4575806"/>
                  <a:ext cx="4662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5" name="Ink 84">
                  <a:extLst>
                    <a:ext uri="{FF2B5EF4-FFF2-40B4-BE49-F238E27FC236}">
                      <a16:creationId xmlns:a16="http://schemas.microsoft.com/office/drawing/2014/main" id="{9DACB399-F895-4C03-8F11-44536C9C966E}"/>
                    </a:ext>
                  </a:extLst>
                </p14:cNvPr>
                <p14:cNvContentPartPr/>
                <p14:nvPr/>
              </p14:nvContentPartPr>
              <p14:xfrm>
                <a:off x="4172194" y="4576166"/>
                <a:ext cx="349560" cy="585360"/>
              </p14:xfrm>
            </p:contentPart>
          </mc:Choice>
          <mc:Fallback xmlns="">
            <p:pic>
              <p:nvPicPr>
                <p:cNvPr id="85" name="Ink 84">
                  <a:extLst>
                    <a:ext uri="{FF2B5EF4-FFF2-40B4-BE49-F238E27FC236}">
                      <a16:creationId xmlns:a16="http://schemas.microsoft.com/office/drawing/2014/main" id="{9DACB399-F895-4C03-8F11-44536C9C966E}"/>
                    </a:ext>
                  </a:extLst>
                </p:cNvPr>
                <p:cNvPicPr/>
                <p:nvPr/>
              </p:nvPicPr>
              <p:blipFill>
                <a:blip r:embed="rId60"/>
                <a:stretch>
                  <a:fillRect/>
                </a:stretch>
              </p:blipFill>
              <p:spPr>
                <a:xfrm>
                  <a:off x="4136194" y="4540166"/>
                  <a:ext cx="421200" cy="657000"/>
                </a:xfrm>
                <a:prstGeom prst="rect">
                  <a:avLst/>
                </a:prstGeom>
              </p:spPr>
            </p:pic>
          </mc:Fallback>
        </mc:AlternateContent>
      </p:grpSp>
      <p:grpSp>
        <p:nvGrpSpPr>
          <p:cNvPr id="89" name="Group 88">
            <a:extLst>
              <a:ext uri="{FF2B5EF4-FFF2-40B4-BE49-F238E27FC236}">
                <a16:creationId xmlns:a16="http://schemas.microsoft.com/office/drawing/2014/main" id="{B6190CF5-581B-4EC7-A312-E51A9ADFD007}"/>
              </a:ext>
            </a:extLst>
          </p:cNvPr>
          <p:cNvGrpSpPr/>
          <p:nvPr/>
        </p:nvGrpSpPr>
        <p:grpSpPr>
          <a:xfrm>
            <a:off x="4868434" y="4548446"/>
            <a:ext cx="241200" cy="607320"/>
            <a:chOff x="4868434" y="4548446"/>
            <a:chExt cx="241200" cy="607320"/>
          </a:xfrm>
        </p:grpSpPr>
        <mc:AlternateContent xmlns:mc="http://schemas.openxmlformats.org/markup-compatibility/2006" xmlns:p14="http://schemas.microsoft.com/office/powerpoint/2010/main">
          <mc:Choice Requires="p14">
            <p:contentPart p14:bwMode="auto" r:id="rId61">
              <p14:nvContentPartPr>
                <p14:cNvPr id="87" name="Ink 86">
                  <a:extLst>
                    <a:ext uri="{FF2B5EF4-FFF2-40B4-BE49-F238E27FC236}">
                      <a16:creationId xmlns:a16="http://schemas.microsoft.com/office/drawing/2014/main" id="{0B3D0E2B-676D-4251-8E06-664B547CB30C}"/>
                    </a:ext>
                  </a:extLst>
                </p14:cNvPr>
                <p14:cNvContentPartPr/>
                <p14:nvPr/>
              </p14:nvContentPartPr>
              <p14:xfrm>
                <a:off x="4874914" y="4584446"/>
                <a:ext cx="21600" cy="571320"/>
              </p14:xfrm>
            </p:contentPart>
          </mc:Choice>
          <mc:Fallback xmlns="">
            <p:pic>
              <p:nvPicPr>
                <p:cNvPr id="87" name="Ink 86">
                  <a:extLst>
                    <a:ext uri="{FF2B5EF4-FFF2-40B4-BE49-F238E27FC236}">
                      <a16:creationId xmlns:a16="http://schemas.microsoft.com/office/drawing/2014/main" id="{0B3D0E2B-676D-4251-8E06-664B547CB30C}"/>
                    </a:ext>
                  </a:extLst>
                </p:cNvPr>
                <p:cNvPicPr/>
                <p:nvPr/>
              </p:nvPicPr>
              <p:blipFill>
                <a:blip r:embed="rId62"/>
                <a:stretch>
                  <a:fillRect/>
                </a:stretch>
              </p:blipFill>
              <p:spPr>
                <a:xfrm>
                  <a:off x="4838914" y="4548446"/>
                  <a:ext cx="9324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8" name="Ink 87">
                  <a:extLst>
                    <a:ext uri="{FF2B5EF4-FFF2-40B4-BE49-F238E27FC236}">
                      <a16:creationId xmlns:a16="http://schemas.microsoft.com/office/drawing/2014/main" id="{52ACF5C4-F22C-48A6-B285-E04876E7363D}"/>
                    </a:ext>
                  </a:extLst>
                </p14:cNvPr>
                <p14:cNvContentPartPr/>
                <p14:nvPr/>
              </p14:nvContentPartPr>
              <p14:xfrm>
                <a:off x="4868434" y="4548446"/>
                <a:ext cx="241200" cy="572040"/>
              </p14:xfrm>
            </p:contentPart>
          </mc:Choice>
          <mc:Fallback xmlns="">
            <p:pic>
              <p:nvPicPr>
                <p:cNvPr id="88" name="Ink 87">
                  <a:extLst>
                    <a:ext uri="{FF2B5EF4-FFF2-40B4-BE49-F238E27FC236}">
                      <a16:creationId xmlns:a16="http://schemas.microsoft.com/office/drawing/2014/main" id="{52ACF5C4-F22C-48A6-B285-E04876E7363D}"/>
                    </a:ext>
                  </a:extLst>
                </p:cNvPr>
                <p:cNvPicPr/>
                <p:nvPr/>
              </p:nvPicPr>
              <p:blipFill>
                <a:blip r:embed="rId64"/>
                <a:stretch>
                  <a:fillRect/>
                </a:stretch>
              </p:blipFill>
              <p:spPr>
                <a:xfrm>
                  <a:off x="4832794" y="4512446"/>
                  <a:ext cx="312840" cy="643680"/>
                </a:xfrm>
                <a:prstGeom prst="rect">
                  <a:avLst/>
                </a:prstGeom>
              </p:spPr>
            </p:pic>
          </mc:Fallback>
        </mc:AlternateContent>
      </p:grpSp>
      <p:grpSp>
        <p:nvGrpSpPr>
          <p:cNvPr id="97" name="Group 96">
            <a:extLst>
              <a:ext uri="{FF2B5EF4-FFF2-40B4-BE49-F238E27FC236}">
                <a16:creationId xmlns:a16="http://schemas.microsoft.com/office/drawing/2014/main" id="{763406CD-2297-4B9F-A84F-2BA24DFA5AFA}"/>
              </a:ext>
            </a:extLst>
          </p:cNvPr>
          <p:cNvGrpSpPr/>
          <p:nvPr/>
        </p:nvGrpSpPr>
        <p:grpSpPr>
          <a:xfrm>
            <a:off x="995554" y="3747806"/>
            <a:ext cx="1282320" cy="746280"/>
            <a:chOff x="995554" y="3747806"/>
            <a:chExt cx="1282320" cy="746280"/>
          </a:xfrm>
        </p:grpSpPr>
        <mc:AlternateContent xmlns:mc="http://schemas.openxmlformats.org/markup-compatibility/2006" xmlns:p14="http://schemas.microsoft.com/office/powerpoint/2010/main">
          <mc:Choice Requires="p14">
            <p:contentPart p14:bwMode="auto" r:id="rId65">
              <p14:nvContentPartPr>
                <p14:cNvPr id="90" name="Ink 89">
                  <a:extLst>
                    <a:ext uri="{FF2B5EF4-FFF2-40B4-BE49-F238E27FC236}">
                      <a16:creationId xmlns:a16="http://schemas.microsoft.com/office/drawing/2014/main" id="{ACA29490-1193-4409-B7C1-751292D0C816}"/>
                    </a:ext>
                  </a:extLst>
                </p14:cNvPr>
                <p14:cNvContentPartPr/>
                <p14:nvPr/>
              </p14:nvContentPartPr>
              <p14:xfrm>
                <a:off x="995554" y="4139846"/>
                <a:ext cx="245160" cy="294840"/>
              </p14:xfrm>
            </p:contentPart>
          </mc:Choice>
          <mc:Fallback xmlns="">
            <p:pic>
              <p:nvPicPr>
                <p:cNvPr id="90" name="Ink 89">
                  <a:extLst>
                    <a:ext uri="{FF2B5EF4-FFF2-40B4-BE49-F238E27FC236}">
                      <a16:creationId xmlns:a16="http://schemas.microsoft.com/office/drawing/2014/main" id="{ACA29490-1193-4409-B7C1-751292D0C816}"/>
                    </a:ext>
                  </a:extLst>
                </p:cNvPr>
                <p:cNvPicPr/>
                <p:nvPr/>
              </p:nvPicPr>
              <p:blipFill>
                <a:blip r:embed="rId66"/>
                <a:stretch>
                  <a:fillRect/>
                </a:stretch>
              </p:blipFill>
              <p:spPr>
                <a:xfrm>
                  <a:off x="959554" y="4103846"/>
                  <a:ext cx="3168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1" name="Ink 90">
                  <a:extLst>
                    <a:ext uri="{FF2B5EF4-FFF2-40B4-BE49-F238E27FC236}">
                      <a16:creationId xmlns:a16="http://schemas.microsoft.com/office/drawing/2014/main" id="{DA65052F-979B-4A4F-BB49-09AC134B9CD3}"/>
                    </a:ext>
                  </a:extLst>
                </p14:cNvPr>
                <p14:cNvContentPartPr/>
                <p14:nvPr/>
              </p14:nvContentPartPr>
              <p14:xfrm>
                <a:off x="1339714" y="3935006"/>
                <a:ext cx="6480" cy="12960"/>
              </p14:xfrm>
            </p:contentPart>
          </mc:Choice>
          <mc:Fallback xmlns="">
            <p:pic>
              <p:nvPicPr>
                <p:cNvPr id="91" name="Ink 90">
                  <a:extLst>
                    <a:ext uri="{FF2B5EF4-FFF2-40B4-BE49-F238E27FC236}">
                      <a16:creationId xmlns:a16="http://schemas.microsoft.com/office/drawing/2014/main" id="{DA65052F-979B-4A4F-BB49-09AC134B9CD3}"/>
                    </a:ext>
                  </a:extLst>
                </p:cNvPr>
                <p:cNvPicPr/>
                <p:nvPr/>
              </p:nvPicPr>
              <p:blipFill>
                <a:blip r:embed="rId68"/>
                <a:stretch>
                  <a:fillRect/>
                </a:stretch>
              </p:blipFill>
              <p:spPr>
                <a:xfrm>
                  <a:off x="1303714" y="3899006"/>
                  <a:ext cx="78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2" name="Ink 91">
                  <a:extLst>
                    <a:ext uri="{FF2B5EF4-FFF2-40B4-BE49-F238E27FC236}">
                      <a16:creationId xmlns:a16="http://schemas.microsoft.com/office/drawing/2014/main" id="{63C10132-1C8B-4C91-9C79-FC17A64A2535}"/>
                    </a:ext>
                  </a:extLst>
                </p14:cNvPr>
                <p14:cNvContentPartPr/>
                <p14:nvPr/>
              </p14:nvContentPartPr>
              <p14:xfrm>
                <a:off x="1389394" y="4175486"/>
                <a:ext cx="10440" cy="214920"/>
              </p14:xfrm>
            </p:contentPart>
          </mc:Choice>
          <mc:Fallback xmlns="">
            <p:pic>
              <p:nvPicPr>
                <p:cNvPr id="92" name="Ink 91">
                  <a:extLst>
                    <a:ext uri="{FF2B5EF4-FFF2-40B4-BE49-F238E27FC236}">
                      <a16:creationId xmlns:a16="http://schemas.microsoft.com/office/drawing/2014/main" id="{63C10132-1C8B-4C91-9C79-FC17A64A2535}"/>
                    </a:ext>
                  </a:extLst>
                </p:cNvPr>
                <p:cNvPicPr/>
                <p:nvPr/>
              </p:nvPicPr>
              <p:blipFill>
                <a:blip r:embed="rId70"/>
                <a:stretch>
                  <a:fillRect/>
                </a:stretch>
              </p:blipFill>
              <p:spPr>
                <a:xfrm>
                  <a:off x="1353394" y="4139486"/>
                  <a:ext cx="82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3" name="Ink 92">
                  <a:extLst>
                    <a:ext uri="{FF2B5EF4-FFF2-40B4-BE49-F238E27FC236}">
                      <a16:creationId xmlns:a16="http://schemas.microsoft.com/office/drawing/2014/main" id="{4A651E25-FEDE-4F04-9C32-9D8AF71F4BF1}"/>
                    </a:ext>
                  </a:extLst>
                </p14:cNvPr>
                <p14:cNvContentPartPr/>
                <p14:nvPr/>
              </p14:nvContentPartPr>
              <p14:xfrm>
                <a:off x="1546354" y="4116806"/>
                <a:ext cx="186120" cy="377280"/>
              </p14:xfrm>
            </p:contentPart>
          </mc:Choice>
          <mc:Fallback xmlns="">
            <p:pic>
              <p:nvPicPr>
                <p:cNvPr id="93" name="Ink 92">
                  <a:extLst>
                    <a:ext uri="{FF2B5EF4-FFF2-40B4-BE49-F238E27FC236}">
                      <a16:creationId xmlns:a16="http://schemas.microsoft.com/office/drawing/2014/main" id="{4A651E25-FEDE-4F04-9C32-9D8AF71F4BF1}"/>
                    </a:ext>
                  </a:extLst>
                </p:cNvPr>
                <p:cNvPicPr/>
                <p:nvPr/>
              </p:nvPicPr>
              <p:blipFill>
                <a:blip r:embed="rId72"/>
                <a:stretch>
                  <a:fillRect/>
                </a:stretch>
              </p:blipFill>
              <p:spPr>
                <a:xfrm>
                  <a:off x="1510714" y="4081166"/>
                  <a:ext cx="2577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4" name="Ink 93">
                  <a:extLst>
                    <a:ext uri="{FF2B5EF4-FFF2-40B4-BE49-F238E27FC236}">
                      <a16:creationId xmlns:a16="http://schemas.microsoft.com/office/drawing/2014/main" id="{EA293EC5-6C2C-4FD3-9336-23443AEA1987}"/>
                    </a:ext>
                  </a:extLst>
                </p14:cNvPr>
                <p14:cNvContentPartPr/>
                <p14:nvPr/>
              </p14:nvContentPartPr>
              <p14:xfrm>
                <a:off x="1767034" y="3768326"/>
                <a:ext cx="267480" cy="511560"/>
              </p14:xfrm>
            </p:contentPart>
          </mc:Choice>
          <mc:Fallback xmlns="">
            <p:pic>
              <p:nvPicPr>
                <p:cNvPr id="94" name="Ink 93">
                  <a:extLst>
                    <a:ext uri="{FF2B5EF4-FFF2-40B4-BE49-F238E27FC236}">
                      <a16:creationId xmlns:a16="http://schemas.microsoft.com/office/drawing/2014/main" id="{EA293EC5-6C2C-4FD3-9336-23443AEA1987}"/>
                    </a:ext>
                  </a:extLst>
                </p:cNvPr>
                <p:cNvPicPr/>
                <p:nvPr/>
              </p:nvPicPr>
              <p:blipFill>
                <a:blip r:embed="rId74"/>
                <a:stretch>
                  <a:fillRect/>
                </a:stretch>
              </p:blipFill>
              <p:spPr>
                <a:xfrm>
                  <a:off x="1731394" y="3732326"/>
                  <a:ext cx="33912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82975A98-E0E5-442F-A003-FF42A20D51E7}"/>
                    </a:ext>
                  </a:extLst>
                </p14:cNvPr>
                <p14:cNvContentPartPr/>
                <p14:nvPr/>
              </p14:nvContentPartPr>
              <p14:xfrm>
                <a:off x="2116954" y="3747806"/>
                <a:ext cx="57600" cy="496440"/>
              </p14:xfrm>
            </p:contentPart>
          </mc:Choice>
          <mc:Fallback xmlns="">
            <p:pic>
              <p:nvPicPr>
                <p:cNvPr id="95" name="Ink 94">
                  <a:extLst>
                    <a:ext uri="{FF2B5EF4-FFF2-40B4-BE49-F238E27FC236}">
                      <a16:creationId xmlns:a16="http://schemas.microsoft.com/office/drawing/2014/main" id="{82975A98-E0E5-442F-A003-FF42A20D51E7}"/>
                    </a:ext>
                  </a:extLst>
                </p:cNvPr>
                <p:cNvPicPr/>
                <p:nvPr/>
              </p:nvPicPr>
              <p:blipFill>
                <a:blip r:embed="rId76"/>
                <a:stretch>
                  <a:fillRect/>
                </a:stretch>
              </p:blipFill>
              <p:spPr>
                <a:xfrm>
                  <a:off x="2081314" y="3711806"/>
                  <a:ext cx="1292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6" name="Ink 95">
                  <a:extLst>
                    <a:ext uri="{FF2B5EF4-FFF2-40B4-BE49-F238E27FC236}">
                      <a16:creationId xmlns:a16="http://schemas.microsoft.com/office/drawing/2014/main" id="{C08677DF-783C-44D9-A139-0CE19B5EE398}"/>
                    </a:ext>
                  </a:extLst>
                </p14:cNvPr>
                <p14:cNvContentPartPr/>
                <p14:nvPr/>
              </p14:nvContentPartPr>
              <p14:xfrm>
                <a:off x="2052874" y="3977846"/>
                <a:ext cx="225000" cy="32760"/>
              </p14:xfrm>
            </p:contentPart>
          </mc:Choice>
          <mc:Fallback xmlns="">
            <p:pic>
              <p:nvPicPr>
                <p:cNvPr id="96" name="Ink 95">
                  <a:extLst>
                    <a:ext uri="{FF2B5EF4-FFF2-40B4-BE49-F238E27FC236}">
                      <a16:creationId xmlns:a16="http://schemas.microsoft.com/office/drawing/2014/main" id="{C08677DF-783C-44D9-A139-0CE19B5EE398}"/>
                    </a:ext>
                  </a:extLst>
                </p:cNvPr>
                <p:cNvPicPr/>
                <p:nvPr/>
              </p:nvPicPr>
              <p:blipFill>
                <a:blip r:embed="rId78"/>
                <a:stretch>
                  <a:fillRect/>
                </a:stretch>
              </p:blipFill>
              <p:spPr>
                <a:xfrm>
                  <a:off x="2016874" y="3942206"/>
                  <a:ext cx="296640" cy="104400"/>
                </a:xfrm>
                <a:prstGeom prst="rect">
                  <a:avLst/>
                </a:prstGeom>
              </p:spPr>
            </p:pic>
          </mc:Fallback>
        </mc:AlternateContent>
      </p:grpSp>
      <p:grpSp>
        <p:nvGrpSpPr>
          <p:cNvPr id="108" name="Group 107">
            <a:extLst>
              <a:ext uri="{FF2B5EF4-FFF2-40B4-BE49-F238E27FC236}">
                <a16:creationId xmlns:a16="http://schemas.microsoft.com/office/drawing/2014/main" id="{ED8D1BDC-4EB0-4201-A6BE-12B0184A49A5}"/>
              </a:ext>
            </a:extLst>
          </p:cNvPr>
          <p:cNvGrpSpPr/>
          <p:nvPr/>
        </p:nvGrpSpPr>
        <p:grpSpPr>
          <a:xfrm>
            <a:off x="2762434" y="3662486"/>
            <a:ext cx="1767240" cy="552240"/>
            <a:chOff x="2762434" y="3662486"/>
            <a:chExt cx="1767240" cy="552240"/>
          </a:xfrm>
        </p:grpSpPr>
        <mc:AlternateContent xmlns:mc="http://schemas.openxmlformats.org/markup-compatibility/2006" xmlns:p14="http://schemas.microsoft.com/office/powerpoint/2010/main">
          <mc:Choice Requires="p14">
            <p:contentPart p14:bwMode="auto" r:id="rId79">
              <p14:nvContentPartPr>
                <p14:cNvPr id="98" name="Ink 97">
                  <a:extLst>
                    <a:ext uri="{FF2B5EF4-FFF2-40B4-BE49-F238E27FC236}">
                      <a16:creationId xmlns:a16="http://schemas.microsoft.com/office/drawing/2014/main" id="{E49122FD-F190-439C-8638-046E34783680}"/>
                    </a:ext>
                  </a:extLst>
                </p14:cNvPr>
                <p14:cNvContentPartPr/>
                <p14:nvPr/>
              </p14:nvContentPartPr>
              <p14:xfrm>
                <a:off x="2762434" y="3931766"/>
                <a:ext cx="102960" cy="282960"/>
              </p14:xfrm>
            </p:contentPart>
          </mc:Choice>
          <mc:Fallback xmlns="">
            <p:pic>
              <p:nvPicPr>
                <p:cNvPr id="98" name="Ink 97">
                  <a:extLst>
                    <a:ext uri="{FF2B5EF4-FFF2-40B4-BE49-F238E27FC236}">
                      <a16:creationId xmlns:a16="http://schemas.microsoft.com/office/drawing/2014/main" id="{E49122FD-F190-439C-8638-046E34783680}"/>
                    </a:ext>
                  </a:extLst>
                </p:cNvPr>
                <p:cNvPicPr/>
                <p:nvPr/>
              </p:nvPicPr>
              <p:blipFill>
                <a:blip r:embed="rId80"/>
                <a:stretch>
                  <a:fillRect/>
                </a:stretch>
              </p:blipFill>
              <p:spPr>
                <a:xfrm>
                  <a:off x="2726794" y="3895766"/>
                  <a:ext cx="174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9" name="Ink 98">
                  <a:extLst>
                    <a:ext uri="{FF2B5EF4-FFF2-40B4-BE49-F238E27FC236}">
                      <a16:creationId xmlns:a16="http://schemas.microsoft.com/office/drawing/2014/main" id="{C4C237CA-9604-4822-807C-E88FDA51DBEF}"/>
                    </a:ext>
                  </a:extLst>
                </p14:cNvPr>
                <p14:cNvContentPartPr/>
                <p14:nvPr/>
              </p14:nvContentPartPr>
              <p14:xfrm>
                <a:off x="2989594" y="3932126"/>
                <a:ext cx="260280" cy="259560"/>
              </p14:xfrm>
            </p:contentPart>
          </mc:Choice>
          <mc:Fallback xmlns="">
            <p:pic>
              <p:nvPicPr>
                <p:cNvPr id="99" name="Ink 98">
                  <a:extLst>
                    <a:ext uri="{FF2B5EF4-FFF2-40B4-BE49-F238E27FC236}">
                      <a16:creationId xmlns:a16="http://schemas.microsoft.com/office/drawing/2014/main" id="{C4C237CA-9604-4822-807C-E88FDA51DBEF}"/>
                    </a:ext>
                  </a:extLst>
                </p:cNvPr>
                <p:cNvPicPr/>
                <p:nvPr/>
              </p:nvPicPr>
              <p:blipFill>
                <a:blip r:embed="rId82"/>
                <a:stretch>
                  <a:fillRect/>
                </a:stretch>
              </p:blipFill>
              <p:spPr>
                <a:xfrm>
                  <a:off x="2953954" y="3896126"/>
                  <a:ext cx="331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0" name="Ink 99">
                  <a:extLst>
                    <a:ext uri="{FF2B5EF4-FFF2-40B4-BE49-F238E27FC236}">
                      <a16:creationId xmlns:a16="http://schemas.microsoft.com/office/drawing/2014/main" id="{9B09CB95-AC23-4C5F-A2B5-C7F96E474D53}"/>
                    </a:ext>
                  </a:extLst>
                </p14:cNvPr>
                <p14:cNvContentPartPr/>
                <p14:nvPr/>
              </p14:nvContentPartPr>
              <p14:xfrm>
                <a:off x="3326554" y="3662486"/>
                <a:ext cx="74520" cy="472320"/>
              </p14:xfrm>
            </p:contentPart>
          </mc:Choice>
          <mc:Fallback xmlns="">
            <p:pic>
              <p:nvPicPr>
                <p:cNvPr id="100" name="Ink 99">
                  <a:extLst>
                    <a:ext uri="{FF2B5EF4-FFF2-40B4-BE49-F238E27FC236}">
                      <a16:creationId xmlns:a16="http://schemas.microsoft.com/office/drawing/2014/main" id="{9B09CB95-AC23-4C5F-A2B5-C7F96E474D53}"/>
                    </a:ext>
                  </a:extLst>
                </p:cNvPr>
                <p:cNvPicPr/>
                <p:nvPr/>
              </p:nvPicPr>
              <p:blipFill>
                <a:blip r:embed="rId84"/>
                <a:stretch>
                  <a:fillRect/>
                </a:stretch>
              </p:blipFill>
              <p:spPr>
                <a:xfrm>
                  <a:off x="3290554" y="3626846"/>
                  <a:ext cx="14616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1" name="Ink 100">
                  <a:extLst>
                    <a:ext uri="{FF2B5EF4-FFF2-40B4-BE49-F238E27FC236}">
                      <a16:creationId xmlns:a16="http://schemas.microsoft.com/office/drawing/2014/main" id="{55D7954C-4A36-4BD5-B272-892608F84ED1}"/>
                    </a:ext>
                  </a:extLst>
                </p14:cNvPr>
                <p14:cNvContentPartPr/>
                <p14:nvPr/>
              </p14:nvContentPartPr>
              <p14:xfrm>
                <a:off x="3271474" y="3854726"/>
                <a:ext cx="214560" cy="22320"/>
              </p14:xfrm>
            </p:contentPart>
          </mc:Choice>
          <mc:Fallback xmlns="">
            <p:pic>
              <p:nvPicPr>
                <p:cNvPr id="101" name="Ink 100">
                  <a:extLst>
                    <a:ext uri="{FF2B5EF4-FFF2-40B4-BE49-F238E27FC236}">
                      <a16:creationId xmlns:a16="http://schemas.microsoft.com/office/drawing/2014/main" id="{55D7954C-4A36-4BD5-B272-892608F84ED1}"/>
                    </a:ext>
                  </a:extLst>
                </p:cNvPr>
                <p:cNvPicPr/>
                <p:nvPr/>
              </p:nvPicPr>
              <p:blipFill>
                <a:blip r:embed="rId86"/>
                <a:stretch>
                  <a:fillRect/>
                </a:stretch>
              </p:blipFill>
              <p:spPr>
                <a:xfrm>
                  <a:off x="3235474" y="3819086"/>
                  <a:ext cx="286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2" name="Ink 101">
                  <a:extLst>
                    <a:ext uri="{FF2B5EF4-FFF2-40B4-BE49-F238E27FC236}">
                      <a16:creationId xmlns:a16="http://schemas.microsoft.com/office/drawing/2014/main" id="{34AE123B-E1C9-4282-981E-919C8F3348B5}"/>
                    </a:ext>
                  </a:extLst>
                </p14:cNvPr>
                <p14:cNvContentPartPr/>
                <p14:nvPr/>
              </p14:nvContentPartPr>
              <p14:xfrm>
                <a:off x="3564154" y="3846806"/>
                <a:ext cx="179640" cy="227160"/>
              </p14:xfrm>
            </p:contentPart>
          </mc:Choice>
          <mc:Fallback xmlns="">
            <p:pic>
              <p:nvPicPr>
                <p:cNvPr id="102" name="Ink 101">
                  <a:extLst>
                    <a:ext uri="{FF2B5EF4-FFF2-40B4-BE49-F238E27FC236}">
                      <a16:creationId xmlns:a16="http://schemas.microsoft.com/office/drawing/2014/main" id="{34AE123B-E1C9-4282-981E-919C8F3348B5}"/>
                    </a:ext>
                  </a:extLst>
                </p:cNvPr>
                <p:cNvPicPr/>
                <p:nvPr/>
              </p:nvPicPr>
              <p:blipFill>
                <a:blip r:embed="rId88"/>
                <a:stretch>
                  <a:fillRect/>
                </a:stretch>
              </p:blipFill>
              <p:spPr>
                <a:xfrm>
                  <a:off x="3528514" y="3811166"/>
                  <a:ext cx="2512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 name="Ink 102">
                  <a:extLst>
                    <a:ext uri="{FF2B5EF4-FFF2-40B4-BE49-F238E27FC236}">
                      <a16:creationId xmlns:a16="http://schemas.microsoft.com/office/drawing/2014/main" id="{03B8AFCC-2C15-4325-90B1-4DE94D4C7E29}"/>
                    </a:ext>
                  </a:extLst>
                </p14:cNvPr>
                <p14:cNvContentPartPr/>
                <p14:nvPr/>
              </p14:nvContentPartPr>
              <p14:xfrm>
                <a:off x="3853954" y="3822326"/>
                <a:ext cx="169920" cy="273960"/>
              </p14:xfrm>
            </p:contentPart>
          </mc:Choice>
          <mc:Fallback xmlns="">
            <p:pic>
              <p:nvPicPr>
                <p:cNvPr id="103" name="Ink 102">
                  <a:extLst>
                    <a:ext uri="{FF2B5EF4-FFF2-40B4-BE49-F238E27FC236}">
                      <a16:creationId xmlns:a16="http://schemas.microsoft.com/office/drawing/2014/main" id="{03B8AFCC-2C15-4325-90B1-4DE94D4C7E29}"/>
                    </a:ext>
                  </a:extLst>
                </p:cNvPr>
                <p:cNvPicPr/>
                <p:nvPr/>
              </p:nvPicPr>
              <p:blipFill>
                <a:blip r:embed="rId90"/>
                <a:stretch>
                  <a:fillRect/>
                </a:stretch>
              </p:blipFill>
              <p:spPr>
                <a:xfrm>
                  <a:off x="3818314" y="3786686"/>
                  <a:ext cx="241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Ink 103">
                  <a:extLst>
                    <a:ext uri="{FF2B5EF4-FFF2-40B4-BE49-F238E27FC236}">
                      <a16:creationId xmlns:a16="http://schemas.microsoft.com/office/drawing/2014/main" id="{5AFCF398-553A-4823-9DEF-ABB64E2EBBA0}"/>
                    </a:ext>
                  </a:extLst>
                </p14:cNvPr>
                <p14:cNvContentPartPr/>
                <p14:nvPr/>
              </p14:nvContentPartPr>
              <p14:xfrm>
                <a:off x="4107034" y="3802886"/>
                <a:ext cx="228960" cy="251640"/>
              </p14:xfrm>
            </p:contentPart>
          </mc:Choice>
          <mc:Fallback xmlns="">
            <p:pic>
              <p:nvPicPr>
                <p:cNvPr id="104" name="Ink 103">
                  <a:extLst>
                    <a:ext uri="{FF2B5EF4-FFF2-40B4-BE49-F238E27FC236}">
                      <a16:creationId xmlns:a16="http://schemas.microsoft.com/office/drawing/2014/main" id="{5AFCF398-553A-4823-9DEF-ABB64E2EBBA0}"/>
                    </a:ext>
                  </a:extLst>
                </p:cNvPr>
                <p:cNvPicPr/>
                <p:nvPr/>
              </p:nvPicPr>
              <p:blipFill>
                <a:blip r:embed="rId92"/>
                <a:stretch>
                  <a:fillRect/>
                </a:stretch>
              </p:blipFill>
              <p:spPr>
                <a:xfrm>
                  <a:off x="4071394" y="3767246"/>
                  <a:ext cx="3006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6" name="Ink 105">
                  <a:extLst>
                    <a:ext uri="{FF2B5EF4-FFF2-40B4-BE49-F238E27FC236}">
                      <a16:creationId xmlns:a16="http://schemas.microsoft.com/office/drawing/2014/main" id="{0B89143D-A36C-433B-84D3-F92A29A9A32D}"/>
                    </a:ext>
                  </a:extLst>
                </p14:cNvPr>
                <p14:cNvContentPartPr/>
                <p14:nvPr/>
              </p14:nvContentPartPr>
              <p14:xfrm>
                <a:off x="4477474" y="3784886"/>
                <a:ext cx="30240" cy="36000"/>
              </p14:xfrm>
            </p:contentPart>
          </mc:Choice>
          <mc:Fallback xmlns="">
            <p:pic>
              <p:nvPicPr>
                <p:cNvPr id="106" name="Ink 105">
                  <a:extLst>
                    <a:ext uri="{FF2B5EF4-FFF2-40B4-BE49-F238E27FC236}">
                      <a16:creationId xmlns:a16="http://schemas.microsoft.com/office/drawing/2014/main" id="{0B89143D-A36C-433B-84D3-F92A29A9A32D}"/>
                    </a:ext>
                  </a:extLst>
                </p:cNvPr>
                <p:cNvPicPr/>
                <p:nvPr/>
              </p:nvPicPr>
              <p:blipFill>
                <a:blip r:embed="rId94"/>
                <a:stretch>
                  <a:fillRect/>
                </a:stretch>
              </p:blipFill>
              <p:spPr>
                <a:xfrm>
                  <a:off x="4441834" y="3748886"/>
                  <a:ext cx="101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7" name="Ink 106">
                  <a:extLst>
                    <a:ext uri="{FF2B5EF4-FFF2-40B4-BE49-F238E27FC236}">
                      <a16:creationId xmlns:a16="http://schemas.microsoft.com/office/drawing/2014/main" id="{1CAA4EF4-95B6-4B8A-AEC1-BFA3703DB4A7}"/>
                    </a:ext>
                  </a:extLst>
                </p14:cNvPr>
                <p14:cNvContentPartPr/>
                <p14:nvPr/>
              </p14:nvContentPartPr>
              <p14:xfrm>
                <a:off x="4512394" y="3947966"/>
                <a:ext cx="17280" cy="40320"/>
              </p14:xfrm>
            </p:contentPart>
          </mc:Choice>
          <mc:Fallback xmlns="">
            <p:pic>
              <p:nvPicPr>
                <p:cNvPr id="107" name="Ink 106">
                  <a:extLst>
                    <a:ext uri="{FF2B5EF4-FFF2-40B4-BE49-F238E27FC236}">
                      <a16:creationId xmlns:a16="http://schemas.microsoft.com/office/drawing/2014/main" id="{1CAA4EF4-95B6-4B8A-AEC1-BFA3703DB4A7}"/>
                    </a:ext>
                  </a:extLst>
                </p:cNvPr>
                <p:cNvPicPr/>
                <p:nvPr/>
              </p:nvPicPr>
              <p:blipFill>
                <a:blip r:embed="rId96"/>
                <a:stretch>
                  <a:fillRect/>
                </a:stretch>
              </p:blipFill>
              <p:spPr>
                <a:xfrm>
                  <a:off x="4476754" y="3911966"/>
                  <a:ext cx="88920" cy="111960"/>
                </a:xfrm>
                <a:prstGeom prst="rect">
                  <a:avLst/>
                </a:prstGeom>
              </p:spPr>
            </p:pic>
          </mc:Fallback>
        </mc:AlternateContent>
      </p:grpSp>
      <p:grpSp>
        <p:nvGrpSpPr>
          <p:cNvPr id="114" name="Group 113">
            <a:extLst>
              <a:ext uri="{FF2B5EF4-FFF2-40B4-BE49-F238E27FC236}">
                <a16:creationId xmlns:a16="http://schemas.microsoft.com/office/drawing/2014/main" id="{7C9BDBF0-B4DA-48D1-8652-DC293AE3FE05}"/>
              </a:ext>
            </a:extLst>
          </p:cNvPr>
          <p:cNvGrpSpPr/>
          <p:nvPr/>
        </p:nvGrpSpPr>
        <p:grpSpPr>
          <a:xfrm>
            <a:off x="6291874" y="5439086"/>
            <a:ext cx="1351800" cy="450000"/>
            <a:chOff x="6291874" y="5439086"/>
            <a:chExt cx="1351800" cy="450000"/>
          </a:xfrm>
        </p:grpSpPr>
        <mc:AlternateContent xmlns:mc="http://schemas.openxmlformats.org/markup-compatibility/2006" xmlns:p14="http://schemas.microsoft.com/office/powerpoint/2010/main">
          <mc:Choice Requires="p14">
            <p:contentPart p14:bwMode="auto" r:id="rId97">
              <p14:nvContentPartPr>
                <p14:cNvPr id="109" name="Ink 108">
                  <a:extLst>
                    <a:ext uri="{FF2B5EF4-FFF2-40B4-BE49-F238E27FC236}">
                      <a16:creationId xmlns:a16="http://schemas.microsoft.com/office/drawing/2014/main" id="{62DAF79E-83CB-4E90-A4FA-CBB8D6504871}"/>
                    </a:ext>
                  </a:extLst>
                </p14:cNvPr>
                <p14:cNvContentPartPr/>
                <p14:nvPr/>
              </p14:nvContentPartPr>
              <p14:xfrm>
                <a:off x="6291874" y="5439086"/>
                <a:ext cx="297360" cy="400680"/>
              </p14:xfrm>
            </p:contentPart>
          </mc:Choice>
          <mc:Fallback xmlns="">
            <p:pic>
              <p:nvPicPr>
                <p:cNvPr id="109" name="Ink 108">
                  <a:extLst>
                    <a:ext uri="{FF2B5EF4-FFF2-40B4-BE49-F238E27FC236}">
                      <a16:creationId xmlns:a16="http://schemas.microsoft.com/office/drawing/2014/main" id="{62DAF79E-83CB-4E90-A4FA-CBB8D6504871}"/>
                    </a:ext>
                  </a:extLst>
                </p:cNvPr>
                <p:cNvPicPr/>
                <p:nvPr/>
              </p:nvPicPr>
              <p:blipFill>
                <a:blip r:embed="rId98"/>
                <a:stretch>
                  <a:fillRect/>
                </a:stretch>
              </p:blipFill>
              <p:spPr>
                <a:xfrm>
                  <a:off x="6255874" y="5403086"/>
                  <a:ext cx="369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0" name="Ink 109">
                  <a:extLst>
                    <a:ext uri="{FF2B5EF4-FFF2-40B4-BE49-F238E27FC236}">
                      <a16:creationId xmlns:a16="http://schemas.microsoft.com/office/drawing/2014/main" id="{65BFFD66-2874-4882-A6C6-5E5996D7CF1E}"/>
                    </a:ext>
                  </a:extLst>
                </p14:cNvPr>
                <p14:cNvContentPartPr/>
                <p14:nvPr/>
              </p14:nvContentPartPr>
              <p14:xfrm>
                <a:off x="6649354" y="5618726"/>
                <a:ext cx="187920" cy="241200"/>
              </p14:xfrm>
            </p:contentPart>
          </mc:Choice>
          <mc:Fallback xmlns="">
            <p:pic>
              <p:nvPicPr>
                <p:cNvPr id="110" name="Ink 109">
                  <a:extLst>
                    <a:ext uri="{FF2B5EF4-FFF2-40B4-BE49-F238E27FC236}">
                      <a16:creationId xmlns:a16="http://schemas.microsoft.com/office/drawing/2014/main" id="{65BFFD66-2874-4882-A6C6-5E5996D7CF1E}"/>
                    </a:ext>
                  </a:extLst>
                </p:cNvPr>
                <p:cNvPicPr/>
                <p:nvPr/>
              </p:nvPicPr>
              <p:blipFill>
                <a:blip r:embed="rId100"/>
                <a:stretch>
                  <a:fillRect/>
                </a:stretch>
              </p:blipFill>
              <p:spPr>
                <a:xfrm>
                  <a:off x="6613354" y="5583086"/>
                  <a:ext cx="2595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1" name="Ink 110">
                  <a:extLst>
                    <a:ext uri="{FF2B5EF4-FFF2-40B4-BE49-F238E27FC236}">
                      <a16:creationId xmlns:a16="http://schemas.microsoft.com/office/drawing/2014/main" id="{90E606CE-0531-455F-8F32-AF0D3ED08678}"/>
                    </a:ext>
                  </a:extLst>
                </p14:cNvPr>
                <p14:cNvContentPartPr/>
                <p14:nvPr/>
              </p14:nvContentPartPr>
              <p14:xfrm>
                <a:off x="6919714" y="5640326"/>
                <a:ext cx="141480" cy="222120"/>
              </p14:xfrm>
            </p:contentPart>
          </mc:Choice>
          <mc:Fallback xmlns="">
            <p:pic>
              <p:nvPicPr>
                <p:cNvPr id="111" name="Ink 110">
                  <a:extLst>
                    <a:ext uri="{FF2B5EF4-FFF2-40B4-BE49-F238E27FC236}">
                      <a16:creationId xmlns:a16="http://schemas.microsoft.com/office/drawing/2014/main" id="{90E606CE-0531-455F-8F32-AF0D3ED08678}"/>
                    </a:ext>
                  </a:extLst>
                </p:cNvPr>
                <p:cNvPicPr/>
                <p:nvPr/>
              </p:nvPicPr>
              <p:blipFill>
                <a:blip r:embed="rId102"/>
                <a:stretch>
                  <a:fillRect/>
                </a:stretch>
              </p:blipFill>
              <p:spPr>
                <a:xfrm>
                  <a:off x="6883714" y="5604686"/>
                  <a:ext cx="2131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2" name="Ink 111">
                  <a:extLst>
                    <a:ext uri="{FF2B5EF4-FFF2-40B4-BE49-F238E27FC236}">
                      <a16:creationId xmlns:a16="http://schemas.microsoft.com/office/drawing/2014/main" id="{8446A698-0426-4AA2-84BE-131BE7D49546}"/>
                    </a:ext>
                  </a:extLst>
                </p14:cNvPr>
                <p14:cNvContentPartPr/>
                <p14:nvPr/>
              </p14:nvContentPartPr>
              <p14:xfrm>
                <a:off x="7170634" y="5621246"/>
                <a:ext cx="176760" cy="227520"/>
              </p14:xfrm>
            </p:contentPart>
          </mc:Choice>
          <mc:Fallback xmlns="">
            <p:pic>
              <p:nvPicPr>
                <p:cNvPr id="112" name="Ink 111">
                  <a:extLst>
                    <a:ext uri="{FF2B5EF4-FFF2-40B4-BE49-F238E27FC236}">
                      <a16:creationId xmlns:a16="http://schemas.microsoft.com/office/drawing/2014/main" id="{8446A698-0426-4AA2-84BE-131BE7D49546}"/>
                    </a:ext>
                  </a:extLst>
                </p:cNvPr>
                <p:cNvPicPr/>
                <p:nvPr/>
              </p:nvPicPr>
              <p:blipFill>
                <a:blip r:embed="rId104"/>
                <a:stretch>
                  <a:fillRect/>
                </a:stretch>
              </p:blipFill>
              <p:spPr>
                <a:xfrm>
                  <a:off x="7134994" y="5585246"/>
                  <a:ext cx="2484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3" name="Ink 112">
                  <a:extLst>
                    <a:ext uri="{FF2B5EF4-FFF2-40B4-BE49-F238E27FC236}">
                      <a16:creationId xmlns:a16="http://schemas.microsoft.com/office/drawing/2014/main" id="{0EA05B7B-DADF-4C62-9FDB-49C1387C5635}"/>
                    </a:ext>
                  </a:extLst>
                </p14:cNvPr>
                <p14:cNvContentPartPr/>
                <p14:nvPr/>
              </p14:nvContentPartPr>
              <p14:xfrm>
                <a:off x="7459714" y="5640686"/>
                <a:ext cx="183960" cy="248400"/>
              </p14:xfrm>
            </p:contentPart>
          </mc:Choice>
          <mc:Fallback xmlns="">
            <p:pic>
              <p:nvPicPr>
                <p:cNvPr id="113" name="Ink 112">
                  <a:extLst>
                    <a:ext uri="{FF2B5EF4-FFF2-40B4-BE49-F238E27FC236}">
                      <a16:creationId xmlns:a16="http://schemas.microsoft.com/office/drawing/2014/main" id="{0EA05B7B-DADF-4C62-9FDB-49C1387C5635}"/>
                    </a:ext>
                  </a:extLst>
                </p:cNvPr>
                <p:cNvPicPr/>
                <p:nvPr/>
              </p:nvPicPr>
              <p:blipFill>
                <a:blip r:embed="rId106"/>
                <a:stretch>
                  <a:fillRect/>
                </a:stretch>
              </p:blipFill>
              <p:spPr>
                <a:xfrm>
                  <a:off x="7423714" y="5604686"/>
                  <a:ext cx="255600" cy="320040"/>
                </a:xfrm>
                <a:prstGeom prst="rect">
                  <a:avLst/>
                </a:prstGeom>
              </p:spPr>
            </p:pic>
          </mc:Fallback>
        </mc:AlternateContent>
      </p:grpSp>
      <p:grpSp>
        <p:nvGrpSpPr>
          <p:cNvPr id="119" name="Group 118">
            <a:extLst>
              <a:ext uri="{FF2B5EF4-FFF2-40B4-BE49-F238E27FC236}">
                <a16:creationId xmlns:a16="http://schemas.microsoft.com/office/drawing/2014/main" id="{E98F547A-47E0-4383-9C2D-513248D06E05}"/>
              </a:ext>
            </a:extLst>
          </p:cNvPr>
          <p:cNvGrpSpPr/>
          <p:nvPr/>
        </p:nvGrpSpPr>
        <p:grpSpPr>
          <a:xfrm>
            <a:off x="8167474" y="5282126"/>
            <a:ext cx="709920" cy="582120"/>
            <a:chOff x="8167474" y="5282126"/>
            <a:chExt cx="709920" cy="582120"/>
          </a:xfrm>
        </p:grpSpPr>
        <mc:AlternateContent xmlns:mc="http://schemas.openxmlformats.org/markup-compatibility/2006" xmlns:p14="http://schemas.microsoft.com/office/powerpoint/2010/main">
          <mc:Choice Requires="p14">
            <p:contentPart p14:bwMode="auto" r:id="rId107">
              <p14:nvContentPartPr>
                <p14:cNvPr id="115" name="Ink 114">
                  <a:extLst>
                    <a:ext uri="{FF2B5EF4-FFF2-40B4-BE49-F238E27FC236}">
                      <a16:creationId xmlns:a16="http://schemas.microsoft.com/office/drawing/2014/main" id="{E16A217C-2033-47A6-88BD-B521AFF8DDD8}"/>
                    </a:ext>
                  </a:extLst>
                </p14:cNvPr>
                <p14:cNvContentPartPr/>
                <p14:nvPr/>
              </p14:nvContentPartPr>
              <p14:xfrm>
                <a:off x="8167474" y="5582366"/>
                <a:ext cx="168480" cy="281880"/>
              </p14:xfrm>
            </p:contentPart>
          </mc:Choice>
          <mc:Fallback xmlns="">
            <p:pic>
              <p:nvPicPr>
                <p:cNvPr id="115" name="Ink 114">
                  <a:extLst>
                    <a:ext uri="{FF2B5EF4-FFF2-40B4-BE49-F238E27FC236}">
                      <a16:creationId xmlns:a16="http://schemas.microsoft.com/office/drawing/2014/main" id="{E16A217C-2033-47A6-88BD-B521AFF8DDD8}"/>
                    </a:ext>
                  </a:extLst>
                </p:cNvPr>
                <p:cNvPicPr/>
                <p:nvPr/>
              </p:nvPicPr>
              <p:blipFill>
                <a:blip r:embed="rId108"/>
                <a:stretch>
                  <a:fillRect/>
                </a:stretch>
              </p:blipFill>
              <p:spPr>
                <a:xfrm>
                  <a:off x="8131834" y="5546726"/>
                  <a:ext cx="240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6" name="Ink 115">
                  <a:extLst>
                    <a:ext uri="{FF2B5EF4-FFF2-40B4-BE49-F238E27FC236}">
                      <a16:creationId xmlns:a16="http://schemas.microsoft.com/office/drawing/2014/main" id="{1F553758-6A6E-46AD-AB8A-5F66B07BF6CB}"/>
                    </a:ext>
                  </a:extLst>
                </p14:cNvPr>
                <p14:cNvContentPartPr/>
                <p14:nvPr/>
              </p14:nvContentPartPr>
              <p14:xfrm>
                <a:off x="8432434" y="5594246"/>
                <a:ext cx="172440" cy="198720"/>
              </p14:xfrm>
            </p:contentPart>
          </mc:Choice>
          <mc:Fallback xmlns="">
            <p:pic>
              <p:nvPicPr>
                <p:cNvPr id="116" name="Ink 115">
                  <a:extLst>
                    <a:ext uri="{FF2B5EF4-FFF2-40B4-BE49-F238E27FC236}">
                      <a16:creationId xmlns:a16="http://schemas.microsoft.com/office/drawing/2014/main" id="{1F553758-6A6E-46AD-AB8A-5F66B07BF6CB}"/>
                    </a:ext>
                  </a:extLst>
                </p:cNvPr>
                <p:cNvPicPr/>
                <p:nvPr/>
              </p:nvPicPr>
              <p:blipFill>
                <a:blip r:embed="rId110"/>
                <a:stretch>
                  <a:fillRect/>
                </a:stretch>
              </p:blipFill>
              <p:spPr>
                <a:xfrm>
                  <a:off x="8396434" y="5558246"/>
                  <a:ext cx="244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7" name="Ink 116">
                  <a:extLst>
                    <a:ext uri="{FF2B5EF4-FFF2-40B4-BE49-F238E27FC236}">
                      <a16:creationId xmlns:a16="http://schemas.microsoft.com/office/drawing/2014/main" id="{105A81DE-7E6B-4F64-A6F5-7ADB520236F4}"/>
                    </a:ext>
                  </a:extLst>
                </p14:cNvPr>
                <p14:cNvContentPartPr/>
                <p14:nvPr/>
              </p14:nvContentPartPr>
              <p14:xfrm>
                <a:off x="8760754" y="5282126"/>
                <a:ext cx="47520" cy="452160"/>
              </p14:xfrm>
            </p:contentPart>
          </mc:Choice>
          <mc:Fallback xmlns="">
            <p:pic>
              <p:nvPicPr>
                <p:cNvPr id="117" name="Ink 116">
                  <a:extLst>
                    <a:ext uri="{FF2B5EF4-FFF2-40B4-BE49-F238E27FC236}">
                      <a16:creationId xmlns:a16="http://schemas.microsoft.com/office/drawing/2014/main" id="{105A81DE-7E6B-4F64-A6F5-7ADB520236F4}"/>
                    </a:ext>
                  </a:extLst>
                </p:cNvPr>
                <p:cNvPicPr/>
                <p:nvPr/>
              </p:nvPicPr>
              <p:blipFill>
                <a:blip r:embed="rId112"/>
                <a:stretch>
                  <a:fillRect/>
                </a:stretch>
              </p:blipFill>
              <p:spPr>
                <a:xfrm>
                  <a:off x="8724754" y="5246486"/>
                  <a:ext cx="1191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8" name="Ink 117">
                  <a:extLst>
                    <a:ext uri="{FF2B5EF4-FFF2-40B4-BE49-F238E27FC236}">
                      <a16:creationId xmlns:a16="http://schemas.microsoft.com/office/drawing/2014/main" id="{C4B13FBE-761D-40F0-9AFB-4592B3F7EF7A}"/>
                    </a:ext>
                  </a:extLst>
                </p14:cNvPr>
                <p14:cNvContentPartPr/>
                <p14:nvPr/>
              </p14:nvContentPartPr>
              <p14:xfrm>
                <a:off x="8686234" y="5468606"/>
                <a:ext cx="191160" cy="22320"/>
              </p14:xfrm>
            </p:contentPart>
          </mc:Choice>
          <mc:Fallback xmlns="">
            <p:pic>
              <p:nvPicPr>
                <p:cNvPr id="118" name="Ink 117">
                  <a:extLst>
                    <a:ext uri="{FF2B5EF4-FFF2-40B4-BE49-F238E27FC236}">
                      <a16:creationId xmlns:a16="http://schemas.microsoft.com/office/drawing/2014/main" id="{C4B13FBE-761D-40F0-9AFB-4592B3F7EF7A}"/>
                    </a:ext>
                  </a:extLst>
                </p:cNvPr>
                <p:cNvPicPr/>
                <p:nvPr/>
              </p:nvPicPr>
              <p:blipFill>
                <a:blip r:embed="rId114"/>
                <a:stretch>
                  <a:fillRect/>
                </a:stretch>
              </p:blipFill>
              <p:spPr>
                <a:xfrm>
                  <a:off x="8650594" y="5432966"/>
                  <a:ext cx="262800" cy="93960"/>
                </a:xfrm>
                <a:prstGeom prst="rect">
                  <a:avLst/>
                </a:prstGeom>
              </p:spPr>
            </p:pic>
          </mc:Fallback>
        </mc:AlternateContent>
      </p:grpSp>
      <p:grpSp>
        <p:nvGrpSpPr>
          <p:cNvPr id="123" name="Group 122">
            <a:extLst>
              <a:ext uri="{FF2B5EF4-FFF2-40B4-BE49-F238E27FC236}">
                <a16:creationId xmlns:a16="http://schemas.microsoft.com/office/drawing/2014/main" id="{377E70AD-6DBD-40AB-8E5F-A776E214CFE5}"/>
              </a:ext>
            </a:extLst>
          </p:cNvPr>
          <p:cNvGrpSpPr/>
          <p:nvPr/>
        </p:nvGrpSpPr>
        <p:grpSpPr>
          <a:xfrm>
            <a:off x="9345394" y="5230646"/>
            <a:ext cx="472680" cy="536760"/>
            <a:chOff x="9345394" y="5230646"/>
            <a:chExt cx="472680" cy="536760"/>
          </a:xfrm>
        </p:grpSpPr>
        <mc:AlternateContent xmlns:mc="http://schemas.openxmlformats.org/markup-compatibility/2006" xmlns:p14="http://schemas.microsoft.com/office/powerpoint/2010/main">
          <mc:Choice Requires="p14">
            <p:contentPart p14:bwMode="auto" r:id="rId115">
              <p14:nvContentPartPr>
                <p14:cNvPr id="120" name="Ink 119">
                  <a:extLst>
                    <a:ext uri="{FF2B5EF4-FFF2-40B4-BE49-F238E27FC236}">
                      <a16:creationId xmlns:a16="http://schemas.microsoft.com/office/drawing/2014/main" id="{6DC23111-C8B2-4986-9C8C-657EF588626F}"/>
                    </a:ext>
                  </a:extLst>
                </p14:cNvPr>
                <p14:cNvContentPartPr/>
                <p14:nvPr/>
              </p14:nvContentPartPr>
              <p14:xfrm>
                <a:off x="9345394" y="5512166"/>
                <a:ext cx="109800" cy="252720"/>
              </p14:xfrm>
            </p:contentPart>
          </mc:Choice>
          <mc:Fallback xmlns="">
            <p:pic>
              <p:nvPicPr>
                <p:cNvPr id="120" name="Ink 119">
                  <a:extLst>
                    <a:ext uri="{FF2B5EF4-FFF2-40B4-BE49-F238E27FC236}">
                      <a16:creationId xmlns:a16="http://schemas.microsoft.com/office/drawing/2014/main" id="{6DC23111-C8B2-4986-9C8C-657EF588626F}"/>
                    </a:ext>
                  </a:extLst>
                </p:cNvPr>
                <p:cNvPicPr/>
                <p:nvPr/>
              </p:nvPicPr>
              <p:blipFill>
                <a:blip r:embed="rId116"/>
                <a:stretch>
                  <a:fillRect/>
                </a:stretch>
              </p:blipFill>
              <p:spPr>
                <a:xfrm>
                  <a:off x="9309394" y="5476166"/>
                  <a:ext cx="181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1" name="Ink 120">
                  <a:extLst>
                    <a:ext uri="{FF2B5EF4-FFF2-40B4-BE49-F238E27FC236}">
                      <a16:creationId xmlns:a16="http://schemas.microsoft.com/office/drawing/2014/main" id="{F33B44B1-AC64-46A5-8198-DB34DA9DBF44}"/>
                    </a:ext>
                  </a:extLst>
                </p14:cNvPr>
                <p14:cNvContentPartPr/>
                <p14:nvPr/>
              </p14:nvContentPartPr>
              <p14:xfrm>
                <a:off x="9630154" y="5230646"/>
                <a:ext cx="187920" cy="536760"/>
              </p14:xfrm>
            </p:contentPart>
          </mc:Choice>
          <mc:Fallback xmlns="">
            <p:pic>
              <p:nvPicPr>
                <p:cNvPr id="121" name="Ink 120">
                  <a:extLst>
                    <a:ext uri="{FF2B5EF4-FFF2-40B4-BE49-F238E27FC236}">
                      <a16:creationId xmlns:a16="http://schemas.microsoft.com/office/drawing/2014/main" id="{F33B44B1-AC64-46A5-8198-DB34DA9DBF44}"/>
                    </a:ext>
                  </a:extLst>
                </p:cNvPr>
                <p:cNvPicPr/>
                <p:nvPr/>
              </p:nvPicPr>
              <p:blipFill>
                <a:blip r:embed="rId118"/>
                <a:stretch>
                  <a:fillRect/>
                </a:stretch>
              </p:blipFill>
              <p:spPr>
                <a:xfrm>
                  <a:off x="9594514" y="5194646"/>
                  <a:ext cx="259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2" name="Ink 121">
                  <a:extLst>
                    <a:ext uri="{FF2B5EF4-FFF2-40B4-BE49-F238E27FC236}">
                      <a16:creationId xmlns:a16="http://schemas.microsoft.com/office/drawing/2014/main" id="{1DA01C85-8491-4D21-B732-B9D23254A7A7}"/>
                    </a:ext>
                  </a:extLst>
                </p14:cNvPr>
                <p14:cNvContentPartPr/>
                <p14:nvPr/>
              </p14:nvContentPartPr>
              <p14:xfrm>
                <a:off x="9604954" y="5553926"/>
                <a:ext cx="186840" cy="34200"/>
              </p14:xfrm>
            </p:contentPart>
          </mc:Choice>
          <mc:Fallback xmlns="">
            <p:pic>
              <p:nvPicPr>
                <p:cNvPr id="122" name="Ink 121">
                  <a:extLst>
                    <a:ext uri="{FF2B5EF4-FFF2-40B4-BE49-F238E27FC236}">
                      <a16:creationId xmlns:a16="http://schemas.microsoft.com/office/drawing/2014/main" id="{1DA01C85-8491-4D21-B732-B9D23254A7A7}"/>
                    </a:ext>
                  </a:extLst>
                </p:cNvPr>
                <p:cNvPicPr/>
                <p:nvPr/>
              </p:nvPicPr>
              <p:blipFill>
                <a:blip r:embed="rId120"/>
                <a:stretch>
                  <a:fillRect/>
                </a:stretch>
              </p:blipFill>
              <p:spPr>
                <a:xfrm>
                  <a:off x="9568954" y="5518286"/>
                  <a:ext cx="258480" cy="105840"/>
                </a:xfrm>
                <a:prstGeom prst="rect">
                  <a:avLst/>
                </a:prstGeom>
              </p:spPr>
            </p:pic>
          </mc:Fallback>
        </mc:AlternateContent>
      </p:grpSp>
      <p:grpSp>
        <p:nvGrpSpPr>
          <p:cNvPr id="129" name="Group 128">
            <a:extLst>
              <a:ext uri="{FF2B5EF4-FFF2-40B4-BE49-F238E27FC236}">
                <a16:creationId xmlns:a16="http://schemas.microsoft.com/office/drawing/2014/main" id="{E0FAC671-7301-47A3-AD18-6C5531B286DE}"/>
              </a:ext>
            </a:extLst>
          </p:cNvPr>
          <p:cNvGrpSpPr/>
          <p:nvPr/>
        </p:nvGrpSpPr>
        <p:grpSpPr>
          <a:xfrm>
            <a:off x="10160434" y="5129126"/>
            <a:ext cx="1487880" cy="617760"/>
            <a:chOff x="10160434" y="5129126"/>
            <a:chExt cx="1487880" cy="617760"/>
          </a:xfrm>
        </p:grpSpPr>
        <mc:AlternateContent xmlns:mc="http://schemas.openxmlformats.org/markup-compatibility/2006" xmlns:p14="http://schemas.microsoft.com/office/powerpoint/2010/main">
          <mc:Choice Requires="p14">
            <p:contentPart p14:bwMode="auto" r:id="rId121">
              <p14:nvContentPartPr>
                <p14:cNvPr id="124" name="Ink 123">
                  <a:extLst>
                    <a:ext uri="{FF2B5EF4-FFF2-40B4-BE49-F238E27FC236}">
                      <a16:creationId xmlns:a16="http://schemas.microsoft.com/office/drawing/2014/main" id="{500FFDEC-D5ED-4DEA-A930-538397A825F8}"/>
                    </a:ext>
                  </a:extLst>
                </p14:cNvPr>
                <p14:cNvContentPartPr/>
                <p14:nvPr/>
              </p14:nvContentPartPr>
              <p14:xfrm>
                <a:off x="10160434" y="5393726"/>
                <a:ext cx="249480" cy="353160"/>
              </p14:xfrm>
            </p:contentPart>
          </mc:Choice>
          <mc:Fallback xmlns="">
            <p:pic>
              <p:nvPicPr>
                <p:cNvPr id="124" name="Ink 123">
                  <a:extLst>
                    <a:ext uri="{FF2B5EF4-FFF2-40B4-BE49-F238E27FC236}">
                      <a16:creationId xmlns:a16="http://schemas.microsoft.com/office/drawing/2014/main" id="{500FFDEC-D5ED-4DEA-A930-538397A825F8}"/>
                    </a:ext>
                  </a:extLst>
                </p:cNvPr>
                <p:cNvPicPr/>
                <p:nvPr/>
              </p:nvPicPr>
              <p:blipFill>
                <a:blip r:embed="rId122"/>
                <a:stretch>
                  <a:fillRect/>
                </a:stretch>
              </p:blipFill>
              <p:spPr>
                <a:xfrm>
                  <a:off x="10124794" y="5358086"/>
                  <a:ext cx="3211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 name="Ink 124">
                  <a:extLst>
                    <a:ext uri="{FF2B5EF4-FFF2-40B4-BE49-F238E27FC236}">
                      <a16:creationId xmlns:a16="http://schemas.microsoft.com/office/drawing/2014/main" id="{1D265B90-5A33-4FBD-A532-280207FBB236}"/>
                    </a:ext>
                  </a:extLst>
                </p14:cNvPr>
                <p14:cNvContentPartPr/>
                <p14:nvPr/>
              </p14:nvContentPartPr>
              <p14:xfrm>
                <a:off x="10544554" y="5462126"/>
                <a:ext cx="152280" cy="236160"/>
              </p14:xfrm>
            </p:contentPart>
          </mc:Choice>
          <mc:Fallback xmlns="">
            <p:pic>
              <p:nvPicPr>
                <p:cNvPr id="125" name="Ink 124">
                  <a:extLst>
                    <a:ext uri="{FF2B5EF4-FFF2-40B4-BE49-F238E27FC236}">
                      <a16:creationId xmlns:a16="http://schemas.microsoft.com/office/drawing/2014/main" id="{1D265B90-5A33-4FBD-A532-280207FBB236}"/>
                    </a:ext>
                  </a:extLst>
                </p:cNvPr>
                <p:cNvPicPr/>
                <p:nvPr/>
              </p:nvPicPr>
              <p:blipFill>
                <a:blip r:embed="rId124"/>
                <a:stretch>
                  <a:fillRect/>
                </a:stretch>
              </p:blipFill>
              <p:spPr>
                <a:xfrm>
                  <a:off x="10508914" y="5426126"/>
                  <a:ext cx="223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6" name="Ink 125">
                  <a:extLst>
                    <a:ext uri="{FF2B5EF4-FFF2-40B4-BE49-F238E27FC236}">
                      <a16:creationId xmlns:a16="http://schemas.microsoft.com/office/drawing/2014/main" id="{806288C9-9DC5-4A26-A3A8-05EC38FBC0B6}"/>
                    </a:ext>
                  </a:extLst>
                </p14:cNvPr>
                <p14:cNvContentPartPr/>
                <p14:nvPr/>
              </p14:nvContentPartPr>
              <p14:xfrm>
                <a:off x="10779274" y="5129126"/>
                <a:ext cx="243720" cy="569520"/>
              </p14:xfrm>
            </p:contentPart>
          </mc:Choice>
          <mc:Fallback xmlns="">
            <p:pic>
              <p:nvPicPr>
                <p:cNvPr id="126" name="Ink 125">
                  <a:extLst>
                    <a:ext uri="{FF2B5EF4-FFF2-40B4-BE49-F238E27FC236}">
                      <a16:creationId xmlns:a16="http://schemas.microsoft.com/office/drawing/2014/main" id="{806288C9-9DC5-4A26-A3A8-05EC38FBC0B6}"/>
                    </a:ext>
                  </a:extLst>
                </p:cNvPr>
                <p:cNvPicPr/>
                <p:nvPr/>
              </p:nvPicPr>
              <p:blipFill>
                <a:blip r:embed="rId126"/>
                <a:stretch>
                  <a:fillRect/>
                </a:stretch>
              </p:blipFill>
              <p:spPr>
                <a:xfrm>
                  <a:off x="10743274" y="5093486"/>
                  <a:ext cx="31536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7" name="Ink 126">
                  <a:extLst>
                    <a:ext uri="{FF2B5EF4-FFF2-40B4-BE49-F238E27FC236}">
                      <a16:creationId xmlns:a16="http://schemas.microsoft.com/office/drawing/2014/main" id="{EDC1CF0D-6B02-49D6-B96C-85002918BFE1}"/>
                    </a:ext>
                  </a:extLst>
                </p14:cNvPr>
                <p14:cNvContentPartPr/>
                <p14:nvPr/>
              </p14:nvContentPartPr>
              <p14:xfrm>
                <a:off x="11177434" y="5392286"/>
                <a:ext cx="119520" cy="267480"/>
              </p14:xfrm>
            </p:contentPart>
          </mc:Choice>
          <mc:Fallback xmlns="">
            <p:pic>
              <p:nvPicPr>
                <p:cNvPr id="127" name="Ink 126">
                  <a:extLst>
                    <a:ext uri="{FF2B5EF4-FFF2-40B4-BE49-F238E27FC236}">
                      <a16:creationId xmlns:a16="http://schemas.microsoft.com/office/drawing/2014/main" id="{EDC1CF0D-6B02-49D6-B96C-85002918BFE1}"/>
                    </a:ext>
                  </a:extLst>
                </p:cNvPr>
                <p:cNvPicPr/>
                <p:nvPr/>
              </p:nvPicPr>
              <p:blipFill>
                <a:blip r:embed="rId128"/>
                <a:stretch>
                  <a:fillRect/>
                </a:stretch>
              </p:blipFill>
              <p:spPr>
                <a:xfrm>
                  <a:off x="11141794" y="5356286"/>
                  <a:ext cx="1911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8" name="Ink 127">
                  <a:extLst>
                    <a:ext uri="{FF2B5EF4-FFF2-40B4-BE49-F238E27FC236}">
                      <a16:creationId xmlns:a16="http://schemas.microsoft.com/office/drawing/2014/main" id="{0339F113-5328-4712-B31F-269D2A64D4D8}"/>
                    </a:ext>
                  </a:extLst>
                </p14:cNvPr>
                <p14:cNvContentPartPr/>
                <p14:nvPr/>
              </p14:nvContentPartPr>
              <p14:xfrm>
                <a:off x="11406034" y="5382206"/>
                <a:ext cx="242280" cy="264960"/>
              </p14:xfrm>
            </p:contentPart>
          </mc:Choice>
          <mc:Fallback xmlns="">
            <p:pic>
              <p:nvPicPr>
                <p:cNvPr id="128" name="Ink 127">
                  <a:extLst>
                    <a:ext uri="{FF2B5EF4-FFF2-40B4-BE49-F238E27FC236}">
                      <a16:creationId xmlns:a16="http://schemas.microsoft.com/office/drawing/2014/main" id="{0339F113-5328-4712-B31F-269D2A64D4D8}"/>
                    </a:ext>
                  </a:extLst>
                </p:cNvPr>
                <p:cNvPicPr/>
                <p:nvPr/>
              </p:nvPicPr>
              <p:blipFill>
                <a:blip r:embed="rId130"/>
                <a:stretch>
                  <a:fillRect/>
                </a:stretch>
              </p:blipFill>
              <p:spPr>
                <a:xfrm>
                  <a:off x="11370394" y="5346566"/>
                  <a:ext cx="313920" cy="33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30" name="Ink 129">
                <a:extLst>
                  <a:ext uri="{FF2B5EF4-FFF2-40B4-BE49-F238E27FC236}">
                    <a16:creationId xmlns:a16="http://schemas.microsoft.com/office/drawing/2014/main" id="{909DAC73-3F47-4892-B5F2-6DF051D655CC}"/>
                  </a:ext>
                </a:extLst>
              </p14:cNvPr>
              <p14:cNvContentPartPr/>
              <p14:nvPr/>
            </p14:nvContentPartPr>
            <p14:xfrm>
              <a:off x="10177714" y="5388326"/>
              <a:ext cx="66240" cy="33480"/>
            </p14:xfrm>
          </p:contentPart>
        </mc:Choice>
        <mc:Fallback xmlns="">
          <p:pic>
            <p:nvPicPr>
              <p:cNvPr id="130" name="Ink 129">
                <a:extLst>
                  <a:ext uri="{FF2B5EF4-FFF2-40B4-BE49-F238E27FC236}">
                    <a16:creationId xmlns:a16="http://schemas.microsoft.com/office/drawing/2014/main" id="{909DAC73-3F47-4892-B5F2-6DF051D655CC}"/>
                  </a:ext>
                </a:extLst>
              </p:cNvPr>
              <p:cNvPicPr/>
              <p:nvPr/>
            </p:nvPicPr>
            <p:blipFill>
              <a:blip r:embed="rId132"/>
              <a:stretch>
                <a:fillRect/>
              </a:stretch>
            </p:blipFill>
            <p:spPr>
              <a:xfrm>
                <a:off x="10142074" y="5352686"/>
                <a:ext cx="13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2" name="Ink 131">
                <a:extLst>
                  <a:ext uri="{FF2B5EF4-FFF2-40B4-BE49-F238E27FC236}">
                    <a16:creationId xmlns:a16="http://schemas.microsoft.com/office/drawing/2014/main" id="{0F66D19A-01EF-43AE-A095-35A9BDA75D10}"/>
                  </a:ext>
                </a:extLst>
              </p14:cNvPr>
              <p14:cNvContentPartPr/>
              <p14:nvPr/>
            </p14:nvContentPartPr>
            <p14:xfrm>
              <a:off x="5866714" y="4315886"/>
              <a:ext cx="863280" cy="138960"/>
            </p14:xfrm>
          </p:contentPart>
        </mc:Choice>
        <mc:Fallback xmlns="">
          <p:pic>
            <p:nvPicPr>
              <p:cNvPr id="132" name="Ink 131">
                <a:extLst>
                  <a:ext uri="{FF2B5EF4-FFF2-40B4-BE49-F238E27FC236}">
                    <a16:creationId xmlns:a16="http://schemas.microsoft.com/office/drawing/2014/main" id="{0F66D19A-01EF-43AE-A095-35A9BDA75D10}"/>
                  </a:ext>
                </a:extLst>
              </p:cNvPr>
              <p:cNvPicPr/>
              <p:nvPr/>
            </p:nvPicPr>
            <p:blipFill>
              <a:blip r:embed="rId134"/>
              <a:stretch>
                <a:fillRect/>
              </a:stretch>
            </p:blipFill>
            <p:spPr>
              <a:xfrm>
                <a:off x="5830714" y="4280246"/>
                <a:ext cx="934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5" name="Ink 134">
                <a:extLst>
                  <a:ext uri="{FF2B5EF4-FFF2-40B4-BE49-F238E27FC236}">
                    <a16:creationId xmlns:a16="http://schemas.microsoft.com/office/drawing/2014/main" id="{ED9FE0FB-08B4-4C67-A221-91F91831BA4D}"/>
                  </a:ext>
                </a:extLst>
              </p14:cNvPr>
              <p14:cNvContentPartPr/>
              <p14:nvPr/>
            </p14:nvContentPartPr>
            <p14:xfrm>
              <a:off x="5856994" y="4273046"/>
              <a:ext cx="139320" cy="314640"/>
            </p14:xfrm>
          </p:contentPart>
        </mc:Choice>
        <mc:Fallback xmlns="">
          <p:pic>
            <p:nvPicPr>
              <p:cNvPr id="135" name="Ink 134">
                <a:extLst>
                  <a:ext uri="{FF2B5EF4-FFF2-40B4-BE49-F238E27FC236}">
                    <a16:creationId xmlns:a16="http://schemas.microsoft.com/office/drawing/2014/main" id="{ED9FE0FB-08B4-4C67-A221-91F91831BA4D}"/>
                  </a:ext>
                </a:extLst>
              </p:cNvPr>
              <p:cNvPicPr/>
              <p:nvPr/>
            </p:nvPicPr>
            <p:blipFill>
              <a:blip r:embed="rId136"/>
              <a:stretch>
                <a:fillRect/>
              </a:stretch>
            </p:blipFill>
            <p:spPr>
              <a:xfrm>
                <a:off x="5821354" y="4237406"/>
                <a:ext cx="210960" cy="386280"/>
              </a:xfrm>
              <a:prstGeom prst="rect">
                <a:avLst/>
              </a:prstGeom>
            </p:spPr>
          </p:pic>
        </mc:Fallback>
      </mc:AlternateContent>
      <p:grpSp>
        <p:nvGrpSpPr>
          <p:cNvPr id="154" name="Group 153">
            <a:extLst>
              <a:ext uri="{FF2B5EF4-FFF2-40B4-BE49-F238E27FC236}">
                <a16:creationId xmlns:a16="http://schemas.microsoft.com/office/drawing/2014/main" id="{C5B4184A-96DC-4C06-9BDB-1A285D29BC63}"/>
              </a:ext>
            </a:extLst>
          </p:cNvPr>
          <p:cNvGrpSpPr/>
          <p:nvPr/>
        </p:nvGrpSpPr>
        <p:grpSpPr>
          <a:xfrm>
            <a:off x="6642154" y="1968686"/>
            <a:ext cx="451080" cy="603720"/>
            <a:chOff x="6642154" y="1968686"/>
            <a:chExt cx="451080" cy="603720"/>
          </a:xfrm>
        </p:grpSpPr>
        <mc:AlternateContent xmlns:mc="http://schemas.openxmlformats.org/markup-compatibility/2006" xmlns:p14="http://schemas.microsoft.com/office/powerpoint/2010/main">
          <mc:Choice Requires="p14">
            <p:contentPart p14:bwMode="auto" r:id="rId137">
              <p14:nvContentPartPr>
                <p14:cNvPr id="155" name="Ink 154">
                  <a:extLst>
                    <a:ext uri="{FF2B5EF4-FFF2-40B4-BE49-F238E27FC236}">
                      <a16:creationId xmlns:a16="http://schemas.microsoft.com/office/drawing/2014/main" id="{CC722938-1B0D-4DBD-8440-86F2A30F2536}"/>
                    </a:ext>
                  </a:extLst>
                </p14:cNvPr>
                <p14:cNvContentPartPr/>
                <p14:nvPr/>
              </p14:nvContentPartPr>
              <p14:xfrm>
                <a:off x="6642154" y="1968686"/>
                <a:ext cx="306360" cy="603720"/>
              </p14:xfrm>
            </p:contentPart>
          </mc:Choice>
          <mc:Fallback xmlns="">
            <p:pic>
              <p:nvPicPr>
                <p:cNvPr id="155" name="Ink 154">
                  <a:extLst>
                    <a:ext uri="{FF2B5EF4-FFF2-40B4-BE49-F238E27FC236}">
                      <a16:creationId xmlns:a16="http://schemas.microsoft.com/office/drawing/2014/main" id="{CC722938-1B0D-4DBD-8440-86F2A30F2536}"/>
                    </a:ext>
                  </a:extLst>
                </p:cNvPr>
                <p:cNvPicPr/>
                <p:nvPr/>
              </p:nvPicPr>
              <p:blipFill>
                <a:blip r:embed="rId138"/>
                <a:stretch>
                  <a:fillRect/>
                </a:stretch>
              </p:blipFill>
              <p:spPr>
                <a:xfrm>
                  <a:off x="6606154" y="1933046"/>
                  <a:ext cx="378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6" name="Ink 155">
                  <a:extLst>
                    <a:ext uri="{FF2B5EF4-FFF2-40B4-BE49-F238E27FC236}">
                      <a16:creationId xmlns:a16="http://schemas.microsoft.com/office/drawing/2014/main" id="{36C790D1-4024-43DE-9CA5-D022170F7811}"/>
                    </a:ext>
                  </a:extLst>
                </p14:cNvPr>
                <p14:cNvContentPartPr/>
                <p14:nvPr/>
              </p14:nvContentPartPr>
              <p14:xfrm>
                <a:off x="6966514" y="1977326"/>
                <a:ext cx="126720" cy="526680"/>
              </p14:xfrm>
            </p:contentPart>
          </mc:Choice>
          <mc:Fallback xmlns="">
            <p:pic>
              <p:nvPicPr>
                <p:cNvPr id="156" name="Ink 155">
                  <a:extLst>
                    <a:ext uri="{FF2B5EF4-FFF2-40B4-BE49-F238E27FC236}">
                      <a16:creationId xmlns:a16="http://schemas.microsoft.com/office/drawing/2014/main" id="{36C790D1-4024-43DE-9CA5-D022170F7811}"/>
                    </a:ext>
                  </a:extLst>
                </p:cNvPr>
                <p:cNvPicPr/>
                <p:nvPr/>
              </p:nvPicPr>
              <p:blipFill>
                <a:blip r:embed="rId140"/>
                <a:stretch>
                  <a:fillRect/>
                </a:stretch>
              </p:blipFill>
              <p:spPr>
                <a:xfrm>
                  <a:off x="6930874" y="1941686"/>
                  <a:ext cx="19836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7" name="Ink 156">
                  <a:extLst>
                    <a:ext uri="{FF2B5EF4-FFF2-40B4-BE49-F238E27FC236}">
                      <a16:creationId xmlns:a16="http://schemas.microsoft.com/office/drawing/2014/main" id="{32F0E6CC-7C38-4806-99EE-BE13D3F4FBE9}"/>
                    </a:ext>
                  </a:extLst>
                </p14:cNvPr>
                <p14:cNvContentPartPr/>
                <p14:nvPr/>
              </p14:nvContentPartPr>
              <p14:xfrm>
                <a:off x="6753394" y="2330846"/>
                <a:ext cx="294480" cy="29160"/>
              </p14:xfrm>
            </p:contentPart>
          </mc:Choice>
          <mc:Fallback xmlns="">
            <p:pic>
              <p:nvPicPr>
                <p:cNvPr id="157" name="Ink 156">
                  <a:extLst>
                    <a:ext uri="{FF2B5EF4-FFF2-40B4-BE49-F238E27FC236}">
                      <a16:creationId xmlns:a16="http://schemas.microsoft.com/office/drawing/2014/main" id="{32F0E6CC-7C38-4806-99EE-BE13D3F4FBE9}"/>
                    </a:ext>
                  </a:extLst>
                </p:cNvPr>
                <p:cNvPicPr/>
                <p:nvPr/>
              </p:nvPicPr>
              <p:blipFill>
                <a:blip r:embed="rId142"/>
                <a:stretch>
                  <a:fillRect/>
                </a:stretch>
              </p:blipFill>
              <p:spPr>
                <a:xfrm>
                  <a:off x="6717394" y="2295206"/>
                  <a:ext cx="36612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158" name="Ink 157">
                <a:extLst>
                  <a:ext uri="{FF2B5EF4-FFF2-40B4-BE49-F238E27FC236}">
                    <a16:creationId xmlns:a16="http://schemas.microsoft.com/office/drawing/2014/main" id="{3017AD47-186D-4C07-B006-80CBD2D6A976}"/>
                  </a:ext>
                </a:extLst>
              </p14:cNvPr>
              <p14:cNvContentPartPr/>
              <p14:nvPr/>
            </p14:nvContentPartPr>
            <p14:xfrm>
              <a:off x="8603434" y="1943846"/>
              <a:ext cx="470880" cy="450720"/>
            </p14:xfrm>
          </p:contentPart>
        </mc:Choice>
        <mc:Fallback xmlns="">
          <p:pic>
            <p:nvPicPr>
              <p:cNvPr id="158" name="Ink 157">
                <a:extLst>
                  <a:ext uri="{FF2B5EF4-FFF2-40B4-BE49-F238E27FC236}">
                    <a16:creationId xmlns:a16="http://schemas.microsoft.com/office/drawing/2014/main" id="{3017AD47-186D-4C07-B006-80CBD2D6A976}"/>
                  </a:ext>
                </a:extLst>
              </p:cNvPr>
              <p:cNvPicPr/>
              <p:nvPr/>
            </p:nvPicPr>
            <p:blipFill>
              <a:blip r:embed="rId144"/>
              <a:stretch>
                <a:fillRect/>
              </a:stretch>
            </p:blipFill>
            <p:spPr>
              <a:xfrm>
                <a:off x="8567794" y="1908206"/>
                <a:ext cx="5425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9" name="Ink 158">
                <a:extLst>
                  <a:ext uri="{FF2B5EF4-FFF2-40B4-BE49-F238E27FC236}">
                    <a16:creationId xmlns:a16="http://schemas.microsoft.com/office/drawing/2014/main" id="{91652493-37C7-4581-9218-FF8B616650C9}"/>
                  </a:ext>
                </a:extLst>
              </p14:cNvPr>
              <p14:cNvContentPartPr/>
              <p14:nvPr/>
            </p14:nvContentPartPr>
            <p14:xfrm>
              <a:off x="6981994" y="1434446"/>
              <a:ext cx="14400" cy="329760"/>
            </p14:xfrm>
          </p:contentPart>
        </mc:Choice>
        <mc:Fallback xmlns="">
          <p:pic>
            <p:nvPicPr>
              <p:cNvPr id="159" name="Ink 158">
                <a:extLst>
                  <a:ext uri="{FF2B5EF4-FFF2-40B4-BE49-F238E27FC236}">
                    <a16:creationId xmlns:a16="http://schemas.microsoft.com/office/drawing/2014/main" id="{91652493-37C7-4581-9218-FF8B616650C9}"/>
                  </a:ext>
                </a:extLst>
              </p:cNvPr>
              <p:cNvPicPr/>
              <p:nvPr/>
            </p:nvPicPr>
            <p:blipFill>
              <a:blip r:embed="rId146"/>
              <a:stretch>
                <a:fillRect/>
              </a:stretch>
            </p:blipFill>
            <p:spPr>
              <a:xfrm>
                <a:off x="6945994" y="1398446"/>
                <a:ext cx="86040" cy="401400"/>
              </a:xfrm>
              <a:prstGeom prst="rect">
                <a:avLst/>
              </a:prstGeom>
            </p:spPr>
          </p:pic>
        </mc:Fallback>
      </mc:AlternateContent>
      <p:grpSp>
        <p:nvGrpSpPr>
          <p:cNvPr id="160" name="Group 159">
            <a:extLst>
              <a:ext uri="{FF2B5EF4-FFF2-40B4-BE49-F238E27FC236}">
                <a16:creationId xmlns:a16="http://schemas.microsoft.com/office/drawing/2014/main" id="{87E24D64-59F5-4538-BED9-8515E8293E7B}"/>
              </a:ext>
            </a:extLst>
          </p:cNvPr>
          <p:cNvGrpSpPr/>
          <p:nvPr/>
        </p:nvGrpSpPr>
        <p:grpSpPr>
          <a:xfrm>
            <a:off x="7715674" y="1437686"/>
            <a:ext cx="356760" cy="1037520"/>
            <a:chOff x="7715674" y="1437686"/>
            <a:chExt cx="356760" cy="1037520"/>
          </a:xfrm>
        </p:grpSpPr>
        <mc:AlternateContent xmlns:mc="http://schemas.openxmlformats.org/markup-compatibility/2006" xmlns:p14="http://schemas.microsoft.com/office/powerpoint/2010/main">
          <mc:Choice Requires="p14">
            <p:contentPart p14:bwMode="auto" r:id="rId147">
              <p14:nvContentPartPr>
                <p14:cNvPr id="161" name="Ink 160">
                  <a:extLst>
                    <a:ext uri="{FF2B5EF4-FFF2-40B4-BE49-F238E27FC236}">
                      <a16:creationId xmlns:a16="http://schemas.microsoft.com/office/drawing/2014/main" id="{8D2C6961-1368-4B5F-95DE-B47E22D6E174}"/>
                    </a:ext>
                  </a:extLst>
                </p14:cNvPr>
                <p14:cNvContentPartPr/>
                <p14:nvPr/>
              </p14:nvContentPartPr>
              <p14:xfrm>
                <a:off x="7715674" y="1975886"/>
                <a:ext cx="39240" cy="440640"/>
              </p14:xfrm>
            </p:contentPart>
          </mc:Choice>
          <mc:Fallback xmlns="">
            <p:pic>
              <p:nvPicPr>
                <p:cNvPr id="161" name="Ink 160">
                  <a:extLst>
                    <a:ext uri="{FF2B5EF4-FFF2-40B4-BE49-F238E27FC236}">
                      <a16:creationId xmlns:a16="http://schemas.microsoft.com/office/drawing/2014/main" id="{8D2C6961-1368-4B5F-95DE-B47E22D6E174}"/>
                    </a:ext>
                  </a:extLst>
                </p:cNvPr>
                <p:cNvPicPr/>
                <p:nvPr/>
              </p:nvPicPr>
              <p:blipFill>
                <a:blip r:embed="rId148"/>
                <a:stretch>
                  <a:fillRect/>
                </a:stretch>
              </p:blipFill>
              <p:spPr>
                <a:xfrm>
                  <a:off x="7679674" y="1939886"/>
                  <a:ext cx="1108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2" name="Ink 161">
                  <a:extLst>
                    <a:ext uri="{FF2B5EF4-FFF2-40B4-BE49-F238E27FC236}">
                      <a16:creationId xmlns:a16="http://schemas.microsoft.com/office/drawing/2014/main" id="{3DE695E2-1A78-4B45-9566-A21051A14072}"/>
                    </a:ext>
                  </a:extLst>
                </p14:cNvPr>
                <p14:cNvContentPartPr/>
                <p14:nvPr/>
              </p14:nvContentPartPr>
              <p14:xfrm>
                <a:off x="7721794" y="1907486"/>
                <a:ext cx="271800" cy="567720"/>
              </p14:xfrm>
            </p:contentPart>
          </mc:Choice>
          <mc:Fallback xmlns="">
            <p:pic>
              <p:nvPicPr>
                <p:cNvPr id="162" name="Ink 161">
                  <a:extLst>
                    <a:ext uri="{FF2B5EF4-FFF2-40B4-BE49-F238E27FC236}">
                      <a16:creationId xmlns:a16="http://schemas.microsoft.com/office/drawing/2014/main" id="{3DE695E2-1A78-4B45-9566-A21051A14072}"/>
                    </a:ext>
                  </a:extLst>
                </p:cNvPr>
                <p:cNvPicPr/>
                <p:nvPr/>
              </p:nvPicPr>
              <p:blipFill>
                <a:blip r:embed="rId150"/>
                <a:stretch>
                  <a:fillRect/>
                </a:stretch>
              </p:blipFill>
              <p:spPr>
                <a:xfrm>
                  <a:off x="7685794" y="1871846"/>
                  <a:ext cx="3434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3" name="Ink 162">
                  <a:extLst>
                    <a:ext uri="{FF2B5EF4-FFF2-40B4-BE49-F238E27FC236}">
                      <a16:creationId xmlns:a16="http://schemas.microsoft.com/office/drawing/2014/main" id="{456868F4-D4B2-48CB-8F38-8EA3AC4CDDAA}"/>
                    </a:ext>
                  </a:extLst>
                </p14:cNvPr>
                <p14:cNvContentPartPr/>
                <p14:nvPr/>
              </p14:nvContentPartPr>
              <p14:xfrm>
                <a:off x="7729714" y="1437686"/>
                <a:ext cx="342720" cy="353520"/>
              </p14:xfrm>
            </p:contentPart>
          </mc:Choice>
          <mc:Fallback xmlns="">
            <p:pic>
              <p:nvPicPr>
                <p:cNvPr id="163" name="Ink 162">
                  <a:extLst>
                    <a:ext uri="{FF2B5EF4-FFF2-40B4-BE49-F238E27FC236}">
                      <a16:creationId xmlns:a16="http://schemas.microsoft.com/office/drawing/2014/main" id="{456868F4-D4B2-48CB-8F38-8EA3AC4CDDAA}"/>
                    </a:ext>
                  </a:extLst>
                </p:cNvPr>
                <p:cNvPicPr/>
                <p:nvPr/>
              </p:nvPicPr>
              <p:blipFill>
                <a:blip r:embed="rId152"/>
                <a:stretch>
                  <a:fillRect/>
                </a:stretch>
              </p:blipFill>
              <p:spPr>
                <a:xfrm>
                  <a:off x="7693714" y="1402046"/>
                  <a:ext cx="414360" cy="42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64" name="Ink 163">
                <a:extLst>
                  <a:ext uri="{FF2B5EF4-FFF2-40B4-BE49-F238E27FC236}">
                    <a16:creationId xmlns:a16="http://schemas.microsoft.com/office/drawing/2014/main" id="{92B58ABA-8CB0-4C11-9F53-F9018AE9971E}"/>
                  </a:ext>
                </a:extLst>
              </p14:cNvPr>
              <p14:cNvContentPartPr/>
              <p14:nvPr/>
            </p14:nvContentPartPr>
            <p14:xfrm>
              <a:off x="8743474" y="1415366"/>
              <a:ext cx="161280" cy="365040"/>
            </p14:xfrm>
          </p:contentPart>
        </mc:Choice>
        <mc:Fallback xmlns="">
          <p:pic>
            <p:nvPicPr>
              <p:cNvPr id="164" name="Ink 163">
                <a:extLst>
                  <a:ext uri="{FF2B5EF4-FFF2-40B4-BE49-F238E27FC236}">
                    <a16:creationId xmlns:a16="http://schemas.microsoft.com/office/drawing/2014/main" id="{92B58ABA-8CB0-4C11-9F53-F9018AE9971E}"/>
                  </a:ext>
                </a:extLst>
              </p:cNvPr>
              <p:cNvPicPr/>
              <p:nvPr/>
            </p:nvPicPr>
            <p:blipFill>
              <a:blip r:embed="rId154"/>
              <a:stretch>
                <a:fillRect/>
              </a:stretch>
            </p:blipFill>
            <p:spPr>
              <a:xfrm>
                <a:off x="8707474" y="1379726"/>
                <a:ext cx="232920" cy="436680"/>
              </a:xfrm>
              <a:prstGeom prst="rect">
                <a:avLst/>
              </a:prstGeom>
            </p:spPr>
          </p:pic>
        </mc:Fallback>
      </mc:AlternateContent>
      <p:grpSp>
        <p:nvGrpSpPr>
          <p:cNvPr id="165" name="Group 164">
            <a:extLst>
              <a:ext uri="{FF2B5EF4-FFF2-40B4-BE49-F238E27FC236}">
                <a16:creationId xmlns:a16="http://schemas.microsoft.com/office/drawing/2014/main" id="{B1FEF5C3-C44A-40C8-A030-385C83BECFC4}"/>
              </a:ext>
            </a:extLst>
          </p:cNvPr>
          <p:cNvGrpSpPr/>
          <p:nvPr/>
        </p:nvGrpSpPr>
        <p:grpSpPr>
          <a:xfrm>
            <a:off x="9531154" y="1408526"/>
            <a:ext cx="321120" cy="991800"/>
            <a:chOff x="9531154" y="1408526"/>
            <a:chExt cx="321120" cy="991800"/>
          </a:xfrm>
        </p:grpSpPr>
        <mc:AlternateContent xmlns:mc="http://schemas.openxmlformats.org/markup-compatibility/2006" xmlns:p14="http://schemas.microsoft.com/office/powerpoint/2010/main">
          <mc:Choice Requires="p14">
            <p:contentPart p14:bwMode="auto" r:id="rId155">
              <p14:nvContentPartPr>
                <p14:cNvPr id="166" name="Ink 165">
                  <a:extLst>
                    <a:ext uri="{FF2B5EF4-FFF2-40B4-BE49-F238E27FC236}">
                      <a16:creationId xmlns:a16="http://schemas.microsoft.com/office/drawing/2014/main" id="{C085DF1D-9EDE-47B4-9603-A8C6E84673FE}"/>
                    </a:ext>
                  </a:extLst>
                </p14:cNvPr>
                <p14:cNvContentPartPr/>
                <p14:nvPr/>
              </p14:nvContentPartPr>
              <p14:xfrm>
                <a:off x="9554554" y="1894526"/>
                <a:ext cx="38520" cy="505800"/>
              </p14:xfrm>
            </p:contentPart>
          </mc:Choice>
          <mc:Fallback xmlns="">
            <p:pic>
              <p:nvPicPr>
                <p:cNvPr id="166" name="Ink 165">
                  <a:extLst>
                    <a:ext uri="{FF2B5EF4-FFF2-40B4-BE49-F238E27FC236}">
                      <a16:creationId xmlns:a16="http://schemas.microsoft.com/office/drawing/2014/main" id="{C085DF1D-9EDE-47B4-9603-A8C6E84673FE}"/>
                    </a:ext>
                  </a:extLst>
                </p:cNvPr>
                <p:cNvPicPr/>
                <p:nvPr/>
              </p:nvPicPr>
              <p:blipFill>
                <a:blip r:embed="rId156"/>
                <a:stretch>
                  <a:fillRect/>
                </a:stretch>
              </p:blipFill>
              <p:spPr>
                <a:xfrm>
                  <a:off x="9518914" y="1858886"/>
                  <a:ext cx="110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7" name="Ink 166">
                  <a:extLst>
                    <a:ext uri="{FF2B5EF4-FFF2-40B4-BE49-F238E27FC236}">
                      <a16:creationId xmlns:a16="http://schemas.microsoft.com/office/drawing/2014/main" id="{E44DD461-8512-4BF5-B3BA-560895380D32}"/>
                    </a:ext>
                  </a:extLst>
                </p14:cNvPr>
                <p14:cNvContentPartPr/>
                <p14:nvPr/>
              </p14:nvContentPartPr>
              <p14:xfrm>
                <a:off x="9531154" y="1925486"/>
                <a:ext cx="321120" cy="444960"/>
              </p14:xfrm>
            </p:contentPart>
          </mc:Choice>
          <mc:Fallback xmlns="">
            <p:pic>
              <p:nvPicPr>
                <p:cNvPr id="167" name="Ink 166">
                  <a:extLst>
                    <a:ext uri="{FF2B5EF4-FFF2-40B4-BE49-F238E27FC236}">
                      <a16:creationId xmlns:a16="http://schemas.microsoft.com/office/drawing/2014/main" id="{E44DD461-8512-4BF5-B3BA-560895380D32}"/>
                    </a:ext>
                  </a:extLst>
                </p:cNvPr>
                <p:cNvPicPr/>
                <p:nvPr/>
              </p:nvPicPr>
              <p:blipFill>
                <a:blip r:embed="rId158"/>
                <a:stretch>
                  <a:fillRect/>
                </a:stretch>
              </p:blipFill>
              <p:spPr>
                <a:xfrm>
                  <a:off x="9495514" y="1889486"/>
                  <a:ext cx="3927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8" name="Ink 167">
                  <a:extLst>
                    <a:ext uri="{FF2B5EF4-FFF2-40B4-BE49-F238E27FC236}">
                      <a16:creationId xmlns:a16="http://schemas.microsoft.com/office/drawing/2014/main" id="{BF03D25F-9424-470C-956B-C5B31BC0E3DD}"/>
                    </a:ext>
                  </a:extLst>
                </p14:cNvPr>
                <p14:cNvContentPartPr/>
                <p14:nvPr/>
              </p14:nvContentPartPr>
              <p14:xfrm>
                <a:off x="9558514" y="1444886"/>
                <a:ext cx="170640" cy="168120"/>
              </p14:xfrm>
            </p:contentPart>
          </mc:Choice>
          <mc:Fallback xmlns="">
            <p:pic>
              <p:nvPicPr>
                <p:cNvPr id="168" name="Ink 167">
                  <a:extLst>
                    <a:ext uri="{FF2B5EF4-FFF2-40B4-BE49-F238E27FC236}">
                      <a16:creationId xmlns:a16="http://schemas.microsoft.com/office/drawing/2014/main" id="{BF03D25F-9424-470C-956B-C5B31BC0E3DD}"/>
                    </a:ext>
                  </a:extLst>
                </p:cNvPr>
                <p:cNvPicPr/>
                <p:nvPr/>
              </p:nvPicPr>
              <p:blipFill>
                <a:blip r:embed="rId160"/>
                <a:stretch>
                  <a:fillRect/>
                </a:stretch>
              </p:blipFill>
              <p:spPr>
                <a:xfrm>
                  <a:off x="9522874" y="1409246"/>
                  <a:ext cx="24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9" name="Ink 168">
                  <a:extLst>
                    <a:ext uri="{FF2B5EF4-FFF2-40B4-BE49-F238E27FC236}">
                      <a16:creationId xmlns:a16="http://schemas.microsoft.com/office/drawing/2014/main" id="{5BE24DCD-331C-47DF-A53F-40093492C24F}"/>
                    </a:ext>
                  </a:extLst>
                </p14:cNvPr>
                <p14:cNvContentPartPr/>
                <p14:nvPr/>
              </p14:nvContentPartPr>
              <p14:xfrm>
                <a:off x="9715114" y="1408526"/>
                <a:ext cx="110520" cy="375120"/>
              </p14:xfrm>
            </p:contentPart>
          </mc:Choice>
          <mc:Fallback xmlns="">
            <p:pic>
              <p:nvPicPr>
                <p:cNvPr id="169" name="Ink 168">
                  <a:extLst>
                    <a:ext uri="{FF2B5EF4-FFF2-40B4-BE49-F238E27FC236}">
                      <a16:creationId xmlns:a16="http://schemas.microsoft.com/office/drawing/2014/main" id="{5BE24DCD-331C-47DF-A53F-40093492C24F}"/>
                    </a:ext>
                  </a:extLst>
                </p:cNvPr>
                <p:cNvPicPr/>
                <p:nvPr/>
              </p:nvPicPr>
              <p:blipFill>
                <a:blip r:embed="rId162"/>
                <a:stretch>
                  <a:fillRect/>
                </a:stretch>
              </p:blipFill>
              <p:spPr>
                <a:xfrm>
                  <a:off x="9679114" y="1372526"/>
                  <a:ext cx="182160" cy="446760"/>
                </a:xfrm>
                <a:prstGeom prst="rect">
                  <a:avLst/>
                </a:prstGeom>
              </p:spPr>
            </p:pic>
          </mc:Fallback>
        </mc:AlternateContent>
      </p:grpSp>
    </p:spTree>
    <p:extLst>
      <p:ext uri="{BB962C8B-B14F-4D97-AF65-F5344CB8AC3E}">
        <p14:creationId xmlns:p14="http://schemas.microsoft.com/office/powerpoint/2010/main" val="3327228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309283" y="261092"/>
            <a:ext cx="9747605" cy="769441"/>
          </a:xfrm>
          <a:prstGeom prst="rect">
            <a:avLst/>
          </a:prstGeom>
          <a:noFill/>
        </p:spPr>
        <p:txBody>
          <a:bodyPr wrap="none" rtlCol="0">
            <a:spAutoFit/>
          </a:bodyPr>
          <a:lstStyle/>
          <a:p>
            <a:r>
              <a:rPr lang="en-US" sz="2000" dirty="0">
                <a:solidFill>
                  <a:srgbClr val="FFFF00"/>
                </a:solidFill>
              </a:rPr>
              <a:t>Strong – Bounded Staleness – </a:t>
            </a:r>
            <a:r>
              <a:rPr lang="en-US" sz="4400" dirty="0">
                <a:solidFill>
                  <a:srgbClr val="FFFF00"/>
                </a:solidFill>
                <a:latin typeface="Aharoni" panose="02010803020104030203" pitchFamily="2" charset="-79"/>
                <a:cs typeface="Aharoni" panose="02010803020104030203" pitchFamily="2" charset="-79"/>
              </a:rPr>
              <a:t>Session</a:t>
            </a:r>
            <a:r>
              <a:rPr lang="en-US" sz="2400" dirty="0">
                <a:solidFill>
                  <a:srgbClr val="FFFF00"/>
                </a:solidFill>
              </a:rPr>
              <a:t> </a:t>
            </a:r>
            <a:r>
              <a:rPr lang="en-US" sz="2000" dirty="0">
                <a:solidFill>
                  <a:srgbClr val="FFFF00"/>
                </a:solidFill>
              </a:rPr>
              <a:t>– Consistent Prefix – Eventual Consistency</a:t>
            </a:r>
          </a:p>
        </p:txBody>
      </p:sp>
      <p:sp>
        <p:nvSpPr>
          <p:cNvPr id="6" name="Rectangle: Rounded Corners 5">
            <a:extLst>
              <a:ext uri="{FF2B5EF4-FFF2-40B4-BE49-F238E27FC236}">
                <a16:creationId xmlns:a16="http://schemas.microsoft.com/office/drawing/2014/main" id="{C713E47E-D079-499D-93C7-EF474D314405}"/>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29" name="Group 28">
            <a:extLst>
              <a:ext uri="{FF2B5EF4-FFF2-40B4-BE49-F238E27FC236}">
                <a16:creationId xmlns:a16="http://schemas.microsoft.com/office/drawing/2014/main" id="{FA451F5B-EB1D-4012-982E-D75814F3B02B}"/>
              </a:ext>
            </a:extLst>
          </p:cNvPr>
          <p:cNvGrpSpPr/>
          <p:nvPr/>
        </p:nvGrpSpPr>
        <p:grpSpPr>
          <a:xfrm>
            <a:off x="3758914" y="1618046"/>
            <a:ext cx="1842840" cy="738000"/>
            <a:chOff x="3758914" y="1618046"/>
            <a:chExt cx="1842840" cy="73800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DC45A010-8CA7-4807-AA7B-E2A0EE845CBA}"/>
                    </a:ext>
                  </a:extLst>
                </p14:cNvPr>
                <p14:cNvContentPartPr/>
                <p14:nvPr/>
              </p14:nvContentPartPr>
              <p14:xfrm>
                <a:off x="4125754" y="1728206"/>
                <a:ext cx="250920" cy="233640"/>
              </p14:xfrm>
            </p:contentPart>
          </mc:Choice>
          <mc:Fallback xmlns="">
            <p:pic>
              <p:nvPicPr>
                <p:cNvPr id="19" name="Ink 18">
                  <a:extLst>
                    <a:ext uri="{FF2B5EF4-FFF2-40B4-BE49-F238E27FC236}">
                      <a16:creationId xmlns:a16="http://schemas.microsoft.com/office/drawing/2014/main" id="{DC45A010-8CA7-4807-AA7B-E2A0EE845CBA}"/>
                    </a:ext>
                  </a:extLst>
                </p:cNvPr>
                <p:cNvPicPr/>
                <p:nvPr/>
              </p:nvPicPr>
              <p:blipFill>
                <a:blip r:embed="rId4"/>
                <a:stretch>
                  <a:fillRect/>
                </a:stretch>
              </p:blipFill>
              <p:spPr>
                <a:xfrm>
                  <a:off x="4089754" y="1692566"/>
                  <a:ext cx="322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D5C04592-1C97-4CE2-83D3-42B1D63E1F69}"/>
                    </a:ext>
                  </a:extLst>
                </p14:cNvPr>
                <p14:cNvContentPartPr/>
                <p14:nvPr/>
              </p14:nvContentPartPr>
              <p14:xfrm>
                <a:off x="4508074" y="1748726"/>
                <a:ext cx="132120" cy="172800"/>
              </p14:xfrm>
            </p:contentPart>
          </mc:Choice>
          <mc:Fallback xmlns="">
            <p:pic>
              <p:nvPicPr>
                <p:cNvPr id="20" name="Ink 19">
                  <a:extLst>
                    <a:ext uri="{FF2B5EF4-FFF2-40B4-BE49-F238E27FC236}">
                      <a16:creationId xmlns:a16="http://schemas.microsoft.com/office/drawing/2014/main" id="{D5C04592-1C97-4CE2-83D3-42B1D63E1F69}"/>
                    </a:ext>
                  </a:extLst>
                </p:cNvPr>
                <p:cNvPicPr/>
                <p:nvPr/>
              </p:nvPicPr>
              <p:blipFill>
                <a:blip r:embed="rId6"/>
                <a:stretch>
                  <a:fillRect/>
                </a:stretch>
              </p:blipFill>
              <p:spPr>
                <a:xfrm>
                  <a:off x="4472434" y="1713086"/>
                  <a:ext cx="203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11DFBDA-1187-4BC2-ABB9-02F3B4B056E1}"/>
                    </a:ext>
                  </a:extLst>
                </p14:cNvPr>
                <p14:cNvContentPartPr/>
                <p14:nvPr/>
              </p14:nvContentPartPr>
              <p14:xfrm>
                <a:off x="4780594" y="1643246"/>
                <a:ext cx="3600" cy="22680"/>
              </p14:xfrm>
            </p:contentPart>
          </mc:Choice>
          <mc:Fallback xmlns="">
            <p:pic>
              <p:nvPicPr>
                <p:cNvPr id="21" name="Ink 20">
                  <a:extLst>
                    <a:ext uri="{FF2B5EF4-FFF2-40B4-BE49-F238E27FC236}">
                      <a16:creationId xmlns:a16="http://schemas.microsoft.com/office/drawing/2014/main" id="{111DFBDA-1187-4BC2-ABB9-02F3B4B056E1}"/>
                    </a:ext>
                  </a:extLst>
                </p:cNvPr>
                <p:cNvPicPr/>
                <p:nvPr/>
              </p:nvPicPr>
              <p:blipFill>
                <a:blip r:embed="rId8"/>
                <a:stretch>
                  <a:fillRect/>
                </a:stretch>
              </p:blipFill>
              <p:spPr>
                <a:xfrm>
                  <a:off x="4744594" y="1607246"/>
                  <a:ext cx="75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5801FE07-4BC4-4F1A-8B1F-E53278B9814C}"/>
                    </a:ext>
                  </a:extLst>
                </p14:cNvPr>
                <p14:cNvContentPartPr/>
                <p14:nvPr/>
              </p14:nvContentPartPr>
              <p14:xfrm>
                <a:off x="4796794" y="1842326"/>
                <a:ext cx="12600" cy="138240"/>
              </p14:xfrm>
            </p:contentPart>
          </mc:Choice>
          <mc:Fallback xmlns="">
            <p:pic>
              <p:nvPicPr>
                <p:cNvPr id="22" name="Ink 21">
                  <a:extLst>
                    <a:ext uri="{FF2B5EF4-FFF2-40B4-BE49-F238E27FC236}">
                      <a16:creationId xmlns:a16="http://schemas.microsoft.com/office/drawing/2014/main" id="{5801FE07-4BC4-4F1A-8B1F-E53278B9814C}"/>
                    </a:ext>
                  </a:extLst>
                </p:cNvPr>
                <p:cNvPicPr/>
                <p:nvPr/>
              </p:nvPicPr>
              <p:blipFill>
                <a:blip r:embed="rId10"/>
                <a:stretch>
                  <a:fillRect/>
                </a:stretch>
              </p:blipFill>
              <p:spPr>
                <a:xfrm>
                  <a:off x="4761154" y="1806326"/>
                  <a:ext cx="84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29D0324F-DBE4-4AC3-AB0A-B4249BECEA23}"/>
                    </a:ext>
                  </a:extLst>
                </p14:cNvPr>
                <p14:cNvContentPartPr/>
                <p14:nvPr/>
              </p14:nvContentPartPr>
              <p14:xfrm>
                <a:off x="4929634" y="1618046"/>
                <a:ext cx="14040" cy="309240"/>
              </p14:xfrm>
            </p:contentPart>
          </mc:Choice>
          <mc:Fallback xmlns="">
            <p:pic>
              <p:nvPicPr>
                <p:cNvPr id="23" name="Ink 22">
                  <a:extLst>
                    <a:ext uri="{FF2B5EF4-FFF2-40B4-BE49-F238E27FC236}">
                      <a16:creationId xmlns:a16="http://schemas.microsoft.com/office/drawing/2014/main" id="{29D0324F-DBE4-4AC3-AB0A-B4249BECEA23}"/>
                    </a:ext>
                  </a:extLst>
                </p:cNvPr>
                <p:cNvPicPr/>
                <p:nvPr/>
              </p:nvPicPr>
              <p:blipFill>
                <a:blip r:embed="rId12"/>
                <a:stretch>
                  <a:fillRect/>
                </a:stretch>
              </p:blipFill>
              <p:spPr>
                <a:xfrm>
                  <a:off x="4893634" y="1582046"/>
                  <a:ext cx="856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FCB1BDB4-B601-44BD-9CE2-8615F2F6B852}"/>
                    </a:ext>
                  </a:extLst>
                </p14:cNvPr>
                <p14:cNvContentPartPr/>
                <p14:nvPr/>
              </p14:nvContentPartPr>
              <p14:xfrm>
                <a:off x="4846114" y="1726766"/>
                <a:ext cx="149400" cy="23760"/>
              </p14:xfrm>
            </p:contentPart>
          </mc:Choice>
          <mc:Fallback xmlns="">
            <p:pic>
              <p:nvPicPr>
                <p:cNvPr id="24" name="Ink 23">
                  <a:extLst>
                    <a:ext uri="{FF2B5EF4-FFF2-40B4-BE49-F238E27FC236}">
                      <a16:creationId xmlns:a16="http://schemas.microsoft.com/office/drawing/2014/main" id="{FCB1BDB4-B601-44BD-9CE2-8615F2F6B852}"/>
                    </a:ext>
                  </a:extLst>
                </p:cNvPr>
                <p:cNvPicPr/>
                <p:nvPr/>
              </p:nvPicPr>
              <p:blipFill>
                <a:blip r:embed="rId14"/>
                <a:stretch>
                  <a:fillRect/>
                </a:stretch>
              </p:blipFill>
              <p:spPr>
                <a:xfrm>
                  <a:off x="4810114" y="1691126"/>
                  <a:ext cx="221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07CEB5E-27BC-4272-A2D7-643329D81379}"/>
                    </a:ext>
                  </a:extLst>
                </p14:cNvPr>
                <p14:cNvContentPartPr/>
                <p14:nvPr/>
              </p14:nvContentPartPr>
              <p14:xfrm>
                <a:off x="5055994" y="1740806"/>
                <a:ext cx="168840" cy="210960"/>
              </p14:xfrm>
            </p:contentPart>
          </mc:Choice>
          <mc:Fallback xmlns="">
            <p:pic>
              <p:nvPicPr>
                <p:cNvPr id="25" name="Ink 24">
                  <a:extLst>
                    <a:ext uri="{FF2B5EF4-FFF2-40B4-BE49-F238E27FC236}">
                      <a16:creationId xmlns:a16="http://schemas.microsoft.com/office/drawing/2014/main" id="{607CEB5E-27BC-4272-A2D7-643329D81379}"/>
                    </a:ext>
                  </a:extLst>
                </p:cNvPr>
                <p:cNvPicPr/>
                <p:nvPr/>
              </p:nvPicPr>
              <p:blipFill>
                <a:blip r:embed="rId16"/>
                <a:stretch>
                  <a:fillRect/>
                </a:stretch>
              </p:blipFill>
              <p:spPr>
                <a:xfrm>
                  <a:off x="5020354" y="1704806"/>
                  <a:ext cx="240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14D5EEC1-8B5A-4A1B-B62E-006E21F43FEB}"/>
                    </a:ext>
                  </a:extLst>
                </p14:cNvPr>
                <p14:cNvContentPartPr/>
                <p14:nvPr/>
              </p14:nvContentPartPr>
              <p14:xfrm>
                <a:off x="3758914" y="2188286"/>
                <a:ext cx="1840320" cy="64440"/>
              </p14:xfrm>
            </p:contentPart>
          </mc:Choice>
          <mc:Fallback xmlns="">
            <p:pic>
              <p:nvPicPr>
                <p:cNvPr id="27" name="Ink 26">
                  <a:extLst>
                    <a:ext uri="{FF2B5EF4-FFF2-40B4-BE49-F238E27FC236}">
                      <a16:creationId xmlns:a16="http://schemas.microsoft.com/office/drawing/2014/main" id="{14D5EEC1-8B5A-4A1B-B62E-006E21F43FEB}"/>
                    </a:ext>
                  </a:extLst>
                </p:cNvPr>
                <p:cNvPicPr/>
                <p:nvPr/>
              </p:nvPicPr>
              <p:blipFill>
                <a:blip r:embed="rId18"/>
                <a:stretch>
                  <a:fillRect/>
                </a:stretch>
              </p:blipFill>
              <p:spPr>
                <a:xfrm>
                  <a:off x="3722914" y="2152646"/>
                  <a:ext cx="1911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09E01B7C-B7C0-4287-89D3-7588BE7A7256}"/>
                    </a:ext>
                  </a:extLst>
                </p14:cNvPr>
                <p14:cNvContentPartPr/>
                <p14:nvPr/>
              </p14:nvContentPartPr>
              <p14:xfrm>
                <a:off x="5485834" y="2068046"/>
                <a:ext cx="115920" cy="288000"/>
              </p14:xfrm>
            </p:contentPart>
          </mc:Choice>
          <mc:Fallback xmlns="">
            <p:pic>
              <p:nvPicPr>
                <p:cNvPr id="28" name="Ink 27">
                  <a:extLst>
                    <a:ext uri="{FF2B5EF4-FFF2-40B4-BE49-F238E27FC236}">
                      <a16:creationId xmlns:a16="http://schemas.microsoft.com/office/drawing/2014/main" id="{09E01B7C-B7C0-4287-89D3-7588BE7A7256}"/>
                    </a:ext>
                  </a:extLst>
                </p:cNvPr>
                <p:cNvPicPr/>
                <p:nvPr/>
              </p:nvPicPr>
              <p:blipFill>
                <a:blip r:embed="rId20"/>
                <a:stretch>
                  <a:fillRect/>
                </a:stretch>
              </p:blipFill>
              <p:spPr>
                <a:xfrm>
                  <a:off x="5449834" y="2032406"/>
                  <a:ext cx="187560" cy="359640"/>
                </a:xfrm>
                <a:prstGeom prst="rect">
                  <a:avLst/>
                </a:prstGeom>
              </p:spPr>
            </p:pic>
          </mc:Fallback>
        </mc:AlternateContent>
      </p:grpSp>
      <p:grpSp>
        <p:nvGrpSpPr>
          <p:cNvPr id="46" name="Group 45">
            <a:extLst>
              <a:ext uri="{FF2B5EF4-FFF2-40B4-BE49-F238E27FC236}">
                <a16:creationId xmlns:a16="http://schemas.microsoft.com/office/drawing/2014/main" id="{46FBA249-28FC-44AA-84CF-C8928E03A932}"/>
              </a:ext>
            </a:extLst>
          </p:cNvPr>
          <p:cNvGrpSpPr/>
          <p:nvPr/>
        </p:nvGrpSpPr>
        <p:grpSpPr>
          <a:xfrm>
            <a:off x="6642154" y="1968686"/>
            <a:ext cx="451080" cy="603720"/>
            <a:chOff x="6642154" y="1968686"/>
            <a:chExt cx="451080" cy="603720"/>
          </a:xfrm>
        </p:grpSpPr>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A90EBBAB-FFA5-4C35-ADFC-75BB78115899}"/>
                    </a:ext>
                  </a:extLst>
                </p14:cNvPr>
                <p14:cNvContentPartPr/>
                <p14:nvPr/>
              </p14:nvContentPartPr>
              <p14:xfrm>
                <a:off x="6642154" y="1968686"/>
                <a:ext cx="306360" cy="603720"/>
              </p14:xfrm>
            </p:contentPart>
          </mc:Choice>
          <mc:Fallback xmlns="">
            <p:pic>
              <p:nvPicPr>
                <p:cNvPr id="47" name="Ink 46">
                  <a:extLst>
                    <a:ext uri="{FF2B5EF4-FFF2-40B4-BE49-F238E27FC236}">
                      <a16:creationId xmlns:a16="http://schemas.microsoft.com/office/drawing/2014/main" id="{A90EBBAB-FFA5-4C35-ADFC-75BB78115899}"/>
                    </a:ext>
                  </a:extLst>
                </p:cNvPr>
                <p:cNvPicPr/>
                <p:nvPr/>
              </p:nvPicPr>
              <p:blipFill>
                <a:blip r:embed="rId22"/>
                <a:stretch>
                  <a:fillRect/>
                </a:stretch>
              </p:blipFill>
              <p:spPr>
                <a:xfrm>
                  <a:off x="6606154" y="1933046"/>
                  <a:ext cx="378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C37AA9-CB0B-4074-BF4A-193A7C960A2D}"/>
                    </a:ext>
                  </a:extLst>
                </p14:cNvPr>
                <p14:cNvContentPartPr/>
                <p14:nvPr/>
              </p14:nvContentPartPr>
              <p14:xfrm>
                <a:off x="6966514" y="1977326"/>
                <a:ext cx="126720" cy="526680"/>
              </p14:xfrm>
            </p:contentPart>
          </mc:Choice>
          <mc:Fallback xmlns="">
            <p:pic>
              <p:nvPicPr>
                <p:cNvPr id="48" name="Ink 47">
                  <a:extLst>
                    <a:ext uri="{FF2B5EF4-FFF2-40B4-BE49-F238E27FC236}">
                      <a16:creationId xmlns:a16="http://schemas.microsoft.com/office/drawing/2014/main" id="{3FC37AA9-CB0B-4074-BF4A-193A7C960A2D}"/>
                    </a:ext>
                  </a:extLst>
                </p:cNvPr>
                <p:cNvPicPr/>
                <p:nvPr/>
              </p:nvPicPr>
              <p:blipFill>
                <a:blip r:embed="rId24"/>
                <a:stretch>
                  <a:fillRect/>
                </a:stretch>
              </p:blipFill>
              <p:spPr>
                <a:xfrm>
                  <a:off x="6930874" y="1941686"/>
                  <a:ext cx="19836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16FD81FE-C35C-4B10-9FE6-6664DC2BDBD2}"/>
                    </a:ext>
                  </a:extLst>
                </p14:cNvPr>
                <p14:cNvContentPartPr/>
                <p14:nvPr/>
              </p14:nvContentPartPr>
              <p14:xfrm>
                <a:off x="6753394" y="2330846"/>
                <a:ext cx="294480" cy="29160"/>
              </p14:xfrm>
            </p:contentPart>
          </mc:Choice>
          <mc:Fallback xmlns="">
            <p:pic>
              <p:nvPicPr>
                <p:cNvPr id="49" name="Ink 48">
                  <a:extLst>
                    <a:ext uri="{FF2B5EF4-FFF2-40B4-BE49-F238E27FC236}">
                      <a16:creationId xmlns:a16="http://schemas.microsoft.com/office/drawing/2014/main" id="{16FD81FE-C35C-4B10-9FE6-6664DC2BDBD2}"/>
                    </a:ext>
                  </a:extLst>
                </p:cNvPr>
                <p:cNvPicPr/>
                <p:nvPr/>
              </p:nvPicPr>
              <p:blipFill>
                <a:blip r:embed="rId26"/>
                <a:stretch>
                  <a:fillRect/>
                </a:stretch>
              </p:blipFill>
              <p:spPr>
                <a:xfrm>
                  <a:off x="6717394" y="2295206"/>
                  <a:ext cx="36612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9D19EE6B-006A-4AD5-B7FF-36EBDAD600AE}"/>
                  </a:ext>
                </a:extLst>
              </p14:cNvPr>
              <p14:cNvContentPartPr/>
              <p14:nvPr/>
            </p14:nvContentPartPr>
            <p14:xfrm>
              <a:off x="8603434" y="1943846"/>
              <a:ext cx="470880" cy="450720"/>
            </p14:xfrm>
          </p:contentPart>
        </mc:Choice>
        <mc:Fallback xmlns="">
          <p:pic>
            <p:nvPicPr>
              <p:cNvPr id="50" name="Ink 49">
                <a:extLst>
                  <a:ext uri="{FF2B5EF4-FFF2-40B4-BE49-F238E27FC236}">
                    <a16:creationId xmlns:a16="http://schemas.microsoft.com/office/drawing/2014/main" id="{9D19EE6B-006A-4AD5-B7FF-36EBDAD600AE}"/>
                  </a:ext>
                </a:extLst>
              </p:cNvPr>
              <p:cNvPicPr/>
              <p:nvPr/>
            </p:nvPicPr>
            <p:blipFill>
              <a:blip r:embed="rId28"/>
              <a:stretch>
                <a:fillRect/>
              </a:stretch>
            </p:blipFill>
            <p:spPr>
              <a:xfrm>
                <a:off x="8567794" y="1908206"/>
                <a:ext cx="5425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0C8BCA60-D933-4598-A528-EDC0EF28F989}"/>
                  </a:ext>
                </a:extLst>
              </p14:cNvPr>
              <p14:cNvContentPartPr/>
              <p14:nvPr/>
            </p14:nvContentPartPr>
            <p14:xfrm>
              <a:off x="6981994" y="1434446"/>
              <a:ext cx="14400" cy="329760"/>
            </p14:xfrm>
          </p:contentPart>
        </mc:Choice>
        <mc:Fallback xmlns="">
          <p:pic>
            <p:nvPicPr>
              <p:cNvPr id="51" name="Ink 50">
                <a:extLst>
                  <a:ext uri="{FF2B5EF4-FFF2-40B4-BE49-F238E27FC236}">
                    <a16:creationId xmlns:a16="http://schemas.microsoft.com/office/drawing/2014/main" id="{0C8BCA60-D933-4598-A528-EDC0EF28F989}"/>
                  </a:ext>
                </a:extLst>
              </p:cNvPr>
              <p:cNvPicPr/>
              <p:nvPr/>
            </p:nvPicPr>
            <p:blipFill>
              <a:blip r:embed="rId30"/>
              <a:stretch>
                <a:fillRect/>
              </a:stretch>
            </p:blipFill>
            <p:spPr>
              <a:xfrm>
                <a:off x="6945994" y="1398446"/>
                <a:ext cx="86040" cy="401400"/>
              </a:xfrm>
              <a:prstGeom prst="rect">
                <a:avLst/>
              </a:prstGeom>
            </p:spPr>
          </p:pic>
        </mc:Fallback>
      </mc:AlternateContent>
      <p:grpSp>
        <p:nvGrpSpPr>
          <p:cNvPr id="52" name="Group 51">
            <a:extLst>
              <a:ext uri="{FF2B5EF4-FFF2-40B4-BE49-F238E27FC236}">
                <a16:creationId xmlns:a16="http://schemas.microsoft.com/office/drawing/2014/main" id="{396BBBF7-25B4-4456-BFFA-6C7A52FD33D8}"/>
              </a:ext>
            </a:extLst>
          </p:cNvPr>
          <p:cNvGrpSpPr/>
          <p:nvPr/>
        </p:nvGrpSpPr>
        <p:grpSpPr>
          <a:xfrm>
            <a:off x="7715674" y="1437686"/>
            <a:ext cx="356760" cy="1037520"/>
            <a:chOff x="7715674" y="1437686"/>
            <a:chExt cx="356760" cy="1037520"/>
          </a:xfrm>
        </p:grpSpPr>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C359BA42-DB10-41C0-A6E2-1330E275361C}"/>
                    </a:ext>
                  </a:extLst>
                </p14:cNvPr>
                <p14:cNvContentPartPr/>
                <p14:nvPr/>
              </p14:nvContentPartPr>
              <p14:xfrm>
                <a:off x="7715674" y="1975886"/>
                <a:ext cx="39240" cy="440640"/>
              </p14:xfrm>
            </p:contentPart>
          </mc:Choice>
          <mc:Fallback xmlns="">
            <p:pic>
              <p:nvPicPr>
                <p:cNvPr id="53" name="Ink 52">
                  <a:extLst>
                    <a:ext uri="{FF2B5EF4-FFF2-40B4-BE49-F238E27FC236}">
                      <a16:creationId xmlns:a16="http://schemas.microsoft.com/office/drawing/2014/main" id="{C359BA42-DB10-41C0-A6E2-1330E275361C}"/>
                    </a:ext>
                  </a:extLst>
                </p:cNvPr>
                <p:cNvPicPr/>
                <p:nvPr/>
              </p:nvPicPr>
              <p:blipFill>
                <a:blip r:embed="rId32"/>
                <a:stretch>
                  <a:fillRect/>
                </a:stretch>
              </p:blipFill>
              <p:spPr>
                <a:xfrm>
                  <a:off x="7679674" y="1939886"/>
                  <a:ext cx="1108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4641C950-96BA-4E56-86FA-157128016FD9}"/>
                    </a:ext>
                  </a:extLst>
                </p14:cNvPr>
                <p14:cNvContentPartPr/>
                <p14:nvPr/>
              </p14:nvContentPartPr>
              <p14:xfrm>
                <a:off x="7721794" y="1907486"/>
                <a:ext cx="271800" cy="567720"/>
              </p14:xfrm>
            </p:contentPart>
          </mc:Choice>
          <mc:Fallback xmlns="">
            <p:pic>
              <p:nvPicPr>
                <p:cNvPr id="54" name="Ink 53">
                  <a:extLst>
                    <a:ext uri="{FF2B5EF4-FFF2-40B4-BE49-F238E27FC236}">
                      <a16:creationId xmlns:a16="http://schemas.microsoft.com/office/drawing/2014/main" id="{4641C950-96BA-4E56-86FA-157128016FD9}"/>
                    </a:ext>
                  </a:extLst>
                </p:cNvPr>
                <p:cNvPicPr/>
                <p:nvPr/>
              </p:nvPicPr>
              <p:blipFill>
                <a:blip r:embed="rId34"/>
                <a:stretch>
                  <a:fillRect/>
                </a:stretch>
              </p:blipFill>
              <p:spPr>
                <a:xfrm>
                  <a:off x="7685794" y="1871846"/>
                  <a:ext cx="3434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2ED07A1F-2DBC-4568-A307-46AB837D284D}"/>
                    </a:ext>
                  </a:extLst>
                </p14:cNvPr>
                <p14:cNvContentPartPr/>
                <p14:nvPr/>
              </p14:nvContentPartPr>
              <p14:xfrm>
                <a:off x="7729714" y="1437686"/>
                <a:ext cx="342720" cy="353520"/>
              </p14:xfrm>
            </p:contentPart>
          </mc:Choice>
          <mc:Fallback xmlns="">
            <p:pic>
              <p:nvPicPr>
                <p:cNvPr id="55" name="Ink 54">
                  <a:extLst>
                    <a:ext uri="{FF2B5EF4-FFF2-40B4-BE49-F238E27FC236}">
                      <a16:creationId xmlns:a16="http://schemas.microsoft.com/office/drawing/2014/main" id="{2ED07A1F-2DBC-4568-A307-46AB837D284D}"/>
                    </a:ext>
                  </a:extLst>
                </p:cNvPr>
                <p:cNvPicPr/>
                <p:nvPr/>
              </p:nvPicPr>
              <p:blipFill>
                <a:blip r:embed="rId36"/>
                <a:stretch>
                  <a:fillRect/>
                </a:stretch>
              </p:blipFill>
              <p:spPr>
                <a:xfrm>
                  <a:off x="7693714" y="1402046"/>
                  <a:ext cx="414360" cy="42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CC8A6585-B6DB-43B4-8F4F-A2451458BEF0}"/>
                  </a:ext>
                </a:extLst>
              </p14:cNvPr>
              <p14:cNvContentPartPr/>
              <p14:nvPr/>
            </p14:nvContentPartPr>
            <p14:xfrm>
              <a:off x="8743474" y="1415366"/>
              <a:ext cx="161280" cy="365040"/>
            </p14:xfrm>
          </p:contentPart>
        </mc:Choice>
        <mc:Fallback xmlns="">
          <p:pic>
            <p:nvPicPr>
              <p:cNvPr id="56" name="Ink 55">
                <a:extLst>
                  <a:ext uri="{FF2B5EF4-FFF2-40B4-BE49-F238E27FC236}">
                    <a16:creationId xmlns:a16="http://schemas.microsoft.com/office/drawing/2014/main" id="{CC8A6585-B6DB-43B4-8F4F-A2451458BEF0}"/>
                  </a:ext>
                </a:extLst>
              </p:cNvPr>
              <p:cNvPicPr/>
              <p:nvPr/>
            </p:nvPicPr>
            <p:blipFill>
              <a:blip r:embed="rId38"/>
              <a:stretch>
                <a:fillRect/>
              </a:stretch>
            </p:blipFill>
            <p:spPr>
              <a:xfrm>
                <a:off x="8707474" y="1379726"/>
                <a:ext cx="232920" cy="436680"/>
              </a:xfrm>
              <a:prstGeom prst="rect">
                <a:avLst/>
              </a:prstGeom>
            </p:spPr>
          </p:pic>
        </mc:Fallback>
      </mc:AlternateContent>
      <p:grpSp>
        <p:nvGrpSpPr>
          <p:cNvPr id="57" name="Group 56">
            <a:extLst>
              <a:ext uri="{FF2B5EF4-FFF2-40B4-BE49-F238E27FC236}">
                <a16:creationId xmlns:a16="http://schemas.microsoft.com/office/drawing/2014/main" id="{DC4F1B96-DD4C-40FF-BB60-5458B0FDE258}"/>
              </a:ext>
            </a:extLst>
          </p:cNvPr>
          <p:cNvGrpSpPr/>
          <p:nvPr/>
        </p:nvGrpSpPr>
        <p:grpSpPr>
          <a:xfrm>
            <a:off x="9531154" y="1408526"/>
            <a:ext cx="321120" cy="991800"/>
            <a:chOff x="9531154" y="1408526"/>
            <a:chExt cx="321120" cy="991800"/>
          </a:xfrm>
        </p:grpSpPr>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843D5CFE-62A3-4665-BE01-6EDF75692D23}"/>
                    </a:ext>
                  </a:extLst>
                </p14:cNvPr>
                <p14:cNvContentPartPr/>
                <p14:nvPr/>
              </p14:nvContentPartPr>
              <p14:xfrm>
                <a:off x="9554554" y="1894526"/>
                <a:ext cx="38520" cy="505800"/>
              </p14:xfrm>
            </p:contentPart>
          </mc:Choice>
          <mc:Fallback xmlns="">
            <p:pic>
              <p:nvPicPr>
                <p:cNvPr id="58" name="Ink 57">
                  <a:extLst>
                    <a:ext uri="{FF2B5EF4-FFF2-40B4-BE49-F238E27FC236}">
                      <a16:creationId xmlns:a16="http://schemas.microsoft.com/office/drawing/2014/main" id="{843D5CFE-62A3-4665-BE01-6EDF75692D23}"/>
                    </a:ext>
                  </a:extLst>
                </p:cNvPr>
                <p:cNvPicPr/>
                <p:nvPr/>
              </p:nvPicPr>
              <p:blipFill>
                <a:blip r:embed="rId40"/>
                <a:stretch>
                  <a:fillRect/>
                </a:stretch>
              </p:blipFill>
              <p:spPr>
                <a:xfrm>
                  <a:off x="9518914" y="1858886"/>
                  <a:ext cx="110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24CA1D4E-A17E-4F99-AFFD-EC98E110860A}"/>
                    </a:ext>
                  </a:extLst>
                </p14:cNvPr>
                <p14:cNvContentPartPr/>
                <p14:nvPr/>
              </p14:nvContentPartPr>
              <p14:xfrm>
                <a:off x="9531154" y="1925486"/>
                <a:ext cx="321120" cy="444960"/>
              </p14:xfrm>
            </p:contentPart>
          </mc:Choice>
          <mc:Fallback xmlns="">
            <p:pic>
              <p:nvPicPr>
                <p:cNvPr id="59" name="Ink 58">
                  <a:extLst>
                    <a:ext uri="{FF2B5EF4-FFF2-40B4-BE49-F238E27FC236}">
                      <a16:creationId xmlns:a16="http://schemas.microsoft.com/office/drawing/2014/main" id="{24CA1D4E-A17E-4F99-AFFD-EC98E110860A}"/>
                    </a:ext>
                  </a:extLst>
                </p:cNvPr>
                <p:cNvPicPr/>
                <p:nvPr/>
              </p:nvPicPr>
              <p:blipFill>
                <a:blip r:embed="rId42"/>
                <a:stretch>
                  <a:fillRect/>
                </a:stretch>
              </p:blipFill>
              <p:spPr>
                <a:xfrm>
                  <a:off x="9495514" y="1889486"/>
                  <a:ext cx="3927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C7883ADE-57DA-4AAD-B2A7-A4B75A2D2954}"/>
                    </a:ext>
                  </a:extLst>
                </p14:cNvPr>
                <p14:cNvContentPartPr/>
                <p14:nvPr/>
              </p14:nvContentPartPr>
              <p14:xfrm>
                <a:off x="9558514" y="1444886"/>
                <a:ext cx="170640" cy="168120"/>
              </p14:xfrm>
            </p:contentPart>
          </mc:Choice>
          <mc:Fallback xmlns="">
            <p:pic>
              <p:nvPicPr>
                <p:cNvPr id="60" name="Ink 59">
                  <a:extLst>
                    <a:ext uri="{FF2B5EF4-FFF2-40B4-BE49-F238E27FC236}">
                      <a16:creationId xmlns:a16="http://schemas.microsoft.com/office/drawing/2014/main" id="{C7883ADE-57DA-4AAD-B2A7-A4B75A2D2954}"/>
                    </a:ext>
                  </a:extLst>
                </p:cNvPr>
                <p:cNvPicPr/>
                <p:nvPr/>
              </p:nvPicPr>
              <p:blipFill>
                <a:blip r:embed="rId44"/>
                <a:stretch>
                  <a:fillRect/>
                </a:stretch>
              </p:blipFill>
              <p:spPr>
                <a:xfrm>
                  <a:off x="9522874" y="1409246"/>
                  <a:ext cx="24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4175D031-2EC7-487E-A0EE-79F59702026E}"/>
                    </a:ext>
                  </a:extLst>
                </p14:cNvPr>
                <p14:cNvContentPartPr/>
                <p14:nvPr/>
              </p14:nvContentPartPr>
              <p14:xfrm>
                <a:off x="9715114" y="1408526"/>
                <a:ext cx="110520" cy="375120"/>
              </p14:xfrm>
            </p:contentPart>
          </mc:Choice>
          <mc:Fallback xmlns="">
            <p:pic>
              <p:nvPicPr>
                <p:cNvPr id="61" name="Ink 60">
                  <a:extLst>
                    <a:ext uri="{FF2B5EF4-FFF2-40B4-BE49-F238E27FC236}">
                      <a16:creationId xmlns:a16="http://schemas.microsoft.com/office/drawing/2014/main" id="{4175D031-2EC7-487E-A0EE-79F59702026E}"/>
                    </a:ext>
                  </a:extLst>
                </p:cNvPr>
                <p:cNvPicPr/>
                <p:nvPr/>
              </p:nvPicPr>
              <p:blipFill>
                <a:blip r:embed="rId46"/>
                <a:stretch>
                  <a:fillRect/>
                </a:stretch>
              </p:blipFill>
              <p:spPr>
                <a:xfrm>
                  <a:off x="9679114" y="1372526"/>
                  <a:ext cx="182160" cy="446760"/>
                </a:xfrm>
                <a:prstGeom prst="rect">
                  <a:avLst/>
                </a:prstGeom>
              </p:spPr>
            </p:pic>
          </mc:Fallback>
        </mc:AlternateContent>
      </p:grpSp>
    </p:spTree>
    <p:extLst>
      <p:ext uri="{BB962C8B-B14F-4D97-AF65-F5344CB8AC3E}">
        <p14:creationId xmlns:p14="http://schemas.microsoft.com/office/powerpoint/2010/main" val="221141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6DB2313-554B-41A4-A5D3-D2ECD2606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5834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309283" y="261092"/>
            <a:ext cx="9747605" cy="769441"/>
          </a:xfrm>
          <a:prstGeom prst="rect">
            <a:avLst/>
          </a:prstGeom>
          <a:noFill/>
        </p:spPr>
        <p:txBody>
          <a:bodyPr wrap="none" rtlCol="0">
            <a:spAutoFit/>
          </a:bodyPr>
          <a:lstStyle/>
          <a:p>
            <a:r>
              <a:rPr lang="en-US" sz="2000" dirty="0">
                <a:solidFill>
                  <a:srgbClr val="FFFF00"/>
                </a:solidFill>
              </a:rPr>
              <a:t>Strong – Bounded Staleness – </a:t>
            </a:r>
            <a:r>
              <a:rPr lang="en-US" sz="4400" dirty="0">
                <a:solidFill>
                  <a:srgbClr val="FFFF00"/>
                </a:solidFill>
                <a:latin typeface="Aharoni" panose="02010803020104030203" pitchFamily="2" charset="-79"/>
                <a:cs typeface="Aharoni" panose="02010803020104030203" pitchFamily="2" charset="-79"/>
              </a:rPr>
              <a:t>Session</a:t>
            </a:r>
            <a:r>
              <a:rPr lang="en-US" sz="2400" dirty="0">
                <a:solidFill>
                  <a:srgbClr val="FFFF00"/>
                </a:solidFill>
              </a:rPr>
              <a:t> </a:t>
            </a:r>
            <a:r>
              <a:rPr lang="en-US" sz="2000" dirty="0">
                <a:solidFill>
                  <a:srgbClr val="FFFF00"/>
                </a:solidFill>
              </a:rPr>
              <a:t>– Consistent Prefix – Eventual Consistency</a:t>
            </a:r>
          </a:p>
        </p:txBody>
      </p:sp>
      <p:sp>
        <p:nvSpPr>
          <p:cNvPr id="6" name="Rectangle: Rounded Corners 5">
            <a:extLst>
              <a:ext uri="{FF2B5EF4-FFF2-40B4-BE49-F238E27FC236}">
                <a16:creationId xmlns:a16="http://schemas.microsoft.com/office/drawing/2014/main" id="{C713E47E-D079-499D-93C7-EF474D314405}"/>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40" name="Group 39">
            <a:extLst>
              <a:ext uri="{FF2B5EF4-FFF2-40B4-BE49-F238E27FC236}">
                <a16:creationId xmlns:a16="http://schemas.microsoft.com/office/drawing/2014/main" id="{E502BA67-5F14-4F91-BE6A-0CC6F01FE795}"/>
              </a:ext>
            </a:extLst>
          </p:cNvPr>
          <p:cNvGrpSpPr/>
          <p:nvPr/>
        </p:nvGrpSpPr>
        <p:grpSpPr>
          <a:xfrm rot="649278">
            <a:off x="4163841" y="2242017"/>
            <a:ext cx="1600560" cy="773640"/>
            <a:chOff x="3570634" y="2138606"/>
            <a:chExt cx="1600560" cy="773640"/>
          </a:xfrm>
        </p:grpSpPr>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CC868E0B-0AF1-4B26-8E3C-FB37A4065D70}"/>
                    </a:ext>
                  </a:extLst>
                </p14:cNvPr>
                <p14:cNvContentPartPr/>
                <p14:nvPr/>
              </p14:nvContentPartPr>
              <p14:xfrm>
                <a:off x="3617434" y="2608406"/>
                <a:ext cx="1311840" cy="141120"/>
              </p14:xfrm>
            </p:contentPart>
          </mc:Choice>
          <mc:Fallback xmlns="">
            <p:pic>
              <p:nvPicPr>
                <p:cNvPr id="31" name="Ink 30">
                  <a:extLst>
                    <a:ext uri="{FF2B5EF4-FFF2-40B4-BE49-F238E27FC236}">
                      <a16:creationId xmlns:a16="http://schemas.microsoft.com/office/drawing/2014/main" id="{CC868E0B-0AF1-4B26-8E3C-FB37A4065D70}"/>
                    </a:ext>
                  </a:extLst>
                </p:cNvPr>
                <p:cNvPicPr/>
                <p:nvPr/>
              </p:nvPicPr>
              <p:blipFill>
                <a:blip r:embed="rId4"/>
                <a:stretch>
                  <a:fillRect/>
                </a:stretch>
              </p:blipFill>
              <p:spPr>
                <a:xfrm>
                  <a:off x="3581794" y="2572766"/>
                  <a:ext cx="1383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E2C21F36-6069-4FC0-B79D-99982A761DD4}"/>
                    </a:ext>
                  </a:extLst>
                </p14:cNvPr>
                <p14:cNvContentPartPr/>
                <p14:nvPr/>
              </p14:nvContentPartPr>
              <p14:xfrm>
                <a:off x="3570634" y="2553326"/>
                <a:ext cx="331200" cy="358920"/>
              </p14:xfrm>
            </p:contentPart>
          </mc:Choice>
          <mc:Fallback xmlns="">
            <p:pic>
              <p:nvPicPr>
                <p:cNvPr id="32" name="Ink 31">
                  <a:extLst>
                    <a:ext uri="{FF2B5EF4-FFF2-40B4-BE49-F238E27FC236}">
                      <a16:creationId xmlns:a16="http://schemas.microsoft.com/office/drawing/2014/main" id="{E2C21F36-6069-4FC0-B79D-99982A761DD4}"/>
                    </a:ext>
                  </a:extLst>
                </p:cNvPr>
                <p:cNvPicPr/>
                <p:nvPr/>
              </p:nvPicPr>
              <p:blipFill>
                <a:blip r:embed="rId6"/>
                <a:stretch>
                  <a:fillRect/>
                </a:stretch>
              </p:blipFill>
              <p:spPr>
                <a:xfrm>
                  <a:off x="3534994" y="2517326"/>
                  <a:ext cx="402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68A059B9-2AB0-438F-9EEC-306831C0D673}"/>
                    </a:ext>
                  </a:extLst>
                </p14:cNvPr>
                <p14:cNvContentPartPr/>
                <p14:nvPr/>
              </p14:nvContentPartPr>
              <p14:xfrm>
                <a:off x="4190194" y="2352086"/>
                <a:ext cx="153360" cy="283320"/>
              </p14:xfrm>
            </p:contentPart>
          </mc:Choice>
          <mc:Fallback xmlns="">
            <p:pic>
              <p:nvPicPr>
                <p:cNvPr id="34" name="Ink 33">
                  <a:extLst>
                    <a:ext uri="{FF2B5EF4-FFF2-40B4-BE49-F238E27FC236}">
                      <a16:creationId xmlns:a16="http://schemas.microsoft.com/office/drawing/2014/main" id="{68A059B9-2AB0-438F-9EEC-306831C0D673}"/>
                    </a:ext>
                  </a:extLst>
                </p:cNvPr>
                <p:cNvPicPr/>
                <p:nvPr/>
              </p:nvPicPr>
              <p:blipFill>
                <a:blip r:embed="rId8"/>
                <a:stretch>
                  <a:fillRect/>
                </a:stretch>
              </p:blipFill>
              <p:spPr>
                <a:xfrm>
                  <a:off x="4154194" y="2316446"/>
                  <a:ext cx="2250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E0B1C217-D329-47A8-A96D-4CA311D963E2}"/>
                    </a:ext>
                  </a:extLst>
                </p14:cNvPr>
                <p14:cNvContentPartPr/>
                <p14:nvPr/>
              </p14:nvContentPartPr>
              <p14:xfrm>
                <a:off x="4367314" y="2423366"/>
                <a:ext cx="180720" cy="115560"/>
              </p14:xfrm>
            </p:contentPart>
          </mc:Choice>
          <mc:Fallback xmlns="">
            <p:pic>
              <p:nvPicPr>
                <p:cNvPr id="35" name="Ink 34">
                  <a:extLst>
                    <a:ext uri="{FF2B5EF4-FFF2-40B4-BE49-F238E27FC236}">
                      <a16:creationId xmlns:a16="http://schemas.microsoft.com/office/drawing/2014/main" id="{E0B1C217-D329-47A8-A96D-4CA311D963E2}"/>
                    </a:ext>
                  </a:extLst>
                </p:cNvPr>
                <p:cNvPicPr/>
                <p:nvPr/>
              </p:nvPicPr>
              <p:blipFill>
                <a:blip r:embed="rId10"/>
                <a:stretch>
                  <a:fillRect/>
                </a:stretch>
              </p:blipFill>
              <p:spPr>
                <a:xfrm>
                  <a:off x="4331674" y="2387726"/>
                  <a:ext cx="252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7D799E07-6D52-4297-A517-3FE8BABB887B}"/>
                    </a:ext>
                  </a:extLst>
                </p14:cNvPr>
                <p14:cNvContentPartPr/>
                <p14:nvPr/>
              </p14:nvContentPartPr>
              <p14:xfrm>
                <a:off x="4664314" y="2398886"/>
                <a:ext cx="169920" cy="120240"/>
              </p14:xfrm>
            </p:contentPart>
          </mc:Choice>
          <mc:Fallback xmlns="">
            <p:pic>
              <p:nvPicPr>
                <p:cNvPr id="36" name="Ink 35">
                  <a:extLst>
                    <a:ext uri="{FF2B5EF4-FFF2-40B4-BE49-F238E27FC236}">
                      <a16:creationId xmlns:a16="http://schemas.microsoft.com/office/drawing/2014/main" id="{7D799E07-6D52-4297-A517-3FE8BABB887B}"/>
                    </a:ext>
                  </a:extLst>
                </p:cNvPr>
                <p:cNvPicPr/>
                <p:nvPr/>
              </p:nvPicPr>
              <p:blipFill>
                <a:blip r:embed="rId12"/>
                <a:stretch>
                  <a:fillRect/>
                </a:stretch>
              </p:blipFill>
              <p:spPr>
                <a:xfrm>
                  <a:off x="4628314" y="2362886"/>
                  <a:ext cx="241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13003A72-177C-459D-9162-40FCA61D358E}"/>
                    </a:ext>
                  </a:extLst>
                </p14:cNvPr>
                <p14:cNvContentPartPr/>
                <p14:nvPr/>
              </p14:nvContentPartPr>
              <p14:xfrm>
                <a:off x="4895074" y="2138606"/>
                <a:ext cx="276120" cy="361440"/>
              </p14:xfrm>
            </p:contentPart>
          </mc:Choice>
          <mc:Fallback xmlns="">
            <p:pic>
              <p:nvPicPr>
                <p:cNvPr id="37" name="Ink 36">
                  <a:extLst>
                    <a:ext uri="{FF2B5EF4-FFF2-40B4-BE49-F238E27FC236}">
                      <a16:creationId xmlns:a16="http://schemas.microsoft.com/office/drawing/2014/main" id="{13003A72-177C-459D-9162-40FCA61D358E}"/>
                    </a:ext>
                  </a:extLst>
                </p:cNvPr>
                <p:cNvPicPr/>
                <p:nvPr/>
              </p:nvPicPr>
              <p:blipFill>
                <a:blip r:embed="rId14"/>
                <a:stretch>
                  <a:fillRect/>
                </a:stretch>
              </p:blipFill>
              <p:spPr>
                <a:xfrm>
                  <a:off x="4859074" y="2102606"/>
                  <a:ext cx="3477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E2C7DC20-13EF-420D-961A-AF4A1475063B}"/>
                    </a:ext>
                  </a:extLst>
                </p14:cNvPr>
                <p14:cNvContentPartPr/>
                <p14:nvPr/>
              </p14:nvContentPartPr>
              <p14:xfrm>
                <a:off x="4784554" y="2407886"/>
                <a:ext cx="44640" cy="79560"/>
              </p14:xfrm>
            </p:contentPart>
          </mc:Choice>
          <mc:Fallback xmlns="">
            <p:pic>
              <p:nvPicPr>
                <p:cNvPr id="39" name="Ink 38">
                  <a:extLst>
                    <a:ext uri="{FF2B5EF4-FFF2-40B4-BE49-F238E27FC236}">
                      <a16:creationId xmlns:a16="http://schemas.microsoft.com/office/drawing/2014/main" id="{E2C7DC20-13EF-420D-961A-AF4A1475063B}"/>
                    </a:ext>
                  </a:extLst>
                </p:cNvPr>
                <p:cNvPicPr/>
                <p:nvPr/>
              </p:nvPicPr>
              <p:blipFill>
                <a:blip r:embed="rId16"/>
                <a:stretch>
                  <a:fillRect/>
                </a:stretch>
              </p:blipFill>
              <p:spPr>
                <a:xfrm>
                  <a:off x="4748554" y="2372246"/>
                  <a:ext cx="116280" cy="151200"/>
                </a:xfrm>
                <a:prstGeom prst="rect">
                  <a:avLst/>
                </a:prstGeom>
              </p:spPr>
            </p:pic>
          </mc:Fallback>
        </mc:AlternateContent>
      </p:grpSp>
      <p:grpSp>
        <p:nvGrpSpPr>
          <p:cNvPr id="52" name="Group 51">
            <a:extLst>
              <a:ext uri="{FF2B5EF4-FFF2-40B4-BE49-F238E27FC236}">
                <a16:creationId xmlns:a16="http://schemas.microsoft.com/office/drawing/2014/main" id="{A84EBF40-D6E0-414D-AF0A-5158954F39E8}"/>
              </a:ext>
            </a:extLst>
          </p:cNvPr>
          <p:cNvGrpSpPr/>
          <p:nvPr/>
        </p:nvGrpSpPr>
        <p:grpSpPr>
          <a:xfrm>
            <a:off x="1543834" y="3046166"/>
            <a:ext cx="1607400" cy="452880"/>
            <a:chOff x="1543834" y="3046166"/>
            <a:chExt cx="1607400" cy="452880"/>
          </a:xfrm>
        </p:grpSpPr>
        <mc:AlternateContent xmlns:mc="http://schemas.openxmlformats.org/markup-compatibility/2006" xmlns:p14="http://schemas.microsoft.com/office/powerpoint/2010/main">
          <mc:Choice Requires="p14">
            <p:contentPart p14:bwMode="auto" r:id="rId17">
              <p14:nvContentPartPr>
                <p14:cNvPr id="41" name="Ink 40">
                  <a:extLst>
                    <a:ext uri="{FF2B5EF4-FFF2-40B4-BE49-F238E27FC236}">
                      <a16:creationId xmlns:a16="http://schemas.microsoft.com/office/drawing/2014/main" id="{E3354B15-44BD-4B5B-A798-AFC9DBFAB73C}"/>
                    </a:ext>
                  </a:extLst>
                </p14:cNvPr>
                <p14:cNvContentPartPr/>
                <p14:nvPr/>
              </p14:nvContentPartPr>
              <p14:xfrm>
                <a:off x="1543834" y="3116006"/>
                <a:ext cx="52560" cy="383040"/>
              </p14:xfrm>
            </p:contentPart>
          </mc:Choice>
          <mc:Fallback xmlns="">
            <p:pic>
              <p:nvPicPr>
                <p:cNvPr id="41" name="Ink 40">
                  <a:extLst>
                    <a:ext uri="{FF2B5EF4-FFF2-40B4-BE49-F238E27FC236}">
                      <a16:creationId xmlns:a16="http://schemas.microsoft.com/office/drawing/2014/main" id="{E3354B15-44BD-4B5B-A798-AFC9DBFAB73C}"/>
                    </a:ext>
                  </a:extLst>
                </p:cNvPr>
                <p:cNvPicPr/>
                <p:nvPr/>
              </p:nvPicPr>
              <p:blipFill>
                <a:blip r:embed="rId18"/>
                <a:stretch>
                  <a:fillRect/>
                </a:stretch>
              </p:blipFill>
              <p:spPr>
                <a:xfrm>
                  <a:off x="1507834" y="3080366"/>
                  <a:ext cx="1242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2356FBD1-4A21-4002-9944-72B5EE5DA718}"/>
                    </a:ext>
                  </a:extLst>
                </p14:cNvPr>
                <p14:cNvContentPartPr/>
                <p14:nvPr/>
              </p14:nvContentPartPr>
              <p14:xfrm>
                <a:off x="1579114" y="3050126"/>
                <a:ext cx="195480" cy="427320"/>
              </p14:xfrm>
            </p:contentPart>
          </mc:Choice>
          <mc:Fallback xmlns="">
            <p:pic>
              <p:nvPicPr>
                <p:cNvPr id="42" name="Ink 41">
                  <a:extLst>
                    <a:ext uri="{FF2B5EF4-FFF2-40B4-BE49-F238E27FC236}">
                      <a16:creationId xmlns:a16="http://schemas.microsoft.com/office/drawing/2014/main" id="{2356FBD1-4A21-4002-9944-72B5EE5DA718}"/>
                    </a:ext>
                  </a:extLst>
                </p:cNvPr>
                <p:cNvPicPr/>
                <p:nvPr/>
              </p:nvPicPr>
              <p:blipFill>
                <a:blip r:embed="rId20"/>
                <a:stretch>
                  <a:fillRect/>
                </a:stretch>
              </p:blipFill>
              <p:spPr>
                <a:xfrm>
                  <a:off x="1543114" y="3014126"/>
                  <a:ext cx="26712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D4A699C9-2B2A-4CAD-AF10-E6B956BF4F4E}"/>
                    </a:ext>
                  </a:extLst>
                </p14:cNvPr>
                <p14:cNvContentPartPr/>
                <p14:nvPr/>
              </p14:nvContentPartPr>
              <p14:xfrm>
                <a:off x="1831474" y="3287726"/>
                <a:ext cx="213840" cy="205920"/>
              </p14:xfrm>
            </p:contentPart>
          </mc:Choice>
          <mc:Fallback xmlns="">
            <p:pic>
              <p:nvPicPr>
                <p:cNvPr id="43" name="Ink 42">
                  <a:extLst>
                    <a:ext uri="{FF2B5EF4-FFF2-40B4-BE49-F238E27FC236}">
                      <a16:creationId xmlns:a16="http://schemas.microsoft.com/office/drawing/2014/main" id="{D4A699C9-2B2A-4CAD-AF10-E6B956BF4F4E}"/>
                    </a:ext>
                  </a:extLst>
                </p:cNvPr>
                <p:cNvPicPr/>
                <p:nvPr/>
              </p:nvPicPr>
              <p:blipFill>
                <a:blip r:embed="rId22"/>
                <a:stretch>
                  <a:fillRect/>
                </a:stretch>
              </p:blipFill>
              <p:spPr>
                <a:xfrm>
                  <a:off x="1795474" y="3251726"/>
                  <a:ext cx="285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5AC7C6B-991F-4E96-AD5F-A4254292105F}"/>
                    </a:ext>
                  </a:extLst>
                </p14:cNvPr>
                <p14:cNvContentPartPr/>
                <p14:nvPr/>
              </p14:nvContentPartPr>
              <p14:xfrm>
                <a:off x="2136394" y="3046166"/>
                <a:ext cx="16920" cy="452160"/>
              </p14:xfrm>
            </p:contentPart>
          </mc:Choice>
          <mc:Fallback xmlns="">
            <p:pic>
              <p:nvPicPr>
                <p:cNvPr id="44" name="Ink 43">
                  <a:extLst>
                    <a:ext uri="{FF2B5EF4-FFF2-40B4-BE49-F238E27FC236}">
                      <a16:creationId xmlns:a16="http://schemas.microsoft.com/office/drawing/2014/main" id="{05AC7C6B-991F-4E96-AD5F-A4254292105F}"/>
                    </a:ext>
                  </a:extLst>
                </p:cNvPr>
                <p:cNvPicPr/>
                <p:nvPr/>
              </p:nvPicPr>
              <p:blipFill>
                <a:blip r:embed="rId24"/>
                <a:stretch>
                  <a:fillRect/>
                </a:stretch>
              </p:blipFill>
              <p:spPr>
                <a:xfrm>
                  <a:off x="2100394" y="3010526"/>
                  <a:ext cx="885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E1A9492B-A5CC-4345-AC0F-E3C187671A55}"/>
                    </a:ext>
                  </a:extLst>
                </p14:cNvPr>
                <p14:cNvContentPartPr/>
                <p14:nvPr/>
              </p14:nvContentPartPr>
              <p14:xfrm>
                <a:off x="2031274" y="3219686"/>
                <a:ext cx="215640" cy="11880"/>
              </p14:xfrm>
            </p:contentPart>
          </mc:Choice>
          <mc:Fallback xmlns="">
            <p:pic>
              <p:nvPicPr>
                <p:cNvPr id="45" name="Ink 44">
                  <a:extLst>
                    <a:ext uri="{FF2B5EF4-FFF2-40B4-BE49-F238E27FC236}">
                      <a16:creationId xmlns:a16="http://schemas.microsoft.com/office/drawing/2014/main" id="{E1A9492B-A5CC-4345-AC0F-E3C187671A55}"/>
                    </a:ext>
                  </a:extLst>
                </p:cNvPr>
                <p:cNvPicPr/>
                <p:nvPr/>
              </p:nvPicPr>
              <p:blipFill>
                <a:blip r:embed="rId26"/>
                <a:stretch>
                  <a:fillRect/>
                </a:stretch>
              </p:blipFill>
              <p:spPr>
                <a:xfrm>
                  <a:off x="1995634" y="3183686"/>
                  <a:ext cx="287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Ink 45">
                  <a:extLst>
                    <a:ext uri="{FF2B5EF4-FFF2-40B4-BE49-F238E27FC236}">
                      <a16:creationId xmlns:a16="http://schemas.microsoft.com/office/drawing/2014/main" id="{F2293C3B-8151-480E-80CE-F63098B7B4AA}"/>
                    </a:ext>
                  </a:extLst>
                </p14:cNvPr>
                <p14:cNvContentPartPr/>
                <p14:nvPr/>
              </p14:nvContentPartPr>
              <p14:xfrm>
                <a:off x="2283274" y="3285566"/>
                <a:ext cx="140400" cy="194040"/>
              </p14:xfrm>
            </p:contentPart>
          </mc:Choice>
          <mc:Fallback xmlns="">
            <p:pic>
              <p:nvPicPr>
                <p:cNvPr id="46" name="Ink 45">
                  <a:extLst>
                    <a:ext uri="{FF2B5EF4-FFF2-40B4-BE49-F238E27FC236}">
                      <a16:creationId xmlns:a16="http://schemas.microsoft.com/office/drawing/2014/main" id="{F2293C3B-8151-480E-80CE-F63098B7B4AA}"/>
                    </a:ext>
                  </a:extLst>
                </p:cNvPr>
                <p:cNvPicPr/>
                <p:nvPr/>
              </p:nvPicPr>
              <p:blipFill>
                <a:blip r:embed="rId28"/>
                <a:stretch>
                  <a:fillRect/>
                </a:stretch>
              </p:blipFill>
              <p:spPr>
                <a:xfrm>
                  <a:off x="2247634" y="3249926"/>
                  <a:ext cx="2120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9FB477E9-21F6-4897-9353-A1CE04462A56}"/>
                    </a:ext>
                  </a:extLst>
                </p14:cNvPr>
                <p14:cNvContentPartPr/>
                <p14:nvPr/>
              </p14:nvContentPartPr>
              <p14:xfrm>
                <a:off x="2539954" y="3205286"/>
                <a:ext cx="130680" cy="222840"/>
              </p14:xfrm>
            </p:contentPart>
          </mc:Choice>
          <mc:Fallback xmlns="">
            <p:pic>
              <p:nvPicPr>
                <p:cNvPr id="49" name="Ink 48">
                  <a:extLst>
                    <a:ext uri="{FF2B5EF4-FFF2-40B4-BE49-F238E27FC236}">
                      <a16:creationId xmlns:a16="http://schemas.microsoft.com/office/drawing/2014/main" id="{9FB477E9-21F6-4897-9353-A1CE04462A56}"/>
                    </a:ext>
                  </a:extLst>
                </p:cNvPr>
                <p:cNvPicPr/>
                <p:nvPr/>
              </p:nvPicPr>
              <p:blipFill>
                <a:blip r:embed="rId30"/>
                <a:stretch>
                  <a:fillRect/>
                </a:stretch>
              </p:blipFill>
              <p:spPr>
                <a:xfrm>
                  <a:off x="2504314" y="3169646"/>
                  <a:ext cx="202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D524652D-BF18-4D34-A96C-13520E6FA3C0}"/>
                    </a:ext>
                  </a:extLst>
                </p14:cNvPr>
                <p14:cNvContentPartPr/>
                <p14:nvPr/>
              </p14:nvContentPartPr>
              <p14:xfrm>
                <a:off x="2715994" y="3231566"/>
                <a:ext cx="187560" cy="244080"/>
              </p14:xfrm>
            </p:contentPart>
          </mc:Choice>
          <mc:Fallback xmlns="">
            <p:pic>
              <p:nvPicPr>
                <p:cNvPr id="50" name="Ink 49">
                  <a:extLst>
                    <a:ext uri="{FF2B5EF4-FFF2-40B4-BE49-F238E27FC236}">
                      <a16:creationId xmlns:a16="http://schemas.microsoft.com/office/drawing/2014/main" id="{D524652D-BF18-4D34-A96C-13520E6FA3C0}"/>
                    </a:ext>
                  </a:extLst>
                </p:cNvPr>
                <p:cNvPicPr/>
                <p:nvPr/>
              </p:nvPicPr>
              <p:blipFill>
                <a:blip r:embed="rId32"/>
                <a:stretch>
                  <a:fillRect/>
                </a:stretch>
              </p:blipFill>
              <p:spPr>
                <a:xfrm>
                  <a:off x="2679994" y="3195926"/>
                  <a:ext cx="2592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4B09B0F1-85DF-42C9-AFBD-8A69A20B54A9}"/>
                    </a:ext>
                  </a:extLst>
                </p14:cNvPr>
                <p14:cNvContentPartPr/>
                <p14:nvPr/>
              </p14:nvContentPartPr>
              <p14:xfrm>
                <a:off x="3022354" y="3169286"/>
                <a:ext cx="128880" cy="295200"/>
              </p14:xfrm>
            </p:contentPart>
          </mc:Choice>
          <mc:Fallback xmlns="">
            <p:pic>
              <p:nvPicPr>
                <p:cNvPr id="51" name="Ink 50">
                  <a:extLst>
                    <a:ext uri="{FF2B5EF4-FFF2-40B4-BE49-F238E27FC236}">
                      <a16:creationId xmlns:a16="http://schemas.microsoft.com/office/drawing/2014/main" id="{4B09B0F1-85DF-42C9-AFBD-8A69A20B54A9}"/>
                    </a:ext>
                  </a:extLst>
                </p:cNvPr>
                <p:cNvPicPr/>
                <p:nvPr/>
              </p:nvPicPr>
              <p:blipFill>
                <a:blip r:embed="rId34"/>
                <a:stretch>
                  <a:fillRect/>
                </a:stretch>
              </p:blipFill>
              <p:spPr>
                <a:xfrm>
                  <a:off x="2986354" y="3133646"/>
                  <a:ext cx="200520" cy="366840"/>
                </a:xfrm>
                <a:prstGeom prst="rect">
                  <a:avLst/>
                </a:prstGeom>
              </p:spPr>
            </p:pic>
          </mc:Fallback>
        </mc:AlternateContent>
      </p:grpSp>
      <p:grpSp>
        <p:nvGrpSpPr>
          <p:cNvPr id="62" name="Group 61">
            <a:extLst>
              <a:ext uri="{FF2B5EF4-FFF2-40B4-BE49-F238E27FC236}">
                <a16:creationId xmlns:a16="http://schemas.microsoft.com/office/drawing/2014/main" id="{59E3788D-0769-4205-A2E9-C5C2D9C33413}"/>
              </a:ext>
            </a:extLst>
          </p:cNvPr>
          <p:cNvGrpSpPr/>
          <p:nvPr/>
        </p:nvGrpSpPr>
        <p:grpSpPr>
          <a:xfrm>
            <a:off x="915994" y="3761126"/>
            <a:ext cx="2183400" cy="609120"/>
            <a:chOff x="915994" y="3761126"/>
            <a:chExt cx="2183400" cy="609120"/>
          </a:xfrm>
        </p:grpSpPr>
        <mc:AlternateContent xmlns:mc="http://schemas.openxmlformats.org/markup-compatibility/2006" xmlns:p14="http://schemas.microsoft.com/office/powerpoint/2010/main">
          <mc:Choice Requires="p14">
            <p:contentPart p14:bwMode="auto" r:id="rId35">
              <p14:nvContentPartPr>
                <p14:cNvPr id="53" name="Ink 52">
                  <a:extLst>
                    <a:ext uri="{FF2B5EF4-FFF2-40B4-BE49-F238E27FC236}">
                      <a16:creationId xmlns:a16="http://schemas.microsoft.com/office/drawing/2014/main" id="{84AFD223-DD1B-4206-84A8-A9F0EC989C62}"/>
                    </a:ext>
                  </a:extLst>
                </p14:cNvPr>
                <p14:cNvContentPartPr/>
                <p14:nvPr/>
              </p14:nvContentPartPr>
              <p14:xfrm>
                <a:off x="915994" y="3924926"/>
                <a:ext cx="376920" cy="445320"/>
              </p14:xfrm>
            </p:contentPart>
          </mc:Choice>
          <mc:Fallback xmlns="">
            <p:pic>
              <p:nvPicPr>
                <p:cNvPr id="53" name="Ink 52">
                  <a:extLst>
                    <a:ext uri="{FF2B5EF4-FFF2-40B4-BE49-F238E27FC236}">
                      <a16:creationId xmlns:a16="http://schemas.microsoft.com/office/drawing/2014/main" id="{84AFD223-DD1B-4206-84A8-A9F0EC989C62}"/>
                    </a:ext>
                  </a:extLst>
                </p:cNvPr>
                <p:cNvPicPr/>
                <p:nvPr/>
              </p:nvPicPr>
              <p:blipFill>
                <a:blip r:embed="rId36"/>
                <a:stretch>
                  <a:fillRect/>
                </a:stretch>
              </p:blipFill>
              <p:spPr>
                <a:xfrm>
                  <a:off x="880354" y="3888926"/>
                  <a:ext cx="4485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k 53">
                  <a:extLst>
                    <a:ext uri="{FF2B5EF4-FFF2-40B4-BE49-F238E27FC236}">
                      <a16:creationId xmlns:a16="http://schemas.microsoft.com/office/drawing/2014/main" id="{C81B6F3B-6628-422E-8B6B-48B39C59ED97}"/>
                    </a:ext>
                  </a:extLst>
                </p14:cNvPr>
                <p14:cNvContentPartPr/>
                <p14:nvPr/>
              </p14:nvContentPartPr>
              <p14:xfrm>
                <a:off x="952714" y="4153886"/>
                <a:ext cx="463680" cy="52920"/>
              </p14:xfrm>
            </p:contentPart>
          </mc:Choice>
          <mc:Fallback xmlns="">
            <p:pic>
              <p:nvPicPr>
                <p:cNvPr id="54" name="Ink 53">
                  <a:extLst>
                    <a:ext uri="{FF2B5EF4-FFF2-40B4-BE49-F238E27FC236}">
                      <a16:creationId xmlns:a16="http://schemas.microsoft.com/office/drawing/2014/main" id="{C81B6F3B-6628-422E-8B6B-48B39C59ED97}"/>
                    </a:ext>
                  </a:extLst>
                </p:cNvPr>
                <p:cNvPicPr/>
                <p:nvPr/>
              </p:nvPicPr>
              <p:blipFill>
                <a:blip r:embed="rId38"/>
                <a:stretch>
                  <a:fillRect/>
                </a:stretch>
              </p:blipFill>
              <p:spPr>
                <a:xfrm>
                  <a:off x="916714" y="4117886"/>
                  <a:ext cx="535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6" name="Ink 55">
                  <a:extLst>
                    <a:ext uri="{FF2B5EF4-FFF2-40B4-BE49-F238E27FC236}">
                      <a16:creationId xmlns:a16="http://schemas.microsoft.com/office/drawing/2014/main" id="{8C9363C3-26CB-42CB-AA83-2FE68AF798F7}"/>
                    </a:ext>
                  </a:extLst>
                </p14:cNvPr>
                <p14:cNvContentPartPr/>
                <p14:nvPr/>
              </p14:nvContentPartPr>
              <p14:xfrm>
                <a:off x="1717354" y="3888566"/>
                <a:ext cx="46800" cy="434880"/>
              </p14:xfrm>
            </p:contentPart>
          </mc:Choice>
          <mc:Fallback xmlns="">
            <p:pic>
              <p:nvPicPr>
                <p:cNvPr id="56" name="Ink 55">
                  <a:extLst>
                    <a:ext uri="{FF2B5EF4-FFF2-40B4-BE49-F238E27FC236}">
                      <a16:creationId xmlns:a16="http://schemas.microsoft.com/office/drawing/2014/main" id="{8C9363C3-26CB-42CB-AA83-2FE68AF798F7}"/>
                    </a:ext>
                  </a:extLst>
                </p:cNvPr>
                <p:cNvPicPr/>
                <p:nvPr/>
              </p:nvPicPr>
              <p:blipFill>
                <a:blip r:embed="rId40"/>
                <a:stretch>
                  <a:fillRect/>
                </a:stretch>
              </p:blipFill>
              <p:spPr>
                <a:xfrm>
                  <a:off x="1681714" y="3852926"/>
                  <a:ext cx="11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 name="Ink 56">
                  <a:extLst>
                    <a:ext uri="{FF2B5EF4-FFF2-40B4-BE49-F238E27FC236}">
                      <a16:creationId xmlns:a16="http://schemas.microsoft.com/office/drawing/2014/main" id="{506FB273-E3F5-463C-A56A-EB9EB32F03A3}"/>
                    </a:ext>
                  </a:extLst>
                </p14:cNvPr>
                <p14:cNvContentPartPr/>
                <p14:nvPr/>
              </p14:nvContentPartPr>
              <p14:xfrm>
                <a:off x="1732114" y="3852926"/>
                <a:ext cx="260280" cy="451440"/>
              </p14:xfrm>
            </p:contentPart>
          </mc:Choice>
          <mc:Fallback xmlns="">
            <p:pic>
              <p:nvPicPr>
                <p:cNvPr id="57" name="Ink 56">
                  <a:extLst>
                    <a:ext uri="{FF2B5EF4-FFF2-40B4-BE49-F238E27FC236}">
                      <a16:creationId xmlns:a16="http://schemas.microsoft.com/office/drawing/2014/main" id="{506FB273-E3F5-463C-A56A-EB9EB32F03A3}"/>
                    </a:ext>
                  </a:extLst>
                </p:cNvPr>
                <p:cNvPicPr/>
                <p:nvPr/>
              </p:nvPicPr>
              <p:blipFill>
                <a:blip r:embed="rId42"/>
                <a:stretch>
                  <a:fillRect/>
                </a:stretch>
              </p:blipFill>
              <p:spPr>
                <a:xfrm>
                  <a:off x="1696114" y="3817286"/>
                  <a:ext cx="3319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840D8536-9B0A-432C-B51D-15938865ED61}"/>
                    </a:ext>
                  </a:extLst>
                </p14:cNvPr>
                <p14:cNvContentPartPr/>
                <p14:nvPr/>
              </p14:nvContentPartPr>
              <p14:xfrm>
                <a:off x="2296594" y="3829886"/>
                <a:ext cx="301320" cy="470520"/>
              </p14:xfrm>
            </p:contentPart>
          </mc:Choice>
          <mc:Fallback xmlns="">
            <p:pic>
              <p:nvPicPr>
                <p:cNvPr id="59" name="Ink 58">
                  <a:extLst>
                    <a:ext uri="{FF2B5EF4-FFF2-40B4-BE49-F238E27FC236}">
                      <a16:creationId xmlns:a16="http://schemas.microsoft.com/office/drawing/2014/main" id="{840D8536-9B0A-432C-B51D-15938865ED61}"/>
                    </a:ext>
                  </a:extLst>
                </p:cNvPr>
                <p:cNvPicPr/>
                <p:nvPr/>
              </p:nvPicPr>
              <p:blipFill>
                <a:blip r:embed="rId44"/>
                <a:stretch>
                  <a:fillRect/>
                </a:stretch>
              </p:blipFill>
              <p:spPr>
                <a:xfrm>
                  <a:off x="2260954" y="3794246"/>
                  <a:ext cx="3729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F5161DD7-0E80-47DB-BAA7-A353B95229CC}"/>
                    </a:ext>
                  </a:extLst>
                </p14:cNvPr>
                <p14:cNvContentPartPr/>
                <p14:nvPr/>
              </p14:nvContentPartPr>
              <p14:xfrm>
                <a:off x="2856034" y="3803606"/>
                <a:ext cx="7560" cy="453240"/>
              </p14:xfrm>
            </p:contentPart>
          </mc:Choice>
          <mc:Fallback xmlns="">
            <p:pic>
              <p:nvPicPr>
                <p:cNvPr id="60" name="Ink 59">
                  <a:extLst>
                    <a:ext uri="{FF2B5EF4-FFF2-40B4-BE49-F238E27FC236}">
                      <a16:creationId xmlns:a16="http://schemas.microsoft.com/office/drawing/2014/main" id="{F5161DD7-0E80-47DB-BAA7-A353B95229CC}"/>
                    </a:ext>
                  </a:extLst>
                </p:cNvPr>
                <p:cNvPicPr/>
                <p:nvPr/>
              </p:nvPicPr>
              <p:blipFill>
                <a:blip r:embed="rId46"/>
                <a:stretch>
                  <a:fillRect/>
                </a:stretch>
              </p:blipFill>
              <p:spPr>
                <a:xfrm>
                  <a:off x="2820034" y="3767966"/>
                  <a:ext cx="7920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Ink 60">
                  <a:extLst>
                    <a:ext uri="{FF2B5EF4-FFF2-40B4-BE49-F238E27FC236}">
                      <a16:creationId xmlns:a16="http://schemas.microsoft.com/office/drawing/2014/main" id="{399BF103-671D-4DBF-83A2-081498A52156}"/>
                    </a:ext>
                  </a:extLst>
                </p14:cNvPr>
                <p14:cNvContentPartPr/>
                <p14:nvPr/>
              </p14:nvContentPartPr>
              <p14:xfrm>
                <a:off x="2859274" y="3761126"/>
                <a:ext cx="240120" cy="551880"/>
              </p14:xfrm>
            </p:contentPart>
          </mc:Choice>
          <mc:Fallback xmlns="">
            <p:pic>
              <p:nvPicPr>
                <p:cNvPr id="61" name="Ink 60">
                  <a:extLst>
                    <a:ext uri="{FF2B5EF4-FFF2-40B4-BE49-F238E27FC236}">
                      <a16:creationId xmlns:a16="http://schemas.microsoft.com/office/drawing/2014/main" id="{399BF103-671D-4DBF-83A2-081498A52156}"/>
                    </a:ext>
                  </a:extLst>
                </p:cNvPr>
                <p:cNvPicPr/>
                <p:nvPr/>
              </p:nvPicPr>
              <p:blipFill>
                <a:blip r:embed="rId48"/>
                <a:stretch>
                  <a:fillRect/>
                </a:stretch>
              </p:blipFill>
              <p:spPr>
                <a:xfrm>
                  <a:off x="2823274" y="3725486"/>
                  <a:ext cx="311760" cy="623520"/>
                </a:xfrm>
                <a:prstGeom prst="rect">
                  <a:avLst/>
                </a:prstGeom>
              </p:spPr>
            </p:pic>
          </mc:Fallback>
        </mc:AlternateContent>
      </p:grpSp>
      <p:grpSp>
        <p:nvGrpSpPr>
          <p:cNvPr id="69" name="Group 68">
            <a:extLst>
              <a:ext uri="{FF2B5EF4-FFF2-40B4-BE49-F238E27FC236}">
                <a16:creationId xmlns:a16="http://schemas.microsoft.com/office/drawing/2014/main" id="{5E10CBF0-9E3D-48E7-8970-116BE86B6973}"/>
              </a:ext>
            </a:extLst>
          </p:cNvPr>
          <p:cNvGrpSpPr/>
          <p:nvPr/>
        </p:nvGrpSpPr>
        <p:grpSpPr>
          <a:xfrm>
            <a:off x="3758914" y="1618046"/>
            <a:ext cx="1842840" cy="738000"/>
            <a:chOff x="3758914" y="1618046"/>
            <a:chExt cx="1842840" cy="738000"/>
          </a:xfrm>
        </p:grpSpPr>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27A296DC-5036-4EB4-8CD4-13AC7664B401}"/>
                    </a:ext>
                  </a:extLst>
                </p14:cNvPr>
                <p14:cNvContentPartPr/>
                <p14:nvPr/>
              </p14:nvContentPartPr>
              <p14:xfrm>
                <a:off x="4125754" y="1728206"/>
                <a:ext cx="250920" cy="233640"/>
              </p14:xfrm>
            </p:contentPart>
          </mc:Choice>
          <mc:Fallback xmlns="">
            <p:pic>
              <p:nvPicPr>
                <p:cNvPr id="70" name="Ink 69">
                  <a:extLst>
                    <a:ext uri="{FF2B5EF4-FFF2-40B4-BE49-F238E27FC236}">
                      <a16:creationId xmlns:a16="http://schemas.microsoft.com/office/drawing/2014/main" id="{27A296DC-5036-4EB4-8CD4-13AC7664B401}"/>
                    </a:ext>
                  </a:extLst>
                </p:cNvPr>
                <p:cNvPicPr/>
                <p:nvPr/>
              </p:nvPicPr>
              <p:blipFill>
                <a:blip r:embed="rId50"/>
                <a:stretch>
                  <a:fillRect/>
                </a:stretch>
              </p:blipFill>
              <p:spPr>
                <a:xfrm>
                  <a:off x="4089754" y="1692566"/>
                  <a:ext cx="322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3372DF4A-7CFA-4400-9D08-FA51509E12FF}"/>
                    </a:ext>
                  </a:extLst>
                </p14:cNvPr>
                <p14:cNvContentPartPr/>
                <p14:nvPr/>
              </p14:nvContentPartPr>
              <p14:xfrm>
                <a:off x="4508074" y="1748726"/>
                <a:ext cx="132120" cy="172800"/>
              </p14:xfrm>
            </p:contentPart>
          </mc:Choice>
          <mc:Fallback xmlns="">
            <p:pic>
              <p:nvPicPr>
                <p:cNvPr id="71" name="Ink 70">
                  <a:extLst>
                    <a:ext uri="{FF2B5EF4-FFF2-40B4-BE49-F238E27FC236}">
                      <a16:creationId xmlns:a16="http://schemas.microsoft.com/office/drawing/2014/main" id="{3372DF4A-7CFA-4400-9D08-FA51509E12FF}"/>
                    </a:ext>
                  </a:extLst>
                </p:cNvPr>
                <p:cNvPicPr/>
                <p:nvPr/>
              </p:nvPicPr>
              <p:blipFill>
                <a:blip r:embed="rId52"/>
                <a:stretch>
                  <a:fillRect/>
                </a:stretch>
              </p:blipFill>
              <p:spPr>
                <a:xfrm>
                  <a:off x="4472434" y="1713086"/>
                  <a:ext cx="203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77843232-C919-496B-96EA-93D5A6B97F80}"/>
                    </a:ext>
                  </a:extLst>
                </p14:cNvPr>
                <p14:cNvContentPartPr/>
                <p14:nvPr/>
              </p14:nvContentPartPr>
              <p14:xfrm>
                <a:off x="4780594" y="1643246"/>
                <a:ext cx="3600" cy="22680"/>
              </p14:xfrm>
            </p:contentPart>
          </mc:Choice>
          <mc:Fallback xmlns="">
            <p:pic>
              <p:nvPicPr>
                <p:cNvPr id="72" name="Ink 71">
                  <a:extLst>
                    <a:ext uri="{FF2B5EF4-FFF2-40B4-BE49-F238E27FC236}">
                      <a16:creationId xmlns:a16="http://schemas.microsoft.com/office/drawing/2014/main" id="{77843232-C919-496B-96EA-93D5A6B97F80}"/>
                    </a:ext>
                  </a:extLst>
                </p:cNvPr>
                <p:cNvPicPr/>
                <p:nvPr/>
              </p:nvPicPr>
              <p:blipFill>
                <a:blip r:embed="rId54"/>
                <a:stretch>
                  <a:fillRect/>
                </a:stretch>
              </p:blipFill>
              <p:spPr>
                <a:xfrm>
                  <a:off x="4744594" y="1607246"/>
                  <a:ext cx="75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9F86F3F0-06AA-4468-85C9-708C1EB9B20F}"/>
                    </a:ext>
                  </a:extLst>
                </p14:cNvPr>
                <p14:cNvContentPartPr/>
                <p14:nvPr/>
              </p14:nvContentPartPr>
              <p14:xfrm>
                <a:off x="4796794" y="1842326"/>
                <a:ext cx="12600" cy="138240"/>
              </p14:xfrm>
            </p:contentPart>
          </mc:Choice>
          <mc:Fallback xmlns="">
            <p:pic>
              <p:nvPicPr>
                <p:cNvPr id="73" name="Ink 72">
                  <a:extLst>
                    <a:ext uri="{FF2B5EF4-FFF2-40B4-BE49-F238E27FC236}">
                      <a16:creationId xmlns:a16="http://schemas.microsoft.com/office/drawing/2014/main" id="{9F86F3F0-06AA-4468-85C9-708C1EB9B20F}"/>
                    </a:ext>
                  </a:extLst>
                </p:cNvPr>
                <p:cNvPicPr/>
                <p:nvPr/>
              </p:nvPicPr>
              <p:blipFill>
                <a:blip r:embed="rId56"/>
                <a:stretch>
                  <a:fillRect/>
                </a:stretch>
              </p:blipFill>
              <p:spPr>
                <a:xfrm>
                  <a:off x="4761154" y="1806326"/>
                  <a:ext cx="84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F51F5A1E-45C1-4623-9A74-2420D0EC89FF}"/>
                    </a:ext>
                  </a:extLst>
                </p14:cNvPr>
                <p14:cNvContentPartPr/>
                <p14:nvPr/>
              </p14:nvContentPartPr>
              <p14:xfrm>
                <a:off x="4929634" y="1618046"/>
                <a:ext cx="14040" cy="309240"/>
              </p14:xfrm>
            </p:contentPart>
          </mc:Choice>
          <mc:Fallback xmlns="">
            <p:pic>
              <p:nvPicPr>
                <p:cNvPr id="74" name="Ink 73">
                  <a:extLst>
                    <a:ext uri="{FF2B5EF4-FFF2-40B4-BE49-F238E27FC236}">
                      <a16:creationId xmlns:a16="http://schemas.microsoft.com/office/drawing/2014/main" id="{F51F5A1E-45C1-4623-9A74-2420D0EC89FF}"/>
                    </a:ext>
                  </a:extLst>
                </p:cNvPr>
                <p:cNvPicPr/>
                <p:nvPr/>
              </p:nvPicPr>
              <p:blipFill>
                <a:blip r:embed="rId58"/>
                <a:stretch>
                  <a:fillRect/>
                </a:stretch>
              </p:blipFill>
              <p:spPr>
                <a:xfrm>
                  <a:off x="4893634" y="1582046"/>
                  <a:ext cx="856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5" name="Ink 74">
                  <a:extLst>
                    <a:ext uri="{FF2B5EF4-FFF2-40B4-BE49-F238E27FC236}">
                      <a16:creationId xmlns:a16="http://schemas.microsoft.com/office/drawing/2014/main" id="{F9862377-3B3E-414C-A218-C877AF690F29}"/>
                    </a:ext>
                  </a:extLst>
                </p14:cNvPr>
                <p14:cNvContentPartPr/>
                <p14:nvPr/>
              </p14:nvContentPartPr>
              <p14:xfrm>
                <a:off x="4846114" y="1726766"/>
                <a:ext cx="149400" cy="23760"/>
              </p14:xfrm>
            </p:contentPart>
          </mc:Choice>
          <mc:Fallback xmlns="">
            <p:pic>
              <p:nvPicPr>
                <p:cNvPr id="75" name="Ink 74">
                  <a:extLst>
                    <a:ext uri="{FF2B5EF4-FFF2-40B4-BE49-F238E27FC236}">
                      <a16:creationId xmlns:a16="http://schemas.microsoft.com/office/drawing/2014/main" id="{F9862377-3B3E-414C-A218-C877AF690F29}"/>
                    </a:ext>
                  </a:extLst>
                </p:cNvPr>
                <p:cNvPicPr/>
                <p:nvPr/>
              </p:nvPicPr>
              <p:blipFill>
                <a:blip r:embed="rId60"/>
                <a:stretch>
                  <a:fillRect/>
                </a:stretch>
              </p:blipFill>
              <p:spPr>
                <a:xfrm>
                  <a:off x="4810114" y="1691126"/>
                  <a:ext cx="221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6" name="Ink 75">
                  <a:extLst>
                    <a:ext uri="{FF2B5EF4-FFF2-40B4-BE49-F238E27FC236}">
                      <a16:creationId xmlns:a16="http://schemas.microsoft.com/office/drawing/2014/main" id="{608C09C1-9F14-407C-A020-F2AE9566EACF}"/>
                    </a:ext>
                  </a:extLst>
                </p14:cNvPr>
                <p14:cNvContentPartPr/>
                <p14:nvPr/>
              </p14:nvContentPartPr>
              <p14:xfrm>
                <a:off x="5055994" y="1740806"/>
                <a:ext cx="168840" cy="210960"/>
              </p14:xfrm>
            </p:contentPart>
          </mc:Choice>
          <mc:Fallback xmlns="">
            <p:pic>
              <p:nvPicPr>
                <p:cNvPr id="76" name="Ink 75">
                  <a:extLst>
                    <a:ext uri="{FF2B5EF4-FFF2-40B4-BE49-F238E27FC236}">
                      <a16:creationId xmlns:a16="http://schemas.microsoft.com/office/drawing/2014/main" id="{608C09C1-9F14-407C-A020-F2AE9566EACF}"/>
                    </a:ext>
                  </a:extLst>
                </p:cNvPr>
                <p:cNvPicPr/>
                <p:nvPr/>
              </p:nvPicPr>
              <p:blipFill>
                <a:blip r:embed="rId62"/>
                <a:stretch>
                  <a:fillRect/>
                </a:stretch>
              </p:blipFill>
              <p:spPr>
                <a:xfrm>
                  <a:off x="5020354" y="1704806"/>
                  <a:ext cx="240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25CADDBC-DA80-4D8B-B010-CB3DCAD3D602}"/>
                    </a:ext>
                  </a:extLst>
                </p14:cNvPr>
                <p14:cNvContentPartPr/>
                <p14:nvPr/>
              </p14:nvContentPartPr>
              <p14:xfrm>
                <a:off x="3758914" y="2188286"/>
                <a:ext cx="1840320" cy="64440"/>
              </p14:xfrm>
            </p:contentPart>
          </mc:Choice>
          <mc:Fallback xmlns="">
            <p:pic>
              <p:nvPicPr>
                <p:cNvPr id="77" name="Ink 76">
                  <a:extLst>
                    <a:ext uri="{FF2B5EF4-FFF2-40B4-BE49-F238E27FC236}">
                      <a16:creationId xmlns:a16="http://schemas.microsoft.com/office/drawing/2014/main" id="{25CADDBC-DA80-4D8B-B010-CB3DCAD3D602}"/>
                    </a:ext>
                  </a:extLst>
                </p:cNvPr>
                <p:cNvPicPr/>
                <p:nvPr/>
              </p:nvPicPr>
              <p:blipFill>
                <a:blip r:embed="rId64"/>
                <a:stretch>
                  <a:fillRect/>
                </a:stretch>
              </p:blipFill>
              <p:spPr>
                <a:xfrm>
                  <a:off x="3722914" y="2152646"/>
                  <a:ext cx="1911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9C16B90-5959-43B3-8A03-9B4B82BC2183}"/>
                    </a:ext>
                  </a:extLst>
                </p14:cNvPr>
                <p14:cNvContentPartPr/>
                <p14:nvPr/>
              </p14:nvContentPartPr>
              <p14:xfrm>
                <a:off x="5485834" y="2068046"/>
                <a:ext cx="115920" cy="288000"/>
              </p14:xfrm>
            </p:contentPart>
          </mc:Choice>
          <mc:Fallback xmlns="">
            <p:pic>
              <p:nvPicPr>
                <p:cNvPr id="78" name="Ink 77">
                  <a:extLst>
                    <a:ext uri="{FF2B5EF4-FFF2-40B4-BE49-F238E27FC236}">
                      <a16:creationId xmlns:a16="http://schemas.microsoft.com/office/drawing/2014/main" id="{F9C16B90-5959-43B3-8A03-9B4B82BC2183}"/>
                    </a:ext>
                  </a:extLst>
                </p:cNvPr>
                <p:cNvPicPr/>
                <p:nvPr/>
              </p:nvPicPr>
              <p:blipFill>
                <a:blip r:embed="rId66"/>
                <a:stretch>
                  <a:fillRect/>
                </a:stretch>
              </p:blipFill>
              <p:spPr>
                <a:xfrm>
                  <a:off x="5449834" y="2032406"/>
                  <a:ext cx="187560" cy="359640"/>
                </a:xfrm>
                <a:prstGeom prst="rect">
                  <a:avLst/>
                </a:prstGeom>
              </p:spPr>
            </p:pic>
          </mc:Fallback>
        </mc:AlternateContent>
      </p:grpSp>
      <p:grpSp>
        <p:nvGrpSpPr>
          <p:cNvPr id="79" name="Group 78">
            <a:extLst>
              <a:ext uri="{FF2B5EF4-FFF2-40B4-BE49-F238E27FC236}">
                <a16:creationId xmlns:a16="http://schemas.microsoft.com/office/drawing/2014/main" id="{DD6CC3B6-B5E5-47A2-821C-A0C88FF9AC56}"/>
              </a:ext>
            </a:extLst>
          </p:cNvPr>
          <p:cNvGrpSpPr/>
          <p:nvPr/>
        </p:nvGrpSpPr>
        <p:grpSpPr>
          <a:xfrm>
            <a:off x="6642154" y="1968686"/>
            <a:ext cx="451080" cy="603720"/>
            <a:chOff x="6642154" y="1968686"/>
            <a:chExt cx="451080" cy="603720"/>
          </a:xfrm>
        </p:grpSpPr>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38C26CDF-18EF-4600-BCDF-6977B595DAB6}"/>
                    </a:ext>
                  </a:extLst>
                </p14:cNvPr>
                <p14:cNvContentPartPr/>
                <p14:nvPr/>
              </p14:nvContentPartPr>
              <p14:xfrm>
                <a:off x="6642154" y="1968686"/>
                <a:ext cx="306360" cy="603720"/>
              </p14:xfrm>
            </p:contentPart>
          </mc:Choice>
          <mc:Fallback xmlns="">
            <p:pic>
              <p:nvPicPr>
                <p:cNvPr id="80" name="Ink 79">
                  <a:extLst>
                    <a:ext uri="{FF2B5EF4-FFF2-40B4-BE49-F238E27FC236}">
                      <a16:creationId xmlns:a16="http://schemas.microsoft.com/office/drawing/2014/main" id="{38C26CDF-18EF-4600-BCDF-6977B595DAB6}"/>
                    </a:ext>
                  </a:extLst>
                </p:cNvPr>
                <p:cNvPicPr/>
                <p:nvPr/>
              </p:nvPicPr>
              <p:blipFill>
                <a:blip r:embed="rId68"/>
                <a:stretch>
                  <a:fillRect/>
                </a:stretch>
              </p:blipFill>
              <p:spPr>
                <a:xfrm>
                  <a:off x="6606154" y="1933046"/>
                  <a:ext cx="378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14D02CF0-36E8-42BF-874F-A659A214D0F3}"/>
                    </a:ext>
                  </a:extLst>
                </p14:cNvPr>
                <p14:cNvContentPartPr/>
                <p14:nvPr/>
              </p14:nvContentPartPr>
              <p14:xfrm>
                <a:off x="6966514" y="1977326"/>
                <a:ext cx="126720" cy="526680"/>
              </p14:xfrm>
            </p:contentPart>
          </mc:Choice>
          <mc:Fallback xmlns="">
            <p:pic>
              <p:nvPicPr>
                <p:cNvPr id="81" name="Ink 80">
                  <a:extLst>
                    <a:ext uri="{FF2B5EF4-FFF2-40B4-BE49-F238E27FC236}">
                      <a16:creationId xmlns:a16="http://schemas.microsoft.com/office/drawing/2014/main" id="{14D02CF0-36E8-42BF-874F-A659A214D0F3}"/>
                    </a:ext>
                  </a:extLst>
                </p:cNvPr>
                <p:cNvPicPr/>
                <p:nvPr/>
              </p:nvPicPr>
              <p:blipFill>
                <a:blip r:embed="rId70"/>
                <a:stretch>
                  <a:fillRect/>
                </a:stretch>
              </p:blipFill>
              <p:spPr>
                <a:xfrm>
                  <a:off x="6930874" y="1941686"/>
                  <a:ext cx="19836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E113B384-0D28-4BF6-9225-49FCA5CF6D26}"/>
                    </a:ext>
                  </a:extLst>
                </p14:cNvPr>
                <p14:cNvContentPartPr/>
                <p14:nvPr/>
              </p14:nvContentPartPr>
              <p14:xfrm>
                <a:off x="6753394" y="2330846"/>
                <a:ext cx="294480" cy="29160"/>
              </p14:xfrm>
            </p:contentPart>
          </mc:Choice>
          <mc:Fallback xmlns="">
            <p:pic>
              <p:nvPicPr>
                <p:cNvPr id="82" name="Ink 81">
                  <a:extLst>
                    <a:ext uri="{FF2B5EF4-FFF2-40B4-BE49-F238E27FC236}">
                      <a16:creationId xmlns:a16="http://schemas.microsoft.com/office/drawing/2014/main" id="{E113B384-0D28-4BF6-9225-49FCA5CF6D26}"/>
                    </a:ext>
                  </a:extLst>
                </p:cNvPr>
                <p:cNvPicPr/>
                <p:nvPr/>
              </p:nvPicPr>
              <p:blipFill>
                <a:blip r:embed="rId72"/>
                <a:stretch>
                  <a:fillRect/>
                </a:stretch>
              </p:blipFill>
              <p:spPr>
                <a:xfrm>
                  <a:off x="6717394" y="2295206"/>
                  <a:ext cx="36612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83" name="Ink 82">
                <a:extLst>
                  <a:ext uri="{FF2B5EF4-FFF2-40B4-BE49-F238E27FC236}">
                    <a16:creationId xmlns:a16="http://schemas.microsoft.com/office/drawing/2014/main" id="{7B5576E7-9E8A-4F58-9770-5D5903E4FA93}"/>
                  </a:ext>
                </a:extLst>
              </p14:cNvPr>
              <p14:cNvContentPartPr/>
              <p14:nvPr/>
            </p14:nvContentPartPr>
            <p14:xfrm>
              <a:off x="8603434" y="1943846"/>
              <a:ext cx="470880" cy="450720"/>
            </p14:xfrm>
          </p:contentPart>
        </mc:Choice>
        <mc:Fallback xmlns="">
          <p:pic>
            <p:nvPicPr>
              <p:cNvPr id="83" name="Ink 82">
                <a:extLst>
                  <a:ext uri="{FF2B5EF4-FFF2-40B4-BE49-F238E27FC236}">
                    <a16:creationId xmlns:a16="http://schemas.microsoft.com/office/drawing/2014/main" id="{7B5576E7-9E8A-4F58-9770-5D5903E4FA93}"/>
                  </a:ext>
                </a:extLst>
              </p:cNvPr>
              <p:cNvPicPr/>
              <p:nvPr/>
            </p:nvPicPr>
            <p:blipFill>
              <a:blip r:embed="rId74"/>
              <a:stretch>
                <a:fillRect/>
              </a:stretch>
            </p:blipFill>
            <p:spPr>
              <a:xfrm>
                <a:off x="8567794" y="1908206"/>
                <a:ext cx="5425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Ink 83">
                <a:extLst>
                  <a:ext uri="{FF2B5EF4-FFF2-40B4-BE49-F238E27FC236}">
                    <a16:creationId xmlns:a16="http://schemas.microsoft.com/office/drawing/2014/main" id="{4F090F31-8661-460A-ACE9-31DA8DEDE42E}"/>
                  </a:ext>
                </a:extLst>
              </p14:cNvPr>
              <p14:cNvContentPartPr/>
              <p14:nvPr/>
            </p14:nvContentPartPr>
            <p14:xfrm>
              <a:off x="6981994" y="1434446"/>
              <a:ext cx="14400" cy="329760"/>
            </p14:xfrm>
          </p:contentPart>
        </mc:Choice>
        <mc:Fallback xmlns="">
          <p:pic>
            <p:nvPicPr>
              <p:cNvPr id="84" name="Ink 83">
                <a:extLst>
                  <a:ext uri="{FF2B5EF4-FFF2-40B4-BE49-F238E27FC236}">
                    <a16:creationId xmlns:a16="http://schemas.microsoft.com/office/drawing/2014/main" id="{4F090F31-8661-460A-ACE9-31DA8DEDE42E}"/>
                  </a:ext>
                </a:extLst>
              </p:cNvPr>
              <p:cNvPicPr/>
              <p:nvPr/>
            </p:nvPicPr>
            <p:blipFill>
              <a:blip r:embed="rId76"/>
              <a:stretch>
                <a:fillRect/>
              </a:stretch>
            </p:blipFill>
            <p:spPr>
              <a:xfrm>
                <a:off x="6945994" y="1398446"/>
                <a:ext cx="86040" cy="401400"/>
              </a:xfrm>
              <a:prstGeom prst="rect">
                <a:avLst/>
              </a:prstGeom>
            </p:spPr>
          </p:pic>
        </mc:Fallback>
      </mc:AlternateContent>
      <p:grpSp>
        <p:nvGrpSpPr>
          <p:cNvPr id="85" name="Group 84">
            <a:extLst>
              <a:ext uri="{FF2B5EF4-FFF2-40B4-BE49-F238E27FC236}">
                <a16:creationId xmlns:a16="http://schemas.microsoft.com/office/drawing/2014/main" id="{E17D031C-9D71-47BC-BFF1-4B0BE91479CF}"/>
              </a:ext>
            </a:extLst>
          </p:cNvPr>
          <p:cNvGrpSpPr/>
          <p:nvPr/>
        </p:nvGrpSpPr>
        <p:grpSpPr>
          <a:xfrm>
            <a:off x="7715674" y="1437686"/>
            <a:ext cx="356760" cy="1037520"/>
            <a:chOff x="7715674" y="1437686"/>
            <a:chExt cx="356760" cy="1037520"/>
          </a:xfrm>
        </p:grpSpPr>
        <mc:AlternateContent xmlns:mc="http://schemas.openxmlformats.org/markup-compatibility/2006" xmlns:p14="http://schemas.microsoft.com/office/powerpoint/2010/main">
          <mc:Choice Requires="p14">
            <p:contentPart p14:bwMode="auto" r:id="rId77">
              <p14:nvContentPartPr>
                <p14:cNvPr id="86" name="Ink 85">
                  <a:extLst>
                    <a:ext uri="{FF2B5EF4-FFF2-40B4-BE49-F238E27FC236}">
                      <a16:creationId xmlns:a16="http://schemas.microsoft.com/office/drawing/2014/main" id="{A7D5728D-A3A9-4D40-B4DD-CD0F3BC04519}"/>
                    </a:ext>
                  </a:extLst>
                </p14:cNvPr>
                <p14:cNvContentPartPr/>
                <p14:nvPr/>
              </p14:nvContentPartPr>
              <p14:xfrm>
                <a:off x="7715674" y="1975886"/>
                <a:ext cx="39240" cy="440640"/>
              </p14:xfrm>
            </p:contentPart>
          </mc:Choice>
          <mc:Fallback xmlns="">
            <p:pic>
              <p:nvPicPr>
                <p:cNvPr id="86" name="Ink 85">
                  <a:extLst>
                    <a:ext uri="{FF2B5EF4-FFF2-40B4-BE49-F238E27FC236}">
                      <a16:creationId xmlns:a16="http://schemas.microsoft.com/office/drawing/2014/main" id="{A7D5728D-A3A9-4D40-B4DD-CD0F3BC04519}"/>
                    </a:ext>
                  </a:extLst>
                </p:cNvPr>
                <p:cNvPicPr/>
                <p:nvPr/>
              </p:nvPicPr>
              <p:blipFill>
                <a:blip r:embed="rId78"/>
                <a:stretch>
                  <a:fillRect/>
                </a:stretch>
              </p:blipFill>
              <p:spPr>
                <a:xfrm>
                  <a:off x="7679674" y="1939886"/>
                  <a:ext cx="1108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35C12D49-79A2-4CCF-9E77-42B40B60D30E}"/>
                    </a:ext>
                  </a:extLst>
                </p14:cNvPr>
                <p14:cNvContentPartPr/>
                <p14:nvPr/>
              </p14:nvContentPartPr>
              <p14:xfrm>
                <a:off x="7721794" y="1907486"/>
                <a:ext cx="271800" cy="567720"/>
              </p14:xfrm>
            </p:contentPart>
          </mc:Choice>
          <mc:Fallback xmlns="">
            <p:pic>
              <p:nvPicPr>
                <p:cNvPr id="87" name="Ink 86">
                  <a:extLst>
                    <a:ext uri="{FF2B5EF4-FFF2-40B4-BE49-F238E27FC236}">
                      <a16:creationId xmlns:a16="http://schemas.microsoft.com/office/drawing/2014/main" id="{35C12D49-79A2-4CCF-9E77-42B40B60D30E}"/>
                    </a:ext>
                  </a:extLst>
                </p:cNvPr>
                <p:cNvPicPr/>
                <p:nvPr/>
              </p:nvPicPr>
              <p:blipFill>
                <a:blip r:embed="rId80"/>
                <a:stretch>
                  <a:fillRect/>
                </a:stretch>
              </p:blipFill>
              <p:spPr>
                <a:xfrm>
                  <a:off x="7685794" y="1871846"/>
                  <a:ext cx="3434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46C6DE4C-023B-43D1-9E4E-0DB77AD0BF50}"/>
                    </a:ext>
                  </a:extLst>
                </p14:cNvPr>
                <p14:cNvContentPartPr/>
                <p14:nvPr/>
              </p14:nvContentPartPr>
              <p14:xfrm>
                <a:off x="7729714" y="1437686"/>
                <a:ext cx="342720" cy="353520"/>
              </p14:xfrm>
            </p:contentPart>
          </mc:Choice>
          <mc:Fallback xmlns="">
            <p:pic>
              <p:nvPicPr>
                <p:cNvPr id="88" name="Ink 87">
                  <a:extLst>
                    <a:ext uri="{FF2B5EF4-FFF2-40B4-BE49-F238E27FC236}">
                      <a16:creationId xmlns:a16="http://schemas.microsoft.com/office/drawing/2014/main" id="{46C6DE4C-023B-43D1-9E4E-0DB77AD0BF50}"/>
                    </a:ext>
                  </a:extLst>
                </p:cNvPr>
                <p:cNvPicPr/>
                <p:nvPr/>
              </p:nvPicPr>
              <p:blipFill>
                <a:blip r:embed="rId82"/>
                <a:stretch>
                  <a:fillRect/>
                </a:stretch>
              </p:blipFill>
              <p:spPr>
                <a:xfrm>
                  <a:off x="7693714" y="1402046"/>
                  <a:ext cx="414360" cy="42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89" name="Ink 88">
                <a:extLst>
                  <a:ext uri="{FF2B5EF4-FFF2-40B4-BE49-F238E27FC236}">
                    <a16:creationId xmlns:a16="http://schemas.microsoft.com/office/drawing/2014/main" id="{111786F1-264A-45BB-AA33-06EE49225019}"/>
                  </a:ext>
                </a:extLst>
              </p14:cNvPr>
              <p14:cNvContentPartPr/>
              <p14:nvPr/>
            </p14:nvContentPartPr>
            <p14:xfrm>
              <a:off x="8743474" y="1415366"/>
              <a:ext cx="161280" cy="365040"/>
            </p14:xfrm>
          </p:contentPart>
        </mc:Choice>
        <mc:Fallback xmlns="">
          <p:pic>
            <p:nvPicPr>
              <p:cNvPr id="89" name="Ink 88">
                <a:extLst>
                  <a:ext uri="{FF2B5EF4-FFF2-40B4-BE49-F238E27FC236}">
                    <a16:creationId xmlns:a16="http://schemas.microsoft.com/office/drawing/2014/main" id="{111786F1-264A-45BB-AA33-06EE49225019}"/>
                  </a:ext>
                </a:extLst>
              </p:cNvPr>
              <p:cNvPicPr/>
              <p:nvPr/>
            </p:nvPicPr>
            <p:blipFill>
              <a:blip r:embed="rId84"/>
              <a:stretch>
                <a:fillRect/>
              </a:stretch>
            </p:blipFill>
            <p:spPr>
              <a:xfrm>
                <a:off x="8707474" y="1379726"/>
                <a:ext cx="232920" cy="436680"/>
              </a:xfrm>
              <a:prstGeom prst="rect">
                <a:avLst/>
              </a:prstGeom>
            </p:spPr>
          </p:pic>
        </mc:Fallback>
      </mc:AlternateContent>
      <p:grpSp>
        <p:nvGrpSpPr>
          <p:cNvPr id="90" name="Group 89">
            <a:extLst>
              <a:ext uri="{FF2B5EF4-FFF2-40B4-BE49-F238E27FC236}">
                <a16:creationId xmlns:a16="http://schemas.microsoft.com/office/drawing/2014/main" id="{82D89FDB-3DA3-40E8-A6FB-6B52F48BFD9F}"/>
              </a:ext>
            </a:extLst>
          </p:cNvPr>
          <p:cNvGrpSpPr/>
          <p:nvPr/>
        </p:nvGrpSpPr>
        <p:grpSpPr>
          <a:xfrm>
            <a:off x="9531154" y="1408526"/>
            <a:ext cx="321120" cy="991800"/>
            <a:chOff x="9531154" y="1408526"/>
            <a:chExt cx="321120" cy="991800"/>
          </a:xfrm>
        </p:grpSpPr>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2F12112C-010C-401C-92FB-127E226CDA5E}"/>
                    </a:ext>
                  </a:extLst>
                </p14:cNvPr>
                <p14:cNvContentPartPr/>
                <p14:nvPr/>
              </p14:nvContentPartPr>
              <p14:xfrm>
                <a:off x="9554554" y="1894526"/>
                <a:ext cx="38520" cy="505800"/>
              </p14:xfrm>
            </p:contentPart>
          </mc:Choice>
          <mc:Fallback xmlns="">
            <p:pic>
              <p:nvPicPr>
                <p:cNvPr id="91" name="Ink 90">
                  <a:extLst>
                    <a:ext uri="{FF2B5EF4-FFF2-40B4-BE49-F238E27FC236}">
                      <a16:creationId xmlns:a16="http://schemas.microsoft.com/office/drawing/2014/main" id="{2F12112C-010C-401C-92FB-127E226CDA5E}"/>
                    </a:ext>
                  </a:extLst>
                </p:cNvPr>
                <p:cNvPicPr/>
                <p:nvPr/>
              </p:nvPicPr>
              <p:blipFill>
                <a:blip r:embed="rId86"/>
                <a:stretch>
                  <a:fillRect/>
                </a:stretch>
              </p:blipFill>
              <p:spPr>
                <a:xfrm>
                  <a:off x="9518914" y="1858886"/>
                  <a:ext cx="110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2BC349BD-CF2F-4892-8635-D01D872D0B22}"/>
                    </a:ext>
                  </a:extLst>
                </p14:cNvPr>
                <p14:cNvContentPartPr/>
                <p14:nvPr/>
              </p14:nvContentPartPr>
              <p14:xfrm>
                <a:off x="9531154" y="1925486"/>
                <a:ext cx="321120" cy="444960"/>
              </p14:xfrm>
            </p:contentPart>
          </mc:Choice>
          <mc:Fallback xmlns="">
            <p:pic>
              <p:nvPicPr>
                <p:cNvPr id="92" name="Ink 91">
                  <a:extLst>
                    <a:ext uri="{FF2B5EF4-FFF2-40B4-BE49-F238E27FC236}">
                      <a16:creationId xmlns:a16="http://schemas.microsoft.com/office/drawing/2014/main" id="{2BC349BD-CF2F-4892-8635-D01D872D0B22}"/>
                    </a:ext>
                  </a:extLst>
                </p:cNvPr>
                <p:cNvPicPr/>
                <p:nvPr/>
              </p:nvPicPr>
              <p:blipFill>
                <a:blip r:embed="rId88"/>
                <a:stretch>
                  <a:fillRect/>
                </a:stretch>
              </p:blipFill>
              <p:spPr>
                <a:xfrm>
                  <a:off x="9495514" y="1889486"/>
                  <a:ext cx="3927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BAFB2601-E946-4A25-8C64-C0564A479019}"/>
                    </a:ext>
                  </a:extLst>
                </p14:cNvPr>
                <p14:cNvContentPartPr/>
                <p14:nvPr/>
              </p14:nvContentPartPr>
              <p14:xfrm>
                <a:off x="9558514" y="1444886"/>
                <a:ext cx="170640" cy="168120"/>
              </p14:xfrm>
            </p:contentPart>
          </mc:Choice>
          <mc:Fallback xmlns="">
            <p:pic>
              <p:nvPicPr>
                <p:cNvPr id="93" name="Ink 92">
                  <a:extLst>
                    <a:ext uri="{FF2B5EF4-FFF2-40B4-BE49-F238E27FC236}">
                      <a16:creationId xmlns:a16="http://schemas.microsoft.com/office/drawing/2014/main" id="{BAFB2601-E946-4A25-8C64-C0564A479019}"/>
                    </a:ext>
                  </a:extLst>
                </p:cNvPr>
                <p:cNvPicPr/>
                <p:nvPr/>
              </p:nvPicPr>
              <p:blipFill>
                <a:blip r:embed="rId90"/>
                <a:stretch>
                  <a:fillRect/>
                </a:stretch>
              </p:blipFill>
              <p:spPr>
                <a:xfrm>
                  <a:off x="9522874" y="1409246"/>
                  <a:ext cx="24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A8400453-2D76-42BE-A98B-D3D5ACB37DA5}"/>
                    </a:ext>
                  </a:extLst>
                </p14:cNvPr>
                <p14:cNvContentPartPr/>
                <p14:nvPr/>
              </p14:nvContentPartPr>
              <p14:xfrm>
                <a:off x="9715114" y="1408526"/>
                <a:ext cx="110520" cy="375120"/>
              </p14:xfrm>
            </p:contentPart>
          </mc:Choice>
          <mc:Fallback xmlns="">
            <p:pic>
              <p:nvPicPr>
                <p:cNvPr id="94" name="Ink 93">
                  <a:extLst>
                    <a:ext uri="{FF2B5EF4-FFF2-40B4-BE49-F238E27FC236}">
                      <a16:creationId xmlns:a16="http://schemas.microsoft.com/office/drawing/2014/main" id="{A8400453-2D76-42BE-A98B-D3D5ACB37DA5}"/>
                    </a:ext>
                  </a:extLst>
                </p:cNvPr>
                <p:cNvPicPr/>
                <p:nvPr/>
              </p:nvPicPr>
              <p:blipFill>
                <a:blip r:embed="rId92"/>
                <a:stretch>
                  <a:fillRect/>
                </a:stretch>
              </p:blipFill>
              <p:spPr>
                <a:xfrm>
                  <a:off x="9679114" y="1372526"/>
                  <a:ext cx="182160" cy="446760"/>
                </a:xfrm>
                <a:prstGeom prst="rect">
                  <a:avLst/>
                </a:prstGeom>
              </p:spPr>
            </p:pic>
          </mc:Fallback>
        </mc:AlternateContent>
      </p:grpSp>
    </p:spTree>
    <p:extLst>
      <p:ext uri="{BB962C8B-B14F-4D97-AF65-F5344CB8AC3E}">
        <p14:creationId xmlns:p14="http://schemas.microsoft.com/office/powerpoint/2010/main" val="2599260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309283" y="261092"/>
            <a:ext cx="9747605" cy="769441"/>
          </a:xfrm>
          <a:prstGeom prst="rect">
            <a:avLst/>
          </a:prstGeom>
          <a:noFill/>
        </p:spPr>
        <p:txBody>
          <a:bodyPr wrap="none" rtlCol="0">
            <a:spAutoFit/>
          </a:bodyPr>
          <a:lstStyle/>
          <a:p>
            <a:r>
              <a:rPr lang="en-US" sz="2000" dirty="0">
                <a:solidFill>
                  <a:srgbClr val="FFFF00"/>
                </a:solidFill>
              </a:rPr>
              <a:t>Strong – Bounded Staleness – </a:t>
            </a:r>
            <a:r>
              <a:rPr lang="en-US" sz="4400" dirty="0">
                <a:solidFill>
                  <a:srgbClr val="FFFF00"/>
                </a:solidFill>
                <a:latin typeface="Aharoni" panose="02010803020104030203" pitchFamily="2" charset="-79"/>
                <a:cs typeface="Aharoni" panose="02010803020104030203" pitchFamily="2" charset="-79"/>
              </a:rPr>
              <a:t>Session</a:t>
            </a:r>
            <a:r>
              <a:rPr lang="en-US" sz="2400" dirty="0">
                <a:solidFill>
                  <a:srgbClr val="FFFF00"/>
                </a:solidFill>
              </a:rPr>
              <a:t> </a:t>
            </a:r>
            <a:r>
              <a:rPr lang="en-US" sz="2000" dirty="0">
                <a:solidFill>
                  <a:srgbClr val="FFFF00"/>
                </a:solidFill>
              </a:rPr>
              <a:t>– Consistent Prefix – Eventual Consistency</a:t>
            </a:r>
          </a:p>
        </p:txBody>
      </p:sp>
      <p:sp>
        <p:nvSpPr>
          <p:cNvPr id="6" name="Rectangle: Rounded Corners 5">
            <a:extLst>
              <a:ext uri="{FF2B5EF4-FFF2-40B4-BE49-F238E27FC236}">
                <a16:creationId xmlns:a16="http://schemas.microsoft.com/office/drawing/2014/main" id="{C713E47E-D079-499D-93C7-EF474D314405}"/>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52" name="Group 51">
            <a:extLst>
              <a:ext uri="{FF2B5EF4-FFF2-40B4-BE49-F238E27FC236}">
                <a16:creationId xmlns:a16="http://schemas.microsoft.com/office/drawing/2014/main" id="{A84EBF40-D6E0-414D-AF0A-5158954F39E8}"/>
              </a:ext>
            </a:extLst>
          </p:cNvPr>
          <p:cNvGrpSpPr/>
          <p:nvPr/>
        </p:nvGrpSpPr>
        <p:grpSpPr>
          <a:xfrm>
            <a:off x="1543834" y="3046166"/>
            <a:ext cx="1607400" cy="452880"/>
            <a:chOff x="1543834" y="3046166"/>
            <a:chExt cx="1607400" cy="452880"/>
          </a:xfrm>
        </p:grpSpPr>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E3354B15-44BD-4B5B-A798-AFC9DBFAB73C}"/>
                    </a:ext>
                  </a:extLst>
                </p14:cNvPr>
                <p14:cNvContentPartPr/>
                <p14:nvPr/>
              </p14:nvContentPartPr>
              <p14:xfrm>
                <a:off x="1543834" y="3116006"/>
                <a:ext cx="52560" cy="383040"/>
              </p14:xfrm>
            </p:contentPart>
          </mc:Choice>
          <mc:Fallback xmlns="">
            <p:pic>
              <p:nvPicPr>
                <p:cNvPr id="41" name="Ink 40">
                  <a:extLst>
                    <a:ext uri="{FF2B5EF4-FFF2-40B4-BE49-F238E27FC236}">
                      <a16:creationId xmlns:a16="http://schemas.microsoft.com/office/drawing/2014/main" id="{E3354B15-44BD-4B5B-A798-AFC9DBFAB73C}"/>
                    </a:ext>
                  </a:extLst>
                </p:cNvPr>
                <p:cNvPicPr/>
                <p:nvPr/>
              </p:nvPicPr>
              <p:blipFill>
                <a:blip r:embed="rId4"/>
                <a:stretch>
                  <a:fillRect/>
                </a:stretch>
              </p:blipFill>
              <p:spPr>
                <a:xfrm>
                  <a:off x="1507834" y="3080366"/>
                  <a:ext cx="1242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2356FBD1-4A21-4002-9944-72B5EE5DA718}"/>
                    </a:ext>
                  </a:extLst>
                </p14:cNvPr>
                <p14:cNvContentPartPr/>
                <p14:nvPr/>
              </p14:nvContentPartPr>
              <p14:xfrm>
                <a:off x="1579114" y="3050126"/>
                <a:ext cx="195480" cy="427320"/>
              </p14:xfrm>
            </p:contentPart>
          </mc:Choice>
          <mc:Fallback xmlns="">
            <p:pic>
              <p:nvPicPr>
                <p:cNvPr id="42" name="Ink 41">
                  <a:extLst>
                    <a:ext uri="{FF2B5EF4-FFF2-40B4-BE49-F238E27FC236}">
                      <a16:creationId xmlns:a16="http://schemas.microsoft.com/office/drawing/2014/main" id="{2356FBD1-4A21-4002-9944-72B5EE5DA718}"/>
                    </a:ext>
                  </a:extLst>
                </p:cNvPr>
                <p:cNvPicPr/>
                <p:nvPr/>
              </p:nvPicPr>
              <p:blipFill>
                <a:blip r:embed="rId6"/>
                <a:stretch>
                  <a:fillRect/>
                </a:stretch>
              </p:blipFill>
              <p:spPr>
                <a:xfrm>
                  <a:off x="1543114" y="3014126"/>
                  <a:ext cx="26712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D4A699C9-2B2A-4CAD-AF10-E6B956BF4F4E}"/>
                    </a:ext>
                  </a:extLst>
                </p14:cNvPr>
                <p14:cNvContentPartPr/>
                <p14:nvPr/>
              </p14:nvContentPartPr>
              <p14:xfrm>
                <a:off x="1831474" y="3287726"/>
                <a:ext cx="213840" cy="205920"/>
              </p14:xfrm>
            </p:contentPart>
          </mc:Choice>
          <mc:Fallback xmlns="">
            <p:pic>
              <p:nvPicPr>
                <p:cNvPr id="43" name="Ink 42">
                  <a:extLst>
                    <a:ext uri="{FF2B5EF4-FFF2-40B4-BE49-F238E27FC236}">
                      <a16:creationId xmlns:a16="http://schemas.microsoft.com/office/drawing/2014/main" id="{D4A699C9-2B2A-4CAD-AF10-E6B956BF4F4E}"/>
                    </a:ext>
                  </a:extLst>
                </p:cNvPr>
                <p:cNvPicPr/>
                <p:nvPr/>
              </p:nvPicPr>
              <p:blipFill>
                <a:blip r:embed="rId8"/>
                <a:stretch>
                  <a:fillRect/>
                </a:stretch>
              </p:blipFill>
              <p:spPr>
                <a:xfrm>
                  <a:off x="1795474" y="3251726"/>
                  <a:ext cx="285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05AC7C6B-991F-4E96-AD5F-A4254292105F}"/>
                    </a:ext>
                  </a:extLst>
                </p14:cNvPr>
                <p14:cNvContentPartPr/>
                <p14:nvPr/>
              </p14:nvContentPartPr>
              <p14:xfrm>
                <a:off x="2136394" y="3046166"/>
                <a:ext cx="16920" cy="452160"/>
              </p14:xfrm>
            </p:contentPart>
          </mc:Choice>
          <mc:Fallback xmlns="">
            <p:pic>
              <p:nvPicPr>
                <p:cNvPr id="44" name="Ink 43">
                  <a:extLst>
                    <a:ext uri="{FF2B5EF4-FFF2-40B4-BE49-F238E27FC236}">
                      <a16:creationId xmlns:a16="http://schemas.microsoft.com/office/drawing/2014/main" id="{05AC7C6B-991F-4E96-AD5F-A4254292105F}"/>
                    </a:ext>
                  </a:extLst>
                </p:cNvPr>
                <p:cNvPicPr/>
                <p:nvPr/>
              </p:nvPicPr>
              <p:blipFill>
                <a:blip r:embed="rId10"/>
                <a:stretch>
                  <a:fillRect/>
                </a:stretch>
              </p:blipFill>
              <p:spPr>
                <a:xfrm>
                  <a:off x="2100394" y="3010526"/>
                  <a:ext cx="885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E1A9492B-A5CC-4345-AC0F-E3C187671A55}"/>
                    </a:ext>
                  </a:extLst>
                </p14:cNvPr>
                <p14:cNvContentPartPr/>
                <p14:nvPr/>
              </p14:nvContentPartPr>
              <p14:xfrm>
                <a:off x="2031274" y="3219686"/>
                <a:ext cx="215640" cy="11880"/>
              </p14:xfrm>
            </p:contentPart>
          </mc:Choice>
          <mc:Fallback xmlns="">
            <p:pic>
              <p:nvPicPr>
                <p:cNvPr id="45" name="Ink 44">
                  <a:extLst>
                    <a:ext uri="{FF2B5EF4-FFF2-40B4-BE49-F238E27FC236}">
                      <a16:creationId xmlns:a16="http://schemas.microsoft.com/office/drawing/2014/main" id="{E1A9492B-A5CC-4345-AC0F-E3C187671A55}"/>
                    </a:ext>
                  </a:extLst>
                </p:cNvPr>
                <p:cNvPicPr/>
                <p:nvPr/>
              </p:nvPicPr>
              <p:blipFill>
                <a:blip r:embed="rId12"/>
                <a:stretch>
                  <a:fillRect/>
                </a:stretch>
              </p:blipFill>
              <p:spPr>
                <a:xfrm>
                  <a:off x="1995634" y="3183686"/>
                  <a:ext cx="287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F2293C3B-8151-480E-80CE-F63098B7B4AA}"/>
                    </a:ext>
                  </a:extLst>
                </p14:cNvPr>
                <p14:cNvContentPartPr/>
                <p14:nvPr/>
              </p14:nvContentPartPr>
              <p14:xfrm>
                <a:off x="2283274" y="3285566"/>
                <a:ext cx="140400" cy="194040"/>
              </p14:xfrm>
            </p:contentPart>
          </mc:Choice>
          <mc:Fallback xmlns="">
            <p:pic>
              <p:nvPicPr>
                <p:cNvPr id="46" name="Ink 45">
                  <a:extLst>
                    <a:ext uri="{FF2B5EF4-FFF2-40B4-BE49-F238E27FC236}">
                      <a16:creationId xmlns:a16="http://schemas.microsoft.com/office/drawing/2014/main" id="{F2293C3B-8151-480E-80CE-F63098B7B4AA}"/>
                    </a:ext>
                  </a:extLst>
                </p:cNvPr>
                <p:cNvPicPr/>
                <p:nvPr/>
              </p:nvPicPr>
              <p:blipFill>
                <a:blip r:embed="rId14"/>
                <a:stretch>
                  <a:fillRect/>
                </a:stretch>
              </p:blipFill>
              <p:spPr>
                <a:xfrm>
                  <a:off x="2247634" y="3249926"/>
                  <a:ext cx="2120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9FB477E9-21F6-4897-9353-A1CE04462A56}"/>
                    </a:ext>
                  </a:extLst>
                </p14:cNvPr>
                <p14:cNvContentPartPr/>
                <p14:nvPr/>
              </p14:nvContentPartPr>
              <p14:xfrm>
                <a:off x="2539954" y="3205286"/>
                <a:ext cx="130680" cy="222840"/>
              </p14:xfrm>
            </p:contentPart>
          </mc:Choice>
          <mc:Fallback xmlns="">
            <p:pic>
              <p:nvPicPr>
                <p:cNvPr id="49" name="Ink 48">
                  <a:extLst>
                    <a:ext uri="{FF2B5EF4-FFF2-40B4-BE49-F238E27FC236}">
                      <a16:creationId xmlns:a16="http://schemas.microsoft.com/office/drawing/2014/main" id="{9FB477E9-21F6-4897-9353-A1CE04462A56}"/>
                    </a:ext>
                  </a:extLst>
                </p:cNvPr>
                <p:cNvPicPr/>
                <p:nvPr/>
              </p:nvPicPr>
              <p:blipFill>
                <a:blip r:embed="rId16"/>
                <a:stretch>
                  <a:fillRect/>
                </a:stretch>
              </p:blipFill>
              <p:spPr>
                <a:xfrm>
                  <a:off x="2504314" y="3169646"/>
                  <a:ext cx="202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D524652D-BF18-4D34-A96C-13520E6FA3C0}"/>
                    </a:ext>
                  </a:extLst>
                </p14:cNvPr>
                <p14:cNvContentPartPr/>
                <p14:nvPr/>
              </p14:nvContentPartPr>
              <p14:xfrm>
                <a:off x="2715994" y="3231566"/>
                <a:ext cx="187560" cy="244080"/>
              </p14:xfrm>
            </p:contentPart>
          </mc:Choice>
          <mc:Fallback xmlns="">
            <p:pic>
              <p:nvPicPr>
                <p:cNvPr id="50" name="Ink 49">
                  <a:extLst>
                    <a:ext uri="{FF2B5EF4-FFF2-40B4-BE49-F238E27FC236}">
                      <a16:creationId xmlns:a16="http://schemas.microsoft.com/office/drawing/2014/main" id="{D524652D-BF18-4D34-A96C-13520E6FA3C0}"/>
                    </a:ext>
                  </a:extLst>
                </p:cNvPr>
                <p:cNvPicPr/>
                <p:nvPr/>
              </p:nvPicPr>
              <p:blipFill>
                <a:blip r:embed="rId18"/>
                <a:stretch>
                  <a:fillRect/>
                </a:stretch>
              </p:blipFill>
              <p:spPr>
                <a:xfrm>
                  <a:off x="2679994" y="3195926"/>
                  <a:ext cx="2592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4B09B0F1-85DF-42C9-AFBD-8A69A20B54A9}"/>
                    </a:ext>
                  </a:extLst>
                </p14:cNvPr>
                <p14:cNvContentPartPr/>
                <p14:nvPr/>
              </p14:nvContentPartPr>
              <p14:xfrm>
                <a:off x="3022354" y="3169286"/>
                <a:ext cx="128880" cy="295200"/>
              </p14:xfrm>
            </p:contentPart>
          </mc:Choice>
          <mc:Fallback xmlns="">
            <p:pic>
              <p:nvPicPr>
                <p:cNvPr id="51" name="Ink 50">
                  <a:extLst>
                    <a:ext uri="{FF2B5EF4-FFF2-40B4-BE49-F238E27FC236}">
                      <a16:creationId xmlns:a16="http://schemas.microsoft.com/office/drawing/2014/main" id="{4B09B0F1-85DF-42C9-AFBD-8A69A20B54A9}"/>
                    </a:ext>
                  </a:extLst>
                </p:cNvPr>
                <p:cNvPicPr/>
                <p:nvPr/>
              </p:nvPicPr>
              <p:blipFill>
                <a:blip r:embed="rId20"/>
                <a:stretch>
                  <a:fillRect/>
                </a:stretch>
              </p:blipFill>
              <p:spPr>
                <a:xfrm>
                  <a:off x="2986354" y="3133646"/>
                  <a:ext cx="200520" cy="366840"/>
                </a:xfrm>
                <a:prstGeom prst="rect">
                  <a:avLst/>
                </a:prstGeom>
              </p:spPr>
            </p:pic>
          </mc:Fallback>
        </mc:AlternateContent>
      </p:grpSp>
      <p:grpSp>
        <p:nvGrpSpPr>
          <p:cNvPr id="62" name="Group 61">
            <a:extLst>
              <a:ext uri="{FF2B5EF4-FFF2-40B4-BE49-F238E27FC236}">
                <a16:creationId xmlns:a16="http://schemas.microsoft.com/office/drawing/2014/main" id="{59E3788D-0769-4205-A2E9-C5C2D9C33413}"/>
              </a:ext>
            </a:extLst>
          </p:cNvPr>
          <p:cNvGrpSpPr/>
          <p:nvPr/>
        </p:nvGrpSpPr>
        <p:grpSpPr>
          <a:xfrm>
            <a:off x="915994" y="3761126"/>
            <a:ext cx="2183400" cy="609120"/>
            <a:chOff x="915994" y="3761126"/>
            <a:chExt cx="2183400" cy="609120"/>
          </a:xfrm>
        </p:grpSpPr>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84AFD223-DD1B-4206-84A8-A9F0EC989C62}"/>
                    </a:ext>
                  </a:extLst>
                </p14:cNvPr>
                <p14:cNvContentPartPr/>
                <p14:nvPr/>
              </p14:nvContentPartPr>
              <p14:xfrm>
                <a:off x="915994" y="3924926"/>
                <a:ext cx="376920" cy="445320"/>
              </p14:xfrm>
            </p:contentPart>
          </mc:Choice>
          <mc:Fallback xmlns="">
            <p:pic>
              <p:nvPicPr>
                <p:cNvPr id="53" name="Ink 52">
                  <a:extLst>
                    <a:ext uri="{FF2B5EF4-FFF2-40B4-BE49-F238E27FC236}">
                      <a16:creationId xmlns:a16="http://schemas.microsoft.com/office/drawing/2014/main" id="{84AFD223-DD1B-4206-84A8-A9F0EC989C62}"/>
                    </a:ext>
                  </a:extLst>
                </p:cNvPr>
                <p:cNvPicPr/>
                <p:nvPr/>
              </p:nvPicPr>
              <p:blipFill>
                <a:blip r:embed="rId22"/>
                <a:stretch>
                  <a:fillRect/>
                </a:stretch>
              </p:blipFill>
              <p:spPr>
                <a:xfrm>
                  <a:off x="880354" y="3888926"/>
                  <a:ext cx="4485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C81B6F3B-6628-422E-8B6B-48B39C59ED97}"/>
                    </a:ext>
                  </a:extLst>
                </p14:cNvPr>
                <p14:cNvContentPartPr/>
                <p14:nvPr/>
              </p14:nvContentPartPr>
              <p14:xfrm>
                <a:off x="952714" y="4153886"/>
                <a:ext cx="463680" cy="52920"/>
              </p14:xfrm>
            </p:contentPart>
          </mc:Choice>
          <mc:Fallback xmlns="">
            <p:pic>
              <p:nvPicPr>
                <p:cNvPr id="54" name="Ink 53">
                  <a:extLst>
                    <a:ext uri="{FF2B5EF4-FFF2-40B4-BE49-F238E27FC236}">
                      <a16:creationId xmlns:a16="http://schemas.microsoft.com/office/drawing/2014/main" id="{C81B6F3B-6628-422E-8B6B-48B39C59ED97}"/>
                    </a:ext>
                  </a:extLst>
                </p:cNvPr>
                <p:cNvPicPr/>
                <p:nvPr/>
              </p:nvPicPr>
              <p:blipFill>
                <a:blip r:embed="rId24"/>
                <a:stretch>
                  <a:fillRect/>
                </a:stretch>
              </p:blipFill>
              <p:spPr>
                <a:xfrm>
                  <a:off x="916714" y="4117886"/>
                  <a:ext cx="535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8C9363C3-26CB-42CB-AA83-2FE68AF798F7}"/>
                    </a:ext>
                  </a:extLst>
                </p14:cNvPr>
                <p14:cNvContentPartPr/>
                <p14:nvPr/>
              </p14:nvContentPartPr>
              <p14:xfrm>
                <a:off x="1717354" y="3888566"/>
                <a:ext cx="46800" cy="434880"/>
              </p14:xfrm>
            </p:contentPart>
          </mc:Choice>
          <mc:Fallback xmlns="">
            <p:pic>
              <p:nvPicPr>
                <p:cNvPr id="56" name="Ink 55">
                  <a:extLst>
                    <a:ext uri="{FF2B5EF4-FFF2-40B4-BE49-F238E27FC236}">
                      <a16:creationId xmlns:a16="http://schemas.microsoft.com/office/drawing/2014/main" id="{8C9363C3-26CB-42CB-AA83-2FE68AF798F7}"/>
                    </a:ext>
                  </a:extLst>
                </p:cNvPr>
                <p:cNvPicPr/>
                <p:nvPr/>
              </p:nvPicPr>
              <p:blipFill>
                <a:blip r:embed="rId26"/>
                <a:stretch>
                  <a:fillRect/>
                </a:stretch>
              </p:blipFill>
              <p:spPr>
                <a:xfrm>
                  <a:off x="1681714" y="3852926"/>
                  <a:ext cx="11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 name="Ink 56">
                  <a:extLst>
                    <a:ext uri="{FF2B5EF4-FFF2-40B4-BE49-F238E27FC236}">
                      <a16:creationId xmlns:a16="http://schemas.microsoft.com/office/drawing/2014/main" id="{506FB273-E3F5-463C-A56A-EB9EB32F03A3}"/>
                    </a:ext>
                  </a:extLst>
                </p14:cNvPr>
                <p14:cNvContentPartPr/>
                <p14:nvPr/>
              </p14:nvContentPartPr>
              <p14:xfrm>
                <a:off x="1732114" y="3852926"/>
                <a:ext cx="260280" cy="451440"/>
              </p14:xfrm>
            </p:contentPart>
          </mc:Choice>
          <mc:Fallback xmlns="">
            <p:pic>
              <p:nvPicPr>
                <p:cNvPr id="57" name="Ink 56">
                  <a:extLst>
                    <a:ext uri="{FF2B5EF4-FFF2-40B4-BE49-F238E27FC236}">
                      <a16:creationId xmlns:a16="http://schemas.microsoft.com/office/drawing/2014/main" id="{506FB273-E3F5-463C-A56A-EB9EB32F03A3}"/>
                    </a:ext>
                  </a:extLst>
                </p:cNvPr>
                <p:cNvPicPr/>
                <p:nvPr/>
              </p:nvPicPr>
              <p:blipFill>
                <a:blip r:embed="rId28"/>
                <a:stretch>
                  <a:fillRect/>
                </a:stretch>
              </p:blipFill>
              <p:spPr>
                <a:xfrm>
                  <a:off x="1696114" y="3817286"/>
                  <a:ext cx="3319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9" name="Ink 58">
                  <a:extLst>
                    <a:ext uri="{FF2B5EF4-FFF2-40B4-BE49-F238E27FC236}">
                      <a16:creationId xmlns:a16="http://schemas.microsoft.com/office/drawing/2014/main" id="{840D8536-9B0A-432C-B51D-15938865ED61}"/>
                    </a:ext>
                  </a:extLst>
                </p14:cNvPr>
                <p14:cNvContentPartPr/>
                <p14:nvPr/>
              </p14:nvContentPartPr>
              <p14:xfrm>
                <a:off x="2296594" y="3829886"/>
                <a:ext cx="301320" cy="470520"/>
              </p14:xfrm>
            </p:contentPart>
          </mc:Choice>
          <mc:Fallback xmlns="">
            <p:pic>
              <p:nvPicPr>
                <p:cNvPr id="59" name="Ink 58">
                  <a:extLst>
                    <a:ext uri="{FF2B5EF4-FFF2-40B4-BE49-F238E27FC236}">
                      <a16:creationId xmlns:a16="http://schemas.microsoft.com/office/drawing/2014/main" id="{840D8536-9B0A-432C-B51D-15938865ED61}"/>
                    </a:ext>
                  </a:extLst>
                </p:cNvPr>
                <p:cNvPicPr/>
                <p:nvPr/>
              </p:nvPicPr>
              <p:blipFill>
                <a:blip r:embed="rId30"/>
                <a:stretch>
                  <a:fillRect/>
                </a:stretch>
              </p:blipFill>
              <p:spPr>
                <a:xfrm>
                  <a:off x="2260954" y="3794246"/>
                  <a:ext cx="3729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F5161DD7-0E80-47DB-BAA7-A353B95229CC}"/>
                    </a:ext>
                  </a:extLst>
                </p14:cNvPr>
                <p14:cNvContentPartPr/>
                <p14:nvPr/>
              </p14:nvContentPartPr>
              <p14:xfrm>
                <a:off x="2856034" y="3803606"/>
                <a:ext cx="7560" cy="453240"/>
              </p14:xfrm>
            </p:contentPart>
          </mc:Choice>
          <mc:Fallback xmlns="">
            <p:pic>
              <p:nvPicPr>
                <p:cNvPr id="60" name="Ink 59">
                  <a:extLst>
                    <a:ext uri="{FF2B5EF4-FFF2-40B4-BE49-F238E27FC236}">
                      <a16:creationId xmlns:a16="http://schemas.microsoft.com/office/drawing/2014/main" id="{F5161DD7-0E80-47DB-BAA7-A353B95229CC}"/>
                    </a:ext>
                  </a:extLst>
                </p:cNvPr>
                <p:cNvPicPr/>
                <p:nvPr/>
              </p:nvPicPr>
              <p:blipFill>
                <a:blip r:embed="rId32"/>
                <a:stretch>
                  <a:fillRect/>
                </a:stretch>
              </p:blipFill>
              <p:spPr>
                <a:xfrm>
                  <a:off x="2820034" y="3767966"/>
                  <a:ext cx="7920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399BF103-671D-4DBF-83A2-081498A52156}"/>
                    </a:ext>
                  </a:extLst>
                </p14:cNvPr>
                <p14:cNvContentPartPr/>
                <p14:nvPr/>
              </p14:nvContentPartPr>
              <p14:xfrm>
                <a:off x="2859274" y="3761126"/>
                <a:ext cx="240120" cy="551880"/>
              </p14:xfrm>
            </p:contentPart>
          </mc:Choice>
          <mc:Fallback xmlns="">
            <p:pic>
              <p:nvPicPr>
                <p:cNvPr id="61" name="Ink 60">
                  <a:extLst>
                    <a:ext uri="{FF2B5EF4-FFF2-40B4-BE49-F238E27FC236}">
                      <a16:creationId xmlns:a16="http://schemas.microsoft.com/office/drawing/2014/main" id="{399BF103-671D-4DBF-83A2-081498A52156}"/>
                    </a:ext>
                  </a:extLst>
                </p:cNvPr>
                <p:cNvPicPr/>
                <p:nvPr/>
              </p:nvPicPr>
              <p:blipFill>
                <a:blip r:embed="rId34"/>
                <a:stretch>
                  <a:fillRect/>
                </a:stretch>
              </p:blipFill>
              <p:spPr>
                <a:xfrm>
                  <a:off x="2823274" y="3725486"/>
                  <a:ext cx="311760" cy="623520"/>
                </a:xfrm>
                <a:prstGeom prst="rect">
                  <a:avLst/>
                </a:prstGeom>
              </p:spPr>
            </p:pic>
          </mc:Fallback>
        </mc:AlternateContent>
      </p:grpSp>
      <p:sp>
        <p:nvSpPr>
          <p:cNvPr id="69" name="Rectangle: Rounded Corners 68">
            <a:extLst>
              <a:ext uri="{FF2B5EF4-FFF2-40B4-BE49-F238E27FC236}">
                <a16:creationId xmlns:a16="http://schemas.microsoft.com/office/drawing/2014/main" id="{22664898-9F4F-4CA7-A56B-C94693A36E19}"/>
              </a:ext>
            </a:extLst>
          </p:cNvPr>
          <p:cNvSpPr/>
          <p:nvPr/>
        </p:nvSpPr>
        <p:spPr>
          <a:xfrm>
            <a:off x="5243640" y="3526440"/>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48" name="Group 47">
            <a:extLst>
              <a:ext uri="{FF2B5EF4-FFF2-40B4-BE49-F238E27FC236}">
                <a16:creationId xmlns:a16="http://schemas.microsoft.com/office/drawing/2014/main" id="{14F78FEA-71BD-446B-B6BA-03E94A790608}"/>
              </a:ext>
            </a:extLst>
          </p:cNvPr>
          <p:cNvGrpSpPr/>
          <p:nvPr/>
        </p:nvGrpSpPr>
        <p:grpSpPr>
          <a:xfrm>
            <a:off x="6862114" y="2792366"/>
            <a:ext cx="1460880" cy="606240"/>
            <a:chOff x="6862114" y="2792366"/>
            <a:chExt cx="1460880" cy="606240"/>
          </a:xfrm>
        </p:grpSpPr>
        <mc:AlternateContent xmlns:mc="http://schemas.openxmlformats.org/markup-compatibility/2006" xmlns:p14="http://schemas.microsoft.com/office/powerpoint/2010/main">
          <mc:Choice Requires="p14">
            <p:contentPart p14:bwMode="auto" r:id="rId35">
              <p14:nvContentPartPr>
                <p14:cNvPr id="4" name="Ink 3">
                  <a:extLst>
                    <a:ext uri="{FF2B5EF4-FFF2-40B4-BE49-F238E27FC236}">
                      <a16:creationId xmlns:a16="http://schemas.microsoft.com/office/drawing/2014/main" id="{30C2872A-B0AF-470F-AB44-2907A346EC99}"/>
                    </a:ext>
                  </a:extLst>
                </p14:cNvPr>
                <p14:cNvContentPartPr/>
                <p14:nvPr/>
              </p14:nvContentPartPr>
              <p14:xfrm>
                <a:off x="6867514" y="2857166"/>
                <a:ext cx="528840" cy="541440"/>
              </p14:xfrm>
            </p:contentPart>
          </mc:Choice>
          <mc:Fallback xmlns="">
            <p:pic>
              <p:nvPicPr>
                <p:cNvPr id="4" name="Ink 3">
                  <a:extLst>
                    <a:ext uri="{FF2B5EF4-FFF2-40B4-BE49-F238E27FC236}">
                      <a16:creationId xmlns:a16="http://schemas.microsoft.com/office/drawing/2014/main" id="{30C2872A-B0AF-470F-AB44-2907A346EC99}"/>
                    </a:ext>
                  </a:extLst>
                </p:cNvPr>
                <p:cNvPicPr/>
                <p:nvPr/>
              </p:nvPicPr>
              <p:blipFill>
                <a:blip r:embed="rId36"/>
                <a:stretch>
                  <a:fillRect/>
                </a:stretch>
              </p:blipFill>
              <p:spPr>
                <a:xfrm>
                  <a:off x="6831514" y="2821526"/>
                  <a:ext cx="6004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43872542-9FE7-4753-B5A7-0B957FEFB285}"/>
                    </a:ext>
                  </a:extLst>
                </p14:cNvPr>
                <p14:cNvContentPartPr/>
                <p14:nvPr/>
              </p14:nvContentPartPr>
              <p14:xfrm>
                <a:off x="6862114" y="3229046"/>
                <a:ext cx="140760" cy="154800"/>
              </p14:xfrm>
            </p:contentPart>
          </mc:Choice>
          <mc:Fallback xmlns="">
            <p:pic>
              <p:nvPicPr>
                <p:cNvPr id="5" name="Ink 4">
                  <a:extLst>
                    <a:ext uri="{FF2B5EF4-FFF2-40B4-BE49-F238E27FC236}">
                      <a16:creationId xmlns:a16="http://schemas.microsoft.com/office/drawing/2014/main" id="{43872542-9FE7-4753-B5A7-0B957FEFB285}"/>
                    </a:ext>
                  </a:extLst>
                </p:cNvPr>
                <p:cNvPicPr/>
                <p:nvPr/>
              </p:nvPicPr>
              <p:blipFill>
                <a:blip r:embed="rId38"/>
                <a:stretch>
                  <a:fillRect/>
                </a:stretch>
              </p:blipFill>
              <p:spPr>
                <a:xfrm>
                  <a:off x="6826114" y="3193406"/>
                  <a:ext cx="212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Ink 19">
                  <a:extLst>
                    <a:ext uri="{FF2B5EF4-FFF2-40B4-BE49-F238E27FC236}">
                      <a16:creationId xmlns:a16="http://schemas.microsoft.com/office/drawing/2014/main" id="{AD9D4DF4-5C39-4DC9-A8E6-CC9D38CACFB0}"/>
                    </a:ext>
                  </a:extLst>
                </p14:cNvPr>
                <p14:cNvContentPartPr/>
                <p14:nvPr/>
              </p14:nvContentPartPr>
              <p14:xfrm>
                <a:off x="7345954" y="3093686"/>
                <a:ext cx="139320" cy="248760"/>
              </p14:xfrm>
            </p:contentPart>
          </mc:Choice>
          <mc:Fallback xmlns="">
            <p:pic>
              <p:nvPicPr>
                <p:cNvPr id="20" name="Ink 19">
                  <a:extLst>
                    <a:ext uri="{FF2B5EF4-FFF2-40B4-BE49-F238E27FC236}">
                      <a16:creationId xmlns:a16="http://schemas.microsoft.com/office/drawing/2014/main" id="{AD9D4DF4-5C39-4DC9-A8E6-CC9D38CACFB0}"/>
                    </a:ext>
                  </a:extLst>
                </p:cNvPr>
                <p:cNvPicPr/>
                <p:nvPr/>
              </p:nvPicPr>
              <p:blipFill>
                <a:blip r:embed="rId40"/>
                <a:stretch>
                  <a:fillRect/>
                </a:stretch>
              </p:blipFill>
              <p:spPr>
                <a:xfrm>
                  <a:off x="7310314" y="3057686"/>
                  <a:ext cx="210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9A9806E4-7625-4998-AE15-1ACD3BB310A7}"/>
                    </a:ext>
                  </a:extLst>
                </p14:cNvPr>
                <p14:cNvContentPartPr/>
                <p14:nvPr/>
              </p14:nvContentPartPr>
              <p14:xfrm>
                <a:off x="7594354" y="3128606"/>
                <a:ext cx="121680" cy="192240"/>
              </p14:xfrm>
            </p:contentPart>
          </mc:Choice>
          <mc:Fallback xmlns="">
            <p:pic>
              <p:nvPicPr>
                <p:cNvPr id="33" name="Ink 32">
                  <a:extLst>
                    <a:ext uri="{FF2B5EF4-FFF2-40B4-BE49-F238E27FC236}">
                      <a16:creationId xmlns:a16="http://schemas.microsoft.com/office/drawing/2014/main" id="{9A9806E4-7625-4998-AE15-1ACD3BB310A7}"/>
                    </a:ext>
                  </a:extLst>
                </p:cNvPr>
                <p:cNvPicPr/>
                <p:nvPr/>
              </p:nvPicPr>
              <p:blipFill>
                <a:blip r:embed="rId42"/>
                <a:stretch>
                  <a:fillRect/>
                </a:stretch>
              </p:blipFill>
              <p:spPr>
                <a:xfrm>
                  <a:off x="7558354" y="3092606"/>
                  <a:ext cx="193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FBE2A0CD-BF69-401E-B777-C66055601FE6}"/>
                    </a:ext>
                  </a:extLst>
                </p14:cNvPr>
                <p14:cNvContentPartPr/>
                <p14:nvPr/>
              </p14:nvContentPartPr>
              <p14:xfrm>
                <a:off x="7805674" y="3155246"/>
                <a:ext cx="157320" cy="171720"/>
              </p14:xfrm>
            </p:contentPart>
          </mc:Choice>
          <mc:Fallback xmlns="">
            <p:pic>
              <p:nvPicPr>
                <p:cNvPr id="38" name="Ink 37">
                  <a:extLst>
                    <a:ext uri="{FF2B5EF4-FFF2-40B4-BE49-F238E27FC236}">
                      <a16:creationId xmlns:a16="http://schemas.microsoft.com/office/drawing/2014/main" id="{FBE2A0CD-BF69-401E-B777-C66055601FE6}"/>
                    </a:ext>
                  </a:extLst>
                </p:cNvPr>
                <p:cNvPicPr/>
                <p:nvPr/>
              </p:nvPicPr>
              <p:blipFill>
                <a:blip r:embed="rId44"/>
                <a:stretch>
                  <a:fillRect/>
                </a:stretch>
              </p:blipFill>
              <p:spPr>
                <a:xfrm>
                  <a:off x="7769674" y="3119606"/>
                  <a:ext cx="228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Ink 46">
                  <a:extLst>
                    <a:ext uri="{FF2B5EF4-FFF2-40B4-BE49-F238E27FC236}">
                      <a16:creationId xmlns:a16="http://schemas.microsoft.com/office/drawing/2014/main" id="{74A8DB6D-9EE6-45B1-B264-F38CC12AE488}"/>
                    </a:ext>
                  </a:extLst>
                </p14:cNvPr>
                <p14:cNvContentPartPr/>
                <p14:nvPr/>
              </p14:nvContentPartPr>
              <p14:xfrm>
                <a:off x="8059474" y="2792366"/>
                <a:ext cx="263520" cy="528120"/>
              </p14:xfrm>
            </p:contentPart>
          </mc:Choice>
          <mc:Fallback xmlns="">
            <p:pic>
              <p:nvPicPr>
                <p:cNvPr id="47" name="Ink 46">
                  <a:extLst>
                    <a:ext uri="{FF2B5EF4-FFF2-40B4-BE49-F238E27FC236}">
                      <a16:creationId xmlns:a16="http://schemas.microsoft.com/office/drawing/2014/main" id="{74A8DB6D-9EE6-45B1-B264-F38CC12AE488}"/>
                    </a:ext>
                  </a:extLst>
                </p:cNvPr>
                <p:cNvPicPr/>
                <p:nvPr/>
              </p:nvPicPr>
              <p:blipFill>
                <a:blip r:embed="rId46"/>
                <a:stretch>
                  <a:fillRect/>
                </a:stretch>
              </p:blipFill>
              <p:spPr>
                <a:xfrm>
                  <a:off x="8023834" y="2756366"/>
                  <a:ext cx="335160" cy="599760"/>
                </a:xfrm>
                <a:prstGeom prst="rect">
                  <a:avLst/>
                </a:prstGeom>
              </p:spPr>
            </p:pic>
          </mc:Fallback>
        </mc:AlternateContent>
      </p:grpSp>
      <p:grpSp>
        <p:nvGrpSpPr>
          <p:cNvPr id="76" name="Group 75">
            <a:extLst>
              <a:ext uri="{FF2B5EF4-FFF2-40B4-BE49-F238E27FC236}">
                <a16:creationId xmlns:a16="http://schemas.microsoft.com/office/drawing/2014/main" id="{8301E84E-4FEA-4D4D-A1F8-3F1679DF5540}"/>
              </a:ext>
            </a:extLst>
          </p:cNvPr>
          <p:cNvGrpSpPr/>
          <p:nvPr/>
        </p:nvGrpSpPr>
        <p:grpSpPr>
          <a:xfrm>
            <a:off x="6870754" y="4515326"/>
            <a:ext cx="1264680" cy="575280"/>
            <a:chOff x="6870754" y="4515326"/>
            <a:chExt cx="1264680" cy="575280"/>
          </a:xfrm>
        </p:grpSpPr>
        <mc:AlternateContent xmlns:mc="http://schemas.openxmlformats.org/markup-compatibility/2006" xmlns:p14="http://schemas.microsoft.com/office/powerpoint/2010/main">
          <mc:Choice Requires="p14">
            <p:contentPart p14:bwMode="auto" r:id="rId47">
              <p14:nvContentPartPr>
                <p14:cNvPr id="55" name="Ink 54">
                  <a:extLst>
                    <a:ext uri="{FF2B5EF4-FFF2-40B4-BE49-F238E27FC236}">
                      <a16:creationId xmlns:a16="http://schemas.microsoft.com/office/drawing/2014/main" id="{7FABFD62-0C4D-451A-9F55-239F36AA43B7}"/>
                    </a:ext>
                  </a:extLst>
                </p14:cNvPr>
                <p14:cNvContentPartPr/>
                <p14:nvPr/>
              </p14:nvContentPartPr>
              <p14:xfrm>
                <a:off x="6870754" y="4714046"/>
                <a:ext cx="313920" cy="311760"/>
              </p14:xfrm>
            </p:contentPart>
          </mc:Choice>
          <mc:Fallback xmlns="">
            <p:pic>
              <p:nvPicPr>
                <p:cNvPr id="55" name="Ink 54">
                  <a:extLst>
                    <a:ext uri="{FF2B5EF4-FFF2-40B4-BE49-F238E27FC236}">
                      <a16:creationId xmlns:a16="http://schemas.microsoft.com/office/drawing/2014/main" id="{7FABFD62-0C4D-451A-9F55-239F36AA43B7}"/>
                    </a:ext>
                  </a:extLst>
                </p:cNvPr>
                <p:cNvPicPr/>
                <p:nvPr/>
              </p:nvPicPr>
              <p:blipFill>
                <a:blip r:embed="rId48"/>
                <a:stretch>
                  <a:fillRect/>
                </a:stretch>
              </p:blipFill>
              <p:spPr>
                <a:xfrm>
                  <a:off x="6834754" y="4678046"/>
                  <a:ext cx="3855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9F35790E-478C-40DF-819A-F6C1DE0B2CE0}"/>
                    </a:ext>
                  </a:extLst>
                </p14:cNvPr>
                <p14:cNvContentPartPr/>
                <p14:nvPr/>
              </p14:nvContentPartPr>
              <p14:xfrm>
                <a:off x="7278994" y="4633766"/>
                <a:ext cx="4320" cy="16920"/>
              </p14:xfrm>
            </p:contentPart>
          </mc:Choice>
          <mc:Fallback xmlns="">
            <p:pic>
              <p:nvPicPr>
                <p:cNvPr id="58" name="Ink 57">
                  <a:extLst>
                    <a:ext uri="{FF2B5EF4-FFF2-40B4-BE49-F238E27FC236}">
                      <a16:creationId xmlns:a16="http://schemas.microsoft.com/office/drawing/2014/main" id="{9F35790E-478C-40DF-819A-F6C1DE0B2CE0}"/>
                    </a:ext>
                  </a:extLst>
                </p:cNvPr>
                <p:cNvPicPr/>
                <p:nvPr/>
              </p:nvPicPr>
              <p:blipFill>
                <a:blip r:embed="rId50"/>
                <a:stretch>
                  <a:fillRect/>
                </a:stretch>
              </p:blipFill>
              <p:spPr>
                <a:xfrm>
                  <a:off x="7242994" y="4598126"/>
                  <a:ext cx="75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0" name="Ink 69">
                  <a:extLst>
                    <a:ext uri="{FF2B5EF4-FFF2-40B4-BE49-F238E27FC236}">
                      <a16:creationId xmlns:a16="http://schemas.microsoft.com/office/drawing/2014/main" id="{BB8C55E9-8C73-4BAB-9D05-47142CFE8E1E}"/>
                    </a:ext>
                  </a:extLst>
                </p14:cNvPr>
                <p14:cNvContentPartPr/>
                <p14:nvPr/>
              </p14:nvContentPartPr>
              <p14:xfrm>
                <a:off x="7339114" y="4813766"/>
                <a:ext cx="11520" cy="156600"/>
              </p14:xfrm>
            </p:contentPart>
          </mc:Choice>
          <mc:Fallback xmlns="">
            <p:pic>
              <p:nvPicPr>
                <p:cNvPr id="70" name="Ink 69">
                  <a:extLst>
                    <a:ext uri="{FF2B5EF4-FFF2-40B4-BE49-F238E27FC236}">
                      <a16:creationId xmlns:a16="http://schemas.microsoft.com/office/drawing/2014/main" id="{BB8C55E9-8C73-4BAB-9D05-47142CFE8E1E}"/>
                    </a:ext>
                  </a:extLst>
                </p:cNvPr>
                <p:cNvPicPr/>
                <p:nvPr/>
              </p:nvPicPr>
              <p:blipFill>
                <a:blip r:embed="rId52"/>
                <a:stretch>
                  <a:fillRect/>
                </a:stretch>
              </p:blipFill>
              <p:spPr>
                <a:xfrm>
                  <a:off x="7303474" y="4778126"/>
                  <a:ext cx="831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0C2D64B3-5CE8-42CD-B03A-013FA7C60B8C}"/>
                    </a:ext>
                  </a:extLst>
                </p14:cNvPr>
                <p14:cNvContentPartPr/>
                <p14:nvPr/>
              </p14:nvContentPartPr>
              <p14:xfrm>
                <a:off x="7476994" y="4770206"/>
                <a:ext cx="172080" cy="320400"/>
              </p14:xfrm>
            </p:contentPart>
          </mc:Choice>
          <mc:Fallback xmlns="">
            <p:pic>
              <p:nvPicPr>
                <p:cNvPr id="72" name="Ink 71">
                  <a:extLst>
                    <a:ext uri="{FF2B5EF4-FFF2-40B4-BE49-F238E27FC236}">
                      <a16:creationId xmlns:a16="http://schemas.microsoft.com/office/drawing/2014/main" id="{0C2D64B3-5CE8-42CD-B03A-013FA7C60B8C}"/>
                    </a:ext>
                  </a:extLst>
                </p:cNvPr>
                <p:cNvPicPr/>
                <p:nvPr/>
              </p:nvPicPr>
              <p:blipFill>
                <a:blip r:embed="rId54"/>
                <a:stretch>
                  <a:fillRect/>
                </a:stretch>
              </p:blipFill>
              <p:spPr>
                <a:xfrm>
                  <a:off x="7440994" y="4734206"/>
                  <a:ext cx="2437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E1324E9F-8F53-4EF8-8E33-B991210CB7AE}"/>
                    </a:ext>
                  </a:extLst>
                </p14:cNvPr>
                <p14:cNvContentPartPr/>
                <p14:nvPr/>
              </p14:nvContentPartPr>
              <p14:xfrm>
                <a:off x="7679674" y="4515326"/>
                <a:ext cx="214920" cy="380160"/>
              </p14:xfrm>
            </p:contentPart>
          </mc:Choice>
          <mc:Fallback xmlns="">
            <p:pic>
              <p:nvPicPr>
                <p:cNvPr id="73" name="Ink 72">
                  <a:extLst>
                    <a:ext uri="{FF2B5EF4-FFF2-40B4-BE49-F238E27FC236}">
                      <a16:creationId xmlns:a16="http://schemas.microsoft.com/office/drawing/2014/main" id="{E1324E9F-8F53-4EF8-8E33-B991210CB7AE}"/>
                    </a:ext>
                  </a:extLst>
                </p:cNvPr>
                <p:cNvPicPr/>
                <p:nvPr/>
              </p:nvPicPr>
              <p:blipFill>
                <a:blip r:embed="rId56"/>
                <a:stretch>
                  <a:fillRect/>
                </a:stretch>
              </p:blipFill>
              <p:spPr>
                <a:xfrm>
                  <a:off x="7644034" y="4479326"/>
                  <a:ext cx="2865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913D5721-850E-437D-9267-5A1B93836DB5}"/>
                    </a:ext>
                  </a:extLst>
                </p14:cNvPr>
                <p14:cNvContentPartPr/>
                <p14:nvPr/>
              </p14:nvContentPartPr>
              <p14:xfrm>
                <a:off x="8003314" y="4518926"/>
                <a:ext cx="49320" cy="352080"/>
              </p14:xfrm>
            </p:contentPart>
          </mc:Choice>
          <mc:Fallback xmlns="">
            <p:pic>
              <p:nvPicPr>
                <p:cNvPr id="74" name="Ink 73">
                  <a:extLst>
                    <a:ext uri="{FF2B5EF4-FFF2-40B4-BE49-F238E27FC236}">
                      <a16:creationId xmlns:a16="http://schemas.microsoft.com/office/drawing/2014/main" id="{913D5721-850E-437D-9267-5A1B93836DB5}"/>
                    </a:ext>
                  </a:extLst>
                </p:cNvPr>
                <p:cNvPicPr/>
                <p:nvPr/>
              </p:nvPicPr>
              <p:blipFill>
                <a:blip r:embed="rId58"/>
                <a:stretch>
                  <a:fillRect/>
                </a:stretch>
              </p:blipFill>
              <p:spPr>
                <a:xfrm>
                  <a:off x="7967314" y="4483286"/>
                  <a:ext cx="1209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5" name="Ink 74">
                  <a:extLst>
                    <a:ext uri="{FF2B5EF4-FFF2-40B4-BE49-F238E27FC236}">
                      <a16:creationId xmlns:a16="http://schemas.microsoft.com/office/drawing/2014/main" id="{1EB91FC6-FB82-49B8-8EAF-237DB03C9143}"/>
                    </a:ext>
                  </a:extLst>
                </p14:cNvPr>
                <p14:cNvContentPartPr/>
                <p14:nvPr/>
              </p14:nvContentPartPr>
              <p14:xfrm>
                <a:off x="7899274" y="4531526"/>
                <a:ext cx="236160" cy="87120"/>
              </p14:xfrm>
            </p:contentPart>
          </mc:Choice>
          <mc:Fallback xmlns="">
            <p:pic>
              <p:nvPicPr>
                <p:cNvPr id="75" name="Ink 74">
                  <a:extLst>
                    <a:ext uri="{FF2B5EF4-FFF2-40B4-BE49-F238E27FC236}">
                      <a16:creationId xmlns:a16="http://schemas.microsoft.com/office/drawing/2014/main" id="{1EB91FC6-FB82-49B8-8EAF-237DB03C9143}"/>
                    </a:ext>
                  </a:extLst>
                </p:cNvPr>
                <p:cNvPicPr/>
                <p:nvPr/>
              </p:nvPicPr>
              <p:blipFill>
                <a:blip r:embed="rId60"/>
                <a:stretch>
                  <a:fillRect/>
                </a:stretch>
              </p:blipFill>
              <p:spPr>
                <a:xfrm>
                  <a:off x="7863274" y="4495886"/>
                  <a:ext cx="307800" cy="158760"/>
                </a:xfrm>
                <a:prstGeom prst="rect">
                  <a:avLst/>
                </a:prstGeom>
              </p:spPr>
            </p:pic>
          </mc:Fallback>
        </mc:AlternateContent>
      </p:grpSp>
      <p:grpSp>
        <p:nvGrpSpPr>
          <p:cNvPr id="84" name="Group 83">
            <a:extLst>
              <a:ext uri="{FF2B5EF4-FFF2-40B4-BE49-F238E27FC236}">
                <a16:creationId xmlns:a16="http://schemas.microsoft.com/office/drawing/2014/main" id="{3E440DE0-9030-46F6-B901-93A0323D1770}"/>
              </a:ext>
            </a:extLst>
          </p:cNvPr>
          <p:cNvGrpSpPr/>
          <p:nvPr/>
        </p:nvGrpSpPr>
        <p:grpSpPr>
          <a:xfrm>
            <a:off x="8555914" y="4223006"/>
            <a:ext cx="1593000" cy="564120"/>
            <a:chOff x="8555914" y="4223006"/>
            <a:chExt cx="1593000" cy="564120"/>
          </a:xfrm>
        </p:grpSpPr>
        <mc:AlternateContent xmlns:mc="http://schemas.openxmlformats.org/markup-compatibility/2006" xmlns:p14="http://schemas.microsoft.com/office/powerpoint/2010/main">
          <mc:Choice Requires="p14">
            <p:contentPart p14:bwMode="auto" r:id="rId61">
              <p14:nvContentPartPr>
                <p14:cNvPr id="77" name="Ink 76">
                  <a:extLst>
                    <a:ext uri="{FF2B5EF4-FFF2-40B4-BE49-F238E27FC236}">
                      <a16:creationId xmlns:a16="http://schemas.microsoft.com/office/drawing/2014/main" id="{7992B09A-4E3E-4354-BBDE-5281A672A1BE}"/>
                    </a:ext>
                  </a:extLst>
                </p14:cNvPr>
                <p14:cNvContentPartPr/>
                <p14:nvPr/>
              </p14:nvContentPartPr>
              <p14:xfrm>
                <a:off x="8555914" y="4494446"/>
                <a:ext cx="216360" cy="292680"/>
              </p14:xfrm>
            </p:contentPart>
          </mc:Choice>
          <mc:Fallback xmlns="">
            <p:pic>
              <p:nvPicPr>
                <p:cNvPr id="77" name="Ink 76">
                  <a:extLst>
                    <a:ext uri="{FF2B5EF4-FFF2-40B4-BE49-F238E27FC236}">
                      <a16:creationId xmlns:a16="http://schemas.microsoft.com/office/drawing/2014/main" id="{7992B09A-4E3E-4354-BBDE-5281A672A1BE}"/>
                    </a:ext>
                  </a:extLst>
                </p:cNvPr>
                <p:cNvPicPr/>
                <p:nvPr/>
              </p:nvPicPr>
              <p:blipFill>
                <a:blip r:embed="rId62"/>
                <a:stretch>
                  <a:fillRect/>
                </a:stretch>
              </p:blipFill>
              <p:spPr>
                <a:xfrm>
                  <a:off x="8519914" y="4458446"/>
                  <a:ext cx="288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8" name="Ink 77">
                  <a:extLst>
                    <a:ext uri="{FF2B5EF4-FFF2-40B4-BE49-F238E27FC236}">
                      <a16:creationId xmlns:a16="http://schemas.microsoft.com/office/drawing/2014/main" id="{54CE8387-7C97-4786-A455-629CA744A904}"/>
                    </a:ext>
                  </a:extLst>
                </p14:cNvPr>
                <p14:cNvContentPartPr/>
                <p14:nvPr/>
              </p14:nvContentPartPr>
              <p14:xfrm>
                <a:off x="8848954" y="4528286"/>
                <a:ext cx="192960" cy="214200"/>
              </p14:xfrm>
            </p:contentPart>
          </mc:Choice>
          <mc:Fallback xmlns="">
            <p:pic>
              <p:nvPicPr>
                <p:cNvPr id="78" name="Ink 77">
                  <a:extLst>
                    <a:ext uri="{FF2B5EF4-FFF2-40B4-BE49-F238E27FC236}">
                      <a16:creationId xmlns:a16="http://schemas.microsoft.com/office/drawing/2014/main" id="{54CE8387-7C97-4786-A455-629CA744A904}"/>
                    </a:ext>
                  </a:extLst>
                </p:cNvPr>
                <p:cNvPicPr/>
                <p:nvPr/>
              </p:nvPicPr>
              <p:blipFill>
                <a:blip r:embed="rId64"/>
                <a:stretch>
                  <a:fillRect/>
                </a:stretch>
              </p:blipFill>
              <p:spPr>
                <a:xfrm>
                  <a:off x="8813314" y="4492646"/>
                  <a:ext cx="264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A4727355-153D-4078-989F-8AF38979ABE4}"/>
                    </a:ext>
                  </a:extLst>
                </p14:cNvPr>
                <p14:cNvContentPartPr/>
                <p14:nvPr/>
              </p14:nvContentPartPr>
              <p14:xfrm>
                <a:off x="9069634" y="4223006"/>
                <a:ext cx="69120" cy="466200"/>
              </p14:xfrm>
            </p:contentPart>
          </mc:Choice>
          <mc:Fallback xmlns="">
            <p:pic>
              <p:nvPicPr>
                <p:cNvPr id="79" name="Ink 78">
                  <a:extLst>
                    <a:ext uri="{FF2B5EF4-FFF2-40B4-BE49-F238E27FC236}">
                      <a16:creationId xmlns:a16="http://schemas.microsoft.com/office/drawing/2014/main" id="{A4727355-153D-4078-989F-8AF38979ABE4}"/>
                    </a:ext>
                  </a:extLst>
                </p:cNvPr>
                <p:cNvPicPr/>
                <p:nvPr/>
              </p:nvPicPr>
              <p:blipFill>
                <a:blip r:embed="rId66"/>
                <a:stretch>
                  <a:fillRect/>
                </a:stretch>
              </p:blipFill>
              <p:spPr>
                <a:xfrm>
                  <a:off x="9033634" y="4187366"/>
                  <a:ext cx="14076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2543F5D0-659D-48A4-B44A-59E8B9627F0E}"/>
                    </a:ext>
                  </a:extLst>
                </p14:cNvPr>
                <p14:cNvContentPartPr/>
                <p14:nvPr/>
              </p14:nvContentPartPr>
              <p14:xfrm>
                <a:off x="8976034" y="4453046"/>
                <a:ext cx="186120" cy="26280"/>
              </p14:xfrm>
            </p:contentPart>
          </mc:Choice>
          <mc:Fallback xmlns="">
            <p:pic>
              <p:nvPicPr>
                <p:cNvPr id="80" name="Ink 79">
                  <a:extLst>
                    <a:ext uri="{FF2B5EF4-FFF2-40B4-BE49-F238E27FC236}">
                      <a16:creationId xmlns:a16="http://schemas.microsoft.com/office/drawing/2014/main" id="{2543F5D0-659D-48A4-B44A-59E8B9627F0E}"/>
                    </a:ext>
                  </a:extLst>
                </p:cNvPr>
                <p:cNvPicPr/>
                <p:nvPr/>
              </p:nvPicPr>
              <p:blipFill>
                <a:blip r:embed="rId68"/>
                <a:stretch>
                  <a:fillRect/>
                </a:stretch>
              </p:blipFill>
              <p:spPr>
                <a:xfrm>
                  <a:off x="8940394" y="4417406"/>
                  <a:ext cx="257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894A7CFD-8E72-44DE-8BB3-B0125BD731CB}"/>
                    </a:ext>
                  </a:extLst>
                </p14:cNvPr>
                <p14:cNvContentPartPr/>
                <p14:nvPr/>
              </p14:nvContentPartPr>
              <p14:xfrm>
                <a:off x="9296074" y="4451606"/>
                <a:ext cx="124920" cy="156600"/>
              </p14:xfrm>
            </p:contentPart>
          </mc:Choice>
          <mc:Fallback xmlns="">
            <p:pic>
              <p:nvPicPr>
                <p:cNvPr id="81" name="Ink 80">
                  <a:extLst>
                    <a:ext uri="{FF2B5EF4-FFF2-40B4-BE49-F238E27FC236}">
                      <a16:creationId xmlns:a16="http://schemas.microsoft.com/office/drawing/2014/main" id="{894A7CFD-8E72-44DE-8BB3-B0125BD731CB}"/>
                    </a:ext>
                  </a:extLst>
                </p:cNvPr>
                <p:cNvPicPr/>
                <p:nvPr/>
              </p:nvPicPr>
              <p:blipFill>
                <a:blip r:embed="rId70"/>
                <a:stretch>
                  <a:fillRect/>
                </a:stretch>
              </p:blipFill>
              <p:spPr>
                <a:xfrm>
                  <a:off x="9260434" y="4415606"/>
                  <a:ext cx="1965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43FBE4A3-2C8C-4D43-B75C-82B72631ADCE}"/>
                    </a:ext>
                  </a:extLst>
                </p14:cNvPr>
                <p14:cNvContentPartPr/>
                <p14:nvPr/>
              </p14:nvContentPartPr>
              <p14:xfrm>
                <a:off x="9526114" y="4381046"/>
                <a:ext cx="238320" cy="234360"/>
              </p14:xfrm>
            </p:contentPart>
          </mc:Choice>
          <mc:Fallback xmlns="">
            <p:pic>
              <p:nvPicPr>
                <p:cNvPr id="82" name="Ink 81">
                  <a:extLst>
                    <a:ext uri="{FF2B5EF4-FFF2-40B4-BE49-F238E27FC236}">
                      <a16:creationId xmlns:a16="http://schemas.microsoft.com/office/drawing/2014/main" id="{43FBE4A3-2C8C-4D43-B75C-82B72631ADCE}"/>
                    </a:ext>
                  </a:extLst>
                </p:cNvPr>
                <p:cNvPicPr/>
                <p:nvPr/>
              </p:nvPicPr>
              <p:blipFill>
                <a:blip r:embed="rId72"/>
                <a:stretch>
                  <a:fillRect/>
                </a:stretch>
              </p:blipFill>
              <p:spPr>
                <a:xfrm>
                  <a:off x="9490114" y="4345406"/>
                  <a:ext cx="3099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Ink 82">
                  <a:extLst>
                    <a:ext uri="{FF2B5EF4-FFF2-40B4-BE49-F238E27FC236}">
                      <a16:creationId xmlns:a16="http://schemas.microsoft.com/office/drawing/2014/main" id="{44B380A6-C4A8-42C2-8170-D55FDDE1A9A7}"/>
                    </a:ext>
                  </a:extLst>
                </p14:cNvPr>
                <p14:cNvContentPartPr/>
                <p14:nvPr/>
              </p14:nvContentPartPr>
              <p14:xfrm>
                <a:off x="9820954" y="4358366"/>
                <a:ext cx="327960" cy="295200"/>
              </p14:xfrm>
            </p:contentPart>
          </mc:Choice>
          <mc:Fallback xmlns="">
            <p:pic>
              <p:nvPicPr>
                <p:cNvPr id="83" name="Ink 82">
                  <a:extLst>
                    <a:ext uri="{FF2B5EF4-FFF2-40B4-BE49-F238E27FC236}">
                      <a16:creationId xmlns:a16="http://schemas.microsoft.com/office/drawing/2014/main" id="{44B380A6-C4A8-42C2-8170-D55FDDE1A9A7}"/>
                    </a:ext>
                  </a:extLst>
                </p:cNvPr>
                <p:cNvPicPr/>
                <p:nvPr/>
              </p:nvPicPr>
              <p:blipFill>
                <a:blip r:embed="rId74"/>
                <a:stretch>
                  <a:fillRect/>
                </a:stretch>
              </p:blipFill>
              <p:spPr>
                <a:xfrm>
                  <a:off x="9785314" y="4322366"/>
                  <a:ext cx="399600" cy="366840"/>
                </a:xfrm>
                <a:prstGeom prst="rect">
                  <a:avLst/>
                </a:prstGeom>
              </p:spPr>
            </p:pic>
          </mc:Fallback>
        </mc:AlternateContent>
      </p:grpSp>
      <p:grpSp>
        <p:nvGrpSpPr>
          <p:cNvPr id="89" name="Group 88">
            <a:extLst>
              <a:ext uri="{FF2B5EF4-FFF2-40B4-BE49-F238E27FC236}">
                <a16:creationId xmlns:a16="http://schemas.microsoft.com/office/drawing/2014/main" id="{6B924D8C-2645-4FE0-AEC2-D8AEBBED7292}"/>
              </a:ext>
            </a:extLst>
          </p:cNvPr>
          <p:cNvGrpSpPr/>
          <p:nvPr/>
        </p:nvGrpSpPr>
        <p:grpSpPr>
          <a:xfrm>
            <a:off x="6440554" y="5388686"/>
            <a:ext cx="839880" cy="543600"/>
            <a:chOff x="6440554" y="5388686"/>
            <a:chExt cx="839880" cy="543600"/>
          </a:xfrm>
        </p:grpSpPr>
        <mc:AlternateContent xmlns:mc="http://schemas.openxmlformats.org/markup-compatibility/2006" xmlns:p14="http://schemas.microsoft.com/office/powerpoint/2010/main">
          <mc:Choice Requires="p14">
            <p:contentPart p14:bwMode="auto" r:id="rId75">
              <p14:nvContentPartPr>
                <p14:cNvPr id="85" name="Ink 84">
                  <a:extLst>
                    <a:ext uri="{FF2B5EF4-FFF2-40B4-BE49-F238E27FC236}">
                      <a16:creationId xmlns:a16="http://schemas.microsoft.com/office/drawing/2014/main" id="{86886FF0-22FE-4B04-9CBF-755BA7DEA67A}"/>
                    </a:ext>
                  </a:extLst>
                </p14:cNvPr>
                <p14:cNvContentPartPr/>
                <p14:nvPr/>
              </p14:nvContentPartPr>
              <p14:xfrm>
                <a:off x="6440554" y="5534126"/>
                <a:ext cx="273240" cy="398160"/>
              </p14:xfrm>
            </p:contentPart>
          </mc:Choice>
          <mc:Fallback xmlns="">
            <p:pic>
              <p:nvPicPr>
                <p:cNvPr id="85" name="Ink 84">
                  <a:extLst>
                    <a:ext uri="{FF2B5EF4-FFF2-40B4-BE49-F238E27FC236}">
                      <a16:creationId xmlns:a16="http://schemas.microsoft.com/office/drawing/2014/main" id="{86886FF0-22FE-4B04-9CBF-755BA7DEA67A}"/>
                    </a:ext>
                  </a:extLst>
                </p:cNvPr>
                <p:cNvPicPr/>
                <p:nvPr/>
              </p:nvPicPr>
              <p:blipFill>
                <a:blip r:embed="rId76"/>
                <a:stretch>
                  <a:fillRect/>
                </a:stretch>
              </p:blipFill>
              <p:spPr>
                <a:xfrm>
                  <a:off x="6404914" y="5498486"/>
                  <a:ext cx="344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6" name="Ink 85">
                  <a:extLst>
                    <a:ext uri="{FF2B5EF4-FFF2-40B4-BE49-F238E27FC236}">
                      <a16:creationId xmlns:a16="http://schemas.microsoft.com/office/drawing/2014/main" id="{B62E7994-086E-415B-876D-FC90A44A11D9}"/>
                    </a:ext>
                  </a:extLst>
                </p14:cNvPr>
                <p14:cNvContentPartPr/>
                <p14:nvPr/>
              </p14:nvContentPartPr>
              <p14:xfrm>
                <a:off x="6490234" y="5804846"/>
                <a:ext cx="272880" cy="24120"/>
              </p14:xfrm>
            </p:contentPart>
          </mc:Choice>
          <mc:Fallback xmlns="">
            <p:pic>
              <p:nvPicPr>
                <p:cNvPr id="86" name="Ink 85">
                  <a:extLst>
                    <a:ext uri="{FF2B5EF4-FFF2-40B4-BE49-F238E27FC236}">
                      <a16:creationId xmlns:a16="http://schemas.microsoft.com/office/drawing/2014/main" id="{B62E7994-086E-415B-876D-FC90A44A11D9}"/>
                    </a:ext>
                  </a:extLst>
                </p:cNvPr>
                <p:cNvPicPr/>
                <p:nvPr/>
              </p:nvPicPr>
              <p:blipFill>
                <a:blip r:embed="rId78"/>
                <a:stretch>
                  <a:fillRect/>
                </a:stretch>
              </p:blipFill>
              <p:spPr>
                <a:xfrm>
                  <a:off x="6454234" y="5769206"/>
                  <a:ext cx="344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C2EC6300-2A95-4F8E-9F76-3C7D23F7AA87}"/>
                    </a:ext>
                  </a:extLst>
                </p14:cNvPr>
                <p14:cNvContentPartPr/>
                <p14:nvPr/>
              </p14:nvContentPartPr>
              <p14:xfrm>
                <a:off x="6945274" y="5388686"/>
                <a:ext cx="263520" cy="469440"/>
              </p14:xfrm>
            </p:contentPart>
          </mc:Choice>
          <mc:Fallback xmlns="">
            <p:pic>
              <p:nvPicPr>
                <p:cNvPr id="87" name="Ink 86">
                  <a:extLst>
                    <a:ext uri="{FF2B5EF4-FFF2-40B4-BE49-F238E27FC236}">
                      <a16:creationId xmlns:a16="http://schemas.microsoft.com/office/drawing/2014/main" id="{C2EC6300-2A95-4F8E-9F76-3C7D23F7AA87}"/>
                    </a:ext>
                  </a:extLst>
                </p:cNvPr>
                <p:cNvPicPr/>
                <p:nvPr/>
              </p:nvPicPr>
              <p:blipFill>
                <a:blip r:embed="rId80"/>
                <a:stretch>
                  <a:fillRect/>
                </a:stretch>
              </p:blipFill>
              <p:spPr>
                <a:xfrm>
                  <a:off x="6909634" y="5352686"/>
                  <a:ext cx="33516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C07B98AA-659F-4416-B881-CB33C5F370D4}"/>
                    </a:ext>
                  </a:extLst>
                </p14:cNvPr>
                <p14:cNvContentPartPr/>
                <p14:nvPr/>
              </p14:nvContentPartPr>
              <p14:xfrm>
                <a:off x="6982714" y="5683526"/>
                <a:ext cx="297720" cy="25200"/>
              </p14:xfrm>
            </p:contentPart>
          </mc:Choice>
          <mc:Fallback xmlns="">
            <p:pic>
              <p:nvPicPr>
                <p:cNvPr id="88" name="Ink 87">
                  <a:extLst>
                    <a:ext uri="{FF2B5EF4-FFF2-40B4-BE49-F238E27FC236}">
                      <a16:creationId xmlns:a16="http://schemas.microsoft.com/office/drawing/2014/main" id="{C07B98AA-659F-4416-B881-CB33C5F370D4}"/>
                    </a:ext>
                  </a:extLst>
                </p:cNvPr>
                <p:cNvPicPr/>
                <p:nvPr/>
              </p:nvPicPr>
              <p:blipFill>
                <a:blip r:embed="rId82"/>
                <a:stretch>
                  <a:fillRect/>
                </a:stretch>
              </p:blipFill>
              <p:spPr>
                <a:xfrm>
                  <a:off x="6947074" y="5647886"/>
                  <a:ext cx="369360" cy="96840"/>
                </a:xfrm>
                <a:prstGeom prst="rect">
                  <a:avLst/>
                </a:prstGeom>
              </p:spPr>
            </p:pic>
          </mc:Fallback>
        </mc:AlternateContent>
      </p:grpSp>
      <p:grpSp>
        <p:nvGrpSpPr>
          <p:cNvPr id="92" name="Group 91">
            <a:extLst>
              <a:ext uri="{FF2B5EF4-FFF2-40B4-BE49-F238E27FC236}">
                <a16:creationId xmlns:a16="http://schemas.microsoft.com/office/drawing/2014/main" id="{328B0484-FDF8-4B3F-9FAA-0CF6DA67D5D1}"/>
              </a:ext>
            </a:extLst>
          </p:cNvPr>
          <p:cNvGrpSpPr/>
          <p:nvPr/>
        </p:nvGrpSpPr>
        <p:grpSpPr>
          <a:xfrm>
            <a:off x="7575634" y="5340806"/>
            <a:ext cx="226800" cy="417240"/>
            <a:chOff x="7575634" y="5340806"/>
            <a:chExt cx="226800" cy="417240"/>
          </a:xfrm>
        </p:grpSpPr>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FC0FB47B-54B2-4201-A5BD-7FD129706094}"/>
                    </a:ext>
                  </a:extLst>
                </p14:cNvPr>
                <p14:cNvContentPartPr/>
                <p14:nvPr/>
              </p14:nvContentPartPr>
              <p14:xfrm>
                <a:off x="7575634" y="5431526"/>
                <a:ext cx="4320" cy="316800"/>
              </p14:xfrm>
            </p:contentPart>
          </mc:Choice>
          <mc:Fallback xmlns="">
            <p:pic>
              <p:nvPicPr>
                <p:cNvPr id="90" name="Ink 89">
                  <a:extLst>
                    <a:ext uri="{FF2B5EF4-FFF2-40B4-BE49-F238E27FC236}">
                      <a16:creationId xmlns:a16="http://schemas.microsoft.com/office/drawing/2014/main" id="{FC0FB47B-54B2-4201-A5BD-7FD129706094}"/>
                    </a:ext>
                  </a:extLst>
                </p:cNvPr>
                <p:cNvPicPr/>
                <p:nvPr/>
              </p:nvPicPr>
              <p:blipFill>
                <a:blip r:embed="rId84"/>
                <a:stretch>
                  <a:fillRect/>
                </a:stretch>
              </p:blipFill>
              <p:spPr>
                <a:xfrm>
                  <a:off x="7539994" y="5395886"/>
                  <a:ext cx="759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BAD5FE7D-160A-41E4-B8E9-EAEB03FB7BF3}"/>
                    </a:ext>
                  </a:extLst>
                </p14:cNvPr>
                <p14:cNvContentPartPr/>
                <p14:nvPr/>
              </p14:nvContentPartPr>
              <p14:xfrm>
                <a:off x="7587154" y="5340806"/>
                <a:ext cx="215280" cy="417240"/>
              </p14:xfrm>
            </p:contentPart>
          </mc:Choice>
          <mc:Fallback xmlns="">
            <p:pic>
              <p:nvPicPr>
                <p:cNvPr id="91" name="Ink 90">
                  <a:extLst>
                    <a:ext uri="{FF2B5EF4-FFF2-40B4-BE49-F238E27FC236}">
                      <a16:creationId xmlns:a16="http://schemas.microsoft.com/office/drawing/2014/main" id="{BAD5FE7D-160A-41E4-B8E9-EAEB03FB7BF3}"/>
                    </a:ext>
                  </a:extLst>
                </p:cNvPr>
                <p:cNvPicPr/>
                <p:nvPr/>
              </p:nvPicPr>
              <p:blipFill>
                <a:blip r:embed="rId86"/>
                <a:stretch>
                  <a:fillRect/>
                </a:stretch>
              </p:blipFill>
              <p:spPr>
                <a:xfrm>
                  <a:off x="7551154" y="5305166"/>
                  <a:ext cx="286920" cy="488880"/>
                </a:xfrm>
                <a:prstGeom prst="rect">
                  <a:avLst/>
                </a:prstGeom>
              </p:spPr>
            </p:pic>
          </mc:Fallback>
        </mc:AlternateContent>
      </p:grpSp>
      <p:grpSp>
        <p:nvGrpSpPr>
          <p:cNvPr id="104" name="Group 103">
            <a:extLst>
              <a:ext uri="{FF2B5EF4-FFF2-40B4-BE49-F238E27FC236}">
                <a16:creationId xmlns:a16="http://schemas.microsoft.com/office/drawing/2014/main" id="{9C34A0BA-7CF4-4C5E-AC5E-1C24A20AAFA0}"/>
              </a:ext>
            </a:extLst>
          </p:cNvPr>
          <p:cNvGrpSpPr/>
          <p:nvPr/>
        </p:nvGrpSpPr>
        <p:grpSpPr>
          <a:xfrm>
            <a:off x="8076034" y="5183486"/>
            <a:ext cx="1805400" cy="518760"/>
            <a:chOff x="8076034" y="5183486"/>
            <a:chExt cx="1805400" cy="518760"/>
          </a:xfrm>
        </p:grpSpPr>
        <mc:AlternateContent xmlns:mc="http://schemas.openxmlformats.org/markup-compatibility/2006" xmlns:p14="http://schemas.microsoft.com/office/powerpoint/2010/main">
          <mc:Choice Requires="p14">
            <p:contentPart p14:bwMode="auto" r:id="rId87">
              <p14:nvContentPartPr>
                <p14:cNvPr id="93" name="Ink 92">
                  <a:extLst>
                    <a:ext uri="{FF2B5EF4-FFF2-40B4-BE49-F238E27FC236}">
                      <a16:creationId xmlns:a16="http://schemas.microsoft.com/office/drawing/2014/main" id="{9242256E-130C-404A-8E8C-E2939817589F}"/>
                    </a:ext>
                  </a:extLst>
                </p14:cNvPr>
                <p14:cNvContentPartPr/>
                <p14:nvPr/>
              </p14:nvContentPartPr>
              <p14:xfrm>
                <a:off x="8076034" y="5366006"/>
                <a:ext cx="17640" cy="336240"/>
              </p14:xfrm>
            </p:contentPart>
          </mc:Choice>
          <mc:Fallback xmlns="">
            <p:pic>
              <p:nvPicPr>
                <p:cNvPr id="93" name="Ink 92">
                  <a:extLst>
                    <a:ext uri="{FF2B5EF4-FFF2-40B4-BE49-F238E27FC236}">
                      <a16:creationId xmlns:a16="http://schemas.microsoft.com/office/drawing/2014/main" id="{9242256E-130C-404A-8E8C-E2939817589F}"/>
                    </a:ext>
                  </a:extLst>
                </p:cNvPr>
                <p:cNvPicPr/>
                <p:nvPr/>
              </p:nvPicPr>
              <p:blipFill>
                <a:blip r:embed="rId88"/>
                <a:stretch>
                  <a:fillRect/>
                </a:stretch>
              </p:blipFill>
              <p:spPr>
                <a:xfrm>
                  <a:off x="8040034" y="5330366"/>
                  <a:ext cx="892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41910665-98A7-4B89-85FF-58D14ECFFFC2}"/>
                    </a:ext>
                  </a:extLst>
                </p14:cNvPr>
                <p14:cNvContentPartPr/>
                <p14:nvPr/>
              </p14:nvContentPartPr>
              <p14:xfrm>
                <a:off x="8082154" y="5270966"/>
                <a:ext cx="204480" cy="396360"/>
              </p14:xfrm>
            </p:contentPart>
          </mc:Choice>
          <mc:Fallback xmlns="">
            <p:pic>
              <p:nvPicPr>
                <p:cNvPr id="94" name="Ink 93">
                  <a:extLst>
                    <a:ext uri="{FF2B5EF4-FFF2-40B4-BE49-F238E27FC236}">
                      <a16:creationId xmlns:a16="http://schemas.microsoft.com/office/drawing/2014/main" id="{41910665-98A7-4B89-85FF-58D14ECFFFC2}"/>
                    </a:ext>
                  </a:extLst>
                </p:cNvPr>
                <p:cNvPicPr/>
                <p:nvPr/>
              </p:nvPicPr>
              <p:blipFill>
                <a:blip r:embed="rId90"/>
                <a:stretch>
                  <a:fillRect/>
                </a:stretch>
              </p:blipFill>
              <p:spPr>
                <a:xfrm>
                  <a:off x="8046154" y="5234966"/>
                  <a:ext cx="2761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Ink 95">
                  <a:extLst>
                    <a:ext uri="{FF2B5EF4-FFF2-40B4-BE49-F238E27FC236}">
                      <a16:creationId xmlns:a16="http://schemas.microsoft.com/office/drawing/2014/main" id="{EF59D59E-3C40-40E0-AB65-130DE24468FA}"/>
                    </a:ext>
                  </a:extLst>
                </p14:cNvPr>
                <p14:cNvContentPartPr/>
                <p14:nvPr/>
              </p14:nvContentPartPr>
              <p14:xfrm>
                <a:off x="8494354" y="5237126"/>
                <a:ext cx="51480" cy="418320"/>
              </p14:xfrm>
            </p:contentPart>
          </mc:Choice>
          <mc:Fallback xmlns="">
            <p:pic>
              <p:nvPicPr>
                <p:cNvPr id="96" name="Ink 95">
                  <a:extLst>
                    <a:ext uri="{FF2B5EF4-FFF2-40B4-BE49-F238E27FC236}">
                      <a16:creationId xmlns:a16="http://schemas.microsoft.com/office/drawing/2014/main" id="{EF59D59E-3C40-40E0-AB65-130DE24468FA}"/>
                    </a:ext>
                  </a:extLst>
                </p:cNvPr>
                <p:cNvPicPr/>
                <p:nvPr/>
              </p:nvPicPr>
              <p:blipFill>
                <a:blip r:embed="rId92"/>
                <a:stretch>
                  <a:fillRect/>
                </a:stretch>
              </p:blipFill>
              <p:spPr>
                <a:xfrm>
                  <a:off x="8458354" y="5201126"/>
                  <a:ext cx="1231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Ink 96">
                  <a:extLst>
                    <a:ext uri="{FF2B5EF4-FFF2-40B4-BE49-F238E27FC236}">
                      <a16:creationId xmlns:a16="http://schemas.microsoft.com/office/drawing/2014/main" id="{E8DFC4F0-2916-4E40-AC79-1DC1A9C46D01}"/>
                    </a:ext>
                  </a:extLst>
                </p14:cNvPr>
                <p14:cNvContentPartPr/>
                <p14:nvPr/>
              </p14:nvContentPartPr>
              <p14:xfrm>
                <a:off x="8490394" y="5183486"/>
                <a:ext cx="243000" cy="421200"/>
              </p14:xfrm>
            </p:contentPart>
          </mc:Choice>
          <mc:Fallback xmlns="">
            <p:pic>
              <p:nvPicPr>
                <p:cNvPr id="97" name="Ink 96">
                  <a:extLst>
                    <a:ext uri="{FF2B5EF4-FFF2-40B4-BE49-F238E27FC236}">
                      <a16:creationId xmlns:a16="http://schemas.microsoft.com/office/drawing/2014/main" id="{E8DFC4F0-2916-4E40-AC79-1DC1A9C46D01}"/>
                    </a:ext>
                  </a:extLst>
                </p:cNvPr>
                <p:cNvPicPr/>
                <p:nvPr/>
              </p:nvPicPr>
              <p:blipFill>
                <a:blip r:embed="rId94"/>
                <a:stretch>
                  <a:fillRect/>
                </a:stretch>
              </p:blipFill>
              <p:spPr>
                <a:xfrm>
                  <a:off x="8454394" y="5147846"/>
                  <a:ext cx="31464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8" name="Ink 97">
                  <a:extLst>
                    <a:ext uri="{FF2B5EF4-FFF2-40B4-BE49-F238E27FC236}">
                      <a16:creationId xmlns:a16="http://schemas.microsoft.com/office/drawing/2014/main" id="{8CB77820-83F5-428C-88F2-98F03C8ACC50}"/>
                    </a:ext>
                  </a:extLst>
                </p14:cNvPr>
                <p14:cNvContentPartPr/>
                <p14:nvPr/>
              </p14:nvContentPartPr>
              <p14:xfrm>
                <a:off x="8973154" y="5188526"/>
                <a:ext cx="418680" cy="398160"/>
              </p14:xfrm>
            </p:contentPart>
          </mc:Choice>
          <mc:Fallback xmlns="">
            <p:pic>
              <p:nvPicPr>
                <p:cNvPr id="98" name="Ink 97">
                  <a:extLst>
                    <a:ext uri="{FF2B5EF4-FFF2-40B4-BE49-F238E27FC236}">
                      <a16:creationId xmlns:a16="http://schemas.microsoft.com/office/drawing/2014/main" id="{8CB77820-83F5-428C-88F2-98F03C8ACC50}"/>
                    </a:ext>
                  </a:extLst>
                </p:cNvPr>
                <p:cNvPicPr/>
                <p:nvPr/>
              </p:nvPicPr>
              <p:blipFill>
                <a:blip r:embed="rId96"/>
                <a:stretch>
                  <a:fillRect/>
                </a:stretch>
              </p:blipFill>
              <p:spPr>
                <a:xfrm>
                  <a:off x="8937154" y="5152886"/>
                  <a:ext cx="4903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0" name="Ink 99">
                  <a:extLst>
                    <a:ext uri="{FF2B5EF4-FFF2-40B4-BE49-F238E27FC236}">
                      <a16:creationId xmlns:a16="http://schemas.microsoft.com/office/drawing/2014/main" id="{3CAFB9C5-3F9A-4417-93A8-75EDE6628ED9}"/>
                    </a:ext>
                  </a:extLst>
                </p14:cNvPr>
                <p14:cNvContentPartPr/>
                <p14:nvPr/>
              </p14:nvContentPartPr>
              <p14:xfrm>
                <a:off x="9568954" y="5217326"/>
                <a:ext cx="312480" cy="327960"/>
              </p14:xfrm>
            </p:contentPart>
          </mc:Choice>
          <mc:Fallback xmlns="">
            <p:pic>
              <p:nvPicPr>
                <p:cNvPr id="100" name="Ink 99">
                  <a:extLst>
                    <a:ext uri="{FF2B5EF4-FFF2-40B4-BE49-F238E27FC236}">
                      <a16:creationId xmlns:a16="http://schemas.microsoft.com/office/drawing/2014/main" id="{3CAFB9C5-3F9A-4417-93A8-75EDE6628ED9}"/>
                    </a:ext>
                  </a:extLst>
                </p:cNvPr>
                <p:cNvPicPr/>
                <p:nvPr/>
              </p:nvPicPr>
              <p:blipFill>
                <a:blip r:embed="rId98"/>
                <a:stretch>
                  <a:fillRect/>
                </a:stretch>
              </p:blipFill>
              <p:spPr>
                <a:xfrm>
                  <a:off x="9533314" y="5181686"/>
                  <a:ext cx="384120" cy="399600"/>
                </a:xfrm>
                <a:prstGeom prst="rect">
                  <a:avLst/>
                </a:prstGeom>
              </p:spPr>
            </p:pic>
          </mc:Fallback>
        </mc:AlternateContent>
      </p:grpSp>
      <p:grpSp>
        <p:nvGrpSpPr>
          <p:cNvPr id="103" name="Group 102">
            <a:extLst>
              <a:ext uri="{FF2B5EF4-FFF2-40B4-BE49-F238E27FC236}">
                <a16:creationId xmlns:a16="http://schemas.microsoft.com/office/drawing/2014/main" id="{B59D6767-7F72-4665-A1B4-BB6050818787}"/>
              </a:ext>
            </a:extLst>
          </p:cNvPr>
          <p:cNvGrpSpPr/>
          <p:nvPr/>
        </p:nvGrpSpPr>
        <p:grpSpPr>
          <a:xfrm>
            <a:off x="10157554" y="5094206"/>
            <a:ext cx="313200" cy="435240"/>
            <a:chOff x="10157554" y="5094206"/>
            <a:chExt cx="313200" cy="435240"/>
          </a:xfrm>
        </p:grpSpPr>
        <mc:AlternateContent xmlns:mc="http://schemas.openxmlformats.org/markup-compatibility/2006" xmlns:p14="http://schemas.microsoft.com/office/powerpoint/2010/main">
          <mc:Choice Requires="p14">
            <p:contentPart p14:bwMode="auto" r:id="rId99">
              <p14:nvContentPartPr>
                <p14:cNvPr id="101" name="Ink 100">
                  <a:extLst>
                    <a:ext uri="{FF2B5EF4-FFF2-40B4-BE49-F238E27FC236}">
                      <a16:creationId xmlns:a16="http://schemas.microsoft.com/office/drawing/2014/main" id="{CB0530E1-AD06-43D1-A5F7-95118C1A8B4C}"/>
                    </a:ext>
                  </a:extLst>
                </p14:cNvPr>
                <p14:cNvContentPartPr/>
                <p14:nvPr/>
              </p14:nvContentPartPr>
              <p14:xfrm>
                <a:off x="10215154" y="5105006"/>
                <a:ext cx="1080" cy="337680"/>
              </p14:xfrm>
            </p:contentPart>
          </mc:Choice>
          <mc:Fallback xmlns="">
            <p:pic>
              <p:nvPicPr>
                <p:cNvPr id="101" name="Ink 100">
                  <a:extLst>
                    <a:ext uri="{FF2B5EF4-FFF2-40B4-BE49-F238E27FC236}">
                      <a16:creationId xmlns:a16="http://schemas.microsoft.com/office/drawing/2014/main" id="{CB0530E1-AD06-43D1-A5F7-95118C1A8B4C}"/>
                    </a:ext>
                  </a:extLst>
                </p:cNvPr>
                <p:cNvPicPr/>
                <p:nvPr/>
              </p:nvPicPr>
              <p:blipFill>
                <a:blip r:embed="rId100"/>
                <a:stretch>
                  <a:fillRect/>
                </a:stretch>
              </p:blipFill>
              <p:spPr>
                <a:xfrm>
                  <a:off x="10179514" y="5069366"/>
                  <a:ext cx="727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 name="Ink 101">
                  <a:extLst>
                    <a:ext uri="{FF2B5EF4-FFF2-40B4-BE49-F238E27FC236}">
                      <a16:creationId xmlns:a16="http://schemas.microsoft.com/office/drawing/2014/main" id="{0F8612E0-A6EF-4BEF-A7A8-6D347E7D36F5}"/>
                    </a:ext>
                  </a:extLst>
                </p14:cNvPr>
                <p14:cNvContentPartPr/>
                <p14:nvPr/>
              </p14:nvContentPartPr>
              <p14:xfrm>
                <a:off x="10157554" y="5094206"/>
                <a:ext cx="313200" cy="435240"/>
              </p14:xfrm>
            </p:contentPart>
          </mc:Choice>
          <mc:Fallback xmlns="">
            <p:pic>
              <p:nvPicPr>
                <p:cNvPr id="102" name="Ink 101">
                  <a:extLst>
                    <a:ext uri="{FF2B5EF4-FFF2-40B4-BE49-F238E27FC236}">
                      <a16:creationId xmlns:a16="http://schemas.microsoft.com/office/drawing/2014/main" id="{0F8612E0-A6EF-4BEF-A7A8-6D347E7D36F5}"/>
                    </a:ext>
                  </a:extLst>
                </p:cNvPr>
                <p:cNvPicPr/>
                <p:nvPr/>
              </p:nvPicPr>
              <p:blipFill>
                <a:blip r:embed="rId102"/>
                <a:stretch>
                  <a:fillRect/>
                </a:stretch>
              </p:blipFill>
              <p:spPr>
                <a:xfrm>
                  <a:off x="10121914" y="5058566"/>
                  <a:ext cx="384840" cy="506880"/>
                </a:xfrm>
                <a:prstGeom prst="rect">
                  <a:avLst/>
                </a:prstGeom>
              </p:spPr>
            </p:pic>
          </mc:Fallback>
        </mc:AlternateContent>
      </p:grpSp>
      <p:grpSp>
        <p:nvGrpSpPr>
          <p:cNvPr id="135" name="Group 134">
            <a:extLst>
              <a:ext uri="{FF2B5EF4-FFF2-40B4-BE49-F238E27FC236}">
                <a16:creationId xmlns:a16="http://schemas.microsoft.com/office/drawing/2014/main" id="{B6EA255F-0A10-4773-8871-19EDDC7C41E8}"/>
              </a:ext>
            </a:extLst>
          </p:cNvPr>
          <p:cNvGrpSpPr/>
          <p:nvPr/>
        </p:nvGrpSpPr>
        <p:grpSpPr>
          <a:xfrm>
            <a:off x="441874" y="4749326"/>
            <a:ext cx="1978920" cy="1692720"/>
            <a:chOff x="441874" y="4749326"/>
            <a:chExt cx="1978920" cy="1692720"/>
          </a:xfrm>
        </p:grpSpPr>
        <mc:AlternateContent xmlns:mc="http://schemas.openxmlformats.org/markup-compatibility/2006" xmlns:p14="http://schemas.microsoft.com/office/powerpoint/2010/main">
          <mc:Choice Requires="p14">
            <p:contentPart p14:bwMode="auto" r:id="rId103">
              <p14:nvContentPartPr>
                <p14:cNvPr id="110" name="Ink 109">
                  <a:extLst>
                    <a:ext uri="{FF2B5EF4-FFF2-40B4-BE49-F238E27FC236}">
                      <a16:creationId xmlns:a16="http://schemas.microsoft.com/office/drawing/2014/main" id="{465E663B-27E1-49F4-834F-1FA0FA58CB8C}"/>
                    </a:ext>
                  </a:extLst>
                </p14:cNvPr>
                <p14:cNvContentPartPr/>
                <p14:nvPr/>
              </p14:nvContentPartPr>
              <p14:xfrm>
                <a:off x="441874" y="4905566"/>
                <a:ext cx="394560" cy="352080"/>
              </p14:xfrm>
            </p:contentPart>
          </mc:Choice>
          <mc:Fallback xmlns="">
            <p:pic>
              <p:nvPicPr>
                <p:cNvPr id="110" name="Ink 109">
                  <a:extLst>
                    <a:ext uri="{FF2B5EF4-FFF2-40B4-BE49-F238E27FC236}">
                      <a16:creationId xmlns:a16="http://schemas.microsoft.com/office/drawing/2014/main" id="{465E663B-27E1-49F4-834F-1FA0FA58CB8C}"/>
                    </a:ext>
                  </a:extLst>
                </p:cNvPr>
                <p:cNvPicPr/>
                <p:nvPr/>
              </p:nvPicPr>
              <p:blipFill>
                <a:blip r:embed="rId104"/>
                <a:stretch>
                  <a:fillRect/>
                </a:stretch>
              </p:blipFill>
              <p:spPr>
                <a:xfrm>
                  <a:off x="405874" y="4869566"/>
                  <a:ext cx="466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1" name="Ink 110">
                  <a:extLst>
                    <a:ext uri="{FF2B5EF4-FFF2-40B4-BE49-F238E27FC236}">
                      <a16:creationId xmlns:a16="http://schemas.microsoft.com/office/drawing/2014/main" id="{055CB5BB-2BCC-4259-8673-EBD0FA07B88F}"/>
                    </a:ext>
                  </a:extLst>
                </p14:cNvPr>
                <p14:cNvContentPartPr/>
                <p14:nvPr/>
              </p14:nvContentPartPr>
              <p14:xfrm>
                <a:off x="528994" y="4877846"/>
                <a:ext cx="218520" cy="464040"/>
              </p14:xfrm>
            </p:contentPart>
          </mc:Choice>
          <mc:Fallback xmlns="">
            <p:pic>
              <p:nvPicPr>
                <p:cNvPr id="111" name="Ink 110">
                  <a:extLst>
                    <a:ext uri="{FF2B5EF4-FFF2-40B4-BE49-F238E27FC236}">
                      <a16:creationId xmlns:a16="http://schemas.microsoft.com/office/drawing/2014/main" id="{055CB5BB-2BCC-4259-8673-EBD0FA07B88F}"/>
                    </a:ext>
                  </a:extLst>
                </p:cNvPr>
                <p:cNvPicPr/>
                <p:nvPr/>
              </p:nvPicPr>
              <p:blipFill>
                <a:blip r:embed="rId106"/>
                <a:stretch>
                  <a:fillRect/>
                </a:stretch>
              </p:blipFill>
              <p:spPr>
                <a:xfrm>
                  <a:off x="493354" y="4841846"/>
                  <a:ext cx="29016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 name="Ink 111">
                  <a:extLst>
                    <a:ext uri="{FF2B5EF4-FFF2-40B4-BE49-F238E27FC236}">
                      <a16:creationId xmlns:a16="http://schemas.microsoft.com/office/drawing/2014/main" id="{D2A224EE-1C30-4F23-B408-FA9504DF8176}"/>
                    </a:ext>
                  </a:extLst>
                </p14:cNvPr>
                <p14:cNvContentPartPr/>
                <p14:nvPr/>
              </p14:nvContentPartPr>
              <p14:xfrm>
                <a:off x="549514" y="4859486"/>
                <a:ext cx="162720" cy="444960"/>
              </p14:xfrm>
            </p:contentPart>
          </mc:Choice>
          <mc:Fallback xmlns="">
            <p:pic>
              <p:nvPicPr>
                <p:cNvPr id="112" name="Ink 111">
                  <a:extLst>
                    <a:ext uri="{FF2B5EF4-FFF2-40B4-BE49-F238E27FC236}">
                      <a16:creationId xmlns:a16="http://schemas.microsoft.com/office/drawing/2014/main" id="{D2A224EE-1C30-4F23-B408-FA9504DF8176}"/>
                    </a:ext>
                  </a:extLst>
                </p:cNvPr>
                <p:cNvPicPr/>
                <p:nvPr/>
              </p:nvPicPr>
              <p:blipFill>
                <a:blip r:embed="rId108"/>
                <a:stretch>
                  <a:fillRect/>
                </a:stretch>
              </p:blipFill>
              <p:spPr>
                <a:xfrm>
                  <a:off x="513874" y="4823846"/>
                  <a:ext cx="2343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3" name="Ink 112">
                  <a:extLst>
                    <a:ext uri="{FF2B5EF4-FFF2-40B4-BE49-F238E27FC236}">
                      <a16:creationId xmlns:a16="http://schemas.microsoft.com/office/drawing/2014/main" id="{C07EF4BE-1699-43CE-AEDF-A56D48BF1105}"/>
                    </a:ext>
                  </a:extLst>
                </p14:cNvPr>
                <p14:cNvContentPartPr/>
                <p14:nvPr/>
              </p14:nvContentPartPr>
              <p14:xfrm>
                <a:off x="449434" y="5027606"/>
                <a:ext cx="338040" cy="111240"/>
              </p14:xfrm>
            </p:contentPart>
          </mc:Choice>
          <mc:Fallback xmlns="">
            <p:pic>
              <p:nvPicPr>
                <p:cNvPr id="113" name="Ink 112">
                  <a:extLst>
                    <a:ext uri="{FF2B5EF4-FFF2-40B4-BE49-F238E27FC236}">
                      <a16:creationId xmlns:a16="http://schemas.microsoft.com/office/drawing/2014/main" id="{C07EF4BE-1699-43CE-AEDF-A56D48BF1105}"/>
                    </a:ext>
                  </a:extLst>
                </p:cNvPr>
                <p:cNvPicPr/>
                <p:nvPr/>
              </p:nvPicPr>
              <p:blipFill>
                <a:blip r:embed="rId110"/>
                <a:stretch>
                  <a:fillRect/>
                </a:stretch>
              </p:blipFill>
              <p:spPr>
                <a:xfrm>
                  <a:off x="413794" y="4991606"/>
                  <a:ext cx="409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5" name="Ink 114">
                  <a:extLst>
                    <a:ext uri="{FF2B5EF4-FFF2-40B4-BE49-F238E27FC236}">
                      <a16:creationId xmlns:a16="http://schemas.microsoft.com/office/drawing/2014/main" id="{13254F91-EC18-4028-B35A-560AC5925BE3}"/>
                    </a:ext>
                  </a:extLst>
                </p14:cNvPr>
                <p14:cNvContentPartPr/>
                <p14:nvPr/>
              </p14:nvContentPartPr>
              <p14:xfrm>
                <a:off x="1006714" y="4851926"/>
                <a:ext cx="286920" cy="471960"/>
              </p14:xfrm>
            </p:contentPart>
          </mc:Choice>
          <mc:Fallback xmlns="">
            <p:pic>
              <p:nvPicPr>
                <p:cNvPr id="115" name="Ink 114">
                  <a:extLst>
                    <a:ext uri="{FF2B5EF4-FFF2-40B4-BE49-F238E27FC236}">
                      <a16:creationId xmlns:a16="http://schemas.microsoft.com/office/drawing/2014/main" id="{13254F91-EC18-4028-B35A-560AC5925BE3}"/>
                    </a:ext>
                  </a:extLst>
                </p:cNvPr>
                <p:cNvPicPr/>
                <p:nvPr/>
              </p:nvPicPr>
              <p:blipFill>
                <a:blip r:embed="rId112"/>
                <a:stretch>
                  <a:fillRect/>
                </a:stretch>
              </p:blipFill>
              <p:spPr>
                <a:xfrm>
                  <a:off x="971074" y="4815926"/>
                  <a:ext cx="35856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6" name="Ink 115">
                  <a:extLst>
                    <a:ext uri="{FF2B5EF4-FFF2-40B4-BE49-F238E27FC236}">
                      <a16:creationId xmlns:a16="http://schemas.microsoft.com/office/drawing/2014/main" id="{07ECAD3A-4250-406F-ADA5-C2BD6E7BB339}"/>
                    </a:ext>
                  </a:extLst>
                </p14:cNvPr>
                <p14:cNvContentPartPr/>
                <p14:nvPr/>
              </p14:nvContentPartPr>
              <p14:xfrm>
                <a:off x="1368514" y="5073686"/>
                <a:ext cx="200880" cy="223200"/>
              </p14:xfrm>
            </p:contentPart>
          </mc:Choice>
          <mc:Fallback xmlns="">
            <p:pic>
              <p:nvPicPr>
                <p:cNvPr id="116" name="Ink 115">
                  <a:extLst>
                    <a:ext uri="{FF2B5EF4-FFF2-40B4-BE49-F238E27FC236}">
                      <a16:creationId xmlns:a16="http://schemas.microsoft.com/office/drawing/2014/main" id="{07ECAD3A-4250-406F-ADA5-C2BD6E7BB339}"/>
                    </a:ext>
                  </a:extLst>
                </p:cNvPr>
                <p:cNvPicPr/>
                <p:nvPr/>
              </p:nvPicPr>
              <p:blipFill>
                <a:blip r:embed="rId114"/>
                <a:stretch>
                  <a:fillRect/>
                </a:stretch>
              </p:blipFill>
              <p:spPr>
                <a:xfrm>
                  <a:off x="1332514" y="5038046"/>
                  <a:ext cx="2725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7" name="Ink 116">
                  <a:extLst>
                    <a:ext uri="{FF2B5EF4-FFF2-40B4-BE49-F238E27FC236}">
                      <a16:creationId xmlns:a16="http://schemas.microsoft.com/office/drawing/2014/main" id="{101FA8F3-73C0-4C97-B5D8-6CAA62AF6725}"/>
                    </a:ext>
                  </a:extLst>
                </p14:cNvPr>
                <p14:cNvContentPartPr/>
                <p14:nvPr/>
              </p14:nvContentPartPr>
              <p14:xfrm>
                <a:off x="1640314" y="5093126"/>
                <a:ext cx="188280" cy="190440"/>
              </p14:xfrm>
            </p:contentPart>
          </mc:Choice>
          <mc:Fallback xmlns="">
            <p:pic>
              <p:nvPicPr>
                <p:cNvPr id="117" name="Ink 116">
                  <a:extLst>
                    <a:ext uri="{FF2B5EF4-FFF2-40B4-BE49-F238E27FC236}">
                      <a16:creationId xmlns:a16="http://schemas.microsoft.com/office/drawing/2014/main" id="{101FA8F3-73C0-4C97-B5D8-6CAA62AF6725}"/>
                    </a:ext>
                  </a:extLst>
                </p:cNvPr>
                <p:cNvPicPr/>
                <p:nvPr/>
              </p:nvPicPr>
              <p:blipFill>
                <a:blip r:embed="rId116"/>
                <a:stretch>
                  <a:fillRect/>
                </a:stretch>
              </p:blipFill>
              <p:spPr>
                <a:xfrm>
                  <a:off x="1604674" y="5057486"/>
                  <a:ext cx="259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8" name="Ink 117">
                  <a:extLst>
                    <a:ext uri="{FF2B5EF4-FFF2-40B4-BE49-F238E27FC236}">
                      <a16:creationId xmlns:a16="http://schemas.microsoft.com/office/drawing/2014/main" id="{8B178997-873C-4933-B9C4-0C27BE0D00C5}"/>
                    </a:ext>
                  </a:extLst>
                </p14:cNvPr>
                <p14:cNvContentPartPr/>
                <p14:nvPr/>
              </p14:nvContentPartPr>
              <p14:xfrm>
                <a:off x="1890514" y="4749326"/>
                <a:ext cx="237960" cy="502920"/>
              </p14:xfrm>
            </p:contentPart>
          </mc:Choice>
          <mc:Fallback xmlns="">
            <p:pic>
              <p:nvPicPr>
                <p:cNvPr id="118" name="Ink 117">
                  <a:extLst>
                    <a:ext uri="{FF2B5EF4-FFF2-40B4-BE49-F238E27FC236}">
                      <a16:creationId xmlns:a16="http://schemas.microsoft.com/office/drawing/2014/main" id="{8B178997-873C-4933-B9C4-0C27BE0D00C5}"/>
                    </a:ext>
                  </a:extLst>
                </p:cNvPr>
                <p:cNvPicPr/>
                <p:nvPr/>
              </p:nvPicPr>
              <p:blipFill>
                <a:blip r:embed="rId118"/>
                <a:stretch>
                  <a:fillRect/>
                </a:stretch>
              </p:blipFill>
              <p:spPr>
                <a:xfrm>
                  <a:off x="1854874" y="4713326"/>
                  <a:ext cx="3096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0" name="Ink 119">
                  <a:extLst>
                    <a:ext uri="{FF2B5EF4-FFF2-40B4-BE49-F238E27FC236}">
                      <a16:creationId xmlns:a16="http://schemas.microsoft.com/office/drawing/2014/main" id="{4EAA4A5D-EDBE-44C5-A712-689378B562EF}"/>
                    </a:ext>
                  </a:extLst>
                </p14:cNvPr>
                <p14:cNvContentPartPr/>
                <p14:nvPr/>
              </p14:nvContentPartPr>
              <p14:xfrm>
                <a:off x="897274" y="5454206"/>
                <a:ext cx="218520" cy="212760"/>
              </p14:xfrm>
            </p:contentPart>
          </mc:Choice>
          <mc:Fallback xmlns="">
            <p:pic>
              <p:nvPicPr>
                <p:cNvPr id="120" name="Ink 119">
                  <a:extLst>
                    <a:ext uri="{FF2B5EF4-FFF2-40B4-BE49-F238E27FC236}">
                      <a16:creationId xmlns:a16="http://schemas.microsoft.com/office/drawing/2014/main" id="{4EAA4A5D-EDBE-44C5-A712-689378B562EF}"/>
                    </a:ext>
                  </a:extLst>
                </p:cNvPr>
                <p:cNvPicPr/>
                <p:nvPr/>
              </p:nvPicPr>
              <p:blipFill>
                <a:blip r:embed="rId120"/>
                <a:stretch>
                  <a:fillRect/>
                </a:stretch>
              </p:blipFill>
              <p:spPr>
                <a:xfrm>
                  <a:off x="861634" y="5418566"/>
                  <a:ext cx="2901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1" name="Ink 120">
                  <a:extLst>
                    <a:ext uri="{FF2B5EF4-FFF2-40B4-BE49-F238E27FC236}">
                      <a16:creationId xmlns:a16="http://schemas.microsoft.com/office/drawing/2014/main" id="{64FB98B2-6AAB-4107-9887-1413A8978732}"/>
                    </a:ext>
                  </a:extLst>
                </p14:cNvPr>
                <p14:cNvContentPartPr/>
                <p14:nvPr/>
              </p14:nvContentPartPr>
              <p14:xfrm>
                <a:off x="1068634" y="5400206"/>
                <a:ext cx="96120" cy="551880"/>
              </p14:xfrm>
            </p:contentPart>
          </mc:Choice>
          <mc:Fallback xmlns="">
            <p:pic>
              <p:nvPicPr>
                <p:cNvPr id="121" name="Ink 120">
                  <a:extLst>
                    <a:ext uri="{FF2B5EF4-FFF2-40B4-BE49-F238E27FC236}">
                      <a16:creationId xmlns:a16="http://schemas.microsoft.com/office/drawing/2014/main" id="{64FB98B2-6AAB-4107-9887-1413A8978732}"/>
                    </a:ext>
                  </a:extLst>
                </p:cNvPr>
                <p:cNvPicPr/>
                <p:nvPr/>
              </p:nvPicPr>
              <p:blipFill>
                <a:blip r:embed="rId122"/>
                <a:stretch>
                  <a:fillRect/>
                </a:stretch>
              </p:blipFill>
              <p:spPr>
                <a:xfrm>
                  <a:off x="1032994" y="5364206"/>
                  <a:ext cx="16776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2" name="Ink 121">
                  <a:extLst>
                    <a:ext uri="{FF2B5EF4-FFF2-40B4-BE49-F238E27FC236}">
                      <a16:creationId xmlns:a16="http://schemas.microsoft.com/office/drawing/2014/main" id="{99F2B52F-4B62-473B-9C04-BA30D6576C5B}"/>
                    </a:ext>
                  </a:extLst>
                </p14:cNvPr>
                <p14:cNvContentPartPr/>
                <p14:nvPr/>
              </p14:nvContentPartPr>
              <p14:xfrm>
                <a:off x="1212994" y="5672726"/>
                <a:ext cx="142920" cy="241200"/>
              </p14:xfrm>
            </p:contentPart>
          </mc:Choice>
          <mc:Fallback xmlns="">
            <p:pic>
              <p:nvPicPr>
                <p:cNvPr id="122" name="Ink 121">
                  <a:extLst>
                    <a:ext uri="{FF2B5EF4-FFF2-40B4-BE49-F238E27FC236}">
                      <a16:creationId xmlns:a16="http://schemas.microsoft.com/office/drawing/2014/main" id="{99F2B52F-4B62-473B-9C04-BA30D6576C5B}"/>
                    </a:ext>
                  </a:extLst>
                </p:cNvPr>
                <p:cNvPicPr/>
                <p:nvPr/>
              </p:nvPicPr>
              <p:blipFill>
                <a:blip r:embed="rId124"/>
                <a:stretch>
                  <a:fillRect/>
                </a:stretch>
              </p:blipFill>
              <p:spPr>
                <a:xfrm>
                  <a:off x="1176994" y="5636726"/>
                  <a:ext cx="2145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3" name="Ink 122">
                  <a:extLst>
                    <a:ext uri="{FF2B5EF4-FFF2-40B4-BE49-F238E27FC236}">
                      <a16:creationId xmlns:a16="http://schemas.microsoft.com/office/drawing/2014/main" id="{B7E803E6-3C43-4104-9995-7291B4B370AD}"/>
                    </a:ext>
                  </a:extLst>
                </p14:cNvPr>
                <p14:cNvContentPartPr/>
                <p14:nvPr/>
              </p14:nvContentPartPr>
              <p14:xfrm>
                <a:off x="1430434" y="5614406"/>
                <a:ext cx="146880" cy="219240"/>
              </p14:xfrm>
            </p:contentPart>
          </mc:Choice>
          <mc:Fallback xmlns="">
            <p:pic>
              <p:nvPicPr>
                <p:cNvPr id="123" name="Ink 122">
                  <a:extLst>
                    <a:ext uri="{FF2B5EF4-FFF2-40B4-BE49-F238E27FC236}">
                      <a16:creationId xmlns:a16="http://schemas.microsoft.com/office/drawing/2014/main" id="{B7E803E6-3C43-4104-9995-7291B4B370AD}"/>
                    </a:ext>
                  </a:extLst>
                </p:cNvPr>
                <p:cNvPicPr/>
                <p:nvPr/>
              </p:nvPicPr>
              <p:blipFill>
                <a:blip r:embed="rId126"/>
                <a:stretch>
                  <a:fillRect/>
                </a:stretch>
              </p:blipFill>
              <p:spPr>
                <a:xfrm>
                  <a:off x="1394434" y="5578766"/>
                  <a:ext cx="2185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4" name="Ink 123">
                  <a:extLst>
                    <a:ext uri="{FF2B5EF4-FFF2-40B4-BE49-F238E27FC236}">
                      <a16:creationId xmlns:a16="http://schemas.microsoft.com/office/drawing/2014/main" id="{ED95BC80-3D79-4F7D-B651-89CD65B3F31B}"/>
                    </a:ext>
                  </a:extLst>
                </p14:cNvPr>
                <p14:cNvContentPartPr/>
                <p14:nvPr/>
              </p14:nvContentPartPr>
              <p14:xfrm>
                <a:off x="1724194" y="5601446"/>
                <a:ext cx="156600" cy="226080"/>
              </p14:xfrm>
            </p:contentPart>
          </mc:Choice>
          <mc:Fallback xmlns="">
            <p:pic>
              <p:nvPicPr>
                <p:cNvPr id="124" name="Ink 123">
                  <a:extLst>
                    <a:ext uri="{FF2B5EF4-FFF2-40B4-BE49-F238E27FC236}">
                      <a16:creationId xmlns:a16="http://schemas.microsoft.com/office/drawing/2014/main" id="{ED95BC80-3D79-4F7D-B651-89CD65B3F31B}"/>
                    </a:ext>
                  </a:extLst>
                </p:cNvPr>
                <p:cNvPicPr/>
                <p:nvPr/>
              </p:nvPicPr>
              <p:blipFill>
                <a:blip r:embed="rId128"/>
                <a:stretch>
                  <a:fillRect/>
                </a:stretch>
              </p:blipFill>
              <p:spPr>
                <a:xfrm>
                  <a:off x="1688194" y="5565446"/>
                  <a:ext cx="2282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6" name="Ink 125">
                  <a:extLst>
                    <a:ext uri="{FF2B5EF4-FFF2-40B4-BE49-F238E27FC236}">
                      <a16:creationId xmlns:a16="http://schemas.microsoft.com/office/drawing/2014/main" id="{3C3A5B70-973B-4368-BFB4-4EBB03703A87}"/>
                    </a:ext>
                  </a:extLst>
                </p14:cNvPr>
                <p14:cNvContentPartPr/>
                <p14:nvPr/>
              </p14:nvContentPartPr>
              <p14:xfrm>
                <a:off x="843274" y="6104006"/>
                <a:ext cx="362880" cy="338040"/>
              </p14:xfrm>
            </p:contentPart>
          </mc:Choice>
          <mc:Fallback xmlns="">
            <p:pic>
              <p:nvPicPr>
                <p:cNvPr id="126" name="Ink 125">
                  <a:extLst>
                    <a:ext uri="{FF2B5EF4-FFF2-40B4-BE49-F238E27FC236}">
                      <a16:creationId xmlns:a16="http://schemas.microsoft.com/office/drawing/2014/main" id="{3C3A5B70-973B-4368-BFB4-4EBB03703A87}"/>
                    </a:ext>
                  </a:extLst>
                </p:cNvPr>
                <p:cNvPicPr/>
                <p:nvPr/>
              </p:nvPicPr>
              <p:blipFill>
                <a:blip r:embed="rId130"/>
                <a:stretch>
                  <a:fillRect/>
                </a:stretch>
              </p:blipFill>
              <p:spPr>
                <a:xfrm>
                  <a:off x="807634" y="6068006"/>
                  <a:ext cx="434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7" name="Ink 126">
                  <a:extLst>
                    <a:ext uri="{FF2B5EF4-FFF2-40B4-BE49-F238E27FC236}">
                      <a16:creationId xmlns:a16="http://schemas.microsoft.com/office/drawing/2014/main" id="{B2A51BDB-A95D-4372-9AD0-D0455C937646}"/>
                    </a:ext>
                  </a:extLst>
                </p14:cNvPr>
                <p14:cNvContentPartPr/>
                <p14:nvPr/>
              </p14:nvContentPartPr>
              <p14:xfrm>
                <a:off x="1346194" y="6241886"/>
                <a:ext cx="86760" cy="179280"/>
              </p14:xfrm>
            </p:contentPart>
          </mc:Choice>
          <mc:Fallback xmlns="">
            <p:pic>
              <p:nvPicPr>
                <p:cNvPr id="127" name="Ink 126">
                  <a:extLst>
                    <a:ext uri="{FF2B5EF4-FFF2-40B4-BE49-F238E27FC236}">
                      <a16:creationId xmlns:a16="http://schemas.microsoft.com/office/drawing/2014/main" id="{B2A51BDB-A95D-4372-9AD0-D0455C937646}"/>
                    </a:ext>
                  </a:extLst>
                </p:cNvPr>
                <p:cNvPicPr/>
                <p:nvPr/>
              </p:nvPicPr>
              <p:blipFill>
                <a:blip r:embed="rId132"/>
                <a:stretch>
                  <a:fillRect/>
                </a:stretch>
              </p:blipFill>
              <p:spPr>
                <a:xfrm>
                  <a:off x="1310194" y="6205886"/>
                  <a:ext cx="158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9" name="Ink 128">
                  <a:extLst>
                    <a:ext uri="{FF2B5EF4-FFF2-40B4-BE49-F238E27FC236}">
                      <a16:creationId xmlns:a16="http://schemas.microsoft.com/office/drawing/2014/main" id="{84646EB9-1DA7-4875-AE08-0B24156D5086}"/>
                    </a:ext>
                  </a:extLst>
                </p14:cNvPr>
                <p14:cNvContentPartPr/>
                <p14:nvPr/>
              </p14:nvContentPartPr>
              <p14:xfrm>
                <a:off x="1582354" y="6045686"/>
                <a:ext cx="5760" cy="29520"/>
              </p14:xfrm>
            </p:contentPart>
          </mc:Choice>
          <mc:Fallback xmlns="">
            <p:pic>
              <p:nvPicPr>
                <p:cNvPr id="129" name="Ink 128">
                  <a:extLst>
                    <a:ext uri="{FF2B5EF4-FFF2-40B4-BE49-F238E27FC236}">
                      <a16:creationId xmlns:a16="http://schemas.microsoft.com/office/drawing/2014/main" id="{84646EB9-1DA7-4875-AE08-0B24156D5086}"/>
                    </a:ext>
                  </a:extLst>
                </p:cNvPr>
                <p:cNvPicPr/>
                <p:nvPr/>
              </p:nvPicPr>
              <p:blipFill>
                <a:blip r:embed="rId134"/>
                <a:stretch>
                  <a:fillRect/>
                </a:stretch>
              </p:blipFill>
              <p:spPr>
                <a:xfrm>
                  <a:off x="1546354" y="6009686"/>
                  <a:ext cx="77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0" name="Ink 129">
                  <a:extLst>
                    <a:ext uri="{FF2B5EF4-FFF2-40B4-BE49-F238E27FC236}">
                      <a16:creationId xmlns:a16="http://schemas.microsoft.com/office/drawing/2014/main" id="{8CE43697-6B57-477A-8935-5EE42E0AAD24}"/>
                    </a:ext>
                  </a:extLst>
                </p14:cNvPr>
                <p14:cNvContentPartPr/>
                <p14:nvPr/>
              </p14:nvContentPartPr>
              <p14:xfrm>
                <a:off x="1610074" y="6232166"/>
                <a:ext cx="15480" cy="134640"/>
              </p14:xfrm>
            </p:contentPart>
          </mc:Choice>
          <mc:Fallback xmlns="">
            <p:pic>
              <p:nvPicPr>
                <p:cNvPr id="130" name="Ink 129">
                  <a:extLst>
                    <a:ext uri="{FF2B5EF4-FFF2-40B4-BE49-F238E27FC236}">
                      <a16:creationId xmlns:a16="http://schemas.microsoft.com/office/drawing/2014/main" id="{8CE43697-6B57-477A-8935-5EE42E0AAD24}"/>
                    </a:ext>
                  </a:extLst>
                </p:cNvPr>
                <p:cNvPicPr/>
                <p:nvPr/>
              </p:nvPicPr>
              <p:blipFill>
                <a:blip r:embed="rId136"/>
                <a:stretch>
                  <a:fillRect/>
                </a:stretch>
              </p:blipFill>
              <p:spPr>
                <a:xfrm>
                  <a:off x="1574074" y="6196166"/>
                  <a:ext cx="87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1" name="Ink 130">
                  <a:extLst>
                    <a:ext uri="{FF2B5EF4-FFF2-40B4-BE49-F238E27FC236}">
                      <a16:creationId xmlns:a16="http://schemas.microsoft.com/office/drawing/2014/main" id="{B453EE69-E180-4A6C-9297-586D9D44F4C9}"/>
                    </a:ext>
                  </a:extLst>
                </p14:cNvPr>
                <p14:cNvContentPartPr/>
                <p14:nvPr/>
              </p14:nvContentPartPr>
              <p14:xfrm>
                <a:off x="1757674" y="5965406"/>
                <a:ext cx="58680" cy="365760"/>
              </p14:xfrm>
            </p:contentPart>
          </mc:Choice>
          <mc:Fallback xmlns="">
            <p:pic>
              <p:nvPicPr>
                <p:cNvPr id="131" name="Ink 130">
                  <a:extLst>
                    <a:ext uri="{FF2B5EF4-FFF2-40B4-BE49-F238E27FC236}">
                      <a16:creationId xmlns:a16="http://schemas.microsoft.com/office/drawing/2014/main" id="{B453EE69-E180-4A6C-9297-586D9D44F4C9}"/>
                    </a:ext>
                  </a:extLst>
                </p:cNvPr>
                <p:cNvPicPr/>
                <p:nvPr/>
              </p:nvPicPr>
              <p:blipFill>
                <a:blip r:embed="rId138"/>
                <a:stretch>
                  <a:fillRect/>
                </a:stretch>
              </p:blipFill>
              <p:spPr>
                <a:xfrm>
                  <a:off x="1722034" y="5929406"/>
                  <a:ext cx="1303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2" name="Ink 131">
                  <a:extLst>
                    <a:ext uri="{FF2B5EF4-FFF2-40B4-BE49-F238E27FC236}">
                      <a16:creationId xmlns:a16="http://schemas.microsoft.com/office/drawing/2014/main" id="{78AFDF93-E347-4287-878C-347B64C5B16D}"/>
                    </a:ext>
                  </a:extLst>
                </p14:cNvPr>
                <p14:cNvContentPartPr/>
                <p14:nvPr/>
              </p14:nvContentPartPr>
              <p14:xfrm>
                <a:off x="1694314" y="6109766"/>
                <a:ext cx="243360" cy="18720"/>
              </p14:xfrm>
            </p:contentPart>
          </mc:Choice>
          <mc:Fallback xmlns="">
            <p:pic>
              <p:nvPicPr>
                <p:cNvPr id="132" name="Ink 131">
                  <a:extLst>
                    <a:ext uri="{FF2B5EF4-FFF2-40B4-BE49-F238E27FC236}">
                      <a16:creationId xmlns:a16="http://schemas.microsoft.com/office/drawing/2014/main" id="{78AFDF93-E347-4287-878C-347B64C5B16D}"/>
                    </a:ext>
                  </a:extLst>
                </p:cNvPr>
                <p:cNvPicPr/>
                <p:nvPr/>
              </p:nvPicPr>
              <p:blipFill>
                <a:blip r:embed="rId140"/>
                <a:stretch>
                  <a:fillRect/>
                </a:stretch>
              </p:blipFill>
              <p:spPr>
                <a:xfrm>
                  <a:off x="1658674" y="6074126"/>
                  <a:ext cx="315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3" name="Ink 132">
                  <a:extLst>
                    <a:ext uri="{FF2B5EF4-FFF2-40B4-BE49-F238E27FC236}">
                      <a16:creationId xmlns:a16="http://schemas.microsoft.com/office/drawing/2014/main" id="{CB4CD642-A0C0-4DA6-A5BD-B8EF823B9969}"/>
                    </a:ext>
                  </a:extLst>
                </p14:cNvPr>
                <p14:cNvContentPartPr/>
                <p14:nvPr/>
              </p14:nvContentPartPr>
              <p14:xfrm>
                <a:off x="1989874" y="6081686"/>
                <a:ext cx="217440" cy="234360"/>
              </p14:xfrm>
            </p:contentPart>
          </mc:Choice>
          <mc:Fallback xmlns="">
            <p:pic>
              <p:nvPicPr>
                <p:cNvPr id="133" name="Ink 132">
                  <a:extLst>
                    <a:ext uri="{FF2B5EF4-FFF2-40B4-BE49-F238E27FC236}">
                      <a16:creationId xmlns:a16="http://schemas.microsoft.com/office/drawing/2014/main" id="{CB4CD642-A0C0-4DA6-A5BD-B8EF823B9969}"/>
                    </a:ext>
                  </a:extLst>
                </p:cNvPr>
                <p:cNvPicPr/>
                <p:nvPr/>
              </p:nvPicPr>
              <p:blipFill>
                <a:blip r:embed="rId142"/>
                <a:stretch>
                  <a:fillRect/>
                </a:stretch>
              </p:blipFill>
              <p:spPr>
                <a:xfrm>
                  <a:off x="1954234" y="6045686"/>
                  <a:ext cx="289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4" name="Ink 133">
                  <a:extLst>
                    <a:ext uri="{FF2B5EF4-FFF2-40B4-BE49-F238E27FC236}">
                      <a16:creationId xmlns:a16="http://schemas.microsoft.com/office/drawing/2014/main" id="{7F457552-25F0-4375-9798-7C11ED0D0DCD}"/>
                    </a:ext>
                  </a:extLst>
                </p14:cNvPr>
                <p14:cNvContentPartPr/>
                <p14:nvPr/>
              </p14:nvContentPartPr>
              <p14:xfrm>
                <a:off x="2297674" y="5984846"/>
                <a:ext cx="123120" cy="351720"/>
              </p14:xfrm>
            </p:contentPart>
          </mc:Choice>
          <mc:Fallback xmlns="">
            <p:pic>
              <p:nvPicPr>
                <p:cNvPr id="134" name="Ink 133">
                  <a:extLst>
                    <a:ext uri="{FF2B5EF4-FFF2-40B4-BE49-F238E27FC236}">
                      <a16:creationId xmlns:a16="http://schemas.microsoft.com/office/drawing/2014/main" id="{7F457552-25F0-4375-9798-7C11ED0D0DCD}"/>
                    </a:ext>
                  </a:extLst>
                </p:cNvPr>
                <p:cNvPicPr/>
                <p:nvPr/>
              </p:nvPicPr>
              <p:blipFill>
                <a:blip r:embed="rId144"/>
                <a:stretch>
                  <a:fillRect/>
                </a:stretch>
              </p:blipFill>
              <p:spPr>
                <a:xfrm>
                  <a:off x="2261674" y="5948846"/>
                  <a:ext cx="194760" cy="423360"/>
                </a:xfrm>
                <a:prstGeom prst="rect">
                  <a:avLst/>
                </a:prstGeom>
              </p:spPr>
            </p:pic>
          </mc:Fallback>
        </mc:AlternateContent>
      </p:grpSp>
      <p:grpSp>
        <p:nvGrpSpPr>
          <p:cNvPr id="136" name="Group 135">
            <a:extLst>
              <a:ext uri="{FF2B5EF4-FFF2-40B4-BE49-F238E27FC236}">
                <a16:creationId xmlns:a16="http://schemas.microsoft.com/office/drawing/2014/main" id="{E5E1ED7B-DD52-44A4-BA6C-3C2ADE6FD862}"/>
              </a:ext>
            </a:extLst>
          </p:cNvPr>
          <p:cNvGrpSpPr/>
          <p:nvPr/>
        </p:nvGrpSpPr>
        <p:grpSpPr>
          <a:xfrm rot="649278">
            <a:off x="4163841" y="2242017"/>
            <a:ext cx="1600560" cy="773640"/>
            <a:chOff x="3570634" y="2138606"/>
            <a:chExt cx="1600560" cy="773640"/>
          </a:xfrm>
        </p:grpSpPr>
        <mc:AlternateContent xmlns:mc="http://schemas.openxmlformats.org/markup-compatibility/2006" xmlns:p14="http://schemas.microsoft.com/office/powerpoint/2010/main">
          <mc:Choice Requires="p14">
            <p:contentPart p14:bwMode="auto" r:id="rId145">
              <p14:nvContentPartPr>
                <p14:cNvPr id="137" name="Ink 136">
                  <a:extLst>
                    <a:ext uri="{FF2B5EF4-FFF2-40B4-BE49-F238E27FC236}">
                      <a16:creationId xmlns:a16="http://schemas.microsoft.com/office/drawing/2014/main" id="{EDB28786-F6ED-440D-86B4-780A96DF344E}"/>
                    </a:ext>
                  </a:extLst>
                </p14:cNvPr>
                <p14:cNvContentPartPr/>
                <p14:nvPr/>
              </p14:nvContentPartPr>
              <p14:xfrm>
                <a:off x="3617434" y="2608406"/>
                <a:ext cx="1311840" cy="141120"/>
              </p14:xfrm>
            </p:contentPart>
          </mc:Choice>
          <mc:Fallback xmlns="">
            <p:pic>
              <p:nvPicPr>
                <p:cNvPr id="137" name="Ink 136">
                  <a:extLst>
                    <a:ext uri="{FF2B5EF4-FFF2-40B4-BE49-F238E27FC236}">
                      <a16:creationId xmlns:a16="http://schemas.microsoft.com/office/drawing/2014/main" id="{EDB28786-F6ED-440D-86B4-780A96DF344E}"/>
                    </a:ext>
                  </a:extLst>
                </p:cNvPr>
                <p:cNvPicPr/>
                <p:nvPr/>
              </p:nvPicPr>
              <p:blipFill>
                <a:blip r:embed="rId146"/>
                <a:stretch>
                  <a:fillRect/>
                </a:stretch>
              </p:blipFill>
              <p:spPr>
                <a:xfrm>
                  <a:off x="3581794" y="2572766"/>
                  <a:ext cx="1383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8" name="Ink 137">
                  <a:extLst>
                    <a:ext uri="{FF2B5EF4-FFF2-40B4-BE49-F238E27FC236}">
                      <a16:creationId xmlns:a16="http://schemas.microsoft.com/office/drawing/2014/main" id="{16281DDB-1F77-4D9C-91FA-8D878E7903D2}"/>
                    </a:ext>
                  </a:extLst>
                </p14:cNvPr>
                <p14:cNvContentPartPr/>
                <p14:nvPr/>
              </p14:nvContentPartPr>
              <p14:xfrm>
                <a:off x="3570634" y="2553326"/>
                <a:ext cx="331200" cy="358920"/>
              </p14:xfrm>
            </p:contentPart>
          </mc:Choice>
          <mc:Fallback xmlns="">
            <p:pic>
              <p:nvPicPr>
                <p:cNvPr id="138" name="Ink 137">
                  <a:extLst>
                    <a:ext uri="{FF2B5EF4-FFF2-40B4-BE49-F238E27FC236}">
                      <a16:creationId xmlns:a16="http://schemas.microsoft.com/office/drawing/2014/main" id="{16281DDB-1F77-4D9C-91FA-8D878E7903D2}"/>
                    </a:ext>
                  </a:extLst>
                </p:cNvPr>
                <p:cNvPicPr/>
                <p:nvPr/>
              </p:nvPicPr>
              <p:blipFill>
                <a:blip r:embed="rId148"/>
                <a:stretch>
                  <a:fillRect/>
                </a:stretch>
              </p:blipFill>
              <p:spPr>
                <a:xfrm>
                  <a:off x="3534994" y="2517326"/>
                  <a:ext cx="402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9" name="Ink 138">
                  <a:extLst>
                    <a:ext uri="{FF2B5EF4-FFF2-40B4-BE49-F238E27FC236}">
                      <a16:creationId xmlns:a16="http://schemas.microsoft.com/office/drawing/2014/main" id="{E91091BE-135E-47CD-A705-CD6E2766B5FD}"/>
                    </a:ext>
                  </a:extLst>
                </p14:cNvPr>
                <p14:cNvContentPartPr/>
                <p14:nvPr/>
              </p14:nvContentPartPr>
              <p14:xfrm>
                <a:off x="4190194" y="2352086"/>
                <a:ext cx="153360" cy="283320"/>
              </p14:xfrm>
            </p:contentPart>
          </mc:Choice>
          <mc:Fallback xmlns="">
            <p:pic>
              <p:nvPicPr>
                <p:cNvPr id="139" name="Ink 138">
                  <a:extLst>
                    <a:ext uri="{FF2B5EF4-FFF2-40B4-BE49-F238E27FC236}">
                      <a16:creationId xmlns:a16="http://schemas.microsoft.com/office/drawing/2014/main" id="{E91091BE-135E-47CD-A705-CD6E2766B5FD}"/>
                    </a:ext>
                  </a:extLst>
                </p:cNvPr>
                <p:cNvPicPr/>
                <p:nvPr/>
              </p:nvPicPr>
              <p:blipFill>
                <a:blip r:embed="rId150"/>
                <a:stretch>
                  <a:fillRect/>
                </a:stretch>
              </p:blipFill>
              <p:spPr>
                <a:xfrm>
                  <a:off x="4154194" y="2316446"/>
                  <a:ext cx="2250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0" name="Ink 139">
                  <a:extLst>
                    <a:ext uri="{FF2B5EF4-FFF2-40B4-BE49-F238E27FC236}">
                      <a16:creationId xmlns:a16="http://schemas.microsoft.com/office/drawing/2014/main" id="{65D929EE-99D0-4656-99EA-A1F383B92B4E}"/>
                    </a:ext>
                  </a:extLst>
                </p14:cNvPr>
                <p14:cNvContentPartPr/>
                <p14:nvPr/>
              </p14:nvContentPartPr>
              <p14:xfrm>
                <a:off x="4367314" y="2423366"/>
                <a:ext cx="180720" cy="115560"/>
              </p14:xfrm>
            </p:contentPart>
          </mc:Choice>
          <mc:Fallback xmlns="">
            <p:pic>
              <p:nvPicPr>
                <p:cNvPr id="140" name="Ink 139">
                  <a:extLst>
                    <a:ext uri="{FF2B5EF4-FFF2-40B4-BE49-F238E27FC236}">
                      <a16:creationId xmlns:a16="http://schemas.microsoft.com/office/drawing/2014/main" id="{65D929EE-99D0-4656-99EA-A1F383B92B4E}"/>
                    </a:ext>
                  </a:extLst>
                </p:cNvPr>
                <p:cNvPicPr/>
                <p:nvPr/>
              </p:nvPicPr>
              <p:blipFill>
                <a:blip r:embed="rId152"/>
                <a:stretch>
                  <a:fillRect/>
                </a:stretch>
              </p:blipFill>
              <p:spPr>
                <a:xfrm>
                  <a:off x="4331674" y="2387726"/>
                  <a:ext cx="252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1" name="Ink 140">
                  <a:extLst>
                    <a:ext uri="{FF2B5EF4-FFF2-40B4-BE49-F238E27FC236}">
                      <a16:creationId xmlns:a16="http://schemas.microsoft.com/office/drawing/2014/main" id="{5D4DD5EB-DDCF-4795-817B-7821B58C827E}"/>
                    </a:ext>
                  </a:extLst>
                </p14:cNvPr>
                <p14:cNvContentPartPr/>
                <p14:nvPr/>
              </p14:nvContentPartPr>
              <p14:xfrm>
                <a:off x="4664314" y="2398886"/>
                <a:ext cx="169920" cy="120240"/>
              </p14:xfrm>
            </p:contentPart>
          </mc:Choice>
          <mc:Fallback xmlns="">
            <p:pic>
              <p:nvPicPr>
                <p:cNvPr id="141" name="Ink 140">
                  <a:extLst>
                    <a:ext uri="{FF2B5EF4-FFF2-40B4-BE49-F238E27FC236}">
                      <a16:creationId xmlns:a16="http://schemas.microsoft.com/office/drawing/2014/main" id="{5D4DD5EB-DDCF-4795-817B-7821B58C827E}"/>
                    </a:ext>
                  </a:extLst>
                </p:cNvPr>
                <p:cNvPicPr/>
                <p:nvPr/>
              </p:nvPicPr>
              <p:blipFill>
                <a:blip r:embed="rId154"/>
                <a:stretch>
                  <a:fillRect/>
                </a:stretch>
              </p:blipFill>
              <p:spPr>
                <a:xfrm>
                  <a:off x="4628314" y="2362886"/>
                  <a:ext cx="241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2" name="Ink 141">
                  <a:extLst>
                    <a:ext uri="{FF2B5EF4-FFF2-40B4-BE49-F238E27FC236}">
                      <a16:creationId xmlns:a16="http://schemas.microsoft.com/office/drawing/2014/main" id="{0941F806-75F8-4986-B9D0-1EDAD4D1568B}"/>
                    </a:ext>
                  </a:extLst>
                </p14:cNvPr>
                <p14:cNvContentPartPr/>
                <p14:nvPr/>
              </p14:nvContentPartPr>
              <p14:xfrm>
                <a:off x="4895074" y="2138606"/>
                <a:ext cx="276120" cy="361440"/>
              </p14:xfrm>
            </p:contentPart>
          </mc:Choice>
          <mc:Fallback xmlns="">
            <p:pic>
              <p:nvPicPr>
                <p:cNvPr id="142" name="Ink 141">
                  <a:extLst>
                    <a:ext uri="{FF2B5EF4-FFF2-40B4-BE49-F238E27FC236}">
                      <a16:creationId xmlns:a16="http://schemas.microsoft.com/office/drawing/2014/main" id="{0941F806-75F8-4986-B9D0-1EDAD4D1568B}"/>
                    </a:ext>
                  </a:extLst>
                </p:cNvPr>
                <p:cNvPicPr/>
                <p:nvPr/>
              </p:nvPicPr>
              <p:blipFill>
                <a:blip r:embed="rId156"/>
                <a:stretch>
                  <a:fillRect/>
                </a:stretch>
              </p:blipFill>
              <p:spPr>
                <a:xfrm>
                  <a:off x="4859074" y="2102606"/>
                  <a:ext cx="3477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3" name="Ink 142">
                  <a:extLst>
                    <a:ext uri="{FF2B5EF4-FFF2-40B4-BE49-F238E27FC236}">
                      <a16:creationId xmlns:a16="http://schemas.microsoft.com/office/drawing/2014/main" id="{EC84219E-2B45-47DE-BEC8-76A762655420}"/>
                    </a:ext>
                  </a:extLst>
                </p14:cNvPr>
                <p14:cNvContentPartPr/>
                <p14:nvPr/>
              </p14:nvContentPartPr>
              <p14:xfrm>
                <a:off x="4784554" y="2407886"/>
                <a:ext cx="44640" cy="79560"/>
              </p14:xfrm>
            </p:contentPart>
          </mc:Choice>
          <mc:Fallback xmlns="">
            <p:pic>
              <p:nvPicPr>
                <p:cNvPr id="143" name="Ink 142">
                  <a:extLst>
                    <a:ext uri="{FF2B5EF4-FFF2-40B4-BE49-F238E27FC236}">
                      <a16:creationId xmlns:a16="http://schemas.microsoft.com/office/drawing/2014/main" id="{EC84219E-2B45-47DE-BEC8-76A762655420}"/>
                    </a:ext>
                  </a:extLst>
                </p:cNvPr>
                <p:cNvPicPr/>
                <p:nvPr/>
              </p:nvPicPr>
              <p:blipFill>
                <a:blip r:embed="rId158"/>
                <a:stretch>
                  <a:fillRect/>
                </a:stretch>
              </p:blipFill>
              <p:spPr>
                <a:xfrm>
                  <a:off x="4748554" y="2372246"/>
                  <a:ext cx="116280" cy="151200"/>
                </a:xfrm>
                <a:prstGeom prst="rect">
                  <a:avLst/>
                </a:prstGeom>
              </p:spPr>
            </p:pic>
          </mc:Fallback>
        </mc:AlternateContent>
      </p:grpSp>
      <p:grpSp>
        <p:nvGrpSpPr>
          <p:cNvPr id="144" name="Group 143">
            <a:extLst>
              <a:ext uri="{FF2B5EF4-FFF2-40B4-BE49-F238E27FC236}">
                <a16:creationId xmlns:a16="http://schemas.microsoft.com/office/drawing/2014/main" id="{75C360BD-A456-4B94-B7A7-666145711C39}"/>
              </a:ext>
            </a:extLst>
          </p:cNvPr>
          <p:cNvGrpSpPr/>
          <p:nvPr/>
        </p:nvGrpSpPr>
        <p:grpSpPr>
          <a:xfrm>
            <a:off x="3758914" y="1618046"/>
            <a:ext cx="1842840" cy="738000"/>
            <a:chOff x="3758914" y="1618046"/>
            <a:chExt cx="1842840" cy="738000"/>
          </a:xfrm>
        </p:grpSpPr>
        <mc:AlternateContent xmlns:mc="http://schemas.openxmlformats.org/markup-compatibility/2006" xmlns:p14="http://schemas.microsoft.com/office/powerpoint/2010/main">
          <mc:Choice Requires="p14">
            <p:contentPart p14:bwMode="auto" r:id="rId159">
              <p14:nvContentPartPr>
                <p14:cNvPr id="145" name="Ink 144">
                  <a:extLst>
                    <a:ext uri="{FF2B5EF4-FFF2-40B4-BE49-F238E27FC236}">
                      <a16:creationId xmlns:a16="http://schemas.microsoft.com/office/drawing/2014/main" id="{2E2FE34B-CC90-4E68-8D6A-577157EDD4E6}"/>
                    </a:ext>
                  </a:extLst>
                </p14:cNvPr>
                <p14:cNvContentPartPr/>
                <p14:nvPr/>
              </p14:nvContentPartPr>
              <p14:xfrm>
                <a:off x="4125754" y="1728206"/>
                <a:ext cx="250920" cy="233640"/>
              </p14:xfrm>
            </p:contentPart>
          </mc:Choice>
          <mc:Fallback xmlns="">
            <p:pic>
              <p:nvPicPr>
                <p:cNvPr id="145" name="Ink 144">
                  <a:extLst>
                    <a:ext uri="{FF2B5EF4-FFF2-40B4-BE49-F238E27FC236}">
                      <a16:creationId xmlns:a16="http://schemas.microsoft.com/office/drawing/2014/main" id="{2E2FE34B-CC90-4E68-8D6A-577157EDD4E6}"/>
                    </a:ext>
                  </a:extLst>
                </p:cNvPr>
                <p:cNvPicPr/>
                <p:nvPr/>
              </p:nvPicPr>
              <p:blipFill>
                <a:blip r:embed="rId160"/>
                <a:stretch>
                  <a:fillRect/>
                </a:stretch>
              </p:blipFill>
              <p:spPr>
                <a:xfrm>
                  <a:off x="4089754" y="1692566"/>
                  <a:ext cx="322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6" name="Ink 145">
                  <a:extLst>
                    <a:ext uri="{FF2B5EF4-FFF2-40B4-BE49-F238E27FC236}">
                      <a16:creationId xmlns:a16="http://schemas.microsoft.com/office/drawing/2014/main" id="{6173195E-8F2C-491E-8DEC-7B93CD671A1E}"/>
                    </a:ext>
                  </a:extLst>
                </p14:cNvPr>
                <p14:cNvContentPartPr/>
                <p14:nvPr/>
              </p14:nvContentPartPr>
              <p14:xfrm>
                <a:off x="4508074" y="1748726"/>
                <a:ext cx="132120" cy="172800"/>
              </p14:xfrm>
            </p:contentPart>
          </mc:Choice>
          <mc:Fallback xmlns="">
            <p:pic>
              <p:nvPicPr>
                <p:cNvPr id="146" name="Ink 145">
                  <a:extLst>
                    <a:ext uri="{FF2B5EF4-FFF2-40B4-BE49-F238E27FC236}">
                      <a16:creationId xmlns:a16="http://schemas.microsoft.com/office/drawing/2014/main" id="{6173195E-8F2C-491E-8DEC-7B93CD671A1E}"/>
                    </a:ext>
                  </a:extLst>
                </p:cNvPr>
                <p:cNvPicPr/>
                <p:nvPr/>
              </p:nvPicPr>
              <p:blipFill>
                <a:blip r:embed="rId162"/>
                <a:stretch>
                  <a:fillRect/>
                </a:stretch>
              </p:blipFill>
              <p:spPr>
                <a:xfrm>
                  <a:off x="4472434" y="1713086"/>
                  <a:ext cx="203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7" name="Ink 146">
                  <a:extLst>
                    <a:ext uri="{FF2B5EF4-FFF2-40B4-BE49-F238E27FC236}">
                      <a16:creationId xmlns:a16="http://schemas.microsoft.com/office/drawing/2014/main" id="{B2A26FE6-3F2E-4783-95A2-47E934734798}"/>
                    </a:ext>
                  </a:extLst>
                </p14:cNvPr>
                <p14:cNvContentPartPr/>
                <p14:nvPr/>
              </p14:nvContentPartPr>
              <p14:xfrm>
                <a:off x="4780594" y="1643246"/>
                <a:ext cx="3600" cy="22680"/>
              </p14:xfrm>
            </p:contentPart>
          </mc:Choice>
          <mc:Fallback xmlns="">
            <p:pic>
              <p:nvPicPr>
                <p:cNvPr id="147" name="Ink 146">
                  <a:extLst>
                    <a:ext uri="{FF2B5EF4-FFF2-40B4-BE49-F238E27FC236}">
                      <a16:creationId xmlns:a16="http://schemas.microsoft.com/office/drawing/2014/main" id="{B2A26FE6-3F2E-4783-95A2-47E934734798}"/>
                    </a:ext>
                  </a:extLst>
                </p:cNvPr>
                <p:cNvPicPr/>
                <p:nvPr/>
              </p:nvPicPr>
              <p:blipFill>
                <a:blip r:embed="rId164"/>
                <a:stretch>
                  <a:fillRect/>
                </a:stretch>
              </p:blipFill>
              <p:spPr>
                <a:xfrm>
                  <a:off x="4744594" y="1607246"/>
                  <a:ext cx="75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8" name="Ink 147">
                  <a:extLst>
                    <a:ext uri="{FF2B5EF4-FFF2-40B4-BE49-F238E27FC236}">
                      <a16:creationId xmlns:a16="http://schemas.microsoft.com/office/drawing/2014/main" id="{0C50E161-12C6-481B-82F1-E5974B77557F}"/>
                    </a:ext>
                  </a:extLst>
                </p14:cNvPr>
                <p14:cNvContentPartPr/>
                <p14:nvPr/>
              </p14:nvContentPartPr>
              <p14:xfrm>
                <a:off x="4796794" y="1842326"/>
                <a:ext cx="12600" cy="138240"/>
              </p14:xfrm>
            </p:contentPart>
          </mc:Choice>
          <mc:Fallback xmlns="">
            <p:pic>
              <p:nvPicPr>
                <p:cNvPr id="148" name="Ink 147">
                  <a:extLst>
                    <a:ext uri="{FF2B5EF4-FFF2-40B4-BE49-F238E27FC236}">
                      <a16:creationId xmlns:a16="http://schemas.microsoft.com/office/drawing/2014/main" id="{0C50E161-12C6-481B-82F1-E5974B77557F}"/>
                    </a:ext>
                  </a:extLst>
                </p:cNvPr>
                <p:cNvPicPr/>
                <p:nvPr/>
              </p:nvPicPr>
              <p:blipFill>
                <a:blip r:embed="rId166"/>
                <a:stretch>
                  <a:fillRect/>
                </a:stretch>
              </p:blipFill>
              <p:spPr>
                <a:xfrm>
                  <a:off x="4761154" y="1806326"/>
                  <a:ext cx="84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9" name="Ink 148">
                  <a:extLst>
                    <a:ext uri="{FF2B5EF4-FFF2-40B4-BE49-F238E27FC236}">
                      <a16:creationId xmlns:a16="http://schemas.microsoft.com/office/drawing/2014/main" id="{8EF38DD2-B784-49DA-8E4D-41D01A0CEC68}"/>
                    </a:ext>
                  </a:extLst>
                </p14:cNvPr>
                <p14:cNvContentPartPr/>
                <p14:nvPr/>
              </p14:nvContentPartPr>
              <p14:xfrm>
                <a:off x="4929634" y="1618046"/>
                <a:ext cx="14040" cy="309240"/>
              </p14:xfrm>
            </p:contentPart>
          </mc:Choice>
          <mc:Fallback xmlns="">
            <p:pic>
              <p:nvPicPr>
                <p:cNvPr id="149" name="Ink 148">
                  <a:extLst>
                    <a:ext uri="{FF2B5EF4-FFF2-40B4-BE49-F238E27FC236}">
                      <a16:creationId xmlns:a16="http://schemas.microsoft.com/office/drawing/2014/main" id="{8EF38DD2-B784-49DA-8E4D-41D01A0CEC68}"/>
                    </a:ext>
                  </a:extLst>
                </p:cNvPr>
                <p:cNvPicPr/>
                <p:nvPr/>
              </p:nvPicPr>
              <p:blipFill>
                <a:blip r:embed="rId168"/>
                <a:stretch>
                  <a:fillRect/>
                </a:stretch>
              </p:blipFill>
              <p:spPr>
                <a:xfrm>
                  <a:off x="4893634" y="1582046"/>
                  <a:ext cx="856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0" name="Ink 149">
                  <a:extLst>
                    <a:ext uri="{FF2B5EF4-FFF2-40B4-BE49-F238E27FC236}">
                      <a16:creationId xmlns:a16="http://schemas.microsoft.com/office/drawing/2014/main" id="{F6103FF2-0861-4201-97D1-EE86CB5693CA}"/>
                    </a:ext>
                  </a:extLst>
                </p14:cNvPr>
                <p14:cNvContentPartPr/>
                <p14:nvPr/>
              </p14:nvContentPartPr>
              <p14:xfrm>
                <a:off x="4846114" y="1726766"/>
                <a:ext cx="149400" cy="23760"/>
              </p14:xfrm>
            </p:contentPart>
          </mc:Choice>
          <mc:Fallback xmlns="">
            <p:pic>
              <p:nvPicPr>
                <p:cNvPr id="150" name="Ink 149">
                  <a:extLst>
                    <a:ext uri="{FF2B5EF4-FFF2-40B4-BE49-F238E27FC236}">
                      <a16:creationId xmlns:a16="http://schemas.microsoft.com/office/drawing/2014/main" id="{F6103FF2-0861-4201-97D1-EE86CB5693CA}"/>
                    </a:ext>
                  </a:extLst>
                </p:cNvPr>
                <p:cNvPicPr/>
                <p:nvPr/>
              </p:nvPicPr>
              <p:blipFill>
                <a:blip r:embed="rId170"/>
                <a:stretch>
                  <a:fillRect/>
                </a:stretch>
              </p:blipFill>
              <p:spPr>
                <a:xfrm>
                  <a:off x="4810114" y="1691126"/>
                  <a:ext cx="221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1" name="Ink 150">
                  <a:extLst>
                    <a:ext uri="{FF2B5EF4-FFF2-40B4-BE49-F238E27FC236}">
                      <a16:creationId xmlns:a16="http://schemas.microsoft.com/office/drawing/2014/main" id="{3C313952-AD6A-449D-9F57-C68A3028A925}"/>
                    </a:ext>
                  </a:extLst>
                </p14:cNvPr>
                <p14:cNvContentPartPr/>
                <p14:nvPr/>
              </p14:nvContentPartPr>
              <p14:xfrm>
                <a:off x="5055994" y="1740806"/>
                <a:ext cx="168840" cy="210960"/>
              </p14:xfrm>
            </p:contentPart>
          </mc:Choice>
          <mc:Fallback xmlns="">
            <p:pic>
              <p:nvPicPr>
                <p:cNvPr id="151" name="Ink 150">
                  <a:extLst>
                    <a:ext uri="{FF2B5EF4-FFF2-40B4-BE49-F238E27FC236}">
                      <a16:creationId xmlns:a16="http://schemas.microsoft.com/office/drawing/2014/main" id="{3C313952-AD6A-449D-9F57-C68A3028A925}"/>
                    </a:ext>
                  </a:extLst>
                </p:cNvPr>
                <p:cNvPicPr/>
                <p:nvPr/>
              </p:nvPicPr>
              <p:blipFill>
                <a:blip r:embed="rId172"/>
                <a:stretch>
                  <a:fillRect/>
                </a:stretch>
              </p:blipFill>
              <p:spPr>
                <a:xfrm>
                  <a:off x="5020354" y="1704806"/>
                  <a:ext cx="240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2" name="Ink 151">
                  <a:extLst>
                    <a:ext uri="{FF2B5EF4-FFF2-40B4-BE49-F238E27FC236}">
                      <a16:creationId xmlns:a16="http://schemas.microsoft.com/office/drawing/2014/main" id="{11E12203-3F4F-4ED7-8F19-7041B958FD9E}"/>
                    </a:ext>
                  </a:extLst>
                </p14:cNvPr>
                <p14:cNvContentPartPr/>
                <p14:nvPr/>
              </p14:nvContentPartPr>
              <p14:xfrm>
                <a:off x="3758914" y="2188286"/>
                <a:ext cx="1840320" cy="64440"/>
              </p14:xfrm>
            </p:contentPart>
          </mc:Choice>
          <mc:Fallback xmlns="">
            <p:pic>
              <p:nvPicPr>
                <p:cNvPr id="152" name="Ink 151">
                  <a:extLst>
                    <a:ext uri="{FF2B5EF4-FFF2-40B4-BE49-F238E27FC236}">
                      <a16:creationId xmlns:a16="http://schemas.microsoft.com/office/drawing/2014/main" id="{11E12203-3F4F-4ED7-8F19-7041B958FD9E}"/>
                    </a:ext>
                  </a:extLst>
                </p:cNvPr>
                <p:cNvPicPr/>
                <p:nvPr/>
              </p:nvPicPr>
              <p:blipFill>
                <a:blip r:embed="rId174"/>
                <a:stretch>
                  <a:fillRect/>
                </a:stretch>
              </p:blipFill>
              <p:spPr>
                <a:xfrm>
                  <a:off x="3722914" y="2152646"/>
                  <a:ext cx="1911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3" name="Ink 152">
                  <a:extLst>
                    <a:ext uri="{FF2B5EF4-FFF2-40B4-BE49-F238E27FC236}">
                      <a16:creationId xmlns:a16="http://schemas.microsoft.com/office/drawing/2014/main" id="{D1DAEE55-9935-4CCE-8650-293DAC25BAF2}"/>
                    </a:ext>
                  </a:extLst>
                </p14:cNvPr>
                <p14:cNvContentPartPr/>
                <p14:nvPr/>
              </p14:nvContentPartPr>
              <p14:xfrm>
                <a:off x="5485834" y="2068046"/>
                <a:ext cx="115920" cy="288000"/>
              </p14:xfrm>
            </p:contentPart>
          </mc:Choice>
          <mc:Fallback xmlns="">
            <p:pic>
              <p:nvPicPr>
                <p:cNvPr id="153" name="Ink 152">
                  <a:extLst>
                    <a:ext uri="{FF2B5EF4-FFF2-40B4-BE49-F238E27FC236}">
                      <a16:creationId xmlns:a16="http://schemas.microsoft.com/office/drawing/2014/main" id="{D1DAEE55-9935-4CCE-8650-293DAC25BAF2}"/>
                    </a:ext>
                  </a:extLst>
                </p:cNvPr>
                <p:cNvPicPr/>
                <p:nvPr/>
              </p:nvPicPr>
              <p:blipFill>
                <a:blip r:embed="rId176"/>
                <a:stretch>
                  <a:fillRect/>
                </a:stretch>
              </p:blipFill>
              <p:spPr>
                <a:xfrm>
                  <a:off x="5449834" y="2032406"/>
                  <a:ext cx="187560" cy="359640"/>
                </a:xfrm>
                <a:prstGeom prst="rect">
                  <a:avLst/>
                </a:prstGeom>
              </p:spPr>
            </p:pic>
          </mc:Fallback>
        </mc:AlternateContent>
      </p:grpSp>
      <p:grpSp>
        <p:nvGrpSpPr>
          <p:cNvPr id="164" name="Group 163">
            <a:extLst>
              <a:ext uri="{FF2B5EF4-FFF2-40B4-BE49-F238E27FC236}">
                <a16:creationId xmlns:a16="http://schemas.microsoft.com/office/drawing/2014/main" id="{72D90995-E87E-434C-A0E7-F21C9F24BB2D}"/>
              </a:ext>
            </a:extLst>
          </p:cNvPr>
          <p:cNvGrpSpPr/>
          <p:nvPr/>
        </p:nvGrpSpPr>
        <p:grpSpPr>
          <a:xfrm>
            <a:off x="6642154" y="1968686"/>
            <a:ext cx="451080" cy="603720"/>
            <a:chOff x="6642154" y="1968686"/>
            <a:chExt cx="451080" cy="603720"/>
          </a:xfrm>
        </p:grpSpPr>
        <mc:AlternateContent xmlns:mc="http://schemas.openxmlformats.org/markup-compatibility/2006" xmlns:p14="http://schemas.microsoft.com/office/powerpoint/2010/main">
          <mc:Choice Requires="p14">
            <p:contentPart p14:bwMode="auto" r:id="rId177">
              <p14:nvContentPartPr>
                <p14:cNvPr id="158" name="Ink 157">
                  <a:extLst>
                    <a:ext uri="{FF2B5EF4-FFF2-40B4-BE49-F238E27FC236}">
                      <a16:creationId xmlns:a16="http://schemas.microsoft.com/office/drawing/2014/main" id="{16F96589-43A7-4F81-A2CB-FDBD1471C893}"/>
                    </a:ext>
                  </a:extLst>
                </p14:cNvPr>
                <p14:cNvContentPartPr/>
                <p14:nvPr/>
              </p14:nvContentPartPr>
              <p14:xfrm>
                <a:off x="6642154" y="1968686"/>
                <a:ext cx="306360" cy="603720"/>
              </p14:xfrm>
            </p:contentPart>
          </mc:Choice>
          <mc:Fallback xmlns="">
            <p:pic>
              <p:nvPicPr>
                <p:cNvPr id="158" name="Ink 157">
                  <a:extLst>
                    <a:ext uri="{FF2B5EF4-FFF2-40B4-BE49-F238E27FC236}">
                      <a16:creationId xmlns:a16="http://schemas.microsoft.com/office/drawing/2014/main" id="{16F96589-43A7-4F81-A2CB-FDBD1471C893}"/>
                    </a:ext>
                  </a:extLst>
                </p:cNvPr>
                <p:cNvPicPr/>
                <p:nvPr/>
              </p:nvPicPr>
              <p:blipFill>
                <a:blip r:embed="rId178"/>
                <a:stretch>
                  <a:fillRect/>
                </a:stretch>
              </p:blipFill>
              <p:spPr>
                <a:xfrm>
                  <a:off x="6606154" y="1933046"/>
                  <a:ext cx="378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9" name="Ink 158">
                  <a:extLst>
                    <a:ext uri="{FF2B5EF4-FFF2-40B4-BE49-F238E27FC236}">
                      <a16:creationId xmlns:a16="http://schemas.microsoft.com/office/drawing/2014/main" id="{3C37F841-211A-4632-AF27-4FE167DDDB25}"/>
                    </a:ext>
                  </a:extLst>
                </p14:cNvPr>
                <p14:cNvContentPartPr/>
                <p14:nvPr/>
              </p14:nvContentPartPr>
              <p14:xfrm>
                <a:off x="6966514" y="1977326"/>
                <a:ext cx="126720" cy="526680"/>
              </p14:xfrm>
            </p:contentPart>
          </mc:Choice>
          <mc:Fallback xmlns="">
            <p:pic>
              <p:nvPicPr>
                <p:cNvPr id="159" name="Ink 158">
                  <a:extLst>
                    <a:ext uri="{FF2B5EF4-FFF2-40B4-BE49-F238E27FC236}">
                      <a16:creationId xmlns:a16="http://schemas.microsoft.com/office/drawing/2014/main" id="{3C37F841-211A-4632-AF27-4FE167DDDB25}"/>
                    </a:ext>
                  </a:extLst>
                </p:cNvPr>
                <p:cNvPicPr/>
                <p:nvPr/>
              </p:nvPicPr>
              <p:blipFill>
                <a:blip r:embed="rId180"/>
                <a:stretch>
                  <a:fillRect/>
                </a:stretch>
              </p:blipFill>
              <p:spPr>
                <a:xfrm>
                  <a:off x="6930874" y="1941686"/>
                  <a:ext cx="19836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60" name="Ink 159">
                  <a:extLst>
                    <a:ext uri="{FF2B5EF4-FFF2-40B4-BE49-F238E27FC236}">
                      <a16:creationId xmlns:a16="http://schemas.microsoft.com/office/drawing/2014/main" id="{2E333ACB-1A80-4A47-A628-1EC09ED115F6}"/>
                    </a:ext>
                  </a:extLst>
                </p14:cNvPr>
                <p14:cNvContentPartPr/>
                <p14:nvPr/>
              </p14:nvContentPartPr>
              <p14:xfrm>
                <a:off x="6753394" y="2330846"/>
                <a:ext cx="294480" cy="29160"/>
              </p14:xfrm>
            </p:contentPart>
          </mc:Choice>
          <mc:Fallback xmlns="">
            <p:pic>
              <p:nvPicPr>
                <p:cNvPr id="160" name="Ink 159">
                  <a:extLst>
                    <a:ext uri="{FF2B5EF4-FFF2-40B4-BE49-F238E27FC236}">
                      <a16:creationId xmlns:a16="http://schemas.microsoft.com/office/drawing/2014/main" id="{2E333ACB-1A80-4A47-A628-1EC09ED115F6}"/>
                    </a:ext>
                  </a:extLst>
                </p:cNvPr>
                <p:cNvPicPr/>
                <p:nvPr/>
              </p:nvPicPr>
              <p:blipFill>
                <a:blip r:embed="rId182"/>
                <a:stretch>
                  <a:fillRect/>
                </a:stretch>
              </p:blipFill>
              <p:spPr>
                <a:xfrm>
                  <a:off x="6717394" y="2295206"/>
                  <a:ext cx="36612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165" name="Ink 164">
                <a:extLst>
                  <a:ext uri="{FF2B5EF4-FFF2-40B4-BE49-F238E27FC236}">
                    <a16:creationId xmlns:a16="http://schemas.microsoft.com/office/drawing/2014/main" id="{6D24DA21-7A0F-495B-854D-2E41341B1EA0}"/>
                  </a:ext>
                </a:extLst>
              </p14:cNvPr>
              <p14:cNvContentPartPr/>
              <p14:nvPr/>
            </p14:nvContentPartPr>
            <p14:xfrm>
              <a:off x="8603434" y="1943846"/>
              <a:ext cx="470880" cy="450720"/>
            </p14:xfrm>
          </p:contentPart>
        </mc:Choice>
        <mc:Fallback xmlns="">
          <p:pic>
            <p:nvPicPr>
              <p:cNvPr id="165" name="Ink 164">
                <a:extLst>
                  <a:ext uri="{FF2B5EF4-FFF2-40B4-BE49-F238E27FC236}">
                    <a16:creationId xmlns:a16="http://schemas.microsoft.com/office/drawing/2014/main" id="{6D24DA21-7A0F-495B-854D-2E41341B1EA0}"/>
                  </a:ext>
                </a:extLst>
              </p:cNvPr>
              <p:cNvPicPr/>
              <p:nvPr/>
            </p:nvPicPr>
            <p:blipFill>
              <a:blip r:embed="rId184"/>
              <a:stretch>
                <a:fillRect/>
              </a:stretch>
            </p:blipFill>
            <p:spPr>
              <a:xfrm>
                <a:off x="8567794" y="1908206"/>
                <a:ext cx="5425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9" name="Ink 168">
                <a:extLst>
                  <a:ext uri="{FF2B5EF4-FFF2-40B4-BE49-F238E27FC236}">
                    <a16:creationId xmlns:a16="http://schemas.microsoft.com/office/drawing/2014/main" id="{871C3B32-3D7D-43C9-BDA7-493C3CAC9CBF}"/>
                  </a:ext>
                </a:extLst>
              </p14:cNvPr>
              <p14:cNvContentPartPr/>
              <p14:nvPr/>
            </p14:nvContentPartPr>
            <p14:xfrm>
              <a:off x="6981994" y="1434446"/>
              <a:ext cx="14400" cy="329760"/>
            </p14:xfrm>
          </p:contentPart>
        </mc:Choice>
        <mc:Fallback xmlns="">
          <p:pic>
            <p:nvPicPr>
              <p:cNvPr id="169" name="Ink 168">
                <a:extLst>
                  <a:ext uri="{FF2B5EF4-FFF2-40B4-BE49-F238E27FC236}">
                    <a16:creationId xmlns:a16="http://schemas.microsoft.com/office/drawing/2014/main" id="{871C3B32-3D7D-43C9-BDA7-493C3CAC9CBF}"/>
                  </a:ext>
                </a:extLst>
              </p:cNvPr>
              <p:cNvPicPr/>
              <p:nvPr/>
            </p:nvPicPr>
            <p:blipFill>
              <a:blip r:embed="rId186"/>
              <a:stretch>
                <a:fillRect/>
              </a:stretch>
            </p:blipFill>
            <p:spPr>
              <a:xfrm>
                <a:off x="6945994" y="1398446"/>
                <a:ext cx="86040" cy="401400"/>
              </a:xfrm>
              <a:prstGeom prst="rect">
                <a:avLst/>
              </a:prstGeom>
            </p:spPr>
          </p:pic>
        </mc:Fallback>
      </mc:AlternateContent>
      <p:grpSp>
        <p:nvGrpSpPr>
          <p:cNvPr id="175" name="Group 174">
            <a:extLst>
              <a:ext uri="{FF2B5EF4-FFF2-40B4-BE49-F238E27FC236}">
                <a16:creationId xmlns:a16="http://schemas.microsoft.com/office/drawing/2014/main" id="{279C77F2-9B89-4BD7-AA0F-60226B2C874C}"/>
              </a:ext>
            </a:extLst>
          </p:cNvPr>
          <p:cNvGrpSpPr/>
          <p:nvPr/>
        </p:nvGrpSpPr>
        <p:grpSpPr>
          <a:xfrm>
            <a:off x="7715674" y="1437686"/>
            <a:ext cx="356760" cy="1037520"/>
            <a:chOff x="7715674" y="1437686"/>
            <a:chExt cx="356760" cy="1037520"/>
          </a:xfrm>
        </p:grpSpPr>
        <mc:AlternateContent xmlns:mc="http://schemas.openxmlformats.org/markup-compatibility/2006" xmlns:p14="http://schemas.microsoft.com/office/powerpoint/2010/main">
          <mc:Choice Requires="p14">
            <p:contentPart p14:bwMode="auto" r:id="rId187">
              <p14:nvContentPartPr>
                <p14:cNvPr id="161" name="Ink 160">
                  <a:extLst>
                    <a:ext uri="{FF2B5EF4-FFF2-40B4-BE49-F238E27FC236}">
                      <a16:creationId xmlns:a16="http://schemas.microsoft.com/office/drawing/2014/main" id="{B81FB88D-367A-489D-8688-DFEBED47898D}"/>
                    </a:ext>
                  </a:extLst>
                </p14:cNvPr>
                <p14:cNvContentPartPr/>
                <p14:nvPr/>
              </p14:nvContentPartPr>
              <p14:xfrm>
                <a:off x="7715674" y="1975886"/>
                <a:ext cx="39240" cy="440640"/>
              </p14:xfrm>
            </p:contentPart>
          </mc:Choice>
          <mc:Fallback xmlns="">
            <p:pic>
              <p:nvPicPr>
                <p:cNvPr id="161" name="Ink 160">
                  <a:extLst>
                    <a:ext uri="{FF2B5EF4-FFF2-40B4-BE49-F238E27FC236}">
                      <a16:creationId xmlns:a16="http://schemas.microsoft.com/office/drawing/2014/main" id="{B81FB88D-367A-489D-8688-DFEBED47898D}"/>
                    </a:ext>
                  </a:extLst>
                </p:cNvPr>
                <p:cNvPicPr/>
                <p:nvPr/>
              </p:nvPicPr>
              <p:blipFill>
                <a:blip r:embed="rId188"/>
                <a:stretch>
                  <a:fillRect/>
                </a:stretch>
              </p:blipFill>
              <p:spPr>
                <a:xfrm>
                  <a:off x="7679674" y="1939886"/>
                  <a:ext cx="1108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2" name="Ink 161">
                  <a:extLst>
                    <a:ext uri="{FF2B5EF4-FFF2-40B4-BE49-F238E27FC236}">
                      <a16:creationId xmlns:a16="http://schemas.microsoft.com/office/drawing/2014/main" id="{473ECD55-65FA-47A0-AC54-C20700E8B3D5}"/>
                    </a:ext>
                  </a:extLst>
                </p14:cNvPr>
                <p14:cNvContentPartPr/>
                <p14:nvPr/>
              </p14:nvContentPartPr>
              <p14:xfrm>
                <a:off x="7721794" y="1907486"/>
                <a:ext cx="271800" cy="567720"/>
              </p14:xfrm>
            </p:contentPart>
          </mc:Choice>
          <mc:Fallback xmlns="">
            <p:pic>
              <p:nvPicPr>
                <p:cNvPr id="162" name="Ink 161">
                  <a:extLst>
                    <a:ext uri="{FF2B5EF4-FFF2-40B4-BE49-F238E27FC236}">
                      <a16:creationId xmlns:a16="http://schemas.microsoft.com/office/drawing/2014/main" id="{473ECD55-65FA-47A0-AC54-C20700E8B3D5}"/>
                    </a:ext>
                  </a:extLst>
                </p:cNvPr>
                <p:cNvPicPr/>
                <p:nvPr/>
              </p:nvPicPr>
              <p:blipFill>
                <a:blip r:embed="rId190"/>
                <a:stretch>
                  <a:fillRect/>
                </a:stretch>
              </p:blipFill>
              <p:spPr>
                <a:xfrm>
                  <a:off x="7685794" y="1871846"/>
                  <a:ext cx="3434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0" name="Ink 169">
                  <a:extLst>
                    <a:ext uri="{FF2B5EF4-FFF2-40B4-BE49-F238E27FC236}">
                      <a16:creationId xmlns:a16="http://schemas.microsoft.com/office/drawing/2014/main" id="{C5DC2339-A510-4A63-BF01-3DCA0CEBE173}"/>
                    </a:ext>
                  </a:extLst>
                </p14:cNvPr>
                <p14:cNvContentPartPr/>
                <p14:nvPr/>
              </p14:nvContentPartPr>
              <p14:xfrm>
                <a:off x="7729714" y="1437686"/>
                <a:ext cx="342720" cy="353520"/>
              </p14:xfrm>
            </p:contentPart>
          </mc:Choice>
          <mc:Fallback xmlns="">
            <p:pic>
              <p:nvPicPr>
                <p:cNvPr id="170" name="Ink 169">
                  <a:extLst>
                    <a:ext uri="{FF2B5EF4-FFF2-40B4-BE49-F238E27FC236}">
                      <a16:creationId xmlns:a16="http://schemas.microsoft.com/office/drawing/2014/main" id="{C5DC2339-A510-4A63-BF01-3DCA0CEBE173}"/>
                    </a:ext>
                  </a:extLst>
                </p:cNvPr>
                <p:cNvPicPr/>
                <p:nvPr/>
              </p:nvPicPr>
              <p:blipFill>
                <a:blip r:embed="rId192"/>
                <a:stretch>
                  <a:fillRect/>
                </a:stretch>
              </p:blipFill>
              <p:spPr>
                <a:xfrm>
                  <a:off x="7693714" y="1402046"/>
                  <a:ext cx="414360" cy="42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171" name="Ink 170">
                <a:extLst>
                  <a:ext uri="{FF2B5EF4-FFF2-40B4-BE49-F238E27FC236}">
                    <a16:creationId xmlns:a16="http://schemas.microsoft.com/office/drawing/2014/main" id="{5440D6DE-F04E-4EAC-8A9E-F10FC2BC0A02}"/>
                  </a:ext>
                </a:extLst>
              </p14:cNvPr>
              <p14:cNvContentPartPr/>
              <p14:nvPr/>
            </p14:nvContentPartPr>
            <p14:xfrm>
              <a:off x="8743474" y="1415366"/>
              <a:ext cx="161280" cy="365040"/>
            </p14:xfrm>
          </p:contentPart>
        </mc:Choice>
        <mc:Fallback xmlns="">
          <p:pic>
            <p:nvPicPr>
              <p:cNvPr id="171" name="Ink 170">
                <a:extLst>
                  <a:ext uri="{FF2B5EF4-FFF2-40B4-BE49-F238E27FC236}">
                    <a16:creationId xmlns:a16="http://schemas.microsoft.com/office/drawing/2014/main" id="{5440D6DE-F04E-4EAC-8A9E-F10FC2BC0A02}"/>
                  </a:ext>
                </a:extLst>
              </p:cNvPr>
              <p:cNvPicPr/>
              <p:nvPr/>
            </p:nvPicPr>
            <p:blipFill>
              <a:blip r:embed="rId194"/>
              <a:stretch>
                <a:fillRect/>
              </a:stretch>
            </p:blipFill>
            <p:spPr>
              <a:xfrm>
                <a:off x="8707474" y="1379726"/>
                <a:ext cx="232920" cy="436680"/>
              </a:xfrm>
              <a:prstGeom prst="rect">
                <a:avLst/>
              </a:prstGeom>
            </p:spPr>
          </p:pic>
        </mc:Fallback>
      </mc:AlternateContent>
      <p:grpSp>
        <p:nvGrpSpPr>
          <p:cNvPr id="174" name="Group 173">
            <a:extLst>
              <a:ext uri="{FF2B5EF4-FFF2-40B4-BE49-F238E27FC236}">
                <a16:creationId xmlns:a16="http://schemas.microsoft.com/office/drawing/2014/main" id="{C91C0314-7DD9-4230-A0B4-BC6B4EB58E13}"/>
              </a:ext>
            </a:extLst>
          </p:cNvPr>
          <p:cNvGrpSpPr/>
          <p:nvPr/>
        </p:nvGrpSpPr>
        <p:grpSpPr>
          <a:xfrm>
            <a:off x="9531154" y="1408526"/>
            <a:ext cx="321120" cy="991800"/>
            <a:chOff x="9531154" y="1408526"/>
            <a:chExt cx="321120" cy="991800"/>
          </a:xfrm>
        </p:grpSpPr>
        <mc:AlternateContent xmlns:mc="http://schemas.openxmlformats.org/markup-compatibility/2006" xmlns:p14="http://schemas.microsoft.com/office/powerpoint/2010/main">
          <mc:Choice Requires="p14">
            <p:contentPart p14:bwMode="auto" r:id="rId195">
              <p14:nvContentPartPr>
                <p14:cNvPr id="166" name="Ink 165">
                  <a:extLst>
                    <a:ext uri="{FF2B5EF4-FFF2-40B4-BE49-F238E27FC236}">
                      <a16:creationId xmlns:a16="http://schemas.microsoft.com/office/drawing/2014/main" id="{7EAA2D27-6A46-407F-808F-5CF79C91C174}"/>
                    </a:ext>
                  </a:extLst>
                </p14:cNvPr>
                <p14:cNvContentPartPr/>
                <p14:nvPr/>
              </p14:nvContentPartPr>
              <p14:xfrm>
                <a:off x="9554554" y="1894526"/>
                <a:ext cx="38520" cy="505800"/>
              </p14:xfrm>
            </p:contentPart>
          </mc:Choice>
          <mc:Fallback xmlns="">
            <p:pic>
              <p:nvPicPr>
                <p:cNvPr id="166" name="Ink 165">
                  <a:extLst>
                    <a:ext uri="{FF2B5EF4-FFF2-40B4-BE49-F238E27FC236}">
                      <a16:creationId xmlns:a16="http://schemas.microsoft.com/office/drawing/2014/main" id="{7EAA2D27-6A46-407F-808F-5CF79C91C174}"/>
                    </a:ext>
                  </a:extLst>
                </p:cNvPr>
                <p:cNvPicPr/>
                <p:nvPr/>
              </p:nvPicPr>
              <p:blipFill>
                <a:blip r:embed="rId196"/>
                <a:stretch>
                  <a:fillRect/>
                </a:stretch>
              </p:blipFill>
              <p:spPr>
                <a:xfrm>
                  <a:off x="9518914" y="1858886"/>
                  <a:ext cx="110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7" name="Ink 166">
                  <a:extLst>
                    <a:ext uri="{FF2B5EF4-FFF2-40B4-BE49-F238E27FC236}">
                      <a16:creationId xmlns:a16="http://schemas.microsoft.com/office/drawing/2014/main" id="{72A1BBB0-9BD1-425E-9179-AC3A4A87ABB1}"/>
                    </a:ext>
                  </a:extLst>
                </p14:cNvPr>
                <p14:cNvContentPartPr/>
                <p14:nvPr/>
              </p14:nvContentPartPr>
              <p14:xfrm>
                <a:off x="9531154" y="1925486"/>
                <a:ext cx="321120" cy="444960"/>
              </p14:xfrm>
            </p:contentPart>
          </mc:Choice>
          <mc:Fallback xmlns="">
            <p:pic>
              <p:nvPicPr>
                <p:cNvPr id="167" name="Ink 166">
                  <a:extLst>
                    <a:ext uri="{FF2B5EF4-FFF2-40B4-BE49-F238E27FC236}">
                      <a16:creationId xmlns:a16="http://schemas.microsoft.com/office/drawing/2014/main" id="{72A1BBB0-9BD1-425E-9179-AC3A4A87ABB1}"/>
                    </a:ext>
                  </a:extLst>
                </p:cNvPr>
                <p:cNvPicPr/>
                <p:nvPr/>
              </p:nvPicPr>
              <p:blipFill>
                <a:blip r:embed="rId198"/>
                <a:stretch>
                  <a:fillRect/>
                </a:stretch>
              </p:blipFill>
              <p:spPr>
                <a:xfrm>
                  <a:off x="9495514" y="1889486"/>
                  <a:ext cx="3927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2" name="Ink 171">
                  <a:extLst>
                    <a:ext uri="{FF2B5EF4-FFF2-40B4-BE49-F238E27FC236}">
                      <a16:creationId xmlns:a16="http://schemas.microsoft.com/office/drawing/2014/main" id="{A8DFC1AA-AE3F-4093-B4C8-D103BE6F62B3}"/>
                    </a:ext>
                  </a:extLst>
                </p14:cNvPr>
                <p14:cNvContentPartPr/>
                <p14:nvPr/>
              </p14:nvContentPartPr>
              <p14:xfrm>
                <a:off x="9558514" y="1444886"/>
                <a:ext cx="170640" cy="168120"/>
              </p14:xfrm>
            </p:contentPart>
          </mc:Choice>
          <mc:Fallback xmlns="">
            <p:pic>
              <p:nvPicPr>
                <p:cNvPr id="172" name="Ink 171">
                  <a:extLst>
                    <a:ext uri="{FF2B5EF4-FFF2-40B4-BE49-F238E27FC236}">
                      <a16:creationId xmlns:a16="http://schemas.microsoft.com/office/drawing/2014/main" id="{A8DFC1AA-AE3F-4093-B4C8-D103BE6F62B3}"/>
                    </a:ext>
                  </a:extLst>
                </p:cNvPr>
                <p:cNvPicPr/>
                <p:nvPr/>
              </p:nvPicPr>
              <p:blipFill>
                <a:blip r:embed="rId200"/>
                <a:stretch>
                  <a:fillRect/>
                </a:stretch>
              </p:blipFill>
              <p:spPr>
                <a:xfrm>
                  <a:off x="9522874" y="1409246"/>
                  <a:ext cx="24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3" name="Ink 172">
                  <a:extLst>
                    <a:ext uri="{FF2B5EF4-FFF2-40B4-BE49-F238E27FC236}">
                      <a16:creationId xmlns:a16="http://schemas.microsoft.com/office/drawing/2014/main" id="{C0017A2C-F767-4859-A8F4-7066E4A784C3}"/>
                    </a:ext>
                  </a:extLst>
                </p14:cNvPr>
                <p14:cNvContentPartPr/>
                <p14:nvPr/>
              </p14:nvContentPartPr>
              <p14:xfrm>
                <a:off x="9715114" y="1408526"/>
                <a:ext cx="110520" cy="375120"/>
              </p14:xfrm>
            </p:contentPart>
          </mc:Choice>
          <mc:Fallback xmlns="">
            <p:pic>
              <p:nvPicPr>
                <p:cNvPr id="173" name="Ink 172">
                  <a:extLst>
                    <a:ext uri="{FF2B5EF4-FFF2-40B4-BE49-F238E27FC236}">
                      <a16:creationId xmlns:a16="http://schemas.microsoft.com/office/drawing/2014/main" id="{C0017A2C-F767-4859-A8F4-7066E4A784C3}"/>
                    </a:ext>
                  </a:extLst>
                </p:cNvPr>
                <p:cNvPicPr/>
                <p:nvPr/>
              </p:nvPicPr>
              <p:blipFill>
                <a:blip r:embed="rId202"/>
                <a:stretch>
                  <a:fillRect/>
                </a:stretch>
              </p:blipFill>
              <p:spPr>
                <a:xfrm>
                  <a:off x="9679114" y="1372526"/>
                  <a:ext cx="182160" cy="446760"/>
                </a:xfrm>
                <a:prstGeom prst="rect">
                  <a:avLst/>
                </a:prstGeom>
              </p:spPr>
            </p:pic>
          </mc:Fallback>
        </mc:AlternateContent>
      </p:grpSp>
    </p:spTree>
    <p:extLst>
      <p:ext uri="{BB962C8B-B14F-4D97-AF65-F5344CB8AC3E}">
        <p14:creationId xmlns:p14="http://schemas.microsoft.com/office/powerpoint/2010/main" val="54096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30337" y="252548"/>
            <a:ext cx="10931326" cy="646331"/>
          </a:xfrm>
          <a:prstGeom prst="rect">
            <a:avLst/>
          </a:prstGeom>
          <a:noFill/>
        </p:spPr>
        <p:txBody>
          <a:bodyPr wrap="none" rtlCol="0">
            <a:spAutoFit/>
          </a:bodyPr>
          <a:lstStyle/>
          <a:p>
            <a:r>
              <a:rPr lang="en-US" sz="2000" dirty="0">
                <a:solidFill>
                  <a:srgbClr val="FFFF00"/>
                </a:solidFill>
              </a:rPr>
              <a:t>Strong – </a:t>
            </a:r>
            <a:r>
              <a:rPr lang="en-US" sz="3600" dirty="0">
                <a:solidFill>
                  <a:srgbClr val="FFFF00"/>
                </a:solidFill>
                <a:latin typeface="Aharoni" panose="02010803020104030203" pitchFamily="2" charset="-79"/>
                <a:cs typeface="Aharoni" panose="02010803020104030203" pitchFamily="2" charset="-79"/>
              </a:rPr>
              <a:t>Bounded Staleness </a:t>
            </a:r>
            <a:r>
              <a:rPr lang="en-US" sz="2000" dirty="0">
                <a:solidFill>
                  <a:srgbClr val="FFFF00"/>
                </a:solidFill>
              </a:rPr>
              <a:t>– Session – Consistent Prefix – Eventual Consistency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E27DCFA-BD3B-4317-9B12-A5E6B000148C}"/>
                  </a:ext>
                </a:extLst>
              </p14:cNvPr>
              <p14:cNvContentPartPr/>
              <p14:nvPr/>
            </p14:nvContentPartPr>
            <p14:xfrm>
              <a:off x="383194" y="1804526"/>
              <a:ext cx="284040" cy="403200"/>
            </p14:xfrm>
          </p:contentPart>
        </mc:Choice>
        <mc:Fallback xmlns="">
          <p:pic>
            <p:nvPicPr>
              <p:cNvPr id="2" name="Ink 1">
                <a:extLst>
                  <a:ext uri="{FF2B5EF4-FFF2-40B4-BE49-F238E27FC236}">
                    <a16:creationId xmlns:a16="http://schemas.microsoft.com/office/drawing/2014/main" id="{CE27DCFA-BD3B-4317-9B12-A5E6B000148C}"/>
                  </a:ext>
                </a:extLst>
              </p:cNvPr>
              <p:cNvPicPr/>
              <p:nvPr/>
            </p:nvPicPr>
            <p:blipFill>
              <a:blip r:embed="rId4"/>
              <a:stretch>
                <a:fillRect/>
              </a:stretch>
            </p:blipFill>
            <p:spPr>
              <a:xfrm>
                <a:off x="347554" y="1768526"/>
                <a:ext cx="3556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561A778-B833-4A51-A9DF-D813E61B9458}"/>
                  </a:ext>
                </a:extLst>
              </p14:cNvPr>
              <p14:cNvContentPartPr/>
              <p14:nvPr/>
            </p14:nvContentPartPr>
            <p14:xfrm>
              <a:off x="419914" y="1935566"/>
              <a:ext cx="92520" cy="52200"/>
            </p14:xfrm>
          </p:contentPart>
        </mc:Choice>
        <mc:Fallback xmlns="">
          <p:pic>
            <p:nvPicPr>
              <p:cNvPr id="4" name="Ink 3">
                <a:extLst>
                  <a:ext uri="{FF2B5EF4-FFF2-40B4-BE49-F238E27FC236}">
                    <a16:creationId xmlns:a16="http://schemas.microsoft.com/office/drawing/2014/main" id="{1561A778-B833-4A51-A9DF-D813E61B9458}"/>
                  </a:ext>
                </a:extLst>
              </p:cNvPr>
              <p:cNvPicPr/>
              <p:nvPr/>
            </p:nvPicPr>
            <p:blipFill>
              <a:blip r:embed="rId6"/>
              <a:stretch>
                <a:fillRect/>
              </a:stretch>
            </p:blipFill>
            <p:spPr>
              <a:xfrm>
                <a:off x="383914" y="1899566"/>
                <a:ext cx="164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A5C6EB20-BE90-44EB-82C1-19426A832197}"/>
                  </a:ext>
                </a:extLst>
              </p14:cNvPr>
              <p14:cNvContentPartPr/>
              <p14:nvPr/>
            </p14:nvContentPartPr>
            <p14:xfrm>
              <a:off x="416674" y="1725686"/>
              <a:ext cx="133200" cy="52560"/>
            </p14:xfrm>
          </p:contentPart>
        </mc:Choice>
        <mc:Fallback xmlns="">
          <p:pic>
            <p:nvPicPr>
              <p:cNvPr id="5" name="Ink 4">
                <a:extLst>
                  <a:ext uri="{FF2B5EF4-FFF2-40B4-BE49-F238E27FC236}">
                    <a16:creationId xmlns:a16="http://schemas.microsoft.com/office/drawing/2014/main" id="{A5C6EB20-BE90-44EB-82C1-19426A832197}"/>
                  </a:ext>
                </a:extLst>
              </p:cNvPr>
              <p:cNvPicPr/>
              <p:nvPr/>
            </p:nvPicPr>
            <p:blipFill>
              <a:blip r:embed="rId8"/>
              <a:stretch>
                <a:fillRect/>
              </a:stretch>
            </p:blipFill>
            <p:spPr>
              <a:xfrm>
                <a:off x="380674" y="1689686"/>
                <a:ext cx="204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707D81D-9914-4517-9961-5CC30B8B6BEE}"/>
                  </a:ext>
                </a:extLst>
              </p14:cNvPr>
              <p14:cNvContentPartPr/>
              <p14:nvPr/>
            </p14:nvContentPartPr>
            <p14:xfrm>
              <a:off x="691354" y="1938446"/>
              <a:ext cx="171360" cy="185760"/>
            </p14:xfrm>
          </p:contentPart>
        </mc:Choice>
        <mc:Fallback xmlns="">
          <p:pic>
            <p:nvPicPr>
              <p:cNvPr id="6" name="Ink 5">
                <a:extLst>
                  <a:ext uri="{FF2B5EF4-FFF2-40B4-BE49-F238E27FC236}">
                    <a16:creationId xmlns:a16="http://schemas.microsoft.com/office/drawing/2014/main" id="{F707D81D-9914-4517-9961-5CC30B8B6BEE}"/>
                  </a:ext>
                </a:extLst>
              </p:cNvPr>
              <p:cNvPicPr/>
              <p:nvPr/>
            </p:nvPicPr>
            <p:blipFill>
              <a:blip r:embed="rId10"/>
              <a:stretch>
                <a:fillRect/>
              </a:stretch>
            </p:blipFill>
            <p:spPr>
              <a:xfrm>
                <a:off x="655714" y="1902806"/>
                <a:ext cx="2430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D77F8CF1-C08B-4B15-AEAF-8D8F3DCAA98B}"/>
                  </a:ext>
                </a:extLst>
              </p14:cNvPr>
              <p14:cNvContentPartPr/>
              <p14:nvPr/>
            </p14:nvContentPartPr>
            <p14:xfrm>
              <a:off x="924994" y="1916486"/>
              <a:ext cx="189360" cy="266040"/>
            </p14:xfrm>
          </p:contentPart>
        </mc:Choice>
        <mc:Fallback xmlns="">
          <p:pic>
            <p:nvPicPr>
              <p:cNvPr id="7" name="Ink 6">
                <a:extLst>
                  <a:ext uri="{FF2B5EF4-FFF2-40B4-BE49-F238E27FC236}">
                    <a16:creationId xmlns:a16="http://schemas.microsoft.com/office/drawing/2014/main" id="{D77F8CF1-C08B-4B15-AEAF-8D8F3DCAA98B}"/>
                  </a:ext>
                </a:extLst>
              </p:cNvPr>
              <p:cNvPicPr/>
              <p:nvPr/>
            </p:nvPicPr>
            <p:blipFill>
              <a:blip r:embed="rId12"/>
              <a:stretch>
                <a:fillRect/>
              </a:stretch>
            </p:blipFill>
            <p:spPr>
              <a:xfrm>
                <a:off x="888994" y="1880486"/>
                <a:ext cx="2610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07F8CBD5-26C1-4D96-AE56-71272375A59E}"/>
                  </a:ext>
                </a:extLst>
              </p14:cNvPr>
              <p14:cNvContentPartPr/>
              <p14:nvPr/>
            </p14:nvContentPartPr>
            <p14:xfrm>
              <a:off x="1206514" y="1926206"/>
              <a:ext cx="148680" cy="223200"/>
            </p14:xfrm>
          </p:contentPart>
        </mc:Choice>
        <mc:Fallback xmlns="">
          <p:pic>
            <p:nvPicPr>
              <p:cNvPr id="8" name="Ink 7">
                <a:extLst>
                  <a:ext uri="{FF2B5EF4-FFF2-40B4-BE49-F238E27FC236}">
                    <a16:creationId xmlns:a16="http://schemas.microsoft.com/office/drawing/2014/main" id="{07F8CBD5-26C1-4D96-AE56-71272375A59E}"/>
                  </a:ext>
                </a:extLst>
              </p:cNvPr>
              <p:cNvPicPr/>
              <p:nvPr/>
            </p:nvPicPr>
            <p:blipFill>
              <a:blip r:embed="rId14"/>
              <a:stretch>
                <a:fillRect/>
              </a:stretch>
            </p:blipFill>
            <p:spPr>
              <a:xfrm>
                <a:off x="1170514" y="1890206"/>
                <a:ext cx="2203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F684C90C-3A36-4709-AF55-B20BD36D34DF}"/>
                  </a:ext>
                </a:extLst>
              </p14:cNvPr>
              <p14:cNvContentPartPr/>
              <p14:nvPr/>
            </p14:nvContentPartPr>
            <p14:xfrm>
              <a:off x="1543834" y="1615886"/>
              <a:ext cx="10800" cy="527400"/>
            </p14:xfrm>
          </p:contentPart>
        </mc:Choice>
        <mc:Fallback xmlns="">
          <p:pic>
            <p:nvPicPr>
              <p:cNvPr id="9" name="Ink 8">
                <a:extLst>
                  <a:ext uri="{FF2B5EF4-FFF2-40B4-BE49-F238E27FC236}">
                    <a16:creationId xmlns:a16="http://schemas.microsoft.com/office/drawing/2014/main" id="{F684C90C-3A36-4709-AF55-B20BD36D34DF}"/>
                  </a:ext>
                </a:extLst>
              </p:cNvPr>
              <p:cNvPicPr/>
              <p:nvPr/>
            </p:nvPicPr>
            <p:blipFill>
              <a:blip r:embed="rId16"/>
              <a:stretch>
                <a:fillRect/>
              </a:stretch>
            </p:blipFill>
            <p:spPr>
              <a:xfrm>
                <a:off x="1507834" y="1579886"/>
                <a:ext cx="8244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DA0DCA99-22B8-4D13-A951-B2A8E02B226B}"/>
                  </a:ext>
                </a:extLst>
              </p14:cNvPr>
              <p14:cNvContentPartPr/>
              <p14:nvPr/>
            </p14:nvContentPartPr>
            <p14:xfrm>
              <a:off x="1456714" y="1778966"/>
              <a:ext cx="186120" cy="57600"/>
            </p14:xfrm>
          </p:contentPart>
        </mc:Choice>
        <mc:Fallback xmlns="">
          <p:pic>
            <p:nvPicPr>
              <p:cNvPr id="10" name="Ink 9">
                <a:extLst>
                  <a:ext uri="{FF2B5EF4-FFF2-40B4-BE49-F238E27FC236}">
                    <a16:creationId xmlns:a16="http://schemas.microsoft.com/office/drawing/2014/main" id="{DA0DCA99-22B8-4D13-A951-B2A8E02B226B}"/>
                  </a:ext>
                </a:extLst>
              </p:cNvPr>
              <p:cNvPicPr/>
              <p:nvPr/>
            </p:nvPicPr>
            <p:blipFill>
              <a:blip r:embed="rId18"/>
              <a:stretch>
                <a:fillRect/>
              </a:stretch>
            </p:blipFill>
            <p:spPr>
              <a:xfrm>
                <a:off x="1421074" y="1743326"/>
                <a:ext cx="257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7F625F76-4ACA-49F8-8FE8-191BD727DB79}"/>
                  </a:ext>
                </a:extLst>
              </p14:cNvPr>
              <p14:cNvContentPartPr/>
              <p14:nvPr/>
            </p14:nvContentPartPr>
            <p14:xfrm>
              <a:off x="1678834" y="1896686"/>
              <a:ext cx="203760" cy="206640"/>
            </p14:xfrm>
          </p:contentPart>
        </mc:Choice>
        <mc:Fallback xmlns="">
          <p:pic>
            <p:nvPicPr>
              <p:cNvPr id="11" name="Ink 10">
                <a:extLst>
                  <a:ext uri="{FF2B5EF4-FFF2-40B4-BE49-F238E27FC236}">
                    <a16:creationId xmlns:a16="http://schemas.microsoft.com/office/drawing/2014/main" id="{7F625F76-4ACA-49F8-8FE8-191BD727DB79}"/>
                  </a:ext>
                </a:extLst>
              </p:cNvPr>
              <p:cNvPicPr/>
              <p:nvPr/>
            </p:nvPicPr>
            <p:blipFill>
              <a:blip r:embed="rId20"/>
              <a:stretch>
                <a:fillRect/>
              </a:stretch>
            </p:blipFill>
            <p:spPr>
              <a:xfrm>
                <a:off x="1642834" y="1860686"/>
                <a:ext cx="275400" cy="278280"/>
              </a:xfrm>
              <a:prstGeom prst="rect">
                <a:avLst/>
              </a:prstGeom>
            </p:spPr>
          </p:pic>
        </mc:Fallback>
      </mc:AlternateContent>
      <p:grpSp>
        <p:nvGrpSpPr>
          <p:cNvPr id="23" name="Group 22">
            <a:extLst>
              <a:ext uri="{FF2B5EF4-FFF2-40B4-BE49-F238E27FC236}">
                <a16:creationId xmlns:a16="http://schemas.microsoft.com/office/drawing/2014/main" id="{DD2E7A72-8432-4D05-A096-93F478018F85}"/>
              </a:ext>
            </a:extLst>
          </p:cNvPr>
          <p:cNvGrpSpPr/>
          <p:nvPr/>
        </p:nvGrpSpPr>
        <p:grpSpPr>
          <a:xfrm>
            <a:off x="1980154" y="1613006"/>
            <a:ext cx="626400" cy="721080"/>
            <a:chOff x="1980154" y="1613006"/>
            <a:chExt cx="626400" cy="721080"/>
          </a:xfrm>
        </p:grpSpPr>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D9004F8-D389-42AF-A0A0-C1207769A72E}"/>
                    </a:ext>
                  </a:extLst>
                </p14:cNvPr>
                <p14:cNvContentPartPr/>
                <p14:nvPr/>
              </p14:nvContentPartPr>
              <p14:xfrm>
                <a:off x="1980154" y="1902446"/>
                <a:ext cx="245520" cy="230040"/>
              </p14:xfrm>
            </p:contentPart>
          </mc:Choice>
          <mc:Fallback xmlns="">
            <p:pic>
              <p:nvPicPr>
                <p:cNvPr id="14" name="Ink 13">
                  <a:extLst>
                    <a:ext uri="{FF2B5EF4-FFF2-40B4-BE49-F238E27FC236}">
                      <a16:creationId xmlns:a16="http://schemas.microsoft.com/office/drawing/2014/main" id="{9D9004F8-D389-42AF-A0A0-C1207769A72E}"/>
                    </a:ext>
                  </a:extLst>
                </p:cNvPr>
                <p:cNvPicPr/>
                <p:nvPr/>
              </p:nvPicPr>
              <p:blipFill>
                <a:blip r:embed="rId22"/>
                <a:stretch>
                  <a:fillRect/>
                </a:stretch>
              </p:blipFill>
              <p:spPr>
                <a:xfrm>
                  <a:off x="1944154" y="1866806"/>
                  <a:ext cx="317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605941F-9B59-4BBC-911C-369BAE86CBF1}"/>
                    </a:ext>
                  </a:extLst>
                </p14:cNvPr>
                <p14:cNvContentPartPr/>
                <p14:nvPr/>
              </p14:nvContentPartPr>
              <p14:xfrm>
                <a:off x="2355994" y="1613006"/>
                <a:ext cx="4680" cy="530640"/>
              </p14:xfrm>
            </p:contentPart>
          </mc:Choice>
          <mc:Fallback xmlns="">
            <p:pic>
              <p:nvPicPr>
                <p:cNvPr id="15" name="Ink 14">
                  <a:extLst>
                    <a:ext uri="{FF2B5EF4-FFF2-40B4-BE49-F238E27FC236}">
                      <a16:creationId xmlns:a16="http://schemas.microsoft.com/office/drawing/2014/main" id="{D605941F-9B59-4BBC-911C-369BAE86CBF1}"/>
                    </a:ext>
                  </a:extLst>
                </p:cNvPr>
                <p:cNvPicPr/>
                <p:nvPr/>
              </p:nvPicPr>
              <p:blipFill>
                <a:blip r:embed="rId24"/>
                <a:stretch>
                  <a:fillRect/>
                </a:stretch>
              </p:blipFill>
              <p:spPr>
                <a:xfrm>
                  <a:off x="2319994" y="1577006"/>
                  <a:ext cx="7632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CA06D0FE-A64F-4777-AFDA-8973C110AF48}"/>
                    </a:ext>
                  </a:extLst>
                </p14:cNvPr>
                <p14:cNvContentPartPr/>
                <p14:nvPr/>
              </p14:nvContentPartPr>
              <p14:xfrm>
                <a:off x="2495674" y="2088566"/>
                <a:ext cx="110880" cy="245520"/>
              </p14:xfrm>
            </p:contentPart>
          </mc:Choice>
          <mc:Fallback xmlns="">
            <p:pic>
              <p:nvPicPr>
                <p:cNvPr id="17" name="Ink 16">
                  <a:extLst>
                    <a:ext uri="{FF2B5EF4-FFF2-40B4-BE49-F238E27FC236}">
                      <a16:creationId xmlns:a16="http://schemas.microsoft.com/office/drawing/2014/main" id="{CA06D0FE-A64F-4777-AFDA-8973C110AF48}"/>
                    </a:ext>
                  </a:extLst>
                </p:cNvPr>
                <p:cNvPicPr/>
                <p:nvPr/>
              </p:nvPicPr>
              <p:blipFill>
                <a:blip r:embed="rId26"/>
                <a:stretch>
                  <a:fillRect/>
                </a:stretch>
              </p:blipFill>
              <p:spPr>
                <a:xfrm>
                  <a:off x="2459674" y="2052926"/>
                  <a:ext cx="182520" cy="317160"/>
                </a:xfrm>
                <a:prstGeom prst="rect">
                  <a:avLst/>
                </a:prstGeom>
              </p:spPr>
            </p:pic>
          </mc:Fallback>
        </mc:AlternateContent>
      </p:grpSp>
      <p:grpSp>
        <p:nvGrpSpPr>
          <p:cNvPr id="33" name="Group 32">
            <a:extLst>
              <a:ext uri="{FF2B5EF4-FFF2-40B4-BE49-F238E27FC236}">
                <a16:creationId xmlns:a16="http://schemas.microsoft.com/office/drawing/2014/main" id="{CF195693-3CBC-4CF6-BF18-E5B1A80EC8E1}"/>
              </a:ext>
            </a:extLst>
          </p:cNvPr>
          <p:cNvGrpSpPr/>
          <p:nvPr/>
        </p:nvGrpSpPr>
        <p:grpSpPr>
          <a:xfrm>
            <a:off x="3114154" y="1712726"/>
            <a:ext cx="2586240" cy="497160"/>
            <a:chOff x="3114154" y="1712726"/>
            <a:chExt cx="2586240" cy="497160"/>
          </a:xfrm>
        </p:grpSpPr>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D4D1A858-0032-4B7E-B20E-6685638F6807}"/>
                    </a:ext>
                  </a:extLst>
                </p14:cNvPr>
                <p14:cNvContentPartPr/>
                <p14:nvPr/>
              </p14:nvContentPartPr>
              <p14:xfrm>
                <a:off x="3114154" y="1744046"/>
                <a:ext cx="233640" cy="447480"/>
              </p14:xfrm>
            </p:contentPart>
          </mc:Choice>
          <mc:Fallback xmlns="">
            <p:pic>
              <p:nvPicPr>
                <p:cNvPr id="18" name="Ink 17">
                  <a:extLst>
                    <a:ext uri="{FF2B5EF4-FFF2-40B4-BE49-F238E27FC236}">
                      <a16:creationId xmlns:a16="http://schemas.microsoft.com/office/drawing/2014/main" id="{D4D1A858-0032-4B7E-B20E-6685638F6807}"/>
                    </a:ext>
                  </a:extLst>
                </p:cNvPr>
                <p:cNvPicPr/>
                <p:nvPr/>
              </p:nvPicPr>
              <p:blipFill>
                <a:blip r:embed="rId28"/>
                <a:stretch>
                  <a:fillRect/>
                </a:stretch>
              </p:blipFill>
              <p:spPr>
                <a:xfrm>
                  <a:off x="3078514" y="1708046"/>
                  <a:ext cx="3052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9EAA5F6-C39A-49A0-AEC3-304F352758A8}"/>
                    </a:ext>
                  </a:extLst>
                </p14:cNvPr>
                <p14:cNvContentPartPr/>
                <p14:nvPr/>
              </p14:nvContentPartPr>
              <p14:xfrm>
                <a:off x="3417274" y="1996766"/>
                <a:ext cx="159840" cy="190800"/>
              </p14:xfrm>
            </p:contentPart>
          </mc:Choice>
          <mc:Fallback xmlns="">
            <p:pic>
              <p:nvPicPr>
                <p:cNvPr id="19" name="Ink 18">
                  <a:extLst>
                    <a:ext uri="{FF2B5EF4-FFF2-40B4-BE49-F238E27FC236}">
                      <a16:creationId xmlns:a16="http://schemas.microsoft.com/office/drawing/2014/main" id="{C9EAA5F6-C39A-49A0-AEC3-304F352758A8}"/>
                    </a:ext>
                  </a:extLst>
                </p:cNvPr>
                <p:cNvPicPr/>
                <p:nvPr/>
              </p:nvPicPr>
              <p:blipFill>
                <a:blip r:embed="rId30"/>
                <a:stretch>
                  <a:fillRect/>
                </a:stretch>
              </p:blipFill>
              <p:spPr>
                <a:xfrm>
                  <a:off x="3381274" y="1961126"/>
                  <a:ext cx="231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438786E0-453D-40E4-B685-CFA35DB792BB}"/>
                    </a:ext>
                  </a:extLst>
                </p14:cNvPr>
                <p14:cNvContentPartPr/>
                <p14:nvPr/>
              </p14:nvContentPartPr>
              <p14:xfrm>
                <a:off x="3702394" y="2012606"/>
                <a:ext cx="122400" cy="159480"/>
              </p14:xfrm>
            </p:contentPart>
          </mc:Choice>
          <mc:Fallback xmlns="">
            <p:pic>
              <p:nvPicPr>
                <p:cNvPr id="20" name="Ink 19">
                  <a:extLst>
                    <a:ext uri="{FF2B5EF4-FFF2-40B4-BE49-F238E27FC236}">
                      <a16:creationId xmlns:a16="http://schemas.microsoft.com/office/drawing/2014/main" id="{438786E0-453D-40E4-B685-CFA35DB792BB}"/>
                    </a:ext>
                  </a:extLst>
                </p:cNvPr>
                <p:cNvPicPr/>
                <p:nvPr/>
              </p:nvPicPr>
              <p:blipFill>
                <a:blip r:embed="rId32"/>
                <a:stretch>
                  <a:fillRect/>
                </a:stretch>
              </p:blipFill>
              <p:spPr>
                <a:xfrm>
                  <a:off x="3666394" y="1976966"/>
                  <a:ext cx="194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B41F3B09-F205-4718-AF65-71321D628336}"/>
                    </a:ext>
                  </a:extLst>
                </p14:cNvPr>
                <p14:cNvContentPartPr/>
                <p14:nvPr/>
              </p14:nvContentPartPr>
              <p14:xfrm>
                <a:off x="4002274" y="1949606"/>
                <a:ext cx="195120" cy="260280"/>
              </p14:xfrm>
            </p:contentPart>
          </mc:Choice>
          <mc:Fallback xmlns="">
            <p:pic>
              <p:nvPicPr>
                <p:cNvPr id="21" name="Ink 20">
                  <a:extLst>
                    <a:ext uri="{FF2B5EF4-FFF2-40B4-BE49-F238E27FC236}">
                      <a16:creationId xmlns:a16="http://schemas.microsoft.com/office/drawing/2014/main" id="{B41F3B09-F205-4718-AF65-71321D628336}"/>
                    </a:ext>
                  </a:extLst>
                </p:cNvPr>
                <p:cNvPicPr/>
                <p:nvPr/>
              </p:nvPicPr>
              <p:blipFill>
                <a:blip r:embed="rId34"/>
                <a:stretch>
                  <a:fillRect/>
                </a:stretch>
              </p:blipFill>
              <p:spPr>
                <a:xfrm>
                  <a:off x="3966274" y="1913606"/>
                  <a:ext cx="266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D62AAA8-1B93-4656-88EA-CFAFB80E30C0}"/>
                    </a:ext>
                  </a:extLst>
                </p14:cNvPr>
                <p14:cNvContentPartPr/>
                <p14:nvPr/>
              </p14:nvContentPartPr>
              <p14:xfrm>
                <a:off x="4292794" y="1795166"/>
                <a:ext cx="11520" cy="16920"/>
              </p14:xfrm>
            </p:contentPart>
          </mc:Choice>
          <mc:Fallback xmlns="">
            <p:pic>
              <p:nvPicPr>
                <p:cNvPr id="24" name="Ink 23">
                  <a:extLst>
                    <a:ext uri="{FF2B5EF4-FFF2-40B4-BE49-F238E27FC236}">
                      <a16:creationId xmlns:a16="http://schemas.microsoft.com/office/drawing/2014/main" id="{6D62AAA8-1B93-4656-88EA-CFAFB80E30C0}"/>
                    </a:ext>
                  </a:extLst>
                </p:cNvPr>
                <p:cNvPicPr/>
                <p:nvPr/>
              </p:nvPicPr>
              <p:blipFill>
                <a:blip r:embed="rId36"/>
                <a:stretch>
                  <a:fillRect/>
                </a:stretch>
              </p:blipFill>
              <p:spPr>
                <a:xfrm>
                  <a:off x="4256794" y="1759166"/>
                  <a:ext cx="831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8155C06A-C8EE-491E-BE11-8E0DF2DAA7C4}"/>
                    </a:ext>
                  </a:extLst>
                </p14:cNvPr>
                <p14:cNvContentPartPr/>
                <p14:nvPr/>
              </p14:nvContentPartPr>
              <p14:xfrm>
                <a:off x="4286674" y="2035286"/>
                <a:ext cx="27000" cy="113400"/>
              </p14:xfrm>
            </p:contentPart>
          </mc:Choice>
          <mc:Fallback xmlns="">
            <p:pic>
              <p:nvPicPr>
                <p:cNvPr id="25" name="Ink 24">
                  <a:extLst>
                    <a:ext uri="{FF2B5EF4-FFF2-40B4-BE49-F238E27FC236}">
                      <a16:creationId xmlns:a16="http://schemas.microsoft.com/office/drawing/2014/main" id="{8155C06A-C8EE-491E-BE11-8E0DF2DAA7C4}"/>
                    </a:ext>
                  </a:extLst>
                </p:cNvPr>
                <p:cNvPicPr/>
                <p:nvPr/>
              </p:nvPicPr>
              <p:blipFill>
                <a:blip r:embed="rId38"/>
                <a:stretch>
                  <a:fillRect/>
                </a:stretch>
              </p:blipFill>
              <p:spPr>
                <a:xfrm>
                  <a:off x="4251034" y="1999646"/>
                  <a:ext cx="98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74CEFDC-96F5-4156-B280-5BF39FAF4087}"/>
                    </a:ext>
                  </a:extLst>
                </p14:cNvPr>
                <p14:cNvContentPartPr/>
                <p14:nvPr/>
              </p14:nvContentPartPr>
              <p14:xfrm>
                <a:off x="4504114" y="1938446"/>
                <a:ext cx="73800" cy="219600"/>
              </p14:xfrm>
            </p:contentPart>
          </mc:Choice>
          <mc:Fallback xmlns="">
            <p:pic>
              <p:nvPicPr>
                <p:cNvPr id="26" name="Ink 25">
                  <a:extLst>
                    <a:ext uri="{FF2B5EF4-FFF2-40B4-BE49-F238E27FC236}">
                      <a16:creationId xmlns:a16="http://schemas.microsoft.com/office/drawing/2014/main" id="{774CEFDC-96F5-4156-B280-5BF39FAF4087}"/>
                    </a:ext>
                  </a:extLst>
                </p:cNvPr>
                <p:cNvPicPr/>
                <p:nvPr/>
              </p:nvPicPr>
              <p:blipFill>
                <a:blip r:embed="rId40"/>
                <a:stretch>
                  <a:fillRect/>
                </a:stretch>
              </p:blipFill>
              <p:spPr>
                <a:xfrm>
                  <a:off x="4468114" y="1902446"/>
                  <a:ext cx="145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88DE04A-4641-4AC5-922E-6BC87F0D07A2}"/>
                    </a:ext>
                  </a:extLst>
                </p14:cNvPr>
                <p14:cNvContentPartPr/>
                <p14:nvPr/>
              </p14:nvContentPartPr>
              <p14:xfrm>
                <a:off x="4788874" y="1712726"/>
                <a:ext cx="76680" cy="329400"/>
              </p14:xfrm>
            </p:contentPart>
          </mc:Choice>
          <mc:Fallback xmlns="">
            <p:pic>
              <p:nvPicPr>
                <p:cNvPr id="27" name="Ink 26">
                  <a:extLst>
                    <a:ext uri="{FF2B5EF4-FFF2-40B4-BE49-F238E27FC236}">
                      <a16:creationId xmlns:a16="http://schemas.microsoft.com/office/drawing/2014/main" id="{F88DE04A-4641-4AC5-922E-6BC87F0D07A2}"/>
                    </a:ext>
                  </a:extLst>
                </p:cNvPr>
                <p:cNvPicPr/>
                <p:nvPr/>
              </p:nvPicPr>
              <p:blipFill>
                <a:blip r:embed="rId42"/>
                <a:stretch>
                  <a:fillRect/>
                </a:stretch>
              </p:blipFill>
              <p:spPr>
                <a:xfrm>
                  <a:off x="4753234" y="1676726"/>
                  <a:ext cx="1483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7828B153-5DB4-480C-950A-AF3FA4C82659}"/>
                    </a:ext>
                  </a:extLst>
                </p14:cNvPr>
                <p14:cNvContentPartPr/>
                <p14:nvPr/>
              </p14:nvContentPartPr>
              <p14:xfrm>
                <a:off x="4724794" y="1830446"/>
                <a:ext cx="180720" cy="26640"/>
              </p14:xfrm>
            </p:contentPart>
          </mc:Choice>
          <mc:Fallback xmlns="">
            <p:pic>
              <p:nvPicPr>
                <p:cNvPr id="28" name="Ink 27">
                  <a:extLst>
                    <a:ext uri="{FF2B5EF4-FFF2-40B4-BE49-F238E27FC236}">
                      <a16:creationId xmlns:a16="http://schemas.microsoft.com/office/drawing/2014/main" id="{7828B153-5DB4-480C-950A-AF3FA4C82659}"/>
                    </a:ext>
                  </a:extLst>
                </p:cNvPr>
                <p:cNvPicPr/>
                <p:nvPr/>
              </p:nvPicPr>
              <p:blipFill>
                <a:blip r:embed="rId44"/>
                <a:stretch>
                  <a:fillRect/>
                </a:stretch>
              </p:blipFill>
              <p:spPr>
                <a:xfrm>
                  <a:off x="4688794" y="1794446"/>
                  <a:ext cx="2523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FC9F73A8-251C-4CA3-9E37-673F1E5E14D3}"/>
                    </a:ext>
                  </a:extLst>
                </p14:cNvPr>
                <p14:cNvContentPartPr/>
                <p14:nvPr/>
              </p14:nvContentPartPr>
              <p14:xfrm>
                <a:off x="4896874" y="1942766"/>
                <a:ext cx="125640" cy="243000"/>
              </p14:xfrm>
            </p:contentPart>
          </mc:Choice>
          <mc:Fallback xmlns="">
            <p:pic>
              <p:nvPicPr>
                <p:cNvPr id="29" name="Ink 28">
                  <a:extLst>
                    <a:ext uri="{FF2B5EF4-FFF2-40B4-BE49-F238E27FC236}">
                      <a16:creationId xmlns:a16="http://schemas.microsoft.com/office/drawing/2014/main" id="{FC9F73A8-251C-4CA3-9E37-673F1E5E14D3}"/>
                    </a:ext>
                  </a:extLst>
                </p:cNvPr>
                <p:cNvPicPr/>
                <p:nvPr/>
              </p:nvPicPr>
              <p:blipFill>
                <a:blip r:embed="rId46"/>
                <a:stretch>
                  <a:fillRect/>
                </a:stretch>
              </p:blipFill>
              <p:spPr>
                <a:xfrm>
                  <a:off x="4861234" y="1906766"/>
                  <a:ext cx="1972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D0257630-DBC7-478F-86BF-AD6645B1B4EA}"/>
                    </a:ext>
                  </a:extLst>
                </p14:cNvPr>
                <p14:cNvContentPartPr/>
                <p14:nvPr/>
              </p14:nvContentPartPr>
              <p14:xfrm>
                <a:off x="5107114" y="1970486"/>
                <a:ext cx="194040" cy="177840"/>
              </p14:xfrm>
            </p:contentPart>
          </mc:Choice>
          <mc:Fallback xmlns="">
            <p:pic>
              <p:nvPicPr>
                <p:cNvPr id="30" name="Ink 29">
                  <a:extLst>
                    <a:ext uri="{FF2B5EF4-FFF2-40B4-BE49-F238E27FC236}">
                      <a16:creationId xmlns:a16="http://schemas.microsoft.com/office/drawing/2014/main" id="{D0257630-DBC7-478F-86BF-AD6645B1B4EA}"/>
                    </a:ext>
                  </a:extLst>
                </p:cNvPr>
                <p:cNvPicPr/>
                <p:nvPr/>
              </p:nvPicPr>
              <p:blipFill>
                <a:blip r:embed="rId48"/>
                <a:stretch>
                  <a:fillRect/>
                </a:stretch>
              </p:blipFill>
              <p:spPr>
                <a:xfrm>
                  <a:off x="5071474" y="1934846"/>
                  <a:ext cx="265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F0AE4469-E56D-40B8-BC86-FD623FBD0CE4}"/>
                    </a:ext>
                  </a:extLst>
                </p14:cNvPr>
                <p14:cNvContentPartPr/>
                <p14:nvPr/>
              </p14:nvContentPartPr>
              <p14:xfrm>
                <a:off x="5460994" y="1733606"/>
                <a:ext cx="63000" cy="377640"/>
              </p14:xfrm>
            </p:contentPart>
          </mc:Choice>
          <mc:Fallback xmlns="">
            <p:pic>
              <p:nvPicPr>
                <p:cNvPr id="31" name="Ink 30">
                  <a:extLst>
                    <a:ext uri="{FF2B5EF4-FFF2-40B4-BE49-F238E27FC236}">
                      <a16:creationId xmlns:a16="http://schemas.microsoft.com/office/drawing/2014/main" id="{F0AE4469-E56D-40B8-BC86-FD623FBD0CE4}"/>
                    </a:ext>
                  </a:extLst>
                </p:cNvPr>
                <p:cNvPicPr/>
                <p:nvPr/>
              </p:nvPicPr>
              <p:blipFill>
                <a:blip r:embed="rId50"/>
                <a:stretch>
                  <a:fillRect/>
                </a:stretch>
              </p:blipFill>
              <p:spPr>
                <a:xfrm>
                  <a:off x="5425354" y="1697966"/>
                  <a:ext cx="1346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2F8414F4-3154-4A97-B53F-532FD8347F49}"/>
                    </a:ext>
                  </a:extLst>
                </p14:cNvPr>
                <p14:cNvContentPartPr/>
                <p14:nvPr/>
              </p14:nvContentPartPr>
              <p14:xfrm>
                <a:off x="5370274" y="1882286"/>
                <a:ext cx="330120" cy="34560"/>
              </p14:xfrm>
            </p:contentPart>
          </mc:Choice>
          <mc:Fallback xmlns="">
            <p:pic>
              <p:nvPicPr>
                <p:cNvPr id="32" name="Ink 31">
                  <a:extLst>
                    <a:ext uri="{FF2B5EF4-FFF2-40B4-BE49-F238E27FC236}">
                      <a16:creationId xmlns:a16="http://schemas.microsoft.com/office/drawing/2014/main" id="{2F8414F4-3154-4A97-B53F-532FD8347F49}"/>
                    </a:ext>
                  </a:extLst>
                </p:cNvPr>
                <p:cNvPicPr/>
                <p:nvPr/>
              </p:nvPicPr>
              <p:blipFill>
                <a:blip r:embed="rId52"/>
                <a:stretch>
                  <a:fillRect/>
                </a:stretch>
              </p:blipFill>
              <p:spPr>
                <a:xfrm>
                  <a:off x="5334634" y="1846286"/>
                  <a:ext cx="401760" cy="106200"/>
                </a:xfrm>
                <a:prstGeom prst="rect">
                  <a:avLst/>
                </a:prstGeom>
              </p:spPr>
            </p:pic>
          </mc:Fallback>
        </mc:AlternateContent>
      </p:grpSp>
      <p:grpSp>
        <p:nvGrpSpPr>
          <p:cNvPr id="44" name="Group 43">
            <a:extLst>
              <a:ext uri="{FF2B5EF4-FFF2-40B4-BE49-F238E27FC236}">
                <a16:creationId xmlns:a16="http://schemas.microsoft.com/office/drawing/2014/main" id="{4886B929-3F7E-46A4-88E8-E57769DEC404}"/>
              </a:ext>
            </a:extLst>
          </p:cNvPr>
          <p:cNvGrpSpPr/>
          <p:nvPr/>
        </p:nvGrpSpPr>
        <p:grpSpPr>
          <a:xfrm>
            <a:off x="6081994" y="1625966"/>
            <a:ext cx="1331280" cy="581400"/>
            <a:chOff x="6081994" y="1625966"/>
            <a:chExt cx="1331280" cy="581400"/>
          </a:xfrm>
        </p:grpSpPr>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3E0CD8C5-383E-4178-8F0C-60F6A8F0CEEB}"/>
                    </a:ext>
                  </a:extLst>
                </p14:cNvPr>
                <p14:cNvContentPartPr/>
                <p14:nvPr/>
              </p14:nvContentPartPr>
              <p14:xfrm>
                <a:off x="6081994" y="1692206"/>
                <a:ext cx="208440" cy="383400"/>
              </p14:xfrm>
            </p:contentPart>
          </mc:Choice>
          <mc:Fallback xmlns="">
            <p:pic>
              <p:nvPicPr>
                <p:cNvPr id="34" name="Ink 33">
                  <a:extLst>
                    <a:ext uri="{FF2B5EF4-FFF2-40B4-BE49-F238E27FC236}">
                      <a16:creationId xmlns:a16="http://schemas.microsoft.com/office/drawing/2014/main" id="{3E0CD8C5-383E-4178-8F0C-60F6A8F0CEEB}"/>
                    </a:ext>
                  </a:extLst>
                </p:cNvPr>
                <p:cNvPicPr/>
                <p:nvPr/>
              </p:nvPicPr>
              <p:blipFill>
                <a:blip r:embed="rId54"/>
                <a:stretch>
                  <a:fillRect/>
                </a:stretch>
              </p:blipFill>
              <p:spPr>
                <a:xfrm>
                  <a:off x="6045994" y="1656566"/>
                  <a:ext cx="28008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BF9AB9D1-17CC-43AA-854B-586CCB87FF6F}"/>
                    </a:ext>
                  </a:extLst>
                </p14:cNvPr>
                <p14:cNvContentPartPr/>
                <p14:nvPr/>
              </p14:nvContentPartPr>
              <p14:xfrm>
                <a:off x="6311314" y="1903526"/>
                <a:ext cx="128160" cy="202320"/>
              </p14:xfrm>
            </p:contentPart>
          </mc:Choice>
          <mc:Fallback xmlns="">
            <p:pic>
              <p:nvPicPr>
                <p:cNvPr id="35" name="Ink 34">
                  <a:extLst>
                    <a:ext uri="{FF2B5EF4-FFF2-40B4-BE49-F238E27FC236}">
                      <a16:creationId xmlns:a16="http://schemas.microsoft.com/office/drawing/2014/main" id="{BF9AB9D1-17CC-43AA-854B-586CCB87FF6F}"/>
                    </a:ext>
                  </a:extLst>
                </p:cNvPr>
                <p:cNvPicPr/>
                <p:nvPr/>
              </p:nvPicPr>
              <p:blipFill>
                <a:blip r:embed="rId56"/>
                <a:stretch>
                  <a:fillRect/>
                </a:stretch>
              </p:blipFill>
              <p:spPr>
                <a:xfrm>
                  <a:off x="6275314" y="1867526"/>
                  <a:ext cx="199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C3BD931A-673B-44CB-B688-60566AD86BF1}"/>
                    </a:ext>
                  </a:extLst>
                </p14:cNvPr>
                <p14:cNvContentPartPr/>
                <p14:nvPr/>
              </p14:nvContentPartPr>
              <p14:xfrm>
                <a:off x="6524074" y="1953566"/>
                <a:ext cx="131400" cy="193680"/>
              </p14:xfrm>
            </p:contentPart>
          </mc:Choice>
          <mc:Fallback xmlns="">
            <p:pic>
              <p:nvPicPr>
                <p:cNvPr id="36" name="Ink 35">
                  <a:extLst>
                    <a:ext uri="{FF2B5EF4-FFF2-40B4-BE49-F238E27FC236}">
                      <a16:creationId xmlns:a16="http://schemas.microsoft.com/office/drawing/2014/main" id="{C3BD931A-673B-44CB-B688-60566AD86BF1}"/>
                    </a:ext>
                  </a:extLst>
                </p:cNvPr>
                <p:cNvPicPr/>
                <p:nvPr/>
              </p:nvPicPr>
              <p:blipFill>
                <a:blip r:embed="rId58"/>
                <a:stretch>
                  <a:fillRect/>
                </a:stretch>
              </p:blipFill>
              <p:spPr>
                <a:xfrm>
                  <a:off x="6488434" y="1917926"/>
                  <a:ext cx="2030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C1E6434F-12E5-465F-B20A-93F5970CA3CB}"/>
                    </a:ext>
                  </a:extLst>
                </p14:cNvPr>
                <p14:cNvContentPartPr/>
                <p14:nvPr/>
              </p14:nvContentPartPr>
              <p14:xfrm>
                <a:off x="6800194" y="1625966"/>
                <a:ext cx="231480" cy="581400"/>
              </p14:xfrm>
            </p:contentPart>
          </mc:Choice>
          <mc:Fallback xmlns="">
            <p:pic>
              <p:nvPicPr>
                <p:cNvPr id="37" name="Ink 36">
                  <a:extLst>
                    <a:ext uri="{FF2B5EF4-FFF2-40B4-BE49-F238E27FC236}">
                      <a16:creationId xmlns:a16="http://schemas.microsoft.com/office/drawing/2014/main" id="{C1E6434F-12E5-465F-B20A-93F5970CA3CB}"/>
                    </a:ext>
                  </a:extLst>
                </p:cNvPr>
                <p:cNvPicPr/>
                <p:nvPr/>
              </p:nvPicPr>
              <p:blipFill>
                <a:blip r:embed="rId60"/>
                <a:stretch>
                  <a:fillRect/>
                </a:stretch>
              </p:blipFill>
              <p:spPr>
                <a:xfrm>
                  <a:off x="6764554" y="1590326"/>
                  <a:ext cx="30312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54000140-87A9-493C-8354-E353AB8C8FDE}"/>
                    </a:ext>
                  </a:extLst>
                </p14:cNvPr>
                <p14:cNvContentPartPr/>
                <p14:nvPr/>
              </p14:nvContentPartPr>
              <p14:xfrm>
                <a:off x="6751954" y="1940246"/>
                <a:ext cx="207720" cy="55080"/>
              </p14:xfrm>
            </p:contentPart>
          </mc:Choice>
          <mc:Fallback xmlns="">
            <p:pic>
              <p:nvPicPr>
                <p:cNvPr id="38" name="Ink 37">
                  <a:extLst>
                    <a:ext uri="{FF2B5EF4-FFF2-40B4-BE49-F238E27FC236}">
                      <a16:creationId xmlns:a16="http://schemas.microsoft.com/office/drawing/2014/main" id="{54000140-87A9-493C-8354-E353AB8C8FDE}"/>
                    </a:ext>
                  </a:extLst>
                </p:cNvPr>
                <p:cNvPicPr/>
                <p:nvPr/>
              </p:nvPicPr>
              <p:blipFill>
                <a:blip r:embed="rId62"/>
                <a:stretch>
                  <a:fillRect/>
                </a:stretch>
              </p:blipFill>
              <p:spPr>
                <a:xfrm>
                  <a:off x="6716314" y="1904246"/>
                  <a:ext cx="279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01125E5C-84A6-4DC1-898B-26EB549ECB2F}"/>
                    </a:ext>
                  </a:extLst>
                </p14:cNvPr>
                <p14:cNvContentPartPr/>
                <p14:nvPr/>
              </p14:nvContentPartPr>
              <p14:xfrm>
                <a:off x="7141114" y="1807046"/>
                <a:ext cx="19800" cy="35280"/>
              </p14:xfrm>
            </p:contentPart>
          </mc:Choice>
          <mc:Fallback xmlns="">
            <p:pic>
              <p:nvPicPr>
                <p:cNvPr id="39" name="Ink 38">
                  <a:extLst>
                    <a:ext uri="{FF2B5EF4-FFF2-40B4-BE49-F238E27FC236}">
                      <a16:creationId xmlns:a16="http://schemas.microsoft.com/office/drawing/2014/main" id="{01125E5C-84A6-4DC1-898B-26EB549ECB2F}"/>
                    </a:ext>
                  </a:extLst>
                </p:cNvPr>
                <p:cNvPicPr/>
                <p:nvPr/>
              </p:nvPicPr>
              <p:blipFill>
                <a:blip r:embed="rId64"/>
                <a:stretch>
                  <a:fillRect/>
                </a:stretch>
              </p:blipFill>
              <p:spPr>
                <a:xfrm>
                  <a:off x="7105114" y="1771406"/>
                  <a:ext cx="91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A7D37E2C-3FCC-4116-B85C-EEEB7240B9E2}"/>
                    </a:ext>
                  </a:extLst>
                </p14:cNvPr>
                <p14:cNvContentPartPr/>
                <p14:nvPr/>
              </p14:nvContentPartPr>
              <p14:xfrm>
                <a:off x="7064074" y="1999286"/>
                <a:ext cx="29520" cy="141120"/>
              </p14:xfrm>
            </p:contentPart>
          </mc:Choice>
          <mc:Fallback xmlns="">
            <p:pic>
              <p:nvPicPr>
                <p:cNvPr id="40" name="Ink 39">
                  <a:extLst>
                    <a:ext uri="{FF2B5EF4-FFF2-40B4-BE49-F238E27FC236}">
                      <a16:creationId xmlns:a16="http://schemas.microsoft.com/office/drawing/2014/main" id="{A7D37E2C-3FCC-4116-B85C-EEEB7240B9E2}"/>
                    </a:ext>
                  </a:extLst>
                </p:cNvPr>
                <p:cNvPicPr/>
                <p:nvPr/>
              </p:nvPicPr>
              <p:blipFill>
                <a:blip r:embed="rId66"/>
                <a:stretch>
                  <a:fillRect/>
                </a:stretch>
              </p:blipFill>
              <p:spPr>
                <a:xfrm>
                  <a:off x="7028074" y="1963646"/>
                  <a:ext cx="101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D757672A-B593-4751-84B7-3D9E7F6DC105}"/>
                    </a:ext>
                  </a:extLst>
                </p14:cNvPr>
                <p14:cNvContentPartPr/>
                <p14:nvPr/>
              </p14:nvContentPartPr>
              <p14:xfrm>
                <a:off x="7225714" y="1981286"/>
                <a:ext cx="118800" cy="124200"/>
              </p14:xfrm>
            </p:contentPart>
          </mc:Choice>
          <mc:Fallback xmlns="">
            <p:pic>
              <p:nvPicPr>
                <p:cNvPr id="41" name="Ink 40">
                  <a:extLst>
                    <a:ext uri="{FF2B5EF4-FFF2-40B4-BE49-F238E27FC236}">
                      <a16:creationId xmlns:a16="http://schemas.microsoft.com/office/drawing/2014/main" id="{D757672A-B593-4751-84B7-3D9E7F6DC105}"/>
                    </a:ext>
                  </a:extLst>
                </p:cNvPr>
                <p:cNvPicPr/>
                <p:nvPr/>
              </p:nvPicPr>
              <p:blipFill>
                <a:blip r:embed="rId68"/>
                <a:stretch>
                  <a:fillRect/>
                </a:stretch>
              </p:blipFill>
              <p:spPr>
                <a:xfrm>
                  <a:off x="7190074" y="1945646"/>
                  <a:ext cx="190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B6FC7F08-1C99-4174-9807-2578247F3971}"/>
                    </a:ext>
                  </a:extLst>
                </p14:cNvPr>
                <p14:cNvContentPartPr/>
                <p14:nvPr/>
              </p14:nvContentPartPr>
              <p14:xfrm>
                <a:off x="7264954" y="1920446"/>
                <a:ext cx="148320" cy="235080"/>
              </p14:xfrm>
            </p:contentPart>
          </mc:Choice>
          <mc:Fallback xmlns="">
            <p:pic>
              <p:nvPicPr>
                <p:cNvPr id="42" name="Ink 41">
                  <a:extLst>
                    <a:ext uri="{FF2B5EF4-FFF2-40B4-BE49-F238E27FC236}">
                      <a16:creationId xmlns:a16="http://schemas.microsoft.com/office/drawing/2014/main" id="{B6FC7F08-1C99-4174-9807-2578247F3971}"/>
                    </a:ext>
                  </a:extLst>
                </p:cNvPr>
                <p:cNvPicPr/>
                <p:nvPr/>
              </p:nvPicPr>
              <p:blipFill>
                <a:blip r:embed="rId70"/>
                <a:stretch>
                  <a:fillRect/>
                </a:stretch>
              </p:blipFill>
              <p:spPr>
                <a:xfrm>
                  <a:off x="7228954" y="1884806"/>
                  <a:ext cx="21996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C6021CF6-EB3C-400F-9C56-5A67FE9C7F73}"/>
                  </a:ext>
                </a:extLst>
              </p14:cNvPr>
              <p14:cNvContentPartPr/>
              <p14:nvPr/>
            </p14:nvContentPartPr>
            <p14:xfrm>
              <a:off x="7654474" y="2062646"/>
              <a:ext cx="91080" cy="222840"/>
            </p14:xfrm>
          </p:contentPart>
        </mc:Choice>
        <mc:Fallback xmlns="">
          <p:pic>
            <p:nvPicPr>
              <p:cNvPr id="43" name="Ink 42">
                <a:extLst>
                  <a:ext uri="{FF2B5EF4-FFF2-40B4-BE49-F238E27FC236}">
                    <a16:creationId xmlns:a16="http://schemas.microsoft.com/office/drawing/2014/main" id="{C6021CF6-EB3C-400F-9C56-5A67FE9C7F73}"/>
                  </a:ext>
                </a:extLst>
              </p:cNvPr>
              <p:cNvPicPr/>
              <p:nvPr/>
            </p:nvPicPr>
            <p:blipFill>
              <a:blip r:embed="rId72"/>
              <a:stretch>
                <a:fillRect/>
              </a:stretch>
            </p:blipFill>
            <p:spPr>
              <a:xfrm>
                <a:off x="7618834" y="2026646"/>
                <a:ext cx="1627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ABFF5E2A-611F-4F10-83EE-EA39C11567C5}"/>
                  </a:ext>
                </a:extLst>
              </p14:cNvPr>
              <p14:cNvContentPartPr/>
              <p14:nvPr/>
            </p14:nvContentPartPr>
            <p14:xfrm>
              <a:off x="8025634" y="1843406"/>
              <a:ext cx="271800" cy="259560"/>
            </p14:xfrm>
          </p:contentPart>
        </mc:Choice>
        <mc:Fallback xmlns="">
          <p:pic>
            <p:nvPicPr>
              <p:cNvPr id="45" name="Ink 44">
                <a:extLst>
                  <a:ext uri="{FF2B5EF4-FFF2-40B4-BE49-F238E27FC236}">
                    <a16:creationId xmlns:a16="http://schemas.microsoft.com/office/drawing/2014/main" id="{ABFF5E2A-611F-4F10-83EE-EA39C11567C5}"/>
                  </a:ext>
                </a:extLst>
              </p:cNvPr>
              <p:cNvPicPr/>
              <p:nvPr/>
            </p:nvPicPr>
            <p:blipFill>
              <a:blip r:embed="rId74"/>
              <a:stretch>
                <a:fillRect/>
              </a:stretch>
            </p:blipFill>
            <p:spPr>
              <a:xfrm>
                <a:off x="7989994" y="1807406"/>
                <a:ext cx="343440" cy="331200"/>
              </a:xfrm>
              <a:prstGeom prst="rect">
                <a:avLst/>
              </a:prstGeom>
            </p:spPr>
          </p:pic>
        </mc:Fallback>
      </mc:AlternateContent>
      <p:grpSp>
        <p:nvGrpSpPr>
          <p:cNvPr id="55" name="Group 54">
            <a:extLst>
              <a:ext uri="{FF2B5EF4-FFF2-40B4-BE49-F238E27FC236}">
                <a16:creationId xmlns:a16="http://schemas.microsoft.com/office/drawing/2014/main" id="{26266518-80C2-474C-8C07-91407EED93C4}"/>
              </a:ext>
            </a:extLst>
          </p:cNvPr>
          <p:cNvGrpSpPr/>
          <p:nvPr/>
        </p:nvGrpSpPr>
        <p:grpSpPr>
          <a:xfrm>
            <a:off x="8741314" y="1686806"/>
            <a:ext cx="1771920" cy="413640"/>
            <a:chOff x="8741314" y="1686806"/>
            <a:chExt cx="1771920" cy="413640"/>
          </a:xfrm>
        </p:grpSpPr>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9EC34086-3F82-4B4D-9EC3-4541A0F29E49}"/>
                    </a:ext>
                  </a:extLst>
                </p14:cNvPr>
                <p14:cNvContentPartPr/>
                <p14:nvPr/>
              </p14:nvContentPartPr>
              <p14:xfrm>
                <a:off x="8741314" y="1686806"/>
                <a:ext cx="243000" cy="372240"/>
              </p14:xfrm>
            </p:contentPart>
          </mc:Choice>
          <mc:Fallback xmlns="">
            <p:pic>
              <p:nvPicPr>
                <p:cNvPr id="46" name="Ink 45">
                  <a:extLst>
                    <a:ext uri="{FF2B5EF4-FFF2-40B4-BE49-F238E27FC236}">
                      <a16:creationId xmlns:a16="http://schemas.microsoft.com/office/drawing/2014/main" id="{9EC34086-3F82-4B4D-9EC3-4541A0F29E49}"/>
                    </a:ext>
                  </a:extLst>
                </p:cNvPr>
                <p:cNvPicPr/>
                <p:nvPr/>
              </p:nvPicPr>
              <p:blipFill>
                <a:blip r:embed="rId76"/>
                <a:stretch>
                  <a:fillRect/>
                </a:stretch>
              </p:blipFill>
              <p:spPr>
                <a:xfrm>
                  <a:off x="8705674" y="1651166"/>
                  <a:ext cx="3146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995006C0-0FFF-467C-BF2C-8827897EF9E0}"/>
                    </a:ext>
                  </a:extLst>
                </p14:cNvPr>
                <p14:cNvContentPartPr/>
                <p14:nvPr/>
              </p14:nvContentPartPr>
              <p14:xfrm>
                <a:off x="9043354" y="1883726"/>
                <a:ext cx="174960" cy="216720"/>
              </p14:xfrm>
            </p:contentPart>
          </mc:Choice>
          <mc:Fallback xmlns="">
            <p:pic>
              <p:nvPicPr>
                <p:cNvPr id="47" name="Ink 46">
                  <a:extLst>
                    <a:ext uri="{FF2B5EF4-FFF2-40B4-BE49-F238E27FC236}">
                      <a16:creationId xmlns:a16="http://schemas.microsoft.com/office/drawing/2014/main" id="{995006C0-0FFF-467C-BF2C-8827897EF9E0}"/>
                    </a:ext>
                  </a:extLst>
                </p:cNvPr>
                <p:cNvPicPr/>
                <p:nvPr/>
              </p:nvPicPr>
              <p:blipFill>
                <a:blip r:embed="rId78"/>
                <a:stretch>
                  <a:fillRect/>
                </a:stretch>
              </p:blipFill>
              <p:spPr>
                <a:xfrm>
                  <a:off x="9007714" y="1847726"/>
                  <a:ext cx="246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E6316E6B-FC6A-479C-8A2B-79A181D32A39}"/>
                    </a:ext>
                  </a:extLst>
                </p14:cNvPr>
                <p14:cNvContentPartPr/>
                <p14:nvPr/>
              </p14:nvContentPartPr>
              <p14:xfrm>
                <a:off x="9342514" y="1850966"/>
                <a:ext cx="187920" cy="213840"/>
              </p14:xfrm>
            </p:contentPart>
          </mc:Choice>
          <mc:Fallback xmlns="">
            <p:pic>
              <p:nvPicPr>
                <p:cNvPr id="48" name="Ink 47">
                  <a:extLst>
                    <a:ext uri="{FF2B5EF4-FFF2-40B4-BE49-F238E27FC236}">
                      <a16:creationId xmlns:a16="http://schemas.microsoft.com/office/drawing/2014/main" id="{E6316E6B-FC6A-479C-8A2B-79A181D32A39}"/>
                    </a:ext>
                  </a:extLst>
                </p:cNvPr>
                <p:cNvPicPr/>
                <p:nvPr/>
              </p:nvPicPr>
              <p:blipFill>
                <a:blip r:embed="rId80"/>
                <a:stretch>
                  <a:fillRect/>
                </a:stretch>
              </p:blipFill>
              <p:spPr>
                <a:xfrm>
                  <a:off x="9306514" y="1814966"/>
                  <a:ext cx="259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DD7539C4-63A1-4462-906C-D8EDC3B8169D}"/>
                    </a:ext>
                  </a:extLst>
                </p14:cNvPr>
                <p14:cNvContentPartPr/>
                <p14:nvPr/>
              </p14:nvContentPartPr>
              <p14:xfrm>
                <a:off x="9582994" y="1789766"/>
                <a:ext cx="158760" cy="264600"/>
              </p14:xfrm>
            </p:contentPart>
          </mc:Choice>
          <mc:Fallback xmlns="">
            <p:pic>
              <p:nvPicPr>
                <p:cNvPr id="49" name="Ink 48">
                  <a:extLst>
                    <a:ext uri="{FF2B5EF4-FFF2-40B4-BE49-F238E27FC236}">
                      <a16:creationId xmlns:a16="http://schemas.microsoft.com/office/drawing/2014/main" id="{DD7539C4-63A1-4462-906C-D8EDC3B8169D}"/>
                    </a:ext>
                  </a:extLst>
                </p:cNvPr>
                <p:cNvPicPr/>
                <p:nvPr/>
              </p:nvPicPr>
              <p:blipFill>
                <a:blip r:embed="rId82"/>
                <a:stretch>
                  <a:fillRect/>
                </a:stretch>
              </p:blipFill>
              <p:spPr>
                <a:xfrm>
                  <a:off x="9547354" y="1753766"/>
                  <a:ext cx="230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5AF128F4-A1BF-408F-848A-C86820000266}"/>
                    </a:ext>
                  </a:extLst>
                </p14:cNvPr>
                <p14:cNvContentPartPr/>
                <p14:nvPr/>
              </p14:nvContentPartPr>
              <p14:xfrm>
                <a:off x="9938314" y="1705526"/>
                <a:ext cx="14760" cy="15840"/>
              </p14:xfrm>
            </p:contentPart>
          </mc:Choice>
          <mc:Fallback xmlns="">
            <p:pic>
              <p:nvPicPr>
                <p:cNvPr id="51" name="Ink 50">
                  <a:extLst>
                    <a:ext uri="{FF2B5EF4-FFF2-40B4-BE49-F238E27FC236}">
                      <a16:creationId xmlns:a16="http://schemas.microsoft.com/office/drawing/2014/main" id="{5AF128F4-A1BF-408F-848A-C86820000266}"/>
                    </a:ext>
                  </a:extLst>
                </p:cNvPr>
                <p:cNvPicPr/>
                <p:nvPr/>
              </p:nvPicPr>
              <p:blipFill>
                <a:blip r:embed="rId84"/>
                <a:stretch>
                  <a:fillRect/>
                </a:stretch>
              </p:blipFill>
              <p:spPr>
                <a:xfrm>
                  <a:off x="9902674" y="1669886"/>
                  <a:ext cx="86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FECB4F49-4B08-47AA-8C89-F22FD38D2FC9}"/>
                    </a:ext>
                  </a:extLst>
                </p14:cNvPr>
                <p14:cNvContentPartPr/>
                <p14:nvPr/>
              </p14:nvContentPartPr>
              <p14:xfrm>
                <a:off x="9899794" y="1929806"/>
                <a:ext cx="44280" cy="164880"/>
              </p14:xfrm>
            </p:contentPart>
          </mc:Choice>
          <mc:Fallback xmlns="">
            <p:pic>
              <p:nvPicPr>
                <p:cNvPr id="52" name="Ink 51">
                  <a:extLst>
                    <a:ext uri="{FF2B5EF4-FFF2-40B4-BE49-F238E27FC236}">
                      <a16:creationId xmlns:a16="http://schemas.microsoft.com/office/drawing/2014/main" id="{FECB4F49-4B08-47AA-8C89-F22FD38D2FC9}"/>
                    </a:ext>
                  </a:extLst>
                </p:cNvPr>
                <p:cNvPicPr/>
                <p:nvPr/>
              </p:nvPicPr>
              <p:blipFill>
                <a:blip r:embed="rId86"/>
                <a:stretch>
                  <a:fillRect/>
                </a:stretch>
              </p:blipFill>
              <p:spPr>
                <a:xfrm>
                  <a:off x="9863794" y="1893806"/>
                  <a:ext cx="115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E1D3EBCD-B380-4CEE-9292-AD87E700B7E6}"/>
                    </a:ext>
                  </a:extLst>
                </p14:cNvPr>
                <p14:cNvContentPartPr/>
                <p14:nvPr/>
              </p14:nvContentPartPr>
              <p14:xfrm>
                <a:off x="10076194" y="1913246"/>
                <a:ext cx="84960" cy="151920"/>
              </p14:xfrm>
            </p:contentPart>
          </mc:Choice>
          <mc:Fallback xmlns="">
            <p:pic>
              <p:nvPicPr>
                <p:cNvPr id="53" name="Ink 52">
                  <a:extLst>
                    <a:ext uri="{FF2B5EF4-FFF2-40B4-BE49-F238E27FC236}">
                      <a16:creationId xmlns:a16="http://schemas.microsoft.com/office/drawing/2014/main" id="{E1D3EBCD-B380-4CEE-9292-AD87E700B7E6}"/>
                    </a:ext>
                  </a:extLst>
                </p:cNvPr>
                <p:cNvPicPr/>
                <p:nvPr/>
              </p:nvPicPr>
              <p:blipFill>
                <a:blip r:embed="rId88"/>
                <a:stretch>
                  <a:fillRect/>
                </a:stretch>
              </p:blipFill>
              <p:spPr>
                <a:xfrm>
                  <a:off x="10040194" y="1877246"/>
                  <a:ext cx="156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A63535D1-08DF-49A9-8703-6A5CA03A7729}"/>
                    </a:ext>
                  </a:extLst>
                </p14:cNvPr>
                <p14:cNvContentPartPr/>
                <p14:nvPr/>
              </p14:nvContentPartPr>
              <p14:xfrm>
                <a:off x="10303714" y="1910366"/>
                <a:ext cx="209520" cy="175320"/>
              </p14:xfrm>
            </p:contentPart>
          </mc:Choice>
          <mc:Fallback xmlns="">
            <p:pic>
              <p:nvPicPr>
                <p:cNvPr id="54" name="Ink 53">
                  <a:extLst>
                    <a:ext uri="{FF2B5EF4-FFF2-40B4-BE49-F238E27FC236}">
                      <a16:creationId xmlns:a16="http://schemas.microsoft.com/office/drawing/2014/main" id="{A63535D1-08DF-49A9-8703-6A5CA03A7729}"/>
                    </a:ext>
                  </a:extLst>
                </p:cNvPr>
                <p:cNvPicPr/>
                <p:nvPr/>
              </p:nvPicPr>
              <p:blipFill>
                <a:blip r:embed="rId90"/>
                <a:stretch>
                  <a:fillRect/>
                </a:stretch>
              </p:blipFill>
              <p:spPr>
                <a:xfrm>
                  <a:off x="10267714" y="1874726"/>
                  <a:ext cx="281160" cy="246960"/>
                </a:xfrm>
                <a:prstGeom prst="rect">
                  <a:avLst/>
                </a:prstGeom>
              </p:spPr>
            </p:pic>
          </mc:Fallback>
        </mc:AlternateContent>
      </p:grpSp>
      <p:grpSp>
        <p:nvGrpSpPr>
          <p:cNvPr id="58" name="Group 57">
            <a:extLst>
              <a:ext uri="{FF2B5EF4-FFF2-40B4-BE49-F238E27FC236}">
                <a16:creationId xmlns:a16="http://schemas.microsoft.com/office/drawing/2014/main" id="{734843E7-B087-4E38-AA1C-8F88A7D61566}"/>
              </a:ext>
            </a:extLst>
          </p:cNvPr>
          <p:cNvGrpSpPr/>
          <p:nvPr/>
        </p:nvGrpSpPr>
        <p:grpSpPr>
          <a:xfrm>
            <a:off x="2326834" y="3178286"/>
            <a:ext cx="752760" cy="477000"/>
            <a:chOff x="2326834" y="3178286"/>
            <a:chExt cx="752760" cy="477000"/>
          </a:xfrm>
        </p:grpSpPr>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12DABBE6-3120-4A8A-89BF-8E6DC4F0076C}"/>
                    </a:ext>
                  </a:extLst>
                </p14:cNvPr>
                <p14:cNvContentPartPr/>
                <p14:nvPr/>
              </p14:nvContentPartPr>
              <p14:xfrm>
                <a:off x="2326834" y="3178286"/>
                <a:ext cx="265320" cy="415800"/>
              </p14:xfrm>
            </p:contentPart>
          </mc:Choice>
          <mc:Fallback xmlns="">
            <p:pic>
              <p:nvPicPr>
                <p:cNvPr id="56" name="Ink 55">
                  <a:extLst>
                    <a:ext uri="{FF2B5EF4-FFF2-40B4-BE49-F238E27FC236}">
                      <a16:creationId xmlns:a16="http://schemas.microsoft.com/office/drawing/2014/main" id="{12DABBE6-3120-4A8A-89BF-8E6DC4F0076C}"/>
                    </a:ext>
                  </a:extLst>
                </p:cNvPr>
                <p:cNvPicPr/>
                <p:nvPr/>
              </p:nvPicPr>
              <p:blipFill>
                <a:blip r:embed="rId92"/>
                <a:stretch>
                  <a:fillRect/>
                </a:stretch>
              </p:blipFill>
              <p:spPr>
                <a:xfrm>
                  <a:off x="2290834" y="3142286"/>
                  <a:ext cx="336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ED9C426A-61EC-483D-A08F-D42D884B47B8}"/>
                    </a:ext>
                  </a:extLst>
                </p14:cNvPr>
                <p14:cNvContentPartPr/>
                <p14:nvPr/>
              </p14:nvContentPartPr>
              <p14:xfrm>
                <a:off x="2801674" y="3271886"/>
                <a:ext cx="277920" cy="383400"/>
              </p14:xfrm>
            </p:contentPart>
          </mc:Choice>
          <mc:Fallback xmlns="">
            <p:pic>
              <p:nvPicPr>
                <p:cNvPr id="57" name="Ink 56">
                  <a:extLst>
                    <a:ext uri="{FF2B5EF4-FFF2-40B4-BE49-F238E27FC236}">
                      <a16:creationId xmlns:a16="http://schemas.microsoft.com/office/drawing/2014/main" id="{ED9C426A-61EC-483D-A08F-D42D884B47B8}"/>
                    </a:ext>
                  </a:extLst>
                </p:cNvPr>
                <p:cNvPicPr/>
                <p:nvPr/>
              </p:nvPicPr>
              <p:blipFill>
                <a:blip r:embed="rId94"/>
                <a:stretch>
                  <a:fillRect/>
                </a:stretch>
              </p:blipFill>
              <p:spPr>
                <a:xfrm>
                  <a:off x="2765674" y="3236246"/>
                  <a:ext cx="349560" cy="45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36AF1D7E-C554-41A0-A79B-93DFE171F4B6}"/>
                  </a:ext>
                </a:extLst>
              </p14:cNvPr>
              <p14:cNvContentPartPr/>
              <p14:nvPr/>
            </p14:nvContentPartPr>
            <p14:xfrm>
              <a:off x="4103074" y="3239486"/>
              <a:ext cx="239040" cy="655920"/>
            </p14:xfrm>
          </p:contentPart>
        </mc:Choice>
        <mc:Fallback xmlns="">
          <p:pic>
            <p:nvPicPr>
              <p:cNvPr id="60" name="Ink 59">
                <a:extLst>
                  <a:ext uri="{FF2B5EF4-FFF2-40B4-BE49-F238E27FC236}">
                    <a16:creationId xmlns:a16="http://schemas.microsoft.com/office/drawing/2014/main" id="{36AF1D7E-C554-41A0-A79B-93DFE171F4B6}"/>
                  </a:ext>
                </a:extLst>
              </p:cNvPr>
              <p:cNvPicPr/>
              <p:nvPr/>
            </p:nvPicPr>
            <p:blipFill>
              <a:blip r:embed="rId96"/>
              <a:stretch>
                <a:fillRect/>
              </a:stretch>
            </p:blipFill>
            <p:spPr>
              <a:xfrm>
                <a:off x="4067074" y="3203846"/>
                <a:ext cx="31068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Ink 60">
                <a:extLst>
                  <a:ext uri="{FF2B5EF4-FFF2-40B4-BE49-F238E27FC236}">
                    <a16:creationId xmlns:a16="http://schemas.microsoft.com/office/drawing/2014/main" id="{C899E221-7337-44EE-A94F-911473C85F37}"/>
                  </a:ext>
                </a:extLst>
              </p14:cNvPr>
              <p14:cNvContentPartPr/>
              <p14:nvPr/>
            </p14:nvContentPartPr>
            <p14:xfrm>
              <a:off x="4521034" y="3220766"/>
              <a:ext cx="251640" cy="286920"/>
            </p14:xfrm>
          </p:contentPart>
        </mc:Choice>
        <mc:Fallback xmlns="">
          <p:pic>
            <p:nvPicPr>
              <p:cNvPr id="61" name="Ink 60">
                <a:extLst>
                  <a:ext uri="{FF2B5EF4-FFF2-40B4-BE49-F238E27FC236}">
                    <a16:creationId xmlns:a16="http://schemas.microsoft.com/office/drawing/2014/main" id="{C899E221-7337-44EE-A94F-911473C85F37}"/>
                  </a:ext>
                </a:extLst>
              </p:cNvPr>
              <p:cNvPicPr/>
              <p:nvPr/>
            </p:nvPicPr>
            <p:blipFill>
              <a:blip r:embed="rId98"/>
              <a:stretch>
                <a:fillRect/>
              </a:stretch>
            </p:blipFill>
            <p:spPr>
              <a:xfrm>
                <a:off x="4485394" y="3184766"/>
                <a:ext cx="323280" cy="358560"/>
              </a:xfrm>
              <a:prstGeom prst="rect">
                <a:avLst/>
              </a:prstGeom>
            </p:spPr>
          </p:pic>
        </mc:Fallback>
      </mc:AlternateContent>
      <p:grpSp>
        <p:nvGrpSpPr>
          <p:cNvPr id="73" name="Group 72">
            <a:extLst>
              <a:ext uri="{FF2B5EF4-FFF2-40B4-BE49-F238E27FC236}">
                <a16:creationId xmlns:a16="http://schemas.microsoft.com/office/drawing/2014/main" id="{6230E2E9-7071-4809-8CFD-834CED01395C}"/>
              </a:ext>
            </a:extLst>
          </p:cNvPr>
          <p:cNvGrpSpPr/>
          <p:nvPr/>
        </p:nvGrpSpPr>
        <p:grpSpPr>
          <a:xfrm>
            <a:off x="4947994" y="2931686"/>
            <a:ext cx="2072880" cy="585360"/>
            <a:chOff x="4947994" y="2931686"/>
            <a:chExt cx="2072880" cy="585360"/>
          </a:xfrm>
        </p:grpSpPr>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0B1D0085-AFA5-42C4-95C4-3A20DCB21A5E}"/>
                    </a:ext>
                  </a:extLst>
                </p14:cNvPr>
                <p14:cNvContentPartPr/>
                <p14:nvPr/>
              </p14:nvContentPartPr>
              <p14:xfrm>
                <a:off x="4947994" y="3228686"/>
                <a:ext cx="267480" cy="288360"/>
              </p14:xfrm>
            </p:contentPart>
          </mc:Choice>
          <mc:Fallback xmlns="">
            <p:pic>
              <p:nvPicPr>
                <p:cNvPr id="65" name="Ink 64">
                  <a:extLst>
                    <a:ext uri="{FF2B5EF4-FFF2-40B4-BE49-F238E27FC236}">
                      <a16:creationId xmlns:a16="http://schemas.microsoft.com/office/drawing/2014/main" id="{0B1D0085-AFA5-42C4-95C4-3A20DCB21A5E}"/>
                    </a:ext>
                  </a:extLst>
                </p:cNvPr>
                <p:cNvPicPr/>
                <p:nvPr/>
              </p:nvPicPr>
              <p:blipFill>
                <a:blip r:embed="rId100"/>
                <a:stretch>
                  <a:fillRect/>
                </a:stretch>
              </p:blipFill>
              <p:spPr>
                <a:xfrm>
                  <a:off x="4912354" y="3192686"/>
                  <a:ext cx="339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66FEB559-32BC-4499-B053-FF1E3953DF77}"/>
                    </a:ext>
                  </a:extLst>
                </p14:cNvPr>
                <p14:cNvContentPartPr/>
                <p14:nvPr/>
              </p14:nvContentPartPr>
              <p14:xfrm>
                <a:off x="5318434" y="3253886"/>
                <a:ext cx="140040" cy="194760"/>
              </p14:xfrm>
            </p:contentPart>
          </mc:Choice>
          <mc:Fallback xmlns="">
            <p:pic>
              <p:nvPicPr>
                <p:cNvPr id="66" name="Ink 65">
                  <a:extLst>
                    <a:ext uri="{FF2B5EF4-FFF2-40B4-BE49-F238E27FC236}">
                      <a16:creationId xmlns:a16="http://schemas.microsoft.com/office/drawing/2014/main" id="{66FEB559-32BC-4499-B053-FF1E3953DF77}"/>
                    </a:ext>
                  </a:extLst>
                </p:cNvPr>
                <p:cNvPicPr/>
                <p:nvPr/>
              </p:nvPicPr>
              <p:blipFill>
                <a:blip r:embed="rId102"/>
                <a:stretch>
                  <a:fillRect/>
                </a:stretch>
              </p:blipFill>
              <p:spPr>
                <a:xfrm>
                  <a:off x="5282794" y="3217886"/>
                  <a:ext cx="211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Ink 66">
                  <a:extLst>
                    <a:ext uri="{FF2B5EF4-FFF2-40B4-BE49-F238E27FC236}">
                      <a16:creationId xmlns:a16="http://schemas.microsoft.com/office/drawing/2014/main" id="{D0E11E24-B0B7-46DA-A214-826C142D91A7}"/>
                    </a:ext>
                  </a:extLst>
                </p14:cNvPr>
                <p14:cNvContentPartPr/>
                <p14:nvPr/>
              </p14:nvContentPartPr>
              <p14:xfrm>
                <a:off x="5527954" y="3250646"/>
                <a:ext cx="225720" cy="263160"/>
              </p14:xfrm>
            </p:contentPart>
          </mc:Choice>
          <mc:Fallback xmlns="">
            <p:pic>
              <p:nvPicPr>
                <p:cNvPr id="67" name="Ink 66">
                  <a:extLst>
                    <a:ext uri="{FF2B5EF4-FFF2-40B4-BE49-F238E27FC236}">
                      <a16:creationId xmlns:a16="http://schemas.microsoft.com/office/drawing/2014/main" id="{D0E11E24-B0B7-46DA-A214-826C142D91A7}"/>
                    </a:ext>
                  </a:extLst>
                </p:cNvPr>
                <p:cNvPicPr/>
                <p:nvPr/>
              </p:nvPicPr>
              <p:blipFill>
                <a:blip r:embed="rId104"/>
                <a:stretch>
                  <a:fillRect/>
                </a:stretch>
              </p:blipFill>
              <p:spPr>
                <a:xfrm>
                  <a:off x="5491954" y="3214646"/>
                  <a:ext cx="2973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Ink 67">
                  <a:extLst>
                    <a:ext uri="{FF2B5EF4-FFF2-40B4-BE49-F238E27FC236}">
                      <a16:creationId xmlns:a16="http://schemas.microsoft.com/office/drawing/2014/main" id="{DFBFBC28-6897-4FA7-A2E2-125AC916A2F3}"/>
                    </a:ext>
                  </a:extLst>
                </p14:cNvPr>
                <p14:cNvContentPartPr/>
                <p14:nvPr/>
              </p14:nvContentPartPr>
              <p14:xfrm>
                <a:off x="5863114" y="3248126"/>
                <a:ext cx="175680" cy="235080"/>
              </p14:xfrm>
            </p:contentPart>
          </mc:Choice>
          <mc:Fallback xmlns="">
            <p:pic>
              <p:nvPicPr>
                <p:cNvPr id="68" name="Ink 67">
                  <a:extLst>
                    <a:ext uri="{FF2B5EF4-FFF2-40B4-BE49-F238E27FC236}">
                      <a16:creationId xmlns:a16="http://schemas.microsoft.com/office/drawing/2014/main" id="{DFBFBC28-6897-4FA7-A2E2-125AC916A2F3}"/>
                    </a:ext>
                  </a:extLst>
                </p:cNvPr>
                <p:cNvPicPr/>
                <p:nvPr/>
              </p:nvPicPr>
              <p:blipFill>
                <a:blip r:embed="rId106"/>
                <a:stretch>
                  <a:fillRect/>
                </a:stretch>
              </p:blipFill>
              <p:spPr>
                <a:xfrm>
                  <a:off x="5827474" y="3212126"/>
                  <a:ext cx="2473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FECDBC17-C66C-473E-89A8-27910F3F256B}"/>
                    </a:ext>
                  </a:extLst>
                </p14:cNvPr>
                <p14:cNvContentPartPr/>
                <p14:nvPr/>
              </p14:nvContentPartPr>
              <p14:xfrm>
                <a:off x="6295114" y="2931686"/>
                <a:ext cx="51480" cy="487800"/>
              </p14:xfrm>
            </p:contentPart>
          </mc:Choice>
          <mc:Fallback xmlns="">
            <p:pic>
              <p:nvPicPr>
                <p:cNvPr id="69" name="Ink 68">
                  <a:extLst>
                    <a:ext uri="{FF2B5EF4-FFF2-40B4-BE49-F238E27FC236}">
                      <a16:creationId xmlns:a16="http://schemas.microsoft.com/office/drawing/2014/main" id="{FECDBC17-C66C-473E-89A8-27910F3F256B}"/>
                    </a:ext>
                  </a:extLst>
                </p:cNvPr>
                <p:cNvPicPr/>
                <p:nvPr/>
              </p:nvPicPr>
              <p:blipFill>
                <a:blip r:embed="rId108"/>
                <a:stretch>
                  <a:fillRect/>
                </a:stretch>
              </p:blipFill>
              <p:spPr>
                <a:xfrm>
                  <a:off x="6259474" y="2896046"/>
                  <a:ext cx="1231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ACE8FD5B-DCE4-4DFD-8470-405070169608}"/>
                    </a:ext>
                  </a:extLst>
                </p14:cNvPr>
                <p14:cNvContentPartPr/>
                <p14:nvPr/>
              </p14:nvContentPartPr>
              <p14:xfrm>
                <a:off x="6222394" y="3087566"/>
                <a:ext cx="206640" cy="11160"/>
              </p14:xfrm>
            </p:contentPart>
          </mc:Choice>
          <mc:Fallback xmlns="">
            <p:pic>
              <p:nvPicPr>
                <p:cNvPr id="70" name="Ink 69">
                  <a:extLst>
                    <a:ext uri="{FF2B5EF4-FFF2-40B4-BE49-F238E27FC236}">
                      <a16:creationId xmlns:a16="http://schemas.microsoft.com/office/drawing/2014/main" id="{ACE8FD5B-DCE4-4DFD-8470-405070169608}"/>
                    </a:ext>
                  </a:extLst>
                </p:cNvPr>
                <p:cNvPicPr/>
                <p:nvPr/>
              </p:nvPicPr>
              <p:blipFill>
                <a:blip r:embed="rId110"/>
                <a:stretch>
                  <a:fillRect/>
                </a:stretch>
              </p:blipFill>
              <p:spPr>
                <a:xfrm>
                  <a:off x="6186754" y="3051566"/>
                  <a:ext cx="278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Ink 70">
                  <a:extLst>
                    <a:ext uri="{FF2B5EF4-FFF2-40B4-BE49-F238E27FC236}">
                      <a16:creationId xmlns:a16="http://schemas.microsoft.com/office/drawing/2014/main" id="{38C70EE1-A7AD-4BFA-A28A-26C95F659A08}"/>
                    </a:ext>
                  </a:extLst>
                </p14:cNvPr>
                <p14:cNvContentPartPr/>
                <p14:nvPr/>
              </p14:nvContentPartPr>
              <p14:xfrm>
                <a:off x="6481594" y="3209966"/>
                <a:ext cx="214920" cy="198360"/>
              </p14:xfrm>
            </p:contentPart>
          </mc:Choice>
          <mc:Fallback xmlns="">
            <p:pic>
              <p:nvPicPr>
                <p:cNvPr id="71" name="Ink 70">
                  <a:extLst>
                    <a:ext uri="{FF2B5EF4-FFF2-40B4-BE49-F238E27FC236}">
                      <a16:creationId xmlns:a16="http://schemas.microsoft.com/office/drawing/2014/main" id="{38C70EE1-A7AD-4BFA-A28A-26C95F659A08}"/>
                    </a:ext>
                  </a:extLst>
                </p:cNvPr>
                <p:cNvPicPr/>
                <p:nvPr/>
              </p:nvPicPr>
              <p:blipFill>
                <a:blip r:embed="rId112"/>
                <a:stretch>
                  <a:fillRect/>
                </a:stretch>
              </p:blipFill>
              <p:spPr>
                <a:xfrm>
                  <a:off x="6445954" y="3173966"/>
                  <a:ext cx="286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Ink 71">
                  <a:extLst>
                    <a:ext uri="{FF2B5EF4-FFF2-40B4-BE49-F238E27FC236}">
                      <a16:creationId xmlns:a16="http://schemas.microsoft.com/office/drawing/2014/main" id="{2EDB8D1C-4517-432A-B6B3-FD00ECA93B21}"/>
                    </a:ext>
                  </a:extLst>
                </p14:cNvPr>
                <p14:cNvContentPartPr/>
                <p14:nvPr/>
              </p14:nvContentPartPr>
              <p14:xfrm>
                <a:off x="6820714" y="3179006"/>
                <a:ext cx="200160" cy="255240"/>
              </p14:xfrm>
            </p:contentPart>
          </mc:Choice>
          <mc:Fallback xmlns="">
            <p:pic>
              <p:nvPicPr>
                <p:cNvPr id="72" name="Ink 71">
                  <a:extLst>
                    <a:ext uri="{FF2B5EF4-FFF2-40B4-BE49-F238E27FC236}">
                      <a16:creationId xmlns:a16="http://schemas.microsoft.com/office/drawing/2014/main" id="{2EDB8D1C-4517-432A-B6B3-FD00ECA93B21}"/>
                    </a:ext>
                  </a:extLst>
                </p:cNvPr>
                <p:cNvPicPr/>
                <p:nvPr/>
              </p:nvPicPr>
              <p:blipFill>
                <a:blip r:embed="rId114"/>
                <a:stretch>
                  <a:fillRect/>
                </a:stretch>
              </p:blipFill>
              <p:spPr>
                <a:xfrm>
                  <a:off x="6785074" y="3143366"/>
                  <a:ext cx="271800" cy="326880"/>
                </a:xfrm>
                <a:prstGeom prst="rect">
                  <a:avLst/>
                </a:prstGeom>
              </p:spPr>
            </p:pic>
          </mc:Fallback>
        </mc:AlternateContent>
      </p:grpSp>
      <p:grpSp>
        <p:nvGrpSpPr>
          <p:cNvPr id="76" name="Group 75">
            <a:extLst>
              <a:ext uri="{FF2B5EF4-FFF2-40B4-BE49-F238E27FC236}">
                <a16:creationId xmlns:a16="http://schemas.microsoft.com/office/drawing/2014/main" id="{E99C87C6-9E9D-4BA2-A19A-06091E179ADA}"/>
              </a:ext>
            </a:extLst>
          </p:cNvPr>
          <p:cNvGrpSpPr/>
          <p:nvPr/>
        </p:nvGrpSpPr>
        <p:grpSpPr>
          <a:xfrm>
            <a:off x="7564834" y="3190526"/>
            <a:ext cx="610200" cy="289440"/>
            <a:chOff x="7564834" y="3190526"/>
            <a:chExt cx="610200" cy="289440"/>
          </a:xfrm>
        </p:grpSpPr>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A06D6FB3-AA4A-4AD0-ADA7-B5D44946B2BF}"/>
                    </a:ext>
                  </a:extLst>
                </p14:cNvPr>
                <p14:cNvContentPartPr/>
                <p14:nvPr/>
              </p14:nvContentPartPr>
              <p14:xfrm>
                <a:off x="7564834" y="3225806"/>
                <a:ext cx="208440" cy="254160"/>
              </p14:xfrm>
            </p:contentPart>
          </mc:Choice>
          <mc:Fallback xmlns="">
            <p:pic>
              <p:nvPicPr>
                <p:cNvPr id="74" name="Ink 73">
                  <a:extLst>
                    <a:ext uri="{FF2B5EF4-FFF2-40B4-BE49-F238E27FC236}">
                      <a16:creationId xmlns:a16="http://schemas.microsoft.com/office/drawing/2014/main" id="{A06D6FB3-AA4A-4AD0-ADA7-B5D44946B2BF}"/>
                    </a:ext>
                  </a:extLst>
                </p:cNvPr>
                <p:cNvPicPr/>
                <p:nvPr/>
              </p:nvPicPr>
              <p:blipFill>
                <a:blip r:embed="rId116"/>
                <a:stretch>
                  <a:fillRect/>
                </a:stretch>
              </p:blipFill>
              <p:spPr>
                <a:xfrm>
                  <a:off x="7528834" y="3189806"/>
                  <a:ext cx="2800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418DA07D-26EA-44E0-B7B2-4C091EF9E699}"/>
                    </a:ext>
                  </a:extLst>
                </p14:cNvPr>
                <p14:cNvContentPartPr/>
                <p14:nvPr/>
              </p14:nvContentPartPr>
              <p14:xfrm>
                <a:off x="7965514" y="3190526"/>
                <a:ext cx="209520" cy="259560"/>
              </p14:xfrm>
            </p:contentPart>
          </mc:Choice>
          <mc:Fallback xmlns="">
            <p:pic>
              <p:nvPicPr>
                <p:cNvPr id="75" name="Ink 74">
                  <a:extLst>
                    <a:ext uri="{FF2B5EF4-FFF2-40B4-BE49-F238E27FC236}">
                      <a16:creationId xmlns:a16="http://schemas.microsoft.com/office/drawing/2014/main" id="{418DA07D-26EA-44E0-B7B2-4C091EF9E699}"/>
                    </a:ext>
                  </a:extLst>
                </p:cNvPr>
                <p:cNvPicPr/>
                <p:nvPr/>
              </p:nvPicPr>
              <p:blipFill>
                <a:blip r:embed="rId118"/>
                <a:stretch>
                  <a:fillRect/>
                </a:stretch>
              </p:blipFill>
              <p:spPr>
                <a:xfrm>
                  <a:off x="7929514" y="3154886"/>
                  <a:ext cx="281160" cy="331200"/>
                </a:xfrm>
                <a:prstGeom prst="rect">
                  <a:avLst/>
                </a:prstGeom>
              </p:spPr>
            </p:pic>
          </mc:Fallback>
        </mc:AlternateContent>
      </p:grpSp>
      <p:grpSp>
        <p:nvGrpSpPr>
          <p:cNvPr id="81" name="Group 80">
            <a:extLst>
              <a:ext uri="{FF2B5EF4-FFF2-40B4-BE49-F238E27FC236}">
                <a16:creationId xmlns:a16="http://schemas.microsoft.com/office/drawing/2014/main" id="{061AA94A-8E6E-41EB-929D-77D4BA3DE495}"/>
              </a:ext>
            </a:extLst>
          </p:cNvPr>
          <p:cNvGrpSpPr/>
          <p:nvPr/>
        </p:nvGrpSpPr>
        <p:grpSpPr>
          <a:xfrm>
            <a:off x="1719874" y="4161806"/>
            <a:ext cx="1483200" cy="664920"/>
            <a:chOff x="1719874" y="4161806"/>
            <a:chExt cx="1483200" cy="664920"/>
          </a:xfrm>
        </p:grpSpPr>
        <mc:AlternateContent xmlns:mc="http://schemas.openxmlformats.org/markup-compatibility/2006" xmlns:p14="http://schemas.microsoft.com/office/powerpoint/2010/main">
          <mc:Choice Requires="p14">
            <p:contentPart p14:bwMode="auto" r:id="rId119">
              <p14:nvContentPartPr>
                <p14:cNvPr id="77" name="Ink 76">
                  <a:extLst>
                    <a:ext uri="{FF2B5EF4-FFF2-40B4-BE49-F238E27FC236}">
                      <a16:creationId xmlns:a16="http://schemas.microsoft.com/office/drawing/2014/main" id="{B18D8DCB-C19C-4978-90F1-86DF75C20E9F}"/>
                    </a:ext>
                  </a:extLst>
                </p14:cNvPr>
                <p14:cNvContentPartPr/>
                <p14:nvPr/>
              </p14:nvContentPartPr>
              <p14:xfrm>
                <a:off x="1719874" y="4310846"/>
                <a:ext cx="431280" cy="488520"/>
              </p14:xfrm>
            </p:contentPart>
          </mc:Choice>
          <mc:Fallback xmlns="">
            <p:pic>
              <p:nvPicPr>
                <p:cNvPr id="77" name="Ink 76">
                  <a:extLst>
                    <a:ext uri="{FF2B5EF4-FFF2-40B4-BE49-F238E27FC236}">
                      <a16:creationId xmlns:a16="http://schemas.microsoft.com/office/drawing/2014/main" id="{B18D8DCB-C19C-4978-90F1-86DF75C20E9F}"/>
                    </a:ext>
                  </a:extLst>
                </p:cNvPr>
                <p:cNvPicPr/>
                <p:nvPr/>
              </p:nvPicPr>
              <p:blipFill>
                <a:blip r:embed="rId120"/>
                <a:stretch>
                  <a:fillRect/>
                </a:stretch>
              </p:blipFill>
              <p:spPr>
                <a:xfrm>
                  <a:off x="1683874" y="4275206"/>
                  <a:ext cx="5029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8" name="Ink 77">
                  <a:extLst>
                    <a:ext uri="{FF2B5EF4-FFF2-40B4-BE49-F238E27FC236}">
                      <a16:creationId xmlns:a16="http://schemas.microsoft.com/office/drawing/2014/main" id="{81AE4236-253D-4FBF-8FCE-2BAB010B55CE}"/>
                    </a:ext>
                  </a:extLst>
                </p14:cNvPr>
                <p14:cNvContentPartPr/>
                <p14:nvPr/>
              </p14:nvContentPartPr>
              <p14:xfrm>
                <a:off x="2301994" y="4161806"/>
                <a:ext cx="270720" cy="653400"/>
              </p14:xfrm>
            </p:contentPart>
          </mc:Choice>
          <mc:Fallback xmlns="">
            <p:pic>
              <p:nvPicPr>
                <p:cNvPr id="78" name="Ink 77">
                  <a:extLst>
                    <a:ext uri="{FF2B5EF4-FFF2-40B4-BE49-F238E27FC236}">
                      <a16:creationId xmlns:a16="http://schemas.microsoft.com/office/drawing/2014/main" id="{81AE4236-253D-4FBF-8FCE-2BAB010B55CE}"/>
                    </a:ext>
                  </a:extLst>
                </p:cNvPr>
                <p:cNvPicPr/>
                <p:nvPr/>
              </p:nvPicPr>
              <p:blipFill>
                <a:blip r:embed="rId122"/>
                <a:stretch>
                  <a:fillRect/>
                </a:stretch>
              </p:blipFill>
              <p:spPr>
                <a:xfrm>
                  <a:off x="2265994" y="4125806"/>
                  <a:ext cx="34236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Ink 78">
                  <a:extLst>
                    <a:ext uri="{FF2B5EF4-FFF2-40B4-BE49-F238E27FC236}">
                      <a16:creationId xmlns:a16="http://schemas.microsoft.com/office/drawing/2014/main" id="{33BF5797-1AC5-4EC3-BB15-F51CA03F1062}"/>
                    </a:ext>
                  </a:extLst>
                </p14:cNvPr>
                <p14:cNvContentPartPr/>
                <p14:nvPr/>
              </p14:nvContentPartPr>
              <p14:xfrm>
                <a:off x="2684314" y="4530806"/>
                <a:ext cx="172080" cy="295920"/>
              </p14:xfrm>
            </p:contentPart>
          </mc:Choice>
          <mc:Fallback xmlns="">
            <p:pic>
              <p:nvPicPr>
                <p:cNvPr id="79" name="Ink 78">
                  <a:extLst>
                    <a:ext uri="{FF2B5EF4-FFF2-40B4-BE49-F238E27FC236}">
                      <a16:creationId xmlns:a16="http://schemas.microsoft.com/office/drawing/2014/main" id="{33BF5797-1AC5-4EC3-BB15-F51CA03F1062}"/>
                    </a:ext>
                  </a:extLst>
                </p:cNvPr>
                <p:cNvPicPr/>
                <p:nvPr/>
              </p:nvPicPr>
              <p:blipFill>
                <a:blip r:embed="rId124"/>
                <a:stretch>
                  <a:fillRect/>
                </a:stretch>
              </p:blipFill>
              <p:spPr>
                <a:xfrm>
                  <a:off x="2648674" y="4494806"/>
                  <a:ext cx="2437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Ink 79">
                  <a:extLst>
                    <a:ext uri="{FF2B5EF4-FFF2-40B4-BE49-F238E27FC236}">
                      <a16:creationId xmlns:a16="http://schemas.microsoft.com/office/drawing/2014/main" id="{EC40BC1F-2959-4FDA-A6D7-52CBB37BF8AB}"/>
                    </a:ext>
                  </a:extLst>
                </p14:cNvPr>
                <p14:cNvContentPartPr/>
                <p14:nvPr/>
              </p14:nvContentPartPr>
              <p14:xfrm>
                <a:off x="2965834" y="4513166"/>
                <a:ext cx="237240" cy="298800"/>
              </p14:xfrm>
            </p:contentPart>
          </mc:Choice>
          <mc:Fallback xmlns="">
            <p:pic>
              <p:nvPicPr>
                <p:cNvPr id="80" name="Ink 79">
                  <a:extLst>
                    <a:ext uri="{FF2B5EF4-FFF2-40B4-BE49-F238E27FC236}">
                      <a16:creationId xmlns:a16="http://schemas.microsoft.com/office/drawing/2014/main" id="{EC40BC1F-2959-4FDA-A6D7-52CBB37BF8AB}"/>
                    </a:ext>
                  </a:extLst>
                </p:cNvPr>
                <p:cNvPicPr/>
                <p:nvPr/>
              </p:nvPicPr>
              <p:blipFill>
                <a:blip r:embed="rId126"/>
                <a:stretch>
                  <a:fillRect/>
                </a:stretch>
              </p:blipFill>
              <p:spPr>
                <a:xfrm>
                  <a:off x="2930194" y="4477526"/>
                  <a:ext cx="308880" cy="370440"/>
                </a:xfrm>
                <a:prstGeom prst="rect">
                  <a:avLst/>
                </a:prstGeom>
              </p:spPr>
            </p:pic>
          </mc:Fallback>
        </mc:AlternateContent>
      </p:grpSp>
      <p:grpSp>
        <p:nvGrpSpPr>
          <p:cNvPr id="91" name="Group 90">
            <a:extLst>
              <a:ext uri="{FF2B5EF4-FFF2-40B4-BE49-F238E27FC236}">
                <a16:creationId xmlns:a16="http://schemas.microsoft.com/office/drawing/2014/main" id="{6FE527DF-680A-4428-8E8A-F2BD86A76D51}"/>
              </a:ext>
            </a:extLst>
          </p:cNvPr>
          <p:cNvGrpSpPr/>
          <p:nvPr/>
        </p:nvGrpSpPr>
        <p:grpSpPr>
          <a:xfrm>
            <a:off x="3992194" y="4162526"/>
            <a:ext cx="2250720" cy="701640"/>
            <a:chOff x="3992194" y="4162526"/>
            <a:chExt cx="2250720" cy="701640"/>
          </a:xfrm>
        </p:grpSpPr>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FB61A4DD-FCD5-4C97-848A-A4191C516A8F}"/>
                    </a:ext>
                  </a:extLst>
                </p14:cNvPr>
                <p14:cNvContentPartPr/>
                <p14:nvPr/>
              </p14:nvContentPartPr>
              <p14:xfrm>
                <a:off x="3992194" y="4433246"/>
                <a:ext cx="160200" cy="313560"/>
              </p14:xfrm>
            </p:contentPart>
          </mc:Choice>
          <mc:Fallback xmlns="">
            <p:pic>
              <p:nvPicPr>
                <p:cNvPr id="82" name="Ink 81">
                  <a:extLst>
                    <a:ext uri="{FF2B5EF4-FFF2-40B4-BE49-F238E27FC236}">
                      <a16:creationId xmlns:a16="http://schemas.microsoft.com/office/drawing/2014/main" id="{FB61A4DD-FCD5-4C97-848A-A4191C516A8F}"/>
                    </a:ext>
                  </a:extLst>
                </p:cNvPr>
                <p:cNvPicPr/>
                <p:nvPr/>
              </p:nvPicPr>
              <p:blipFill>
                <a:blip r:embed="rId128"/>
                <a:stretch>
                  <a:fillRect/>
                </a:stretch>
              </p:blipFill>
              <p:spPr>
                <a:xfrm>
                  <a:off x="3956194" y="4397246"/>
                  <a:ext cx="2318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939475FA-C931-44BD-A775-2037EB80F7E2}"/>
                    </a:ext>
                  </a:extLst>
                </p14:cNvPr>
                <p14:cNvContentPartPr/>
                <p14:nvPr/>
              </p14:nvContentPartPr>
              <p14:xfrm>
                <a:off x="4209274" y="4487246"/>
                <a:ext cx="187920" cy="279720"/>
              </p14:xfrm>
            </p:contentPart>
          </mc:Choice>
          <mc:Fallback xmlns="">
            <p:pic>
              <p:nvPicPr>
                <p:cNvPr id="83" name="Ink 82">
                  <a:extLst>
                    <a:ext uri="{FF2B5EF4-FFF2-40B4-BE49-F238E27FC236}">
                      <a16:creationId xmlns:a16="http://schemas.microsoft.com/office/drawing/2014/main" id="{939475FA-C931-44BD-A775-2037EB80F7E2}"/>
                    </a:ext>
                  </a:extLst>
                </p:cNvPr>
                <p:cNvPicPr/>
                <p:nvPr/>
              </p:nvPicPr>
              <p:blipFill>
                <a:blip r:embed="rId130"/>
                <a:stretch>
                  <a:fillRect/>
                </a:stretch>
              </p:blipFill>
              <p:spPr>
                <a:xfrm>
                  <a:off x="4173274" y="4451246"/>
                  <a:ext cx="259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8228A309-CE9C-4195-9701-75271E2AFE5D}"/>
                    </a:ext>
                  </a:extLst>
                </p14:cNvPr>
                <p14:cNvContentPartPr/>
                <p14:nvPr/>
              </p14:nvContentPartPr>
              <p14:xfrm>
                <a:off x="4449034" y="4394366"/>
                <a:ext cx="240480" cy="469800"/>
              </p14:xfrm>
            </p:contentPart>
          </mc:Choice>
          <mc:Fallback xmlns="">
            <p:pic>
              <p:nvPicPr>
                <p:cNvPr id="84" name="Ink 83">
                  <a:extLst>
                    <a:ext uri="{FF2B5EF4-FFF2-40B4-BE49-F238E27FC236}">
                      <a16:creationId xmlns:a16="http://schemas.microsoft.com/office/drawing/2014/main" id="{8228A309-CE9C-4195-9701-75271E2AFE5D}"/>
                    </a:ext>
                  </a:extLst>
                </p:cNvPr>
                <p:cNvPicPr/>
                <p:nvPr/>
              </p:nvPicPr>
              <p:blipFill>
                <a:blip r:embed="rId132"/>
                <a:stretch>
                  <a:fillRect/>
                </a:stretch>
              </p:blipFill>
              <p:spPr>
                <a:xfrm>
                  <a:off x="4413034" y="4358366"/>
                  <a:ext cx="312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0F3AC118-2FDE-4119-91E6-89C989B2D836}"/>
                    </a:ext>
                  </a:extLst>
                </p14:cNvPr>
                <p14:cNvContentPartPr/>
                <p14:nvPr/>
              </p14:nvContentPartPr>
              <p14:xfrm>
                <a:off x="4859434" y="4162526"/>
                <a:ext cx="13680" cy="509760"/>
              </p14:xfrm>
            </p:contentPart>
          </mc:Choice>
          <mc:Fallback xmlns="">
            <p:pic>
              <p:nvPicPr>
                <p:cNvPr id="85" name="Ink 84">
                  <a:extLst>
                    <a:ext uri="{FF2B5EF4-FFF2-40B4-BE49-F238E27FC236}">
                      <a16:creationId xmlns:a16="http://schemas.microsoft.com/office/drawing/2014/main" id="{0F3AC118-2FDE-4119-91E6-89C989B2D836}"/>
                    </a:ext>
                  </a:extLst>
                </p:cNvPr>
                <p:cNvPicPr/>
                <p:nvPr/>
              </p:nvPicPr>
              <p:blipFill>
                <a:blip r:embed="rId134"/>
                <a:stretch>
                  <a:fillRect/>
                </a:stretch>
              </p:blipFill>
              <p:spPr>
                <a:xfrm>
                  <a:off x="4823434" y="4126886"/>
                  <a:ext cx="8532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2AD849F1-1C8A-4EBA-9A6B-BC05307195E4}"/>
                    </a:ext>
                  </a:extLst>
                </p14:cNvPr>
                <p14:cNvContentPartPr/>
                <p14:nvPr/>
              </p14:nvContentPartPr>
              <p14:xfrm>
                <a:off x="5102074" y="4219406"/>
                <a:ext cx="14760" cy="58680"/>
              </p14:xfrm>
            </p:contentPart>
          </mc:Choice>
          <mc:Fallback xmlns="">
            <p:pic>
              <p:nvPicPr>
                <p:cNvPr id="86" name="Ink 85">
                  <a:extLst>
                    <a:ext uri="{FF2B5EF4-FFF2-40B4-BE49-F238E27FC236}">
                      <a16:creationId xmlns:a16="http://schemas.microsoft.com/office/drawing/2014/main" id="{2AD849F1-1C8A-4EBA-9A6B-BC05307195E4}"/>
                    </a:ext>
                  </a:extLst>
                </p:cNvPr>
                <p:cNvPicPr/>
                <p:nvPr/>
              </p:nvPicPr>
              <p:blipFill>
                <a:blip r:embed="rId136"/>
                <a:stretch>
                  <a:fillRect/>
                </a:stretch>
              </p:blipFill>
              <p:spPr>
                <a:xfrm>
                  <a:off x="5066074" y="4183406"/>
                  <a:ext cx="864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5A907812-2CDF-4C36-83ED-923D759A962C}"/>
                    </a:ext>
                  </a:extLst>
                </p14:cNvPr>
                <p14:cNvContentPartPr/>
                <p14:nvPr/>
              </p14:nvContentPartPr>
              <p14:xfrm>
                <a:off x="5095234" y="4404086"/>
                <a:ext cx="18360" cy="256320"/>
              </p14:xfrm>
            </p:contentPart>
          </mc:Choice>
          <mc:Fallback xmlns="">
            <p:pic>
              <p:nvPicPr>
                <p:cNvPr id="87" name="Ink 86">
                  <a:extLst>
                    <a:ext uri="{FF2B5EF4-FFF2-40B4-BE49-F238E27FC236}">
                      <a16:creationId xmlns:a16="http://schemas.microsoft.com/office/drawing/2014/main" id="{5A907812-2CDF-4C36-83ED-923D759A962C}"/>
                    </a:ext>
                  </a:extLst>
                </p:cNvPr>
                <p:cNvPicPr/>
                <p:nvPr/>
              </p:nvPicPr>
              <p:blipFill>
                <a:blip r:embed="rId138"/>
                <a:stretch>
                  <a:fillRect/>
                </a:stretch>
              </p:blipFill>
              <p:spPr>
                <a:xfrm>
                  <a:off x="5059234" y="4368446"/>
                  <a:ext cx="900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8" name="Ink 87">
                  <a:extLst>
                    <a:ext uri="{FF2B5EF4-FFF2-40B4-BE49-F238E27FC236}">
                      <a16:creationId xmlns:a16="http://schemas.microsoft.com/office/drawing/2014/main" id="{C063B21B-A05E-482C-B12C-324C749D960C}"/>
                    </a:ext>
                  </a:extLst>
                </p14:cNvPr>
                <p14:cNvContentPartPr/>
                <p14:nvPr/>
              </p14:nvContentPartPr>
              <p14:xfrm>
                <a:off x="5330674" y="4397966"/>
                <a:ext cx="120960" cy="231120"/>
              </p14:xfrm>
            </p:contentPart>
          </mc:Choice>
          <mc:Fallback xmlns="">
            <p:pic>
              <p:nvPicPr>
                <p:cNvPr id="88" name="Ink 87">
                  <a:extLst>
                    <a:ext uri="{FF2B5EF4-FFF2-40B4-BE49-F238E27FC236}">
                      <a16:creationId xmlns:a16="http://schemas.microsoft.com/office/drawing/2014/main" id="{C063B21B-A05E-482C-B12C-324C749D960C}"/>
                    </a:ext>
                  </a:extLst>
                </p:cNvPr>
                <p:cNvPicPr/>
                <p:nvPr/>
              </p:nvPicPr>
              <p:blipFill>
                <a:blip r:embed="rId140"/>
                <a:stretch>
                  <a:fillRect/>
                </a:stretch>
              </p:blipFill>
              <p:spPr>
                <a:xfrm>
                  <a:off x="5294674" y="4361966"/>
                  <a:ext cx="1926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9" name="Ink 88">
                  <a:extLst>
                    <a:ext uri="{FF2B5EF4-FFF2-40B4-BE49-F238E27FC236}">
                      <a16:creationId xmlns:a16="http://schemas.microsoft.com/office/drawing/2014/main" id="{315A747E-F3A2-407E-840B-F2DBCE26286B}"/>
                    </a:ext>
                  </a:extLst>
                </p14:cNvPr>
                <p14:cNvContentPartPr/>
                <p14:nvPr/>
              </p14:nvContentPartPr>
              <p14:xfrm>
                <a:off x="5634874" y="4374926"/>
                <a:ext cx="357480" cy="259920"/>
              </p14:xfrm>
            </p:contentPart>
          </mc:Choice>
          <mc:Fallback xmlns="">
            <p:pic>
              <p:nvPicPr>
                <p:cNvPr id="89" name="Ink 88">
                  <a:extLst>
                    <a:ext uri="{FF2B5EF4-FFF2-40B4-BE49-F238E27FC236}">
                      <a16:creationId xmlns:a16="http://schemas.microsoft.com/office/drawing/2014/main" id="{315A747E-F3A2-407E-840B-F2DBCE26286B}"/>
                    </a:ext>
                  </a:extLst>
                </p:cNvPr>
                <p:cNvPicPr/>
                <p:nvPr/>
              </p:nvPicPr>
              <p:blipFill>
                <a:blip r:embed="rId142"/>
                <a:stretch>
                  <a:fillRect/>
                </a:stretch>
              </p:blipFill>
              <p:spPr>
                <a:xfrm>
                  <a:off x="5598874" y="4338926"/>
                  <a:ext cx="429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D7D4CCB2-0D6C-42F7-914B-3A2B6BFB2089}"/>
                    </a:ext>
                  </a:extLst>
                </p14:cNvPr>
                <p14:cNvContentPartPr/>
                <p14:nvPr/>
              </p14:nvContentPartPr>
              <p14:xfrm>
                <a:off x="6084874" y="4300406"/>
                <a:ext cx="158040" cy="312480"/>
              </p14:xfrm>
            </p:contentPart>
          </mc:Choice>
          <mc:Fallback xmlns="">
            <p:pic>
              <p:nvPicPr>
                <p:cNvPr id="90" name="Ink 89">
                  <a:extLst>
                    <a:ext uri="{FF2B5EF4-FFF2-40B4-BE49-F238E27FC236}">
                      <a16:creationId xmlns:a16="http://schemas.microsoft.com/office/drawing/2014/main" id="{D7D4CCB2-0D6C-42F7-914B-3A2B6BFB2089}"/>
                    </a:ext>
                  </a:extLst>
                </p:cNvPr>
                <p:cNvPicPr/>
                <p:nvPr/>
              </p:nvPicPr>
              <p:blipFill>
                <a:blip r:embed="rId144"/>
                <a:stretch>
                  <a:fillRect/>
                </a:stretch>
              </p:blipFill>
              <p:spPr>
                <a:xfrm>
                  <a:off x="6048874" y="4264406"/>
                  <a:ext cx="229680" cy="384120"/>
                </a:xfrm>
                <a:prstGeom prst="rect">
                  <a:avLst/>
                </a:prstGeom>
              </p:spPr>
            </p:pic>
          </mc:Fallback>
        </mc:AlternateContent>
      </p:grpSp>
      <p:grpSp>
        <p:nvGrpSpPr>
          <p:cNvPr id="95" name="Group 94">
            <a:extLst>
              <a:ext uri="{FF2B5EF4-FFF2-40B4-BE49-F238E27FC236}">
                <a16:creationId xmlns:a16="http://schemas.microsoft.com/office/drawing/2014/main" id="{85868CE3-3A05-4D56-B319-EFEA081B9806}"/>
              </a:ext>
            </a:extLst>
          </p:cNvPr>
          <p:cNvGrpSpPr/>
          <p:nvPr/>
        </p:nvGrpSpPr>
        <p:grpSpPr>
          <a:xfrm>
            <a:off x="6982714" y="4240646"/>
            <a:ext cx="1152720" cy="343800"/>
            <a:chOff x="6982714" y="4240646"/>
            <a:chExt cx="1152720" cy="343800"/>
          </a:xfrm>
        </p:grpSpPr>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01F9EFA5-7ADB-4124-AD01-7A14D84DB535}"/>
                    </a:ext>
                  </a:extLst>
                </p14:cNvPr>
                <p14:cNvContentPartPr/>
                <p14:nvPr/>
              </p14:nvContentPartPr>
              <p14:xfrm>
                <a:off x="6982714" y="4316246"/>
                <a:ext cx="374040" cy="268200"/>
              </p14:xfrm>
            </p:contentPart>
          </mc:Choice>
          <mc:Fallback xmlns="">
            <p:pic>
              <p:nvPicPr>
                <p:cNvPr id="92" name="Ink 91">
                  <a:extLst>
                    <a:ext uri="{FF2B5EF4-FFF2-40B4-BE49-F238E27FC236}">
                      <a16:creationId xmlns:a16="http://schemas.microsoft.com/office/drawing/2014/main" id="{01F9EFA5-7ADB-4124-AD01-7A14D84DB535}"/>
                    </a:ext>
                  </a:extLst>
                </p:cNvPr>
                <p:cNvPicPr/>
                <p:nvPr/>
              </p:nvPicPr>
              <p:blipFill>
                <a:blip r:embed="rId146"/>
                <a:stretch>
                  <a:fillRect/>
                </a:stretch>
              </p:blipFill>
              <p:spPr>
                <a:xfrm>
                  <a:off x="6947074" y="4280606"/>
                  <a:ext cx="4456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7B4C7562-2CB9-4F05-96F5-5F3C943A8375}"/>
                    </a:ext>
                  </a:extLst>
                </p14:cNvPr>
                <p14:cNvContentPartPr/>
                <p14:nvPr/>
              </p14:nvContentPartPr>
              <p14:xfrm>
                <a:off x="7377634" y="4293566"/>
                <a:ext cx="268920" cy="259200"/>
              </p14:xfrm>
            </p:contentPart>
          </mc:Choice>
          <mc:Fallback xmlns="">
            <p:pic>
              <p:nvPicPr>
                <p:cNvPr id="93" name="Ink 92">
                  <a:extLst>
                    <a:ext uri="{FF2B5EF4-FFF2-40B4-BE49-F238E27FC236}">
                      <a16:creationId xmlns:a16="http://schemas.microsoft.com/office/drawing/2014/main" id="{7B4C7562-2CB9-4F05-96F5-5F3C943A8375}"/>
                    </a:ext>
                  </a:extLst>
                </p:cNvPr>
                <p:cNvPicPr/>
                <p:nvPr/>
              </p:nvPicPr>
              <p:blipFill>
                <a:blip r:embed="rId148"/>
                <a:stretch>
                  <a:fillRect/>
                </a:stretch>
              </p:blipFill>
              <p:spPr>
                <a:xfrm>
                  <a:off x="7341994" y="4257566"/>
                  <a:ext cx="3405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61F16519-25E7-4650-8E99-A11C208F85CB}"/>
                    </a:ext>
                  </a:extLst>
                </p14:cNvPr>
                <p14:cNvContentPartPr/>
                <p14:nvPr/>
              </p14:nvContentPartPr>
              <p14:xfrm>
                <a:off x="7790194" y="4240646"/>
                <a:ext cx="345240" cy="303120"/>
              </p14:xfrm>
            </p:contentPart>
          </mc:Choice>
          <mc:Fallback xmlns="">
            <p:pic>
              <p:nvPicPr>
                <p:cNvPr id="94" name="Ink 93">
                  <a:extLst>
                    <a:ext uri="{FF2B5EF4-FFF2-40B4-BE49-F238E27FC236}">
                      <a16:creationId xmlns:a16="http://schemas.microsoft.com/office/drawing/2014/main" id="{61F16519-25E7-4650-8E99-A11C208F85CB}"/>
                    </a:ext>
                  </a:extLst>
                </p:cNvPr>
                <p:cNvPicPr/>
                <p:nvPr/>
              </p:nvPicPr>
              <p:blipFill>
                <a:blip r:embed="rId150"/>
                <a:stretch>
                  <a:fillRect/>
                </a:stretch>
              </p:blipFill>
              <p:spPr>
                <a:xfrm>
                  <a:off x="7754554" y="4204646"/>
                  <a:ext cx="41688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96" name="Ink 95">
                <a:extLst>
                  <a:ext uri="{FF2B5EF4-FFF2-40B4-BE49-F238E27FC236}">
                    <a16:creationId xmlns:a16="http://schemas.microsoft.com/office/drawing/2014/main" id="{41C816B5-7779-434E-A526-EA8FEA159050}"/>
                  </a:ext>
                </a:extLst>
              </p14:cNvPr>
              <p14:cNvContentPartPr/>
              <p14:nvPr/>
            </p14:nvContentPartPr>
            <p14:xfrm>
              <a:off x="4054474" y="5208326"/>
              <a:ext cx="16200" cy="57600"/>
            </p14:xfrm>
          </p:contentPart>
        </mc:Choice>
        <mc:Fallback xmlns="">
          <p:pic>
            <p:nvPicPr>
              <p:cNvPr id="96" name="Ink 95">
                <a:extLst>
                  <a:ext uri="{FF2B5EF4-FFF2-40B4-BE49-F238E27FC236}">
                    <a16:creationId xmlns:a16="http://schemas.microsoft.com/office/drawing/2014/main" id="{41C816B5-7779-434E-A526-EA8FEA159050}"/>
                  </a:ext>
                </a:extLst>
              </p:cNvPr>
              <p:cNvPicPr/>
              <p:nvPr/>
            </p:nvPicPr>
            <p:blipFill>
              <a:blip r:embed="rId152"/>
              <a:stretch>
                <a:fillRect/>
              </a:stretch>
            </p:blipFill>
            <p:spPr>
              <a:xfrm>
                <a:off x="4018474" y="5172686"/>
                <a:ext cx="87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Ink 96">
                <a:extLst>
                  <a:ext uri="{FF2B5EF4-FFF2-40B4-BE49-F238E27FC236}">
                    <a16:creationId xmlns:a16="http://schemas.microsoft.com/office/drawing/2014/main" id="{6C4F80DC-8208-4C5B-AE2C-1F857A2A66EC}"/>
                  </a:ext>
                </a:extLst>
              </p14:cNvPr>
              <p14:cNvContentPartPr/>
              <p14:nvPr/>
            </p14:nvContentPartPr>
            <p14:xfrm>
              <a:off x="4051954" y="5557526"/>
              <a:ext cx="12600" cy="190800"/>
            </p14:xfrm>
          </p:contentPart>
        </mc:Choice>
        <mc:Fallback xmlns="">
          <p:pic>
            <p:nvPicPr>
              <p:cNvPr id="97" name="Ink 96">
                <a:extLst>
                  <a:ext uri="{FF2B5EF4-FFF2-40B4-BE49-F238E27FC236}">
                    <a16:creationId xmlns:a16="http://schemas.microsoft.com/office/drawing/2014/main" id="{6C4F80DC-8208-4C5B-AE2C-1F857A2A66EC}"/>
                  </a:ext>
                </a:extLst>
              </p:cNvPr>
              <p:cNvPicPr/>
              <p:nvPr/>
            </p:nvPicPr>
            <p:blipFill>
              <a:blip r:embed="rId154"/>
              <a:stretch>
                <a:fillRect/>
              </a:stretch>
            </p:blipFill>
            <p:spPr>
              <a:xfrm>
                <a:off x="4016314" y="5521526"/>
                <a:ext cx="842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252F59CF-89DA-4DC9-AD1F-E85E42A82D62}"/>
                  </a:ext>
                </a:extLst>
              </p14:cNvPr>
              <p14:cNvContentPartPr/>
              <p14:nvPr/>
            </p14:nvContentPartPr>
            <p14:xfrm>
              <a:off x="4214314" y="5469326"/>
              <a:ext cx="172800" cy="296640"/>
            </p14:xfrm>
          </p:contentPart>
        </mc:Choice>
        <mc:Fallback xmlns="">
          <p:pic>
            <p:nvPicPr>
              <p:cNvPr id="98" name="Ink 97">
                <a:extLst>
                  <a:ext uri="{FF2B5EF4-FFF2-40B4-BE49-F238E27FC236}">
                    <a16:creationId xmlns:a16="http://schemas.microsoft.com/office/drawing/2014/main" id="{252F59CF-89DA-4DC9-AD1F-E85E42A82D62}"/>
                  </a:ext>
                </a:extLst>
              </p:cNvPr>
              <p:cNvPicPr/>
              <p:nvPr/>
            </p:nvPicPr>
            <p:blipFill>
              <a:blip r:embed="rId156"/>
              <a:stretch>
                <a:fillRect/>
              </a:stretch>
            </p:blipFill>
            <p:spPr>
              <a:xfrm>
                <a:off x="4178674" y="5433326"/>
                <a:ext cx="2444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1C7EBC6D-2063-4988-A359-1B71BB347030}"/>
                  </a:ext>
                </a:extLst>
              </p14:cNvPr>
              <p14:cNvContentPartPr/>
              <p14:nvPr/>
            </p14:nvContentPartPr>
            <p14:xfrm>
              <a:off x="5088754" y="5338286"/>
              <a:ext cx="250560" cy="403560"/>
            </p14:xfrm>
          </p:contentPart>
        </mc:Choice>
        <mc:Fallback xmlns="">
          <p:pic>
            <p:nvPicPr>
              <p:cNvPr id="99" name="Ink 98">
                <a:extLst>
                  <a:ext uri="{FF2B5EF4-FFF2-40B4-BE49-F238E27FC236}">
                    <a16:creationId xmlns:a16="http://schemas.microsoft.com/office/drawing/2014/main" id="{1C7EBC6D-2063-4988-A359-1B71BB347030}"/>
                  </a:ext>
                </a:extLst>
              </p:cNvPr>
              <p:cNvPicPr/>
              <p:nvPr/>
            </p:nvPicPr>
            <p:blipFill>
              <a:blip r:embed="rId158"/>
              <a:stretch>
                <a:fillRect/>
              </a:stretch>
            </p:blipFill>
            <p:spPr>
              <a:xfrm>
                <a:off x="5053114" y="5302286"/>
                <a:ext cx="3222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7EFE2101-3C8B-4063-86E1-A4E969EC7553}"/>
                  </a:ext>
                </a:extLst>
              </p14:cNvPr>
              <p14:cNvContentPartPr/>
              <p14:nvPr/>
            </p14:nvContentPartPr>
            <p14:xfrm>
              <a:off x="5535874" y="5371046"/>
              <a:ext cx="217800" cy="264240"/>
            </p14:xfrm>
          </p:contentPart>
        </mc:Choice>
        <mc:Fallback xmlns="">
          <p:pic>
            <p:nvPicPr>
              <p:cNvPr id="100" name="Ink 99">
                <a:extLst>
                  <a:ext uri="{FF2B5EF4-FFF2-40B4-BE49-F238E27FC236}">
                    <a16:creationId xmlns:a16="http://schemas.microsoft.com/office/drawing/2014/main" id="{7EFE2101-3C8B-4063-86E1-A4E969EC7553}"/>
                  </a:ext>
                </a:extLst>
              </p:cNvPr>
              <p:cNvPicPr/>
              <p:nvPr/>
            </p:nvPicPr>
            <p:blipFill>
              <a:blip r:embed="rId160"/>
              <a:stretch>
                <a:fillRect/>
              </a:stretch>
            </p:blipFill>
            <p:spPr>
              <a:xfrm>
                <a:off x="5500234" y="5335046"/>
                <a:ext cx="289440" cy="335880"/>
              </a:xfrm>
              <a:prstGeom prst="rect">
                <a:avLst/>
              </a:prstGeom>
            </p:spPr>
          </p:pic>
        </mc:Fallback>
      </mc:AlternateContent>
      <p:grpSp>
        <p:nvGrpSpPr>
          <p:cNvPr id="109" name="Group 108">
            <a:extLst>
              <a:ext uri="{FF2B5EF4-FFF2-40B4-BE49-F238E27FC236}">
                <a16:creationId xmlns:a16="http://schemas.microsoft.com/office/drawing/2014/main" id="{7D9EFBB6-D40F-4017-9F28-53BBE8AA6729}"/>
              </a:ext>
            </a:extLst>
          </p:cNvPr>
          <p:cNvGrpSpPr/>
          <p:nvPr/>
        </p:nvGrpSpPr>
        <p:grpSpPr>
          <a:xfrm>
            <a:off x="5611474" y="5296166"/>
            <a:ext cx="1364760" cy="680760"/>
            <a:chOff x="5611474" y="5296166"/>
            <a:chExt cx="1364760" cy="680760"/>
          </a:xfrm>
        </p:grpSpPr>
        <mc:AlternateContent xmlns:mc="http://schemas.openxmlformats.org/markup-compatibility/2006" xmlns:p14="http://schemas.microsoft.com/office/powerpoint/2010/main">
          <mc:Choice Requires="p14">
            <p:contentPart p14:bwMode="auto" r:id="rId161">
              <p14:nvContentPartPr>
                <p14:cNvPr id="106" name="Ink 105">
                  <a:extLst>
                    <a:ext uri="{FF2B5EF4-FFF2-40B4-BE49-F238E27FC236}">
                      <a16:creationId xmlns:a16="http://schemas.microsoft.com/office/drawing/2014/main" id="{593FFFD3-263B-4FBD-B841-EC2993156E50}"/>
                    </a:ext>
                  </a:extLst>
                </p14:cNvPr>
                <p14:cNvContentPartPr/>
                <p14:nvPr/>
              </p14:nvContentPartPr>
              <p14:xfrm>
                <a:off x="5611474" y="5296166"/>
                <a:ext cx="323640" cy="680760"/>
              </p14:xfrm>
            </p:contentPart>
          </mc:Choice>
          <mc:Fallback xmlns="">
            <p:pic>
              <p:nvPicPr>
                <p:cNvPr id="106" name="Ink 105">
                  <a:extLst>
                    <a:ext uri="{FF2B5EF4-FFF2-40B4-BE49-F238E27FC236}">
                      <a16:creationId xmlns:a16="http://schemas.microsoft.com/office/drawing/2014/main" id="{593FFFD3-263B-4FBD-B841-EC2993156E50}"/>
                    </a:ext>
                  </a:extLst>
                </p:cNvPr>
                <p:cNvPicPr/>
                <p:nvPr/>
              </p:nvPicPr>
              <p:blipFill>
                <a:blip r:embed="rId162"/>
                <a:stretch>
                  <a:fillRect/>
                </a:stretch>
              </p:blipFill>
              <p:spPr>
                <a:xfrm>
                  <a:off x="5575474" y="5260526"/>
                  <a:ext cx="395280" cy="752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 name="Ink 106">
                  <a:extLst>
                    <a:ext uri="{FF2B5EF4-FFF2-40B4-BE49-F238E27FC236}">
                      <a16:creationId xmlns:a16="http://schemas.microsoft.com/office/drawing/2014/main" id="{7C55550A-C607-4847-B8B9-B0040A4D0CEE}"/>
                    </a:ext>
                  </a:extLst>
                </p14:cNvPr>
                <p14:cNvContentPartPr/>
                <p14:nvPr/>
              </p14:nvContentPartPr>
              <p14:xfrm>
                <a:off x="5984074" y="5338286"/>
                <a:ext cx="298440" cy="397800"/>
              </p14:xfrm>
            </p:contentPart>
          </mc:Choice>
          <mc:Fallback xmlns="">
            <p:pic>
              <p:nvPicPr>
                <p:cNvPr id="107" name="Ink 106">
                  <a:extLst>
                    <a:ext uri="{FF2B5EF4-FFF2-40B4-BE49-F238E27FC236}">
                      <a16:creationId xmlns:a16="http://schemas.microsoft.com/office/drawing/2014/main" id="{7C55550A-C607-4847-B8B9-B0040A4D0CEE}"/>
                    </a:ext>
                  </a:extLst>
                </p:cNvPr>
                <p:cNvPicPr/>
                <p:nvPr/>
              </p:nvPicPr>
              <p:blipFill>
                <a:blip r:embed="rId164"/>
                <a:stretch>
                  <a:fillRect/>
                </a:stretch>
              </p:blipFill>
              <p:spPr>
                <a:xfrm>
                  <a:off x="5948074" y="5302286"/>
                  <a:ext cx="37008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 name="Ink 107">
                  <a:extLst>
                    <a:ext uri="{FF2B5EF4-FFF2-40B4-BE49-F238E27FC236}">
                      <a16:creationId xmlns:a16="http://schemas.microsoft.com/office/drawing/2014/main" id="{A0E58F78-FA26-4233-924A-5814F83C7FC5}"/>
                    </a:ext>
                  </a:extLst>
                </p14:cNvPr>
                <p14:cNvContentPartPr/>
                <p14:nvPr/>
              </p14:nvContentPartPr>
              <p14:xfrm>
                <a:off x="6499594" y="5329646"/>
                <a:ext cx="476640" cy="442440"/>
              </p14:xfrm>
            </p:contentPart>
          </mc:Choice>
          <mc:Fallback xmlns="">
            <p:pic>
              <p:nvPicPr>
                <p:cNvPr id="108" name="Ink 107">
                  <a:extLst>
                    <a:ext uri="{FF2B5EF4-FFF2-40B4-BE49-F238E27FC236}">
                      <a16:creationId xmlns:a16="http://schemas.microsoft.com/office/drawing/2014/main" id="{A0E58F78-FA26-4233-924A-5814F83C7FC5}"/>
                    </a:ext>
                  </a:extLst>
                </p:cNvPr>
                <p:cNvPicPr/>
                <p:nvPr/>
              </p:nvPicPr>
              <p:blipFill>
                <a:blip r:embed="rId166"/>
                <a:stretch>
                  <a:fillRect/>
                </a:stretch>
              </p:blipFill>
              <p:spPr>
                <a:xfrm>
                  <a:off x="6463594" y="5294006"/>
                  <a:ext cx="548280" cy="514080"/>
                </a:xfrm>
                <a:prstGeom prst="rect">
                  <a:avLst/>
                </a:prstGeom>
              </p:spPr>
            </p:pic>
          </mc:Fallback>
        </mc:AlternateContent>
      </p:grpSp>
    </p:spTree>
    <p:extLst>
      <p:ext uri="{BB962C8B-B14F-4D97-AF65-F5344CB8AC3E}">
        <p14:creationId xmlns:p14="http://schemas.microsoft.com/office/powerpoint/2010/main" val="3438985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30337" y="252548"/>
            <a:ext cx="10931326" cy="646331"/>
          </a:xfrm>
          <a:prstGeom prst="rect">
            <a:avLst/>
          </a:prstGeom>
          <a:noFill/>
        </p:spPr>
        <p:txBody>
          <a:bodyPr wrap="none" rtlCol="0">
            <a:spAutoFit/>
          </a:bodyPr>
          <a:lstStyle/>
          <a:p>
            <a:r>
              <a:rPr lang="en-US" sz="2000" dirty="0">
                <a:solidFill>
                  <a:srgbClr val="FFFF00"/>
                </a:solidFill>
              </a:rPr>
              <a:t>Strong – </a:t>
            </a:r>
            <a:r>
              <a:rPr lang="en-US" sz="3600" dirty="0">
                <a:solidFill>
                  <a:srgbClr val="FFFF00"/>
                </a:solidFill>
                <a:latin typeface="Aharoni" panose="02010803020104030203" pitchFamily="2" charset="-79"/>
                <a:cs typeface="Aharoni" panose="02010803020104030203" pitchFamily="2" charset="-79"/>
              </a:rPr>
              <a:t>Bounded Staleness </a:t>
            </a:r>
            <a:r>
              <a:rPr lang="en-US" sz="2000" dirty="0">
                <a:solidFill>
                  <a:srgbClr val="FFFF00"/>
                </a:solidFill>
              </a:rPr>
              <a:t>– Session – Consistent Prefix – Eventual Consistency</a:t>
            </a:r>
          </a:p>
        </p:txBody>
      </p:sp>
      <p:grpSp>
        <p:nvGrpSpPr>
          <p:cNvPr id="19" name="Group 18">
            <a:extLst>
              <a:ext uri="{FF2B5EF4-FFF2-40B4-BE49-F238E27FC236}">
                <a16:creationId xmlns:a16="http://schemas.microsoft.com/office/drawing/2014/main" id="{9690FFC1-F2D6-4FE4-9B8C-E6F82711A761}"/>
              </a:ext>
            </a:extLst>
          </p:cNvPr>
          <p:cNvGrpSpPr/>
          <p:nvPr/>
        </p:nvGrpSpPr>
        <p:grpSpPr>
          <a:xfrm>
            <a:off x="4640554" y="1592846"/>
            <a:ext cx="2180880" cy="727560"/>
            <a:chOff x="4640554" y="1592846"/>
            <a:chExt cx="2180880" cy="72756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121FA7B-9922-47EB-9AE7-2B7E4CEA6956}"/>
                    </a:ext>
                  </a:extLst>
                </p14:cNvPr>
                <p14:cNvContentPartPr/>
                <p14:nvPr/>
              </p14:nvContentPartPr>
              <p14:xfrm>
                <a:off x="4640554" y="1699406"/>
                <a:ext cx="471960" cy="503640"/>
              </p14:xfrm>
            </p:contentPart>
          </mc:Choice>
          <mc:Fallback xmlns="">
            <p:pic>
              <p:nvPicPr>
                <p:cNvPr id="11" name="Ink 10">
                  <a:extLst>
                    <a:ext uri="{FF2B5EF4-FFF2-40B4-BE49-F238E27FC236}">
                      <a16:creationId xmlns:a16="http://schemas.microsoft.com/office/drawing/2014/main" id="{E121FA7B-9922-47EB-9AE7-2B7E4CEA6956}"/>
                    </a:ext>
                  </a:extLst>
                </p:cNvPr>
                <p:cNvPicPr/>
                <p:nvPr/>
              </p:nvPicPr>
              <p:blipFill>
                <a:blip r:embed="rId4"/>
                <a:stretch>
                  <a:fillRect/>
                </a:stretch>
              </p:blipFill>
              <p:spPr>
                <a:xfrm>
                  <a:off x="4604914" y="1663406"/>
                  <a:ext cx="54360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18D155A-5A44-4F53-B9C5-9944B32D16A8}"/>
                    </a:ext>
                  </a:extLst>
                </p14:cNvPr>
                <p14:cNvContentPartPr/>
                <p14:nvPr/>
              </p14:nvContentPartPr>
              <p14:xfrm>
                <a:off x="5234914" y="1832246"/>
                <a:ext cx="16560" cy="13680"/>
              </p14:xfrm>
            </p:contentPart>
          </mc:Choice>
          <mc:Fallback xmlns="">
            <p:pic>
              <p:nvPicPr>
                <p:cNvPr id="12" name="Ink 11">
                  <a:extLst>
                    <a:ext uri="{FF2B5EF4-FFF2-40B4-BE49-F238E27FC236}">
                      <a16:creationId xmlns:a16="http://schemas.microsoft.com/office/drawing/2014/main" id="{518D155A-5A44-4F53-B9C5-9944B32D16A8}"/>
                    </a:ext>
                  </a:extLst>
                </p:cNvPr>
                <p:cNvPicPr/>
                <p:nvPr/>
              </p:nvPicPr>
              <p:blipFill>
                <a:blip r:embed="rId6"/>
                <a:stretch>
                  <a:fillRect/>
                </a:stretch>
              </p:blipFill>
              <p:spPr>
                <a:xfrm>
                  <a:off x="5199274" y="1796246"/>
                  <a:ext cx="882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6ADDD22-394B-41DD-8C89-D0093690BD88}"/>
                    </a:ext>
                  </a:extLst>
                </p14:cNvPr>
                <p14:cNvContentPartPr/>
                <p14:nvPr/>
              </p14:nvContentPartPr>
              <p14:xfrm>
                <a:off x="5195314" y="2050766"/>
                <a:ext cx="15480" cy="173160"/>
              </p14:xfrm>
            </p:contentPart>
          </mc:Choice>
          <mc:Fallback xmlns="">
            <p:pic>
              <p:nvPicPr>
                <p:cNvPr id="13" name="Ink 12">
                  <a:extLst>
                    <a:ext uri="{FF2B5EF4-FFF2-40B4-BE49-F238E27FC236}">
                      <a16:creationId xmlns:a16="http://schemas.microsoft.com/office/drawing/2014/main" id="{26ADDD22-394B-41DD-8C89-D0093690BD88}"/>
                    </a:ext>
                  </a:extLst>
                </p:cNvPr>
                <p:cNvPicPr/>
                <p:nvPr/>
              </p:nvPicPr>
              <p:blipFill>
                <a:blip r:embed="rId8"/>
                <a:stretch>
                  <a:fillRect/>
                </a:stretch>
              </p:blipFill>
              <p:spPr>
                <a:xfrm>
                  <a:off x="5159314" y="2015126"/>
                  <a:ext cx="87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299476F1-0FF9-44E4-AB55-7C38BAAB9EFF}"/>
                    </a:ext>
                  </a:extLst>
                </p14:cNvPr>
                <p14:cNvContentPartPr/>
                <p14:nvPr/>
              </p14:nvContentPartPr>
              <p14:xfrm>
                <a:off x="5319874" y="2040326"/>
                <a:ext cx="179280" cy="168840"/>
              </p14:xfrm>
            </p:contentPart>
          </mc:Choice>
          <mc:Fallback xmlns="">
            <p:pic>
              <p:nvPicPr>
                <p:cNvPr id="14" name="Ink 13">
                  <a:extLst>
                    <a:ext uri="{FF2B5EF4-FFF2-40B4-BE49-F238E27FC236}">
                      <a16:creationId xmlns:a16="http://schemas.microsoft.com/office/drawing/2014/main" id="{299476F1-0FF9-44E4-AB55-7C38BAAB9EFF}"/>
                    </a:ext>
                  </a:extLst>
                </p:cNvPr>
                <p:cNvPicPr/>
                <p:nvPr/>
              </p:nvPicPr>
              <p:blipFill>
                <a:blip r:embed="rId10"/>
                <a:stretch>
                  <a:fillRect/>
                </a:stretch>
              </p:blipFill>
              <p:spPr>
                <a:xfrm>
                  <a:off x="5284234" y="2004326"/>
                  <a:ext cx="250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FDD1973-DBDA-47FC-BAB7-A1C92BFABE8D}"/>
                    </a:ext>
                  </a:extLst>
                </p14:cNvPr>
                <p14:cNvContentPartPr/>
                <p14:nvPr/>
              </p14:nvContentPartPr>
              <p14:xfrm>
                <a:off x="5594914" y="1592846"/>
                <a:ext cx="408240" cy="699840"/>
              </p14:xfrm>
            </p:contentPart>
          </mc:Choice>
          <mc:Fallback xmlns="">
            <p:pic>
              <p:nvPicPr>
                <p:cNvPr id="15" name="Ink 14">
                  <a:extLst>
                    <a:ext uri="{FF2B5EF4-FFF2-40B4-BE49-F238E27FC236}">
                      <a16:creationId xmlns:a16="http://schemas.microsoft.com/office/drawing/2014/main" id="{AFDD1973-DBDA-47FC-BAB7-A1C92BFABE8D}"/>
                    </a:ext>
                  </a:extLst>
                </p:cNvPr>
                <p:cNvPicPr/>
                <p:nvPr/>
              </p:nvPicPr>
              <p:blipFill>
                <a:blip r:embed="rId12"/>
                <a:stretch>
                  <a:fillRect/>
                </a:stretch>
              </p:blipFill>
              <p:spPr>
                <a:xfrm>
                  <a:off x="5559274" y="1556846"/>
                  <a:ext cx="47988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E1CA2D73-09C8-4B82-BED1-C9F01838C7D9}"/>
                    </a:ext>
                  </a:extLst>
                </p14:cNvPr>
                <p14:cNvContentPartPr/>
                <p14:nvPr/>
              </p14:nvContentPartPr>
              <p14:xfrm>
                <a:off x="6072634" y="1988846"/>
                <a:ext cx="167760" cy="331560"/>
              </p14:xfrm>
            </p:contentPart>
          </mc:Choice>
          <mc:Fallback xmlns="">
            <p:pic>
              <p:nvPicPr>
                <p:cNvPr id="16" name="Ink 15">
                  <a:extLst>
                    <a:ext uri="{FF2B5EF4-FFF2-40B4-BE49-F238E27FC236}">
                      <a16:creationId xmlns:a16="http://schemas.microsoft.com/office/drawing/2014/main" id="{E1CA2D73-09C8-4B82-BED1-C9F01838C7D9}"/>
                    </a:ext>
                  </a:extLst>
                </p:cNvPr>
                <p:cNvPicPr/>
                <p:nvPr/>
              </p:nvPicPr>
              <p:blipFill>
                <a:blip r:embed="rId14"/>
                <a:stretch>
                  <a:fillRect/>
                </a:stretch>
              </p:blipFill>
              <p:spPr>
                <a:xfrm>
                  <a:off x="6036634" y="1952846"/>
                  <a:ext cx="2394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616D96CE-0E90-469F-959C-FE7DDAFDE667}"/>
                    </a:ext>
                  </a:extLst>
                </p14:cNvPr>
                <p14:cNvContentPartPr/>
                <p14:nvPr/>
              </p14:nvContentPartPr>
              <p14:xfrm>
                <a:off x="6386914" y="1975526"/>
                <a:ext cx="434520" cy="338040"/>
              </p14:xfrm>
            </p:contentPart>
          </mc:Choice>
          <mc:Fallback xmlns="">
            <p:pic>
              <p:nvPicPr>
                <p:cNvPr id="18" name="Ink 17">
                  <a:extLst>
                    <a:ext uri="{FF2B5EF4-FFF2-40B4-BE49-F238E27FC236}">
                      <a16:creationId xmlns:a16="http://schemas.microsoft.com/office/drawing/2014/main" id="{616D96CE-0E90-469F-959C-FE7DDAFDE667}"/>
                    </a:ext>
                  </a:extLst>
                </p:cNvPr>
                <p:cNvPicPr/>
                <p:nvPr/>
              </p:nvPicPr>
              <p:blipFill>
                <a:blip r:embed="rId16"/>
                <a:stretch>
                  <a:fillRect/>
                </a:stretch>
              </p:blipFill>
              <p:spPr>
                <a:xfrm>
                  <a:off x="6350914" y="1939886"/>
                  <a:ext cx="506160" cy="409680"/>
                </a:xfrm>
                <a:prstGeom prst="rect">
                  <a:avLst/>
                </a:prstGeom>
              </p:spPr>
            </p:pic>
          </mc:Fallback>
        </mc:AlternateContent>
      </p:grpSp>
      <p:grpSp>
        <p:nvGrpSpPr>
          <p:cNvPr id="23" name="Group 22">
            <a:extLst>
              <a:ext uri="{FF2B5EF4-FFF2-40B4-BE49-F238E27FC236}">
                <a16:creationId xmlns:a16="http://schemas.microsoft.com/office/drawing/2014/main" id="{9647959E-4F94-4C09-AA6F-D11066433D6F}"/>
              </a:ext>
            </a:extLst>
          </p:cNvPr>
          <p:cNvGrpSpPr/>
          <p:nvPr/>
        </p:nvGrpSpPr>
        <p:grpSpPr>
          <a:xfrm>
            <a:off x="7352434" y="1630286"/>
            <a:ext cx="705240" cy="726120"/>
            <a:chOff x="7352434" y="1630286"/>
            <a:chExt cx="705240" cy="726120"/>
          </a:xfrm>
        </p:grpSpPr>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5E62202-3740-4DDC-9728-E249278581DA}"/>
                    </a:ext>
                  </a:extLst>
                </p14:cNvPr>
                <p14:cNvContentPartPr/>
                <p14:nvPr/>
              </p14:nvContentPartPr>
              <p14:xfrm>
                <a:off x="7352434" y="2000006"/>
                <a:ext cx="186120" cy="322920"/>
              </p14:xfrm>
            </p:contentPart>
          </mc:Choice>
          <mc:Fallback xmlns="">
            <p:pic>
              <p:nvPicPr>
                <p:cNvPr id="20" name="Ink 19">
                  <a:extLst>
                    <a:ext uri="{FF2B5EF4-FFF2-40B4-BE49-F238E27FC236}">
                      <a16:creationId xmlns:a16="http://schemas.microsoft.com/office/drawing/2014/main" id="{35E62202-3740-4DDC-9728-E249278581DA}"/>
                    </a:ext>
                  </a:extLst>
                </p:cNvPr>
                <p:cNvPicPr/>
                <p:nvPr/>
              </p:nvPicPr>
              <p:blipFill>
                <a:blip r:embed="rId18"/>
                <a:stretch>
                  <a:fillRect/>
                </a:stretch>
              </p:blipFill>
              <p:spPr>
                <a:xfrm>
                  <a:off x="7316434" y="1964366"/>
                  <a:ext cx="2577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EAA2EE7F-A38A-4676-A9F2-7EC4A41C91DA}"/>
                    </a:ext>
                  </a:extLst>
                </p14:cNvPr>
                <p14:cNvContentPartPr/>
                <p14:nvPr/>
              </p14:nvContentPartPr>
              <p14:xfrm>
                <a:off x="7803514" y="1630286"/>
                <a:ext cx="254160" cy="726120"/>
              </p14:xfrm>
            </p:contentPart>
          </mc:Choice>
          <mc:Fallback xmlns="">
            <p:pic>
              <p:nvPicPr>
                <p:cNvPr id="21" name="Ink 20">
                  <a:extLst>
                    <a:ext uri="{FF2B5EF4-FFF2-40B4-BE49-F238E27FC236}">
                      <a16:creationId xmlns:a16="http://schemas.microsoft.com/office/drawing/2014/main" id="{EAA2EE7F-A38A-4676-A9F2-7EC4A41C91DA}"/>
                    </a:ext>
                  </a:extLst>
                </p:cNvPr>
                <p:cNvPicPr/>
                <p:nvPr/>
              </p:nvPicPr>
              <p:blipFill>
                <a:blip r:embed="rId20"/>
                <a:stretch>
                  <a:fillRect/>
                </a:stretch>
              </p:blipFill>
              <p:spPr>
                <a:xfrm>
                  <a:off x="7767874" y="1594286"/>
                  <a:ext cx="32580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1FC37E0E-B185-4AD7-BE9A-2AE5401BE41E}"/>
                    </a:ext>
                  </a:extLst>
                </p14:cNvPr>
                <p14:cNvContentPartPr/>
                <p14:nvPr/>
              </p14:nvContentPartPr>
              <p14:xfrm>
                <a:off x="7785874" y="2042126"/>
                <a:ext cx="195480" cy="26280"/>
              </p14:xfrm>
            </p:contentPart>
          </mc:Choice>
          <mc:Fallback xmlns="">
            <p:pic>
              <p:nvPicPr>
                <p:cNvPr id="22" name="Ink 21">
                  <a:extLst>
                    <a:ext uri="{FF2B5EF4-FFF2-40B4-BE49-F238E27FC236}">
                      <a16:creationId xmlns:a16="http://schemas.microsoft.com/office/drawing/2014/main" id="{1FC37E0E-B185-4AD7-BE9A-2AE5401BE41E}"/>
                    </a:ext>
                  </a:extLst>
                </p:cNvPr>
                <p:cNvPicPr/>
                <p:nvPr/>
              </p:nvPicPr>
              <p:blipFill>
                <a:blip r:embed="rId22"/>
                <a:stretch>
                  <a:fillRect/>
                </a:stretch>
              </p:blipFill>
              <p:spPr>
                <a:xfrm>
                  <a:off x="7750234" y="2006486"/>
                  <a:ext cx="267120" cy="9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64A66BC0-A70B-4401-B0F0-EB3A25E3EC3E}"/>
                  </a:ext>
                </a:extLst>
              </p14:cNvPr>
              <p14:cNvContentPartPr/>
              <p14:nvPr/>
            </p14:nvContentPartPr>
            <p14:xfrm>
              <a:off x="8513434" y="1990286"/>
              <a:ext cx="227160" cy="505440"/>
            </p14:xfrm>
          </p:contentPart>
        </mc:Choice>
        <mc:Fallback xmlns="">
          <p:pic>
            <p:nvPicPr>
              <p:cNvPr id="24" name="Ink 23">
                <a:extLst>
                  <a:ext uri="{FF2B5EF4-FFF2-40B4-BE49-F238E27FC236}">
                    <a16:creationId xmlns:a16="http://schemas.microsoft.com/office/drawing/2014/main" id="{64A66BC0-A70B-4401-B0F0-EB3A25E3EC3E}"/>
                  </a:ext>
                </a:extLst>
              </p:cNvPr>
              <p:cNvPicPr/>
              <p:nvPr/>
            </p:nvPicPr>
            <p:blipFill>
              <a:blip r:embed="rId24"/>
              <a:stretch>
                <a:fillRect/>
              </a:stretch>
            </p:blipFill>
            <p:spPr>
              <a:xfrm>
                <a:off x="8477794" y="1954646"/>
                <a:ext cx="2988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2C0BF639-402C-41E1-9FF2-07195BBC5CF2}"/>
                  </a:ext>
                </a:extLst>
              </p14:cNvPr>
              <p14:cNvContentPartPr/>
              <p14:nvPr/>
            </p14:nvContentPartPr>
            <p14:xfrm>
              <a:off x="8893954" y="1994966"/>
              <a:ext cx="179280" cy="243720"/>
            </p14:xfrm>
          </p:contentPart>
        </mc:Choice>
        <mc:Fallback xmlns="">
          <p:pic>
            <p:nvPicPr>
              <p:cNvPr id="25" name="Ink 24">
                <a:extLst>
                  <a:ext uri="{FF2B5EF4-FFF2-40B4-BE49-F238E27FC236}">
                    <a16:creationId xmlns:a16="http://schemas.microsoft.com/office/drawing/2014/main" id="{2C0BF639-402C-41E1-9FF2-07195BBC5CF2}"/>
                  </a:ext>
                </a:extLst>
              </p:cNvPr>
              <p:cNvPicPr/>
              <p:nvPr/>
            </p:nvPicPr>
            <p:blipFill>
              <a:blip r:embed="rId26"/>
              <a:stretch>
                <a:fillRect/>
              </a:stretch>
            </p:blipFill>
            <p:spPr>
              <a:xfrm>
                <a:off x="8858314" y="1958966"/>
                <a:ext cx="2509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D9045629-78DC-4B30-831B-970D90BECA1F}"/>
                  </a:ext>
                </a:extLst>
              </p14:cNvPr>
              <p14:cNvContentPartPr/>
              <p14:nvPr/>
            </p14:nvContentPartPr>
            <p14:xfrm>
              <a:off x="9180154" y="2001806"/>
              <a:ext cx="176040" cy="233280"/>
            </p14:xfrm>
          </p:contentPart>
        </mc:Choice>
        <mc:Fallback xmlns="">
          <p:pic>
            <p:nvPicPr>
              <p:cNvPr id="26" name="Ink 25">
                <a:extLst>
                  <a:ext uri="{FF2B5EF4-FFF2-40B4-BE49-F238E27FC236}">
                    <a16:creationId xmlns:a16="http://schemas.microsoft.com/office/drawing/2014/main" id="{D9045629-78DC-4B30-831B-970D90BECA1F}"/>
                  </a:ext>
                </a:extLst>
              </p:cNvPr>
              <p:cNvPicPr/>
              <p:nvPr/>
            </p:nvPicPr>
            <p:blipFill>
              <a:blip r:embed="rId28"/>
              <a:stretch>
                <a:fillRect/>
              </a:stretch>
            </p:blipFill>
            <p:spPr>
              <a:xfrm>
                <a:off x="9144154" y="1966166"/>
                <a:ext cx="247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8861363E-5462-40D0-9AF1-1FF43BFC8BA1}"/>
                  </a:ext>
                </a:extLst>
              </p14:cNvPr>
              <p14:cNvContentPartPr/>
              <p14:nvPr/>
            </p14:nvContentPartPr>
            <p14:xfrm>
              <a:off x="9427474" y="1948526"/>
              <a:ext cx="226800" cy="251280"/>
            </p14:xfrm>
          </p:contentPart>
        </mc:Choice>
        <mc:Fallback xmlns="">
          <p:pic>
            <p:nvPicPr>
              <p:cNvPr id="27" name="Ink 26">
                <a:extLst>
                  <a:ext uri="{FF2B5EF4-FFF2-40B4-BE49-F238E27FC236}">
                    <a16:creationId xmlns:a16="http://schemas.microsoft.com/office/drawing/2014/main" id="{8861363E-5462-40D0-9AF1-1FF43BFC8BA1}"/>
                  </a:ext>
                </a:extLst>
              </p:cNvPr>
              <p:cNvPicPr/>
              <p:nvPr/>
            </p:nvPicPr>
            <p:blipFill>
              <a:blip r:embed="rId30"/>
              <a:stretch>
                <a:fillRect/>
              </a:stretch>
            </p:blipFill>
            <p:spPr>
              <a:xfrm>
                <a:off x="9391474" y="1912886"/>
                <a:ext cx="2984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9A355C6-663D-4046-B029-3E857B716C8F}"/>
                  </a:ext>
                </a:extLst>
              </p14:cNvPr>
              <p14:cNvContentPartPr/>
              <p14:nvPr/>
            </p14:nvContentPartPr>
            <p14:xfrm>
              <a:off x="9724834" y="1979486"/>
              <a:ext cx="217800" cy="290520"/>
            </p14:xfrm>
          </p:contentPart>
        </mc:Choice>
        <mc:Fallback xmlns="">
          <p:pic>
            <p:nvPicPr>
              <p:cNvPr id="28" name="Ink 27">
                <a:extLst>
                  <a:ext uri="{FF2B5EF4-FFF2-40B4-BE49-F238E27FC236}">
                    <a16:creationId xmlns:a16="http://schemas.microsoft.com/office/drawing/2014/main" id="{79A355C6-663D-4046-B029-3E857B716C8F}"/>
                  </a:ext>
                </a:extLst>
              </p:cNvPr>
              <p:cNvPicPr/>
              <p:nvPr/>
            </p:nvPicPr>
            <p:blipFill>
              <a:blip r:embed="rId32"/>
              <a:stretch>
                <a:fillRect/>
              </a:stretch>
            </p:blipFill>
            <p:spPr>
              <a:xfrm>
                <a:off x="9689194" y="1943486"/>
                <a:ext cx="2894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DED5F01F-9FEA-4F6A-84AF-340E79796571}"/>
                  </a:ext>
                </a:extLst>
              </p14:cNvPr>
              <p14:cNvContentPartPr/>
              <p14:nvPr/>
            </p14:nvContentPartPr>
            <p14:xfrm>
              <a:off x="10071154" y="1994246"/>
              <a:ext cx="177840" cy="265680"/>
            </p14:xfrm>
          </p:contentPart>
        </mc:Choice>
        <mc:Fallback xmlns="">
          <p:pic>
            <p:nvPicPr>
              <p:cNvPr id="29" name="Ink 28">
                <a:extLst>
                  <a:ext uri="{FF2B5EF4-FFF2-40B4-BE49-F238E27FC236}">
                    <a16:creationId xmlns:a16="http://schemas.microsoft.com/office/drawing/2014/main" id="{DED5F01F-9FEA-4F6A-84AF-340E79796571}"/>
                  </a:ext>
                </a:extLst>
              </p:cNvPr>
              <p:cNvPicPr/>
              <p:nvPr/>
            </p:nvPicPr>
            <p:blipFill>
              <a:blip r:embed="rId34"/>
              <a:stretch>
                <a:fillRect/>
              </a:stretch>
            </p:blipFill>
            <p:spPr>
              <a:xfrm>
                <a:off x="10035514" y="1958246"/>
                <a:ext cx="249480" cy="337320"/>
              </a:xfrm>
              <a:prstGeom prst="rect">
                <a:avLst/>
              </a:prstGeom>
            </p:spPr>
          </p:pic>
        </mc:Fallback>
      </mc:AlternateContent>
      <p:grpSp>
        <p:nvGrpSpPr>
          <p:cNvPr id="39" name="Group 38">
            <a:extLst>
              <a:ext uri="{FF2B5EF4-FFF2-40B4-BE49-F238E27FC236}">
                <a16:creationId xmlns:a16="http://schemas.microsoft.com/office/drawing/2014/main" id="{113037B9-A3B4-4BFD-AD9A-111DF76F1060}"/>
              </a:ext>
            </a:extLst>
          </p:cNvPr>
          <p:cNvGrpSpPr/>
          <p:nvPr/>
        </p:nvGrpSpPr>
        <p:grpSpPr>
          <a:xfrm>
            <a:off x="10312714" y="1733606"/>
            <a:ext cx="841320" cy="488160"/>
            <a:chOff x="10312714" y="1733606"/>
            <a:chExt cx="841320" cy="488160"/>
          </a:xfrm>
        </p:grpSpPr>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78C6AF8-A1BF-4D68-9626-DB1FE7EF7E6F}"/>
                    </a:ext>
                  </a:extLst>
                </p14:cNvPr>
                <p14:cNvContentPartPr/>
                <p14:nvPr/>
              </p14:nvContentPartPr>
              <p14:xfrm>
                <a:off x="10370314" y="1733606"/>
                <a:ext cx="77400" cy="415800"/>
              </p14:xfrm>
            </p:contentPart>
          </mc:Choice>
          <mc:Fallback xmlns="">
            <p:pic>
              <p:nvPicPr>
                <p:cNvPr id="35" name="Ink 34">
                  <a:extLst>
                    <a:ext uri="{FF2B5EF4-FFF2-40B4-BE49-F238E27FC236}">
                      <a16:creationId xmlns:a16="http://schemas.microsoft.com/office/drawing/2014/main" id="{F78C6AF8-A1BF-4D68-9626-DB1FE7EF7E6F}"/>
                    </a:ext>
                  </a:extLst>
                </p:cNvPr>
                <p:cNvPicPr/>
                <p:nvPr/>
              </p:nvPicPr>
              <p:blipFill>
                <a:blip r:embed="rId36"/>
                <a:stretch>
                  <a:fillRect/>
                </a:stretch>
              </p:blipFill>
              <p:spPr>
                <a:xfrm>
                  <a:off x="10334314" y="1697966"/>
                  <a:ext cx="14904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CD8076DD-1296-4CAE-8CA6-593DC337D779}"/>
                    </a:ext>
                  </a:extLst>
                </p14:cNvPr>
                <p14:cNvContentPartPr/>
                <p14:nvPr/>
              </p14:nvContentPartPr>
              <p14:xfrm>
                <a:off x="10312714" y="1852766"/>
                <a:ext cx="243360" cy="12600"/>
              </p14:xfrm>
            </p:contentPart>
          </mc:Choice>
          <mc:Fallback xmlns="">
            <p:pic>
              <p:nvPicPr>
                <p:cNvPr id="36" name="Ink 35">
                  <a:extLst>
                    <a:ext uri="{FF2B5EF4-FFF2-40B4-BE49-F238E27FC236}">
                      <a16:creationId xmlns:a16="http://schemas.microsoft.com/office/drawing/2014/main" id="{CD8076DD-1296-4CAE-8CA6-593DC337D779}"/>
                    </a:ext>
                  </a:extLst>
                </p:cNvPr>
                <p:cNvPicPr/>
                <p:nvPr/>
              </p:nvPicPr>
              <p:blipFill>
                <a:blip r:embed="rId38"/>
                <a:stretch>
                  <a:fillRect/>
                </a:stretch>
              </p:blipFill>
              <p:spPr>
                <a:xfrm>
                  <a:off x="10277074" y="1817126"/>
                  <a:ext cx="315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5293A433-2450-49AF-8EA3-05C58AA24E13}"/>
                    </a:ext>
                  </a:extLst>
                </p14:cNvPr>
                <p14:cNvContentPartPr/>
                <p14:nvPr/>
              </p14:nvContentPartPr>
              <p14:xfrm>
                <a:off x="10487674" y="1947446"/>
                <a:ext cx="223920" cy="222480"/>
              </p14:xfrm>
            </p:contentPart>
          </mc:Choice>
          <mc:Fallback xmlns="">
            <p:pic>
              <p:nvPicPr>
                <p:cNvPr id="37" name="Ink 36">
                  <a:extLst>
                    <a:ext uri="{FF2B5EF4-FFF2-40B4-BE49-F238E27FC236}">
                      <a16:creationId xmlns:a16="http://schemas.microsoft.com/office/drawing/2014/main" id="{5293A433-2450-49AF-8EA3-05C58AA24E13}"/>
                    </a:ext>
                  </a:extLst>
                </p:cNvPr>
                <p:cNvPicPr/>
                <p:nvPr/>
              </p:nvPicPr>
              <p:blipFill>
                <a:blip r:embed="rId40"/>
                <a:stretch>
                  <a:fillRect/>
                </a:stretch>
              </p:blipFill>
              <p:spPr>
                <a:xfrm>
                  <a:off x="10451674" y="1911806"/>
                  <a:ext cx="2955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0BC82EA6-8577-4C14-9FC4-27CEDAE733EB}"/>
                    </a:ext>
                  </a:extLst>
                </p14:cNvPr>
                <p14:cNvContentPartPr/>
                <p14:nvPr/>
              </p14:nvContentPartPr>
              <p14:xfrm>
                <a:off x="10845514" y="1935926"/>
                <a:ext cx="308520" cy="285840"/>
              </p14:xfrm>
            </p:contentPart>
          </mc:Choice>
          <mc:Fallback xmlns="">
            <p:pic>
              <p:nvPicPr>
                <p:cNvPr id="38" name="Ink 37">
                  <a:extLst>
                    <a:ext uri="{FF2B5EF4-FFF2-40B4-BE49-F238E27FC236}">
                      <a16:creationId xmlns:a16="http://schemas.microsoft.com/office/drawing/2014/main" id="{0BC82EA6-8577-4C14-9FC4-27CEDAE733EB}"/>
                    </a:ext>
                  </a:extLst>
                </p:cNvPr>
                <p:cNvPicPr/>
                <p:nvPr/>
              </p:nvPicPr>
              <p:blipFill>
                <a:blip r:embed="rId42"/>
                <a:stretch>
                  <a:fillRect/>
                </a:stretch>
              </p:blipFill>
              <p:spPr>
                <a:xfrm>
                  <a:off x="10809874" y="1900286"/>
                  <a:ext cx="380160" cy="357480"/>
                </a:xfrm>
                <a:prstGeom prst="rect">
                  <a:avLst/>
                </a:prstGeom>
              </p:spPr>
            </p:pic>
          </mc:Fallback>
        </mc:AlternateContent>
      </p:grpSp>
      <p:grpSp>
        <p:nvGrpSpPr>
          <p:cNvPr id="44" name="Group 43">
            <a:extLst>
              <a:ext uri="{FF2B5EF4-FFF2-40B4-BE49-F238E27FC236}">
                <a16:creationId xmlns:a16="http://schemas.microsoft.com/office/drawing/2014/main" id="{C0758100-CE6F-4F53-B064-9ABBE67C9396}"/>
              </a:ext>
            </a:extLst>
          </p:cNvPr>
          <p:cNvGrpSpPr/>
          <p:nvPr/>
        </p:nvGrpSpPr>
        <p:grpSpPr>
          <a:xfrm>
            <a:off x="2352754" y="1536686"/>
            <a:ext cx="1819800" cy="677160"/>
            <a:chOff x="2352754" y="1536686"/>
            <a:chExt cx="1819800" cy="677160"/>
          </a:xfrm>
        </p:grpSpPr>
        <mc:AlternateContent xmlns:mc="http://schemas.openxmlformats.org/markup-compatibility/2006" xmlns:p14="http://schemas.microsoft.com/office/powerpoint/2010/main">
          <mc:Choice Requires="p14">
            <p:contentPart p14:bwMode="auto" r:id="rId43">
              <p14:nvContentPartPr>
                <p14:cNvPr id="2" name="Ink 1">
                  <a:extLst>
                    <a:ext uri="{FF2B5EF4-FFF2-40B4-BE49-F238E27FC236}">
                      <a16:creationId xmlns:a16="http://schemas.microsoft.com/office/drawing/2014/main" id="{090DD3AE-2DDF-416A-AB66-96DAFB6041E5}"/>
                    </a:ext>
                  </a:extLst>
                </p14:cNvPr>
                <p14:cNvContentPartPr/>
                <p14:nvPr/>
              </p14:nvContentPartPr>
              <p14:xfrm>
                <a:off x="2518714" y="1704086"/>
                <a:ext cx="317160" cy="476640"/>
              </p14:xfrm>
            </p:contentPart>
          </mc:Choice>
          <mc:Fallback xmlns="">
            <p:pic>
              <p:nvPicPr>
                <p:cNvPr id="2" name="Ink 1">
                  <a:extLst>
                    <a:ext uri="{FF2B5EF4-FFF2-40B4-BE49-F238E27FC236}">
                      <a16:creationId xmlns:a16="http://schemas.microsoft.com/office/drawing/2014/main" id="{090DD3AE-2DDF-416A-AB66-96DAFB6041E5}"/>
                    </a:ext>
                  </a:extLst>
                </p:cNvPr>
                <p:cNvPicPr/>
                <p:nvPr/>
              </p:nvPicPr>
              <p:blipFill>
                <a:blip r:embed="rId44"/>
                <a:stretch>
                  <a:fillRect/>
                </a:stretch>
              </p:blipFill>
              <p:spPr>
                <a:xfrm>
                  <a:off x="2483074" y="1668446"/>
                  <a:ext cx="38880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 name="Ink 3">
                  <a:extLst>
                    <a:ext uri="{FF2B5EF4-FFF2-40B4-BE49-F238E27FC236}">
                      <a16:creationId xmlns:a16="http://schemas.microsoft.com/office/drawing/2014/main" id="{D0222803-AA82-47DD-81EC-104A7978DBA7}"/>
                    </a:ext>
                  </a:extLst>
                </p14:cNvPr>
                <p14:cNvContentPartPr/>
                <p14:nvPr/>
              </p14:nvContentPartPr>
              <p14:xfrm>
                <a:off x="2629234" y="1980566"/>
                <a:ext cx="256680" cy="50040"/>
              </p14:xfrm>
            </p:contentPart>
          </mc:Choice>
          <mc:Fallback xmlns="">
            <p:pic>
              <p:nvPicPr>
                <p:cNvPr id="4" name="Ink 3">
                  <a:extLst>
                    <a:ext uri="{FF2B5EF4-FFF2-40B4-BE49-F238E27FC236}">
                      <a16:creationId xmlns:a16="http://schemas.microsoft.com/office/drawing/2014/main" id="{D0222803-AA82-47DD-81EC-104A7978DBA7}"/>
                    </a:ext>
                  </a:extLst>
                </p:cNvPr>
                <p:cNvPicPr/>
                <p:nvPr/>
              </p:nvPicPr>
              <p:blipFill>
                <a:blip r:embed="rId46"/>
                <a:stretch>
                  <a:fillRect/>
                </a:stretch>
              </p:blipFill>
              <p:spPr>
                <a:xfrm>
                  <a:off x="2593594" y="1944566"/>
                  <a:ext cx="328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72B7E978-EAF1-4AB0-8B47-59CDBCF95ADB}"/>
                    </a:ext>
                  </a:extLst>
                </p14:cNvPr>
                <p14:cNvContentPartPr/>
                <p14:nvPr/>
              </p14:nvContentPartPr>
              <p14:xfrm>
                <a:off x="2941354" y="1670606"/>
                <a:ext cx="228240" cy="506520"/>
              </p14:xfrm>
            </p:contentPart>
          </mc:Choice>
          <mc:Fallback xmlns="">
            <p:pic>
              <p:nvPicPr>
                <p:cNvPr id="5" name="Ink 4">
                  <a:extLst>
                    <a:ext uri="{FF2B5EF4-FFF2-40B4-BE49-F238E27FC236}">
                      <a16:creationId xmlns:a16="http://schemas.microsoft.com/office/drawing/2014/main" id="{72B7E978-EAF1-4AB0-8B47-59CDBCF95ADB}"/>
                    </a:ext>
                  </a:extLst>
                </p:cNvPr>
                <p:cNvPicPr/>
                <p:nvPr/>
              </p:nvPicPr>
              <p:blipFill>
                <a:blip r:embed="rId48"/>
                <a:stretch>
                  <a:fillRect/>
                </a:stretch>
              </p:blipFill>
              <p:spPr>
                <a:xfrm>
                  <a:off x="2905714" y="1634606"/>
                  <a:ext cx="2998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 name="Ink 5">
                  <a:extLst>
                    <a:ext uri="{FF2B5EF4-FFF2-40B4-BE49-F238E27FC236}">
                      <a16:creationId xmlns:a16="http://schemas.microsoft.com/office/drawing/2014/main" id="{86C6AEDC-9EAD-41F1-99C5-3C10F8E1C04C}"/>
                    </a:ext>
                  </a:extLst>
                </p14:cNvPr>
                <p14:cNvContentPartPr/>
                <p14:nvPr/>
              </p14:nvContentPartPr>
              <p14:xfrm>
                <a:off x="3295954" y="2013326"/>
                <a:ext cx="110160" cy="200520"/>
              </p14:xfrm>
            </p:contentPart>
          </mc:Choice>
          <mc:Fallback xmlns="">
            <p:pic>
              <p:nvPicPr>
                <p:cNvPr id="6" name="Ink 5">
                  <a:extLst>
                    <a:ext uri="{FF2B5EF4-FFF2-40B4-BE49-F238E27FC236}">
                      <a16:creationId xmlns:a16="http://schemas.microsoft.com/office/drawing/2014/main" id="{86C6AEDC-9EAD-41F1-99C5-3C10F8E1C04C}"/>
                    </a:ext>
                  </a:extLst>
                </p:cNvPr>
                <p:cNvPicPr/>
                <p:nvPr/>
              </p:nvPicPr>
              <p:blipFill>
                <a:blip r:embed="rId50"/>
                <a:stretch>
                  <a:fillRect/>
                </a:stretch>
              </p:blipFill>
              <p:spPr>
                <a:xfrm>
                  <a:off x="3259954" y="1977326"/>
                  <a:ext cx="181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 name="Ink 6">
                  <a:extLst>
                    <a:ext uri="{FF2B5EF4-FFF2-40B4-BE49-F238E27FC236}">
                      <a16:creationId xmlns:a16="http://schemas.microsoft.com/office/drawing/2014/main" id="{3DA40BFF-7A1F-4AEE-BBBD-D5A1A939D25B}"/>
                    </a:ext>
                  </a:extLst>
                </p14:cNvPr>
                <p14:cNvContentPartPr/>
                <p14:nvPr/>
              </p14:nvContentPartPr>
              <p14:xfrm>
                <a:off x="3514114" y="1970486"/>
                <a:ext cx="181080" cy="230400"/>
              </p14:xfrm>
            </p:contentPart>
          </mc:Choice>
          <mc:Fallback xmlns="">
            <p:pic>
              <p:nvPicPr>
                <p:cNvPr id="7" name="Ink 6">
                  <a:extLst>
                    <a:ext uri="{FF2B5EF4-FFF2-40B4-BE49-F238E27FC236}">
                      <a16:creationId xmlns:a16="http://schemas.microsoft.com/office/drawing/2014/main" id="{3DA40BFF-7A1F-4AEE-BBBD-D5A1A939D25B}"/>
                    </a:ext>
                  </a:extLst>
                </p:cNvPr>
                <p:cNvPicPr/>
                <p:nvPr/>
              </p:nvPicPr>
              <p:blipFill>
                <a:blip r:embed="rId52"/>
                <a:stretch>
                  <a:fillRect/>
                </a:stretch>
              </p:blipFill>
              <p:spPr>
                <a:xfrm>
                  <a:off x="3478114" y="1934846"/>
                  <a:ext cx="2527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 name="Ink 7">
                  <a:extLst>
                    <a:ext uri="{FF2B5EF4-FFF2-40B4-BE49-F238E27FC236}">
                      <a16:creationId xmlns:a16="http://schemas.microsoft.com/office/drawing/2014/main" id="{C5C9B3F2-1E1C-4112-B75B-5757F221802D}"/>
                    </a:ext>
                  </a:extLst>
                </p14:cNvPr>
                <p14:cNvContentPartPr/>
                <p14:nvPr/>
              </p14:nvContentPartPr>
              <p14:xfrm>
                <a:off x="3835594" y="1676006"/>
                <a:ext cx="29880" cy="470880"/>
              </p14:xfrm>
            </p:contentPart>
          </mc:Choice>
          <mc:Fallback xmlns="">
            <p:pic>
              <p:nvPicPr>
                <p:cNvPr id="8" name="Ink 7">
                  <a:extLst>
                    <a:ext uri="{FF2B5EF4-FFF2-40B4-BE49-F238E27FC236}">
                      <a16:creationId xmlns:a16="http://schemas.microsoft.com/office/drawing/2014/main" id="{C5C9B3F2-1E1C-4112-B75B-5757F221802D}"/>
                    </a:ext>
                  </a:extLst>
                </p:cNvPr>
                <p:cNvPicPr/>
                <p:nvPr/>
              </p:nvPicPr>
              <p:blipFill>
                <a:blip r:embed="rId54"/>
                <a:stretch>
                  <a:fillRect/>
                </a:stretch>
              </p:blipFill>
              <p:spPr>
                <a:xfrm>
                  <a:off x="3799594" y="1640006"/>
                  <a:ext cx="1015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 name="Ink 8">
                  <a:extLst>
                    <a:ext uri="{FF2B5EF4-FFF2-40B4-BE49-F238E27FC236}">
                      <a16:creationId xmlns:a16="http://schemas.microsoft.com/office/drawing/2014/main" id="{0EC743C3-EFC8-41C5-BF71-17F061FFD526}"/>
                    </a:ext>
                  </a:extLst>
                </p14:cNvPr>
                <p14:cNvContentPartPr/>
                <p14:nvPr/>
              </p14:nvContentPartPr>
              <p14:xfrm>
                <a:off x="3694834" y="1847006"/>
                <a:ext cx="477720" cy="37440"/>
              </p14:xfrm>
            </p:contentPart>
          </mc:Choice>
          <mc:Fallback xmlns="">
            <p:pic>
              <p:nvPicPr>
                <p:cNvPr id="9" name="Ink 8">
                  <a:extLst>
                    <a:ext uri="{FF2B5EF4-FFF2-40B4-BE49-F238E27FC236}">
                      <a16:creationId xmlns:a16="http://schemas.microsoft.com/office/drawing/2014/main" id="{0EC743C3-EFC8-41C5-BF71-17F061FFD526}"/>
                    </a:ext>
                  </a:extLst>
                </p:cNvPr>
                <p:cNvPicPr/>
                <p:nvPr/>
              </p:nvPicPr>
              <p:blipFill>
                <a:blip r:embed="rId56"/>
                <a:stretch>
                  <a:fillRect/>
                </a:stretch>
              </p:blipFill>
              <p:spPr>
                <a:xfrm>
                  <a:off x="3659194" y="1811366"/>
                  <a:ext cx="5493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425073A2-0E43-463E-B087-CDBF4AA2723E}"/>
                    </a:ext>
                  </a:extLst>
                </p14:cNvPr>
                <p14:cNvContentPartPr/>
                <p14:nvPr/>
              </p14:nvContentPartPr>
              <p14:xfrm>
                <a:off x="2352754" y="1572326"/>
                <a:ext cx="198360" cy="129960"/>
              </p14:xfrm>
            </p:contentPart>
          </mc:Choice>
          <mc:Fallback xmlns="">
            <p:pic>
              <p:nvPicPr>
                <p:cNvPr id="40" name="Ink 39">
                  <a:extLst>
                    <a:ext uri="{FF2B5EF4-FFF2-40B4-BE49-F238E27FC236}">
                      <a16:creationId xmlns:a16="http://schemas.microsoft.com/office/drawing/2014/main" id="{425073A2-0E43-463E-B087-CDBF4AA2723E}"/>
                    </a:ext>
                  </a:extLst>
                </p:cNvPr>
                <p:cNvPicPr/>
                <p:nvPr/>
              </p:nvPicPr>
              <p:blipFill>
                <a:blip r:embed="rId58"/>
                <a:stretch>
                  <a:fillRect/>
                </a:stretch>
              </p:blipFill>
              <p:spPr>
                <a:xfrm>
                  <a:off x="2317114" y="1536326"/>
                  <a:ext cx="270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D06B2FEA-4F5E-4513-925D-3DF621F4DDD1}"/>
                    </a:ext>
                  </a:extLst>
                </p14:cNvPr>
                <p14:cNvContentPartPr/>
                <p14:nvPr/>
              </p14:nvContentPartPr>
              <p14:xfrm>
                <a:off x="2364274" y="1536686"/>
                <a:ext cx="159480" cy="357840"/>
              </p14:xfrm>
            </p:contentPart>
          </mc:Choice>
          <mc:Fallback xmlns="">
            <p:pic>
              <p:nvPicPr>
                <p:cNvPr id="41" name="Ink 40">
                  <a:extLst>
                    <a:ext uri="{FF2B5EF4-FFF2-40B4-BE49-F238E27FC236}">
                      <a16:creationId xmlns:a16="http://schemas.microsoft.com/office/drawing/2014/main" id="{D06B2FEA-4F5E-4513-925D-3DF621F4DDD1}"/>
                    </a:ext>
                  </a:extLst>
                </p:cNvPr>
                <p:cNvPicPr/>
                <p:nvPr/>
              </p:nvPicPr>
              <p:blipFill>
                <a:blip r:embed="rId60"/>
                <a:stretch>
                  <a:fillRect/>
                </a:stretch>
              </p:blipFill>
              <p:spPr>
                <a:xfrm>
                  <a:off x="2328274" y="1501046"/>
                  <a:ext cx="2311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277DA8B3-2A17-46F5-8689-ADD565F8E931}"/>
                    </a:ext>
                  </a:extLst>
                </p14:cNvPr>
                <p14:cNvContentPartPr/>
                <p14:nvPr/>
              </p14:nvContentPartPr>
              <p14:xfrm>
                <a:off x="2429074" y="1550726"/>
                <a:ext cx="35280" cy="232920"/>
              </p14:xfrm>
            </p:contentPart>
          </mc:Choice>
          <mc:Fallback xmlns="">
            <p:pic>
              <p:nvPicPr>
                <p:cNvPr id="42" name="Ink 41">
                  <a:extLst>
                    <a:ext uri="{FF2B5EF4-FFF2-40B4-BE49-F238E27FC236}">
                      <a16:creationId xmlns:a16="http://schemas.microsoft.com/office/drawing/2014/main" id="{277DA8B3-2A17-46F5-8689-ADD565F8E931}"/>
                    </a:ext>
                  </a:extLst>
                </p:cNvPr>
                <p:cNvPicPr/>
                <p:nvPr/>
              </p:nvPicPr>
              <p:blipFill>
                <a:blip r:embed="rId62"/>
                <a:stretch>
                  <a:fillRect/>
                </a:stretch>
              </p:blipFill>
              <p:spPr>
                <a:xfrm>
                  <a:off x="2393434" y="1514726"/>
                  <a:ext cx="106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A3EAD565-0143-432E-A713-71D64EF2B2C6}"/>
                    </a:ext>
                  </a:extLst>
                </p14:cNvPr>
                <p14:cNvContentPartPr/>
                <p14:nvPr/>
              </p14:nvContentPartPr>
              <p14:xfrm>
                <a:off x="2391274" y="1603286"/>
                <a:ext cx="205560" cy="113400"/>
              </p14:xfrm>
            </p:contentPart>
          </mc:Choice>
          <mc:Fallback xmlns="">
            <p:pic>
              <p:nvPicPr>
                <p:cNvPr id="43" name="Ink 42">
                  <a:extLst>
                    <a:ext uri="{FF2B5EF4-FFF2-40B4-BE49-F238E27FC236}">
                      <a16:creationId xmlns:a16="http://schemas.microsoft.com/office/drawing/2014/main" id="{A3EAD565-0143-432E-A713-71D64EF2B2C6}"/>
                    </a:ext>
                  </a:extLst>
                </p:cNvPr>
                <p:cNvPicPr/>
                <p:nvPr/>
              </p:nvPicPr>
              <p:blipFill>
                <a:blip r:embed="rId64"/>
                <a:stretch>
                  <a:fillRect/>
                </a:stretch>
              </p:blipFill>
              <p:spPr>
                <a:xfrm>
                  <a:off x="2355634" y="1567646"/>
                  <a:ext cx="277200" cy="185040"/>
                </a:xfrm>
                <a:prstGeom prst="rect">
                  <a:avLst/>
                </a:prstGeom>
              </p:spPr>
            </p:pic>
          </mc:Fallback>
        </mc:AlternateContent>
      </p:grpSp>
      <p:grpSp>
        <p:nvGrpSpPr>
          <p:cNvPr id="47" name="Group 46">
            <a:extLst>
              <a:ext uri="{FF2B5EF4-FFF2-40B4-BE49-F238E27FC236}">
                <a16:creationId xmlns:a16="http://schemas.microsoft.com/office/drawing/2014/main" id="{0A3147B7-3B03-4C4A-81A7-414900DBA4CE}"/>
              </a:ext>
            </a:extLst>
          </p:cNvPr>
          <p:cNvGrpSpPr/>
          <p:nvPr/>
        </p:nvGrpSpPr>
        <p:grpSpPr>
          <a:xfrm>
            <a:off x="4520674" y="2858966"/>
            <a:ext cx="397080" cy="627480"/>
            <a:chOff x="4520674" y="2858966"/>
            <a:chExt cx="397080" cy="627480"/>
          </a:xfrm>
        </p:grpSpPr>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AC42A99B-9EBE-43C5-9573-D2B2B1BF2EA6}"/>
                    </a:ext>
                  </a:extLst>
                </p14:cNvPr>
                <p14:cNvContentPartPr/>
                <p14:nvPr/>
              </p14:nvContentPartPr>
              <p14:xfrm>
                <a:off x="4520674" y="2858966"/>
                <a:ext cx="33480" cy="533520"/>
              </p14:xfrm>
            </p:contentPart>
          </mc:Choice>
          <mc:Fallback xmlns="">
            <p:pic>
              <p:nvPicPr>
                <p:cNvPr id="45" name="Ink 44">
                  <a:extLst>
                    <a:ext uri="{FF2B5EF4-FFF2-40B4-BE49-F238E27FC236}">
                      <a16:creationId xmlns:a16="http://schemas.microsoft.com/office/drawing/2014/main" id="{AC42A99B-9EBE-43C5-9573-D2B2B1BF2EA6}"/>
                    </a:ext>
                  </a:extLst>
                </p:cNvPr>
                <p:cNvPicPr/>
                <p:nvPr/>
              </p:nvPicPr>
              <p:blipFill>
                <a:blip r:embed="rId66"/>
                <a:stretch>
                  <a:fillRect/>
                </a:stretch>
              </p:blipFill>
              <p:spPr>
                <a:xfrm>
                  <a:off x="4484674" y="2822966"/>
                  <a:ext cx="10512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D980523D-9E97-4820-B015-737574773F6A}"/>
                    </a:ext>
                  </a:extLst>
                </p14:cNvPr>
                <p14:cNvContentPartPr/>
                <p14:nvPr/>
              </p14:nvContentPartPr>
              <p14:xfrm>
                <a:off x="4598074" y="2886326"/>
                <a:ext cx="319680" cy="600120"/>
              </p14:xfrm>
            </p:contentPart>
          </mc:Choice>
          <mc:Fallback xmlns="">
            <p:pic>
              <p:nvPicPr>
                <p:cNvPr id="46" name="Ink 45">
                  <a:extLst>
                    <a:ext uri="{FF2B5EF4-FFF2-40B4-BE49-F238E27FC236}">
                      <a16:creationId xmlns:a16="http://schemas.microsoft.com/office/drawing/2014/main" id="{D980523D-9E97-4820-B015-737574773F6A}"/>
                    </a:ext>
                  </a:extLst>
                </p:cNvPr>
                <p:cNvPicPr/>
                <p:nvPr/>
              </p:nvPicPr>
              <p:blipFill>
                <a:blip r:embed="rId68"/>
                <a:stretch>
                  <a:fillRect/>
                </a:stretch>
              </p:blipFill>
              <p:spPr>
                <a:xfrm>
                  <a:off x="4562434" y="2850686"/>
                  <a:ext cx="391320" cy="67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FB7C19CB-DDA4-42BE-B448-B3E0E8960146}"/>
                  </a:ext>
                </a:extLst>
              </p14:cNvPr>
              <p14:cNvContentPartPr/>
              <p14:nvPr/>
            </p14:nvContentPartPr>
            <p14:xfrm>
              <a:off x="5626594" y="2929886"/>
              <a:ext cx="653400" cy="541440"/>
            </p14:xfrm>
          </p:contentPart>
        </mc:Choice>
        <mc:Fallback xmlns="">
          <p:pic>
            <p:nvPicPr>
              <p:cNvPr id="48" name="Ink 47">
                <a:extLst>
                  <a:ext uri="{FF2B5EF4-FFF2-40B4-BE49-F238E27FC236}">
                    <a16:creationId xmlns:a16="http://schemas.microsoft.com/office/drawing/2014/main" id="{FB7C19CB-DDA4-42BE-B448-B3E0E8960146}"/>
                  </a:ext>
                </a:extLst>
              </p:cNvPr>
              <p:cNvPicPr/>
              <p:nvPr/>
            </p:nvPicPr>
            <p:blipFill>
              <a:blip r:embed="rId70"/>
              <a:stretch>
                <a:fillRect/>
              </a:stretch>
            </p:blipFill>
            <p:spPr>
              <a:xfrm>
                <a:off x="5590954" y="2894246"/>
                <a:ext cx="725040" cy="613080"/>
              </a:xfrm>
              <a:prstGeom prst="rect">
                <a:avLst/>
              </a:prstGeom>
            </p:spPr>
          </p:pic>
        </mc:Fallback>
      </mc:AlternateContent>
      <p:grpSp>
        <p:nvGrpSpPr>
          <p:cNvPr id="51" name="Group 50">
            <a:extLst>
              <a:ext uri="{FF2B5EF4-FFF2-40B4-BE49-F238E27FC236}">
                <a16:creationId xmlns:a16="http://schemas.microsoft.com/office/drawing/2014/main" id="{043ACC47-14E0-4611-8EFB-98BF28B0E305}"/>
              </a:ext>
            </a:extLst>
          </p:cNvPr>
          <p:cNvGrpSpPr/>
          <p:nvPr/>
        </p:nvGrpSpPr>
        <p:grpSpPr>
          <a:xfrm>
            <a:off x="6851314" y="2876606"/>
            <a:ext cx="839160" cy="591120"/>
            <a:chOff x="6851314" y="2876606"/>
            <a:chExt cx="839160" cy="591120"/>
          </a:xfrm>
        </p:grpSpPr>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A21486B4-A0AC-401C-806D-26E5EE000E34}"/>
                    </a:ext>
                  </a:extLst>
                </p14:cNvPr>
                <p14:cNvContentPartPr/>
                <p14:nvPr/>
              </p14:nvContentPartPr>
              <p14:xfrm>
                <a:off x="7146154" y="2876606"/>
                <a:ext cx="83160" cy="591120"/>
              </p14:xfrm>
            </p:contentPart>
          </mc:Choice>
          <mc:Fallback xmlns="">
            <p:pic>
              <p:nvPicPr>
                <p:cNvPr id="49" name="Ink 48">
                  <a:extLst>
                    <a:ext uri="{FF2B5EF4-FFF2-40B4-BE49-F238E27FC236}">
                      <a16:creationId xmlns:a16="http://schemas.microsoft.com/office/drawing/2014/main" id="{A21486B4-A0AC-401C-806D-26E5EE000E34}"/>
                    </a:ext>
                  </a:extLst>
                </p:cNvPr>
                <p:cNvPicPr/>
                <p:nvPr/>
              </p:nvPicPr>
              <p:blipFill>
                <a:blip r:embed="rId72"/>
                <a:stretch>
                  <a:fillRect/>
                </a:stretch>
              </p:blipFill>
              <p:spPr>
                <a:xfrm>
                  <a:off x="7110514" y="2840606"/>
                  <a:ext cx="15480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8F088385-C139-4183-BEAB-67AB9469B732}"/>
                    </a:ext>
                  </a:extLst>
                </p14:cNvPr>
                <p14:cNvContentPartPr/>
                <p14:nvPr/>
              </p14:nvContentPartPr>
              <p14:xfrm>
                <a:off x="6851314" y="2884166"/>
                <a:ext cx="839160" cy="36360"/>
              </p14:xfrm>
            </p:contentPart>
          </mc:Choice>
          <mc:Fallback xmlns="">
            <p:pic>
              <p:nvPicPr>
                <p:cNvPr id="50" name="Ink 49">
                  <a:extLst>
                    <a:ext uri="{FF2B5EF4-FFF2-40B4-BE49-F238E27FC236}">
                      <a16:creationId xmlns:a16="http://schemas.microsoft.com/office/drawing/2014/main" id="{8F088385-C139-4183-BEAB-67AB9469B732}"/>
                    </a:ext>
                  </a:extLst>
                </p:cNvPr>
                <p:cNvPicPr/>
                <p:nvPr/>
              </p:nvPicPr>
              <p:blipFill>
                <a:blip r:embed="rId74"/>
                <a:stretch>
                  <a:fillRect/>
                </a:stretch>
              </p:blipFill>
              <p:spPr>
                <a:xfrm>
                  <a:off x="6815674" y="2848166"/>
                  <a:ext cx="910800" cy="108000"/>
                </a:xfrm>
                <a:prstGeom prst="rect">
                  <a:avLst/>
                </a:prstGeom>
              </p:spPr>
            </p:pic>
          </mc:Fallback>
        </mc:AlternateContent>
      </p:grpSp>
      <p:grpSp>
        <p:nvGrpSpPr>
          <p:cNvPr id="55" name="Group 54">
            <a:extLst>
              <a:ext uri="{FF2B5EF4-FFF2-40B4-BE49-F238E27FC236}">
                <a16:creationId xmlns:a16="http://schemas.microsoft.com/office/drawing/2014/main" id="{AD7331E4-371E-468F-8148-651A3A3B9B71}"/>
              </a:ext>
            </a:extLst>
          </p:cNvPr>
          <p:cNvGrpSpPr/>
          <p:nvPr/>
        </p:nvGrpSpPr>
        <p:grpSpPr>
          <a:xfrm>
            <a:off x="3895714" y="3704246"/>
            <a:ext cx="1113840" cy="654480"/>
            <a:chOff x="3895714" y="3704246"/>
            <a:chExt cx="1113840" cy="654480"/>
          </a:xfrm>
        </p:grpSpPr>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599F3A6-5ED7-42CF-8DAA-383C32340A24}"/>
                    </a:ext>
                  </a:extLst>
                </p14:cNvPr>
                <p14:cNvContentPartPr/>
                <p14:nvPr/>
              </p14:nvContentPartPr>
              <p14:xfrm>
                <a:off x="3895714" y="3743846"/>
                <a:ext cx="276120" cy="415800"/>
              </p14:xfrm>
            </p:contentPart>
          </mc:Choice>
          <mc:Fallback xmlns="">
            <p:pic>
              <p:nvPicPr>
                <p:cNvPr id="52" name="Ink 51">
                  <a:extLst>
                    <a:ext uri="{FF2B5EF4-FFF2-40B4-BE49-F238E27FC236}">
                      <a16:creationId xmlns:a16="http://schemas.microsoft.com/office/drawing/2014/main" id="{B599F3A6-5ED7-42CF-8DAA-383C32340A24}"/>
                    </a:ext>
                  </a:extLst>
                </p:cNvPr>
                <p:cNvPicPr/>
                <p:nvPr/>
              </p:nvPicPr>
              <p:blipFill>
                <a:blip r:embed="rId76"/>
                <a:stretch>
                  <a:fillRect/>
                </a:stretch>
              </p:blipFill>
              <p:spPr>
                <a:xfrm>
                  <a:off x="3860074" y="3708206"/>
                  <a:ext cx="3477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F597F016-470C-4B31-BB62-A72B54957B2C}"/>
                    </a:ext>
                  </a:extLst>
                </p14:cNvPr>
                <p14:cNvContentPartPr/>
                <p14:nvPr/>
              </p14:nvContentPartPr>
              <p14:xfrm>
                <a:off x="4298914" y="3794966"/>
                <a:ext cx="244440" cy="563760"/>
              </p14:xfrm>
            </p:contentPart>
          </mc:Choice>
          <mc:Fallback xmlns="">
            <p:pic>
              <p:nvPicPr>
                <p:cNvPr id="53" name="Ink 52">
                  <a:extLst>
                    <a:ext uri="{FF2B5EF4-FFF2-40B4-BE49-F238E27FC236}">
                      <a16:creationId xmlns:a16="http://schemas.microsoft.com/office/drawing/2014/main" id="{F597F016-470C-4B31-BB62-A72B54957B2C}"/>
                    </a:ext>
                  </a:extLst>
                </p:cNvPr>
                <p:cNvPicPr/>
                <p:nvPr/>
              </p:nvPicPr>
              <p:blipFill>
                <a:blip r:embed="rId78"/>
                <a:stretch>
                  <a:fillRect/>
                </a:stretch>
              </p:blipFill>
              <p:spPr>
                <a:xfrm>
                  <a:off x="4262914" y="3758966"/>
                  <a:ext cx="31608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0C84B7DA-9F84-49AC-9BBD-685FA86B8ABC}"/>
                    </a:ext>
                  </a:extLst>
                </p14:cNvPr>
                <p14:cNvContentPartPr/>
                <p14:nvPr/>
              </p14:nvContentPartPr>
              <p14:xfrm>
                <a:off x="4663234" y="3704246"/>
                <a:ext cx="346320" cy="406800"/>
              </p14:xfrm>
            </p:contentPart>
          </mc:Choice>
          <mc:Fallback xmlns="">
            <p:pic>
              <p:nvPicPr>
                <p:cNvPr id="54" name="Ink 53">
                  <a:extLst>
                    <a:ext uri="{FF2B5EF4-FFF2-40B4-BE49-F238E27FC236}">
                      <a16:creationId xmlns:a16="http://schemas.microsoft.com/office/drawing/2014/main" id="{0C84B7DA-9F84-49AC-9BBD-685FA86B8ABC}"/>
                    </a:ext>
                  </a:extLst>
                </p:cNvPr>
                <p:cNvPicPr/>
                <p:nvPr/>
              </p:nvPicPr>
              <p:blipFill>
                <a:blip r:embed="rId80"/>
                <a:stretch>
                  <a:fillRect/>
                </a:stretch>
              </p:blipFill>
              <p:spPr>
                <a:xfrm>
                  <a:off x="4627234" y="3668606"/>
                  <a:ext cx="417960" cy="478440"/>
                </a:xfrm>
                <a:prstGeom prst="rect">
                  <a:avLst/>
                </a:prstGeom>
              </p:spPr>
            </p:pic>
          </mc:Fallback>
        </mc:AlternateContent>
      </p:grpSp>
      <p:grpSp>
        <p:nvGrpSpPr>
          <p:cNvPr id="65" name="Group 64">
            <a:extLst>
              <a:ext uri="{FF2B5EF4-FFF2-40B4-BE49-F238E27FC236}">
                <a16:creationId xmlns:a16="http://schemas.microsoft.com/office/drawing/2014/main" id="{683A680B-16CB-48CA-A1B1-9E555373C1A8}"/>
              </a:ext>
            </a:extLst>
          </p:cNvPr>
          <p:cNvGrpSpPr/>
          <p:nvPr/>
        </p:nvGrpSpPr>
        <p:grpSpPr>
          <a:xfrm>
            <a:off x="6596794" y="3632966"/>
            <a:ext cx="1490400" cy="624240"/>
            <a:chOff x="6596794" y="3632966"/>
            <a:chExt cx="1490400" cy="624240"/>
          </a:xfrm>
        </p:grpSpPr>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7FE399DC-0E2A-4BC7-B3D6-FC08AEA59916}"/>
                    </a:ext>
                  </a:extLst>
                </p14:cNvPr>
                <p14:cNvContentPartPr/>
                <p14:nvPr/>
              </p14:nvContentPartPr>
              <p14:xfrm>
                <a:off x="6872554" y="3683726"/>
                <a:ext cx="15120" cy="439920"/>
              </p14:xfrm>
            </p:contentPart>
          </mc:Choice>
          <mc:Fallback xmlns="">
            <p:pic>
              <p:nvPicPr>
                <p:cNvPr id="56" name="Ink 55">
                  <a:extLst>
                    <a:ext uri="{FF2B5EF4-FFF2-40B4-BE49-F238E27FC236}">
                      <a16:creationId xmlns:a16="http://schemas.microsoft.com/office/drawing/2014/main" id="{7FE399DC-0E2A-4BC7-B3D6-FC08AEA59916}"/>
                    </a:ext>
                  </a:extLst>
                </p:cNvPr>
                <p:cNvPicPr/>
                <p:nvPr/>
              </p:nvPicPr>
              <p:blipFill>
                <a:blip r:embed="rId82"/>
                <a:stretch>
                  <a:fillRect/>
                </a:stretch>
              </p:blipFill>
              <p:spPr>
                <a:xfrm>
                  <a:off x="6836554" y="3648086"/>
                  <a:ext cx="867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92A63A4C-583D-4F28-A768-15986EFA1C03}"/>
                    </a:ext>
                  </a:extLst>
                </p14:cNvPr>
                <p14:cNvContentPartPr/>
                <p14:nvPr/>
              </p14:nvContentPartPr>
              <p14:xfrm>
                <a:off x="6747994" y="3847526"/>
                <a:ext cx="290520" cy="41760"/>
              </p14:xfrm>
            </p:contentPart>
          </mc:Choice>
          <mc:Fallback xmlns="">
            <p:pic>
              <p:nvPicPr>
                <p:cNvPr id="57" name="Ink 56">
                  <a:extLst>
                    <a:ext uri="{FF2B5EF4-FFF2-40B4-BE49-F238E27FC236}">
                      <a16:creationId xmlns:a16="http://schemas.microsoft.com/office/drawing/2014/main" id="{92A63A4C-583D-4F28-A768-15986EFA1C03}"/>
                    </a:ext>
                  </a:extLst>
                </p:cNvPr>
                <p:cNvPicPr/>
                <p:nvPr/>
              </p:nvPicPr>
              <p:blipFill>
                <a:blip r:embed="rId84"/>
                <a:stretch>
                  <a:fillRect/>
                </a:stretch>
              </p:blipFill>
              <p:spPr>
                <a:xfrm>
                  <a:off x="6712354" y="3811526"/>
                  <a:ext cx="36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0EC7AA0B-605F-4B10-84E5-4FE1A33B43AF}"/>
                    </a:ext>
                  </a:extLst>
                </p14:cNvPr>
                <p14:cNvContentPartPr/>
                <p14:nvPr/>
              </p14:nvContentPartPr>
              <p14:xfrm>
                <a:off x="7127794" y="3683366"/>
                <a:ext cx="3600" cy="23760"/>
              </p14:xfrm>
            </p:contentPart>
          </mc:Choice>
          <mc:Fallback xmlns="">
            <p:pic>
              <p:nvPicPr>
                <p:cNvPr id="58" name="Ink 57">
                  <a:extLst>
                    <a:ext uri="{FF2B5EF4-FFF2-40B4-BE49-F238E27FC236}">
                      <a16:creationId xmlns:a16="http://schemas.microsoft.com/office/drawing/2014/main" id="{0EC7AA0B-605F-4B10-84E5-4FE1A33B43AF}"/>
                    </a:ext>
                  </a:extLst>
                </p:cNvPr>
                <p:cNvPicPr/>
                <p:nvPr/>
              </p:nvPicPr>
              <p:blipFill>
                <a:blip r:embed="rId86"/>
                <a:stretch>
                  <a:fillRect/>
                </a:stretch>
              </p:blipFill>
              <p:spPr>
                <a:xfrm>
                  <a:off x="7091794" y="3647726"/>
                  <a:ext cx="75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17D3D2A1-3D44-4885-9769-3E973F7C1A3D}"/>
                    </a:ext>
                  </a:extLst>
                </p14:cNvPr>
                <p14:cNvContentPartPr/>
                <p14:nvPr/>
              </p14:nvContentPartPr>
              <p14:xfrm>
                <a:off x="7123834" y="3994766"/>
                <a:ext cx="1440" cy="90360"/>
              </p14:xfrm>
            </p:contentPart>
          </mc:Choice>
          <mc:Fallback xmlns="">
            <p:pic>
              <p:nvPicPr>
                <p:cNvPr id="59" name="Ink 58">
                  <a:extLst>
                    <a:ext uri="{FF2B5EF4-FFF2-40B4-BE49-F238E27FC236}">
                      <a16:creationId xmlns:a16="http://schemas.microsoft.com/office/drawing/2014/main" id="{17D3D2A1-3D44-4885-9769-3E973F7C1A3D}"/>
                    </a:ext>
                  </a:extLst>
                </p:cNvPr>
                <p:cNvPicPr/>
                <p:nvPr/>
              </p:nvPicPr>
              <p:blipFill>
                <a:blip r:embed="rId88"/>
                <a:stretch>
                  <a:fillRect/>
                </a:stretch>
              </p:blipFill>
              <p:spPr>
                <a:xfrm>
                  <a:off x="7087834" y="3958766"/>
                  <a:ext cx="73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217DDC1F-B045-4630-B7DD-8A5EEFEB156E}"/>
                    </a:ext>
                  </a:extLst>
                </p14:cNvPr>
                <p14:cNvContentPartPr/>
                <p14:nvPr/>
              </p14:nvContentPartPr>
              <p14:xfrm>
                <a:off x="7245874" y="3886766"/>
                <a:ext cx="260280" cy="148680"/>
              </p14:xfrm>
            </p:contentPart>
          </mc:Choice>
          <mc:Fallback xmlns="">
            <p:pic>
              <p:nvPicPr>
                <p:cNvPr id="60" name="Ink 59">
                  <a:extLst>
                    <a:ext uri="{FF2B5EF4-FFF2-40B4-BE49-F238E27FC236}">
                      <a16:creationId xmlns:a16="http://schemas.microsoft.com/office/drawing/2014/main" id="{217DDC1F-B045-4630-B7DD-8A5EEFEB156E}"/>
                    </a:ext>
                  </a:extLst>
                </p:cNvPr>
                <p:cNvPicPr/>
                <p:nvPr/>
              </p:nvPicPr>
              <p:blipFill>
                <a:blip r:embed="rId90"/>
                <a:stretch>
                  <a:fillRect/>
                </a:stretch>
              </p:blipFill>
              <p:spPr>
                <a:xfrm>
                  <a:off x="7209874" y="3851126"/>
                  <a:ext cx="331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168362BE-DA3E-4DA0-A58C-29E2D57ED4FF}"/>
                    </a:ext>
                  </a:extLst>
                </p14:cNvPr>
                <p14:cNvContentPartPr/>
                <p14:nvPr/>
              </p14:nvContentPartPr>
              <p14:xfrm>
                <a:off x="7613434" y="3832046"/>
                <a:ext cx="206640" cy="259560"/>
              </p14:xfrm>
            </p:contentPart>
          </mc:Choice>
          <mc:Fallback xmlns="">
            <p:pic>
              <p:nvPicPr>
                <p:cNvPr id="61" name="Ink 60">
                  <a:extLst>
                    <a:ext uri="{FF2B5EF4-FFF2-40B4-BE49-F238E27FC236}">
                      <a16:creationId xmlns:a16="http://schemas.microsoft.com/office/drawing/2014/main" id="{168362BE-DA3E-4DA0-A58C-29E2D57ED4FF}"/>
                    </a:ext>
                  </a:extLst>
                </p:cNvPr>
                <p:cNvPicPr/>
                <p:nvPr/>
              </p:nvPicPr>
              <p:blipFill>
                <a:blip r:embed="rId92"/>
                <a:stretch>
                  <a:fillRect/>
                </a:stretch>
              </p:blipFill>
              <p:spPr>
                <a:xfrm>
                  <a:off x="7577794" y="3796406"/>
                  <a:ext cx="2782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A5DBB917-ED74-4139-A00D-BF9708FA3934}"/>
                    </a:ext>
                  </a:extLst>
                </p14:cNvPr>
                <p14:cNvContentPartPr/>
                <p14:nvPr/>
              </p14:nvContentPartPr>
              <p14:xfrm>
                <a:off x="7968034" y="3639446"/>
                <a:ext cx="119160" cy="519120"/>
              </p14:xfrm>
            </p:contentPart>
          </mc:Choice>
          <mc:Fallback xmlns="">
            <p:pic>
              <p:nvPicPr>
                <p:cNvPr id="62" name="Ink 61">
                  <a:extLst>
                    <a:ext uri="{FF2B5EF4-FFF2-40B4-BE49-F238E27FC236}">
                      <a16:creationId xmlns:a16="http://schemas.microsoft.com/office/drawing/2014/main" id="{A5DBB917-ED74-4139-A00D-BF9708FA3934}"/>
                    </a:ext>
                  </a:extLst>
                </p:cNvPr>
                <p:cNvPicPr/>
                <p:nvPr/>
              </p:nvPicPr>
              <p:blipFill>
                <a:blip r:embed="rId94"/>
                <a:stretch>
                  <a:fillRect/>
                </a:stretch>
              </p:blipFill>
              <p:spPr>
                <a:xfrm>
                  <a:off x="7932034" y="3603446"/>
                  <a:ext cx="1908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3BEA76E9-D95B-48E7-9647-1E2BA3E6D00A}"/>
                    </a:ext>
                  </a:extLst>
                </p14:cNvPr>
                <p14:cNvContentPartPr/>
                <p14:nvPr/>
              </p14:nvContentPartPr>
              <p14:xfrm>
                <a:off x="6596794" y="3632966"/>
                <a:ext cx="111240" cy="624240"/>
              </p14:xfrm>
            </p:contentPart>
          </mc:Choice>
          <mc:Fallback xmlns="">
            <p:pic>
              <p:nvPicPr>
                <p:cNvPr id="64" name="Ink 63">
                  <a:extLst>
                    <a:ext uri="{FF2B5EF4-FFF2-40B4-BE49-F238E27FC236}">
                      <a16:creationId xmlns:a16="http://schemas.microsoft.com/office/drawing/2014/main" id="{3BEA76E9-D95B-48E7-9647-1E2BA3E6D00A}"/>
                    </a:ext>
                  </a:extLst>
                </p:cNvPr>
                <p:cNvPicPr/>
                <p:nvPr/>
              </p:nvPicPr>
              <p:blipFill>
                <a:blip r:embed="rId96"/>
                <a:stretch>
                  <a:fillRect/>
                </a:stretch>
              </p:blipFill>
              <p:spPr>
                <a:xfrm>
                  <a:off x="6560794" y="3596966"/>
                  <a:ext cx="182880" cy="69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BAB1607E-3CE1-429D-9D58-9790D0E9C46E}"/>
                  </a:ext>
                </a:extLst>
              </p14:cNvPr>
              <p14:cNvContentPartPr/>
              <p14:nvPr/>
            </p14:nvContentPartPr>
            <p14:xfrm>
              <a:off x="5154274" y="3630086"/>
              <a:ext cx="107640" cy="572400"/>
            </p14:xfrm>
          </p:contentPart>
        </mc:Choice>
        <mc:Fallback xmlns="">
          <p:pic>
            <p:nvPicPr>
              <p:cNvPr id="66" name="Ink 65">
                <a:extLst>
                  <a:ext uri="{FF2B5EF4-FFF2-40B4-BE49-F238E27FC236}">
                    <a16:creationId xmlns:a16="http://schemas.microsoft.com/office/drawing/2014/main" id="{BAB1607E-3CE1-429D-9D58-9790D0E9C46E}"/>
                  </a:ext>
                </a:extLst>
              </p:cNvPr>
              <p:cNvPicPr/>
              <p:nvPr/>
            </p:nvPicPr>
            <p:blipFill>
              <a:blip r:embed="rId98"/>
              <a:stretch>
                <a:fillRect/>
              </a:stretch>
            </p:blipFill>
            <p:spPr>
              <a:xfrm>
                <a:off x="5118274" y="3594086"/>
                <a:ext cx="179280" cy="644040"/>
              </a:xfrm>
              <a:prstGeom prst="rect">
                <a:avLst/>
              </a:prstGeom>
            </p:spPr>
          </p:pic>
        </mc:Fallback>
      </mc:AlternateContent>
      <p:grpSp>
        <p:nvGrpSpPr>
          <p:cNvPr id="73" name="Group 72">
            <a:extLst>
              <a:ext uri="{FF2B5EF4-FFF2-40B4-BE49-F238E27FC236}">
                <a16:creationId xmlns:a16="http://schemas.microsoft.com/office/drawing/2014/main" id="{0E30FFB8-3635-46C8-A856-1C204C90F6C7}"/>
              </a:ext>
            </a:extLst>
          </p:cNvPr>
          <p:cNvGrpSpPr/>
          <p:nvPr/>
        </p:nvGrpSpPr>
        <p:grpSpPr>
          <a:xfrm>
            <a:off x="3241594" y="3630446"/>
            <a:ext cx="485640" cy="510840"/>
            <a:chOff x="3241594" y="3630446"/>
            <a:chExt cx="485640" cy="510840"/>
          </a:xfrm>
        </p:grpSpPr>
        <mc:AlternateContent xmlns:mc="http://schemas.openxmlformats.org/markup-compatibility/2006" xmlns:p14="http://schemas.microsoft.com/office/powerpoint/2010/main">
          <mc:Choice Requires="p14">
            <p:contentPart p14:bwMode="auto" r:id="rId99">
              <p14:nvContentPartPr>
                <p14:cNvPr id="68" name="Ink 67">
                  <a:extLst>
                    <a:ext uri="{FF2B5EF4-FFF2-40B4-BE49-F238E27FC236}">
                      <a16:creationId xmlns:a16="http://schemas.microsoft.com/office/drawing/2014/main" id="{88959475-3B9B-4ED9-BDA0-C58217D7CBAE}"/>
                    </a:ext>
                  </a:extLst>
                </p14:cNvPr>
                <p14:cNvContentPartPr/>
                <p14:nvPr/>
              </p14:nvContentPartPr>
              <p14:xfrm>
                <a:off x="3452914" y="3724406"/>
                <a:ext cx="77760" cy="352800"/>
              </p14:xfrm>
            </p:contentPart>
          </mc:Choice>
          <mc:Fallback xmlns="">
            <p:pic>
              <p:nvPicPr>
                <p:cNvPr id="68" name="Ink 67">
                  <a:extLst>
                    <a:ext uri="{FF2B5EF4-FFF2-40B4-BE49-F238E27FC236}">
                      <a16:creationId xmlns:a16="http://schemas.microsoft.com/office/drawing/2014/main" id="{88959475-3B9B-4ED9-BDA0-C58217D7CBAE}"/>
                    </a:ext>
                  </a:extLst>
                </p:cNvPr>
                <p:cNvPicPr/>
                <p:nvPr/>
              </p:nvPicPr>
              <p:blipFill>
                <a:blip r:embed="rId100"/>
                <a:stretch>
                  <a:fillRect/>
                </a:stretch>
              </p:blipFill>
              <p:spPr>
                <a:xfrm>
                  <a:off x="3417274" y="3688766"/>
                  <a:ext cx="1494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k 68">
                  <a:extLst>
                    <a:ext uri="{FF2B5EF4-FFF2-40B4-BE49-F238E27FC236}">
                      <a16:creationId xmlns:a16="http://schemas.microsoft.com/office/drawing/2014/main" id="{52BBCC09-3611-4DC7-BD96-3819443AFB82}"/>
                    </a:ext>
                  </a:extLst>
                </p14:cNvPr>
                <p14:cNvContentPartPr/>
                <p14:nvPr/>
              </p14:nvContentPartPr>
              <p14:xfrm>
                <a:off x="3557674" y="3685886"/>
                <a:ext cx="103320" cy="420840"/>
              </p14:xfrm>
            </p:contentPart>
          </mc:Choice>
          <mc:Fallback xmlns="">
            <p:pic>
              <p:nvPicPr>
                <p:cNvPr id="69" name="Ink 68">
                  <a:extLst>
                    <a:ext uri="{FF2B5EF4-FFF2-40B4-BE49-F238E27FC236}">
                      <a16:creationId xmlns:a16="http://schemas.microsoft.com/office/drawing/2014/main" id="{52BBCC09-3611-4DC7-BD96-3819443AFB82}"/>
                    </a:ext>
                  </a:extLst>
                </p:cNvPr>
                <p:cNvPicPr/>
                <p:nvPr/>
              </p:nvPicPr>
              <p:blipFill>
                <a:blip r:embed="rId102"/>
                <a:stretch>
                  <a:fillRect/>
                </a:stretch>
              </p:blipFill>
              <p:spPr>
                <a:xfrm>
                  <a:off x="3522034" y="3649886"/>
                  <a:ext cx="17496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k 69">
                  <a:extLst>
                    <a:ext uri="{FF2B5EF4-FFF2-40B4-BE49-F238E27FC236}">
                      <a16:creationId xmlns:a16="http://schemas.microsoft.com/office/drawing/2014/main" id="{8C08311A-B2B3-4E14-A63C-0E12DC79A83D}"/>
                    </a:ext>
                  </a:extLst>
                </p14:cNvPr>
                <p14:cNvContentPartPr/>
                <p14:nvPr/>
              </p14:nvContentPartPr>
              <p14:xfrm>
                <a:off x="3370114" y="3760766"/>
                <a:ext cx="329760" cy="111960"/>
              </p14:xfrm>
            </p:contentPart>
          </mc:Choice>
          <mc:Fallback xmlns="">
            <p:pic>
              <p:nvPicPr>
                <p:cNvPr id="70" name="Ink 69">
                  <a:extLst>
                    <a:ext uri="{FF2B5EF4-FFF2-40B4-BE49-F238E27FC236}">
                      <a16:creationId xmlns:a16="http://schemas.microsoft.com/office/drawing/2014/main" id="{8C08311A-B2B3-4E14-A63C-0E12DC79A83D}"/>
                    </a:ext>
                  </a:extLst>
                </p:cNvPr>
                <p:cNvPicPr/>
                <p:nvPr/>
              </p:nvPicPr>
              <p:blipFill>
                <a:blip r:embed="rId104"/>
                <a:stretch>
                  <a:fillRect/>
                </a:stretch>
              </p:blipFill>
              <p:spPr>
                <a:xfrm>
                  <a:off x="3334474" y="3724766"/>
                  <a:ext cx="401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k 70">
                  <a:extLst>
                    <a:ext uri="{FF2B5EF4-FFF2-40B4-BE49-F238E27FC236}">
                      <a16:creationId xmlns:a16="http://schemas.microsoft.com/office/drawing/2014/main" id="{9A21E311-081B-4D18-867E-F569804F109D}"/>
                    </a:ext>
                  </a:extLst>
                </p14:cNvPr>
                <p14:cNvContentPartPr/>
                <p14:nvPr/>
              </p14:nvContentPartPr>
              <p14:xfrm>
                <a:off x="3447874" y="3903326"/>
                <a:ext cx="279360" cy="133560"/>
              </p14:xfrm>
            </p:contentPart>
          </mc:Choice>
          <mc:Fallback xmlns="">
            <p:pic>
              <p:nvPicPr>
                <p:cNvPr id="71" name="Ink 70">
                  <a:extLst>
                    <a:ext uri="{FF2B5EF4-FFF2-40B4-BE49-F238E27FC236}">
                      <a16:creationId xmlns:a16="http://schemas.microsoft.com/office/drawing/2014/main" id="{9A21E311-081B-4D18-867E-F569804F109D}"/>
                    </a:ext>
                  </a:extLst>
                </p:cNvPr>
                <p:cNvPicPr/>
                <p:nvPr/>
              </p:nvPicPr>
              <p:blipFill>
                <a:blip r:embed="rId106"/>
                <a:stretch>
                  <a:fillRect/>
                </a:stretch>
              </p:blipFill>
              <p:spPr>
                <a:xfrm>
                  <a:off x="3411874" y="3867326"/>
                  <a:ext cx="351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k 71">
                  <a:extLst>
                    <a:ext uri="{FF2B5EF4-FFF2-40B4-BE49-F238E27FC236}">
                      <a16:creationId xmlns:a16="http://schemas.microsoft.com/office/drawing/2014/main" id="{A9286BF9-C55E-4053-9735-382F95277909}"/>
                    </a:ext>
                  </a:extLst>
                </p14:cNvPr>
                <p14:cNvContentPartPr/>
                <p14:nvPr/>
              </p14:nvContentPartPr>
              <p14:xfrm>
                <a:off x="3241594" y="3630446"/>
                <a:ext cx="126720" cy="510840"/>
              </p14:xfrm>
            </p:contentPart>
          </mc:Choice>
          <mc:Fallback xmlns="">
            <p:pic>
              <p:nvPicPr>
                <p:cNvPr id="72" name="Ink 71">
                  <a:extLst>
                    <a:ext uri="{FF2B5EF4-FFF2-40B4-BE49-F238E27FC236}">
                      <a16:creationId xmlns:a16="http://schemas.microsoft.com/office/drawing/2014/main" id="{A9286BF9-C55E-4053-9735-382F95277909}"/>
                    </a:ext>
                  </a:extLst>
                </p:cNvPr>
                <p:cNvPicPr/>
                <p:nvPr/>
              </p:nvPicPr>
              <p:blipFill>
                <a:blip r:embed="rId108"/>
                <a:stretch>
                  <a:fillRect/>
                </a:stretch>
              </p:blipFill>
              <p:spPr>
                <a:xfrm>
                  <a:off x="3205954" y="3594446"/>
                  <a:ext cx="198360" cy="582480"/>
                </a:xfrm>
                <a:prstGeom prst="rect">
                  <a:avLst/>
                </a:prstGeom>
              </p:spPr>
            </p:pic>
          </mc:Fallback>
        </mc:AlternateContent>
      </p:grpSp>
    </p:spTree>
    <p:extLst>
      <p:ext uri="{BB962C8B-B14F-4D97-AF65-F5344CB8AC3E}">
        <p14:creationId xmlns:p14="http://schemas.microsoft.com/office/powerpoint/2010/main" val="23155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30337" y="252548"/>
            <a:ext cx="10931326" cy="646331"/>
          </a:xfrm>
          <a:prstGeom prst="rect">
            <a:avLst/>
          </a:prstGeom>
          <a:noFill/>
        </p:spPr>
        <p:txBody>
          <a:bodyPr wrap="none" rtlCol="0">
            <a:spAutoFit/>
          </a:bodyPr>
          <a:lstStyle/>
          <a:p>
            <a:r>
              <a:rPr lang="en-US" sz="2000" dirty="0">
                <a:solidFill>
                  <a:srgbClr val="FFFF00"/>
                </a:solidFill>
              </a:rPr>
              <a:t>Strong – </a:t>
            </a:r>
            <a:r>
              <a:rPr lang="en-US" sz="3600" dirty="0">
                <a:solidFill>
                  <a:srgbClr val="FFFF00"/>
                </a:solidFill>
                <a:latin typeface="Aharoni" panose="02010803020104030203" pitchFamily="2" charset="-79"/>
                <a:cs typeface="Aharoni" panose="02010803020104030203" pitchFamily="2" charset="-79"/>
              </a:rPr>
              <a:t>Bounded Staleness </a:t>
            </a:r>
            <a:r>
              <a:rPr lang="en-US" sz="2000" dirty="0">
                <a:solidFill>
                  <a:srgbClr val="FFFF00"/>
                </a:solidFill>
              </a:rPr>
              <a:t>– Session – Consistent Prefix – Eventual Consistency</a:t>
            </a:r>
          </a:p>
        </p:txBody>
      </p:sp>
      <p:grpSp>
        <p:nvGrpSpPr>
          <p:cNvPr id="85" name="Group 84">
            <a:extLst>
              <a:ext uri="{FF2B5EF4-FFF2-40B4-BE49-F238E27FC236}">
                <a16:creationId xmlns:a16="http://schemas.microsoft.com/office/drawing/2014/main" id="{C7AD1A78-666D-4E53-B7BE-7B959395E6D5}"/>
              </a:ext>
            </a:extLst>
          </p:cNvPr>
          <p:cNvGrpSpPr/>
          <p:nvPr/>
        </p:nvGrpSpPr>
        <p:grpSpPr>
          <a:xfrm>
            <a:off x="328114" y="3634046"/>
            <a:ext cx="11195640" cy="832320"/>
            <a:chOff x="328114" y="3634046"/>
            <a:chExt cx="11195640" cy="832320"/>
          </a:xfrm>
        </p:grpSpPr>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585CBEBC-F611-47EF-8832-E5D2B72F18C2}"/>
                    </a:ext>
                  </a:extLst>
                </p14:cNvPr>
                <p14:cNvContentPartPr/>
                <p14:nvPr/>
              </p14:nvContentPartPr>
              <p14:xfrm>
                <a:off x="328114" y="3791366"/>
                <a:ext cx="11169720" cy="152280"/>
              </p14:xfrm>
            </p:contentPart>
          </mc:Choice>
          <mc:Fallback xmlns="">
            <p:pic>
              <p:nvPicPr>
                <p:cNvPr id="75" name="Ink 74">
                  <a:extLst>
                    <a:ext uri="{FF2B5EF4-FFF2-40B4-BE49-F238E27FC236}">
                      <a16:creationId xmlns:a16="http://schemas.microsoft.com/office/drawing/2014/main" id="{585CBEBC-F611-47EF-8832-E5D2B72F18C2}"/>
                    </a:ext>
                  </a:extLst>
                </p:cNvPr>
                <p:cNvPicPr/>
                <p:nvPr/>
              </p:nvPicPr>
              <p:blipFill>
                <a:blip r:embed="rId4"/>
                <a:stretch>
                  <a:fillRect/>
                </a:stretch>
              </p:blipFill>
              <p:spPr>
                <a:xfrm>
                  <a:off x="292474" y="3755366"/>
                  <a:ext cx="11241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6" name="Ink 75">
                  <a:extLst>
                    <a:ext uri="{FF2B5EF4-FFF2-40B4-BE49-F238E27FC236}">
                      <a16:creationId xmlns:a16="http://schemas.microsoft.com/office/drawing/2014/main" id="{5AAC29CA-9A4F-48B0-9733-41DE03E4C088}"/>
                    </a:ext>
                  </a:extLst>
                </p14:cNvPr>
                <p14:cNvContentPartPr/>
                <p14:nvPr/>
              </p14:nvContentPartPr>
              <p14:xfrm>
                <a:off x="11220994" y="3634046"/>
                <a:ext cx="302760" cy="645480"/>
              </p14:xfrm>
            </p:contentPart>
          </mc:Choice>
          <mc:Fallback xmlns="">
            <p:pic>
              <p:nvPicPr>
                <p:cNvPr id="76" name="Ink 75">
                  <a:extLst>
                    <a:ext uri="{FF2B5EF4-FFF2-40B4-BE49-F238E27FC236}">
                      <a16:creationId xmlns:a16="http://schemas.microsoft.com/office/drawing/2014/main" id="{5AAC29CA-9A4F-48B0-9733-41DE03E4C088}"/>
                    </a:ext>
                  </a:extLst>
                </p:cNvPr>
                <p:cNvPicPr/>
                <p:nvPr/>
              </p:nvPicPr>
              <p:blipFill>
                <a:blip r:embed="rId6"/>
                <a:stretch>
                  <a:fillRect/>
                </a:stretch>
              </p:blipFill>
              <p:spPr>
                <a:xfrm>
                  <a:off x="11184994" y="3598046"/>
                  <a:ext cx="3744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 name="Ink 77">
                  <a:extLst>
                    <a:ext uri="{FF2B5EF4-FFF2-40B4-BE49-F238E27FC236}">
                      <a16:creationId xmlns:a16="http://schemas.microsoft.com/office/drawing/2014/main" id="{C68FA5A3-0F26-4953-899C-81C5943FC35B}"/>
                    </a:ext>
                  </a:extLst>
                </p14:cNvPr>
                <p14:cNvContentPartPr/>
                <p14:nvPr/>
              </p14:nvContentPartPr>
              <p14:xfrm>
                <a:off x="9746074" y="4014206"/>
                <a:ext cx="26280" cy="452160"/>
              </p14:xfrm>
            </p:contentPart>
          </mc:Choice>
          <mc:Fallback xmlns="">
            <p:pic>
              <p:nvPicPr>
                <p:cNvPr id="78" name="Ink 77">
                  <a:extLst>
                    <a:ext uri="{FF2B5EF4-FFF2-40B4-BE49-F238E27FC236}">
                      <a16:creationId xmlns:a16="http://schemas.microsoft.com/office/drawing/2014/main" id="{C68FA5A3-0F26-4953-899C-81C5943FC35B}"/>
                    </a:ext>
                  </a:extLst>
                </p:cNvPr>
                <p:cNvPicPr/>
                <p:nvPr/>
              </p:nvPicPr>
              <p:blipFill>
                <a:blip r:embed="rId8"/>
                <a:stretch>
                  <a:fillRect/>
                </a:stretch>
              </p:blipFill>
              <p:spPr>
                <a:xfrm>
                  <a:off x="9710074" y="3978206"/>
                  <a:ext cx="979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9" name="Ink 78">
                  <a:extLst>
                    <a:ext uri="{FF2B5EF4-FFF2-40B4-BE49-F238E27FC236}">
                      <a16:creationId xmlns:a16="http://schemas.microsoft.com/office/drawing/2014/main" id="{6232168D-0AA9-4CB6-BD04-BFC99766C234}"/>
                    </a:ext>
                  </a:extLst>
                </p14:cNvPr>
                <p14:cNvContentPartPr/>
                <p14:nvPr/>
              </p14:nvContentPartPr>
              <p14:xfrm>
                <a:off x="9571474" y="4140926"/>
                <a:ext cx="348480" cy="59760"/>
              </p14:xfrm>
            </p:contentPart>
          </mc:Choice>
          <mc:Fallback xmlns="">
            <p:pic>
              <p:nvPicPr>
                <p:cNvPr id="79" name="Ink 78">
                  <a:extLst>
                    <a:ext uri="{FF2B5EF4-FFF2-40B4-BE49-F238E27FC236}">
                      <a16:creationId xmlns:a16="http://schemas.microsoft.com/office/drawing/2014/main" id="{6232168D-0AA9-4CB6-BD04-BFC99766C234}"/>
                    </a:ext>
                  </a:extLst>
                </p:cNvPr>
                <p:cNvPicPr/>
                <p:nvPr/>
              </p:nvPicPr>
              <p:blipFill>
                <a:blip r:embed="rId10"/>
                <a:stretch>
                  <a:fillRect/>
                </a:stretch>
              </p:blipFill>
              <p:spPr>
                <a:xfrm>
                  <a:off x="9535834" y="4104926"/>
                  <a:ext cx="4201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509F0C43-B835-49CE-9A6A-6841AB24CD3E}"/>
                    </a:ext>
                  </a:extLst>
                </p14:cNvPr>
                <p14:cNvContentPartPr/>
                <p14:nvPr/>
              </p14:nvContentPartPr>
              <p14:xfrm>
                <a:off x="10013914" y="4026086"/>
                <a:ext cx="52560" cy="80280"/>
              </p14:xfrm>
            </p:contentPart>
          </mc:Choice>
          <mc:Fallback xmlns="">
            <p:pic>
              <p:nvPicPr>
                <p:cNvPr id="80" name="Ink 79">
                  <a:extLst>
                    <a:ext uri="{FF2B5EF4-FFF2-40B4-BE49-F238E27FC236}">
                      <a16:creationId xmlns:a16="http://schemas.microsoft.com/office/drawing/2014/main" id="{509F0C43-B835-49CE-9A6A-6841AB24CD3E}"/>
                    </a:ext>
                  </a:extLst>
                </p:cNvPr>
                <p:cNvPicPr/>
                <p:nvPr/>
              </p:nvPicPr>
              <p:blipFill>
                <a:blip r:embed="rId12"/>
                <a:stretch>
                  <a:fillRect/>
                </a:stretch>
              </p:blipFill>
              <p:spPr>
                <a:xfrm>
                  <a:off x="9977914" y="3990446"/>
                  <a:ext cx="124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1" name="Ink 80">
                  <a:extLst>
                    <a:ext uri="{FF2B5EF4-FFF2-40B4-BE49-F238E27FC236}">
                      <a16:creationId xmlns:a16="http://schemas.microsoft.com/office/drawing/2014/main" id="{E8E7E2FD-64A5-4E45-B509-714C94E6CBCD}"/>
                    </a:ext>
                  </a:extLst>
                </p14:cNvPr>
                <p14:cNvContentPartPr/>
                <p14:nvPr/>
              </p14:nvContentPartPr>
              <p14:xfrm>
                <a:off x="9975394" y="4251086"/>
                <a:ext cx="38880" cy="169560"/>
              </p14:xfrm>
            </p:contentPart>
          </mc:Choice>
          <mc:Fallback xmlns="">
            <p:pic>
              <p:nvPicPr>
                <p:cNvPr id="81" name="Ink 80">
                  <a:extLst>
                    <a:ext uri="{FF2B5EF4-FFF2-40B4-BE49-F238E27FC236}">
                      <a16:creationId xmlns:a16="http://schemas.microsoft.com/office/drawing/2014/main" id="{E8E7E2FD-64A5-4E45-B509-714C94E6CBCD}"/>
                    </a:ext>
                  </a:extLst>
                </p:cNvPr>
                <p:cNvPicPr/>
                <p:nvPr/>
              </p:nvPicPr>
              <p:blipFill>
                <a:blip r:embed="rId14"/>
                <a:stretch>
                  <a:fillRect/>
                </a:stretch>
              </p:blipFill>
              <p:spPr>
                <a:xfrm>
                  <a:off x="9939394" y="4215086"/>
                  <a:ext cx="110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 name="Ink 81">
                  <a:extLst>
                    <a:ext uri="{FF2B5EF4-FFF2-40B4-BE49-F238E27FC236}">
                      <a16:creationId xmlns:a16="http://schemas.microsoft.com/office/drawing/2014/main" id="{4C57A415-7F1B-4449-9934-FD3A1E885191}"/>
                    </a:ext>
                  </a:extLst>
                </p14:cNvPr>
                <p14:cNvContentPartPr/>
                <p14:nvPr/>
              </p14:nvContentPartPr>
              <p14:xfrm>
                <a:off x="10110754" y="4215446"/>
                <a:ext cx="319320" cy="222120"/>
              </p14:xfrm>
            </p:contentPart>
          </mc:Choice>
          <mc:Fallback xmlns="">
            <p:pic>
              <p:nvPicPr>
                <p:cNvPr id="82" name="Ink 81">
                  <a:extLst>
                    <a:ext uri="{FF2B5EF4-FFF2-40B4-BE49-F238E27FC236}">
                      <a16:creationId xmlns:a16="http://schemas.microsoft.com/office/drawing/2014/main" id="{4C57A415-7F1B-4449-9934-FD3A1E885191}"/>
                    </a:ext>
                  </a:extLst>
                </p:cNvPr>
                <p:cNvPicPr/>
                <p:nvPr/>
              </p:nvPicPr>
              <p:blipFill>
                <a:blip r:embed="rId16"/>
                <a:stretch>
                  <a:fillRect/>
                </a:stretch>
              </p:blipFill>
              <p:spPr>
                <a:xfrm>
                  <a:off x="10074754" y="4179446"/>
                  <a:ext cx="390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4" name="Ink 83">
                  <a:extLst>
                    <a:ext uri="{FF2B5EF4-FFF2-40B4-BE49-F238E27FC236}">
                      <a16:creationId xmlns:a16="http://schemas.microsoft.com/office/drawing/2014/main" id="{C38F94E4-25EC-4ECC-B51E-5E1E0F1C1E96}"/>
                    </a:ext>
                  </a:extLst>
                </p14:cNvPr>
                <p14:cNvContentPartPr/>
                <p14:nvPr/>
              </p14:nvContentPartPr>
              <p14:xfrm>
                <a:off x="10585594" y="4181246"/>
                <a:ext cx="277560" cy="266040"/>
              </p14:xfrm>
            </p:contentPart>
          </mc:Choice>
          <mc:Fallback xmlns="">
            <p:pic>
              <p:nvPicPr>
                <p:cNvPr id="84" name="Ink 83">
                  <a:extLst>
                    <a:ext uri="{FF2B5EF4-FFF2-40B4-BE49-F238E27FC236}">
                      <a16:creationId xmlns:a16="http://schemas.microsoft.com/office/drawing/2014/main" id="{C38F94E4-25EC-4ECC-B51E-5E1E0F1C1E96}"/>
                    </a:ext>
                  </a:extLst>
                </p:cNvPr>
                <p:cNvPicPr/>
                <p:nvPr/>
              </p:nvPicPr>
              <p:blipFill>
                <a:blip r:embed="rId18"/>
                <a:stretch>
                  <a:fillRect/>
                </a:stretch>
              </p:blipFill>
              <p:spPr>
                <a:xfrm>
                  <a:off x="10549954" y="4145606"/>
                  <a:ext cx="349200" cy="33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86" name="Ink 85">
                <a:extLst>
                  <a:ext uri="{FF2B5EF4-FFF2-40B4-BE49-F238E27FC236}">
                    <a16:creationId xmlns:a16="http://schemas.microsoft.com/office/drawing/2014/main" id="{151B20D7-46C4-4328-8C06-63790C33F530}"/>
                  </a:ext>
                </a:extLst>
              </p14:cNvPr>
              <p14:cNvContentPartPr/>
              <p14:nvPr/>
            </p14:nvContentPartPr>
            <p14:xfrm>
              <a:off x="4318354" y="3254246"/>
              <a:ext cx="34200" cy="1197360"/>
            </p14:xfrm>
          </p:contentPart>
        </mc:Choice>
        <mc:Fallback xmlns="">
          <p:pic>
            <p:nvPicPr>
              <p:cNvPr id="86" name="Ink 85">
                <a:extLst>
                  <a:ext uri="{FF2B5EF4-FFF2-40B4-BE49-F238E27FC236}">
                    <a16:creationId xmlns:a16="http://schemas.microsoft.com/office/drawing/2014/main" id="{151B20D7-46C4-4328-8C06-63790C33F530}"/>
                  </a:ext>
                </a:extLst>
              </p:cNvPr>
              <p:cNvPicPr/>
              <p:nvPr/>
            </p:nvPicPr>
            <p:blipFill>
              <a:blip r:embed="rId20"/>
              <a:stretch>
                <a:fillRect/>
              </a:stretch>
            </p:blipFill>
            <p:spPr>
              <a:xfrm>
                <a:off x="4282714" y="3218246"/>
                <a:ext cx="105840" cy="1269000"/>
              </a:xfrm>
              <a:prstGeom prst="rect">
                <a:avLst/>
              </a:prstGeom>
            </p:spPr>
          </p:pic>
        </mc:Fallback>
      </mc:AlternateContent>
      <p:grpSp>
        <p:nvGrpSpPr>
          <p:cNvPr id="89" name="Group 88">
            <a:extLst>
              <a:ext uri="{FF2B5EF4-FFF2-40B4-BE49-F238E27FC236}">
                <a16:creationId xmlns:a16="http://schemas.microsoft.com/office/drawing/2014/main" id="{A0B6FF2D-0D62-4D07-AEB5-6D57499619C5}"/>
              </a:ext>
            </a:extLst>
          </p:cNvPr>
          <p:cNvGrpSpPr/>
          <p:nvPr/>
        </p:nvGrpSpPr>
        <p:grpSpPr>
          <a:xfrm>
            <a:off x="3933514" y="2554406"/>
            <a:ext cx="291240" cy="619560"/>
            <a:chOff x="3933514" y="2554406"/>
            <a:chExt cx="291240" cy="619560"/>
          </a:xfrm>
        </p:grpSpPr>
        <mc:AlternateContent xmlns:mc="http://schemas.openxmlformats.org/markup-compatibility/2006" xmlns:p14="http://schemas.microsoft.com/office/powerpoint/2010/main">
          <mc:Choice Requires="p14">
            <p:contentPart p14:bwMode="auto" r:id="rId21">
              <p14:nvContentPartPr>
                <p14:cNvPr id="87" name="Ink 86">
                  <a:extLst>
                    <a:ext uri="{FF2B5EF4-FFF2-40B4-BE49-F238E27FC236}">
                      <a16:creationId xmlns:a16="http://schemas.microsoft.com/office/drawing/2014/main" id="{08100222-96EA-407B-B6A6-21B3B360C299}"/>
                    </a:ext>
                  </a:extLst>
                </p14:cNvPr>
                <p14:cNvContentPartPr/>
                <p14:nvPr/>
              </p14:nvContentPartPr>
              <p14:xfrm>
                <a:off x="3964114" y="2702726"/>
                <a:ext cx="223200" cy="471240"/>
              </p14:xfrm>
            </p:contentPart>
          </mc:Choice>
          <mc:Fallback xmlns="">
            <p:pic>
              <p:nvPicPr>
                <p:cNvPr id="87" name="Ink 86">
                  <a:extLst>
                    <a:ext uri="{FF2B5EF4-FFF2-40B4-BE49-F238E27FC236}">
                      <a16:creationId xmlns:a16="http://schemas.microsoft.com/office/drawing/2014/main" id="{08100222-96EA-407B-B6A6-21B3B360C299}"/>
                    </a:ext>
                  </a:extLst>
                </p:cNvPr>
                <p:cNvPicPr/>
                <p:nvPr/>
              </p:nvPicPr>
              <p:blipFill>
                <a:blip r:embed="rId22"/>
                <a:stretch>
                  <a:fillRect/>
                </a:stretch>
              </p:blipFill>
              <p:spPr>
                <a:xfrm>
                  <a:off x="3928474" y="2666726"/>
                  <a:ext cx="2948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8" name="Ink 87">
                  <a:extLst>
                    <a:ext uri="{FF2B5EF4-FFF2-40B4-BE49-F238E27FC236}">
                      <a16:creationId xmlns:a16="http://schemas.microsoft.com/office/drawing/2014/main" id="{A90B6449-07A1-4E7A-BC59-F8F90869EAD3}"/>
                    </a:ext>
                  </a:extLst>
                </p14:cNvPr>
                <p14:cNvContentPartPr/>
                <p14:nvPr/>
              </p14:nvContentPartPr>
              <p14:xfrm>
                <a:off x="3933514" y="2554406"/>
                <a:ext cx="291240" cy="135720"/>
              </p14:xfrm>
            </p:contentPart>
          </mc:Choice>
          <mc:Fallback xmlns="">
            <p:pic>
              <p:nvPicPr>
                <p:cNvPr id="88" name="Ink 87">
                  <a:extLst>
                    <a:ext uri="{FF2B5EF4-FFF2-40B4-BE49-F238E27FC236}">
                      <a16:creationId xmlns:a16="http://schemas.microsoft.com/office/drawing/2014/main" id="{A90B6449-07A1-4E7A-BC59-F8F90869EAD3}"/>
                    </a:ext>
                  </a:extLst>
                </p:cNvPr>
                <p:cNvPicPr/>
                <p:nvPr/>
              </p:nvPicPr>
              <p:blipFill>
                <a:blip r:embed="rId24"/>
                <a:stretch>
                  <a:fillRect/>
                </a:stretch>
              </p:blipFill>
              <p:spPr>
                <a:xfrm>
                  <a:off x="3897874" y="2518406"/>
                  <a:ext cx="362880" cy="207360"/>
                </a:xfrm>
                <a:prstGeom prst="rect">
                  <a:avLst/>
                </a:prstGeom>
              </p:spPr>
            </p:pic>
          </mc:Fallback>
        </mc:AlternateContent>
      </p:grpSp>
      <p:grpSp>
        <p:nvGrpSpPr>
          <p:cNvPr id="97" name="Group 96">
            <a:extLst>
              <a:ext uri="{FF2B5EF4-FFF2-40B4-BE49-F238E27FC236}">
                <a16:creationId xmlns:a16="http://schemas.microsoft.com/office/drawing/2014/main" id="{28FB9C6B-CFCA-43B6-B57E-4D4811808AA5}"/>
              </a:ext>
            </a:extLst>
          </p:cNvPr>
          <p:cNvGrpSpPr/>
          <p:nvPr/>
        </p:nvGrpSpPr>
        <p:grpSpPr>
          <a:xfrm>
            <a:off x="4574314" y="1912886"/>
            <a:ext cx="1802520" cy="1065240"/>
            <a:chOff x="4574314" y="1912886"/>
            <a:chExt cx="1802520" cy="1065240"/>
          </a:xfrm>
        </p:grpSpPr>
        <mc:AlternateContent xmlns:mc="http://schemas.openxmlformats.org/markup-compatibility/2006" xmlns:p14="http://schemas.microsoft.com/office/powerpoint/2010/main">
          <mc:Choice Requires="p14">
            <p:contentPart p14:bwMode="auto" r:id="rId25">
              <p14:nvContentPartPr>
                <p14:cNvPr id="90" name="Ink 89">
                  <a:extLst>
                    <a:ext uri="{FF2B5EF4-FFF2-40B4-BE49-F238E27FC236}">
                      <a16:creationId xmlns:a16="http://schemas.microsoft.com/office/drawing/2014/main" id="{AA8E24E5-CE62-4AAB-8805-784EEE5FDE83}"/>
                    </a:ext>
                  </a:extLst>
                </p14:cNvPr>
                <p14:cNvContentPartPr/>
                <p14:nvPr/>
              </p14:nvContentPartPr>
              <p14:xfrm>
                <a:off x="4574314" y="2616686"/>
                <a:ext cx="195840" cy="361440"/>
              </p14:xfrm>
            </p:contentPart>
          </mc:Choice>
          <mc:Fallback xmlns="">
            <p:pic>
              <p:nvPicPr>
                <p:cNvPr id="90" name="Ink 89">
                  <a:extLst>
                    <a:ext uri="{FF2B5EF4-FFF2-40B4-BE49-F238E27FC236}">
                      <a16:creationId xmlns:a16="http://schemas.microsoft.com/office/drawing/2014/main" id="{AA8E24E5-CE62-4AAB-8805-784EEE5FDE83}"/>
                    </a:ext>
                  </a:extLst>
                </p:cNvPr>
                <p:cNvPicPr/>
                <p:nvPr/>
              </p:nvPicPr>
              <p:blipFill>
                <a:blip r:embed="rId26"/>
                <a:stretch>
                  <a:fillRect/>
                </a:stretch>
              </p:blipFill>
              <p:spPr>
                <a:xfrm>
                  <a:off x="4538314" y="2581046"/>
                  <a:ext cx="2674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1" name="Ink 90">
                  <a:extLst>
                    <a:ext uri="{FF2B5EF4-FFF2-40B4-BE49-F238E27FC236}">
                      <a16:creationId xmlns:a16="http://schemas.microsoft.com/office/drawing/2014/main" id="{2840CA28-8239-46C8-B252-297B49E7FA21}"/>
                    </a:ext>
                  </a:extLst>
                </p14:cNvPr>
                <p14:cNvContentPartPr/>
                <p14:nvPr/>
              </p14:nvContentPartPr>
              <p14:xfrm>
                <a:off x="4867354" y="2585726"/>
                <a:ext cx="164520" cy="241560"/>
              </p14:xfrm>
            </p:contentPart>
          </mc:Choice>
          <mc:Fallback xmlns="">
            <p:pic>
              <p:nvPicPr>
                <p:cNvPr id="91" name="Ink 90">
                  <a:extLst>
                    <a:ext uri="{FF2B5EF4-FFF2-40B4-BE49-F238E27FC236}">
                      <a16:creationId xmlns:a16="http://schemas.microsoft.com/office/drawing/2014/main" id="{2840CA28-8239-46C8-B252-297B49E7FA21}"/>
                    </a:ext>
                  </a:extLst>
                </p:cNvPr>
                <p:cNvPicPr/>
                <p:nvPr/>
              </p:nvPicPr>
              <p:blipFill>
                <a:blip r:embed="rId28"/>
                <a:stretch>
                  <a:fillRect/>
                </a:stretch>
              </p:blipFill>
              <p:spPr>
                <a:xfrm>
                  <a:off x="4831354" y="2550086"/>
                  <a:ext cx="236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 name="Ink 91">
                  <a:extLst>
                    <a:ext uri="{FF2B5EF4-FFF2-40B4-BE49-F238E27FC236}">
                      <a16:creationId xmlns:a16="http://schemas.microsoft.com/office/drawing/2014/main" id="{786C5E84-F325-41AA-8F8E-B16AAEAAD691}"/>
                    </a:ext>
                  </a:extLst>
                </p14:cNvPr>
                <p14:cNvContentPartPr/>
                <p14:nvPr/>
              </p14:nvContentPartPr>
              <p14:xfrm>
                <a:off x="5134834" y="2524886"/>
                <a:ext cx="107280" cy="225360"/>
              </p14:xfrm>
            </p:contentPart>
          </mc:Choice>
          <mc:Fallback xmlns="">
            <p:pic>
              <p:nvPicPr>
                <p:cNvPr id="92" name="Ink 91">
                  <a:extLst>
                    <a:ext uri="{FF2B5EF4-FFF2-40B4-BE49-F238E27FC236}">
                      <a16:creationId xmlns:a16="http://schemas.microsoft.com/office/drawing/2014/main" id="{786C5E84-F325-41AA-8F8E-B16AAEAAD691}"/>
                    </a:ext>
                  </a:extLst>
                </p:cNvPr>
                <p:cNvPicPr/>
                <p:nvPr/>
              </p:nvPicPr>
              <p:blipFill>
                <a:blip r:embed="rId30"/>
                <a:stretch>
                  <a:fillRect/>
                </a:stretch>
              </p:blipFill>
              <p:spPr>
                <a:xfrm>
                  <a:off x="5099194" y="2489246"/>
                  <a:ext cx="178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3" name="Ink 92">
                  <a:extLst>
                    <a:ext uri="{FF2B5EF4-FFF2-40B4-BE49-F238E27FC236}">
                      <a16:creationId xmlns:a16="http://schemas.microsoft.com/office/drawing/2014/main" id="{C2A2943D-AFD3-4539-B96A-A2016CF27F0A}"/>
                    </a:ext>
                  </a:extLst>
                </p14:cNvPr>
                <p14:cNvContentPartPr/>
                <p14:nvPr/>
              </p14:nvContentPartPr>
              <p14:xfrm>
                <a:off x="5377834" y="2492486"/>
                <a:ext cx="89280" cy="142560"/>
              </p14:xfrm>
            </p:contentPart>
          </mc:Choice>
          <mc:Fallback xmlns="">
            <p:pic>
              <p:nvPicPr>
                <p:cNvPr id="93" name="Ink 92">
                  <a:extLst>
                    <a:ext uri="{FF2B5EF4-FFF2-40B4-BE49-F238E27FC236}">
                      <a16:creationId xmlns:a16="http://schemas.microsoft.com/office/drawing/2014/main" id="{C2A2943D-AFD3-4539-B96A-A2016CF27F0A}"/>
                    </a:ext>
                  </a:extLst>
                </p:cNvPr>
                <p:cNvPicPr/>
                <p:nvPr/>
              </p:nvPicPr>
              <p:blipFill>
                <a:blip r:embed="rId32"/>
                <a:stretch>
                  <a:fillRect/>
                </a:stretch>
              </p:blipFill>
              <p:spPr>
                <a:xfrm>
                  <a:off x="5341834" y="2456846"/>
                  <a:ext cx="160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4" name="Ink 93">
                  <a:extLst>
                    <a:ext uri="{FF2B5EF4-FFF2-40B4-BE49-F238E27FC236}">
                      <a16:creationId xmlns:a16="http://schemas.microsoft.com/office/drawing/2014/main" id="{1D835800-F43C-4DF2-8B3B-650E2AE65894}"/>
                    </a:ext>
                  </a:extLst>
                </p14:cNvPr>
                <p14:cNvContentPartPr/>
                <p14:nvPr/>
              </p14:nvContentPartPr>
              <p14:xfrm>
                <a:off x="5562514" y="2352086"/>
                <a:ext cx="173880" cy="189000"/>
              </p14:xfrm>
            </p:contentPart>
          </mc:Choice>
          <mc:Fallback xmlns="">
            <p:pic>
              <p:nvPicPr>
                <p:cNvPr id="94" name="Ink 93">
                  <a:extLst>
                    <a:ext uri="{FF2B5EF4-FFF2-40B4-BE49-F238E27FC236}">
                      <a16:creationId xmlns:a16="http://schemas.microsoft.com/office/drawing/2014/main" id="{1D835800-F43C-4DF2-8B3B-650E2AE65894}"/>
                    </a:ext>
                  </a:extLst>
                </p:cNvPr>
                <p:cNvPicPr/>
                <p:nvPr/>
              </p:nvPicPr>
              <p:blipFill>
                <a:blip r:embed="rId34"/>
                <a:stretch>
                  <a:fillRect/>
                </a:stretch>
              </p:blipFill>
              <p:spPr>
                <a:xfrm>
                  <a:off x="5526514" y="2316446"/>
                  <a:ext cx="2455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5" name="Ink 94">
                  <a:extLst>
                    <a:ext uri="{FF2B5EF4-FFF2-40B4-BE49-F238E27FC236}">
                      <a16:creationId xmlns:a16="http://schemas.microsoft.com/office/drawing/2014/main" id="{59B293ED-7D26-4825-BA36-10654E2758F1}"/>
                    </a:ext>
                  </a:extLst>
                </p14:cNvPr>
                <p14:cNvContentPartPr/>
                <p14:nvPr/>
              </p14:nvContentPartPr>
              <p14:xfrm>
                <a:off x="5838994" y="1912886"/>
                <a:ext cx="308520" cy="549000"/>
              </p14:xfrm>
            </p:contentPart>
          </mc:Choice>
          <mc:Fallback xmlns="">
            <p:pic>
              <p:nvPicPr>
                <p:cNvPr id="95" name="Ink 94">
                  <a:extLst>
                    <a:ext uri="{FF2B5EF4-FFF2-40B4-BE49-F238E27FC236}">
                      <a16:creationId xmlns:a16="http://schemas.microsoft.com/office/drawing/2014/main" id="{59B293ED-7D26-4825-BA36-10654E2758F1}"/>
                    </a:ext>
                  </a:extLst>
                </p:cNvPr>
                <p:cNvPicPr/>
                <p:nvPr/>
              </p:nvPicPr>
              <p:blipFill>
                <a:blip r:embed="rId36"/>
                <a:stretch>
                  <a:fillRect/>
                </a:stretch>
              </p:blipFill>
              <p:spPr>
                <a:xfrm>
                  <a:off x="5802994" y="1876886"/>
                  <a:ext cx="3801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6" name="Ink 95">
                  <a:extLst>
                    <a:ext uri="{FF2B5EF4-FFF2-40B4-BE49-F238E27FC236}">
                      <a16:creationId xmlns:a16="http://schemas.microsoft.com/office/drawing/2014/main" id="{DDC905A8-17F7-4741-9ED5-7FF472F9B21C}"/>
                    </a:ext>
                  </a:extLst>
                </p14:cNvPr>
                <p14:cNvContentPartPr/>
                <p14:nvPr/>
              </p14:nvContentPartPr>
              <p14:xfrm>
                <a:off x="6260194" y="1960046"/>
                <a:ext cx="116640" cy="371520"/>
              </p14:xfrm>
            </p:contentPart>
          </mc:Choice>
          <mc:Fallback xmlns="">
            <p:pic>
              <p:nvPicPr>
                <p:cNvPr id="96" name="Ink 95">
                  <a:extLst>
                    <a:ext uri="{FF2B5EF4-FFF2-40B4-BE49-F238E27FC236}">
                      <a16:creationId xmlns:a16="http://schemas.microsoft.com/office/drawing/2014/main" id="{DDC905A8-17F7-4741-9ED5-7FF472F9B21C}"/>
                    </a:ext>
                  </a:extLst>
                </p:cNvPr>
                <p:cNvPicPr/>
                <p:nvPr/>
              </p:nvPicPr>
              <p:blipFill>
                <a:blip r:embed="rId38"/>
                <a:stretch>
                  <a:fillRect/>
                </a:stretch>
              </p:blipFill>
              <p:spPr>
                <a:xfrm>
                  <a:off x="6224554" y="1924406"/>
                  <a:ext cx="188280" cy="443160"/>
                </a:xfrm>
                <a:prstGeom prst="rect">
                  <a:avLst/>
                </a:prstGeom>
              </p:spPr>
            </p:pic>
          </mc:Fallback>
        </mc:AlternateContent>
      </p:grpSp>
      <p:grpSp>
        <p:nvGrpSpPr>
          <p:cNvPr id="100" name="Group 99">
            <a:extLst>
              <a:ext uri="{FF2B5EF4-FFF2-40B4-BE49-F238E27FC236}">
                <a16:creationId xmlns:a16="http://schemas.microsoft.com/office/drawing/2014/main" id="{0E854DDF-65F7-44AF-90B2-F3E7BC93A999}"/>
              </a:ext>
            </a:extLst>
          </p:cNvPr>
          <p:cNvGrpSpPr/>
          <p:nvPr/>
        </p:nvGrpSpPr>
        <p:grpSpPr>
          <a:xfrm>
            <a:off x="3982834" y="4644926"/>
            <a:ext cx="418680" cy="417240"/>
            <a:chOff x="3982834" y="4644926"/>
            <a:chExt cx="418680" cy="417240"/>
          </a:xfrm>
        </p:grpSpPr>
        <mc:AlternateContent xmlns:mc="http://schemas.openxmlformats.org/markup-compatibility/2006" xmlns:p14="http://schemas.microsoft.com/office/powerpoint/2010/main">
          <mc:Choice Requires="p14">
            <p:contentPart p14:bwMode="auto" r:id="rId39">
              <p14:nvContentPartPr>
                <p14:cNvPr id="98" name="Ink 97">
                  <a:extLst>
                    <a:ext uri="{FF2B5EF4-FFF2-40B4-BE49-F238E27FC236}">
                      <a16:creationId xmlns:a16="http://schemas.microsoft.com/office/drawing/2014/main" id="{CFF977C1-6E26-467E-B765-DE6D4151A64A}"/>
                    </a:ext>
                  </a:extLst>
                </p14:cNvPr>
                <p14:cNvContentPartPr/>
                <p14:nvPr/>
              </p14:nvContentPartPr>
              <p14:xfrm>
                <a:off x="3982834" y="4668326"/>
                <a:ext cx="18720" cy="361080"/>
              </p14:xfrm>
            </p:contentPart>
          </mc:Choice>
          <mc:Fallback xmlns="">
            <p:pic>
              <p:nvPicPr>
                <p:cNvPr id="98" name="Ink 97">
                  <a:extLst>
                    <a:ext uri="{FF2B5EF4-FFF2-40B4-BE49-F238E27FC236}">
                      <a16:creationId xmlns:a16="http://schemas.microsoft.com/office/drawing/2014/main" id="{CFF977C1-6E26-467E-B765-DE6D4151A64A}"/>
                    </a:ext>
                  </a:extLst>
                </p:cNvPr>
                <p:cNvPicPr/>
                <p:nvPr/>
              </p:nvPicPr>
              <p:blipFill>
                <a:blip r:embed="rId40"/>
                <a:stretch>
                  <a:fillRect/>
                </a:stretch>
              </p:blipFill>
              <p:spPr>
                <a:xfrm>
                  <a:off x="3946834" y="4632686"/>
                  <a:ext cx="903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Ink 98">
                  <a:extLst>
                    <a:ext uri="{FF2B5EF4-FFF2-40B4-BE49-F238E27FC236}">
                      <a16:creationId xmlns:a16="http://schemas.microsoft.com/office/drawing/2014/main" id="{CC9AA59C-C3CA-49FE-9960-93B4FAF96DE1}"/>
                    </a:ext>
                  </a:extLst>
                </p14:cNvPr>
                <p14:cNvContentPartPr/>
                <p14:nvPr/>
              </p14:nvContentPartPr>
              <p14:xfrm>
                <a:off x="4164274" y="4644926"/>
                <a:ext cx="237240" cy="417240"/>
              </p14:xfrm>
            </p:contentPart>
          </mc:Choice>
          <mc:Fallback xmlns="">
            <p:pic>
              <p:nvPicPr>
                <p:cNvPr id="99" name="Ink 98">
                  <a:extLst>
                    <a:ext uri="{FF2B5EF4-FFF2-40B4-BE49-F238E27FC236}">
                      <a16:creationId xmlns:a16="http://schemas.microsoft.com/office/drawing/2014/main" id="{CC9AA59C-C3CA-49FE-9960-93B4FAF96DE1}"/>
                    </a:ext>
                  </a:extLst>
                </p:cNvPr>
                <p:cNvPicPr/>
                <p:nvPr/>
              </p:nvPicPr>
              <p:blipFill>
                <a:blip r:embed="rId42"/>
                <a:stretch>
                  <a:fillRect/>
                </a:stretch>
              </p:blipFill>
              <p:spPr>
                <a:xfrm>
                  <a:off x="4128274" y="4609286"/>
                  <a:ext cx="308880" cy="488880"/>
                </a:xfrm>
                <a:prstGeom prst="rect">
                  <a:avLst/>
                </a:prstGeom>
              </p:spPr>
            </p:pic>
          </mc:Fallback>
        </mc:AlternateContent>
      </p:grpSp>
      <p:grpSp>
        <p:nvGrpSpPr>
          <p:cNvPr id="105" name="Group 104">
            <a:extLst>
              <a:ext uri="{FF2B5EF4-FFF2-40B4-BE49-F238E27FC236}">
                <a16:creationId xmlns:a16="http://schemas.microsoft.com/office/drawing/2014/main" id="{3A0E4631-719D-48B7-960E-3009BE9CF431}"/>
              </a:ext>
            </a:extLst>
          </p:cNvPr>
          <p:cNvGrpSpPr/>
          <p:nvPr/>
        </p:nvGrpSpPr>
        <p:grpSpPr>
          <a:xfrm>
            <a:off x="4875634" y="4566446"/>
            <a:ext cx="889920" cy="525600"/>
            <a:chOff x="4875634" y="4566446"/>
            <a:chExt cx="889920" cy="525600"/>
          </a:xfrm>
        </p:grpSpPr>
        <mc:AlternateContent xmlns:mc="http://schemas.openxmlformats.org/markup-compatibility/2006" xmlns:p14="http://schemas.microsoft.com/office/powerpoint/2010/main">
          <mc:Choice Requires="p14">
            <p:contentPart p14:bwMode="auto" r:id="rId43">
              <p14:nvContentPartPr>
                <p14:cNvPr id="101" name="Ink 100">
                  <a:extLst>
                    <a:ext uri="{FF2B5EF4-FFF2-40B4-BE49-F238E27FC236}">
                      <a16:creationId xmlns:a16="http://schemas.microsoft.com/office/drawing/2014/main" id="{C26CBC04-AE41-4347-A312-44E26A6B4C77}"/>
                    </a:ext>
                  </a:extLst>
                </p14:cNvPr>
                <p14:cNvContentPartPr/>
                <p14:nvPr/>
              </p14:nvContentPartPr>
              <p14:xfrm>
                <a:off x="4875634" y="4773806"/>
                <a:ext cx="185040" cy="222480"/>
              </p14:xfrm>
            </p:contentPart>
          </mc:Choice>
          <mc:Fallback xmlns="">
            <p:pic>
              <p:nvPicPr>
                <p:cNvPr id="101" name="Ink 100">
                  <a:extLst>
                    <a:ext uri="{FF2B5EF4-FFF2-40B4-BE49-F238E27FC236}">
                      <a16:creationId xmlns:a16="http://schemas.microsoft.com/office/drawing/2014/main" id="{C26CBC04-AE41-4347-A312-44E26A6B4C77}"/>
                    </a:ext>
                  </a:extLst>
                </p:cNvPr>
                <p:cNvPicPr/>
                <p:nvPr/>
              </p:nvPicPr>
              <p:blipFill>
                <a:blip r:embed="rId44"/>
                <a:stretch>
                  <a:fillRect/>
                </a:stretch>
              </p:blipFill>
              <p:spPr>
                <a:xfrm>
                  <a:off x="4839634" y="4737806"/>
                  <a:ext cx="256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25300C80-AD5C-40A7-B56F-7167D6DC4AF6}"/>
                    </a:ext>
                  </a:extLst>
                </p14:cNvPr>
                <p14:cNvContentPartPr/>
                <p14:nvPr/>
              </p14:nvContentPartPr>
              <p14:xfrm>
                <a:off x="5211154" y="4637726"/>
                <a:ext cx="182160" cy="454320"/>
              </p14:xfrm>
            </p:contentPart>
          </mc:Choice>
          <mc:Fallback xmlns="">
            <p:pic>
              <p:nvPicPr>
                <p:cNvPr id="102" name="Ink 101">
                  <a:extLst>
                    <a:ext uri="{FF2B5EF4-FFF2-40B4-BE49-F238E27FC236}">
                      <a16:creationId xmlns:a16="http://schemas.microsoft.com/office/drawing/2014/main" id="{25300C80-AD5C-40A7-B56F-7167D6DC4AF6}"/>
                    </a:ext>
                  </a:extLst>
                </p:cNvPr>
                <p:cNvPicPr/>
                <p:nvPr/>
              </p:nvPicPr>
              <p:blipFill>
                <a:blip r:embed="rId46"/>
                <a:stretch>
                  <a:fillRect/>
                </a:stretch>
              </p:blipFill>
              <p:spPr>
                <a:xfrm>
                  <a:off x="5175514" y="4601726"/>
                  <a:ext cx="253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4" name="Ink 103">
                  <a:extLst>
                    <a:ext uri="{FF2B5EF4-FFF2-40B4-BE49-F238E27FC236}">
                      <a16:creationId xmlns:a16="http://schemas.microsoft.com/office/drawing/2014/main" id="{E429CBD9-4D6D-4F54-AEBA-A2660ED376A5}"/>
                    </a:ext>
                  </a:extLst>
                </p14:cNvPr>
                <p14:cNvContentPartPr/>
                <p14:nvPr/>
              </p14:nvContentPartPr>
              <p14:xfrm>
                <a:off x="5583754" y="4566446"/>
                <a:ext cx="181800" cy="349560"/>
              </p14:xfrm>
            </p:contentPart>
          </mc:Choice>
          <mc:Fallback xmlns="">
            <p:pic>
              <p:nvPicPr>
                <p:cNvPr id="104" name="Ink 103">
                  <a:extLst>
                    <a:ext uri="{FF2B5EF4-FFF2-40B4-BE49-F238E27FC236}">
                      <a16:creationId xmlns:a16="http://schemas.microsoft.com/office/drawing/2014/main" id="{E429CBD9-4D6D-4F54-AEBA-A2660ED376A5}"/>
                    </a:ext>
                  </a:extLst>
                </p:cNvPr>
                <p:cNvPicPr/>
                <p:nvPr/>
              </p:nvPicPr>
              <p:blipFill>
                <a:blip r:embed="rId48"/>
                <a:stretch>
                  <a:fillRect/>
                </a:stretch>
              </p:blipFill>
              <p:spPr>
                <a:xfrm>
                  <a:off x="5547754" y="4530446"/>
                  <a:ext cx="25344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B0574EE0-21B7-4EC6-AA46-3886A82EC526}"/>
                  </a:ext>
                </a:extLst>
              </p14:cNvPr>
              <p14:cNvContentPartPr/>
              <p14:nvPr/>
            </p14:nvContentPartPr>
            <p14:xfrm>
              <a:off x="11482354" y="3154526"/>
              <a:ext cx="94680" cy="1665360"/>
            </p14:xfrm>
          </p:contentPart>
        </mc:Choice>
        <mc:Fallback xmlns="">
          <p:pic>
            <p:nvPicPr>
              <p:cNvPr id="106" name="Ink 105">
                <a:extLst>
                  <a:ext uri="{FF2B5EF4-FFF2-40B4-BE49-F238E27FC236}">
                    <a16:creationId xmlns:a16="http://schemas.microsoft.com/office/drawing/2014/main" id="{B0574EE0-21B7-4EC6-AA46-3886A82EC526}"/>
                  </a:ext>
                </a:extLst>
              </p:cNvPr>
              <p:cNvPicPr/>
              <p:nvPr/>
            </p:nvPicPr>
            <p:blipFill>
              <a:blip r:embed="rId50"/>
              <a:stretch>
                <a:fillRect/>
              </a:stretch>
            </p:blipFill>
            <p:spPr>
              <a:xfrm>
                <a:off x="11446714" y="3118526"/>
                <a:ext cx="166320" cy="173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7" name="Ink 106">
                <a:extLst>
                  <a:ext uri="{FF2B5EF4-FFF2-40B4-BE49-F238E27FC236}">
                    <a16:creationId xmlns:a16="http://schemas.microsoft.com/office/drawing/2014/main" id="{D2F22A2D-34D4-42EA-9152-10863379E898}"/>
                  </a:ext>
                </a:extLst>
              </p14:cNvPr>
              <p14:cNvContentPartPr/>
              <p14:nvPr/>
            </p14:nvContentPartPr>
            <p14:xfrm>
              <a:off x="423874" y="2869406"/>
              <a:ext cx="3471480" cy="592920"/>
            </p14:xfrm>
          </p:contentPart>
        </mc:Choice>
        <mc:Fallback xmlns="">
          <p:pic>
            <p:nvPicPr>
              <p:cNvPr id="107" name="Ink 106">
                <a:extLst>
                  <a:ext uri="{FF2B5EF4-FFF2-40B4-BE49-F238E27FC236}">
                    <a16:creationId xmlns:a16="http://schemas.microsoft.com/office/drawing/2014/main" id="{D2F22A2D-34D4-42EA-9152-10863379E898}"/>
                  </a:ext>
                </a:extLst>
              </p:cNvPr>
              <p:cNvPicPr/>
              <p:nvPr/>
            </p:nvPicPr>
            <p:blipFill>
              <a:blip r:embed="rId52"/>
              <a:stretch>
                <a:fillRect/>
              </a:stretch>
            </p:blipFill>
            <p:spPr>
              <a:xfrm>
                <a:off x="387874" y="2833766"/>
                <a:ext cx="3543120" cy="664560"/>
              </a:xfrm>
              <a:prstGeom prst="rect">
                <a:avLst/>
              </a:prstGeom>
            </p:spPr>
          </p:pic>
        </mc:Fallback>
      </mc:AlternateContent>
      <p:grpSp>
        <p:nvGrpSpPr>
          <p:cNvPr id="127" name="Group 126">
            <a:extLst>
              <a:ext uri="{FF2B5EF4-FFF2-40B4-BE49-F238E27FC236}">
                <a16:creationId xmlns:a16="http://schemas.microsoft.com/office/drawing/2014/main" id="{637A2FE9-D287-42DD-B53D-9BCC934235D1}"/>
              </a:ext>
            </a:extLst>
          </p:cNvPr>
          <p:cNvGrpSpPr/>
          <p:nvPr/>
        </p:nvGrpSpPr>
        <p:grpSpPr>
          <a:xfrm>
            <a:off x="1230994" y="1697966"/>
            <a:ext cx="1995840" cy="1168560"/>
            <a:chOff x="1230994" y="1697966"/>
            <a:chExt cx="1995840" cy="1168560"/>
          </a:xfrm>
        </p:grpSpPr>
        <mc:AlternateContent xmlns:mc="http://schemas.openxmlformats.org/markup-compatibility/2006" xmlns:p14="http://schemas.microsoft.com/office/powerpoint/2010/main">
          <mc:Choice Requires="p14">
            <p:contentPart p14:bwMode="auto" r:id="rId53">
              <p14:nvContentPartPr>
                <p14:cNvPr id="108" name="Ink 107">
                  <a:extLst>
                    <a:ext uri="{FF2B5EF4-FFF2-40B4-BE49-F238E27FC236}">
                      <a16:creationId xmlns:a16="http://schemas.microsoft.com/office/drawing/2014/main" id="{EC4B0A86-F97E-402B-8B7A-AB5CE94E9545}"/>
                    </a:ext>
                  </a:extLst>
                </p14:cNvPr>
                <p14:cNvContentPartPr/>
                <p14:nvPr/>
              </p14:nvContentPartPr>
              <p14:xfrm>
                <a:off x="1286794" y="2060126"/>
                <a:ext cx="69480" cy="291960"/>
              </p14:xfrm>
            </p:contentPart>
          </mc:Choice>
          <mc:Fallback xmlns="">
            <p:pic>
              <p:nvPicPr>
                <p:cNvPr id="108" name="Ink 107">
                  <a:extLst>
                    <a:ext uri="{FF2B5EF4-FFF2-40B4-BE49-F238E27FC236}">
                      <a16:creationId xmlns:a16="http://schemas.microsoft.com/office/drawing/2014/main" id="{EC4B0A86-F97E-402B-8B7A-AB5CE94E9545}"/>
                    </a:ext>
                  </a:extLst>
                </p:cNvPr>
                <p:cNvPicPr/>
                <p:nvPr/>
              </p:nvPicPr>
              <p:blipFill>
                <a:blip r:embed="rId54"/>
                <a:stretch>
                  <a:fillRect/>
                </a:stretch>
              </p:blipFill>
              <p:spPr>
                <a:xfrm>
                  <a:off x="1250794" y="2024126"/>
                  <a:ext cx="1411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9" name="Ink 108">
                  <a:extLst>
                    <a:ext uri="{FF2B5EF4-FFF2-40B4-BE49-F238E27FC236}">
                      <a16:creationId xmlns:a16="http://schemas.microsoft.com/office/drawing/2014/main" id="{CEEFDBE6-A7EE-4F69-8BCD-BB97453BDC0F}"/>
                    </a:ext>
                  </a:extLst>
                </p14:cNvPr>
                <p14:cNvContentPartPr/>
                <p14:nvPr/>
              </p14:nvContentPartPr>
              <p14:xfrm>
                <a:off x="1282114" y="1969406"/>
                <a:ext cx="247680" cy="366480"/>
              </p14:xfrm>
            </p:contentPart>
          </mc:Choice>
          <mc:Fallback xmlns="">
            <p:pic>
              <p:nvPicPr>
                <p:cNvPr id="109" name="Ink 108">
                  <a:extLst>
                    <a:ext uri="{FF2B5EF4-FFF2-40B4-BE49-F238E27FC236}">
                      <a16:creationId xmlns:a16="http://schemas.microsoft.com/office/drawing/2014/main" id="{CEEFDBE6-A7EE-4F69-8BCD-BB97453BDC0F}"/>
                    </a:ext>
                  </a:extLst>
                </p:cNvPr>
                <p:cNvPicPr/>
                <p:nvPr/>
              </p:nvPicPr>
              <p:blipFill>
                <a:blip r:embed="rId56"/>
                <a:stretch>
                  <a:fillRect/>
                </a:stretch>
              </p:blipFill>
              <p:spPr>
                <a:xfrm>
                  <a:off x="1246114" y="1933766"/>
                  <a:ext cx="3193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0" name="Ink 109">
                  <a:extLst>
                    <a:ext uri="{FF2B5EF4-FFF2-40B4-BE49-F238E27FC236}">
                      <a16:creationId xmlns:a16="http://schemas.microsoft.com/office/drawing/2014/main" id="{C86DDBF5-46E9-40F0-8DCD-7AE1546BC281}"/>
                    </a:ext>
                  </a:extLst>
                </p14:cNvPr>
                <p14:cNvContentPartPr/>
                <p14:nvPr/>
              </p14:nvContentPartPr>
              <p14:xfrm>
                <a:off x="1643194" y="1762406"/>
                <a:ext cx="357480" cy="507240"/>
              </p14:xfrm>
            </p:contentPart>
          </mc:Choice>
          <mc:Fallback xmlns="">
            <p:pic>
              <p:nvPicPr>
                <p:cNvPr id="110" name="Ink 109">
                  <a:extLst>
                    <a:ext uri="{FF2B5EF4-FFF2-40B4-BE49-F238E27FC236}">
                      <a16:creationId xmlns:a16="http://schemas.microsoft.com/office/drawing/2014/main" id="{C86DDBF5-46E9-40F0-8DCD-7AE1546BC281}"/>
                    </a:ext>
                  </a:extLst>
                </p:cNvPr>
                <p:cNvPicPr/>
                <p:nvPr/>
              </p:nvPicPr>
              <p:blipFill>
                <a:blip r:embed="rId58"/>
                <a:stretch>
                  <a:fillRect/>
                </a:stretch>
              </p:blipFill>
              <p:spPr>
                <a:xfrm>
                  <a:off x="1607554" y="1726406"/>
                  <a:ext cx="42912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1" name="Ink 110">
                  <a:extLst>
                    <a:ext uri="{FF2B5EF4-FFF2-40B4-BE49-F238E27FC236}">
                      <a16:creationId xmlns:a16="http://schemas.microsoft.com/office/drawing/2014/main" id="{9541B330-85D0-4FAE-83DB-04F8122D01B4}"/>
                    </a:ext>
                  </a:extLst>
                </p14:cNvPr>
                <p14:cNvContentPartPr/>
                <p14:nvPr/>
              </p14:nvContentPartPr>
              <p14:xfrm>
                <a:off x="1729954" y="1859606"/>
                <a:ext cx="270720" cy="118800"/>
              </p14:xfrm>
            </p:contentPart>
          </mc:Choice>
          <mc:Fallback xmlns="">
            <p:pic>
              <p:nvPicPr>
                <p:cNvPr id="111" name="Ink 110">
                  <a:extLst>
                    <a:ext uri="{FF2B5EF4-FFF2-40B4-BE49-F238E27FC236}">
                      <a16:creationId xmlns:a16="http://schemas.microsoft.com/office/drawing/2014/main" id="{9541B330-85D0-4FAE-83DB-04F8122D01B4}"/>
                    </a:ext>
                  </a:extLst>
                </p:cNvPr>
                <p:cNvPicPr/>
                <p:nvPr/>
              </p:nvPicPr>
              <p:blipFill>
                <a:blip r:embed="rId60"/>
                <a:stretch>
                  <a:fillRect/>
                </a:stretch>
              </p:blipFill>
              <p:spPr>
                <a:xfrm>
                  <a:off x="1694314" y="1823966"/>
                  <a:ext cx="342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2" name="Ink 111">
                  <a:extLst>
                    <a:ext uri="{FF2B5EF4-FFF2-40B4-BE49-F238E27FC236}">
                      <a16:creationId xmlns:a16="http://schemas.microsoft.com/office/drawing/2014/main" id="{08638C9D-0A7B-4951-8CBB-A702AAF01972}"/>
                    </a:ext>
                  </a:extLst>
                </p14:cNvPr>
                <p14:cNvContentPartPr/>
                <p14:nvPr/>
              </p14:nvContentPartPr>
              <p14:xfrm>
                <a:off x="2099674" y="1915766"/>
                <a:ext cx="297360" cy="203400"/>
              </p14:xfrm>
            </p:contentPart>
          </mc:Choice>
          <mc:Fallback xmlns="">
            <p:pic>
              <p:nvPicPr>
                <p:cNvPr id="112" name="Ink 111">
                  <a:extLst>
                    <a:ext uri="{FF2B5EF4-FFF2-40B4-BE49-F238E27FC236}">
                      <a16:creationId xmlns:a16="http://schemas.microsoft.com/office/drawing/2014/main" id="{08638C9D-0A7B-4951-8CBB-A702AAF01972}"/>
                    </a:ext>
                  </a:extLst>
                </p:cNvPr>
                <p:cNvPicPr/>
                <p:nvPr/>
              </p:nvPicPr>
              <p:blipFill>
                <a:blip r:embed="rId62"/>
                <a:stretch>
                  <a:fillRect/>
                </a:stretch>
              </p:blipFill>
              <p:spPr>
                <a:xfrm>
                  <a:off x="2064034" y="1880126"/>
                  <a:ext cx="369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3" name="Ink 112">
                  <a:extLst>
                    <a:ext uri="{FF2B5EF4-FFF2-40B4-BE49-F238E27FC236}">
                      <a16:creationId xmlns:a16="http://schemas.microsoft.com/office/drawing/2014/main" id="{6D687E11-BBA0-4A81-9A4B-90CD7A727A4F}"/>
                    </a:ext>
                  </a:extLst>
                </p14:cNvPr>
                <p14:cNvContentPartPr/>
                <p14:nvPr/>
              </p14:nvContentPartPr>
              <p14:xfrm>
                <a:off x="1230994" y="2532086"/>
                <a:ext cx="317880" cy="334440"/>
              </p14:xfrm>
            </p:contentPart>
          </mc:Choice>
          <mc:Fallback xmlns="">
            <p:pic>
              <p:nvPicPr>
                <p:cNvPr id="113" name="Ink 112">
                  <a:extLst>
                    <a:ext uri="{FF2B5EF4-FFF2-40B4-BE49-F238E27FC236}">
                      <a16:creationId xmlns:a16="http://schemas.microsoft.com/office/drawing/2014/main" id="{6D687E11-BBA0-4A81-9A4B-90CD7A727A4F}"/>
                    </a:ext>
                  </a:extLst>
                </p:cNvPr>
                <p:cNvPicPr/>
                <p:nvPr/>
              </p:nvPicPr>
              <p:blipFill>
                <a:blip r:embed="rId64"/>
                <a:stretch>
                  <a:fillRect/>
                </a:stretch>
              </p:blipFill>
              <p:spPr>
                <a:xfrm>
                  <a:off x="1194994" y="2496086"/>
                  <a:ext cx="3895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3">
                  <a:extLst>
                    <a:ext uri="{FF2B5EF4-FFF2-40B4-BE49-F238E27FC236}">
                      <a16:creationId xmlns:a16="http://schemas.microsoft.com/office/drawing/2014/main" id="{474E79A3-8C2D-4274-B630-230AFE984A13}"/>
                    </a:ext>
                  </a:extLst>
                </p14:cNvPr>
                <p14:cNvContentPartPr/>
                <p14:nvPr/>
              </p14:nvContentPartPr>
              <p14:xfrm>
                <a:off x="1634914" y="2601206"/>
                <a:ext cx="126720" cy="196920"/>
              </p14:xfrm>
            </p:contentPart>
          </mc:Choice>
          <mc:Fallback xmlns="">
            <p:pic>
              <p:nvPicPr>
                <p:cNvPr id="114" name="Ink 113">
                  <a:extLst>
                    <a:ext uri="{FF2B5EF4-FFF2-40B4-BE49-F238E27FC236}">
                      <a16:creationId xmlns:a16="http://schemas.microsoft.com/office/drawing/2014/main" id="{474E79A3-8C2D-4274-B630-230AFE984A13}"/>
                    </a:ext>
                  </a:extLst>
                </p:cNvPr>
                <p:cNvPicPr/>
                <p:nvPr/>
              </p:nvPicPr>
              <p:blipFill>
                <a:blip r:embed="rId66"/>
                <a:stretch>
                  <a:fillRect/>
                </a:stretch>
              </p:blipFill>
              <p:spPr>
                <a:xfrm>
                  <a:off x="1598914" y="2565566"/>
                  <a:ext cx="1983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5" name="Ink 114">
                  <a:extLst>
                    <a:ext uri="{FF2B5EF4-FFF2-40B4-BE49-F238E27FC236}">
                      <a16:creationId xmlns:a16="http://schemas.microsoft.com/office/drawing/2014/main" id="{4E97C573-7D52-4558-8594-20613BBF1952}"/>
                    </a:ext>
                  </a:extLst>
                </p14:cNvPr>
                <p14:cNvContentPartPr/>
                <p14:nvPr/>
              </p14:nvContentPartPr>
              <p14:xfrm>
                <a:off x="1828234" y="2513726"/>
                <a:ext cx="185040" cy="194040"/>
              </p14:xfrm>
            </p:contentPart>
          </mc:Choice>
          <mc:Fallback xmlns="">
            <p:pic>
              <p:nvPicPr>
                <p:cNvPr id="115" name="Ink 114">
                  <a:extLst>
                    <a:ext uri="{FF2B5EF4-FFF2-40B4-BE49-F238E27FC236}">
                      <a16:creationId xmlns:a16="http://schemas.microsoft.com/office/drawing/2014/main" id="{4E97C573-7D52-4558-8594-20613BBF1952}"/>
                    </a:ext>
                  </a:extLst>
                </p:cNvPr>
                <p:cNvPicPr/>
                <p:nvPr/>
              </p:nvPicPr>
              <p:blipFill>
                <a:blip r:embed="rId68"/>
                <a:stretch>
                  <a:fillRect/>
                </a:stretch>
              </p:blipFill>
              <p:spPr>
                <a:xfrm>
                  <a:off x="1792234" y="2478086"/>
                  <a:ext cx="2566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6" name="Ink 115">
                  <a:extLst>
                    <a:ext uri="{FF2B5EF4-FFF2-40B4-BE49-F238E27FC236}">
                      <a16:creationId xmlns:a16="http://schemas.microsoft.com/office/drawing/2014/main" id="{176EA84A-B924-4478-B47F-45D032098F6E}"/>
                    </a:ext>
                  </a:extLst>
                </p14:cNvPr>
                <p14:cNvContentPartPr/>
                <p14:nvPr/>
              </p14:nvContentPartPr>
              <p14:xfrm>
                <a:off x="2112994" y="2374046"/>
                <a:ext cx="66600" cy="222840"/>
              </p14:xfrm>
            </p:contentPart>
          </mc:Choice>
          <mc:Fallback xmlns="">
            <p:pic>
              <p:nvPicPr>
                <p:cNvPr id="116" name="Ink 115">
                  <a:extLst>
                    <a:ext uri="{FF2B5EF4-FFF2-40B4-BE49-F238E27FC236}">
                      <a16:creationId xmlns:a16="http://schemas.microsoft.com/office/drawing/2014/main" id="{176EA84A-B924-4478-B47F-45D032098F6E}"/>
                    </a:ext>
                  </a:extLst>
                </p:cNvPr>
                <p:cNvPicPr/>
                <p:nvPr/>
              </p:nvPicPr>
              <p:blipFill>
                <a:blip r:embed="rId70"/>
                <a:stretch>
                  <a:fillRect/>
                </a:stretch>
              </p:blipFill>
              <p:spPr>
                <a:xfrm>
                  <a:off x="2077354" y="2338046"/>
                  <a:ext cx="1382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7" name="Ink 116">
                  <a:extLst>
                    <a:ext uri="{FF2B5EF4-FFF2-40B4-BE49-F238E27FC236}">
                      <a16:creationId xmlns:a16="http://schemas.microsoft.com/office/drawing/2014/main" id="{5931E8EE-6E0A-4ACD-A407-1387661A497F}"/>
                    </a:ext>
                  </a:extLst>
                </p14:cNvPr>
                <p14:cNvContentPartPr/>
                <p14:nvPr/>
              </p14:nvContentPartPr>
              <p14:xfrm>
                <a:off x="2233594" y="2227166"/>
                <a:ext cx="17640" cy="50760"/>
              </p14:xfrm>
            </p:contentPart>
          </mc:Choice>
          <mc:Fallback xmlns="">
            <p:pic>
              <p:nvPicPr>
                <p:cNvPr id="117" name="Ink 116">
                  <a:extLst>
                    <a:ext uri="{FF2B5EF4-FFF2-40B4-BE49-F238E27FC236}">
                      <a16:creationId xmlns:a16="http://schemas.microsoft.com/office/drawing/2014/main" id="{5931E8EE-6E0A-4ACD-A407-1387661A497F}"/>
                    </a:ext>
                  </a:extLst>
                </p:cNvPr>
                <p:cNvPicPr/>
                <p:nvPr/>
              </p:nvPicPr>
              <p:blipFill>
                <a:blip r:embed="rId72"/>
                <a:stretch>
                  <a:fillRect/>
                </a:stretch>
              </p:blipFill>
              <p:spPr>
                <a:xfrm>
                  <a:off x="2197594" y="2191166"/>
                  <a:ext cx="89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8" name="Ink 117">
                  <a:extLst>
                    <a:ext uri="{FF2B5EF4-FFF2-40B4-BE49-F238E27FC236}">
                      <a16:creationId xmlns:a16="http://schemas.microsoft.com/office/drawing/2014/main" id="{6BFADC09-350B-4F88-A20E-F443A246C353}"/>
                    </a:ext>
                  </a:extLst>
                </p14:cNvPr>
                <p14:cNvContentPartPr/>
                <p14:nvPr/>
              </p14:nvContentPartPr>
              <p14:xfrm>
                <a:off x="2327194" y="2450006"/>
                <a:ext cx="8640" cy="70200"/>
              </p14:xfrm>
            </p:contentPart>
          </mc:Choice>
          <mc:Fallback xmlns="">
            <p:pic>
              <p:nvPicPr>
                <p:cNvPr id="118" name="Ink 117">
                  <a:extLst>
                    <a:ext uri="{FF2B5EF4-FFF2-40B4-BE49-F238E27FC236}">
                      <a16:creationId xmlns:a16="http://schemas.microsoft.com/office/drawing/2014/main" id="{6BFADC09-350B-4F88-A20E-F443A246C353}"/>
                    </a:ext>
                  </a:extLst>
                </p:cNvPr>
                <p:cNvPicPr/>
                <p:nvPr/>
              </p:nvPicPr>
              <p:blipFill>
                <a:blip r:embed="rId74"/>
                <a:stretch>
                  <a:fillRect/>
                </a:stretch>
              </p:blipFill>
              <p:spPr>
                <a:xfrm>
                  <a:off x="2291194" y="2414366"/>
                  <a:ext cx="80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9" name="Ink 118">
                  <a:extLst>
                    <a:ext uri="{FF2B5EF4-FFF2-40B4-BE49-F238E27FC236}">
                      <a16:creationId xmlns:a16="http://schemas.microsoft.com/office/drawing/2014/main" id="{D34D3FAC-615F-43CB-8317-5B3C0659FF16}"/>
                    </a:ext>
                  </a:extLst>
                </p14:cNvPr>
                <p14:cNvContentPartPr/>
                <p14:nvPr/>
              </p14:nvContentPartPr>
              <p14:xfrm>
                <a:off x="2421874" y="2262806"/>
                <a:ext cx="86040" cy="246240"/>
              </p14:xfrm>
            </p:contentPart>
          </mc:Choice>
          <mc:Fallback xmlns="">
            <p:pic>
              <p:nvPicPr>
                <p:cNvPr id="119" name="Ink 118">
                  <a:extLst>
                    <a:ext uri="{FF2B5EF4-FFF2-40B4-BE49-F238E27FC236}">
                      <a16:creationId xmlns:a16="http://schemas.microsoft.com/office/drawing/2014/main" id="{D34D3FAC-615F-43CB-8317-5B3C0659FF16}"/>
                    </a:ext>
                  </a:extLst>
                </p:cNvPr>
                <p:cNvPicPr/>
                <p:nvPr/>
              </p:nvPicPr>
              <p:blipFill>
                <a:blip r:embed="rId76"/>
                <a:stretch>
                  <a:fillRect/>
                </a:stretch>
              </p:blipFill>
              <p:spPr>
                <a:xfrm>
                  <a:off x="2386234" y="2227166"/>
                  <a:ext cx="157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0" name="Ink 119">
                  <a:extLst>
                    <a:ext uri="{FF2B5EF4-FFF2-40B4-BE49-F238E27FC236}">
                      <a16:creationId xmlns:a16="http://schemas.microsoft.com/office/drawing/2014/main" id="{1CEF7217-A6E9-4D4D-AC52-BC8D4078516F}"/>
                    </a:ext>
                  </a:extLst>
                </p14:cNvPr>
                <p14:cNvContentPartPr/>
                <p14:nvPr/>
              </p14:nvContentPartPr>
              <p14:xfrm>
                <a:off x="2562994" y="1971566"/>
                <a:ext cx="100440" cy="408600"/>
              </p14:xfrm>
            </p:contentPart>
          </mc:Choice>
          <mc:Fallback xmlns="">
            <p:pic>
              <p:nvPicPr>
                <p:cNvPr id="120" name="Ink 119">
                  <a:extLst>
                    <a:ext uri="{FF2B5EF4-FFF2-40B4-BE49-F238E27FC236}">
                      <a16:creationId xmlns:a16="http://schemas.microsoft.com/office/drawing/2014/main" id="{1CEF7217-A6E9-4D4D-AC52-BC8D4078516F}"/>
                    </a:ext>
                  </a:extLst>
                </p:cNvPr>
                <p:cNvPicPr/>
                <p:nvPr/>
              </p:nvPicPr>
              <p:blipFill>
                <a:blip r:embed="rId78"/>
                <a:stretch>
                  <a:fillRect/>
                </a:stretch>
              </p:blipFill>
              <p:spPr>
                <a:xfrm>
                  <a:off x="2526994" y="1935926"/>
                  <a:ext cx="1720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1" name="Ink 120">
                  <a:extLst>
                    <a:ext uri="{FF2B5EF4-FFF2-40B4-BE49-F238E27FC236}">
                      <a16:creationId xmlns:a16="http://schemas.microsoft.com/office/drawing/2014/main" id="{DBFA7704-8A7D-4CCD-B419-7E07617287F6}"/>
                    </a:ext>
                  </a:extLst>
                </p14:cNvPr>
                <p14:cNvContentPartPr/>
                <p14:nvPr/>
              </p14:nvContentPartPr>
              <p14:xfrm>
                <a:off x="2490274" y="2099726"/>
                <a:ext cx="199440" cy="84600"/>
              </p14:xfrm>
            </p:contentPart>
          </mc:Choice>
          <mc:Fallback xmlns="">
            <p:pic>
              <p:nvPicPr>
                <p:cNvPr id="121" name="Ink 120">
                  <a:extLst>
                    <a:ext uri="{FF2B5EF4-FFF2-40B4-BE49-F238E27FC236}">
                      <a16:creationId xmlns:a16="http://schemas.microsoft.com/office/drawing/2014/main" id="{DBFA7704-8A7D-4CCD-B419-7E07617287F6}"/>
                    </a:ext>
                  </a:extLst>
                </p:cNvPr>
                <p:cNvPicPr/>
                <p:nvPr/>
              </p:nvPicPr>
              <p:blipFill>
                <a:blip r:embed="rId80"/>
                <a:stretch>
                  <a:fillRect/>
                </a:stretch>
              </p:blipFill>
              <p:spPr>
                <a:xfrm>
                  <a:off x="2454634" y="2063726"/>
                  <a:ext cx="271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2" name="Ink 121">
                  <a:extLst>
                    <a:ext uri="{FF2B5EF4-FFF2-40B4-BE49-F238E27FC236}">
                      <a16:creationId xmlns:a16="http://schemas.microsoft.com/office/drawing/2014/main" id="{B040EDAD-1AA6-450E-80F7-28ED660CE0C8}"/>
                    </a:ext>
                  </a:extLst>
                </p14:cNvPr>
                <p14:cNvContentPartPr/>
                <p14:nvPr/>
              </p14:nvContentPartPr>
              <p14:xfrm>
                <a:off x="2761714" y="2137526"/>
                <a:ext cx="104400" cy="196200"/>
              </p14:xfrm>
            </p:contentPart>
          </mc:Choice>
          <mc:Fallback xmlns="">
            <p:pic>
              <p:nvPicPr>
                <p:cNvPr id="122" name="Ink 121">
                  <a:extLst>
                    <a:ext uri="{FF2B5EF4-FFF2-40B4-BE49-F238E27FC236}">
                      <a16:creationId xmlns:a16="http://schemas.microsoft.com/office/drawing/2014/main" id="{B040EDAD-1AA6-450E-80F7-28ED660CE0C8}"/>
                    </a:ext>
                  </a:extLst>
                </p:cNvPr>
                <p:cNvPicPr/>
                <p:nvPr/>
              </p:nvPicPr>
              <p:blipFill>
                <a:blip r:embed="rId82"/>
                <a:stretch>
                  <a:fillRect/>
                </a:stretch>
              </p:blipFill>
              <p:spPr>
                <a:xfrm>
                  <a:off x="2726074" y="2101526"/>
                  <a:ext cx="176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3" name="Ink 122">
                  <a:extLst>
                    <a:ext uri="{FF2B5EF4-FFF2-40B4-BE49-F238E27FC236}">
                      <a16:creationId xmlns:a16="http://schemas.microsoft.com/office/drawing/2014/main" id="{05F701F5-AFCE-4293-BB25-E9CDF13FCB8B}"/>
                    </a:ext>
                  </a:extLst>
                </p14:cNvPr>
                <p14:cNvContentPartPr/>
                <p14:nvPr/>
              </p14:nvContentPartPr>
              <p14:xfrm>
                <a:off x="2910034" y="2026286"/>
                <a:ext cx="188640" cy="223200"/>
              </p14:xfrm>
            </p:contentPart>
          </mc:Choice>
          <mc:Fallback xmlns="">
            <p:pic>
              <p:nvPicPr>
                <p:cNvPr id="123" name="Ink 122">
                  <a:extLst>
                    <a:ext uri="{FF2B5EF4-FFF2-40B4-BE49-F238E27FC236}">
                      <a16:creationId xmlns:a16="http://schemas.microsoft.com/office/drawing/2014/main" id="{05F701F5-AFCE-4293-BB25-E9CDF13FCB8B}"/>
                    </a:ext>
                  </a:extLst>
                </p:cNvPr>
                <p:cNvPicPr/>
                <p:nvPr/>
              </p:nvPicPr>
              <p:blipFill>
                <a:blip r:embed="rId84"/>
                <a:stretch>
                  <a:fillRect/>
                </a:stretch>
              </p:blipFill>
              <p:spPr>
                <a:xfrm>
                  <a:off x="2874394" y="1990646"/>
                  <a:ext cx="260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4" name="Ink 123">
                  <a:extLst>
                    <a:ext uri="{FF2B5EF4-FFF2-40B4-BE49-F238E27FC236}">
                      <a16:creationId xmlns:a16="http://schemas.microsoft.com/office/drawing/2014/main" id="{FEB0783E-505B-48CA-8B16-36EF2388EE31}"/>
                    </a:ext>
                  </a:extLst>
                </p14:cNvPr>
                <p14:cNvContentPartPr/>
                <p14:nvPr/>
              </p14:nvContentPartPr>
              <p14:xfrm>
                <a:off x="3091834" y="1697966"/>
                <a:ext cx="119880" cy="480240"/>
              </p14:xfrm>
            </p:contentPart>
          </mc:Choice>
          <mc:Fallback xmlns="">
            <p:pic>
              <p:nvPicPr>
                <p:cNvPr id="124" name="Ink 123">
                  <a:extLst>
                    <a:ext uri="{FF2B5EF4-FFF2-40B4-BE49-F238E27FC236}">
                      <a16:creationId xmlns:a16="http://schemas.microsoft.com/office/drawing/2014/main" id="{FEB0783E-505B-48CA-8B16-36EF2388EE31}"/>
                    </a:ext>
                  </a:extLst>
                </p:cNvPr>
                <p:cNvPicPr/>
                <p:nvPr/>
              </p:nvPicPr>
              <p:blipFill>
                <a:blip r:embed="rId86"/>
                <a:stretch>
                  <a:fillRect/>
                </a:stretch>
              </p:blipFill>
              <p:spPr>
                <a:xfrm>
                  <a:off x="3055834" y="1662326"/>
                  <a:ext cx="19152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5" name="Ink 124">
                  <a:extLst>
                    <a:ext uri="{FF2B5EF4-FFF2-40B4-BE49-F238E27FC236}">
                      <a16:creationId xmlns:a16="http://schemas.microsoft.com/office/drawing/2014/main" id="{DF0C592B-7570-447A-BEF8-FF7EA0F82A24}"/>
                    </a:ext>
                  </a:extLst>
                </p14:cNvPr>
                <p14:cNvContentPartPr/>
                <p14:nvPr/>
              </p14:nvContentPartPr>
              <p14:xfrm>
                <a:off x="2978434" y="1754486"/>
                <a:ext cx="248400" cy="187560"/>
              </p14:xfrm>
            </p:contentPart>
          </mc:Choice>
          <mc:Fallback xmlns="">
            <p:pic>
              <p:nvPicPr>
                <p:cNvPr id="125" name="Ink 124">
                  <a:extLst>
                    <a:ext uri="{FF2B5EF4-FFF2-40B4-BE49-F238E27FC236}">
                      <a16:creationId xmlns:a16="http://schemas.microsoft.com/office/drawing/2014/main" id="{DF0C592B-7570-447A-BEF8-FF7EA0F82A24}"/>
                    </a:ext>
                  </a:extLst>
                </p:cNvPr>
                <p:cNvPicPr/>
                <p:nvPr/>
              </p:nvPicPr>
              <p:blipFill>
                <a:blip r:embed="rId88"/>
                <a:stretch>
                  <a:fillRect/>
                </a:stretch>
              </p:blipFill>
              <p:spPr>
                <a:xfrm>
                  <a:off x="2942794" y="1718846"/>
                  <a:ext cx="320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6" name="Ink 125">
                  <a:extLst>
                    <a:ext uri="{FF2B5EF4-FFF2-40B4-BE49-F238E27FC236}">
                      <a16:creationId xmlns:a16="http://schemas.microsoft.com/office/drawing/2014/main" id="{F2B35851-8C92-4765-9035-216EFA90482D}"/>
                    </a:ext>
                  </a:extLst>
                </p14:cNvPr>
                <p14:cNvContentPartPr/>
                <p14:nvPr/>
              </p14:nvContentPartPr>
              <p14:xfrm>
                <a:off x="2292994" y="2377286"/>
                <a:ext cx="78120" cy="167040"/>
              </p14:xfrm>
            </p:contentPart>
          </mc:Choice>
          <mc:Fallback xmlns="">
            <p:pic>
              <p:nvPicPr>
                <p:cNvPr id="126" name="Ink 125">
                  <a:extLst>
                    <a:ext uri="{FF2B5EF4-FFF2-40B4-BE49-F238E27FC236}">
                      <a16:creationId xmlns:a16="http://schemas.microsoft.com/office/drawing/2014/main" id="{F2B35851-8C92-4765-9035-216EFA90482D}"/>
                    </a:ext>
                  </a:extLst>
                </p:cNvPr>
                <p:cNvPicPr/>
                <p:nvPr/>
              </p:nvPicPr>
              <p:blipFill>
                <a:blip r:embed="rId90"/>
                <a:stretch>
                  <a:fillRect/>
                </a:stretch>
              </p:blipFill>
              <p:spPr>
                <a:xfrm>
                  <a:off x="2257354" y="2341646"/>
                  <a:ext cx="149760" cy="23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28" name="Ink 127">
                <a:extLst>
                  <a:ext uri="{FF2B5EF4-FFF2-40B4-BE49-F238E27FC236}">
                    <a16:creationId xmlns:a16="http://schemas.microsoft.com/office/drawing/2014/main" id="{16584706-9078-4280-87BC-0FD24E66F75A}"/>
                  </a:ext>
                </a:extLst>
              </p14:cNvPr>
              <p14:cNvContentPartPr/>
              <p14:nvPr/>
            </p14:nvContentPartPr>
            <p14:xfrm>
              <a:off x="4944034" y="2772926"/>
              <a:ext cx="5823360" cy="680760"/>
            </p14:xfrm>
          </p:contentPart>
        </mc:Choice>
        <mc:Fallback xmlns="">
          <p:pic>
            <p:nvPicPr>
              <p:cNvPr id="128" name="Ink 127">
                <a:extLst>
                  <a:ext uri="{FF2B5EF4-FFF2-40B4-BE49-F238E27FC236}">
                    <a16:creationId xmlns:a16="http://schemas.microsoft.com/office/drawing/2014/main" id="{16584706-9078-4280-87BC-0FD24E66F75A}"/>
                  </a:ext>
                </a:extLst>
              </p:cNvPr>
              <p:cNvPicPr/>
              <p:nvPr/>
            </p:nvPicPr>
            <p:blipFill>
              <a:blip r:embed="rId92"/>
              <a:stretch>
                <a:fillRect/>
              </a:stretch>
            </p:blipFill>
            <p:spPr>
              <a:xfrm>
                <a:off x="4908394" y="2736926"/>
                <a:ext cx="5895000" cy="752400"/>
              </a:xfrm>
              <a:prstGeom prst="rect">
                <a:avLst/>
              </a:prstGeom>
            </p:spPr>
          </p:pic>
        </mc:Fallback>
      </mc:AlternateContent>
      <p:grpSp>
        <p:nvGrpSpPr>
          <p:cNvPr id="161" name="Group 160">
            <a:extLst>
              <a:ext uri="{FF2B5EF4-FFF2-40B4-BE49-F238E27FC236}">
                <a16:creationId xmlns:a16="http://schemas.microsoft.com/office/drawing/2014/main" id="{2693E835-C137-480E-B377-39D26209EFA5}"/>
              </a:ext>
            </a:extLst>
          </p:cNvPr>
          <p:cNvGrpSpPr/>
          <p:nvPr/>
        </p:nvGrpSpPr>
        <p:grpSpPr>
          <a:xfrm>
            <a:off x="7499674" y="1415366"/>
            <a:ext cx="3453480" cy="1150920"/>
            <a:chOff x="7499674" y="1415366"/>
            <a:chExt cx="3453480" cy="1150920"/>
          </a:xfrm>
        </p:grpSpPr>
        <mc:AlternateContent xmlns:mc="http://schemas.openxmlformats.org/markup-compatibility/2006" xmlns:p14="http://schemas.microsoft.com/office/powerpoint/2010/main">
          <mc:Choice Requires="p14">
            <p:contentPart p14:bwMode="auto" r:id="rId93">
              <p14:nvContentPartPr>
                <p14:cNvPr id="136" name="Ink 135">
                  <a:extLst>
                    <a:ext uri="{FF2B5EF4-FFF2-40B4-BE49-F238E27FC236}">
                      <a16:creationId xmlns:a16="http://schemas.microsoft.com/office/drawing/2014/main" id="{A6DE0019-820D-4621-A6FD-9991C8F115E4}"/>
                    </a:ext>
                  </a:extLst>
                </p14:cNvPr>
                <p14:cNvContentPartPr/>
                <p14:nvPr/>
              </p14:nvContentPartPr>
              <p14:xfrm>
                <a:off x="9369514" y="1710206"/>
                <a:ext cx="347760" cy="254520"/>
              </p14:xfrm>
            </p:contentPart>
          </mc:Choice>
          <mc:Fallback xmlns="">
            <p:pic>
              <p:nvPicPr>
                <p:cNvPr id="136" name="Ink 135">
                  <a:extLst>
                    <a:ext uri="{FF2B5EF4-FFF2-40B4-BE49-F238E27FC236}">
                      <a16:creationId xmlns:a16="http://schemas.microsoft.com/office/drawing/2014/main" id="{A6DE0019-820D-4621-A6FD-9991C8F115E4}"/>
                    </a:ext>
                  </a:extLst>
                </p:cNvPr>
                <p:cNvPicPr/>
                <p:nvPr/>
              </p:nvPicPr>
              <p:blipFill>
                <a:blip r:embed="rId94"/>
                <a:stretch>
                  <a:fillRect/>
                </a:stretch>
              </p:blipFill>
              <p:spPr>
                <a:xfrm>
                  <a:off x="9333874" y="1674206"/>
                  <a:ext cx="4194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7" name="Ink 136">
                  <a:extLst>
                    <a:ext uri="{FF2B5EF4-FFF2-40B4-BE49-F238E27FC236}">
                      <a16:creationId xmlns:a16="http://schemas.microsoft.com/office/drawing/2014/main" id="{D474F26E-8EF9-4833-8BC3-CD105B7D2C4B}"/>
                    </a:ext>
                  </a:extLst>
                </p14:cNvPr>
                <p14:cNvContentPartPr/>
                <p14:nvPr/>
              </p14:nvContentPartPr>
              <p14:xfrm>
                <a:off x="9947674" y="1538486"/>
                <a:ext cx="7560" cy="45720"/>
              </p14:xfrm>
            </p:contentPart>
          </mc:Choice>
          <mc:Fallback xmlns="">
            <p:pic>
              <p:nvPicPr>
                <p:cNvPr id="137" name="Ink 136">
                  <a:extLst>
                    <a:ext uri="{FF2B5EF4-FFF2-40B4-BE49-F238E27FC236}">
                      <a16:creationId xmlns:a16="http://schemas.microsoft.com/office/drawing/2014/main" id="{D474F26E-8EF9-4833-8BC3-CD105B7D2C4B}"/>
                    </a:ext>
                  </a:extLst>
                </p:cNvPr>
                <p:cNvPicPr/>
                <p:nvPr/>
              </p:nvPicPr>
              <p:blipFill>
                <a:blip r:embed="rId96"/>
                <a:stretch>
                  <a:fillRect/>
                </a:stretch>
              </p:blipFill>
              <p:spPr>
                <a:xfrm>
                  <a:off x="9911674" y="1502486"/>
                  <a:ext cx="79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8" name="Ink 137">
                  <a:extLst>
                    <a:ext uri="{FF2B5EF4-FFF2-40B4-BE49-F238E27FC236}">
                      <a16:creationId xmlns:a16="http://schemas.microsoft.com/office/drawing/2014/main" id="{6E229FF6-0746-43F6-9196-61B8C166875F}"/>
                    </a:ext>
                  </a:extLst>
                </p14:cNvPr>
                <p14:cNvContentPartPr/>
                <p14:nvPr/>
              </p14:nvContentPartPr>
              <p14:xfrm>
                <a:off x="9922114" y="1837286"/>
                <a:ext cx="13680" cy="131760"/>
              </p14:xfrm>
            </p:contentPart>
          </mc:Choice>
          <mc:Fallback xmlns="">
            <p:pic>
              <p:nvPicPr>
                <p:cNvPr id="138" name="Ink 137">
                  <a:extLst>
                    <a:ext uri="{FF2B5EF4-FFF2-40B4-BE49-F238E27FC236}">
                      <a16:creationId xmlns:a16="http://schemas.microsoft.com/office/drawing/2014/main" id="{6E229FF6-0746-43F6-9196-61B8C166875F}"/>
                    </a:ext>
                  </a:extLst>
                </p:cNvPr>
                <p:cNvPicPr/>
                <p:nvPr/>
              </p:nvPicPr>
              <p:blipFill>
                <a:blip r:embed="rId98"/>
                <a:stretch>
                  <a:fillRect/>
                </a:stretch>
              </p:blipFill>
              <p:spPr>
                <a:xfrm>
                  <a:off x="9886474" y="1801286"/>
                  <a:ext cx="85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9" name="Ink 138">
                  <a:extLst>
                    <a:ext uri="{FF2B5EF4-FFF2-40B4-BE49-F238E27FC236}">
                      <a16:creationId xmlns:a16="http://schemas.microsoft.com/office/drawing/2014/main" id="{8314BDDD-8791-4965-96B7-121BB5562719}"/>
                    </a:ext>
                  </a:extLst>
                </p14:cNvPr>
                <p14:cNvContentPartPr/>
                <p14:nvPr/>
              </p14:nvContentPartPr>
              <p14:xfrm>
                <a:off x="10067914" y="1781126"/>
                <a:ext cx="315720" cy="370800"/>
              </p14:xfrm>
            </p:contentPart>
          </mc:Choice>
          <mc:Fallback xmlns="">
            <p:pic>
              <p:nvPicPr>
                <p:cNvPr id="139" name="Ink 138">
                  <a:extLst>
                    <a:ext uri="{FF2B5EF4-FFF2-40B4-BE49-F238E27FC236}">
                      <a16:creationId xmlns:a16="http://schemas.microsoft.com/office/drawing/2014/main" id="{8314BDDD-8791-4965-96B7-121BB5562719}"/>
                    </a:ext>
                  </a:extLst>
                </p:cNvPr>
                <p:cNvPicPr/>
                <p:nvPr/>
              </p:nvPicPr>
              <p:blipFill>
                <a:blip r:embed="rId100"/>
                <a:stretch>
                  <a:fillRect/>
                </a:stretch>
              </p:blipFill>
              <p:spPr>
                <a:xfrm>
                  <a:off x="10032274" y="1745126"/>
                  <a:ext cx="387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0" name="Ink 139">
                  <a:extLst>
                    <a:ext uri="{FF2B5EF4-FFF2-40B4-BE49-F238E27FC236}">
                      <a16:creationId xmlns:a16="http://schemas.microsoft.com/office/drawing/2014/main" id="{5FE9076B-62E7-4BD2-B203-FB36D413D466}"/>
                    </a:ext>
                  </a:extLst>
                </p14:cNvPr>
                <p14:cNvContentPartPr/>
                <p14:nvPr/>
              </p14:nvContentPartPr>
              <p14:xfrm>
                <a:off x="10414234" y="1578446"/>
                <a:ext cx="134280" cy="435600"/>
              </p14:xfrm>
            </p:contentPart>
          </mc:Choice>
          <mc:Fallback xmlns="">
            <p:pic>
              <p:nvPicPr>
                <p:cNvPr id="140" name="Ink 139">
                  <a:extLst>
                    <a:ext uri="{FF2B5EF4-FFF2-40B4-BE49-F238E27FC236}">
                      <a16:creationId xmlns:a16="http://schemas.microsoft.com/office/drawing/2014/main" id="{5FE9076B-62E7-4BD2-B203-FB36D413D466}"/>
                    </a:ext>
                  </a:extLst>
                </p:cNvPr>
                <p:cNvPicPr/>
                <p:nvPr/>
              </p:nvPicPr>
              <p:blipFill>
                <a:blip r:embed="rId102"/>
                <a:stretch>
                  <a:fillRect/>
                </a:stretch>
              </p:blipFill>
              <p:spPr>
                <a:xfrm>
                  <a:off x="10378234" y="1542446"/>
                  <a:ext cx="2059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1" name="Ink 140">
                  <a:extLst>
                    <a:ext uri="{FF2B5EF4-FFF2-40B4-BE49-F238E27FC236}">
                      <a16:creationId xmlns:a16="http://schemas.microsoft.com/office/drawing/2014/main" id="{9289CC64-1D13-403F-A733-FBB8945CEBD5}"/>
                    </a:ext>
                  </a:extLst>
                </p14:cNvPr>
                <p14:cNvContentPartPr/>
                <p14:nvPr/>
              </p14:nvContentPartPr>
              <p14:xfrm>
                <a:off x="10740754" y="1614806"/>
                <a:ext cx="24120" cy="323640"/>
              </p14:xfrm>
            </p:contentPart>
          </mc:Choice>
          <mc:Fallback xmlns="">
            <p:pic>
              <p:nvPicPr>
                <p:cNvPr id="141" name="Ink 140">
                  <a:extLst>
                    <a:ext uri="{FF2B5EF4-FFF2-40B4-BE49-F238E27FC236}">
                      <a16:creationId xmlns:a16="http://schemas.microsoft.com/office/drawing/2014/main" id="{9289CC64-1D13-403F-A733-FBB8945CEBD5}"/>
                    </a:ext>
                  </a:extLst>
                </p:cNvPr>
                <p:cNvPicPr/>
                <p:nvPr/>
              </p:nvPicPr>
              <p:blipFill>
                <a:blip r:embed="rId104"/>
                <a:stretch>
                  <a:fillRect/>
                </a:stretch>
              </p:blipFill>
              <p:spPr>
                <a:xfrm>
                  <a:off x="10704754" y="1579166"/>
                  <a:ext cx="957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2" name="Ink 141">
                  <a:extLst>
                    <a:ext uri="{FF2B5EF4-FFF2-40B4-BE49-F238E27FC236}">
                      <a16:creationId xmlns:a16="http://schemas.microsoft.com/office/drawing/2014/main" id="{1738BCF8-F512-4FF4-BD6A-B935C6147B68}"/>
                    </a:ext>
                  </a:extLst>
                </p14:cNvPr>
                <p14:cNvContentPartPr/>
                <p14:nvPr/>
              </p14:nvContentPartPr>
              <p14:xfrm>
                <a:off x="10630234" y="1758446"/>
                <a:ext cx="271800" cy="15480"/>
              </p14:xfrm>
            </p:contentPart>
          </mc:Choice>
          <mc:Fallback xmlns="">
            <p:pic>
              <p:nvPicPr>
                <p:cNvPr id="142" name="Ink 141">
                  <a:extLst>
                    <a:ext uri="{FF2B5EF4-FFF2-40B4-BE49-F238E27FC236}">
                      <a16:creationId xmlns:a16="http://schemas.microsoft.com/office/drawing/2014/main" id="{1738BCF8-F512-4FF4-BD6A-B935C6147B68}"/>
                    </a:ext>
                  </a:extLst>
                </p:cNvPr>
                <p:cNvPicPr/>
                <p:nvPr/>
              </p:nvPicPr>
              <p:blipFill>
                <a:blip r:embed="rId106"/>
                <a:stretch>
                  <a:fillRect/>
                </a:stretch>
              </p:blipFill>
              <p:spPr>
                <a:xfrm>
                  <a:off x="10594234" y="1722806"/>
                  <a:ext cx="343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4" name="Ink 143">
                  <a:extLst>
                    <a:ext uri="{FF2B5EF4-FFF2-40B4-BE49-F238E27FC236}">
                      <a16:creationId xmlns:a16="http://schemas.microsoft.com/office/drawing/2014/main" id="{8025130A-3B91-499E-B261-1F88C8FD54CA}"/>
                    </a:ext>
                  </a:extLst>
                </p14:cNvPr>
                <p14:cNvContentPartPr/>
                <p14:nvPr/>
              </p14:nvContentPartPr>
              <p14:xfrm>
                <a:off x="9365914" y="2015486"/>
                <a:ext cx="1444320" cy="75240"/>
              </p14:xfrm>
            </p:contentPart>
          </mc:Choice>
          <mc:Fallback xmlns="">
            <p:pic>
              <p:nvPicPr>
                <p:cNvPr id="144" name="Ink 143">
                  <a:extLst>
                    <a:ext uri="{FF2B5EF4-FFF2-40B4-BE49-F238E27FC236}">
                      <a16:creationId xmlns:a16="http://schemas.microsoft.com/office/drawing/2014/main" id="{8025130A-3B91-499E-B261-1F88C8FD54CA}"/>
                    </a:ext>
                  </a:extLst>
                </p:cNvPr>
                <p:cNvPicPr/>
                <p:nvPr/>
              </p:nvPicPr>
              <p:blipFill>
                <a:blip r:embed="rId108"/>
                <a:stretch>
                  <a:fillRect/>
                </a:stretch>
              </p:blipFill>
              <p:spPr>
                <a:xfrm>
                  <a:off x="9329914" y="1979846"/>
                  <a:ext cx="15159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9" name="Ink 128">
                  <a:extLst>
                    <a:ext uri="{FF2B5EF4-FFF2-40B4-BE49-F238E27FC236}">
                      <a16:creationId xmlns:a16="http://schemas.microsoft.com/office/drawing/2014/main" id="{A589558D-65B5-4258-A923-B125C79839B5}"/>
                    </a:ext>
                  </a:extLst>
                </p14:cNvPr>
                <p14:cNvContentPartPr/>
                <p14:nvPr/>
              </p14:nvContentPartPr>
              <p14:xfrm>
                <a:off x="7499674" y="1652966"/>
                <a:ext cx="34920" cy="298080"/>
              </p14:xfrm>
            </p:contentPart>
          </mc:Choice>
          <mc:Fallback xmlns="">
            <p:pic>
              <p:nvPicPr>
                <p:cNvPr id="129" name="Ink 128">
                  <a:extLst>
                    <a:ext uri="{FF2B5EF4-FFF2-40B4-BE49-F238E27FC236}">
                      <a16:creationId xmlns:a16="http://schemas.microsoft.com/office/drawing/2014/main" id="{A589558D-65B5-4258-A923-B125C79839B5}"/>
                    </a:ext>
                  </a:extLst>
                </p:cNvPr>
                <p:cNvPicPr/>
                <p:nvPr/>
              </p:nvPicPr>
              <p:blipFill>
                <a:blip r:embed="rId110"/>
                <a:stretch>
                  <a:fillRect/>
                </a:stretch>
              </p:blipFill>
              <p:spPr>
                <a:xfrm>
                  <a:off x="7463674" y="1616966"/>
                  <a:ext cx="106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 name="Ink 129">
                  <a:extLst>
                    <a:ext uri="{FF2B5EF4-FFF2-40B4-BE49-F238E27FC236}">
                      <a16:creationId xmlns:a16="http://schemas.microsoft.com/office/drawing/2014/main" id="{8D6109B9-EE7A-46D6-9D30-16F3373F6E54}"/>
                    </a:ext>
                  </a:extLst>
                </p14:cNvPr>
                <p14:cNvContentPartPr/>
                <p14:nvPr/>
              </p14:nvContentPartPr>
              <p14:xfrm>
                <a:off x="7514794" y="1556126"/>
                <a:ext cx="243000" cy="361800"/>
              </p14:xfrm>
            </p:contentPart>
          </mc:Choice>
          <mc:Fallback xmlns="">
            <p:pic>
              <p:nvPicPr>
                <p:cNvPr id="130" name="Ink 129">
                  <a:extLst>
                    <a:ext uri="{FF2B5EF4-FFF2-40B4-BE49-F238E27FC236}">
                      <a16:creationId xmlns:a16="http://schemas.microsoft.com/office/drawing/2014/main" id="{8D6109B9-EE7A-46D6-9D30-16F3373F6E54}"/>
                    </a:ext>
                  </a:extLst>
                </p:cNvPr>
                <p:cNvPicPr/>
                <p:nvPr/>
              </p:nvPicPr>
              <p:blipFill>
                <a:blip r:embed="rId112"/>
                <a:stretch>
                  <a:fillRect/>
                </a:stretch>
              </p:blipFill>
              <p:spPr>
                <a:xfrm>
                  <a:off x="7478794" y="1520126"/>
                  <a:ext cx="3146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1" name="Ink 130">
                  <a:extLst>
                    <a:ext uri="{FF2B5EF4-FFF2-40B4-BE49-F238E27FC236}">
                      <a16:creationId xmlns:a16="http://schemas.microsoft.com/office/drawing/2014/main" id="{B56E11AB-2420-4103-909F-613C38205746}"/>
                    </a:ext>
                  </a:extLst>
                </p14:cNvPr>
                <p14:cNvContentPartPr/>
                <p14:nvPr/>
              </p14:nvContentPartPr>
              <p14:xfrm>
                <a:off x="7790194" y="1738646"/>
                <a:ext cx="220680" cy="164880"/>
              </p14:xfrm>
            </p:contentPart>
          </mc:Choice>
          <mc:Fallback xmlns="">
            <p:pic>
              <p:nvPicPr>
                <p:cNvPr id="131" name="Ink 130">
                  <a:extLst>
                    <a:ext uri="{FF2B5EF4-FFF2-40B4-BE49-F238E27FC236}">
                      <a16:creationId xmlns:a16="http://schemas.microsoft.com/office/drawing/2014/main" id="{B56E11AB-2420-4103-909F-613C38205746}"/>
                    </a:ext>
                  </a:extLst>
                </p:cNvPr>
                <p:cNvPicPr/>
                <p:nvPr/>
              </p:nvPicPr>
              <p:blipFill>
                <a:blip r:embed="rId114"/>
                <a:stretch>
                  <a:fillRect/>
                </a:stretch>
              </p:blipFill>
              <p:spPr>
                <a:xfrm>
                  <a:off x="7754554" y="1703006"/>
                  <a:ext cx="292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2" name="Ink 131">
                  <a:extLst>
                    <a:ext uri="{FF2B5EF4-FFF2-40B4-BE49-F238E27FC236}">
                      <a16:creationId xmlns:a16="http://schemas.microsoft.com/office/drawing/2014/main" id="{932AC33C-16DA-4436-A2DF-9D7397FB209E}"/>
                    </a:ext>
                  </a:extLst>
                </p14:cNvPr>
                <p14:cNvContentPartPr/>
                <p14:nvPr/>
              </p14:nvContentPartPr>
              <p14:xfrm>
                <a:off x="8123554" y="1730366"/>
                <a:ext cx="172800" cy="159480"/>
              </p14:xfrm>
            </p:contentPart>
          </mc:Choice>
          <mc:Fallback xmlns="">
            <p:pic>
              <p:nvPicPr>
                <p:cNvPr id="132" name="Ink 131">
                  <a:extLst>
                    <a:ext uri="{FF2B5EF4-FFF2-40B4-BE49-F238E27FC236}">
                      <a16:creationId xmlns:a16="http://schemas.microsoft.com/office/drawing/2014/main" id="{932AC33C-16DA-4436-A2DF-9D7397FB209E}"/>
                    </a:ext>
                  </a:extLst>
                </p:cNvPr>
                <p:cNvPicPr/>
                <p:nvPr/>
              </p:nvPicPr>
              <p:blipFill>
                <a:blip r:embed="rId116"/>
                <a:stretch>
                  <a:fillRect/>
                </a:stretch>
              </p:blipFill>
              <p:spPr>
                <a:xfrm>
                  <a:off x="8087914" y="1694366"/>
                  <a:ext cx="244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 name="Ink 132">
                  <a:extLst>
                    <a:ext uri="{FF2B5EF4-FFF2-40B4-BE49-F238E27FC236}">
                      <a16:creationId xmlns:a16="http://schemas.microsoft.com/office/drawing/2014/main" id="{2A84832F-1516-432E-8F27-182A266EEA19}"/>
                    </a:ext>
                  </a:extLst>
                </p14:cNvPr>
                <p14:cNvContentPartPr/>
                <p14:nvPr/>
              </p14:nvContentPartPr>
              <p14:xfrm>
                <a:off x="8384914" y="1415366"/>
                <a:ext cx="205560" cy="481680"/>
              </p14:xfrm>
            </p:contentPart>
          </mc:Choice>
          <mc:Fallback xmlns="">
            <p:pic>
              <p:nvPicPr>
                <p:cNvPr id="133" name="Ink 132">
                  <a:extLst>
                    <a:ext uri="{FF2B5EF4-FFF2-40B4-BE49-F238E27FC236}">
                      <a16:creationId xmlns:a16="http://schemas.microsoft.com/office/drawing/2014/main" id="{2A84832F-1516-432E-8F27-182A266EEA19}"/>
                    </a:ext>
                  </a:extLst>
                </p:cNvPr>
                <p:cNvPicPr/>
                <p:nvPr/>
              </p:nvPicPr>
              <p:blipFill>
                <a:blip r:embed="rId118"/>
                <a:stretch>
                  <a:fillRect/>
                </a:stretch>
              </p:blipFill>
              <p:spPr>
                <a:xfrm>
                  <a:off x="8349274" y="1379726"/>
                  <a:ext cx="27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4" name="Ink 133">
                  <a:extLst>
                    <a:ext uri="{FF2B5EF4-FFF2-40B4-BE49-F238E27FC236}">
                      <a16:creationId xmlns:a16="http://schemas.microsoft.com/office/drawing/2014/main" id="{F3E9A2EF-6DEA-44DC-9ED7-E5A53864D1BC}"/>
                    </a:ext>
                  </a:extLst>
                </p14:cNvPr>
                <p14:cNvContentPartPr/>
                <p14:nvPr/>
              </p14:nvContentPartPr>
              <p14:xfrm>
                <a:off x="8741314" y="1590326"/>
                <a:ext cx="118440" cy="343800"/>
              </p14:xfrm>
            </p:contentPart>
          </mc:Choice>
          <mc:Fallback xmlns="">
            <p:pic>
              <p:nvPicPr>
                <p:cNvPr id="134" name="Ink 133">
                  <a:extLst>
                    <a:ext uri="{FF2B5EF4-FFF2-40B4-BE49-F238E27FC236}">
                      <a16:creationId xmlns:a16="http://schemas.microsoft.com/office/drawing/2014/main" id="{F3E9A2EF-6DEA-44DC-9ED7-E5A53864D1BC}"/>
                    </a:ext>
                  </a:extLst>
                </p:cNvPr>
                <p:cNvPicPr/>
                <p:nvPr/>
              </p:nvPicPr>
              <p:blipFill>
                <a:blip r:embed="rId120"/>
                <a:stretch>
                  <a:fillRect/>
                </a:stretch>
              </p:blipFill>
              <p:spPr>
                <a:xfrm>
                  <a:off x="8705674" y="1554326"/>
                  <a:ext cx="1900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6" name="Ink 145">
                  <a:extLst>
                    <a:ext uri="{FF2B5EF4-FFF2-40B4-BE49-F238E27FC236}">
                      <a16:creationId xmlns:a16="http://schemas.microsoft.com/office/drawing/2014/main" id="{6F14D319-8847-46CF-85B4-B84B30381896}"/>
                    </a:ext>
                  </a:extLst>
                </p14:cNvPr>
                <p14:cNvContentPartPr/>
                <p14:nvPr/>
              </p14:nvContentPartPr>
              <p14:xfrm>
                <a:off x="7649074" y="2185046"/>
                <a:ext cx="347760" cy="354600"/>
              </p14:xfrm>
            </p:contentPart>
          </mc:Choice>
          <mc:Fallback xmlns="">
            <p:pic>
              <p:nvPicPr>
                <p:cNvPr id="146" name="Ink 145">
                  <a:extLst>
                    <a:ext uri="{FF2B5EF4-FFF2-40B4-BE49-F238E27FC236}">
                      <a16:creationId xmlns:a16="http://schemas.microsoft.com/office/drawing/2014/main" id="{6F14D319-8847-46CF-85B4-B84B30381896}"/>
                    </a:ext>
                  </a:extLst>
                </p:cNvPr>
                <p:cNvPicPr/>
                <p:nvPr/>
              </p:nvPicPr>
              <p:blipFill>
                <a:blip r:embed="rId122"/>
                <a:stretch>
                  <a:fillRect/>
                </a:stretch>
              </p:blipFill>
              <p:spPr>
                <a:xfrm>
                  <a:off x="7613434" y="2149406"/>
                  <a:ext cx="419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7" name="Ink 146">
                  <a:extLst>
                    <a:ext uri="{FF2B5EF4-FFF2-40B4-BE49-F238E27FC236}">
                      <a16:creationId xmlns:a16="http://schemas.microsoft.com/office/drawing/2014/main" id="{84DBCEBC-3224-4B8C-AFB7-633FB51C0D8C}"/>
                    </a:ext>
                  </a:extLst>
                </p14:cNvPr>
                <p14:cNvContentPartPr/>
                <p14:nvPr/>
              </p14:nvContentPartPr>
              <p14:xfrm>
                <a:off x="8074954" y="2305646"/>
                <a:ext cx="236160" cy="149040"/>
              </p14:xfrm>
            </p:contentPart>
          </mc:Choice>
          <mc:Fallback xmlns="">
            <p:pic>
              <p:nvPicPr>
                <p:cNvPr id="147" name="Ink 146">
                  <a:extLst>
                    <a:ext uri="{FF2B5EF4-FFF2-40B4-BE49-F238E27FC236}">
                      <a16:creationId xmlns:a16="http://schemas.microsoft.com/office/drawing/2014/main" id="{84DBCEBC-3224-4B8C-AFB7-633FB51C0D8C}"/>
                    </a:ext>
                  </a:extLst>
                </p:cNvPr>
                <p:cNvPicPr/>
                <p:nvPr/>
              </p:nvPicPr>
              <p:blipFill>
                <a:blip r:embed="rId124"/>
                <a:stretch>
                  <a:fillRect/>
                </a:stretch>
              </p:blipFill>
              <p:spPr>
                <a:xfrm>
                  <a:off x="8038954" y="2269646"/>
                  <a:ext cx="307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8" name="Ink 147">
                  <a:extLst>
                    <a:ext uri="{FF2B5EF4-FFF2-40B4-BE49-F238E27FC236}">
                      <a16:creationId xmlns:a16="http://schemas.microsoft.com/office/drawing/2014/main" id="{23ADDB2B-AB7F-4004-81B8-BFEC5CD20127}"/>
                    </a:ext>
                  </a:extLst>
                </p14:cNvPr>
                <p14:cNvContentPartPr/>
                <p14:nvPr/>
              </p14:nvContentPartPr>
              <p14:xfrm>
                <a:off x="8324074" y="2105486"/>
                <a:ext cx="56520" cy="308880"/>
              </p14:xfrm>
            </p:contentPart>
          </mc:Choice>
          <mc:Fallback xmlns="">
            <p:pic>
              <p:nvPicPr>
                <p:cNvPr id="148" name="Ink 147">
                  <a:extLst>
                    <a:ext uri="{FF2B5EF4-FFF2-40B4-BE49-F238E27FC236}">
                      <a16:creationId xmlns:a16="http://schemas.microsoft.com/office/drawing/2014/main" id="{23ADDB2B-AB7F-4004-81B8-BFEC5CD20127}"/>
                    </a:ext>
                  </a:extLst>
                </p:cNvPr>
                <p:cNvPicPr/>
                <p:nvPr/>
              </p:nvPicPr>
              <p:blipFill>
                <a:blip r:embed="rId126"/>
                <a:stretch>
                  <a:fillRect/>
                </a:stretch>
              </p:blipFill>
              <p:spPr>
                <a:xfrm>
                  <a:off x="8288074" y="2069846"/>
                  <a:ext cx="1281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9" name="Ink 148">
                  <a:extLst>
                    <a:ext uri="{FF2B5EF4-FFF2-40B4-BE49-F238E27FC236}">
                      <a16:creationId xmlns:a16="http://schemas.microsoft.com/office/drawing/2014/main" id="{90247DAB-F811-4AF7-928A-8E1730C39DFE}"/>
                    </a:ext>
                  </a:extLst>
                </p14:cNvPr>
                <p14:cNvContentPartPr/>
                <p14:nvPr/>
              </p14:nvContentPartPr>
              <p14:xfrm>
                <a:off x="8267554" y="2190806"/>
                <a:ext cx="239400" cy="65160"/>
              </p14:xfrm>
            </p:contentPart>
          </mc:Choice>
          <mc:Fallback xmlns="">
            <p:pic>
              <p:nvPicPr>
                <p:cNvPr id="149" name="Ink 148">
                  <a:extLst>
                    <a:ext uri="{FF2B5EF4-FFF2-40B4-BE49-F238E27FC236}">
                      <a16:creationId xmlns:a16="http://schemas.microsoft.com/office/drawing/2014/main" id="{90247DAB-F811-4AF7-928A-8E1730C39DFE}"/>
                    </a:ext>
                  </a:extLst>
                </p:cNvPr>
                <p:cNvPicPr/>
                <p:nvPr/>
              </p:nvPicPr>
              <p:blipFill>
                <a:blip r:embed="rId128"/>
                <a:stretch>
                  <a:fillRect/>
                </a:stretch>
              </p:blipFill>
              <p:spPr>
                <a:xfrm>
                  <a:off x="8231914" y="2155166"/>
                  <a:ext cx="311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 name="Ink 152">
                  <a:extLst>
                    <a:ext uri="{FF2B5EF4-FFF2-40B4-BE49-F238E27FC236}">
                      <a16:creationId xmlns:a16="http://schemas.microsoft.com/office/drawing/2014/main" id="{31A8CF90-59CD-44BF-A23A-AED2B9F233DC}"/>
                    </a:ext>
                  </a:extLst>
                </p14:cNvPr>
                <p14:cNvContentPartPr/>
                <p14:nvPr/>
              </p14:nvContentPartPr>
              <p14:xfrm>
                <a:off x="8823034" y="2354246"/>
                <a:ext cx="176760" cy="212040"/>
              </p14:xfrm>
            </p:contentPart>
          </mc:Choice>
          <mc:Fallback xmlns="">
            <p:pic>
              <p:nvPicPr>
                <p:cNvPr id="153" name="Ink 152">
                  <a:extLst>
                    <a:ext uri="{FF2B5EF4-FFF2-40B4-BE49-F238E27FC236}">
                      <a16:creationId xmlns:a16="http://schemas.microsoft.com/office/drawing/2014/main" id="{31A8CF90-59CD-44BF-A23A-AED2B9F233DC}"/>
                    </a:ext>
                  </a:extLst>
                </p:cNvPr>
                <p:cNvPicPr/>
                <p:nvPr/>
              </p:nvPicPr>
              <p:blipFill>
                <a:blip r:embed="rId130"/>
                <a:stretch>
                  <a:fillRect/>
                </a:stretch>
              </p:blipFill>
              <p:spPr>
                <a:xfrm>
                  <a:off x="8787034" y="2318606"/>
                  <a:ext cx="248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4" name="Ink 153">
                  <a:extLst>
                    <a:ext uri="{FF2B5EF4-FFF2-40B4-BE49-F238E27FC236}">
                      <a16:creationId xmlns:a16="http://schemas.microsoft.com/office/drawing/2014/main" id="{45E86D09-309B-46E2-A29D-54794839B89D}"/>
                    </a:ext>
                  </a:extLst>
                </p14:cNvPr>
                <p14:cNvContentPartPr/>
                <p14:nvPr/>
              </p14:nvContentPartPr>
              <p14:xfrm>
                <a:off x="9100594" y="2118806"/>
                <a:ext cx="25560" cy="434520"/>
              </p14:xfrm>
            </p:contentPart>
          </mc:Choice>
          <mc:Fallback xmlns="">
            <p:pic>
              <p:nvPicPr>
                <p:cNvPr id="154" name="Ink 153">
                  <a:extLst>
                    <a:ext uri="{FF2B5EF4-FFF2-40B4-BE49-F238E27FC236}">
                      <a16:creationId xmlns:a16="http://schemas.microsoft.com/office/drawing/2014/main" id="{45E86D09-309B-46E2-A29D-54794839B89D}"/>
                    </a:ext>
                  </a:extLst>
                </p:cNvPr>
                <p:cNvPicPr/>
                <p:nvPr/>
              </p:nvPicPr>
              <p:blipFill>
                <a:blip r:embed="rId132"/>
                <a:stretch>
                  <a:fillRect/>
                </a:stretch>
              </p:blipFill>
              <p:spPr>
                <a:xfrm>
                  <a:off x="9064594" y="2083166"/>
                  <a:ext cx="972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5" name="Ink 154">
                  <a:extLst>
                    <a:ext uri="{FF2B5EF4-FFF2-40B4-BE49-F238E27FC236}">
                      <a16:creationId xmlns:a16="http://schemas.microsoft.com/office/drawing/2014/main" id="{4CBF5493-C070-4E40-BF3E-C9236FB819CC}"/>
                    </a:ext>
                  </a:extLst>
                </p14:cNvPr>
                <p14:cNvContentPartPr/>
                <p14:nvPr/>
              </p14:nvContentPartPr>
              <p14:xfrm>
                <a:off x="9221914" y="2122406"/>
                <a:ext cx="198360" cy="440280"/>
              </p14:xfrm>
            </p:contentPart>
          </mc:Choice>
          <mc:Fallback xmlns="">
            <p:pic>
              <p:nvPicPr>
                <p:cNvPr id="155" name="Ink 154">
                  <a:extLst>
                    <a:ext uri="{FF2B5EF4-FFF2-40B4-BE49-F238E27FC236}">
                      <a16:creationId xmlns:a16="http://schemas.microsoft.com/office/drawing/2014/main" id="{4CBF5493-C070-4E40-BF3E-C9236FB819CC}"/>
                    </a:ext>
                  </a:extLst>
                </p:cNvPr>
                <p:cNvPicPr/>
                <p:nvPr/>
              </p:nvPicPr>
              <p:blipFill>
                <a:blip r:embed="rId134"/>
                <a:stretch>
                  <a:fillRect/>
                </a:stretch>
              </p:blipFill>
              <p:spPr>
                <a:xfrm>
                  <a:off x="9185914" y="2086766"/>
                  <a:ext cx="27000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7" name="Ink 156">
                  <a:extLst>
                    <a:ext uri="{FF2B5EF4-FFF2-40B4-BE49-F238E27FC236}">
                      <a16:creationId xmlns:a16="http://schemas.microsoft.com/office/drawing/2014/main" id="{5BDC5A6E-510D-45D3-AE68-0F9E88A0EE5E}"/>
                    </a:ext>
                  </a:extLst>
                </p14:cNvPr>
                <p14:cNvContentPartPr/>
                <p14:nvPr/>
              </p14:nvContentPartPr>
              <p14:xfrm>
                <a:off x="9751474" y="2090726"/>
                <a:ext cx="246240" cy="464760"/>
              </p14:xfrm>
            </p:contentPart>
          </mc:Choice>
          <mc:Fallback xmlns="">
            <p:pic>
              <p:nvPicPr>
                <p:cNvPr id="157" name="Ink 156">
                  <a:extLst>
                    <a:ext uri="{FF2B5EF4-FFF2-40B4-BE49-F238E27FC236}">
                      <a16:creationId xmlns:a16="http://schemas.microsoft.com/office/drawing/2014/main" id="{5BDC5A6E-510D-45D3-AE68-0F9E88A0EE5E}"/>
                    </a:ext>
                  </a:extLst>
                </p:cNvPr>
                <p:cNvPicPr/>
                <p:nvPr/>
              </p:nvPicPr>
              <p:blipFill>
                <a:blip r:embed="rId136"/>
                <a:stretch>
                  <a:fillRect/>
                </a:stretch>
              </p:blipFill>
              <p:spPr>
                <a:xfrm>
                  <a:off x="9715834" y="2054726"/>
                  <a:ext cx="3178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8" name="Ink 157">
                  <a:extLst>
                    <a:ext uri="{FF2B5EF4-FFF2-40B4-BE49-F238E27FC236}">
                      <a16:creationId xmlns:a16="http://schemas.microsoft.com/office/drawing/2014/main" id="{EA9FBF65-BD7F-49D7-99E0-097FE07FA9FA}"/>
                    </a:ext>
                  </a:extLst>
                </p14:cNvPr>
                <p14:cNvContentPartPr/>
                <p14:nvPr/>
              </p14:nvContentPartPr>
              <p14:xfrm>
                <a:off x="10144234" y="2039246"/>
                <a:ext cx="304560" cy="524520"/>
              </p14:xfrm>
            </p:contentPart>
          </mc:Choice>
          <mc:Fallback xmlns="">
            <p:pic>
              <p:nvPicPr>
                <p:cNvPr id="158" name="Ink 157">
                  <a:extLst>
                    <a:ext uri="{FF2B5EF4-FFF2-40B4-BE49-F238E27FC236}">
                      <a16:creationId xmlns:a16="http://schemas.microsoft.com/office/drawing/2014/main" id="{EA9FBF65-BD7F-49D7-99E0-097FE07FA9FA}"/>
                    </a:ext>
                  </a:extLst>
                </p:cNvPr>
                <p:cNvPicPr/>
                <p:nvPr/>
              </p:nvPicPr>
              <p:blipFill>
                <a:blip r:embed="rId138"/>
                <a:stretch>
                  <a:fillRect/>
                </a:stretch>
              </p:blipFill>
              <p:spPr>
                <a:xfrm>
                  <a:off x="10108594" y="2003246"/>
                  <a:ext cx="37620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9" name="Ink 158">
                  <a:extLst>
                    <a:ext uri="{FF2B5EF4-FFF2-40B4-BE49-F238E27FC236}">
                      <a16:creationId xmlns:a16="http://schemas.microsoft.com/office/drawing/2014/main" id="{4BE53234-C50F-4651-A508-927F780229FE}"/>
                    </a:ext>
                  </a:extLst>
                </p14:cNvPr>
                <p14:cNvContentPartPr/>
                <p14:nvPr/>
              </p14:nvContentPartPr>
              <p14:xfrm>
                <a:off x="10278154" y="2200886"/>
                <a:ext cx="244080" cy="38520"/>
              </p14:xfrm>
            </p:contentPart>
          </mc:Choice>
          <mc:Fallback xmlns="">
            <p:pic>
              <p:nvPicPr>
                <p:cNvPr id="159" name="Ink 158">
                  <a:extLst>
                    <a:ext uri="{FF2B5EF4-FFF2-40B4-BE49-F238E27FC236}">
                      <a16:creationId xmlns:a16="http://schemas.microsoft.com/office/drawing/2014/main" id="{4BE53234-C50F-4651-A508-927F780229FE}"/>
                    </a:ext>
                  </a:extLst>
                </p:cNvPr>
                <p:cNvPicPr/>
                <p:nvPr/>
              </p:nvPicPr>
              <p:blipFill>
                <a:blip r:embed="rId140"/>
                <a:stretch>
                  <a:fillRect/>
                </a:stretch>
              </p:blipFill>
              <p:spPr>
                <a:xfrm>
                  <a:off x="10242514" y="2165246"/>
                  <a:ext cx="315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0" name="Ink 159">
                  <a:extLst>
                    <a:ext uri="{FF2B5EF4-FFF2-40B4-BE49-F238E27FC236}">
                      <a16:creationId xmlns:a16="http://schemas.microsoft.com/office/drawing/2014/main" id="{30104E7C-2E71-4211-997A-15E57177CC8F}"/>
                    </a:ext>
                  </a:extLst>
                </p14:cNvPr>
                <p14:cNvContentPartPr/>
                <p14:nvPr/>
              </p14:nvContentPartPr>
              <p14:xfrm>
                <a:off x="10591714" y="2286206"/>
                <a:ext cx="361440" cy="216360"/>
              </p14:xfrm>
            </p:contentPart>
          </mc:Choice>
          <mc:Fallback xmlns="">
            <p:pic>
              <p:nvPicPr>
                <p:cNvPr id="160" name="Ink 159">
                  <a:extLst>
                    <a:ext uri="{FF2B5EF4-FFF2-40B4-BE49-F238E27FC236}">
                      <a16:creationId xmlns:a16="http://schemas.microsoft.com/office/drawing/2014/main" id="{30104E7C-2E71-4211-997A-15E57177CC8F}"/>
                    </a:ext>
                  </a:extLst>
                </p:cNvPr>
                <p:cNvPicPr/>
                <p:nvPr/>
              </p:nvPicPr>
              <p:blipFill>
                <a:blip r:embed="rId142"/>
                <a:stretch>
                  <a:fillRect/>
                </a:stretch>
              </p:blipFill>
              <p:spPr>
                <a:xfrm>
                  <a:off x="10555714" y="2250566"/>
                  <a:ext cx="433080" cy="28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162" name="Ink 161">
                <a:extLst>
                  <a:ext uri="{FF2B5EF4-FFF2-40B4-BE49-F238E27FC236}">
                    <a16:creationId xmlns:a16="http://schemas.microsoft.com/office/drawing/2014/main" id="{7AB3CF5D-A55C-41CC-8B81-84072744D44A}"/>
                  </a:ext>
                </a:extLst>
              </p14:cNvPr>
              <p14:cNvContentPartPr/>
              <p14:nvPr/>
            </p14:nvContentPartPr>
            <p14:xfrm>
              <a:off x="8992594" y="3738086"/>
              <a:ext cx="22320" cy="360720"/>
            </p14:xfrm>
          </p:contentPart>
        </mc:Choice>
        <mc:Fallback xmlns="">
          <p:pic>
            <p:nvPicPr>
              <p:cNvPr id="162" name="Ink 161">
                <a:extLst>
                  <a:ext uri="{FF2B5EF4-FFF2-40B4-BE49-F238E27FC236}">
                    <a16:creationId xmlns:a16="http://schemas.microsoft.com/office/drawing/2014/main" id="{7AB3CF5D-A55C-41CC-8B81-84072744D44A}"/>
                  </a:ext>
                </a:extLst>
              </p:cNvPr>
              <p:cNvPicPr/>
              <p:nvPr/>
            </p:nvPicPr>
            <p:blipFill>
              <a:blip r:embed="rId144"/>
              <a:stretch>
                <a:fillRect/>
              </a:stretch>
            </p:blipFill>
            <p:spPr>
              <a:xfrm>
                <a:off x="8956594" y="3702086"/>
                <a:ext cx="939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3" name="Ink 162">
                <a:extLst>
                  <a:ext uri="{FF2B5EF4-FFF2-40B4-BE49-F238E27FC236}">
                    <a16:creationId xmlns:a16="http://schemas.microsoft.com/office/drawing/2014/main" id="{25210482-FAF6-4DDB-B13C-DF949FADB1DE}"/>
                  </a:ext>
                </a:extLst>
              </p14:cNvPr>
              <p14:cNvContentPartPr/>
              <p14:nvPr/>
            </p14:nvContentPartPr>
            <p14:xfrm>
              <a:off x="7952194" y="3757526"/>
              <a:ext cx="66960" cy="315000"/>
            </p14:xfrm>
          </p:contentPart>
        </mc:Choice>
        <mc:Fallback xmlns="">
          <p:pic>
            <p:nvPicPr>
              <p:cNvPr id="163" name="Ink 162">
                <a:extLst>
                  <a:ext uri="{FF2B5EF4-FFF2-40B4-BE49-F238E27FC236}">
                    <a16:creationId xmlns:a16="http://schemas.microsoft.com/office/drawing/2014/main" id="{25210482-FAF6-4DDB-B13C-DF949FADB1DE}"/>
                  </a:ext>
                </a:extLst>
              </p:cNvPr>
              <p:cNvPicPr/>
              <p:nvPr/>
            </p:nvPicPr>
            <p:blipFill>
              <a:blip r:embed="rId146"/>
              <a:stretch>
                <a:fillRect/>
              </a:stretch>
            </p:blipFill>
            <p:spPr>
              <a:xfrm>
                <a:off x="7916554" y="3721526"/>
                <a:ext cx="1386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4" name="Ink 163">
                <a:extLst>
                  <a:ext uri="{FF2B5EF4-FFF2-40B4-BE49-F238E27FC236}">
                    <a16:creationId xmlns:a16="http://schemas.microsoft.com/office/drawing/2014/main" id="{296A1988-C161-4A50-8EC8-361D29199FAA}"/>
                  </a:ext>
                </a:extLst>
              </p14:cNvPr>
              <p14:cNvContentPartPr/>
              <p14:nvPr/>
            </p14:nvContentPartPr>
            <p14:xfrm>
              <a:off x="6048154" y="3679766"/>
              <a:ext cx="10800" cy="335880"/>
            </p14:xfrm>
          </p:contentPart>
        </mc:Choice>
        <mc:Fallback xmlns="">
          <p:pic>
            <p:nvPicPr>
              <p:cNvPr id="164" name="Ink 163">
                <a:extLst>
                  <a:ext uri="{FF2B5EF4-FFF2-40B4-BE49-F238E27FC236}">
                    <a16:creationId xmlns:a16="http://schemas.microsoft.com/office/drawing/2014/main" id="{296A1988-C161-4A50-8EC8-361D29199FAA}"/>
                  </a:ext>
                </a:extLst>
              </p:cNvPr>
              <p:cNvPicPr/>
              <p:nvPr/>
            </p:nvPicPr>
            <p:blipFill>
              <a:blip r:embed="rId148"/>
              <a:stretch>
                <a:fillRect/>
              </a:stretch>
            </p:blipFill>
            <p:spPr>
              <a:xfrm>
                <a:off x="6012154" y="3643766"/>
                <a:ext cx="824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5" name="Ink 164">
                <a:extLst>
                  <a:ext uri="{FF2B5EF4-FFF2-40B4-BE49-F238E27FC236}">
                    <a16:creationId xmlns:a16="http://schemas.microsoft.com/office/drawing/2014/main" id="{B0F12EC7-1C8F-45F6-A7FE-7B8C3DD71EF5}"/>
                  </a:ext>
                </a:extLst>
              </p14:cNvPr>
              <p14:cNvContentPartPr/>
              <p14:nvPr/>
            </p14:nvContentPartPr>
            <p14:xfrm>
              <a:off x="8997274" y="3729446"/>
              <a:ext cx="117720" cy="388440"/>
            </p14:xfrm>
          </p:contentPart>
        </mc:Choice>
        <mc:Fallback xmlns="">
          <p:pic>
            <p:nvPicPr>
              <p:cNvPr id="165" name="Ink 164">
                <a:extLst>
                  <a:ext uri="{FF2B5EF4-FFF2-40B4-BE49-F238E27FC236}">
                    <a16:creationId xmlns:a16="http://schemas.microsoft.com/office/drawing/2014/main" id="{B0F12EC7-1C8F-45F6-A7FE-7B8C3DD71EF5}"/>
                  </a:ext>
                </a:extLst>
              </p:cNvPr>
              <p:cNvPicPr/>
              <p:nvPr/>
            </p:nvPicPr>
            <p:blipFill>
              <a:blip r:embed="rId150"/>
              <a:stretch>
                <a:fillRect/>
              </a:stretch>
            </p:blipFill>
            <p:spPr>
              <a:xfrm>
                <a:off x="8961634" y="3693446"/>
                <a:ext cx="1893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6" name="Ink 165">
                <a:extLst>
                  <a:ext uri="{FF2B5EF4-FFF2-40B4-BE49-F238E27FC236}">
                    <a16:creationId xmlns:a16="http://schemas.microsoft.com/office/drawing/2014/main" id="{B49058AC-1674-4388-98F9-562B254C3AE7}"/>
                  </a:ext>
                </a:extLst>
              </p14:cNvPr>
              <p14:cNvContentPartPr/>
              <p14:nvPr/>
            </p14:nvContentPartPr>
            <p14:xfrm>
              <a:off x="7823674" y="3699566"/>
              <a:ext cx="179640" cy="365760"/>
            </p14:xfrm>
          </p:contentPart>
        </mc:Choice>
        <mc:Fallback xmlns="">
          <p:pic>
            <p:nvPicPr>
              <p:cNvPr id="166" name="Ink 165">
                <a:extLst>
                  <a:ext uri="{FF2B5EF4-FFF2-40B4-BE49-F238E27FC236}">
                    <a16:creationId xmlns:a16="http://schemas.microsoft.com/office/drawing/2014/main" id="{B49058AC-1674-4388-98F9-562B254C3AE7}"/>
                  </a:ext>
                </a:extLst>
              </p:cNvPr>
              <p:cNvPicPr/>
              <p:nvPr/>
            </p:nvPicPr>
            <p:blipFill>
              <a:blip r:embed="rId152"/>
              <a:stretch>
                <a:fillRect/>
              </a:stretch>
            </p:blipFill>
            <p:spPr>
              <a:xfrm>
                <a:off x="7787674" y="3663926"/>
                <a:ext cx="25128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7" name="Ink 166">
                <a:extLst>
                  <a:ext uri="{FF2B5EF4-FFF2-40B4-BE49-F238E27FC236}">
                    <a16:creationId xmlns:a16="http://schemas.microsoft.com/office/drawing/2014/main" id="{D7DE5969-E9CF-4BA1-B265-D288BE492206}"/>
                  </a:ext>
                </a:extLst>
              </p14:cNvPr>
              <p14:cNvContentPartPr/>
              <p14:nvPr/>
            </p14:nvContentPartPr>
            <p14:xfrm>
              <a:off x="6034114" y="3664286"/>
              <a:ext cx="145800" cy="339480"/>
            </p14:xfrm>
          </p:contentPart>
        </mc:Choice>
        <mc:Fallback xmlns="">
          <p:pic>
            <p:nvPicPr>
              <p:cNvPr id="167" name="Ink 166">
                <a:extLst>
                  <a:ext uri="{FF2B5EF4-FFF2-40B4-BE49-F238E27FC236}">
                    <a16:creationId xmlns:a16="http://schemas.microsoft.com/office/drawing/2014/main" id="{D7DE5969-E9CF-4BA1-B265-D288BE492206}"/>
                  </a:ext>
                </a:extLst>
              </p:cNvPr>
              <p:cNvPicPr/>
              <p:nvPr/>
            </p:nvPicPr>
            <p:blipFill>
              <a:blip r:embed="rId154"/>
              <a:stretch>
                <a:fillRect/>
              </a:stretch>
            </p:blipFill>
            <p:spPr>
              <a:xfrm>
                <a:off x="5998114" y="3628286"/>
                <a:ext cx="2174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8" name="Ink 167">
                <a:extLst>
                  <a:ext uri="{FF2B5EF4-FFF2-40B4-BE49-F238E27FC236}">
                    <a16:creationId xmlns:a16="http://schemas.microsoft.com/office/drawing/2014/main" id="{6825D0AB-A41C-4904-87D1-6E5EAEA7D01B}"/>
                  </a:ext>
                </a:extLst>
              </p14:cNvPr>
              <p14:cNvContentPartPr/>
              <p14:nvPr/>
            </p14:nvContentPartPr>
            <p14:xfrm>
              <a:off x="3570274" y="3627566"/>
              <a:ext cx="175680" cy="360720"/>
            </p14:xfrm>
          </p:contentPart>
        </mc:Choice>
        <mc:Fallback xmlns="">
          <p:pic>
            <p:nvPicPr>
              <p:cNvPr id="168" name="Ink 167">
                <a:extLst>
                  <a:ext uri="{FF2B5EF4-FFF2-40B4-BE49-F238E27FC236}">
                    <a16:creationId xmlns:a16="http://schemas.microsoft.com/office/drawing/2014/main" id="{6825D0AB-A41C-4904-87D1-6E5EAEA7D01B}"/>
                  </a:ext>
                </a:extLst>
              </p:cNvPr>
              <p:cNvPicPr/>
              <p:nvPr/>
            </p:nvPicPr>
            <p:blipFill>
              <a:blip r:embed="rId156"/>
              <a:stretch>
                <a:fillRect/>
              </a:stretch>
            </p:blipFill>
            <p:spPr>
              <a:xfrm>
                <a:off x="3534634" y="3591926"/>
                <a:ext cx="2473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9" name="Ink 168">
                <a:extLst>
                  <a:ext uri="{FF2B5EF4-FFF2-40B4-BE49-F238E27FC236}">
                    <a16:creationId xmlns:a16="http://schemas.microsoft.com/office/drawing/2014/main" id="{433CA1CF-2026-4397-BABF-919537D7E21A}"/>
                  </a:ext>
                </a:extLst>
              </p14:cNvPr>
              <p14:cNvContentPartPr/>
              <p14:nvPr/>
            </p14:nvContentPartPr>
            <p14:xfrm>
              <a:off x="3554434" y="3635486"/>
              <a:ext cx="160200" cy="309960"/>
            </p14:xfrm>
          </p:contentPart>
        </mc:Choice>
        <mc:Fallback xmlns="">
          <p:pic>
            <p:nvPicPr>
              <p:cNvPr id="169" name="Ink 168">
                <a:extLst>
                  <a:ext uri="{FF2B5EF4-FFF2-40B4-BE49-F238E27FC236}">
                    <a16:creationId xmlns:a16="http://schemas.microsoft.com/office/drawing/2014/main" id="{433CA1CF-2026-4397-BABF-919537D7E21A}"/>
                  </a:ext>
                </a:extLst>
              </p:cNvPr>
              <p:cNvPicPr/>
              <p:nvPr/>
            </p:nvPicPr>
            <p:blipFill>
              <a:blip r:embed="rId158"/>
              <a:stretch>
                <a:fillRect/>
              </a:stretch>
            </p:blipFill>
            <p:spPr>
              <a:xfrm>
                <a:off x="3518434" y="3599846"/>
                <a:ext cx="231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0" name="Ink 169">
                <a:extLst>
                  <a:ext uri="{FF2B5EF4-FFF2-40B4-BE49-F238E27FC236}">
                    <a16:creationId xmlns:a16="http://schemas.microsoft.com/office/drawing/2014/main" id="{F6D811F4-FF49-45EC-BAD2-8DD544748758}"/>
                  </a:ext>
                </a:extLst>
              </p14:cNvPr>
              <p14:cNvContentPartPr/>
              <p14:nvPr/>
            </p14:nvContentPartPr>
            <p14:xfrm>
              <a:off x="2088514" y="3581846"/>
              <a:ext cx="281880" cy="397440"/>
            </p14:xfrm>
          </p:contentPart>
        </mc:Choice>
        <mc:Fallback xmlns="">
          <p:pic>
            <p:nvPicPr>
              <p:cNvPr id="170" name="Ink 169">
                <a:extLst>
                  <a:ext uri="{FF2B5EF4-FFF2-40B4-BE49-F238E27FC236}">
                    <a16:creationId xmlns:a16="http://schemas.microsoft.com/office/drawing/2014/main" id="{F6D811F4-FF49-45EC-BAD2-8DD544748758}"/>
                  </a:ext>
                </a:extLst>
              </p:cNvPr>
              <p:cNvPicPr/>
              <p:nvPr/>
            </p:nvPicPr>
            <p:blipFill>
              <a:blip r:embed="rId160"/>
              <a:stretch>
                <a:fillRect/>
              </a:stretch>
            </p:blipFill>
            <p:spPr>
              <a:xfrm>
                <a:off x="2052514" y="3545846"/>
                <a:ext cx="3535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1" name="Ink 170">
                <a:extLst>
                  <a:ext uri="{FF2B5EF4-FFF2-40B4-BE49-F238E27FC236}">
                    <a16:creationId xmlns:a16="http://schemas.microsoft.com/office/drawing/2014/main" id="{D72A3918-EABD-4FC1-B92A-25DB2E8F05C9}"/>
                  </a:ext>
                </a:extLst>
              </p14:cNvPr>
              <p14:cNvContentPartPr/>
              <p14:nvPr/>
            </p14:nvContentPartPr>
            <p14:xfrm>
              <a:off x="2122354" y="3601286"/>
              <a:ext cx="232200" cy="339120"/>
            </p14:xfrm>
          </p:contentPart>
        </mc:Choice>
        <mc:Fallback xmlns="">
          <p:pic>
            <p:nvPicPr>
              <p:cNvPr id="171" name="Ink 170">
                <a:extLst>
                  <a:ext uri="{FF2B5EF4-FFF2-40B4-BE49-F238E27FC236}">
                    <a16:creationId xmlns:a16="http://schemas.microsoft.com/office/drawing/2014/main" id="{D72A3918-EABD-4FC1-B92A-25DB2E8F05C9}"/>
                  </a:ext>
                </a:extLst>
              </p:cNvPr>
              <p:cNvPicPr/>
              <p:nvPr/>
            </p:nvPicPr>
            <p:blipFill>
              <a:blip r:embed="rId162"/>
              <a:stretch>
                <a:fillRect/>
              </a:stretch>
            </p:blipFill>
            <p:spPr>
              <a:xfrm>
                <a:off x="2086354" y="3565286"/>
                <a:ext cx="303840" cy="410760"/>
              </a:xfrm>
              <a:prstGeom prst="rect">
                <a:avLst/>
              </a:prstGeom>
            </p:spPr>
          </p:pic>
        </mc:Fallback>
      </mc:AlternateContent>
      <p:grpSp>
        <p:nvGrpSpPr>
          <p:cNvPr id="175" name="Group 174">
            <a:extLst>
              <a:ext uri="{FF2B5EF4-FFF2-40B4-BE49-F238E27FC236}">
                <a16:creationId xmlns:a16="http://schemas.microsoft.com/office/drawing/2014/main" id="{CA8402E6-10F0-4291-BDF0-017148900CAA}"/>
              </a:ext>
            </a:extLst>
          </p:cNvPr>
          <p:cNvGrpSpPr/>
          <p:nvPr/>
        </p:nvGrpSpPr>
        <p:grpSpPr>
          <a:xfrm>
            <a:off x="2051434" y="4024286"/>
            <a:ext cx="327240" cy="404280"/>
            <a:chOff x="2051434" y="4024286"/>
            <a:chExt cx="327240" cy="404280"/>
          </a:xfrm>
        </p:grpSpPr>
        <mc:AlternateContent xmlns:mc="http://schemas.openxmlformats.org/markup-compatibility/2006" xmlns:p14="http://schemas.microsoft.com/office/powerpoint/2010/main">
          <mc:Choice Requires="p14">
            <p:contentPart p14:bwMode="auto" r:id="rId163">
              <p14:nvContentPartPr>
                <p14:cNvPr id="172" name="Ink 171">
                  <a:extLst>
                    <a:ext uri="{FF2B5EF4-FFF2-40B4-BE49-F238E27FC236}">
                      <a16:creationId xmlns:a16="http://schemas.microsoft.com/office/drawing/2014/main" id="{A3FBCCC7-C26C-4405-BB10-ED78FFFC5AAB}"/>
                    </a:ext>
                  </a:extLst>
                </p14:cNvPr>
                <p14:cNvContentPartPr/>
                <p14:nvPr/>
              </p14:nvContentPartPr>
              <p14:xfrm>
                <a:off x="2051434" y="4045526"/>
                <a:ext cx="174960" cy="342720"/>
              </p14:xfrm>
            </p:contentPart>
          </mc:Choice>
          <mc:Fallback xmlns="">
            <p:pic>
              <p:nvPicPr>
                <p:cNvPr id="172" name="Ink 171">
                  <a:extLst>
                    <a:ext uri="{FF2B5EF4-FFF2-40B4-BE49-F238E27FC236}">
                      <a16:creationId xmlns:a16="http://schemas.microsoft.com/office/drawing/2014/main" id="{A3FBCCC7-C26C-4405-BB10-ED78FFFC5AAB}"/>
                    </a:ext>
                  </a:extLst>
                </p:cNvPr>
                <p:cNvPicPr/>
                <p:nvPr/>
              </p:nvPicPr>
              <p:blipFill>
                <a:blip r:embed="rId164"/>
                <a:stretch>
                  <a:fillRect/>
                </a:stretch>
              </p:blipFill>
              <p:spPr>
                <a:xfrm>
                  <a:off x="2015794" y="4009886"/>
                  <a:ext cx="246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3" name="Ink 172">
                  <a:extLst>
                    <a:ext uri="{FF2B5EF4-FFF2-40B4-BE49-F238E27FC236}">
                      <a16:creationId xmlns:a16="http://schemas.microsoft.com/office/drawing/2014/main" id="{DDBA309A-DB3E-452F-B094-766037757472}"/>
                    </a:ext>
                  </a:extLst>
                </p14:cNvPr>
                <p14:cNvContentPartPr/>
                <p14:nvPr/>
              </p14:nvContentPartPr>
              <p14:xfrm>
                <a:off x="2214874" y="4024286"/>
                <a:ext cx="155520" cy="404280"/>
              </p14:xfrm>
            </p:contentPart>
          </mc:Choice>
          <mc:Fallback xmlns="">
            <p:pic>
              <p:nvPicPr>
                <p:cNvPr id="173" name="Ink 172">
                  <a:extLst>
                    <a:ext uri="{FF2B5EF4-FFF2-40B4-BE49-F238E27FC236}">
                      <a16:creationId xmlns:a16="http://schemas.microsoft.com/office/drawing/2014/main" id="{DDBA309A-DB3E-452F-B094-766037757472}"/>
                    </a:ext>
                  </a:extLst>
                </p:cNvPr>
                <p:cNvPicPr/>
                <p:nvPr/>
              </p:nvPicPr>
              <p:blipFill>
                <a:blip r:embed="rId166"/>
                <a:stretch>
                  <a:fillRect/>
                </a:stretch>
              </p:blipFill>
              <p:spPr>
                <a:xfrm>
                  <a:off x="2179234" y="3988286"/>
                  <a:ext cx="2271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4" name="Ink 173">
                  <a:extLst>
                    <a:ext uri="{FF2B5EF4-FFF2-40B4-BE49-F238E27FC236}">
                      <a16:creationId xmlns:a16="http://schemas.microsoft.com/office/drawing/2014/main" id="{4F314C2A-AD2B-401A-BCDE-8E78E16DDD8E}"/>
                    </a:ext>
                  </a:extLst>
                </p14:cNvPr>
                <p14:cNvContentPartPr/>
                <p14:nvPr/>
              </p14:nvContentPartPr>
              <p14:xfrm>
                <a:off x="2120194" y="4244246"/>
                <a:ext cx="258480" cy="31320"/>
              </p14:xfrm>
            </p:contentPart>
          </mc:Choice>
          <mc:Fallback xmlns="">
            <p:pic>
              <p:nvPicPr>
                <p:cNvPr id="174" name="Ink 173">
                  <a:extLst>
                    <a:ext uri="{FF2B5EF4-FFF2-40B4-BE49-F238E27FC236}">
                      <a16:creationId xmlns:a16="http://schemas.microsoft.com/office/drawing/2014/main" id="{4F314C2A-AD2B-401A-BCDE-8E78E16DDD8E}"/>
                    </a:ext>
                  </a:extLst>
                </p:cNvPr>
                <p:cNvPicPr/>
                <p:nvPr/>
              </p:nvPicPr>
              <p:blipFill>
                <a:blip r:embed="rId168"/>
                <a:stretch>
                  <a:fillRect/>
                </a:stretch>
              </p:blipFill>
              <p:spPr>
                <a:xfrm>
                  <a:off x="2084554" y="4208606"/>
                  <a:ext cx="330120" cy="102960"/>
                </a:xfrm>
                <a:prstGeom prst="rect">
                  <a:avLst/>
                </a:prstGeom>
              </p:spPr>
            </p:pic>
          </mc:Fallback>
        </mc:AlternateContent>
      </p:grpSp>
      <p:grpSp>
        <p:nvGrpSpPr>
          <p:cNvPr id="178" name="Group 177">
            <a:extLst>
              <a:ext uri="{FF2B5EF4-FFF2-40B4-BE49-F238E27FC236}">
                <a16:creationId xmlns:a16="http://schemas.microsoft.com/office/drawing/2014/main" id="{52E40A66-F13E-4C7B-B79C-AB89D76059C0}"/>
              </a:ext>
            </a:extLst>
          </p:cNvPr>
          <p:cNvGrpSpPr/>
          <p:nvPr/>
        </p:nvGrpSpPr>
        <p:grpSpPr>
          <a:xfrm>
            <a:off x="3566314" y="4038326"/>
            <a:ext cx="217800" cy="428400"/>
            <a:chOff x="3566314" y="4038326"/>
            <a:chExt cx="217800" cy="428400"/>
          </a:xfrm>
        </p:grpSpPr>
        <mc:AlternateContent xmlns:mc="http://schemas.openxmlformats.org/markup-compatibility/2006" xmlns:p14="http://schemas.microsoft.com/office/powerpoint/2010/main">
          <mc:Choice Requires="p14">
            <p:contentPart p14:bwMode="auto" r:id="rId169">
              <p14:nvContentPartPr>
                <p14:cNvPr id="176" name="Ink 175">
                  <a:extLst>
                    <a:ext uri="{FF2B5EF4-FFF2-40B4-BE49-F238E27FC236}">
                      <a16:creationId xmlns:a16="http://schemas.microsoft.com/office/drawing/2014/main" id="{19AB0BFA-2D1A-417E-8B3E-4BB8C8D7C4A3}"/>
                    </a:ext>
                  </a:extLst>
                </p14:cNvPr>
                <p14:cNvContentPartPr/>
                <p14:nvPr/>
              </p14:nvContentPartPr>
              <p14:xfrm>
                <a:off x="3568114" y="4073246"/>
                <a:ext cx="4320" cy="354240"/>
              </p14:xfrm>
            </p:contentPart>
          </mc:Choice>
          <mc:Fallback xmlns="">
            <p:pic>
              <p:nvPicPr>
                <p:cNvPr id="176" name="Ink 175">
                  <a:extLst>
                    <a:ext uri="{FF2B5EF4-FFF2-40B4-BE49-F238E27FC236}">
                      <a16:creationId xmlns:a16="http://schemas.microsoft.com/office/drawing/2014/main" id="{19AB0BFA-2D1A-417E-8B3E-4BB8C8D7C4A3}"/>
                    </a:ext>
                  </a:extLst>
                </p:cNvPr>
                <p:cNvPicPr/>
                <p:nvPr/>
              </p:nvPicPr>
              <p:blipFill>
                <a:blip r:embed="rId170"/>
                <a:stretch>
                  <a:fillRect/>
                </a:stretch>
              </p:blipFill>
              <p:spPr>
                <a:xfrm>
                  <a:off x="3532474" y="4037606"/>
                  <a:ext cx="75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7" name="Ink 176">
                  <a:extLst>
                    <a:ext uri="{FF2B5EF4-FFF2-40B4-BE49-F238E27FC236}">
                      <a16:creationId xmlns:a16="http://schemas.microsoft.com/office/drawing/2014/main" id="{85F82833-3E5D-484B-96A1-35A1FB3044C8}"/>
                    </a:ext>
                  </a:extLst>
                </p14:cNvPr>
                <p14:cNvContentPartPr/>
                <p14:nvPr/>
              </p14:nvContentPartPr>
              <p14:xfrm>
                <a:off x="3566314" y="4038326"/>
                <a:ext cx="217800" cy="428400"/>
              </p14:xfrm>
            </p:contentPart>
          </mc:Choice>
          <mc:Fallback xmlns="">
            <p:pic>
              <p:nvPicPr>
                <p:cNvPr id="177" name="Ink 176">
                  <a:extLst>
                    <a:ext uri="{FF2B5EF4-FFF2-40B4-BE49-F238E27FC236}">
                      <a16:creationId xmlns:a16="http://schemas.microsoft.com/office/drawing/2014/main" id="{85F82833-3E5D-484B-96A1-35A1FB3044C8}"/>
                    </a:ext>
                  </a:extLst>
                </p:cNvPr>
                <p:cNvPicPr/>
                <p:nvPr/>
              </p:nvPicPr>
              <p:blipFill>
                <a:blip r:embed="rId172"/>
                <a:stretch>
                  <a:fillRect/>
                </a:stretch>
              </p:blipFill>
              <p:spPr>
                <a:xfrm>
                  <a:off x="3530314" y="4002326"/>
                  <a:ext cx="289440" cy="50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179" name="Ink 178">
                <a:extLst>
                  <a:ext uri="{FF2B5EF4-FFF2-40B4-BE49-F238E27FC236}">
                    <a16:creationId xmlns:a16="http://schemas.microsoft.com/office/drawing/2014/main" id="{61295D53-8C45-47E4-881E-4F87658BBF29}"/>
                  </a:ext>
                </a:extLst>
              </p14:cNvPr>
              <p14:cNvContentPartPr/>
              <p14:nvPr/>
            </p14:nvContentPartPr>
            <p14:xfrm>
              <a:off x="6007114" y="4103126"/>
              <a:ext cx="328320" cy="283680"/>
            </p14:xfrm>
          </p:contentPart>
        </mc:Choice>
        <mc:Fallback xmlns="">
          <p:pic>
            <p:nvPicPr>
              <p:cNvPr id="179" name="Ink 178">
                <a:extLst>
                  <a:ext uri="{FF2B5EF4-FFF2-40B4-BE49-F238E27FC236}">
                    <a16:creationId xmlns:a16="http://schemas.microsoft.com/office/drawing/2014/main" id="{61295D53-8C45-47E4-881E-4F87658BBF29}"/>
                  </a:ext>
                </a:extLst>
              </p:cNvPr>
              <p:cNvPicPr/>
              <p:nvPr/>
            </p:nvPicPr>
            <p:blipFill>
              <a:blip r:embed="rId174"/>
              <a:stretch>
                <a:fillRect/>
              </a:stretch>
            </p:blipFill>
            <p:spPr>
              <a:xfrm>
                <a:off x="5971114" y="4067126"/>
                <a:ext cx="399960" cy="355320"/>
              </a:xfrm>
              <a:prstGeom prst="rect">
                <a:avLst/>
              </a:prstGeom>
            </p:spPr>
          </p:pic>
        </mc:Fallback>
      </mc:AlternateContent>
      <p:grpSp>
        <p:nvGrpSpPr>
          <p:cNvPr id="190" name="Group 189">
            <a:extLst>
              <a:ext uri="{FF2B5EF4-FFF2-40B4-BE49-F238E27FC236}">
                <a16:creationId xmlns:a16="http://schemas.microsoft.com/office/drawing/2014/main" id="{33A5024D-9CAD-4EAC-A02A-2B94E12F0F89}"/>
              </a:ext>
            </a:extLst>
          </p:cNvPr>
          <p:cNvGrpSpPr/>
          <p:nvPr/>
        </p:nvGrpSpPr>
        <p:grpSpPr>
          <a:xfrm>
            <a:off x="7730794" y="4197446"/>
            <a:ext cx="259920" cy="408600"/>
            <a:chOff x="7730794" y="4197446"/>
            <a:chExt cx="259920" cy="408600"/>
          </a:xfrm>
        </p:grpSpPr>
        <mc:AlternateContent xmlns:mc="http://schemas.openxmlformats.org/markup-compatibility/2006" xmlns:p14="http://schemas.microsoft.com/office/powerpoint/2010/main">
          <mc:Choice Requires="p14">
            <p:contentPart p14:bwMode="auto" r:id="rId175">
              <p14:nvContentPartPr>
                <p14:cNvPr id="188" name="Ink 187">
                  <a:extLst>
                    <a:ext uri="{FF2B5EF4-FFF2-40B4-BE49-F238E27FC236}">
                      <a16:creationId xmlns:a16="http://schemas.microsoft.com/office/drawing/2014/main" id="{AF523DB4-A3C7-4A65-A502-0EFBF31E98C8}"/>
                    </a:ext>
                  </a:extLst>
                </p14:cNvPr>
                <p14:cNvContentPartPr/>
                <p14:nvPr/>
              </p14:nvContentPartPr>
              <p14:xfrm>
                <a:off x="7746274" y="4205726"/>
                <a:ext cx="50760" cy="398160"/>
              </p14:xfrm>
            </p:contentPart>
          </mc:Choice>
          <mc:Fallback xmlns="">
            <p:pic>
              <p:nvPicPr>
                <p:cNvPr id="188" name="Ink 187">
                  <a:extLst>
                    <a:ext uri="{FF2B5EF4-FFF2-40B4-BE49-F238E27FC236}">
                      <a16:creationId xmlns:a16="http://schemas.microsoft.com/office/drawing/2014/main" id="{AF523DB4-A3C7-4A65-A502-0EFBF31E98C8}"/>
                    </a:ext>
                  </a:extLst>
                </p:cNvPr>
                <p:cNvPicPr/>
                <p:nvPr/>
              </p:nvPicPr>
              <p:blipFill>
                <a:blip r:embed="rId176"/>
                <a:stretch>
                  <a:fillRect/>
                </a:stretch>
              </p:blipFill>
              <p:spPr>
                <a:xfrm>
                  <a:off x="7710274" y="4170086"/>
                  <a:ext cx="122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9" name="Ink 188">
                  <a:extLst>
                    <a:ext uri="{FF2B5EF4-FFF2-40B4-BE49-F238E27FC236}">
                      <a16:creationId xmlns:a16="http://schemas.microsoft.com/office/drawing/2014/main" id="{9A415762-E3BB-42B9-B5CA-518396A711D9}"/>
                    </a:ext>
                  </a:extLst>
                </p14:cNvPr>
                <p14:cNvContentPartPr/>
                <p14:nvPr/>
              </p14:nvContentPartPr>
              <p14:xfrm>
                <a:off x="7730794" y="4197446"/>
                <a:ext cx="259920" cy="408600"/>
              </p14:xfrm>
            </p:contentPart>
          </mc:Choice>
          <mc:Fallback xmlns="">
            <p:pic>
              <p:nvPicPr>
                <p:cNvPr id="189" name="Ink 188">
                  <a:extLst>
                    <a:ext uri="{FF2B5EF4-FFF2-40B4-BE49-F238E27FC236}">
                      <a16:creationId xmlns:a16="http://schemas.microsoft.com/office/drawing/2014/main" id="{9A415762-E3BB-42B9-B5CA-518396A711D9}"/>
                    </a:ext>
                  </a:extLst>
                </p:cNvPr>
                <p:cNvPicPr/>
                <p:nvPr/>
              </p:nvPicPr>
              <p:blipFill>
                <a:blip r:embed="rId178"/>
                <a:stretch>
                  <a:fillRect/>
                </a:stretch>
              </p:blipFill>
              <p:spPr>
                <a:xfrm>
                  <a:off x="7695154" y="4161806"/>
                  <a:ext cx="331560" cy="480240"/>
                </a:xfrm>
                <a:prstGeom prst="rect">
                  <a:avLst/>
                </a:prstGeom>
              </p:spPr>
            </p:pic>
          </mc:Fallback>
        </mc:AlternateContent>
      </p:grpSp>
      <p:grpSp>
        <p:nvGrpSpPr>
          <p:cNvPr id="194" name="Group 193">
            <a:extLst>
              <a:ext uri="{FF2B5EF4-FFF2-40B4-BE49-F238E27FC236}">
                <a16:creationId xmlns:a16="http://schemas.microsoft.com/office/drawing/2014/main" id="{3B5B8174-0741-4DA5-9BBD-7174D90DD7CD}"/>
              </a:ext>
            </a:extLst>
          </p:cNvPr>
          <p:cNvGrpSpPr/>
          <p:nvPr/>
        </p:nvGrpSpPr>
        <p:grpSpPr>
          <a:xfrm>
            <a:off x="8864074" y="4201766"/>
            <a:ext cx="246960" cy="317520"/>
            <a:chOff x="8864074" y="4201766"/>
            <a:chExt cx="246960" cy="317520"/>
          </a:xfrm>
        </p:grpSpPr>
        <mc:AlternateContent xmlns:mc="http://schemas.openxmlformats.org/markup-compatibility/2006" xmlns:p14="http://schemas.microsoft.com/office/powerpoint/2010/main">
          <mc:Choice Requires="p14">
            <p:contentPart p14:bwMode="auto" r:id="rId179">
              <p14:nvContentPartPr>
                <p14:cNvPr id="191" name="Ink 190">
                  <a:extLst>
                    <a:ext uri="{FF2B5EF4-FFF2-40B4-BE49-F238E27FC236}">
                      <a16:creationId xmlns:a16="http://schemas.microsoft.com/office/drawing/2014/main" id="{086779A8-DF98-4A18-9EBE-AE2E50CCFA7B}"/>
                    </a:ext>
                  </a:extLst>
                </p14:cNvPr>
                <p14:cNvContentPartPr/>
                <p14:nvPr/>
              </p14:nvContentPartPr>
              <p14:xfrm>
                <a:off x="8879914" y="4253246"/>
                <a:ext cx="206640" cy="266040"/>
              </p14:xfrm>
            </p:contentPart>
          </mc:Choice>
          <mc:Fallback xmlns="">
            <p:pic>
              <p:nvPicPr>
                <p:cNvPr id="191" name="Ink 190">
                  <a:extLst>
                    <a:ext uri="{FF2B5EF4-FFF2-40B4-BE49-F238E27FC236}">
                      <a16:creationId xmlns:a16="http://schemas.microsoft.com/office/drawing/2014/main" id="{086779A8-DF98-4A18-9EBE-AE2E50CCFA7B}"/>
                    </a:ext>
                  </a:extLst>
                </p:cNvPr>
                <p:cNvPicPr/>
                <p:nvPr/>
              </p:nvPicPr>
              <p:blipFill>
                <a:blip r:embed="rId180"/>
                <a:stretch>
                  <a:fillRect/>
                </a:stretch>
              </p:blipFill>
              <p:spPr>
                <a:xfrm>
                  <a:off x="8844274" y="4217246"/>
                  <a:ext cx="278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2" name="Ink 191">
                  <a:extLst>
                    <a:ext uri="{FF2B5EF4-FFF2-40B4-BE49-F238E27FC236}">
                      <a16:creationId xmlns:a16="http://schemas.microsoft.com/office/drawing/2014/main" id="{89F84A5B-70D0-4FBC-9F49-72850E573377}"/>
                    </a:ext>
                  </a:extLst>
                </p14:cNvPr>
                <p14:cNvContentPartPr/>
                <p14:nvPr/>
              </p14:nvContentPartPr>
              <p14:xfrm>
                <a:off x="8879914" y="4345406"/>
                <a:ext cx="151560" cy="4680"/>
              </p14:xfrm>
            </p:contentPart>
          </mc:Choice>
          <mc:Fallback xmlns="">
            <p:pic>
              <p:nvPicPr>
                <p:cNvPr id="192" name="Ink 191">
                  <a:extLst>
                    <a:ext uri="{FF2B5EF4-FFF2-40B4-BE49-F238E27FC236}">
                      <a16:creationId xmlns:a16="http://schemas.microsoft.com/office/drawing/2014/main" id="{89F84A5B-70D0-4FBC-9F49-72850E573377}"/>
                    </a:ext>
                  </a:extLst>
                </p:cNvPr>
                <p:cNvPicPr/>
                <p:nvPr/>
              </p:nvPicPr>
              <p:blipFill>
                <a:blip r:embed="rId182"/>
                <a:stretch>
                  <a:fillRect/>
                </a:stretch>
              </p:blipFill>
              <p:spPr>
                <a:xfrm>
                  <a:off x="8844274" y="4309406"/>
                  <a:ext cx="223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3" name="Ink 192">
                  <a:extLst>
                    <a:ext uri="{FF2B5EF4-FFF2-40B4-BE49-F238E27FC236}">
                      <a16:creationId xmlns:a16="http://schemas.microsoft.com/office/drawing/2014/main" id="{955B1A28-55E7-43A3-A789-7D55909164C0}"/>
                    </a:ext>
                  </a:extLst>
                </p14:cNvPr>
                <p14:cNvContentPartPr/>
                <p14:nvPr/>
              </p14:nvContentPartPr>
              <p14:xfrm>
                <a:off x="8864074" y="4201766"/>
                <a:ext cx="246960" cy="22680"/>
              </p14:xfrm>
            </p:contentPart>
          </mc:Choice>
          <mc:Fallback xmlns="">
            <p:pic>
              <p:nvPicPr>
                <p:cNvPr id="193" name="Ink 192">
                  <a:extLst>
                    <a:ext uri="{FF2B5EF4-FFF2-40B4-BE49-F238E27FC236}">
                      <a16:creationId xmlns:a16="http://schemas.microsoft.com/office/drawing/2014/main" id="{955B1A28-55E7-43A3-A789-7D55909164C0}"/>
                    </a:ext>
                  </a:extLst>
                </p:cNvPr>
                <p:cNvPicPr/>
                <p:nvPr/>
              </p:nvPicPr>
              <p:blipFill>
                <a:blip r:embed="rId184"/>
                <a:stretch>
                  <a:fillRect/>
                </a:stretch>
              </p:blipFill>
              <p:spPr>
                <a:xfrm>
                  <a:off x="8828074" y="4165766"/>
                  <a:ext cx="318600" cy="94320"/>
                </a:xfrm>
                <a:prstGeom prst="rect">
                  <a:avLst/>
                </a:prstGeom>
              </p:spPr>
            </p:pic>
          </mc:Fallback>
        </mc:AlternateContent>
      </p:grpSp>
      <p:grpSp>
        <p:nvGrpSpPr>
          <p:cNvPr id="135" name="Group 134">
            <a:extLst>
              <a:ext uri="{FF2B5EF4-FFF2-40B4-BE49-F238E27FC236}">
                <a16:creationId xmlns:a16="http://schemas.microsoft.com/office/drawing/2014/main" id="{79079270-44E1-4BF1-B13B-4418C7B34B19}"/>
              </a:ext>
            </a:extLst>
          </p:cNvPr>
          <p:cNvGrpSpPr/>
          <p:nvPr/>
        </p:nvGrpSpPr>
        <p:grpSpPr>
          <a:xfrm>
            <a:off x="177994" y="4554206"/>
            <a:ext cx="1814760" cy="1642680"/>
            <a:chOff x="177994" y="4554206"/>
            <a:chExt cx="1814760" cy="1642680"/>
          </a:xfrm>
        </p:grpSpPr>
        <mc:AlternateContent xmlns:mc="http://schemas.openxmlformats.org/markup-compatibility/2006" xmlns:p14="http://schemas.microsoft.com/office/powerpoint/2010/main">
          <mc:Choice Requires="p14">
            <p:contentPart p14:bwMode="auto" r:id="rId185">
              <p14:nvContentPartPr>
                <p14:cNvPr id="23" name="Ink 22">
                  <a:extLst>
                    <a:ext uri="{FF2B5EF4-FFF2-40B4-BE49-F238E27FC236}">
                      <a16:creationId xmlns:a16="http://schemas.microsoft.com/office/drawing/2014/main" id="{8107AFFB-D631-4A68-8828-CC27B81899DB}"/>
                    </a:ext>
                  </a:extLst>
                </p14:cNvPr>
                <p14:cNvContentPartPr/>
                <p14:nvPr/>
              </p14:nvContentPartPr>
              <p14:xfrm>
                <a:off x="238834" y="4604966"/>
                <a:ext cx="257760" cy="376920"/>
              </p14:xfrm>
            </p:contentPart>
          </mc:Choice>
          <mc:Fallback xmlns="">
            <p:pic>
              <p:nvPicPr>
                <p:cNvPr id="23" name="Ink 22">
                  <a:extLst>
                    <a:ext uri="{FF2B5EF4-FFF2-40B4-BE49-F238E27FC236}">
                      <a16:creationId xmlns:a16="http://schemas.microsoft.com/office/drawing/2014/main" id="{8107AFFB-D631-4A68-8828-CC27B81899DB}"/>
                    </a:ext>
                  </a:extLst>
                </p:cNvPr>
                <p:cNvPicPr/>
                <p:nvPr/>
              </p:nvPicPr>
              <p:blipFill>
                <a:blip r:embed="rId186"/>
                <a:stretch>
                  <a:fillRect/>
                </a:stretch>
              </p:blipFill>
              <p:spPr>
                <a:xfrm>
                  <a:off x="203194" y="4568966"/>
                  <a:ext cx="32940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4" name="Ink 23">
                  <a:extLst>
                    <a:ext uri="{FF2B5EF4-FFF2-40B4-BE49-F238E27FC236}">
                      <a16:creationId xmlns:a16="http://schemas.microsoft.com/office/drawing/2014/main" id="{A1591C10-7EA4-4B43-A967-3B780AB17701}"/>
                    </a:ext>
                  </a:extLst>
                </p14:cNvPr>
                <p14:cNvContentPartPr/>
                <p14:nvPr/>
              </p14:nvContentPartPr>
              <p14:xfrm>
                <a:off x="244234" y="4563566"/>
                <a:ext cx="240840" cy="389520"/>
              </p14:xfrm>
            </p:contentPart>
          </mc:Choice>
          <mc:Fallback xmlns="">
            <p:pic>
              <p:nvPicPr>
                <p:cNvPr id="24" name="Ink 23">
                  <a:extLst>
                    <a:ext uri="{FF2B5EF4-FFF2-40B4-BE49-F238E27FC236}">
                      <a16:creationId xmlns:a16="http://schemas.microsoft.com/office/drawing/2014/main" id="{A1591C10-7EA4-4B43-A967-3B780AB17701}"/>
                    </a:ext>
                  </a:extLst>
                </p:cNvPr>
                <p:cNvPicPr/>
                <p:nvPr/>
              </p:nvPicPr>
              <p:blipFill>
                <a:blip r:embed="rId188"/>
                <a:stretch>
                  <a:fillRect/>
                </a:stretch>
              </p:blipFill>
              <p:spPr>
                <a:xfrm>
                  <a:off x="208594" y="4527566"/>
                  <a:ext cx="3124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5" name="Ink 24">
                  <a:extLst>
                    <a:ext uri="{FF2B5EF4-FFF2-40B4-BE49-F238E27FC236}">
                      <a16:creationId xmlns:a16="http://schemas.microsoft.com/office/drawing/2014/main" id="{9C4F0B92-0D2F-43AE-8989-8554C9C81FFC}"/>
                    </a:ext>
                  </a:extLst>
                </p14:cNvPr>
                <p14:cNvContentPartPr/>
                <p14:nvPr/>
              </p14:nvContentPartPr>
              <p14:xfrm>
                <a:off x="350074" y="4554206"/>
                <a:ext cx="61560" cy="453960"/>
              </p14:xfrm>
            </p:contentPart>
          </mc:Choice>
          <mc:Fallback xmlns="">
            <p:pic>
              <p:nvPicPr>
                <p:cNvPr id="25" name="Ink 24">
                  <a:extLst>
                    <a:ext uri="{FF2B5EF4-FFF2-40B4-BE49-F238E27FC236}">
                      <a16:creationId xmlns:a16="http://schemas.microsoft.com/office/drawing/2014/main" id="{9C4F0B92-0D2F-43AE-8989-8554C9C81FFC}"/>
                    </a:ext>
                  </a:extLst>
                </p:cNvPr>
                <p:cNvPicPr/>
                <p:nvPr/>
              </p:nvPicPr>
              <p:blipFill>
                <a:blip r:embed="rId190"/>
                <a:stretch>
                  <a:fillRect/>
                </a:stretch>
              </p:blipFill>
              <p:spPr>
                <a:xfrm>
                  <a:off x="314074" y="4518566"/>
                  <a:ext cx="13320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 name="Ink 25">
                  <a:extLst>
                    <a:ext uri="{FF2B5EF4-FFF2-40B4-BE49-F238E27FC236}">
                      <a16:creationId xmlns:a16="http://schemas.microsoft.com/office/drawing/2014/main" id="{604F08B8-7928-474A-896A-37CF5B97CFF8}"/>
                    </a:ext>
                  </a:extLst>
                </p14:cNvPr>
                <p14:cNvContentPartPr/>
                <p14:nvPr/>
              </p14:nvContentPartPr>
              <p14:xfrm>
                <a:off x="177994" y="4743566"/>
                <a:ext cx="342720" cy="47520"/>
              </p14:xfrm>
            </p:contentPart>
          </mc:Choice>
          <mc:Fallback xmlns="">
            <p:pic>
              <p:nvPicPr>
                <p:cNvPr id="26" name="Ink 25">
                  <a:extLst>
                    <a:ext uri="{FF2B5EF4-FFF2-40B4-BE49-F238E27FC236}">
                      <a16:creationId xmlns:a16="http://schemas.microsoft.com/office/drawing/2014/main" id="{604F08B8-7928-474A-896A-37CF5B97CFF8}"/>
                    </a:ext>
                  </a:extLst>
                </p:cNvPr>
                <p:cNvPicPr/>
                <p:nvPr/>
              </p:nvPicPr>
              <p:blipFill>
                <a:blip r:embed="rId192"/>
                <a:stretch>
                  <a:fillRect/>
                </a:stretch>
              </p:blipFill>
              <p:spPr>
                <a:xfrm>
                  <a:off x="141994" y="4707926"/>
                  <a:ext cx="414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 name="Ink 27">
                  <a:extLst>
                    <a:ext uri="{FF2B5EF4-FFF2-40B4-BE49-F238E27FC236}">
                      <a16:creationId xmlns:a16="http://schemas.microsoft.com/office/drawing/2014/main" id="{CDF5D750-ABE4-4D15-B2B3-2413A9859ABF}"/>
                    </a:ext>
                  </a:extLst>
                </p14:cNvPr>
                <p14:cNvContentPartPr/>
                <p14:nvPr/>
              </p14:nvContentPartPr>
              <p14:xfrm>
                <a:off x="340714" y="5090246"/>
                <a:ext cx="279360" cy="482040"/>
              </p14:xfrm>
            </p:contentPart>
          </mc:Choice>
          <mc:Fallback xmlns="">
            <p:pic>
              <p:nvPicPr>
                <p:cNvPr id="28" name="Ink 27">
                  <a:extLst>
                    <a:ext uri="{FF2B5EF4-FFF2-40B4-BE49-F238E27FC236}">
                      <a16:creationId xmlns:a16="http://schemas.microsoft.com/office/drawing/2014/main" id="{CDF5D750-ABE4-4D15-B2B3-2413A9859ABF}"/>
                    </a:ext>
                  </a:extLst>
                </p:cNvPr>
                <p:cNvPicPr/>
                <p:nvPr/>
              </p:nvPicPr>
              <p:blipFill>
                <a:blip r:embed="rId194"/>
                <a:stretch>
                  <a:fillRect/>
                </a:stretch>
              </p:blipFill>
              <p:spPr>
                <a:xfrm>
                  <a:off x="304714" y="5054246"/>
                  <a:ext cx="35100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9" name="Ink 28">
                  <a:extLst>
                    <a:ext uri="{FF2B5EF4-FFF2-40B4-BE49-F238E27FC236}">
                      <a16:creationId xmlns:a16="http://schemas.microsoft.com/office/drawing/2014/main" id="{51A1FCFC-A8BF-4DB4-BC25-74C181EF80A5}"/>
                    </a:ext>
                  </a:extLst>
                </p14:cNvPr>
                <p14:cNvContentPartPr/>
                <p14:nvPr/>
              </p14:nvContentPartPr>
              <p14:xfrm>
                <a:off x="657874" y="5130206"/>
                <a:ext cx="1800" cy="8640"/>
              </p14:xfrm>
            </p:contentPart>
          </mc:Choice>
          <mc:Fallback xmlns="">
            <p:pic>
              <p:nvPicPr>
                <p:cNvPr id="29" name="Ink 28">
                  <a:extLst>
                    <a:ext uri="{FF2B5EF4-FFF2-40B4-BE49-F238E27FC236}">
                      <a16:creationId xmlns:a16="http://schemas.microsoft.com/office/drawing/2014/main" id="{51A1FCFC-A8BF-4DB4-BC25-74C181EF80A5}"/>
                    </a:ext>
                  </a:extLst>
                </p:cNvPr>
                <p:cNvPicPr/>
                <p:nvPr/>
              </p:nvPicPr>
              <p:blipFill>
                <a:blip r:embed="rId196"/>
                <a:stretch>
                  <a:fillRect/>
                </a:stretch>
              </p:blipFill>
              <p:spPr>
                <a:xfrm>
                  <a:off x="621874" y="5094206"/>
                  <a:ext cx="73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0" name="Ink 29">
                  <a:extLst>
                    <a:ext uri="{FF2B5EF4-FFF2-40B4-BE49-F238E27FC236}">
                      <a16:creationId xmlns:a16="http://schemas.microsoft.com/office/drawing/2014/main" id="{0C9EBD57-296D-4071-89BB-2D75D36076B7}"/>
                    </a:ext>
                  </a:extLst>
                </p14:cNvPr>
                <p14:cNvContentPartPr/>
                <p14:nvPr/>
              </p14:nvContentPartPr>
              <p14:xfrm>
                <a:off x="738874" y="5362406"/>
                <a:ext cx="21600" cy="74880"/>
              </p14:xfrm>
            </p:contentPart>
          </mc:Choice>
          <mc:Fallback xmlns="">
            <p:pic>
              <p:nvPicPr>
                <p:cNvPr id="30" name="Ink 29">
                  <a:extLst>
                    <a:ext uri="{FF2B5EF4-FFF2-40B4-BE49-F238E27FC236}">
                      <a16:creationId xmlns:a16="http://schemas.microsoft.com/office/drawing/2014/main" id="{0C9EBD57-296D-4071-89BB-2D75D36076B7}"/>
                    </a:ext>
                  </a:extLst>
                </p:cNvPr>
                <p:cNvPicPr/>
                <p:nvPr/>
              </p:nvPicPr>
              <p:blipFill>
                <a:blip r:embed="rId198"/>
                <a:stretch>
                  <a:fillRect/>
                </a:stretch>
              </p:blipFill>
              <p:spPr>
                <a:xfrm>
                  <a:off x="702874" y="5326766"/>
                  <a:ext cx="93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 name="Ink 30">
                  <a:extLst>
                    <a:ext uri="{FF2B5EF4-FFF2-40B4-BE49-F238E27FC236}">
                      <a16:creationId xmlns:a16="http://schemas.microsoft.com/office/drawing/2014/main" id="{F97B0A31-356F-453A-A2F0-B2903C8E1FED}"/>
                    </a:ext>
                  </a:extLst>
                </p14:cNvPr>
                <p14:cNvContentPartPr/>
                <p14:nvPr/>
              </p14:nvContentPartPr>
              <p14:xfrm>
                <a:off x="836794" y="5204366"/>
                <a:ext cx="154440" cy="175680"/>
              </p14:xfrm>
            </p:contentPart>
          </mc:Choice>
          <mc:Fallback xmlns="">
            <p:pic>
              <p:nvPicPr>
                <p:cNvPr id="31" name="Ink 30">
                  <a:extLst>
                    <a:ext uri="{FF2B5EF4-FFF2-40B4-BE49-F238E27FC236}">
                      <a16:creationId xmlns:a16="http://schemas.microsoft.com/office/drawing/2014/main" id="{F97B0A31-356F-453A-A2F0-B2903C8E1FED}"/>
                    </a:ext>
                  </a:extLst>
                </p:cNvPr>
                <p:cNvPicPr/>
                <p:nvPr/>
              </p:nvPicPr>
              <p:blipFill>
                <a:blip r:embed="rId200"/>
                <a:stretch>
                  <a:fillRect/>
                </a:stretch>
              </p:blipFill>
              <p:spPr>
                <a:xfrm>
                  <a:off x="800794" y="5168726"/>
                  <a:ext cx="2260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4" name="Ink 63">
                  <a:extLst>
                    <a:ext uri="{FF2B5EF4-FFF2-40B4-BE49-F238E27FC236}">
                      <a16:creationId xmlns:a16="http://schemas.microsoft.com/office/drawing/2014/main" id="{B0ED5B74-3C38-4226-951D-F39727BE63C2}"/>
                    </a:ext>
                  </a:extLst>
                </p14:cNvPr>
                <p14:cNvContentPartPr/>
                <p14:nvPr/>
              </p14:nvContentPartPr>
              <p14:xfrm>
                <a:off x="1087714" y="5138846"/>
                <a:ext cx="181080" cy="443520"/>
              </p14:xfrm>
            </p:contentPart>
          </mc:Choice>
          <mc:Fallback xmlns="">
            <p:pic>
              <p:nvPicPr>
                <p:cNvPr id="64" name="Ink 63">
                  <a:extLst>
                    <a:ext uri="{FF2B5EF4-FFF2-40B4-BE49-F238E27FC236}">
                      <a16:creationId xmlns:a16="http://schemas.microsoft.com/office/drawing/2014/main" id="{B0ED5B74-3C38-4226-951D-F39727BE63C2}"/>
                    </a:ext>
                  </a:extLst>
                </p:cNvPr>
                <p:cNvPicPr/>
                <p:nvPr/>
              </p:nvPicPr>
              <p:blipFill>
                <a:blip r:embed="rId202"/>
                <a:stretch>
                  <a:fillRect/>
                </a:stretch>
              </p:blipFill>
              <p:spPr>
                <a:xfrm>
                  <a:off x="1052074" y="5102846"/>
                  <a:ext cx="25272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5" name="Ink 64">
                  <a:extLst>
                    <a:ext uri="{FF2B5EF4-FFF2-40B4-BE49-F238E27FC236}">
                      <a16:creationId xmlns:a16="http://schemas.microsoft.com/office/drawing/2014/main" id="{CFBB87AD-D20F-49FD-B6BD-5DC31D2BDABA}"/>
                    </a:ext>
                  </a:extLst>
                </p14:cNvPr>
                <p14:cNvContentPartPr/>
                <p14:nvPr/>
              </p14:nvContentPartPr>
              <p14:xfrm>
                <a:off x="1114354" y="4762646"/>
                <a:ext cx="197640" cy="450000"/>
              </p14:xfrm>
            </p:contentPart>
          </mc:Choice>
          <mc:Fallback xmlns="">
            <p:pic>
              <p:nvPicPr>
                <p:cNvPr id="65" name="Ink 64">
                  <a:extLst>
                    <a:ext uri="{FF2B5EF4-FFF2-40B4-BE49-F238E27FC236}">
                      <a16:creationId xmlns:a16="http://schemas.microsoft.com/office/drawing/2014/main" id="{CFBB87AD-D20F-49FD-B6BD-5DC31D2BDABA}"/>
                    </a:ext>
                  </a:extLst>
                </p:cNvPr>
                <p:cNvPicPr/>
                <p:nvPr/>
              </p:nvPicPr>
              <p:blipFill>
                <a:blip r:embed="rId204"/>
                <a:stretch>
                  <a:fillRect/>
                </a:stretch>
              </p:blipFill>
              <p:spPr>
                <a:xfrm>
                  <a:off x="1078354" y="4727006"/>
                  <a:ext cx="2692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6" name="Ink 65">
                  <a:extLst>
                    <a:ext uri="{FF2B5EF4-FFF2-40B4-BE49-F238E27FC236}">
                      <a16:creationId xmlns:a16="http://schemas.microsoft.com/office/drawing/2014/main" id="{4C7FE2AF-9A7A-4C21-ABBA-13132E37557D}"/>
                    </a:ext>
                  </a:extLst>
                </p14:cNvPr>
                <p14:cNvContentPartPr/>
                <p14:nvPr/>
              </p14:nvContentPartPr>
              <p14:xfrm>
                <a:off x="1393354" y="4937966"/>
                <a:ext cx="234360" cy="282960"/>
              </p14:xfrm>
            </p:contentPart>
          </mc:Choice>
          <mc:Fallback xmlns="">
            <p:pic>
              <p:nvPicPr>
                <p:cNvPr id="66" name="Ink 65">
                  <a:extLst>
                    <a:ext uri="{FF2B5EF4-FFF2-40B4-BE49-F238E27FC236}">
                      <a16:creationId xmlns:a16="http://schemas.microsoft.com/office/drawing/2014/main" id="{4C7FE2AF-9A7A-4C21-ABBA-13132E37557D}"/>
                    </a:ext>
                  </a:extLst>
                </p:cNvPr>
                <p:cNvPicPr/>
                <p:nvPr/>
              </p:nvPicPr>
              <p:blipFill>
                <a:blip r:embed="rId206"/>
                <a:stretch>
                  <a:fillRect/>
                </a:stretch>
              </p:blipFill>
              <p:spPr>
                <a:xfrm>
                  <a:off x="1357714" y="4902326"/>
                  <a:ext cx="3060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9" name="Ink 68">
                  <a:extLst>
                    <a:ext uri="{FF2B5EF4-FFF2-40B4-BE49-F238E27FC236}">
                      <a16:creationId xmlns:a16="http://schemas.microsoft.com/office/drawing/2014/main" id="{AD9054E0-A69E-487E-BAC3-40B3AFA9E8B0}"/>
                    </a:ext>
                  </a:extLst>
                </p14:cNvPr>
                <p14:cNvContentPartPr/>
                <p14:nvPr/>
              </p14:nvContentPartPr>
              <p14:xfrm>
                <a:off x="418834" y="5827526"/>
                <a:ext cx="96120" cy="308160"/>
              </p14:xfrm>
            </p:contentPart>
          </mc:Choice>
          <mc:Fallback xmlns="">
            <p:pic>
              <p:nvPicPr>
                <p:cNvPr id="69" name="Ink 68">
                  <a:extLst>
                    <a:ext uri="{FF2B5EF4-FFF2-40B4-BE49-F238E27FC236}">
                      <a16:creationId xmlns:a16="http://schemas.microsoft.com/office/drawing/2014/main" id="{AD9054E0-A69E-487E-BAC3-40B3AFA9E8B0}"/>
                    </a:ext>
                  </a:extLst>
                </p:cNvPr>
                <p:cNvPicPr/>
                <p:nvPr/>
              </p:nvPicPr>
              <p:blipFill>
                <a:blip r:embed="rId208"/>
                <a:stretch>
                  <a:fillRect/>
                </a:stretch>
              </p:blipFill>
              <p:spPr>
                <a:xfrm>
                  <a:off x="383194" y="5791526"/>
                  <a:ext cx="1677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0" name="Ink 69">
                  <a:extLst>
                    <a:ext uri="{FF2B5EF4-FFF2-40B4-BE49-F238E27FC236}">
                      <a16:creationId xmlns:a16="http://schemas.microsoft.com/office/drawing/2014/main" id="{8D56E2D4-D84E-4C39-AEE7-574402342D7E}"/>
                    </a:ext>
                  </a:extLst>
                </p14:cNvPr>
                <p14:cNvContentPartPr/>
                <p14:nvPr/>
              </p14:nvContentPartPr>
              <p14:xfrm>
                <a:off x="390754" y="5663726"/>
                <a:ext cx="303120" cy="412200"/>
              </p14:xfrm>
            </p:contentPart>
          </mc:Choice>
          <mc:Fallback xmlns="">
            <p:pic>
              <p:nvPicPr>
                <p:cNvPr id="70" name="Ink 69">
                  <a:extLst>
                    <a:ext uri="{FF2B5EF4-FFF2-40B4-BE49-F238E27FC236}">
                      <a16:creationId xmlns:a16="http://schemas.microsoft.com/office/drawing/2014/main" id="{8D56E2D4-D84E-4C39-AEE7-574402342D7E}"/>
                    </a:ext>
                  </a:extLst>
                </p:cNvPr>
                <p:cNvPicPr/>
                <p:nvPr/>
              </p:nvPicPr>
              <p:blipFill>
                <a:blip r:embed="rId210"/>
                <a:stretch>
                  <a:fillRect/>
                </a:stretch>
              </p:blipFill>
              <p:spPr>
                <a:xfrm>
                  <a:off x="354754" y="5628086"/>
                  <a:ext cx="37476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1" name="Ink 70">
                  <a:extLst>
                    <a:ext uri="{FF2B5EF4-FFF2-40B4-BE49-F238E27FC236}">
                      <a16:creationId xmlns:a16="http://schemas.microsoft.com/office/drawing/2014/main" id="{6D5DAE86-5C6A-42E3-B4D8-83C2E29B7DD2}"/>
                    </a:ext>
                  </a:extLst>
                </p14:cNvPr>
                <p14:cNvContentPartPr/>
                <p14:nvPr/>
              </p14:nvContentPartPr>
              <p14:xfrm>
                <a:off x="785674" y="5753006"/>
                <a:ext cx="189000" cy="290160"/>
              </p14:xfrm>
            </p:contentPart>
          </mc:Choice>
          <mc:Fallback xmlns="">
            <p:pic>
              <p:nvPicPr>
                <p:cNvPr id="71" name="Ink 70">
                  <a:extLst>
                    <a:ext uri="{FF2B5EF4-FFF2-40B4-BE49-F238E27FC236}">
                      <a16:creationId xmlns:a16="http://schemas.microsoft.com/office/drawing/2014/main" id="{6D5DAE86-5C6A-42E3-B4D8-83C2E29B7DD2}"/>
                    </a:ext>
                  </a:extLst>
                </p:cNvPr>
                <p:cNvPicPr/>
                <p:nvPr/>
              </p:nvPicPr>
              <p:blipFill>
                <a:blip r:embed="rId212"/>
                <a:stretch>
                  <a:fillRect/>
                </a:stretch>
              </p:blipFill>
              <p:spPr>
                <a:xfrm>
                  <a:off x="749674" y="5717006"/>
                  <a:ext cx="2606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2" name="Ink 71">
                  <a:extLst>
                    <a:ext uri="{FF2B5EF4-FFF2-40B4-BE49-F238E27FC236}">
                      <a16:creationId xmlns:a16="http://schemas.microsoft.com/office/drawing/2014/main" id="{C1705390-7DDC-4026-8BB1-1A26AD4DB257}"/>
                    </a:ext>
                  </a:extLst>
                </p14:cNvPr>
                <p14:cNvContentPartPr/>
                <p14:nvPr/>
              </p14:nvContentPartPr>
              <p14:xfrm>
                <a:off x="1041274" y="5738966"/>
                <a:ext cx="266400" cy="457920"/>
              </p14:xfrm>
            </p:contentPart>
          </mc:Choice>
          <mc:Fallback xmlns="">
            <p:pic>
              <p:nvPicPr>
                <p:cNvPr id="72" name="Ink 71">
                  <a:extLst>
                    <a:ext uri="{FF2B5EF4-FFF2-40B4-BE49-F238E27FC236}">
                      <a16:creationId xmlns:a16="http://schemas.microsoft.com/office/drawing/2014/main" id="{C1705390-7DDC-4026-8BB1-1A26AD4DB257}"/>
                    </a:ext>
                  </a:extLst>
                </p:cNvPr>
                <p:cNvPicPr/>
                <p:nvPr/>
              </p:nvPicPr>
              <p:blipFill>
                <a:blip r:embed="rId214"/>
                <a:stretch>
                  <a:fillRect/>
                </a:stretch>
              </p:blipFill>
              <p:spPr>
                <a:xfrm>
                  <a:off x="1005634" y="5703326"/>
                  <a:ext cx="3380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3" name="Ink 72">
                  <a:extLst>
                    <a:ext uri="{FF2B5EF4-FFF2-40B4-BE49-F238E27FC236}">
                      <a16:creationId xmlns:a16="http://schemas.microsoft.com/office/drawing/2014/main" id="{7D7CAB35-C71B-4151-8F04-9D4A02F2EAF0}"/>
                    </a:ext>
                  </a:extLst>
                </p14:cNvPr>
                <p14:cNvContentPartPr/>
                <p14:nvPr/>
              </p14:nvContentPartPr>
              <p14:xfrm>
                <a:off x="1248994" y="5501366"/>
                <a:ext cx="2880" cy="18360"/>
              </p14:xfrm>
            </p:contentPart>
          </mc:Choice>
          <mc:Fallback xmlns="">
            <p:pic>
              <p:nvPicPr>
                <p:cNvPr id="73" name="Ink 72">
                  <a:extLst>
                    <a:ext uri="{FF2B5EF4-FFF2-40B4-BE49-F238E27FC236}">
                      <a16:creationId xmlns:a16="http://schemas.microsoft.com/office/drawing/2014/main" id="{7D7CAB35-C71B-4151-8F04-9D4A02F2EAF0}"/>
                    </a:ext>
                  </a:extLst>
                </p:cNvPr>
                <p:cNvPicPr/>
                <p:nvPr/>
              </p:nvPicPr>
              <p:blipFill>
                <a:blip r:embed="rId216"/>
                <a:stretch>
                  <a:fillRect/>
                </a:stretch>
              </p:blipFill>
              <p:spPr>
                <a:xfrm>
                  <a:off x="1213354" y="5465726"/>
                  <a:ext cx="74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4" name="Ink 73">
                  <a:extLst>
                    <a:ext uri="{FF2B5EF4-FFF2-40B4-BE49-F238E27FC236}">
                      <a16:creationId xmlns:a16="http://schemas.microsoft.com/office/drawing/2014/main" id="{81EFACE0-02FF-4A18-9B54-BF2DA4256743}"/>
                    </a:ext>
                  </a:extLst>
                </p14:cNvPr>
                <p14:cNvContentPartPr/>
                <p14:nvPr/>
              </p14:nvContentPartPr>
              <p14:xfrm>
                <a:off x="1348354" y="5661206"/>
                <a:ext cx="25200" cy="206640"/>
              </p14:xfrm>
            </p:contentPart>
          </mc:Choice>
          <mc:Fallback xmlns="">
            <p:pic>
              <p:nvPicPr>
                <p:cNvPr id="74" name="Ink 73">
                  <a:extLst>
                    <a:ext uri="{FF2B5EF4-FFF2-40B4-BE49-F238E27FC236}">
                      <a16:creationId xmlns:a16="http://schemas.microsoft.com/office/drawing/2014/main" id="{81EFACE0-02FF-4A18-9B54-BF2DA4256743}"/>
                    </a:ext>
                  </a:extLst>
                </p:cNvPr>
                <p:cNvPicPr/>
                <p:nvPr/>
              </p:nvPicPr>
              <p:blipFill>
                <a:blip r:embed="rId218"/>
                <a:stretch>
                  <a:fillRect/>
                </a:stretch>
              </p:blipFill>
              <p:spPr>
                <a:xfrm>
                  <a:off x="1312354" y="5625206"/>
                  <a:ext cx="968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7" name="Ink 76">
                  <a:extLst>
                    <a:ext uri="{FF2B5EF4-FFF2-40B4-BE49-F238E27FC236}">
                      <a16:creationId xmlns:a16="http://schemas.microsoft.com/office/drawing/2014/main" id="{EF0758A4-9C0B-4906-9A34-279AB7DB9A65}"/>
                    </a:ext>
                  </a:extLst>
                </p14:cNvPr>
                <p14:cNvContentPartPr/>
                <p14:nvPr/>
              </p14:nvContentPartPr>
              <p14:xfrm>
                <a:off x="1277794" y="5450246"/>
                <a:ext cx="25200" cy="78840"/>
              </p14:xfrm>
            </p:contentPart>
          </mc:Choice>
          <mc:Fallback xmlns="">
            <p:pic>
              <p:nvPicPr>
                <p:cNvPr id="77" name="Ink 76">
                  <a:extLst>
                    <a:ext uri="{FF2B5EF4-FFF2-40B4-BE49-F238E27FC236}">
                      <a16:creationId xmlns:a16="http://schemas.microsoft.com/office/drawing/2014/main" id="{EF0758A4-9C0B-4906-9A34-279AB7DB9A65}"/>
                    </a:ext>
                  </a:extLst>
                </p:cNvPr>
                <p:cNvPicPr/>
                <p:nvPr/>
              </p:nvPicPr>
              <p:blipFill>
                <a:blip r:embed="rId220"/>
                <a:stretch>
                  <a:fillRect/>
                </a:stretch>
              </p:blipFill>
              <p:spPr>
                <a:xfrm>
                  <a:off x="1241794" y="5414606"/>
                  <a:ext cx="96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83" name="Ink 82">
                  <a:extLst>
                    <a:ext uri="{FF2B5EF4-FFF2-40B4-BE49-F238E27FC236}">
                      <a16:creationId xmlns:a16="http://schemas.microsoft.com/office/drawing/2014/main" id="{802F9B21-DAC0-4C37-902B-EAF7FCCEE3A7}"/>
                    </a:ext>
                  </a:extLst>
                </p14:cNvPr>
                <p14:cNvContentPartPr/>
                <p14:nvPr/>
              </p14:nvContentPartPr>
              <p14:xfrm>
                <a:off x="1476154" y="5544566"/>
                <a:ext cx="138960" cy="208080"/>
              </p14:xfrm>
            </p:contentPart>
          </mc:Choice>
          <mc:Fallback xmlns="">
            <p:pic>
              <p:nvPicPr>
                <p:cNvPr id="83" name="Ink 82">
                  <a:extLst>
                    <a:ext uri="{FF2B5EF4-FFF2-40B4-BE49-F238E27FC236}">
                      <a16:creationId xmlns:a16="http://schemas.microsoft.com/office/drawing/2014/main" id="{802F9B21-DAC0-4C37-902B-EAF7FCCEE3A7}"/>
                    </a:ext>
                  </a:extLst>
                </p:cNvPr>
                <p:cNvPicPr/>
                <p:nvPr/>
              </p:nvPicPr>
              <p:blipFill>
                <a:blip r:embed="rId222"/>
                <a:stretch>
                  <a:fillRect/>
                </a:stretch>
              </p:blipFill>
              <p:spPr>
                <a:xfrm>
                  <a:off x="1440154" y="5508566"/>
                  <a:ext cx="210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03" name="Ink 102">
                  <a:extLst>
                    <a:ext uri="{FF2B5EF4-FFF2-40B4-BE49-F238E27FC236}">
                      <a16:creationId xmlns:a16="http://schemas.microsoft.com/office/drawing/2014/main" id="{AB90F92F-2AF9-46C4-BBE2-1C8D8E0A0F6F}"/>
                    </a:ext>
                  </a:extLst>
                </p14:cNvPr>
                <p14:cNvContentPartPr/>
                <p14:nvPr/>
              </p14:nvContentPartPr>
              <p14:xfrm>
                <a:off x="1697554" y="5447366"/>
                <a:ext cx="295200" cy="222480"/>
              </p14:xfrm>
            </p:contentPart>
          </mc:Choice>
          <mc:Fallback xmlns="">
            <p:pic>
              <p:nvPicPr>
                <p:cNvPr id="103" name="Ink 102">
                  <a:extLst>
                    <a:ext uri="{FF2B5EF4-FFF2-40B4-BE49-F238E27FC236}">
                      <a16:creationId xmlns:a16="http://schemas.microsoft.com/office/drawing/2014/main" id="{AB90F92F-2AF9-46C4-BBE2-1C8D8E0A0F6F}"/>
                    </a:ext>
                  </a:extLst>
                </p:cNvPr>
                <p:cNvPicPr/>
                <p:nvPr/>
              </p:nvPicPr>
              <p:blipFill>
                <a:blip r:embed="rId224"/>
                <a:stretch>
                  <a:fillRect/>
                </a:stretch>
              </p:blipFill>
              <p:spPr>
                <a:xfrm>
                  <a:off x="1661554" y="5411366"/>
                  <a:ext cx="366840" cy="294120"/>
                </a:xfrm>
                <a:prstGeom prst="rect">
                  <a:avLst/>
                </a:prstGeom>
              </p:spPr>
            </p:pic>
          </mc:Fallback>
        </mc:AlternateContent>
      </p:grpSp>
      <p:grpSp>
        <p:nvGrpSpPr>
          <p:cNvPr id="152" name="Group 151">
            <a:extLst>
              <a:ext uri="{FF2B5EF4-FFF2-40B4-BE49-F238E27FC236}">
                <a16:creationId xmlns:a16="http://schemas.microsoft.com/office/drawing/2014/main" id="{661B0789-118B-47F8-B328-90D8B3AC1070}"/>
              </a:ext>
            </a:extLst>
          </p:cNvPr>
          <p:cNvGrpSpPr/>
          <p:nvPr/>
        </p:nvGrpSpPr>
        <p:grpSpPr>
          <a:xfrm>
            <a:off x="4567834" y="2213486"/>
            <a:ext cx="204480" cy="242640"/>
            <a:chOff x="4567834" y="2213486"/>
            <a:chExt cx="204480" cy="242640"/>
          </a:xfrm>
        </p:grpSpPr>
        <mc:AlternateContent xmlns:mc="http://schemas.openxmlformats.org/markup-compatibility/2006" xmlns:p14="http://schemas.microsoft.com/office/powerpoint/2010/main">
          <mc:Choice Requires="p14">
            <p:contentPart p14:bwMode="auto" r:id="rId225">
              <p14:nvContentPartPr>
                <p14:cNvPr id="143" name="Ink 142">
                  <a:extLst>
                    <a:ext uri="{FF2B5EF4-FFF2-40B4-BE49-F238E27FC236}">
                      <a16:creationId xmlns:a16="http://schemas.microsoft.com/office/drawing/2014/main" id="{16F65080-6173-4E04-80C0-F603B6B1974A}"/>
                    </a:ext>
                  </a:extLst>
                </p14:cNvPr>
                <p14:cNvContentPartPr/>
                <p14:nvPr/>
              </p14:nvContentPartPr>
              <p14:xfrm>
                <a:off x="4567834" y="2291966"/>
                <a:ext cx="203040" cy="149760"/>
              </p14:xfrm>
            </p:contentPart>
          </mc:Choice>
          <mc:Fallback xmlns="">
            <p:pic>
              <p:nvPicPr>
                <p:cNvPr id="143" name="Ink 142">
                  <a:extLst>
                    <a:ext uri="{FF2B5EF4-FFF2-40B4-BE49-F238E27FC236}">
                      <a16:creationId xmlns:a16="http://schemas.microsoft.com/office/drawing/2014/main" id="{16F65080-6173-4E04-80C0-F603B6B1974A}"/>
                    </a:ext>
                  </a:extLst>
                </p:cNvPr>
                <p:cNvPicPr/>
                <p:nvPr/>
              </p:nvPicPr>
              <p:blipFill>
                <a:blip r:embed="rId226"/>
                <a:stretch>
                  <a:fillRect/>
                </a:stretch>
              </p:blipFill>
              <p:spPr>
                <a:xfrm>
                  <a:off x="4549834" y="2274326"/>
                  <a:ext cx="238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Ink 144">
                  <a:extLst>
                    <a:ext uri="{FF2B5EF4-FFF2-40B4-BE49-F238E27FC236}">
                      <a16:creationId xmlns:a16="http://schemas.microsoft.com/office/drawing/2014/main" id="{A6F8894B-7BC5-4E86-BB63-8EF43909C918}"/>
                    </a:ext>
                  </a:extLst>
                </p14:cNvPr>
                <p14:cNvContentPartPr/>
                <p14:nvPr/>
              </p14:nvContentPartPr>
              <p14:xfrm>
                <a:off x="4631554" y="2213486"/>
                <a:ext cx="117720" cy="237600"/>
              </p14:xfrm>
            </p:contentPart>
          </mc:Choice>
          <mc:Fallback xmlns="">
            <p:pic>
              <p:nvPicPr>
                <p:cNvPr id="145" name="Ink 144">
                  <a:extLst>
                    <a:ext uri="{FF2B5EF4-FFF2-40B4-BE49-F238E27FC236}">
                      <a16:creationId xmlns:a16="http://schemas.microsoft.com/office/drawing/2014/main" id="{A6F8894B-7BC5-4E86-BB63-8EF43909C918}"/>
                    </a:ext>
                  </a:extLst>
                </p:cNvPr>
                <p:cNvPicPr/>
                <p:nvPr/>
              </p:nvPicPr>
              <p:blipFill>
                <a:blip r:embed="rId228"/>
                <a:stretch>
                  <a:fillRect/>
                </a:stretch>
              </p:blipFill>
              <p:spPr>
                <a:xfrm>
                  <a:off x="4613914" y="2195486"/>
                  <a:ext cx="153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Ink 149">
                  <a:extLst>
                    <a:ext uri="{FF2B5EF4-FFF2-40B4-BE49-F238E27FC236}">
                      <a16:creationId xmlns:a16="http://schemas.microsoft.com/office/drawing/2014/main" id="{6D0D2984-CD21-4051-8658-42E15948EC6D}"/>
                    </a:ext>
                  </a:extLst>
                </p14:cNvPr>
                <p14:cNvContentPartPr/>
                <p14:nvPr/>
              </p14:nvContentPartPr>
              <p14:xfrm>
                <a:off x="4641994" y="2224286"/>
                <a:ext cx="46800" cy="231840"/>
              </p14:xfrm>
            </p:contentPart>
          </mc:Choice>
          <mc:Fallback xmlns="">
            <p:pic>
              <p:nvPicPr>
                <p:cNvPr id="150" name="Ink 149">
                  <a:extLst>
                    <a:ext uri="{FF2B5EF4-FFF2-40B4-BE49-F238E27FC236}">
                      <a16:creationId xmlns:a16="http://schemas.microsoft.com/office/drawing/2014/main" id="{6D0D2984-CD21-4051-8658-42E15948EC6D}"/>
                    </a:ext>
                  </a:extLst>
                </p:cNvPr>
                <p:cNvPicPr/>
                <p:nvPr/>
              </p:nvPicPr>
              <p:blipFill>
                <a:blip r:embed="rId230"/>
                <a:stretch>
                  <a:fillRect/>
                </a:stretch>
              </p:blipFill>
              <p:spPr>
                <a:xfrm>
                  <a:off x="4623994" y="2206286"/>
                  <a:ext cx="824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1" name="Ink 150">
                  <a:extLst>
                    <a:ext uri="{FF2B5EF4-FFF2-40B4-BE49-F238E27FC236}">
                      <a16:creationId xmlns:a16="http://schemas.microsoft.com/office/drawing/2014/main" id="{16285604-88FC-430E-B7B7-EA82C016BCC3}"/>
                    </a:ext>
                  </a:extLst>
                </p14:cNvPr>
                <p14:cNvContentPartPr/>
                <p14:nvPr/>
              </p14:nvContentPartPr>
              <p14:xfrm>
                <a:off x="4600594" y="2326166"/>
                <a:ext cx="171720" cy="43920"/>
              </p14:xfrm>
            </p:contentPart>
          </mc:Choice>
          <mc:Fallback xmlns="">
            <p:pic>
              <p:nvPicPr>
                <p:cNvPr id="151" name="Ink 150">
                  <a:extLst>
                    <a:ext uri="{FF2B5EF4-FFF2-40B4-BE49-F238E27FC236}">
                      <a16:creationId xmlns:a16="http://schemas.microsoft.com/office/drawing/2014/main" id="{16285604-88FC-430E-B7B7-EA82C016BCC3}"/>
                    </a:ext>
                  </a:extLst>
                </p:cNvPr>
                <p:cNvPicPr/>
                <p:nvPr/>
              </p:nvPicPr>
              <p:blipFill>
                <a:blip r:embed="rId232"/>
                <a:stretch>
                  <a:fillRect/>
                </a:stretch>
              </p:blipFill>
              <p:spPr>
                <a:xfrm>
                  <a:off x="4582594" y="2308526"/>
                  <a:ext cx="207360" cy="79560"/>
                </a:xfrm>
                <a:prstGeom prst="rect">
                  <a:avLst/>
                </a:prstGeom>
              </p:spPr>
            </p:pic>
          </mc:Fallback>
        </mc:AlternateContent>
      </p:grpSp>
      <p:grpSp>
        <p:nvGrpSpPr>
          <p:cNvPr id="185" name="Group 184">
            <a:extLst>
              <a:ext uri="{FF2B5EF4-FFF2-40B4-BE49-F238E27FC236}">
                <a16:creationId xmlns:a16="http://schemas.microsoft.com/office/drawing/2014/main" id="{DCF89E00-1B70-46FB-B0D7-C7BC728B070A}"/>
              </a:ext>
            </a:extLst>
          </p:cNvPr>
          <p:cNvGrpSpPr/>
          <p:nvPr/>
        </p:nvGrpSpPr>
        <p:grpSpPr>
          <a:xfrm>
            <a:off x="4792834" y="4358726"/>
            <a:ext cx="259560" cy="259200"/>
            <a:chOff x="4792834" y="4358726"/>
            <a:chExt cx="259560" cy="259200"/>
          </a:xfrm>
        </p:grpSpPr>
        <mc:AlternateContent xmlns:mc="http://schemas.openxmlformats.org/markup-compatibility/2006" xmlns:p14="http://schemas.microsoft.com/office/powerpoint/2010/main">
          <mc:Choice Requires="p14">
            <p:contentPart p14:bwMode="auto" r:id="rId233">
              <p14:nvContentPartPr>
                <p14:cNvPr id="156" name="Ink 155">
                  <a:extLst>
                    <a:ext uri="{FF2B5EF4-FFF2-40B4-BE49-F238E27FC236}">
                      <a16:creationId xmlns:a16="http://schemas.microsoft.com/office/drawing/2014/main" id="{6180E8B2-FA70-4DA2-884B-480F74780165}"/>
                    </a:ext>
                  </a:extLst>
                </p14:cNvPr>
                <p14:cNvContentPartPr/>
                <p14:nvPr/>
              </p14:nvContentPartPr>
              <p14:xfrm>
                <a:off x="4792834" y="4428566"/>
                <a:ext cx="199080" cy="177480"/>
              </p14:xfrm>
            </p:contentPart>
          </mc:Choice>
          <mc:Fallback xmlns="">
            <p:pic>
              <p:nvPicPr>
                <p:cNvPr id="156" name="Ink 155">
                  <a:extLst>
                    <a:ext uri="{FF2B5EF4-FFF2-40B4-BE49-F238E27FC236}">
                      <a16:creationId xmlns:a16="http://schemas.microsoft.com/office/drawing/2014/main" id="{6180E8B2-FA70-4DA2-884B-480F74780165}"/>
                    </a:ext>
                  </a:extLst>
                </p:cNvPr>
                <p:cNvPicPr/>
                <p:nvPr/>
              </p:nvPicPr>
              <p:blipFill>
                <a:blip r:embed="rId234"/>
                <a:stretch>
                  <a:fillRect/>
                </a:stretch>
              </p:blipFill>
              <p:spPr>
                <a:xfrm>
                  <a:off x="4775194" y="4410566"/>
                  <a:ext cx="234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0" name="Ink 179">
                  <a:extLst>
                    <a:ext uri="{FF2B5EF4-FFF2-40B4-BE49-F238E27FC236}">
                      <a16:creationId xmlns:a16="http://schemas.microsoft.com/office/drawing/2014/main" id="{52039F36-CC91-4B14-A28F-8AA18F38686F}"/>
                    </a:ext>
                  </a:extLst>
                </p14:cNvPr>
                <p14:cNvContentPartPr/>
                <p14:nvPr/>
              </p14:nvContentPartPr>
              <p14:xfrm>
                <a:off x="4868074" y="4483286"/>
                <a:ext cx="68400" cy="134640"/>
              </p14:xfrm>
            </p:contentPart>
          </mc:Choice>
          <mc:Fallback xmlns="">
            <p:pic>
              <p:nvPicPr>
                <p:cNvPr id="180" name="Ink 179">
                  <a:extLst>
                    <a:ext uri="{FF2B5EF4-FFF2-40B4-BE49-F238E27FC236}">
                      <a16:creationId xmlns:a16="http://schemas.microsoft.com/office/drawing/2014/main" id="{52039F36-CC91-4B14-A28F-8AA18F38686F}"/>
                    </a:ext>
                  </a:extLst>
                </p:cNvPr>
                <p:cNvPicPr/>
                <p:nvPr/>
              </p:nvPicPr>
              <p:blipFill>
                <a:blip r:embed="rId236"/>
                <a:stretch>
                  <a:fillRect/>
                </a:stretch>
              </p:blipFill>
              <p:spPr>
                <a:xfrm>
                  <a:off x="4850074" y="4465286"/>
                  <a:ext cx="104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2" name="Ink 181">
                  <a:extLst>
                    <a:ext uri="{FF2B5EF4-FFF2-40B4-BE49-F238E27FC236}">
                      <a16:creationId xmlns:a16="http://schemas.microsoft.com/office/drawing/2014/main" id="{CC4EAC9E-E3E3-4291-807A-8D4D49F02AB2}"/>
                    </a:ext>
                  </a:extLst>
                </p14:cNvPr>
                <p14:cNvContentPartPr/>
                <p14:nvPr/>
              </p14:nvContentPartPr>
              <p14:xfrm>
                <a:off x="4865194" y="4364126"/>
                <a:ext cx="48960" cy="206280"/>
              </p14:xfrm>
            </p:contentPart>
          </mc:Choice>
          <mc:Fallback xmlns="">
            <p:pic>
              <p:nvPicPr>
                <p:cNvPr id="182" name="Ink 181">
                  <a:extLst>
                    <a:ext uri="{FF2B5EF4-FFF2-40B4-BE49-F238E27FC236}">
                      <a16:creationId xmlns:a16="http://schemas.microsoft.com/office/drawing/2014/main" id="{CC4EAC9E-E3E3-4291-807A-8D4D49F02AB2}"/>
                    </a:ext>
                  </a:extLst>
                </p:cNvPr>
                <p:cNvPicPr/>
                <p:nvPr/>
              </p:nvPicPr>
              <p:blipFill>
                <a:blip r:embed="rId238"/>
                <a:stretch>
                  <a:fillRect/>
                </a:stretch>
              </p:blipFill>
              <p:spPr>
                <a:xfrm>
                  <a:off x="4847554" y="4346486"/>
                  <a:ext cx="84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3" name="Ink 182">
                  <a:extLst>
                    <a:ext uri="{FF2B5EF4-FFF2-40B4-BE49-F238E27FC236}">
                      <a16:creationId xmlns:a16="http://schemas.microsoft.com/office/drawing/2014/main" id="{E4B90B9B-E6DA-4B22-938B-1D23E523DCE0}"/>
                    </a:ext>
                  </a:extLst>
                </p14:cNvPr>
                <p14:cNvContentPartPr/>
                <p14:nvPr/>
              </p14:nvContentPartPr>
              <p14:xfrm>
                <a:off x="4819474" y="4460246"/>
                <a:ext cx="232920" cy="43200"/>
              </p14:xfrm>
            </p:contentPart>
          </mc:Choice>
          <mc:Fallback xmlns="">
            <p:pic>
              <p:nvPicPr>
                <p:cNvPr id="183" name="Ink 182">
                  <a:extLst>
                    <a:ext uri="{FF2B5EF4-FFF2-40B4-BE49-F238E27FC236}">
                      <a16:creationId xmlns:a16="http://schemas.microsoft.com/office/drawing/2014/main" id="{E4B90B9B-E6DA-4B22-938B-1D23E523DCE0}"/>
                    </a:ext>
                  </a:extLst>
                </p:cNvPr>
                <p:cNvPicPr/>
                <p:nvPr/>
              </p:nvPicPr>
              <p:blipFill>
                <a:blip r:embed="rId240"/>
                <a:stretch>
                  <a:fillRect/>
                </a:stretch>
              </p:blipFill>
              <p:spPr>
                <a:xfrm>
                  <a:off x="4801834" y="4442246"/>
                  <a:ext cx="268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4" name="Ink 183">
                  <a:extLst>
                    <a:ext uri="{FF2B5EF4-FFF2-40B4-BE49-F238E27FC236}">
                      <a16:creationId xmlns:a16="http://schemas.microsoft.com/office/drawing/2014/main" id="{3367DE44-7F59-47A8-9421-37F381F48CE4}"/>
                    </a:ext>
                  </a:extLst>
                </p14:cNvPr>
                <p14:cNvContentPartPr/>
                <p14:nvPr/>
              </p14:nvContentPartPr>
              <p14:xfrm>
                <a:off x="4900114" y="4358726"/>
                <a:ext cx="90000" cy="201240"/>
              </p14:xfrm>
            </p:contentPart>
          </mc:Choice>
          <mc:Fallback xmlns="">
            <p:pic>
              <p:nvPicPr>
                <p:cNvPr id="184" name="Ink 183">
                  <a:extLst>
                    <a:ext uri="{FF2B5EF4-FFF2-40B4-BE49-F238E27FC236}">
                      <a16:creationId xmlns:a16="http://schemas.microsoft.com/office/drawing/2014/main" id="{3367DE44-7F59-47A8-9421-37F381F48CE4}"/>
                    </a:ext>
                  </a:extLst>
                </p:cNvPr>
                <p:cNvPicPr/>
                <p:nvPr/>
              </p:nvPicPr>
              <p:blipFill>
                <a:blip r:embed="rId242"/>
                <a:stretch>
                  <a:fillRect/>
                </a:stretch>
              </p:blipFill>
              <p:spPr>
                <a:xfrm>
                  <a:off x="4882114" y="4341086"/>
                  <a:ext cx="125640" cy="236880"/>
                </a:xfrm>
                <a:prstGeom prst="rect">
                  <a:avLst/>
                </a:prstGeom>
              </p:spPr>
            </p:pic>
          </mc:Fallback>
        </mc:AlternateContent>
      </p:grpSp>
    </p:spTree>
    <p:extLst>
      <p:ext uri="{BB962C8B-B14F-4D97-AF65-F5344CB8AC3E}">
        <p14:creationId xmlns:p14="http://schemas.microsoft.com/office/powerpoint/2010/main" val="275791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30337" y="252548"/>
            <a:ext cx="10931326" cy="646331"/>
          </a:xfrm>
          <a:prstGeom prst="rect">
            <a:avLst/>
          </a:prstGeom>
          <a:noFill/>
        </p:spPr>
        <p:txBody>
          <a:bodyPr wrap="none" rtlCol="0">
            <a:spAutoFit/>
          </a:bodyPr>
          <a:lstStyle/>
          <a:p>
            <a:r>
              <a:rPr lang="en-US" sz="2000" dirty="0">
                <a:solidFill>
                  <a:srgbClr val="FFFF00"/>
                </a:solidFill>
              </a:rPr>
              <a:t>Strong – </a:t>
            </a:r>
            <a:r>
              <a:rPr lang="en-US" sz="3600" dirty="0">
                <a:solidFill>
                  <a:srgbClr val="FFFF00"/>
                </a:solidFill>
                <a:latin typeface="Aharoni" panose="02010803020104030203" pitchFamily="2" charset="-79"/>
                <a:cs typeface="Aharoni" panose="02010803020104030203" pitchFamily="2" charset="-79"/>
              </a:rPr>
              <a:t>Bounded Staleness </a:t>
            </a:r>
            <a:r>
              <a:rPr lang="en-US" sz="2000" dirty="0">
                <a:solidFill>
                  <a:srgbClr val="FFFF00"/>
                </a:solidFill>
              </a:rPr>
              <a:t>– Session – Consistent Prefix – Eventual Consistency</a:t>
            </a:r>
          </a:p>
        </p:txBody>
      </p:sp>
      <p:grpSp>
        <p:nvGrpSpPr>
          <p:cNvPr id="85" name="Group 84">
            <a:extLst>
              <a:ext uri="{FF2B5EF4-FFF2-40B4-BE49-F238E27FC236}">
                <a16:creationId xmlns:a16="http://schemas.microsoft.com/office/drawing/2014/main" id="{C7AD1A78-666D-4E53-B7BE-7B959395E6D5}"/>
              </a:ext>
            </a:extLst>
          </p:cNvPr>
          <p:cNvGrpSpPr/>
          <p:nvPr/>
        </p:nvGrpSpPr>
        <p:grpSpPr>
          <a:xfrm>
            <a:off x="328114" y="3634046"/>
            <a:ext cx="11195640" cy="832320"/>
            <a:chOff x="328114" y="3634046"/>
            <a:chExt cx="11195640" cy="832320"/>
          </a:xfrm>
        </p:grpSpPr>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585CBEBC-F611-47EF-8832-E5D2B72F18C2}"/>
                    </a:ext>
                  </a:extLst>
                </p14:cNvPr>
                <p14:cNvContentPartPr/>
                <p14:nvPr/>
              </p14:nvContentPartPr>
              <p14:xfrm>
                <a:off x="328114" y="3791366"/>
                <a:ext cx="11169720" cy="152280"/>
              </p14:xfrm>
            </p:contentPart>
          </mc:Choice>
          <mc:Fallback xmlns="">
            <p:pic>
              <p:nvPicPr>
                <p:cNvPr id="75" name="Ink 74">
                  <a:extLst>
                    <a:ext uri="{FF2B5EF4-FFF2-40B4-BE49-F238E27FC236}">
                      <a16:creationId xmlns:a16="http://schemas.microsoft.com/office/drawing/2014/main" id="{585CBEBC-F611-47EF-8832-E5D2B72F18C2}"/>
                    </a:ext>
                  </a:extLst>
                </p:cNvPr>
                <p:cNvPicPr/>
                <p:nvPr/>
              </p:nvPicPr>
              <p:blipFill>
                <a:blip r:embed="rId4"/>
                <a:stretch>
                  <a:fillRect/>
                </a:stretch>
              </p:blipFill>
              <p:spPr>
                <a:xfrm>
                  <a:off x="292474" y="3755366"/>
                  <a:ext cx="11241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6" name="Ink 75">
                  <a:extLst>
                    <a:ext uri="{FF2B5EF4-FFF2-40B4-BE49-F238E27FC236}">
                      <a16:creationId xmlns:a16="http://schemas.microsoft.com/office/drawing/2014/main" id="{5AAC29CA-9A4F-48B0-9733-41DE03E4C088}"/>
                    </a:ext>
                  </a:extLst>
                </p14:cNvPr>
                <p14:cNvContentPartPr/>
                <p14:nvPr/>
              </p14:nvContentPartPr>
              <p14:xfrm>
                <a:off x="11220994" y="3634046"/>
                <a:ext cx="302760" cy="645480"/>
              </p14:xfrm>
            </p:contentPart>
          </mc:Choice>
          <mc:Fallback xmlns="">
            <p:pic>
              <p:nvPicPr>
                <p:cNvPr id="76" name="Ink 75">
                  <a:extLst>
                    <a:ext uri="{FF2B5EF4-FFF2-40B4-BE49-F238E27FC236}">
                      <a16:creationId xmlns:a16="http://schemas.microsoft.com/office/drawing/2014/main" id="{5AAC29CA-9A4F-48B0-9733-41DE03E4C088}"/>
                    </a:ext>
                  </a:extLst>
                </p:cNvPr>
                <p:cNvPicPr/>
                <p:nvPr/>
              </p:nvPicPr>
              <p:blipFill>
                <a:blip r:embed="rId6"/>
                <a:stretch>
                  <a:fillRect/>
                </a:stretch>
              </p:blipFill>
              <p:spPr>
                <a:xfrm>
                  <a:off x="11184994" y="3598046"/>
                  <a:ext cx="3744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 name="Ink 77">
                  <a:extLst>
                    <a:ext uri="{FF2B5EF4-FFF2-40B4-BE49-F238E27FC236}">
                      <a16:creationId xmlns:a16="http://schemas.microsoft.com/office/drawing/2014/main" id="{C68FA5A3-0F26-4953-899C-81C5943FC35B}"/>
                    </a:ext>
                  </a:extLst>
                </p14:cNvPr>
                <p14:cNvContentPartPr/>
                <p14:nvPr/>
              </p14:nvContentPartPr>
              <p14:xfrm>
                <a:off x="9746074" y="4014206"/>
                <a:ext cx="26280" cy="452160"/>
              </p14:xfrm>
            </p:contentPart>
          </mc:Choice>
          <mc:Fallback xmlns="">
            <p:pic>
              <p:nvPicPr>
                <p:cNvPr id="78" name="Ink 77">
                  <a:extLst>
                    <a:ext uri="{FF2B5EF4-FFF2-40B4-BE49-F238E27FC236}">
                      <a16:creationId xmlns:a16="http://schemas.microsoft.com/office/drawing/2014/main" id="{C68FA5A3-0F26-4953-899C-81C5943FC35B}"/>
                    </a:ext>
                  </a:extLst>
                </p:cNvPr>
                <p:cNvPicPr/>
                <p:nvPr/>
              </p:nvPicPr>
              <p:blipFill>
                <a:blip r:embed="rId8"/>
                <a:stretch>
                  <a:fillRect/>
                </a:stretch>
              </p:blipFill>
              <p:spPr>
                <a:xfrm>
                  <a:off x="9710074" y="3978206"/>
                  <a:ext cx="979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9" name="Ink 78">
                  <a:extLst>
                    <a:ext uri="{FF2B5EF4-FFF2-40B4-BE49-F238E27FC236}">
                      <a16:creationId xmlns:a16="http://schemas.microsoft.com/office/drawing/2014/main" id="{6232168D-0AA9-4CB6-BD04-BFC99766C234}"/>
                    </a:ext>
                  </a:extLst>
                </p14:cNvPr>
                <p14:cNvContentPartPr/>
                <p14:nvPr/>
              </p14:nvContentPartPr>
              <p14:xfrm>
                <a:off x="9571474" y="4140926"/>
                <a:ext cx="348480" cy="59760"/>
              </p14:xfrm>
            </p:contentPart>
          </mc:Choice>
          <mc:Fallback xmlns="">
            <p:pic>
              <p:nvPicPr>
                <p:cNvPr id="79" name="Ink 78">
                  <a:extLst>
                    <a:ext uri="{FF2B5EF4-FFF2-40B4-BE49-F238E27FC236}">
                      <a16:creationId xmlns:a16="http://schemas.microsoft.com/office/drawing/2014/main" id="{6232168D-0AA9-4CB6-BD04-BFC99766C234}"/>
                    </a:ext>
                  </a:extLst>
                </p:cNvPr>
                <p:cNvPicPr/>
                <p:nvPr/>
              </p:nvPicPr>
              <p:blipFill>
                <a:blip r:embed="rId10"/>
                <a:stretch>
                  <a:fillRect/>
                </a:stretch>
              </p:blipFill>
              <p:spPr>
                <a:xfrm>
                  <a:off x="9535834" y="4104926"/>
                  <a:ext cx="4201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509F0C43-B835-49CE-9A6A-6841AB24CD3E}"/>
                    </a:ext>
                  </a:extLst>
                </p14:cNvPr>
                <p14:cNvContentPartPr/>
                <p14:nvPr/>
              </p14:nvContentPartPr>
              <p14:xfrm>
                <a:off x="10013914" y="4026086"/>
                <a:ext cx="52560" cy="80280"/>
              </p14:xfrm>
            </p:contentPart>
          </mc:Choice>
          <mc:Fallback xmlns="">
            <p:pic>
              <p:nvPicPr>
                <p:cNvPr id="80" name="Ink 79">
                  <a:extLst>
                    <a:ext uri="{FF2B5EF4-FFF2-40B4-BE49-F238E27FC236}">
                      <a16:creationId xmlns:a16="http://schemas.microsoft.com/office/drawing/2014/main" id="{509F0C43-B835-49CE-9A6A-6841AB24CD3E}"/>
                    </a:ext>
                  </a:extLst>
                </p:cNvPr>
                <p:cNvPicPr/>
                <p:nvPr/>
              </p:nvPicPr>
              <p:blipFill>
                <a:blip r:embed="rId12"/>
                <a:stretch>
                  <a:fillRect/>
                </a:stretch>
              </p:blipFill>
              <p:spPr>
                <a:xfrm>
                  <a:off x="9977914" y="3990446"/>
                  <a:ext cx="124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1" name="Ink 80">
                  <a:extLst>
                    <a:ext uri="{FF2B5EF4-FFF2-40B4-BE49-F238E27FC236}">
                      <a16:creationId xmlns:a16="http://schemas.microsoft.com/office/drawing/2014/main" id="{E8E7E2FD-64A5-4E45-B509-714C94E6CBCD}"/>
                    </a:ext>
                  </a:extLst>
                </p14:cNvPr>
                <p14:cNvContentPartPr/>
                <p14:nvPr/>
              </p14:nvContentPartPr>
              <p14:xfrm>
                <a:off x="9975394" y="4251086"/>
                <a:ext cx="38880" cy="169560"/>
              </p14:xfrm>
            </p:contentPart>
          </mc:Choice>
          <mc:Fallback xmlns="">
            <p:pic>
              <p:nvPicPr>
                <p:cNvPr id="81" name="Ink 80">
                  <a:extLst>
                    <a:ext uri="{FF2B5EF4-FFF2-40B4-BE49-F238E27FC236}">
                      <a16:creationId xmlns:a16="http://schemas.microsoft.com/office/drawing/2014/main" id="{E8E7E2FD-64A5-4E45-B509-714C94E6CBCD}"/>
                    </a:ext>
                  </a:extLst>
                </p:cNvPr>
                <p:cNvPicPr/>
                <p:nvPr/>
              </p:nvPicPr>
              <p:blipFill>
                <a:blip r:embed="rId14"/>
                <a:stretch>
                  <a:fillRect/>
                </a:stretch>
              </p:blipFill>
              <p:spPr>
                <a:xfrm>
                  <a:off x="9939394" y="4215086"/>
                  <a:ext cx="110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 name="Ink 81">
                  <a:extLst>
                    <a:ext uri="{FF2B5EF4-FFF2-40B4-BE49-F238E27FC236}">
                      <a16:creationId xmlns:a16="http://schemas.microsoft.com/office/drawing/2014/main" id="{4C57A415-7F1B-4449-9934-FD3A1E885191}"/>
                    </a:ext>
                  </a:extLst>
                </p14:cNvPr>
                <p14:cNvContentPartPr/>
                <p14:nvPr/>
              </p14:nvContentPartPr>
              <p14:xfrm>
                <a:off x="10110754" y="4215446"/>
                <a:ext cx="319320" cy="222120"/>
              </p14:xfrm>
            </p:contentPart>
          </mc:Choice>
          <mc:Fallback xmlns="">
            <p:pic>
              <p:nvPicPr>
                <p:cNvPr id="82" name="Ink 81">
                  <a:extLst>
                    <a:ext uri="{FF2B5EF4-FFF2-40B4-BE49-F238E27FC236}">
                      <a16:creationId xmlns:a16="http://schemas.microsoft.com/office/drawing/2014/main" id="{4C57A415-7F1B-4449-9934-FD3A1E885191}"/>
                    </a:ext>
                  </a:extLst>
                </p:cNvPr>
                <p:cNvPicPr/>
                <p:nvPr/>
              </p:nvPicPr>
              <p:blipFill>
                <a:blip r:embed="rId16"/>
                <a:stretch>
                  <a:fillRect/>
                </a:stretch>
              </p:blipFill>
              <p:spPr>
                <a:xfrm>
                  <a:off x="10074754" y="4179446"/>
                  <a:ext cx="390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4" name="Ink 83">
                  <a:extLst>
                    <a:ext uri="{FF2B5EF4-FFF2-40B4-BE49-F238E27FC236}">
                      <a16:creationId xmlns:a16="http://schemas.microsoft.com/office/drawing/2014/main" id="{C38F94E4-25EC-4ECC-B51E-5E1E0F1C1E96}"/>
                    </a:ext>
                  </a:extLst>
                </p14:cNvPr>
                <p14:cNvContentPartPr/>
                <p14:nvPr/>
              </p14:nvContentPartPr>
              <p14:xfrm>
                <a:off x="10585594" y="4181246"/>
                <a:ext cx="277560" cy="266040"/>
              </p14:xfrm>
            </p:contentPart>
          </mc:Choice>
          <mc:Fallback xmlns="">
            <p:pic>
              <p:nvPicPr>
                <p:cNvPr id="84" name="Ink 83">
                  <a:extLst>
                    <a:ext uri="{FF2B5EF4-FFF2-40B4-BE49-F238E27FC236}">
                      <a16:creationId xmlns:a16="http://schemas.microsoft.com/office/drawing/2014/main" id="{C38F94E4-25EC-4ECC-B51E-5E1E0F1C1E96}"/>
                    </a:ext>
                  </a:extLst>
                </p:cNvPr>
                <p:cNvPicPr/>
                <p:nvPr/>
              </p:nvPicPr>
              <p:blipFill>
                <a:blip r:embed="rId18"/>
                <a:stretch>
                  <a:fillRect/>
                </a:stretch>
              </p:blipFill>
              <p:spPr>
                <a:xfrm>
                  <a:off x="10549954" y="4145606"/>
                  <a:ext cx="349200" cy="33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86" name="Ink 85">
                <a:extLst>
                  <a:ext uri="{FF2B5EF4-FFF2-40B4-BE49-F238E27FC236}">
                    <a16:creationId xmlns:a16="http://schemas.microsoft.com/office/drawing/2014/main" id="{151B20D7-46C4-4328-8C06-63790C33F530}"/>
                  </a:ext>
                </a:extLst>
              </p14:cNvPr>
              <p14:cNvContentPartPr/>
              <p14:nvPr/>
            </p14:nvContentPartPr>
            <p14:xfrm>
              <a:off x="4318354" y="3254246"/>
              <a:ext cx="34200" cy="1197360"/>
            </p14:xfrm>
          </p:contentPart>
        </mc:Choice>
        <mc:Fallback xmlns="">
          <p:pic>
            <p:nvPicPr>
              <p:cNvPr id="86" name="Ink 85">
                <a:extLst>
                  <a:ext uri="{FF2B5EF4-FFF2-40B4-BE49-F238E27FC236}">
                    <a16:creationId xmlns:a16="http://schemas.microsoft.com/office/drawing/2014/main" id="{151B20D7-46C4-4328-8C06-63790C33F530}"/>
                  </a:ext>
                </a:extLst>
              </p:cNvPr>
              <p:cNvPicPr/>
              <p:nvPr/>
            </p:nvPicPr>
            <p:blipFill>
              <a:blip r:embed="rId20"/>
              <a:stretch>
                <a:fillRect/>
              </a:stretch>
            </p:blipFill>
            <p:spPr>
              <a:xfrm>
                <a:off x="4282714" y="3218246"/>
                <a:ext cx="105840" cy="1269000"/>
              </a:xfrm>
              <a:prstGeom prst="rect">
                <a:avLst/>
              </a:prstGeom>
            </p:spPr>
          </p:pic>
        </mc:Fallback>
      </mc:AlternateContent>
      <p:grpSp>
        <p:nvGrpSpPr>
          <p:cNvPr id="89" name="Group 88">
            <a:extLst>
              <a:ext uri="{FF2B5EF4-FFF2-40B4-BE49-F238E27FC236}">
                <a16:creationId xmlns:a16="http://schemas.microsoft.com/office/drawing/2014/main" id="{A0B6FF2D-0D62-4D07-AEB5-6D57499619C5}"/>
              </a:ext>
            </a:extLst>
          </p:cNvPr>
          <p:cNvGrpSpPr/>
          <p:nvPr/>
        </p:nvGrpSpPr>
        <p:grpSpPr>
          <a:xfrm>
            <a:off x="3933514" y="2554406"/>
            <a:ext cx="291240" cy="619560"/>
            <a:chOff x="3933514" y="2554406"/>
            <a:chExt cx="291240" cy="619560"/>
          </a:xfrm>
        </p:grpSpPr>
        <mc:AlternateContent xmlns:mc="http://schemas.openxmlformats.org/markup-compatibility/2006" xmlns:p14="http://schemas.microsoft.com/office/powerpoint/2010/main">
          <mc:Choice Requires="p14">
            <p:contentPart p14:bwMode="auto" r:id="rId21">
              <p14:nvContentPartPr>
                <p14:cNvPr id="87" name="Ink 86">
                  <a:extLst>
                    <a:ext uri="{FF2B5EF4-FFF2-40B4-BE49-F238E27FC236}">
                      <a16:creationId xmlns:a16="http://schemas.microsoft.com/office/drawing/2014/main" id="{08100222-96EA-407B-B6A6-21B3B360C299}"/>
                    </a:ext>
                  </a:extLst>
                </p14:cNvPr>
                <p14:cNvContentPartPr/>
                <p14:nvPr/>
              </p14:nvContentPartPr>
              <p14:xfrm>
                <a:off x="3964114" y="2702726"/>
                <a:ext cx="223200" cy="471240"/>
              </p14:xfrm>
            </p:contentPart>
          </mc:Choice>
          <mc:Fallback xmlns="">
            <p:pic>
              <p:nvPicPr>
                <p:cNvPr id="87" name="Ink 86">
                  <a:extLst>
                    <a:ext uri="{FF2B5EF4-FFF2-40B4-BE49-F238E27FC236}">
                      <a16:creationId xmlns:a16="http://schemas.microsoft.com/office/drawing/2014/main" id="{08100222-96EA-407B-B6A6-21B3B360C299}"/>
                    </a:ext>
                  </a:extLst>
                </p:cNvPr>
                <p:cNvPicPr/>
                <p:nvPr/>
              </p:nvPicPr>
              <p:blipFill>
                <a:blip r:embed="rId22"/>
                <a:stretch>
                  <a:fillRect/>
                </a:stretch>
              </p:blipFill>
              <p:spPr>
                <a:xfrm>
                  <a:off x="3928474" y="2666726"/>
                  <a:ext cx="2948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8" name="Ink 87">
                  <a:extLst>
                    <a:ext uri="{FF2B5EF4-FFF2-40B4-BE49-F238E27FC236}">
                      <a16:creationId xmlns:a16="http://schemas.microsoft.com/office/drawing/2014/main" id="{A90B6449-07A1-4E7A-BC59-F8F90869EAD3}"/>
                    </a:ext>
                  </a:extLst>
                </p14:cNvPr>
                <p14:cNvContentPartPr/>
                <p14:nvPr/>
              </p14:nvContentPartPr>
              <p14:xfrm>
                <a:off x="3933514" y="2554406"/>
                <a:ext cx="291240" cy="135720"/>
              </p14:xfrm>
            </p:contentPart>
          </mc:Choice>
          <mc:Fallback xmlns="">
            <p:pic>
              <p:nvPicPr>
                <p:cNvPr id="88" name="Ink 87">
                  <a:extLst>
                    <a:ext uri="{FF2B5EF4-FFF2-40B4-BE49-F238E27FC236}">
                      <a16:creationId xmlns:a16="http://schemas.microsoft.com/office/drawing/2014/main" id="{A90B6449-07A1-4E7A-BC59-F8F90869EAD3}"/>
                    </a:ext>
                  </a:extLst>
                </p:cNvPr>
                <p:cNvPicPr/>
                <p:nvPr/>
              </p:nvPicPr>
              <p:blipFill>
                <a:blip r:embed="rId24"/>
                <a:stretch>
                  <a:fillRect/>
                </a:stretch>
              </p:blipFill>
              <p:spPr>
                <a:xfrm>
                  <a:off x="3897874" y="2518406"/>
                  <a:ext cx="362880" cy="207360"/>
                </a:xfrm>
                <a:prstGeom prst="rect">
                  <a:avLst/>
                </a:prstGeom>
              </p:spPr>
            </p:pic>
          </mc:Fallback>
        </mc:AlternateContent>
      </p:grpSp>
      <p:grpSp>
        <p:nvGrpSpPr>
          <p:cNvPr id="97" name="Group 96">
            <a:extLst>
              <a:ext uri="{FF2B5EF4-FFF2-40B4-BE49-F238E27FC236}">
                <a16:creationId xmlns:a16="http://schemas.microsoft.com/office/drawing/2014/main" id="{28FB9C6B-CFCA-43B6-B57E-4D4811808AA5}"/>
              </a:ext>
            </a:extLst>
          </p:cNvPr>
          <p:cNvGrpSpPr/>
          <p:nvPr/>
        </p:nvGrpSpPr>
        <p:grpSpPr>
          <a:xfrm>
            <a:off x="4574314" y="1912886"/>
            <a:ext cx="1802520" cy="1065240"/>
            <a:chOff x="4574314" y="1912886"/>
            <a:chExt cx="1802520" cy="1065240"/>
          </a:xfrm>
        </p:grpSpPr>
        <mc:AlternateContent xmlns:mc="http://schemas.openxmlformats.org/markup-compatibility/2006" xmlns:p14="http://schemas.microsoft.com/office/powerpoint/2010/main">
          <mc:Choice Requires="p14">
            <p:contentPart p14:bwMode="auto" r:id="rId25">
              <p14:nvContentPartPr>
                <p14:cNvPr id="90" name="Ink 89">
                  <a:extLst>
                    <a:ext uri="{FF2B5EF4-FFF2-40B4-BE49-F238E27FC236}">
                      <a16:creationId xmlns:a16="http://schemas.microsoft.com/office/drawing/2014/main" id="{AA8E24E5-CE62-4AAB-8805-784EEE5FDE83}"/>
                    </a:ext>
                  </a:extLst>
                </p14:cNvPr>
                <p14:cNvContentPartPr/>
                <p14:nvPr/>
              </p14:nvContentPartPr>
              <p14:xfrm>
                <a:off x="4574314" y="2616686"/>
                <a:ext cx="195840" cy="361440"/>
              </p14:xfrm>
            </p:contentPart>
          </mc:Choice>
          <mc:Fallback xmlns="">
            <p:pic>
              <p:nvPicPr>
                <p:cNvPr id="90" name="Ink 89">
                  <a:extLst>
                    <a:ext uri="{FF2B5EF4-FFF2-40B4-BE49-F238E27FC236}">
                      <a16:creationId xmlns:a16="http://schemas.microsoft.com/office/drawing/2014/main" id="{AA8E24E5-CE62-4AAB-8805-784EEE5FDE83}"/>
                    </a:ext>
                  </a:extLst>
                </p:cNvPr>
                <p:cNvPicPr/>
                <p:nvPr/>
              </p:nvPicPr>
              <p:blipFill>
                <a:blip r:embed="rId26"/>
                <a:stretch>
                  <a:fillRect/>
                </a:stretch>
              </p:blipFill>
              <p:spPr>
                <a:xfrm>
                  <a:off x="4538314" y="2581046"/>
                  <a:ext cx="2674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1" name="Ink 90">
                  <a:extLst>
                    <a:ext uri="{FF2B5EF4-FFF2-40B4-BE49-F238E27FC236}">
                      <a16:creationId xmlns:a16="http://schemas.microsoft.com/office/drawing/2014/main" id="{2840CA28-8239-46C8-B252-297B49E7FA21}"/>
                    </a:ext>
                  </a:extLst>
                </p14:cNvPr>
                <p14:cNvContentPartPr/>
                <p14:nvPr/>
              </p14:nvContentPartPr>
              <p14:xfrm>
                <a:off x="4867354" y="2585726"/>
                <a:ext cx="164520" cy="241560"/>
              </p14:xfrm>
            </p:contentPart>
          </mc:Choice>
          <mc:Fallback xmlns="">
            <p:pic>
              <p:nvPicPr>
                <p:cNvPr id="91" name="Ink 90">
                  <a:extLst>
                    <a:ext uri="{FF2B5EF4-FFF2-40B4-BE49-F238E27FC236}">
                      <a16:creationId xmlns:a16="http://schemas.microsoft.com/office/drawing/2014/main" id="{2840CA28-8239-46C8-B252-297B49E7FA21}"/>
                    </a:ext>
                  </a:extLst>
                </p:cNvPr>
                <p:cNvPicPr/>
                <p:nvPr/>
              </p:nvPicPr>
              <p:blipFill>
                <a:blip r:embed="rId28"/>
                <a:stretch>
                  <a:fillRect/>
                </a:stretch>
              </p:blipFill>
              <p:spPr>
                <a:xfrm>
                  <a:off x="4831354" y="2550086"/>
                  <a:ext cx="236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 name="Ink 91">
                  <a:extLst>
                    <a:ext uri="{FF2B5EF4-FFF2-40B4-BE49-F238E27FC236}">
                      <a16:creationId xmlns:a16="http://schemas.microsoft.com/office/drawing/2014/main" id="{786C5E84-F325-41AA-8F8E-B16AAEAAD691}"/>
                    </a:ext>
                  </a:extLst>
                </p14:cNvPr>
                <p14:cNvContentPartPr/>
                <p14:nvPr/>
              </p14:nvContentPartPr>
              <p14:xfrm>
                <a:off x="5134834" y="2524886"/>
                <a:ext cx="107280" cy="225360"/>
              </p14:xfrm>
            </p:contentPart>
          </mc:Choice>
          <mc:Fallback xmlns="">
            <p:pic>
              <p:nvPicPr>
                <p:cNvPr id="92" name="Ink 91">
                  <a:extLst>
                    <a:ext uri="{FF2B5EF4-FFF2-40B4-BE49-F238E27FC236}">
                      <a16:creationId xmlns:a16="http://schemas.microsoft.com/office/drawing/2014/main" id="{786C5E84-F325-41AA-8F8E-B16AAEAAD691}"/>
                    </a:ext>
                  </a:extLst>
                </p:cNvPr>
                <p:cNvPicPr/>
                <p:nvPr/>
              </p:nvPicPr>
              <p:blipFill>
                <a:blip r:embed="rId30"/>
                <a:stretch>
                  <a:fillRect/>
                </a:stretch>
              </p:blipFill>
              <p:spPr>
                <a:xfrm>
                  <a:off x="5099194" y="2489246"/>
                  <a:ext cx="178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3" name="Ink 92">
                  <a:extLst>
                    <a:ext uri="{FF2B5EF4-FFF2-40B4-BE49-F238E27FC236}">
                      <a16:creationId xmlns:a16="http://schemas.microsoft.com/office/drawing/2014/main" id="{C2A2943D-AFD3-4539-B96A-A2016CF27F0A}"/>
                    </a:ext>
                  </a:extLst>
                </p14:cNvPr>
                <p14:cNvContentPartPr/>
                <p14:nvPr/>
              </p14:nvContentPartPr>
              <p14:xfrm>
                <a:off x="5377834" y="2492486"/>
                <a:ext cx="89280" cy="142560"/>
              </p14:xfrm>
            </p:contentPart>
          </mc:Choice>
          <mc:Fallback xmlns="">
            <p:pic>
              <p:nvPicPr>
                <p:cNvPr id="93" name="Ink 92">
                  <a:extLst>
                    <a:ext uri="{FF2B5EF4-FFF2-40B4-BE49-F238E27FC236}">
                      <a16:creationId xmlns:a16="http://schemas.microsoft.com/office/drawing/2014/main" id="{C2A2943D-AFD3-4539-B96A-A2016CF27F0A}"/>
                    </a:ext>
                  </a:extLst>
                </p:cNvPr>
                <p:cNvPicPr/>
                <p:nvPr/>
              </p:nvPicPr>
              <p:blipFill>
                <a:blip r:embed="rId32"/>
                <a:stretch>
                  <a:fillRect/>
                </a:stretch>
              </p:blipFill>
              <p:spPr>
                <a:xfrm>
                  <a:off x="5341834" y="2456846"/>
                  <a:ext cx="160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4" name="Ink 93">
                  <a:extLst>
                    <a:ext uri="{FF2B5EF4-FFF2-40B4-BE49-F238E27FC236}">
                      <a16:creationId xmlns:a16="http://schemas.microsoft.com/office/drawing/2014/main" id="{1D835800-F43C-4DF2-8B3B-650E2AE65894}"/>
                    </a:ext>
                  </a:extLst>
                </p14:cNvPr>
                <p14:cNvContentPartPr/>
                <p14:nvPr/>
              </p14:nvContentPartPr>
              <p14:xfrm>
                <a:off x="5562514" y="2352086"/>
                <a:ext cx="173880" cy="189000"/>
              </p14:xfrm>
            </p:contentPart>
          </mc:Choice>
          <mc:Fallback xmlns="">
            <p:pic>
              <p:nvPicPr>
                <p:cNvPr id="94" name="Ink 93">
                  <a:extLst>
                    <a:ext uri="{FF2B5EF4-FFF2-40B4-BE49-F238E27FC236}">
                      <a16:creationId xmlns:a16="http://schemas.microsoft.com/office/drawing/2014/main" id="{1D835800-F43C-4DF2-8B3B-650E2AE65894}"/>
                    </a:ext>
                  </a:extLst>
                </p:cNvPr>
                <p:cNvPicPr/>
                <p:nvPr/>
              </p:nvPicPr>
              <p:blipFill>
                <a:blip r:embed="rId34"/>
                <a:stretch>
                  <a:fillRect/>
                </a:stretch>
              </p:blipFill>
              <p:spPr>
                <a:xfrm>
                  <a:off x="5526514" y="2316446"/>
                  <a:ext cx="2455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5" name="Ink 94">
                  <a:extLst>
                    <a:ext uri="{FF2B5EF4-FFF2-40B4-BE49-F238E27FC236}">
                      <a16:creationId xmlns:a16="http://schemas.microsoft.com/office/drawing/2014/main" id="{59B293ED-7D26-4825-BA36-10654E2758F1}"/>
                    </a:ext>
                  </a:extLst>
                </p14:cNvPr>
                <p14:cNvContentPartPr/>
                <p14:nvPr/>
              </p14:nvContentPartPr>
              <p14:xfrm>
                <a:off x="5838994" y="1912886"/>
                <a:ext cx="308520" cy="549000"/>
              </p14:xfrm>
            </p:contentPart>
          </mc:Choice>
          <mc:Fallback xmlns="">
            <p:pic>
              <p:nvPicPr>
                <p:cNvPr id="95" name="Ink 94">
                  <a:extLst>
                    <a:ext uri="{FF2B5EF4-FFF2-40B4-BE49-F238E27FC236}">
                      <a16:creationId xmlns:a16="http://schemas.microsoft.com/office/drawing/2014/main" id="{59B293ED-7D26-4825-BA36-10654E2758F1}"/>
                    </a:ext>
                  </a:extLst>
                </p:cNvPr>
                <p:cNvPicPr/>
                <p:nvPr/>
              </p:nvPicPr>
              <p:blipFill>
                <a:blip r:embed="rId36"/>
                <a:stretch>
                  <a:fillRect/>
                </a:stretch>
              </p:blipFill>
              <p:spPr>
                <a:xfrm>
                  <a:off x="5802994" y="1876886"/>
                  <a:ext cx="3801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6" name="Ink 95">
                  <a:extLst>
                    <a:ext uri="{FF2B5EF4-FFF2-40B4-BE49-F238E27FC236}">
                      <a16:creationId xmlns:a16="http://schemas.microsoft.com/office/drawing/2014/main" id="{DDC905A8-17F7-4741-9ED5-7FF472F9B21C}"/>
                    </a:ext>
                  </a:extLst>
                </p14:cNvPr>
                <p14:cNvContentPartPr/>
                <p14:nvPr/>
              </p14:nvContentPartPr>
              <p14:xfrm>
                <a:off x="6260194" y="1960046"/>
                <a:ext cx="116640" cy="371520"/>
              </p14:xfrm>
            </p:contentPart>
          </mc:Choice>
          <mc:Fallback xmlns="">
            <p:pic>
              <p:nvPicPr>
                <p:cNvPr id="96" name="Ink 95">
                  <a:extLst>
                    <a:ext uri="{FF2B5EF4-FFF2-40B4-BE49-F238E27FC236}">
                      <a16:creationId xmlns:a16="http://schemas.microsoft.com/office/drawing/2014/main" id="{DDC905A8-17F7-4741-9ED5-7FF472F9B21C}"/>
                    </a:ext>
                  </a:extLst>
                </p:cNvPr>
                <p:cNvPicPr/>
                <p:nvPr/>
              </p:nvPicPr>
              <p:blipFill>
                <a:blip r:embed="rId38"/>
                <a:stretch>
                  <a:fillRect/>
                </a:stretch>
              </p:blipFill>
              <p:spPr>
                <a:xfrm>
                  <a:off x="6224554" y="1924406"/>
                  <a:ext cx="188280" cy="443160"/>
                </a:xfrm>
                <a:prstGeom prst="rect">
                  <a:avLst/>
                </a:prstGeom>
              </p:spPr>
            </p:pic>
          </mc:Fallback>
        </mc:AlternateContent>
      </p:grpSp>
      <p:grpSp>
        <p:nvGrpSpPr>
          <p:cNvPr id="100" name="Group 99">
            <a:extLst>
              <a:ext uri="{FF2B5EF4-FFF2-40B4-BE49-F238E27FC236}">
                <a16:creationId xmlns:a16="http://schemas.microsoft.com/office/drawing/2014/main" id="{0E854DDF-65F7-44AF-90B2-F3E7BC93A999}"/>
              </a:ext>
            </a:extLst>
          </p:cNvPr>
          <p:cNvGrpSpPr/>
          <p:nvPr/>
        </p:nvGrpSpPr>
        <p:grpSpPr>
          <a:xfrm>
            <a:off x="3982834" y="4644926"/>
            <a:ext cx="418680" cy="417240"/>
            <a:chOff x="3982834" y="4644926"/>
            <a:chExt cx="418680" cy="417240"/>
          </a:xfrm>
        </p:grpSpPr>
        <mc:AlternateContent xmlns:mc="http://schemas.openxmlformats.org/markup-compatibility/2006" xmlns:p14="http://schemas.microsoft.com/office/powerpoint/2010/main">
          <mc:Choice Requires="p14">
            <p:contentPart p14:bwMode="auto" r:id="rId39">
              <p14:nvContentPartPr>
                <p14:cNvPr id="98" name="Ink 97">
                  <a:extLst>
                    <a:ext uri="{FF2B5EF4-FFF2-40B4-BE49-F238E27FC236}">
                      <a16:creationId xmlns:a16="http://schemas.microsoft.com/office/drawing/2014/main" id="{CFF977C1-6E26-467E-B765-DE6D4151A64A}"/>
                    </a:ext>
                  </a:extLst>
                </p14:cNvPr>
                <p14:cNvContentPartPr/>
                <p14:nvPr/>
              </p14:nvContentPartPr>
              <p14:xfrm>
                <a:off x="3982834" y="4668326"/>
                <a:ext cx="18720" cy="361080"/>
              </p14:xfrm>
            </p:contentPart>
          </mc:Choice>
          <mc:Fallback xmlns="">
            <p:pic>
              <p:nvPicPr>
                <p:cNvPr id="98" name="Ink 97">
                  <a:extLst>
                    <a:ext uri="{FF2B5EF4-FFF2-40B4-BE49-F238E27FC236}">
                      <a16:creationId xmlns:a16="http://schemas.microsoft.com/office/drawing/2014/main" id="{CFF977C1-6E26-467E-B765-DE6D4151A64A}"/>
                    </a:ext>
                  </a:extLst>
                </p:cNvPr>
                <p:cNvPicPr/>
                <p:nvPr/>
              </p:nvPicPr>
              <p:blipFill>
                <a:blip r:embed="rId40"/>
                <a:stretch>
                  <a:fillRect/>
                </a:stretch>
              </p:blipFill>
              <p:spPr>
                <a:xfrm>
                  <a:off x="3946834" y="4632686"/>
                  <a:ext cx="903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Ink 98">
                  <a:extLst>
                    <a:ext uri="{FF2B5EF4-FFF2-40B4-BE49-F238E27FC236}">
                      <a16:creationId xmlns:a16="http://schemas.microsoft.com/office/drawing/2014/main" id="{CC9AA59C-C3CA-49FE-9960-93B4FAF96DE1}"/>
                    </a:ext>
                  </a:extLst>
                </p14:cNvPr>
                <p14:cNvContentPartPr/>
                <p14:nvPr/>
              </p14:nvContentPartPr>
              <p14:xfrm>
                <a:off x="4164274" y="4644926"/>
                <a:ext cx="237240" cy="417240"/>
              </p14:xfrm>
            </p:contentPart>
          </mc:Choice>
          <mc:Fallback xmlns="">
            <p:pic>
              <p:nvPicPr>
                <p:cNvPr id="99" name="Ink 98">
                  <a:extLst>
                    <a:ext uri="{FF2B5EF4-FFF2-40B4-BE49-F238E27FC236}">
                      <a16:creationId xmlns:a16="http://schemas.microsoft.com/office/drawing/2014/main" id="{CC9AA59C-C3CA-49FE-9960-93B4FAF96DE1}"/>
                    </a:ext>
                  </a:extLst>
                </p:cNvPr>
                <p:cNvPicPr/>
                <p:nvPr/>
              </p:nvPicPr>
              <p:blipFill>
                <a:blip r:embed="rId42"/>
                <a:stretch>
                  <a:fillRect/>
                </a:stretch>
              </p:blipFill>
              <p:spPr>
                <a:xfrm>
                  <a:off x="4128274" y="4609286"/>
                  <a:ext cx="308880" cy="488880"/>
                </a:xfrm>
                <a:prstGeom prst="rect">
                  <a:avLst/>
                </a:prstGeom>
              </p:spPr>
            </p:pic>
          </mc:Fallback>
        </mc:AlternateContent>
      </p:grpSp>
      <p:grpSp>
        <p:nvGrpSpPr>
          <p:cNvPr id="105" name="Group 104">
            <a:extLst>
              <a:ext uri="{FF2B5EF4-FFF2-40B4-BE49-F238E27FC236}">
                <a16:creationId xmlns:a16="http://schemas.microsoft.com/office/drawing/2014/main" id="{3A0E4631-719D-48B7-960E-3009BE9CF431}"/>
              </a:ext>
            </a:extLst>
          </p:cNvPr>
          <p:cNvGrpSpPr/>
          <p:nvPr/>
        </p:nvGrpSpPr>
        <p:grpSpPr>
          <a:xfrm>
            <a:off x="4875634" y="4566446"/>
            <a:ext cx="889920" cy="525600"/>
            <a:chOff x="4875634" y="4566446"/>
            <a:chExt cx="889920" cy="525600"/>
          </a:xfrm>
        </p:grpSpPr>
        <mc:AlternateContent xmlns:mc="http://schemas.openxmlformats.org/markup-compatibility/2006" xmlns:p14="http://schemas.microsoft.com/office/powerpoint/2010/main">
          <mc:Choice Requires="p14">
            <p:contentPart p14:bwMode="auto" r:id="rId43">
              <p14:nvContentPartPr>
                <p14:cNvPr id="101" name="Ink 100">
                  <a:extLst>
                    <a:ext uri="{FF2B5EF4-FFF2-40B4-BE49-F238E27FC236}">
                      <a16:creationId xmlns:a16="http://schemas.microsoft.com/office/drawing/2014/main" id="{C26CBC04-AE41-4347-A312-44E26A6B4C77}"/>
                    </a:ext>
                  </a:extLst>
                </p14:cNvPr>
                <p14:cNvContentPartPr/>
                <p14:nvPr/>
              </p14:nvContentPartPr>
              <p14:xfrm>
                <a:off x="4875634" y="4773806"/>
                <a:ext cx="185040" cy="222480"/>
              </p14:xfrm>
            </p:contentPart>
          </mc:Choice>
          <mc:Fallback xmlns="">
            <p:pic>
              <p:nvPicPr>
                <p:cNvPr id="101" name="Ink 100">
                  <a:extLst>
                    <a:ext uri="{FF2B5EF4-FFF2-40B4-BE49-F238E27FC236}">
                      <a16:creationId xmlns:a16="http://schemas.microsoft.com/office/drawing/2014/main" id="{C26CBC04-AE41-4347-A312-44E26A6B4C77}"/>
                    </a:ext>
                  </a:extLst>
                </p:cNvPr>
                <p:cNvPicPr/>
                <p:nvPr/>
              </p:nvPicPr>
              <p:blipFill>
                <a:blip r:embed="rId44"/>
                <a:stretch>
                  <a:fillRect/>
                </a:stretch>
              </p:blipFill>
              <p:spPr>
                <a:xfrm>
                  <a:off x="4839634" y="4737806"/>
                  <a:ext cx="256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25300C80-AD5C-40A7-B56F-7167D6DC4AF6}"/>
                    </a:ext>
                  </a:extLst>
                </p14:cNvPr>
                <p14:cNvContentPartPr/>
                <p14:nvPr/>
              </p14:nvContentPartPr>
              <p14:xfrm>
                <a:off x="5211154" y="4637726"/>
                <a:ext cx="182160" cy="454320"/>
              </p14:xfrm>
            </p:contentPart>
          </mc:Choice>
          <mc:Fallback xmlns="">
            <p:pic>
              <p:nvPicPr>
                <p:cNvPr id="102" name="Ink 101">
                  <a:extLst>
                    <a:ext uri="{FF2B5EF4-FFF2-40B4-BE49-F238E27FC236}">
                      <a16:creationId xmlns:a16="http://schemas.microsoft.com/office/drawing/2014/main" id="{25300C80-AD5C-40A7-B56F-7167D6DC4AF6}"/>
                    </a:ext>
                  </a:extLst>
                </p:cNvPr>
                <p:cNvPicPr/>
                <p:nvPr/>
              </p:nvPicPr>
              <p:blipFill>
                <a:blip r:embed="rId46"/>
                <a:stretch>
                  <a:fillRect/>
                </a:stretch>
              </p:blipFill>
              <p:spPr>
                <a:xfrm>
                  <a:off x="5175514" y="4601726"/>
                  <a:ext cx="253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4" name="Ink 103">
                  <a:extLst>
                    <a:ext uri="{FF2B5EF4-FFF2-40B4-BE49-F238E27FC236}">
                      <a16:creationId xmlns:a16="http://schemas.microsoft.com/office/drawing/2014/main" id="{E429CBD9-4D6D-4F54-AEBA-A2660ED376A5}"/>
                    </a:ext>
                  </a:extLst>
                </p14:cNvPr>
                <p14:cNvContentPartPr/>
                <p14:nvPr/>
              </p14:nvContentPartPr>
              <p14:xfrm>
                <a:off x="5583754" y="4566446"/>
                <a:ext cx="181800" cy="349560"/>
              </p14:xfrm>
            </p:contentPart>
          </mc:Choice>
          <mc:Fallback xmlns="">
            <p:pic>
              <p:nvPicPr>
                <p:cNvPr id="104" name="Ink 103">
                  <a:extLst>
                    <a:ext uri="{FF2B5EF4-FFF2-40B4-BE49-F238E27FC236}">
                      <a16:creationId xmlns:a16="http://schemas.microsoft.com/office/drawing/2014/main" id="{E429CBD9-4D6D-4F54-AEBA-A2660ED376A5}"/>
                    </a:ext>
                  </a:extLst>
                </p:cNvPr>
                <p:cNvPicPr/>
                <p:nvPr/>
              </p:nvPicPr>
              <p:blipFill>
                <a:blip r:embed="rId48"/>
                <a:stretch>
                  <a:fillRect/>
                </a:stretch>
              </p:blipFill>
              <p:spPr>
                <a:xfrm>
                  <a:off x="5547754" y="4530446"/>
                  <a:ext cx="25344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B0574EE0-21B7-4EC6-AA46-3886A82EC526}"/>
                  </a:ext>
                </a:extLst>
              </p14:cNvPr>
              <p14:cNvContentPartPr/>
              <p14:nvPr/>
            </p14:nvContentPartPr>
            <p14:xfrm>
              <a:off x="11482354" y="3154526"/>
              <a:ext cx="94680" cy="1665360"/>
            </p14:xfrm>
          </p:contentPart>
        </mc:Choice>
        <mc:Fallback xmlns="">
          <p:pic>
            <p:nvPicPr>
              <p:cNvPr id="106" name="Ink 105">
                <a:extLst>
                  <a:ext uri="{FF2B5EF4-FFF2-40B4-BE49-F238E27FC236}">
                    <a16:creationId xmlns:a16="http://schemas.microsoft.com/office/drawing/2014/main" id="{B0574EE0-21B7-4EC6-AA46-3886A82EC526}"/>
                  </a:ext>
                </a:extLst>
              </p:cNvPr>
              <p:cNvPicPr/>
              <p:nvPr/>
            </p:nvPicPr>
            <p:blipFill>
              <a:blip r:embed="rId50"/>
              <a:stretch>
                <a:fillRect/>
              </a:stretch>
            </p:blipFill>
            <p:spPr>
              <a:xfrm>
                <a:off x="11446714" y="3118526"/>
                <a:ext cx="166320" cy="173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7" name="Ink 106">
                <a:extLst>
                  <a:ext uri="{FF2B5EF4-FFF2-40B4-BE49-F238E27FC236}">
                    <a16:creationId xmlns:a16="http://schemas.microsoft.com/office/drawing/2014/main" id="{D2F22A2D-34D4-42EA-9152-10863379E898}"/>
                  </a:ext>
                </a:extLst>
              </p14:cNvPr>
              <p14:cNvContentPartPr/>
              <p14:nvPr/>
            </p14:nvContentPartPr>
            <p14:xfrm>
              <a:off x="423874" y="2869406"/>
              <a:ext cx="3471480" cy="592920"/>
            </p14:xfrm>
          </p:contentPart>
        </mc:Choice>
        <mc:Fallback xmlns="">
          <p:pic>
            <p:nvPicPr>
              <p:cNvPr id="107" name="Ink 106">
                <a:extLst>
                  <a:ext uri="{FF2B5EF4-FFF2-40B4-BE49-F238E27FC236}">
                    <a16:creationId xmlns:a16="http://schemas.microsoft.com/office/drawing/2014/main" id="{D2F22A2D-34D4-42EA-9152-10863379E898}"/>
                  </a:ext>
                </a:extLst>
              </p:cNvPr>
              <p:cNvPicPr/>
              <p:nvPr/>
            </p:nvPicPr>
            <p:blipFill>
              <a:blip r:embed="rId52"/>
              <a:stretch>
                <a:fillRect/>
              </a:stretch>
            </p:blipFill>
            <p:spPr>
              <a:xfrm>
                <a:off x="387874" y="2833766"/>
                <a:ext cx="3543120" cy="664560"/>
              </a:xfrm>
              <a:prstGeom prst="rect">
                <a:avLst/>
              </a:prstGeom>
            </p:spPr>
          </p:pic>
        </mc:Fallback>
      </mc:AlternateContent>
      <p:grpSp>
        <p:nvGrpSpPr>
          <p:cNvPr id="127" name="Group 126">
            <a:extLst>
              <a:ext uri="{FF2B5EF4-FFF2-40B4-BE49-F238E27FC236}">
                <a16:creationId xmlns:a16="http://schemas.microsoft.com/office/drawing/2014/main" id="{637A2FE9-D287-42DD-B53D-9BCC934235D1}"/>
              </a:ext>
            </a:extLst>
          </p:cNvPr>
          <p:cNvGrpSpPr/>
          <p:nvPr/>
        </p:nvGrpSpPr>
        <p:grpSpPr>
          <a:xfrm>
            <a:off x="1230994" y="1697966"/>
            <a:ext cx="1995840" cy="1168560"/>
            <a:chOff x="1230994" y="1697966"/>
            <a:chExt cx="1995840" cy="1168560"/>
          </a:xfrm>
        </p:grpSpPr>
        <mc:AlternateContent xmlns:mc="http://schemas.openxmlformats.org/markup-compatibility/2006" xmlns:p14="http://schemas.microsoft.com/office/powerpoint/2010/main">
          <mc:Choice Requires="p14">
            <p:contentPart p14:bwMode="auto" r:id="rId53">
              <p14:nvContentPartPr>
                <p14:cNvPr id="108" name="Ink 107">
                  <a:extLst>
                    <a:ext uri="{FF2B5EF4-FFF2-40B4-BE49-F238E27FC236}">
                      <a16:creationId xmlns:a16="http://schemas.microsoft.com/office/drawing/2014/main" id="{EC4B0A86-F97E-402B-8B7A-AB5CE94E9545}"/>
                    </a:ext>
                  </a:extLst>
                </p14:cNvPr>
                <p14:cNvContentPartPr/>
                <p14:nvPr/>
              </p14:nvContentPartPr>
              <p14:xfrm>
                <a:off x="1286794" y="2060126"/>
                <a:ext cx="69480" cy="291960"/>
              </p14:xfrm>
            </p:contentPart>
          </mc:Choice>
          <mc:Fallback xmlns="">
            <p:pic>
              <p:nvPicPr>
                <p:cNvPr id="108" name="Ink 107">
                  <a:extLst>
                    <a:ext uri="{FF2B5EF4-FFF2-40B4-BE49-F238E27FC236}">
                      <a16:creationId xmlns:a16="http://schemas.microsoft.com/office/drawing/2014/main" id="{EC4B0A86-F97E-402B-8B7A-AB5CE94E9545}"/>
                    </a:ext>
                  </a:extLst>
                </p:cNvPr>
                <p:cNvPicPr/>
                <p:nvPr/>
              </p:nvPicPr>
              <p:blipFill>
                <a:blip r:embed="rId54"/>
                <a:stretch>
                  <a:fillRect/>
                </a:stretch>
              </p:blipFill>
              <p:spPr>
                <a:xfrm>
                  <a:off x="1250794" y="2024126"/>
                  <a:ext cx="1411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9" name="Ink 108">
                  <a:extLst>
                    <a:ext uri="{FF2B5EF4-FFF2-40B4-BE49-F238E27FC236}">
                      <a16:creationId xmlns:a16="http://schemas.microsoft.com/office/drawing/2014/main" id="{CEEFDBE6-A7EE-4F69-8BCD-BB97453BDC0F}"/>
                    </a:ext>
                  </a:extLst>
                </p14:cNvPr>
                <p14:cNvContentPartPr/>
                <p14:nvPr/>
              </p14:nvContentPartPr>
              <p14:xfrm>
                <a:off x="1282114" y="1969406"/>
                <a:ext cx="247680" cy="366480"/>
              </p14:xfrm>
            </p:contentPart>
          </mc:Choice>
          <mc:Fallback xmlns="">
            <p:pic>
              <p:nvPicPr>
                <p:cNvPr id="109" name="Ink 108">
                  <a:extLst>
                    <a:ext uri="{FF2B5EF4-FFF2-40B4-BE49-F238E27FC236}">
                      <a16:creationId xmlns:a16="http://schemas.microsoft.com/office/drawing/2014/main" id="{CEEFDBE6-A7EE-4F69-8BCD-BB97453BDC0F}"/>
                    </a:ext>
                  </a:extLst>
                </p:cNvPr>
                <p:cNvPicPr/>
                <p:nvPr/>
              </p:nvPicPr>
              <p:blipFill>
                <a:blip r:embed="rId56"/>
                <a:stretch>
                  <a:fillRect/>
                </a:stretch>
              </p:blipFill>
              <p:spPr>
                <a:xfrm>
                  <a:off x="1246114" y="1933766"/>
                  <a:ext cx="3193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0" name="Ink 109">
                  <a:extLst>
                    <a:ext uri="{FF2B5EF4-FFF2-40B4-BE49-F238E27FC236}">
                      <a16:creationId xmlns:a16="http://schemas.microsoft.com/office/drawing/2014/main" id="{C86DDBF5-46E9-40F0-8DCD-7AE1546BC281}"/>
                    </a:ext>
                  </a:extLst>
                </p14:cNvPr>
                <p14:cNvContentPartPr/>
                <p14:nvPr/>
              </p14:nvContentPartPr>
              <p14:xfrm>
                <a:off x="1643194" y="1762406"/>
                <a:ext cx="357480" cy="507240"/>
              </p14:xfrm>
            </p:contentPart>
          </mc:Choice>
          <mc:Fallback xmlns="">
            <p:pic>
              <p:nvPicPr>
                <p:cNvPr id="110" name="Ink 109">
                  <a:extLst>
                    <a:ext uri="{FF2B5EF4-FFF2-40B4-BE49-F238E27FC236}">
                      <a16:creationId xmlns:a16="http://schemas.microsoft.com/office/drawing/2014/main" id="{C86DDBF5-46E9-40F0-8DCD-7AE1546BC281}"/>
                    </a:ext>
                  </a:extLst>
                </p:cNvPr>
                <p:cNvPicPr/>
                <p:nvPr/>
              </p:nvPicPr>
              <p:blipFill>
                <a:blip r:embed="rId58"/>
                <a:stretch>
                  <a:fillRect/>
                </a:stretch>
              </p:blipFill>
              <p:spPr>
                <a:xfrm>
                  <a:off x="1607554" y="1726406"/>
                  <a:ext cx="42912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1" name="Ink 110">
                  <a:extLst>
                    <a:ext uri="{FF2B5EF4-FFF2-40B4-BE49-F238E27FC236}">
                      <a16:creationId xmlns:a16="http://schemas.microsoft.com/office/drawing/2014/main" id="{9541B330-85D0-4FAE-83DB-04F8122D01B4}"/>
                    </a:ext>
                  </a:extLst>
                </p14:cNvPr>
                <p14:cNvContentPartPr/>
                <p14:nvPr/>
              </p14:nvContentPartPr>
              <p14:xfrm>
                <a:off x="1729954" y="1859606"/>
                <a:ext cx="270720" cy="118800"/>
              </p14:xfrm>
            </p:contentPart>
          </mc:Choice>
          <mc:Fallback xmlns="">
            <p:pic>
              <p:nvPicPr>
                <p:cNvPr id="111" name="Ink 110">
                  <a:extLst>
                    <a:ext uri="{FF2B5EF4-FFF2-40B4-BE49-F238E27FC236}">
                      <a16:creationId xmlns:a16="http://schemas.microsoft.com/office/drawing/2014/main" id="{9541B330-85D0-4FAE-83DB-04F8122D01B4}"/>
                    </a:ext>
                  </a:extLst>
                </p:cNvPr>
                <p:cNvPicPr/>
                <p:nvPr/>
              </p:nvPicPr>
              <p:blipFill>
                <a:blip r:embed="rId60"/>
                <a:stretch>
                  <a:fillRect/>
                </a:stretch>
              </p:blipFill>
              <p:spPr>
                <a:xfrm>
                  <a:off x="1694314" y="1823966"/>
                  <a:ext cx="342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2" name="Ink 111">
                  <a:extLst>
                    <a:ext uri="{FF2B5EF4-FFF2-40B4-BE49-F238E27FC236}">
                      <a16:creationId xmlns:a16="http://schemas.microsoft.com/office/drawing/2014/main" id="{08638C9D-0A7B-4951-8CBB-A702AAF01972}"/>
                    </a:ext>
                  </a:extLst>
                </p14:cNvPr>
                <p14:cNvContentPartPr/>
                <p14:nvPr/>
              </p14:nvContentPartPr>
              <p14:xfrm>
                <a:off x="2099674" y="1915766"/>
                <a:ext cx="297360" cy="203400"/>
              </p14:xfrm>
            </p:contentPart>
          </mc:Choice>
          <mc:Fallback xmlns="">
            <p:pic>
              <p:nvPicPr>
                <p:cNvPr id="112" name="Ink 111">
                  <a:extLst>
                    <a:ext uri="{FF2B5EF4-FFF2-40B4-BE49-F238E27FC236}">
                      <a16:creationId xmlns:a16="http://schemas.microsoft.com/office/drawing/2014/main" id="{08638C9D-0A7B-4951-8CBB-A702AAF01972}"/>
                    </a:ext>
                  </a:extLst>
                </p:cNvPr>
                <p:cNvPicPr/>
                <p:nvPr/>
              </p:nvPicPr>
              <p:blipFill>
                <a:blip r:embed="rId62"/>
                <a:stretch>
                  <a:fillRect/>
                </a:stretch>
              </p:blipFill>
              <p:spPr>
                <a:xfrm>
                  <a:off x="2064034" y="1880126"/>
                  <a:ext cx="369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3" name="Ink 112">
                  <a:extLst>
                    <a:ext uri="{FF2B5EF4-FFF2-40B4-BE49-F238E27FC236}">
                      <a16:creationId xmlns:a16="http://schemas.microsoft.com/office/drawing/2014/main" id="{6D687E11-BBA0-4A81-9A4B-90CD7A727A4F}"/>
                    </a:ext>
                  </a:extLst>
                </p14:cNvPr>
                <p14:cNvContentPartPr/>
                <p14:nvPr/>
              </p14:nvContentPartPr>
              <p14:xfrm>
                <a:off x="1230994" y="2532086"/>
                <a:ext cx="317880" cy="334440"/>
              </p14:xfrm>
            </p:contentPart>
          </mc:Choice>
          <mc:Fallback xmlns="">
            <p:pic>
              <p:nvPicPr>
                <p:cNvPr id="113" name="Ink 112">
                  <a:extLst>
                    <a:ext uri="{FF2B5EF4-FFF2-40B4-BE49-F238E27FC236}">
                      <a16:creationId xmlns:a16="http://schemas.microsoft.com/office/drawing/2014/main" id="{6D687E11-BBA0-4A81-9A4B-90CD7A727A4F}"/>
                    </a:ext>
                  </a:extLst>
                </p:cNvPr>
                <p:cNvPicPr/>
                <p:nvPr/>
              </p:nvPicPr>
              <p:blipFill>
                <a:blip r:embed="rId64"/>
                <a:stretch>
                  <a:fillRect/>
                </a:stretch>
              </p:blipFill>
              <p:spPr>
                <a:xfrm>
                  <a:off x="1194994" y="2496086"/>
                  <a:ext cx="3895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3">
                  <a:extLst>
                    <a:ext uri="{FF2B5EF4-FFF2-40B4-BE49-F238E27FC236}">
                      <a16:creationId xmlns:a16="http://schemas.microsoft.com/office/drawing/2014/main" id="{474E79A3-8C2D-4274-B630-230AFE984A13}"/>
                    </a:ext>
                  </a:extLst>
                </p14:cNvPr>
                <p14:cNvContentPartPr/>
                <p14:nvPr/>
              </p14:nvContentPartPr>
              <p14:xfrm>
                <a:off x="1634914" y="2601206"/>
                <a:ext cx="126720" cy="196920"/>
              </p14:xfrm>
            </p:contentPart>
          </mc:Choice>
          <mc:Fallback xmlns="">
            <p:pic>
              <p:nvPicPr>
                <p:cNvPr id="114" name="Ink 113">
                  <a:extLst>
                    <a:ext uri="{FF2B5EF4-FFF2-40B4-BE49-F238E27FC236}">
                      <a16:creationId xmlns:a16="http://schemas.microsoft.com/office/drawing/2014/main" id="{474E79A3-8C2D-4274-B630-230AFE984A13}"/>
                    </a:ext>
                  </a:extLst>
                </p:cNvPr>
                <p:cNvPicPr/>
                <p:nvPr/>
              </p:nvPicPr>
              <p:blipFill>
                <a:blip r:embed="rId66"/>
                <a:stretch>
                  <a:fillRect/>
                </a:stretch>
              </p:blipFill>
              <p:spPr>
                <a:xfrm>
                  <a:off x="1598914" y="2565566"/>
                  <a:ext cx="1983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5" name="Ink 114">
                  <a:extLst>
                    <a:ext uri="{FF2B5EF4-FFF2-40B4-BE49-F238E27FC236}">
                      <a16:creationId xmlns:a16="http://schemas.microsoft.com/office/drawing/2014/main" id="{4E97C573-7D52-4558-8594-20613BBF1952}"/>
                    </a:ext>
                  </a:extLst>
                </p14:cNvPr>
                <p14:cNvContentPartPr/>
                <p14:nvPr/>
              </p14:nvContentPartPr>
              <p14:xfrm>
                <a:off x="1828234" y="2513726"/>
                <a:ext cx="185040" cy="194040"/>
              </p14:xfrm>
            </p:contentPart>
          </mc:Choice>
          <mc:Fallback xmlns="">
            <p:pic>
              <p:nvPicPr>
                <p:cNvPr id="115" name="Ink 114">
                  <a:extLst>
                    <a:ext uri="{FF2B5EF4-FFF2-40B4-BE49-F238E27FC236}">
                      <a16:creationId xmlns:a16="http://schemas.microsoft.com/office/drawing/2014/main" id="{4E97C573-7D52-4558-8594-20613BBF1952}"/>
                    </a:ext>
                  </a:extLst>
                </p:cNvPr>
                <p:cNvPicPr/>
                <p:nvPr/>
              </p:nvPicPr>
              <p:blipFill>
                <a:blip r:embed="rId68"/>
                <a:stretch>
                  <a:fillRect/>
                </a:stretch>
              </p:blipFill>
              <p:spPr>
                <a:xfrm>
                  <a:off x="1792234" y="2478086"/>
                  <a:ext cx="2566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6" name="Ink 115">
                  <a:extLst>
                    <a:ext uri="{FF2B5EF4-FFF2-40B4-BE49-F238E27FC236}">
                      <a16:creationId xmlns:a16="http://schemas.microsoft.com/office/drawing/2014/main" id="{176EA84A-B924-4478-B47F-45D032098F6E}"/>
                    </a:ext>
                  </a:extLst>
                </p14:cNvPr>
                <p14:cNvContentPartPr/>
                <p14:nvPr/>
              </p14:nvContentPartPr>
              <p14:xfrm>
                <a:off x="2112994" y="2374046"/>
                <a:ext cx="66600" cy="222840"/>
              </p14:xfrm>
            </p:contentPart>
          </mc:Choice>
          <mc:Fallback xmlns="">
            <p:pic>
              <p:nvPicPr>
                <p:cNvPr id="116" name="Ink 115">
                  <a:extLst>
                    <a:ext uri="{FF2B5EF4-FFF2-40B4-BE49-F238E27FC236}">
                      <a16:creationId xmlns:a16="http://schemas.microsoft.com/office/drawing/2014/main" id="{176EA84A-B924-4478-B47F-45D032098F6E}"/>
                    </a:ext>
                  </a:extLst>
                </p:cNvPr>
                <p:cNvPicPr/>
                <p:nvPr/>
              </p:nvPicPr>
              <p:blipFill>
                <a:blip r:embed="rId70"/>
                <a:stretch>
                  <a:fillRect/>
                </a:stretch>
              </p:blipFill>
              <p:spPr>
                <a:xfrm>
                  <a:off x="2077354" y="2338046"/>
                  <a:ext cx="1382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7" name="Ink 116">
                  <a:extLst>
                    <a:ext uri="{FF2B5EF4-FFF2-40B4-BE49-F238E27FC236}">
                      <a16:creationId xmlns:a16="http://schemas.microsoft.com/office/drawing/2014/main" id="{5931E8EE-6E0A-4ACD-A407-1387661A497F}"/>
                    </a:ext>
                  </a:extLst>
                </p14:cNvPr>
                <p14:cNvContentPartPr/>
                <p14:nvPr/>
              </p14:nvContentPartPr>
              <p14:xfrm>
                <a:off x="2233594" y="2227166"/>
                <a:ext cx="17640" cy="50760"/>
              </p14:xfrm>
            </p:contentPart>
          </mc:Choice>
          <mc:Fallback xmlns="">
            <p:pic>
              <p:nvPicPr>
                <p:cNvPr id="117" name="Ink 116">
                  <a:extLst>
                    <a:ext uri="{FF2B5EF4-FFF2-40B4-BE49-F238E27FC236}">
                      <a16:creationId xmlns:a16="http://schemas.microsoft.com/office/drawing/2014/main" id="{5931E8EE-6E0A-4ACD-A407-1387661A497F}"/>
                    </a:ext>
                  </a:extLst>
                </p:cNvPr>
                <p:cNvPicPr/>
                <p:nvPr/>
              </p:nvPicPr>
              <p:blipFill>
                <a:blip r:embed="rId72"/>
                <a:stretch>
                  <a:fillRect/>
                </a:stretch>
              </p:blipFill>
              <p:spPr>
                <a:xfrm>
                  <a:off x="2197594" y="2191166"/>
                  <a:ext cx="89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8" name="Ink 117">
                  <a:extLst>
                    <a:ext uri="{FF2B5EF4-FFF2-40B4-BE49-F238E27FC236}">
                      <a16:creationId xmlns:a16="http://schemas.microsoft.com/office/drawing/2014/main" id="{6BFADC09-350B-4F88-A20E-F443A246C353}"/>
                    </a:ext>
                  </a:extLst>
                </p14:cNvPr>
                <p14:cNvContentPartPr/>
                <p14:nvPr/>
              </p14:nvContentPartPr>
              <p14:xfrm>
                <a:off x="2327194" y="2450006"/>
                <a:ext cx="8640" cy="70200"/>
              </p14:xfrm>
            </p:contentPart>
          </mc:Choice>
          <mc:Fallback xmlns="">
            <p:pic>
              <p:nvPicPr>
                <p:cNvPr id="118" name="Ink 117">
                  <a:extLst>
                    <a:ext uri="{FF2B5EF4-FFF2-40B4-BE49-F238E27FC236}">
                      <a16:creationId xmlns:a16="http://schemas.microsoft.com/office/drawing/2014/main" id="{6BFADC09-350B-4F88-A20E-F443A246C353}"/>
                    </a:ext>
                  </a:extLst>
                </p:cNvPr>
                <p:cNvPicPr/>
                <p:nvPr/>
              </p:nvPicPr>
              <p:blipFill>
                <a:blip r:embed="rId74"/>
                <a:stretch>
                  <a:fillRect/>
                </a:stretch>
              </p:blipFill>
              <p:spPr>
                <a:xfrm>
                  <a:off x="2291194" y="2414366"/>
                  <a:ext cx="80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9" name="Ink 118">
                  <a:extLst>
                    <a:ext uri="{FF2B5EF4-FFF2-40B4-BE49-F238E27FC236}">
                      <a16:creationId xmlns:a16="http://schemas.microsoft.com/office/drawing/2014/main" id="{D34D3FAC-615F-43CB-8317-5B3C0659FF16}"/>
                    </a:ext>
                  </a:extLst>
                </p14:cNvPr>
                <p14:cNvContentPartPr/>
                <p14:nvPr/>
              </p14:nvContentPartPr>
              <p14:xfrm>
                <a:off x="2421874" y="2262806"/>
                <a:ext cx="86040" cy="246240"/>
              </p14:xfrm>
            </p:contentPart>
          </mc:Choice>
          <mc:Fallback xmlns="">
            <p:pic>
              <p:nvPicPr>
                <p:cNvPr id="119" name="Ink 118">
                  <a:extLst>
                    <a:ext uri="{FF2B5EF4-FFF2-40B4-BE49-F238E27FC236}">
                      <a16:creationId xmlns:a16="http://schemas.microsoft.com/office/drawing/2014/main" id="{D34D3FAC-615F-43CB-8317-5B3C0659FF16}"/>
                    </a:ext>
                  </a:extLst>
                </p:cNvPr>
                <p:cNvPicPr/>
                <p:nvPr/>
              </p:nvPicPr>
              <p:blipFill>
                <a:blip r:embed="rId76"/>
                <a:stretch>
                  <a:fillRect/>
                </a:stretch>
              </p:blipFill>
              <p:spPr>
                <a:xfrm>
                  <a:off x="2386234" y="2227166"/>
                  <a:ext cx="157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0" name="Ink 119">
                  <a:extLst>
                    <a:ext uri="{FF2B5EF4-FFF2-40B4-BE49-F238E27FC236}">
                      <a16:creationId xmlns:a16="http://schemas.microsoft.com/office/drawing/2014/main" id="{1CEF7217-A6E9-4D4D-AC52-BC8D4078516F}"/>
                    </a:ext>
                  </a:extLst>
                </p14:cNvPr>
                <p14:cNvContentPartPr/>
                <p14:nvPr/>
              </p14:nvContentPartPr>
              <p14:xfrm>
                <a:off x="2562994" y="1971566"/>
                <a:ext cx="100440" cy="408600"/>
              </p14:xfrm>
            </p:contentPart>
          </mc:Choice>
          <mc:Fallback xmlns="">
            <p:pic>
              <p:nvPicPr>
                <p:cNvPr id="120" name="Ink 119">
                  <a:extLst>
                    <a:ext uri="{FF2B5EF4-FFF2-40B4-BE49-F238E27FC236}">
                      <a16:creationId xmlns:a16="http://schemas.microsoft.com/office/drawing/2014/main" id="{1CEF7217-A6E9-4D4D-AC52-BC8D4078516F}"/>
                    </a:ext>
                  </a:extLst>
                </p:cNvPr>
                <p:cNvPicPr/>
                <p:nvPr/>
              </p:nvPicPr>
              <p:blipFill>
                <a:blip r:embed="rId78"/>
                <a:stretch>
                  <a:fillRect/>
                </a:stretch>
              </p:blipFill>
              <p:spPr>
                <a:xfrm>
                  <a:off x="2526994" y="1935926"/>
                  <a:ext cx="1720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1" name="Ink 120">
                  <a:extLst>
                    <a:ext uri="{FF2B5EF4-FFF2-40B4-BE49-F238E27FC236}">
                      <a16:creationId xmlns:a16="http://schemas.microsoft.com/office/drawing/2014/main" id="{DBFA7704-8A7D-4CCD-B419-7E07617287F6}"/>
                    </a:ext>
                  </a:extLst>
                </p14:cNvPr>
                <p14:cNvContentPartPr/>
                <p14:nvPr/>
              </p14:nvContentPartPr>
              <p14:xfrm>
                <a:off x="2490274" y="2099726"/>
                <a:ext cx="199440" cy="84600"/>
              </p14:xfrm>
            </p:contentPart>
          </mc:Choice>
          <mc:Fallback xmlns="">
            <p:pic>
              <p:nvPicPr>
                <p:cNvPr id="121" name="Ink 120">
                  <a:extLst>
                    <a:ext uri="{FF2B5EF4-FFF2-40B4-BE49-F238E27FC236}">
                      <a16:creationId xmlns:a16="http://schemas.microsoft.com/office/drawing/2014/main" id="{DBFA7704-8A7D-4CCD-B419-7E07617287F6}"/>
                    </a:ext>
                  </a:extLst>
                </p:cNvPr>
                <p:cNvPicPr/>
                <p:nvPr/>
              </p:nvPicPr>
              <p:blipFill>
                <a:blip r:embed="rId80"/>
                <a:stretch>
                  <a:fillRect/>
                </a:stretch>
              </p:blipFill>
              <p:spPr>
                <a:xfrm>
                  <a:off x="2454634" y="2063726"/>
                  <a:ext cx="271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2" name="Ink 121">
                  <a:extLst>
                    <a:ext uri="{FF2B5EF4-FFF2-40B4-BE49-F238E27FC236}">
                      <a16:creationId xmlns:a16="http://schemas.microsoft.com/office/drawing/2014/main" id="{B040EDAD-1AA6-450E-80F7-28ED660CE0C8}"/>
                    </a:ext>
                  </a:extLst>
                </p14:cNvPr>
                <p14:cNvContentPartPr/>
                <p14:nvPr/>
              </p14:nvContentPartPr>
              <p14:xfrm>
                <a:off x="2761714" y="2137526"/>
                <a:ext cx="104400" cy="196200"/>
              </p14:xfrm>
            </p:contentPart>
          </mc:Choice>
          <mc:Fallback xmlns="">
            <p:pic>
              <p:nvPicPr>
                <p:cNvPr id="122" name="Ink 121">
                  <a:extLst>
                    <a:ext uri="{FF2B5EF4-FFF2-40B4-BE49-F238E27FC236}">
                      <a16:creationId xmlns:a16="http://schemas.microsoft.com/office/drawing/2014/main" id="{B040EDAD-1AA6-450E-80F7-28ED660CE0C8}"/>
                    </a:ext>
                  </a:extLst>
                </p:cNvPr>
                <p:cNvPicPr/>
                <p:nvPr/>
              </p:nvPicPr>
              <p:blipFill>
                <a:blip r:embed="rId82"/>
                <a:stretch>
                  <a:fillRect/>
                </a:stretch>
              </p:blipFill>
              <p:spPr>
                <a:xfrm>
                  <a:off x="2726074" y="2101526"/>
                  <a:ext cx="176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3" name="Ink 122">
                  <a:extLst>
                    <a:ext uri="{FF2B5EF4-FFF2-40B4-BE49-F238E27FC236}">
                      <a16:creationId xmlns:a16="http://schemas.microsoft.com/office/drawing/2014/main" id="{05F701F5-AFCE-4293-BB25-E9CDF13FCB8B}"/>
                    </a:ext>
                  </a:extLst>
                </p14:cNvPr>
                <p14:cNvContentPartPr/>
                <p14:nvPr/>
              </p14:nvContentPartPr>
              <p14:xfrm>
                <a:off x="2910034" y="2026286"/>
                <a:ext cx="188640" cy="223200"/>
              </p14:xfrm>
            </p:contentPart>
          </mc:Choice>
          <mc:Fallback xmlns="">
            <p:pic>
              <p:nvPicPr>
                <p:cNvPr id="123" name="Ink 122">
                  <a:extLst>
                    <a:ext uri="{FF2B5EF4-FFF2-40B4-BE49-F238E27FC236}">
                      <a16:creationId xmlns:a16="http://schemas.microsoft.com/office/drawing/2014/main" id="{05F701F5-AFCE-4293-BB25-E9CDF13FCB8B}"/>
                    </a:ext>
                  </a:extLst>
                </p:cNvPr>
                <p:cNvPicPr/>
                <p:nvPr/>
              </p:nvPicPr>
              <p:blipFill>
                <a:blip r:embed="rId84"/>
                <a:stretch>
                  <a:fillRect/>
                </a:stretch>
              </p:blipFill>
              <p:spPr>
                <a:xfrm>
                  <a:off x="2874394" y="1990646"/>
                  <a:ext cx="260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4" name="Ink 123">
                  <a:extLst>
                    <a:ext uri="{FF2B5EF4-FFF2-40B4-BE49-F238E27FC236}">
                      <a16:creationId xmlns:a16="http://schemas.microsoft.com/office/drawing/2014/main" id="{FEB0783E-505B-48CA-8B16-36EF2388EE31}"/>
                    </a:ext>
                  </a:extLst>
                </p14:cNvPr>
                <p14:cNvContentPartPr/>
                <p14:nvPr/>
              </p14:nvContentPartPr>
              <p14:xfrm>
                <a:off x="3091834" y="1697966"/>
                <a:ext cx="119880" cy="480240"/>
              </p14:xfrm>
            </p:contentPart>
          </mc:Choice>
          <mc:Fallback xmlns="">
            <p:pic>
              <p:nvPicPr>
                <p:cNvPr id="124" name="Ink 123">
                  <a:extLst>
                    <a:ext uri="{FF2B5EF4-FFF2-40B4-BE49-F238E27FC236}">
                      <a16:creationId xmlns:a16="http://schemas.microsoft.com/office/drawing/2014/main" id="{FEB0783E-505B-48CA-8B16-36EF2388EE31}"/>
                    </a:ext>
                  </a:extLst>
                </p:cNvPr>
                <p:cNvPicPr/>
                <p:nvPr/>
              </p:nvPicPr>
              <p:blipFill>
                <a:blip r:embed="rId86"/>
                <a:stretch>
                  <a:fillRect/>
                </a:stretch>
              </p:blipFill>
              <p:spPr>
                <a:xfrm>
                  <a:off x="3055834" y="1662326"/>
                  <a:ext cx="19152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5" name="Ink 124">
                  <a:extLst>
                    <a:ext uri="{FF2B5EF4-FFF2-40B4-BE49-F238E27FC236}">
                      <a16:creationId xmlns:a16="http://schemas.microsoft.com/office/drawing/2014/main" id="{DF0C592B-7570-447A-BEF8-FF7EA0F82A24}"/>
                    </a:ext>
                  </a:extLst>
                </p14:cNvPr>
                <p14:cNvContentPartPr/>
                <p14:nvPr/>
              </p14:nvContentPartPr>
              <p14:xfrm>
                <a:off x="2978434" y="1754486"/>
                <a:ext cx="248400" cy="187560"/>
              </p14:xfrm>
            </p:contentPart>
          </mc:Choice>
          <mc:Fallback xmlns="">
            <p:pic>
              <p:nvPicPr>
                <p:cNvPr id="125" name="Ink 124">
                  <a:extLst>
                    <a:ext uri="{FF2B5EF4-FFF2-40B4-BE49-F238E27FC236}">
                      <a16:creationId xmlns:a16="http://schemas.microsoft.com/office/drawing/2014/main" id="{DF0C592B-7570-447A-BEF8-FF7EA0F82A24}"/>
                    </a:ext>
                  </a:extLst>
                </p:cNvPr>
                <p:cNvPicPr/>
                <p:nvPr/>
              </p:nvPicPr>
              <p:blipFill>
                <a:blip r:embed="rId88"/>
                <a:stretch>
                  <a:fillRect/>
                </a:stretch>
              </p:blipFill>
              <p:spPr>
                <a:xfrm>
                  <a:off x="2942794" y="1718846"/>
                  <a:ext cx="320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6" name="Ink 125">
                  <a:extLst>
                    <a:ext uri="{FF2B5EF4-FFF2-40B4-BE49-F238E27FC236}">
                      <a16:creationId xmlns:a16="http://schemas.microsoft.com/office/drawing/2014/main" id="{F2B35851-8C92-4765-9035-216EFA90482D}"/>
                    </a:ext>
                  </a:extLst>
                </p14:cNvPr>
                <p14:cNvContentPartPr/>
                <p14:nvPr/>
              </p14:nvContentPartPr>
              <p14:xfrm>
                <a:off x="2292994" y="2377286"/>
                <a:ext cx="78120" cy="167040"/>
              </p14:xfrm>
            </p:contentPart>
          </mc:Choice>
          <mc:Fallback xmlns="">
            <p:pic>
              <p:nvPicPr>
                <p:cNvPr id="126" name="Ink 125">
                  <a:extLst>
                    <a:ext uri="{FF2B5EF4-FFF2-40B4-BE49-F238E27FC236}">
                      <a16:creationId xmlns:a16="http://schemas.microsoft.com/office/drawing/2014/main" id="{F2B35851-8C92-4765-9035-216EFA90482D}"/>
                    </a:ext>
                  </a:extLst>
                </p:cNvPr>
                <p:cNvPicPr/>
                <p:nvPr/>
              </p:nvPicPr>
              <p:blipFill>
                <a:blip r:embed="rId90"/>
                <a:stretch>
                  <a:fillRect/>
                </a:stretch>
              </p:blipFill>
              <p:spPr>
                <a:xfrm>
                  <a:off x="2257354" y="2341646"/>
                  <a:ext cx="149760" cy="23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28" name="Ink 127">
                <a:extLst>
                  <a:ext uri="{FF2B5EF4-FFF2-40B4-BE49-F238E27FC236}">
                    <a16:creationId xmlns:a16="http://schemas.microsoft.com/office/drawing/2014/main" id="{16584706-9078-4280-87BC-0FD24E66F75A}"/>
                  </a:ext>
                </a:extLst>
              </p14:cNvPr>
              <p14:cNvContentPartPr/>
              <p14:nvPr/>
            </p14:nvContentPartPr>
            <p14:xfrm>
              <a:off x="4944034" y="2772926"/>
              <a:ext cx="5823360" cy="680760"/>
            </p14:xfrm>
          </p:contentPart>
        </mc:Choice>
        <mc:Fallback xmlns="">
          <p:pic>
            <p:nvPicPr>
              <p:cNvPr id="128" name="Ink 127">
                <a:extLst>
                  <a:ext uri="{FF2B5EF4-FFF2-40B4-BE49-F238E27FC236}">
                    <a16:creationId xmlns:a16="http://schemas.microsoft.com/office/drawing/2014/main" id="{16584706-9078-4280-87BC-0FD24E66F75A}"/>
                  </a:ext>
                </a:extLst>
              </p:cNvPr>
              <p:cNvPicPr/>
              <p:nvPr/>
            </p:nvPicPr>
            <p:blipFill>
              <a:blip r:embed="rId92"/>
              <a:stretch>
                <a:fillRect/>
              </a:stretch>
            </p:blipFill>
            <p:spPr>
              <a:xfrm>
                <a:off x="4908394" y="2736926"/>
                <a:ext cx="5895000" cy="752400"/>
              </a:xfrm>
              <a:prstGeom prst="rect">
                <a:avLst/>
              </a:prstGeom>
            </p:spPr>
          </p:pic>
        </mc:Fallback>
      </mc:AlternateContent>
      <p:grpSp>
        <p:nvGrpSpPr>
          <p:cNvPr id="161" name="Group 160">
            <a:extLst>
              <a:ext uri="{FF2B5EF4-FFF2-40B4-BE49-F238E27FC236}">
                <a16:creationId xmlns:a16="http://schemas.microsoft.com/office/drawing/2014/main" id="{2693E835-C137-480E-B377-39D26209EFA5}"/>
              </a:ext>
            </a:extLst>
          </p:cNvPr>
          <p:cNvGrpSpPr/>
          <p:nvPr/>
        </p:nvGrpSpPr>
        <p:grpSpPr>
          <a:xfrm>
            <a:off x="7499674" y="1415366"/>
            <a:ext cx="3453480" cy="1150920"/>
            <a:chOff x="7499674" y="1415366"/>
            <a:chExt cx="3453480" cy="1150920"/>
          </a:xfrm>
        </p:grpSpPr>
        <mc:AlternateContent xmlns:mc="http://schemas.openxmlformats.org/markup-compatibility/2006" xmlns:p14="http://schemas.microsoft.com/office/powerpoint/2010/main">
          <mc:Choice Requires="p14">
            <p:contentPart p14:bwMode="auto" r:id="rId93">
              <p14:nvContentPartPr>
                <p14:cNvPr id="136" name="Ink 135">
                  <a:extLst>
                    <a:ext uri="{FF2B5EF4-FFF2-40B4-BE49-F238E27FC236}">
                      <a16:creationId xmlns:a16="http://schemas.microsoft.com/office/drawing/2014/main" id="{A6DE0019-820D-4621-A6FD-9991C8F115E4}"/>
                    </a:ext>
                  </a:extLst>
                </p14:cNvPr>
                <p14:cNvContentPartPr/>
                <p14:nvPr/>
              </p14:nvContentPartPr>
              <p14:xfrm>
                <a:off x="9369514" y="1710206"/>
                <a:ext cx="347760" cy="254520"/>
              </p14:xfrm>
            </p:contentPart>
          </mc:Choice>
          <mc:Fallback xmlns="">
            <p:pic>
              <p:nvPicPr>
                <p:cNvPr id="136" name="Ink 135">
                  <a:extLst>
                    <a:ext uri="{FF2B5EF4-FFF2-40B4-BE49-F238E27FC236}">
                      <a16:creationId xmlns:a16="http://schemas.microsoft.com/office/drawing/2014/main" id="{A6DE0019-820D-4621-A6FD-9991C8F115E4}"/>
                    </a:ext>
                  </a:extLst>
                </p:cNvPr>
                <p:cNvPicPr/>
                <p:nvPr/>
              </p:nvPicPr>
              <p:blipFill>
                <a:blip r:embed="rId94"/>
                <a:stretch>
                  <a:fillRect/>
                </a:stretch>
              </p:blipFill>
              <p:spPr>
                <a:xfrm>
                  <a:off x="9333874" y="1674206"/>
                  <a:ext cx="4194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7" name="Ink 136">
                  <a:extLst>
                    <a:ext uri="{FF2B5EF4-FFF2-40B4-BE49-F238E27FC236}">
                      <a16:creationId xmlns:a16="http://schemas.microsoft.com/office/drawing/2014/main" id="{D474F26E-8EF9-4833-8BC3-CD105B7D2C4B}"/>
                    </a:ext>
                  </a:extLst>
                </p14:cNvPr>
                <p14:cNvContentPartPr/>
                <p14:nvPr/>
              </p14:nvContentPartPr>
              <p14:xfrm>
                <a:off x="9947674" y="1538486"/>
                <a:ext cx="7560" cy="45720"/>
              </p14:xfrm>
            </p:contentPart>
          </mc:Choice>
          <mc:Fallback xmlns="">
            <p:pic>
              <p:nvPicPr>
                <p:cNvPr id="137" name="Ink 136">
                  <a:extLst>
                    <a:ext uri="{FF2B5EF4-FFF2-40B4-BE49-F238E27FC236}">
                      <a16:creationId xmlns:a16="http://schemas.microsoft.com/office/drawing/2014/main" id="{D474F26E-8EF9-4833-8BC3-CD105B7D2C4B}"/>
                    </a:ext>
                  </a:extLst>
                </p:cNvPr>
                <p:cNvPicPr/>
                <p:nvPr/>
              </p:nvPicPr>
              <p:blipFill>
                <a:blip r:embed="rId96"/>
                <a:stretch>
                  <a:fillRect/>
                </a:stretch>
              </p:blipFill>
              <p:spPr>
                <a:xfrm>
                  <a:off x="9911674" y="1502486"/>
                  <a:ext cx="79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8" name="Ink 137">
                  <a:extLst>
                    <a:ext uri="{FF2B5EF4-FFF2-40B4-BE49-F238E27FC236}">
                      <a16:creationId xmlns:a16="http://schemas.microsoft.com/office/drawing/2014/main" id="{6E229FF6-0746-43F6-9196-61B8C166875F}"/>
                    </a:ext>
                  </a:extLst>
                </p14:cNvPr>
                <p14:cNvContentPartPr/>
                <p14:nvPr/>
              </p14:nvContentPartPr>
              <p14:xfrm>
                <a:off x="9922114" y="1837286"/>
                <a:ext cx="13680" cy="131760"/>
              </p14:xfrm>
            </p:contentPart>
          </mc:Choice>
          <mc:Fallback xmlns="">
            <p:pic>
              <p:nvPicPr>
                <p:cNvPr id="138" name="Ink 137">
                  <a:extLst>
                    <a:ext uri="{FF2B5EF4-FFF2-40B4-BE49-F238E27FC236}">
                      <a16:creationId xmlns:a16="http://schemas.microsoft.com/office/drawing/2014/main" id="{6E229FF6-0746-43F6-9196-61B8C166875F}"/>
                    </a:ext>
                  </a:extLst>
                </p:cNvPr>
                <p:cNvPicPr/>
                <p:nvPr/>
              </p:nvPicPr>
              <p:blipFill>
                <a:blip r:embed="rId98"/>
                <a:stretch>
                  <a:fillRect/>
                </a:stretch>
              </p:blipFill>
              <p:spPr>
                <a:xfrm>
                  <a:off x="9886474" y="1801286"/>
                  <a:ext cx="85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9" name="Ink 138">
                  <a:extLst>
                    <a:ext uri="{FF2B5EF4-FFF2-40B4-BE49-F238E27FC236}">
                      <a16:creationId xmlns:a16="http://schemas.microsoft.com/office/drawing/2014/main" id="{8314BDDD-8791-4965-96B7-121BB5562719}"/>
                    </a:ext>
                  </a:extLst>
                </p14:cNvPr>
                <p14:cNvContentPartPr/>
                <p14:nvPr/>
              </p14:nvContentPartPr>
              <p14:xfrm>
                <a:off x="10067914" y="1781126"/>
                <a:ext cx="315720" cy="370800"/>
              </p14:xfrm>
            </p:contentPart>
          </mc:Choice>
          <mc:Fallback xmlns="">
            <p:pic>
              <p:nvPicPr>
                <p:cNvPr id="139" name="Ink 138">
                  <a:extLst>
                    <a:ext uri="{FF2B5EF4-FFF2-40B4-BE49-F238E27FC236}">
                      <a16:creationId xmlns:a16="http://schemas.microsoft.com/office/drawing/2014/main" id="{8314BDDD-8791-4965-96B7-121BB5562719}"/>
                    </a:ext>
                  </a:extLst>
                </p:cNvPr>
                <p:cNvPicPr/>
                <p:nvPr/>
              </p:nvPicPr>
              <p:blipFill>
                <a:blip r:embed="rId100"/>
                <a:stretch>
                  <a:fillRect/>
                </a:stretch>
              </p:blipFill>
              <p:spPr>
                <a:xfrm>
                  <a:off x="10032274" y="1745126"/>
                  <a:ext cx="387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0" name="Ink 139">
                  <a:extLst>
                    <a:ext uri="{FF2B5EF4-FFF2-40B4-BE49-F238E27FC236}">
                      <a16:creationId xmlns:a16="http://schemas.microsoft.com/office/drawing/2014/main" id="{5FE9076B-62E7-4BD2-B203-FB36D413D466}"/>
                    </a:ext>
                  </a:extLst>
                </p14:cNvPr>
                <p14:cNvContentPartPr/>
                <p14:nvPr/>
              </p14:nvContentPartPr>
              <p14:xfrm>
                <a:off x="10414234" y="1578446"/>
                <a:ext cx="134280" cy="435600"/>
              </p14:xfrm>
            </p:contentPart>
          </mc:Choice>
          <mc:Fallback xmlns="">
            <p:pic>
              <p:nvPicPr>
                <p:cNvPr id="140" name="Ink 139">
                  <a:extLst>
                    <a:ext uri="{FF2B5EF4-FFF2-40B4-BE49-F238E27FC236}">
                      <a16:creationId xmlns:a16="http://schemas.microsoft.com/office/drawing/2014/main" id="{5FE9076B-62E7-4BD2-B203-FB36D413D466}"/>
                    </a:ext>
                  </a:extLst>
                </p:cNvPr>
                <p:cNvPicPr/>
                <p:nvPr/>
              </p:nvPicPr>
              <p:blipFill>
                <a:blip r:embed="rId102"/>
                <a:stretch>
                  <a:fillRect/>
                </a:stretch>
              </p:blipFill>
              <p:spPr>
                <a:xfrm>
                  <a:off x="10378234" y="1542446"/>
                  <a:ext cx="2059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1" name="Ink 140">
                  <a:extLst>
                    <a:ext uri="{FF2B5EF4-FFF2-40B4-BE49-F238E27FC236}">
                      <a16:creationId xmlns:a16="http://schemas.microsoft.com/office/drawing/2014/main" id="{9289CC64-1D13-403F-A733-FBB8945CEBD5}"/>
                    </a:ext>
                  </a:extLst>
                </p14:cNvPr>
                <p14:cNvContentPartPr/>
                <p14:nvPr/>
              </p14:nvContentPartPr>
              <p14:xfrm>
                <a:off x="10740754" y="1614806"/>
                <a:ext cx="24120" cy="323640"/>
              </p14:xfrm>
            </p:contentPart>
          </mc:Choice>
          <mc:Fallback xmlns="">
            <p:pic>
              <p:nvPicPr>
                <p:cNvPr id="141" name="Ink 140">
                  <a:extLst>
                    <a:ext uri="{FF2B5EF4-FFF2-40B4-BE49-F238E27FC236}">
                      <a16:creationId xmlns:a16="http://schemas.microsoft.com/office/drawing/2014/main" id="{9289CC64-1D13-403F-A733-FBB8945CEBD5}"/>
                    </a:ext>
                  </a:extLst>
                </p:cNvPr>
                <p:cNvPicPr/>
                <p:nvPr/>
              </p:nvPicPr>
              <p:blipFill>
                <a:blip r:embed="rId104"/>
                <a:stretch>
                  <a:fillRect/>
                </a:stretch>
              </p:blipFill>
              <p:spPr>
                <a:xfrm>
                  <a:off x="10704754" y="1579166"/>
                  <a:ext cx="957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2" name="Ink 141">
                  <a:extLst>
                    <a:ext uri="{FF2B5EF4-FFF2-40B4-BE49-F238E27FC236}">
                      <a16:creationId xmlns:a16="http://schemas.microsoft.com/office/drawing/2014/main" id="{1738BCF8-F512-4FF4-BD6A-B935C6147B68}"/>
                    </a:ext>
                  </a:extLst>
                </p14:cNvPr>
                <p14:cNvContentPartPr/>
                <p14:nvPr/>
              </p14:nvContentPartPr>
              <p14:xfrm>
                <a:off x="10630234" y="1758446"/>
                <a:ext cx="271800" cy="15480"/>
              </p14:xfrm>
            </p:contentPart>
          </mc:Choice>
          <mc:Fallback xmlns="">
            <p:pic>
              <p:nvPicPr>
                <p:cNvPr id="142" name="Ink 141">
                  <a:extLst>
                    <a:ext uri="{FF2B5EF4-FFF2-40B4-BE49-F238E27FC236}">
                      <a16:creationId xmlns:a16="http://schemas.microsoft.com/office/drawing/2014/main" id="{1738BCF8-F512-4FF4-BD6A-B935C6147B68}"/>
                    </a:ext>
                  </a:extLst>
                </p:cNvPr>
                <p:cNvPicPr/>
                <p:nvPr/>
              </p:nvPicPr>
              <p:blipFill>
                <a:blip r:embed="rId106"/>
                <a:stretch>
                  <a:fillRect/>
                </a:stretch>
              </p:blipFill>
              <p:spPr>
                <a:xfrm>
                  <a:off x="10594234" y="1722806"/>
                  <a:ext cx="343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4" name="Ink 143">
                  <a:extLst>
                    <a:ext uri="{FF2B5EF4-FFF2-40B4-BE49-F238E27FC236}">
                      <a16:creationId xmlns:a16="http://schemas.microsoft.com/office/drawing/2014/main" id="{8025130A-3B91-499E-B261-1F88C8FD54CA}"/>
                    </a:ext>
                  </a:extLst>
                </p14:cNvPr>
                <p14:cNvContentPartPr/>
                <p14:nvPr/>
              </p14:nvContentPartPr>
              <p14:xfrm>
                <a:off x="9365914" y="2015486"/>
                <a:ext cx="1444320" cy="75240"/>
              </p14:xfrm>
            </p:contentPart>
          </mc:Choice>
          <mc:Fallback xmlns="">
            <p:pic>
              <p:nvPicPr>
                <p:cNvPr id="144" name="Ink 143">
                  <a:extLst>
                    <a:ext uri="{FF2B5EF4-FFF2-40B4-BE49-F238E27FC236}">
                      <a16:creationId xmlns:a16="http://schemas.microsoft.com/office/drawing/2014/main" id="{8025130A-3B91-499E-B261-1F88C8FD54CA}"/>
                    </a:ext>
                  </a:extLst>
                </p:cNvPr>
                <p:cNvPicPr/>
                <p:nvPr/>
              </p:nvPicPr>
              <p:blipFill>
                <a:blip r:embed="rId108"/>
                <a:stretch>
                  <a:fillRect/>
                </a:stretch>
              </p:blipFill>
              <p:spPr>
                <a:xfrm>
                  <a:off x="9329914" y="1979846"/>
                  <a:ext cx="15159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9" name="Ink 128">
                  <a:extLst>
                    <a:ext uri="{FF2B5EF4-FFF2-40B4-BE49-F238E27FC236}">
                      <a16:creationId xmlns:a16="http://schemas.microsoft.com/office/drawing/2014/main" id="{A589558D-65B5-4258-A923-B125C79839B5}"/>
                    </a:ext>
                  </a:extLst>
                </p14:cNvPr>
                <p14:cNvContentPartPr/>
                <p14:nvPr/>
              </p14:nvContentPartPr>
              <p14:xfrm>
                <a:off x="7499674" y="1652966"/>
                <a:ext cx="34920" cy="298080"/>
              </p14:xfrm>
            </p:contentPart>
          </mc:Choice>
          <mc:Fallback xmlns="">
            <p:pic>
              <p:nvPicPr>
                <p:cNvPr id="129" name="Ink 128">
                  <a:extLst>
                    <a:ext uri="{FF2B5EF4-FFF2-40B4-BE49-F238E27FC236}">
                      <a16:creationId xmlns:a16="http://schemas.microsoft.com/office/drawing/2014/main" id="{A589558D-65B5-4258-A923-B125C79839B5}"/>
                    </a:ext>
                  </a:extLst>
                </p:cNvPr>
                <p:cNvPicPr/>
                <p:nvPr/>
              </p:nvPicPr>
              <p:blipFill>
                <a:blip r:embed="rId110"/>
                <a:stretch>
                  <a:fillRect/>
                </a:stretch>
              </p:blipFill>
              <p:spPr>
                <a:xfrm>
                  <a:off x="7463674" y="1616966"/>
                  <a:ext cx="106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 name="Ink 129">
                  <a:extLst>
                    <a:ext uri="{FF2B5EF4-FFF2-40B4-BE49-F238E27FC236}">
                      <a16:creationId xmlns:a16="http://schemas.microsoft.com/office/drawing/2014/main" id="{8D6109B9-EE7A-46D6-9D30-16F3373F6E54}"/>
                    </a:ext>
                  </a:extLst>
                </p14:cNvPr>
                <p14:cNvContentPartPr/>
                <p14:nvPr/>
              </p14:nvContentPartPr>
              <p14:xfrm>
                <a:off x="7514794" y="1556126"/>
                <a:ext cx="243000" cy="361800"/>
              </p14:xfrm>
            </p:contentPart>
          </mc:Choice>
          <mc:Fallback xmlns="">
            <p:pic>
              <p:nvPicPr>
                <p:cNvPr id="130" name="Ink 129">
                  <a:extLst>
                    <a:ext uri="{FF2B5EF4-FFF2-40B4-BE49-F238E27FC236}">
                      <a16:creationId xmlns:a16="http://schemas.microsoft.com/office/drawing/2014/main" id="{8D6109B9-EE7A-46D6-9D30-16F3373F6E54}"/>
                    </a:ext>
                  </a:extLst>
                </p:cNvPr>
                <p:cNvPicPr/>
                <p:nvPr/>
              </p:nvPicPr>
              <p:blipFill>
                <a:blip r:embed="rId112"/>
                <a:stretch>
                  <a:fillRect/>
                </a:stretch>
              </p:blipFill>
              <p:spPr>
                <a:xfrm>
                  <a:off x="7478794" y="1520126"/>
                  <a:ext cx="3146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1" name="Ink 130">
                  <a:extLst>
                    <a:ext uri="{FF2B5EF4-FFF2-40B4-BE49-F238E27FC236}">
                      <a16:creationId xmlns:a16="http://schemas.microsoft.com/office/drawing/2014/main" id="{B56E11AB-2420-4103-909F-613C38205746}"/>
                    </a:ext>
                  </a:extLst>
                </p14:cNvPr>
                <p14:cNvContentPartPr/>
                <p14:nvPr/>
              </p14:nvContentPartPr>
              <p14:xfrm>
                <a:off x="7790194" y="1738646"/>
                <a:ext cx="220680" cy="164880"/>
              </p14:xfrm>
            </p:contentPart>
          </mc:Choice>
          <mc:Fallback xmlns="">
            <p:pic>
              <p:nvPicPr>
                <p:cNvPr id="131" name="Ink 130">
                  <a:extLst>
                    <a:ext uri="{FF2B5EF4-FFF2-40B4-BE49-F238E27FC236}">
                      <a16:creationId xmlns:a16="http://schemas.microsoft.com/office/drawing/2014/main" id="{B56E11AB-2420-4103-909F-613C38205746}"/>
                    </a:ext>
                  </a:extLst>
                </p:cNvPr>
                <p:cNvPicPr/>
                <p:nvPr/>
              </p:nvPicPr>
              <p:blipFill>
                <a:blip r:embed="rId114"/>
                <a:stretch>
                  <a:fillRect/>
                </a:stretch>
              </p:blipFill>
              <p:spPr>
                <a:xfrm>
                  <a:off x="7754554" y="1703006"/>
                  <a:ext cx="292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2" name="Ink 131">
                  <a:extLst>
                    <a:ext uri="{FF2B5EF4-FFF2-40B4-BE49-F238E27FC236}">
                      <a16:creationId xmlns:a16="http://schemas.microsoft.com/office/drawing/2014/main" id="{932AC33C-16DA-4436-A2DF-9D7397FB209E}"/>
                    </a:ext>
                  </a:extLst>
                </p14:cNvPr>
                <p14:cNvContentPartPr/>
                <p14:nvPr/>
              </p14:nvContentPartPr>
              <p14:xfrm>
                <a:off x="8123554" y="1730366"/>
                <a:ext cx="172800" cy="159480"/>
              </p14:xfrm>
            </p:contentPart>
          </mc:Choice>
          <mc:Fallback xmlns="">
            <p:pic>
              <p:nvPicPr>
                <p:cNvPr id="132" name="Ink 131">
                  <a:extLst>
                    <a:ext uri="{FF2B5EF4-FFF2-40B4-BE49-F238E27FC236}">
                      <a16:creationId xmlns:a16="http://schemas.microsoft.com/office/drawing/2014/main" id="{932AC33C-16DA-4436-A2DF-9D7397FB209E}"/>
                    </a:ext>
                  </a:extLst>
                </p:cNvPr>
                <p:cNvPicPr/>
                <p:nvPr/>
              </p:nvPicPr>
              <p:blipFill>
                <a:blip r:embed="rId116"/>
                <a:stretch>
                  <a:fillRect/>
                </a:stretch>
              </p:blipFill>
              <p:spPr>
                <a:xfrm>
                  <a:off x="8087914" y="1694366"/>
                  <a:ext cx="244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 name="Ink 132">
                  <a:extLst>
                    <a:ext uri="{FF2B5EF4-FFF2-40B4-BE49-F238E27FC236}">
                      <a16:creationId xmlns:a16="http://schemas.microsoft.com/office/drawing/2014/main" id="{2A84832F-1516-432E-8F27-182A266EEA19}"/>
                    </a:ext>
                  </a:extLst>
                </p14:cNvPr>
                <p14:cNvContentPartPr/>
                <p14:nvPr/>
              </p14:nvContentPartPr>
              <p14:xfrm>
                <a:off x="8384914" y="1415366"/>
                <a:ext cx="205560" cy="481680"/>
              </p14:xfrm>
            </p:contentPart>
          </mc:Choice>
          <mc:Fallback xmlns="">
            <p:pic>
              <p:nvPicPr>
                <p:cNvPr id="133" name="Ink 132">
                  <a:extLst>
                    <a:ext uri="{FF2B5EF4-FFF2-40B4-BE49-F238E27FC236}">
                      <a16:creationId xmlns:a16="http://schemas.microsoft.com/office/drawing/2014/main" id="{2A84832F-1516-432E-8F27-182A266EEA19}"/>
                    </a:ext>
                  </a:extLst>
                </p:cNvPr>
                <p:cNvPicPr/>
                <p:nvPr/>
              </p:nvPicPr>
              <p:blipFill>
                <a:blip r:embed="rId118"/>
                <a:stretch>
                  <a:fillRect/>
                </a:stretch>
              </p:blipFill>
              <p:spPr>
                <a:xfrm>
                  <a:off x="8349274" y="1379726"/>
                  <a:ext cx="27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4" name="Ink 133">
                  <a:extLst>
                    <a:ext uri="{FF2B5EF4-FFF2-40B4-BE49-F238E27FC236}">
                      <a16:creationId xmlns:a16="http://schemas.microsoft.com/office/drawing/2014/main" id="{F3E9A2EF-6DEA-44DC-9ED7-E5A53864D1BC}"/>
                    </a:ext>
                  </a:extLst>
                </p14:cNvPr>
                <p14:cNvContentPartPr/>
                <p14:nvPr/>
              </p14:nvContentPartPr>
              <p14:xfrm>
                <a:off x="8741314" y="1590326"/>
                <a:ext cx="118440" cy="343800"/>
              </p14:xfrm>
            </p:contentPart>
          </mc:Choice>
          <mc:Fallback xmlns="">
            <p:pic>
              <p:nvPicPr>
                <p:cNvPr id="134" name="Ink 133">
                  <a:extLst>
                    <a:ext uri="{FF2B5EF4-FFF2-40B4-BE49-F238E27FC236}">
                      <a16:creationId xmlns:a16="http://schemas.microsoft.com/office/drawing/2014/main" id="{F3E9A2EF-6DEA-44DC-9ED7-E5A53864D1BC}"/>
                    </a:ext>
                  </a:extLst>
                </p:cNvPr>
                <p:cNvPicPr/>
                <p:nvPr/>
              </p:nvPicPr>
              <p:blipFill>
                <a:blip r:embed="rId120"/>
                <a:stretch>
                  <a:fillRect/>
                </a:stretch>
              </p:blipFill>
              <p:spPr>
                <a:xfrm>
                  <a:off x="8705674" y="1554326"/>
                  <a:ext cx="1900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6" name="Ink 145">
                  <a:extLst>
                    <a:ext uri="{FF2B5EF4-FFF2-40B4-BE49-F238E27FC236}">
                      <a16:creationId xmlns:a16="http://schemas.microsoft.com/office/drawing/2014/main" id="{6F14D319-8847-46CF-85B4-B84B30381896}"/>
                    </a:ext>
                  </a:extLst>
                </p14:cNvPr>
                <p14:cNvContentPartPr/>
                <p14:nvPr/>
              </p14:nvContentPartPr>
              <p14:xfrm>
                <a:off x="7649074" y="2185046"/>
                <a:ext cx="347760" cy="354600"/>
              </p14:xfrm>
            </p:contentPart>
          </mc:Choice>
          <mc:Fallback xmlns="">
            <p:pic>
              <p:nvPicPr>
                <p:cNvPr id="146" name="Ink 145">
                  <a:extLst>
                    <a:ext uri="{FF2B5EF4-FFF2-40B4-BE49-F238E27FC236}">
                      <a16:creationId xmlns:a16="http://schemas.microsoft.com/office/drawing/2014/main" id="{6F14D319-8847-46CF-85B4-B84B30381896}"/>
                    </a:ext>
                  </a:extLst>
                </p:cNvPr>
                <p:cNvPicPr/>
                <p:nvPr/>
              </p:nvPicPr>
              <p:blipFill>
                <a:blip r:embed="rId122"/>
                <a:stretch>
                  <a:fillRect/>
                </a:stretch>
              </p:blipFill>
              <p:spPr>
                <a:xfrm>
                  <a:off x="7613434" y="2149406"/>
                  <a:ext cx="419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7" name="Ink 146">
                  <a:extLst>
                    <a:ext uri="{FF2B5EF4-FFF2-40B4-BE49-F238E27FC236}">
                      <a16:creationId xmlns:a16="http://schemas.microsoft.com/office/drawing/2014/main" id="{84DBCEBC-3224-4B8C-AFB7-633FB51C0D8C}"/>
                    </a:ext>
                  </a:extLst>
                </p14:cNvPr>
                <p14:cNvContentPartPr/>
                <p14:nvPr/>
              </p14:nvContentPartPr>
              <p14:xfrm>
                <a:off x="8074954" y="2305646"/>
                <a:ext cx="236160" cy="149040"/>
              </p14:xfrm>
            </p:contentPart>
          </mc:Choice>
          <mc:Fallback xmlns="">
            <p:pic>
              <p:nvPicPr>
                <p:cNvPr id="147" name="Ink 146">
                  <a:extLst>
                    <a:ext uri="{FF2B5EF4-FFF2-40B4-BE49-F238E27FC236}">
                      <a16:creationId xmlns:a16="http://schemas.microsoft.com/office/drawing/2014/main" id="{84DBCEBC-3224-4B8C-AFB7-633FB51C0D8C}"/>
                    </a:ext>
                  </a:extLst>
                </p:cNvPr>
                <p:cNvPicPr/>
                <p:nvPr/>
              </p:nvPicPr>
              <p:blipFill>
                <a:blip r:embed="rId124"/>
                <a:stretch>
                  <a:fillRect/>
                </a:stretch>
              </p:blipFill>
              <p:spPr>
                <a:xfrm>
                  <a:off x="8038954" y="2269646"/>
                  <a:ext cx="307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8" name="Ink 147">
                  <a:extLst>
                    <a:ext uri="{FF2B5EF4-FFF2-40B4-BE49-F238E27FC236}">
                      <a16:creationId xmlns:a16="http://schemas.microsoft.com/office/drawing/2014/main" id="{23ADDB2B-AB7F-4004-81B8-BFEC5CD20127}"/>
                    </a:ext>
                  </a:extLst>
                </p14:cNvPr>
                <p14:cNvContentPartPr/>
                <p14:nvPr/>
              </p14:nvContentPartPr>
              <p14:xfrm>
                <a:off x="8324074" y="2105486"/>
                <a:ext cx="56520" cy="308880"/>
              </p14:xfrm>
            </p:contentPart>
          </mc:Choice>
          <mc:Fallback xmlns="">
            <p:pic>
              <p:nvPicPr>
                <p:cNvPr id="148" name="Ink 147">
                  <a:extLst>
                    <a:ext uri="{FF2B5EF4-FFF2-40B4-BE49-F238E27FC236}">
                      <a16:creationId xmlns:a16="http://schemas.microsoft.com/office/drawing/2014/main" id="{23ADDB2B-AB7F-4004-81B8-BFEC5CD20127}"/>
                    </a:ext>
                  </a:extLst>
                </p:cNvPr>
                <p:cNvPicPr/>
                <p:nvPr/>
              </p:nvPicPr>
              <p:blipFill>
                <a:blip r:embed="rId126"/>
                <a:stretch>
                  <a:fillRect/>
                </a:stretch>
              </p:blipFill>
              <p:spPr>
                <a:xfrm>
                  <a:off x="8288074" y="2069846"/>
                  <a:ext cx="1281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9" name="Ink 148">
                  <a:extLst>
                    <a:ext uri="{FF2B5EF4-FFF2-40B4-BE49-F238E27FC236}">
                      <a16:creationId xmlns:a16="http://schemas.microsoft.com/office/drawing/2014/main" id="{90247DAB-F811-4AF7-928A-8E1730C39DFE}"/>
                    </a:ext>
                  </a:extLst>
                </p14:cNvPr>
                <p14:cNvContentPartPr/>
                <p14:nvPr/>
              </p14:nvContentPartPr>
              <p14:xfrm>
                <a:off x="8267554" y="2190806"/>
                <a:ext cx="239400" cy="65160"/>
              </p14:xfrm>
            </p:contentPart>
          </mc:Choice>
          <mc:Fallback xmlns="">
            <p:pic>
              <p:nvPicPr>
                <p:cNvPr id="149" name="Ink 148">
                  <a:extLst>
                    <a:ext uri="{FF2B5EF4-FFF2-40B4-BE49-F238E27FC236}">
                      <a16:creationId xmlns:a16="http://schemas.microsoft.com/office/drawing/2014/main" id="{90247DAB-F811-4AF7-928A-8E1730C39DFE}"/>
                    </a:ext>
                  </a:extLst>
                </p:cNvPr>
                <p:cNvPicPr/>
                <p:nvPr/>
              </p:nvPicPr>
              <p:blipFill>
                <a:blip r:embed="rId128"/>
                <a:stretch>
                  <a:fillRect/>
                </a:stretch>
              </p:blipFill>
              <p:spPr>
                <a:xfrm>
                  <a:off x="8231914" y="2155166"/>
                  <a:ext cx="311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 name="Ink 152">
                  <a:extLst>
                    <a:ext uri="{FF2B5EF4-FFF2-40B4-BE49-F238E27FC236}">
                      <a16:creationId xmlns:a16="http://schemas.microsoft.com/office/drawing/2014/main" id="{31A8CF90-59CD-44BF-A23A-AED2B9F233DC}"/>
                    </a:ext>
                  </a:extLst>
                </p14:cNvPr>
                <p14:cNvContentPartPr/>
                <p14:nvPr/>
              </p14:nvContentPartPr>
              <p14:xfrm>
                <a:off x="8823034" y="2354246"/>
                <a:ext cx="176760" cy="212040"/>
              </p14:xfrm>
            </p:contentPart>
          </mc:Choice>
          <mc:Fallback xmlns="">
            <p:pic>
              <p:nvPicPr>
                <p:cNvPr id="153" name="Ink 152">
                  <a:extLst>
                    <a:ext uri="{FF2B5EF4-FFF2-40B4-BE49-F238E27FC236}">
                      <a16:creationId xmlns:a16="http://schemas.microsoft.com/office/drawing/2014/main" id="{31A8CF90-59CD-44BF-A23A-AED2B9F233DC}"/>
                    </a:ext>
                  </a:extLst>
                </p:cNvPr>
                <p:cNvPicPr/>
                <p:nvPr/>
              </p:nvPicPr>
              <p:blipFill>
                <a:blip r:embed="rId130"/>
                <a:stretch>
                  <a:fillRect/>
                </a:stretch>
              </p:blipFill>
              <p:spPr>
                <a:xfrm>
                  <a:off x="8787034" y="2318606"/>
                  <a:ext cx="248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4" name="Ink 153">
                  <a:extLst>
                    <a:ext uri="{FF2B5EF4-FFF2-40B4-BE49-F238E27FC236}">
                      <a16:creationId xmlns:a16="http://schemas.microsoft.com/office/drawing/2014/main" id="{45E86D09-309B-46E2-A29D-54794839B89D}"/>
                    </a:ext>
                  </a:extLst>
                </p14:cNvPr>
                <p14:cNvContentPartPr/>
                <p14:nvPr/>
              </p14:nvContentPartPr>
              <p14:xfrm>
                <a:off x="9100594" y="2118806"/>
                <a:ext cx="25560" cy="434520"/>
              </p14:xfrm>
            </p:contentPart>
          </mc:Choice>
          <mc:Fallback xmlns="">
            <p:pic>
              <p:nvPicPr>
                <p:cNvPr id="154" name="Ink 153">
                  <a:extLst>
                    <a:ext uri="{FF2B5EF4-FFF2-40B4-BE49-F238E27FC236}">
                      <a16:creationId xmlns:a16="http://schemas.microsoft.com/office/drawing/2014/main" id="{45E86D09-309B-46E2-A29D-54794839B89D}"/>
                    </a:ext>
                  </a:extLst>
                </p:cNvPr>
                <p:cNvPicPr/>
                <p:nvPr/>
              </p:nvPicPr>
              <p:blipFill>
                <a:blip r:embed="rId132"/>
                <a:stretch>
                  <a:fillRect/>
                </a:stretch>
              </p:blipFill>
              <p:spPr>
                <a:xfrm>
                  <a:off x="9064594" y="2083166"/>
                  <a:ext cx="972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5" name="Ink 154">
                  <a:extLst>
                    <a:ext uri="{FF2B5EF4-FFF2-40B4-BE49-F238E27FC236}">
                      <a16:creationId xmlns:a16="http://schemas.microsoft.com/office/drawing/2014/main" id="{4CBF5493-C070-4E40-BF3E-C9236FB819CC}"/>
                    </a:ext>
                  </a:extLst>
                </p14:cNvPr>
                <p14:cNvContentPartPr/>
                <p14:nvPr/>
              </p14:nvContentPartPr>
              <p14:xfrm>
                <a:off x="9221914" y="2122406"/>
                <a:ext cx="198360" cy="440280"/>
              </p14:xfrm>
            </p:contentPart>
          </mc:Choice>
          <mc:Fallback xmlns="">
            <p:pic>
              <p:nvPicPr>
                <p:cNvPr id="155" name="Ink 154">
                  <a:extLst>
                    <a:ext uri="{FF2B5EF4-FFF2-40B4-BE49-F238E27FC236}">
                      <a16:creationId xmlns:a16="http://schemas.microsoft.com/office/drawing/2014/main" id="{4CBF5493-C070-4E40-BF3E-C9236FB819CC}"/>
                    </a:ext>
                  </a:extLst>
                </p:cNvPr>
                <p:cNvPicPr/>
                <p:nvPr/>
              </p:nvPicPr>
              <p:blipFill>
                <a:blip r:embed="rId134"/>
                <a:stretch>
                  <a:fillRect/>
                </a:stretch>
              </p:blipFill>
              <p:spPr>
                <a:xfrm>
                  <a:off x="9185914" y="2086766"/>
                  <a:ext cx="27000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7" name="Ink 156">
                  <a:extLst>
                    <a:ext uri="{FF2B5EF4-FFF2-40B4-BE49-F238E27FC236}">
                      <a16:creationId xmlns:a16="http://schemas.microsoft.com/office/drawing/2014/main" id="{5BDC5A6E-510D-45D3-AE68-0F9E88A0EE5E}"/>
                    </a:ext>
                  </a:extLst>
                </p14:cNvPr>
                <p14:cNvContentPartPr/>
                <p14:nvPr/>
              </p14:nvContentPartPr>
              <p14:xfrm>
                <a:off x="9751474" y="2090726"/>
                <a:ext cx="246240" cy="464760"/>
              </p14:xfrm>
            </p:contentPart>
          </mc:Choice>
          <mc:Fallback xmlns="">
            <p:pic>
              <p:nvPicPr>
                <p:cNvPr id="157" name="Ink 156">
                  <a:extLst>
                    <a:ext uri="{FF2B5EF4-FFF2-40B4-BE49-F238E27FC236}">
                      <a16:creationId xmlns:a16="http://schemas.microsoft.com/office/drawing/2014/main" id="{5BDC5A6E-510D-45D3-AE68-0F9E88A0EE5E}"/>
                    </a:ext>
                  </a:extLst>
                </p:cNvPr>
                <p:cNvPicPr/>
                <p:nvPr/>
              </p:nvPicPr>
              <p:blipFill>
                <a:blip r:embed="rId136"/>
                <a:stretch>
                  <a:fillRect/>
                </a:stretch>
              </p:blipFill>
              <p:spPr>
                <a:xfrm>
                  <a:off x="9715834" y="2054726"/>
                  <a:ext cx="3178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8" name="Ink 157">
                  <a:extLst>
                    <a:ext uri="{FF2B5EF4-FFF2-40B4-BE49-F238E27FC236}">
                      <a16:creationId xmlns:a16="http://schemas.microsoft.com/office/drawing/2014/main" id="{EA9FBF65-BD7F-49D7-99E0-097FE07FA9FA}"/>
                    </a:ext>
                  </a:extLst>
                </p14:cNvPr>
                <p14:cNvContentPartPr/>
                <p14:nvPr/>
              </p14:nvContentPartPr>
              <p14:xfrm>
                <a:off x="10144234" y="2039246"/>
                <a:ext cx="304560" cy="524520"/>
              </p14:xfrm>
            </p:contentPart>
          </mc:Choice>
          <mc:Fallback xmlns="">
            <p:pic>
              <p:nvPicPr>
                <p:cNvPr id="158" name="Ink 157">
                  <a:extLst>
                    <a:ext uri="{FF2B5EF4-FFF2-40B4-BE49-F238E27FC236}">
                      <a16:creationId xmlns:a16="http://schemas.microsoft.com/office/drawing/2014/main" id="{EA9FBF65-BD7F-49D7-99E0-097FE07FA9FA}"/>
                    </a:ext>
                  </a:extLst>
                </p:cNvPr>
                <p:cNvPicPr/>
                <p:nvPr/>
              </p:nvPicPr>
              <p:blipFill>
                <a:blip r:embed="rId138"/>
                <a:stretch>
                  <a:fillRect/>
                </a:stretch>
              </p:blipFill>
              <p:spPr>
                <a:xfrm>
                  <a:off x="10108594" y="2003246"/>
                  <a:ext cx="37620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9" name="Ink 158">
                  <a:extLst>
                    <a:ext uri="{FF2B5EF4-FFF2-40B4-BE49-F238E27FC236}">
                      <a16:creationId xmlns:a16="http://schemas.microsoft.com/office/drawing/2014/main" id="{4BE53234-C50F-4651-A508-927F780229FE}"/>
                    </a:ext>
                  </a:extLst>
                </p14:cNvPr>
                <p14:cNvContentPartPr/>
                <p14:nvPr/>
              </p14:nvContentPartPr>
              <p14:xfrm>
                <a:off x="10278154" y="2200886"/>
                <a:ext cx="244080" cy="38520"/>
              </p14:xfrm>
            </p:contentPart>
          </mc:Choice>
          <mc:Fallback xmlns="">
            <p:pic>
              <p:nvPicPr>
                <p:cNvPr id="159" name="Ink 158">
                  <a:extLst>
                    <a:ext uri="{FF2B5EF4-FFF2-40B4-BE49-F238E27FC236}">
                      <a16:creationId xmlns:a16="http://schemas.microsoft.com/office/drawing/2014/main" id="{4BE53234-C50F-4651-A508-927F780229FE}"/>
                    </a:ext>
                  </a:extLst>
                </p:cNvPr>
                <p:cNvPicPr/>
                <p:nvPr/>
              </p:nvPicPr>
              <p:blipFill>
                <a:blip r:embed="rId140"/>
                <a:stretch>
                  <a:fillRect/>
                </a:stretch>
              </p:blipFill>
              <p:spPr>
                <a:xfrm>
                  <a:off x="10242514" y="2165246"/>
                  <a:ext cx="315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0" name="Ink 159">
                  <a:extLst>
                    <a:ext uri="{FF2B5EF4-FFF2-40B4-BE49-F238E27FC236}">
                      <a16:creationId xmlns:a16="http://schemas.microsoft.com/office/drawing/2014/main" id="{30104E7C-2E71-4211-997A-15E57177CC8F}"/>
                    </a:ext>
                  </a:extLst>
                </p14:cNvPr>
                <p14:cNvContentPartPr/>
                <p14:nvPr/>
              </p14:nvContentPartPr>
              <p14:xfrm>
                <a:off x="10591714" y="2286206"/>
                <a:ext cx="361440" cy="216360"/>
              </p14:xfrm>
            </p:contentPart>
          </mc:Choice>
          <mc:Fallback xmlns="">
            <p:pic>
              <p:nvPicPr>
                <p:cNvPr id="160" name="Ink 159">
                  <a:extLst>
                    <a:ext uri="{FF2B5EF4-FFF2-40B4-BE49-F238E27FC236}">
                      <a16:creationId xmlns:a16="http://schemas.microsoft.com/office/drawing/2014/main" id="{30104E7C-2E71-4211-997A-15E57177CC8F}"/>
                    </a:ext>
                  </a:extLst>
                </p:cNvPr>
                <p:cNvPicPr/>
                <p:nvPr/>
              </p:nvPicPr>
              <p:blipFill>
                <a:blip r:embed="rId142"/>
                <a:stretch>
                  <a:fillRect/>
                </a:stretch>
              </p:blipFill>
              <p:spPr>
                <a:xfrm>
                  <a:off x="10555714" y="2250566"/>
                  <a:ext cx="433080" cy="28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162" name="Ink 161">
                <a:extLst>
                  <a:ext uri="{FF2B5EF4-FFF2-40B4-BE49-F238E27FC236}">
                    <a16:creationId xmlns:a16="http://schemas.microsoft.com/office/drawing/2014/main" id="{7AB3CF5D-A55C-41CC-8B81-84072744D44A}"/>
                  </a:ext>
                </a:extLst>
              </p14:cNvPr>
              <p14:cNvContentPartPr/>
              <p14:nvPr/>
            </p14:nvContentPartPr>
            <p14:xfrm>
              <a:off x="8992594" y="3738086"/>
              <a:ext cx="22320" cy="360720"/>
            </p14:xfrm>
          </p:contentPart>
        </mc:Choice>
        <mc:Fallback xmlns="">
          <p:pic>
            <p:nvPicPr>
              <p:cNvPr id="162" name="Ink 161">
                <a:extLst>
                  <a:ext uri="{FF2B5EF4-FFF2-40B4-BE49-F238E27FC236}">
                    <a16:creationId xmlns:a16="http://schemas.microsoft.com/office/drawing/2014/main" id="{7AB3CF5D-A55C-41CC-8B81-84072744D44A}"/>
                  </a:ext>
                </a:extLst>
              </p:cNvPr>
              <p:cNvPicPr/>
              <p:nvPr/>
            </p:nvPicPr>
            <p:blipFill>
              <a:blip r:embed="rId144"/>
              <a:stretch>
                <a:fillRect/>
              </a:stretch>
            </p:blipFill>
            <p:spPr>
              <a:xfrm>
                <a:off x="8956594" y="3702086"/>
                <a:ext cx="939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3" name="Ink 162">
                <a:extLst>
                  <a:ext uri="{FF2B5EF4-FFF2-40B4-BE49-F238E27FC236}">
                    <a16:creationId xmlns:a16="http://schemas.microsoft.com/office/drawing/2014/main" id="{25210482-FAF6-4DDB-B13C-DF949FADB1DE}"/>
                  </a:ext>
                </a:extLst>
              </p14:cNvPr>
              <p14:cNvContentPartPr/>
              <p14:nvPr/>
            </p14:nvContentPartPr>
            <p14:xfrm>
              <a:off x="7952194" y="3757526"/>
              <a:ext cx="66960" cy="315000"/>
            </p14:xfrm>
          </p:contentPart>
        </mc:Choice>
        <mc:Fallback xmlns="">
          <p:pic>
            <p:nvPicPr>
              <p:cNvPr id="163" name="Ink 162">
                <a:extLst>
                  <a:ext uri="{FF2B5EF4-FFF2-40B4-BE49-F238E27FC236}">
                    <a16:creationId xmlns:a16="http://schemas.microsoft.com/office/drawing/2014/main" id="{25210482-FAF6-4DDB-B13C-DF949FADB1DE}"/>
                  </a:ext>
                </a:extLst>
              </p:cNvPr>
              <p:cNvPicPr/>
              <p:nvPr/>
            </p:nvPicPr>
            <p:blipFill>
              <a:blip r:embed="rId146"/>
              <a:stretch>
                <a:fillRect/>
              </a:stretch>
            </p:blipFill>
            <p:spPr>
              <a:xfrm>
                <a:off x="7916554" y="3721526"/>
                <a:ext cx="1386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4" name="Ink 163">
                <a:extLst>
                  <a:ext uri="{FF2B5EF4-FFF2-40B4-BE49-F238E27FC236}">
                    <a16:creationId xmlns:a16="http://schemas.microsoft.com/office/drawing/2014/main" id="{296A1988-C161-4A50-8EC8-361D29199FAA}"/>
                  </a:ext>
                </a:extLst>
              </p14:cNvPr>
              <p14:cNvContentPartPr/>
              <p14:nvPr/>
            </p14:nvContentPartPr>
            <p14:xfrm>
              <a:off x="6048154" y="3679766"/>
              <a:ext cx="10800" cy="335880"/>
            </p14:xfrm>
          </p:contentPart>
        </mc:Choice>
        <mc:Fallback xmlns="">
          <p:pic>
            <p:nvPicPr>
              <p:cNvPr id="164" name="Ink 163">
                <a:extLst>
                  <a:ext uri="{FF2B5EF4-FFF2-40B4-BE49-F238E27FC236}">
                    <a16:creationId xmlns:a16="http://schemas.microsoft.com/office/drawing/2014/main" id="{296A1988-C161-4A50-8EC8-361D29199FAA}"/>
                  </a:ext>
                </a:extLst>
              </p:cNvPr>
              <p:cNvPicPr/>
              <p:nvPr/>
            </p:nvPicPr>
            <p:blipFill>
              <a:blip r:embed="rId148"/>
              <a:stretch>
                <a:fillRect/>
              </a:stretch>
            </p:blipFill>
            <p:spPr>
              <a:xfrm>
                <a:off x="6012154" y="3643766"/>
                <a:ext cx="824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5" name="Ink 164">
                <a:extLst>
                  <a:ext uri="{FF2B5EF4-FFF2-40B4-BE49-F238E27FC236}">
                    <a16:creationId xmlns:a16="http://schemas.microsoft.com/office/drawing/2014/main" id="{B0F12EC7-1C8F-45F6-A7FE-7B8C3DD71EF5}"/>
                  </a:ext>
                </a:extLst>
              </p14:cNvPr>
              <p14:cNvContentPartPr/>
              <p14:nvPr/>
            </p14:nvContentPartPr>
            <p14:xfrm>
              <a:off x="8997274" y="3729446"/>
              <a:ext cx="117720" cy="388440"/>
            </p14:xfrm>
          </p:contentPart>
        </mc:Choice>
        <mc:Fallback xmlns="">
          <p:pic>
            <p:nvPicPr>
              <p:cNvPr id="165" name="Ink 164">
                <a:extLst>
                  <a:ext uri="{FF2B5EF4-FFF2-40B4-BE49-F238E27FC236}">
                    <a16:creationId xmlns:a16="http://schemas.microsoft.com/office/drawing/2014/main" id="{B0F12EC7-1C8F-45F6-A7FE-7B8C3DD71EF5}"/>
                  </a:ext>
                </a:extLst>
              </p:cNvPr>
              <p:cNvPicPr/>
              <p:nvPr/>
            </p:nvPicPr>
            <p:blipFill>
              <a:blip r:embed="rId150"/>
              <a:stretch>
                <a:fillRect/>
              </a:stretch>
            </p:blipFill>
            <p:spPr>
              <a:xfrm>
                <a:off x="8961634" y="3693446"/>
                <a:ext cx="1893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6" name="Ink 165">
                <a:extLst>
                  <a:ext uri="{FF2B5EF4-FFF2-40B4-BE49-F238E27FC236}">
                    <a16:creationId xmlns:a16="http://schemas.microsoft.com/office/drawing/2014/main" id="{B49058AC-1674-4388-98F9-562B254C3AE7}"/>
                  </a:ext>
                </a:extLst>
              </p14:cNvPr>
              <p14:cNvContentPartPr/>
              <p14:nvPr/>
            </p14:nvContentPartPr>
            <p14:xfrm>
              <a:off x="7823674" y="3699566"/>
              <a:ext cx="179640" cy="365760"/>
            </p14:xfrm>
          </p:contentPart>
        </mc:Choice>
        <mc:Fallback xmlns="">
          <p:pic>
            <p:nvPicPr>
              <p:cNvPr id="166" name="Ink 165">
                <a:extLst>
                  <a:ext uri="{FF2B5EF4-FFF2-40B4-BE49-F238E27FC236}">
                    <a16:creationId xmlns:a16="http://schemas.microsoft.com/office/drawing/2014/main" id="{B49058AC-1674-4388-98F9-562B254C3AE7}"/>
                  </a:ext>
                </a:extLst>
              </p:cNvPr>
              <p:cNvPicPr/>
              <p:nvPr/>
            </p:nvPicPr>
            <p:blipFill>
              <a:blip r:embed="rId152"/>
              <a:stretch>
                <a:fillRect/>
              </a:stretch>
            </p:blipFill>
            <p:spPr>
              <a:xfrm>
                <a:off x="7787674" y="3663926"/>
                <a:ext cx="25128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7" name="Ink 166">
                <a:extLst>
                  <a:ext uri="{FF2B5EF4-FFF2-40B4-BE49-F238E27FC236}">
                    <a16:creationId xmlns:a16="http://schemas.microsoft.com/office/drawing/2014/main" id="{D7DE5969-E9CF-4BA1-B265-D288BE492206}"/>
                  </a:ext>
                </a:extLst>
              </p14:cNvPr>
              <p14:cNvContentPartPr/>
              <p14:nvPr/>
            </p14:nvContentPartPr>
            <p14:xfrm>
              <a:off x="6034114" y="3664286"/>
              <a:ext cx="145800" cy="339480"/>
            </p14:xfrm>
          </p:contentPart>
        </mc:Choice>
        <mc:Fallback xmlns="">
          <p:pic>
            <p:nvPicPr>
              <p:cNvPr id="167" name="Ink 166">
                <a:extLst>
                  <a:ext uri="{FF2B5EF4-FFF2-40B4-BE49-F238E27FC236}">
                    <a16:creationId xmlns:a16="http://schemas.microsoft.com/office/drawing/2014/main" id="{D7DE5969-E9CF-4BA1-B265-D288BE492206}"/>
                  </a:ext>
                </a:extLst>
              </p:cNvPr>
              <p:cNvPicPr/>
              <p:nvPr/>
            </p:nvPicPr>
            <p:blipFill>
              <a:blip r:embed="rId154"/>
              <a:stretch>
                <a:fillRect/>
              </a:stretch>
            </p:blipFill>
            <p:spPr>
              <a:xfrm>
                <a:off x="5998114" y="3628286"/>
                <a:ext cx="2174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8" name="Ink 167">
                <a:extLst>
                  <a:ext uri="{FF2B5EF4-FFF2-40B4-BE49-F238E27FC236}">
                    <a16:creationId xmlns:a16="http://schemas.microsoft.com/office/drawing/2014/main" id="{6825D0AB-A41C-4904-87D1-6E5EAEA7D01B}"/>
                  </a:ext>
                </a:extLst>
              </p14:cNvPr>
              <p14:cNvContentPartPr/>
              <p14:nvPr/>
            </p14:nvContentPartPr>
            <p14:xfrm>
              <a:off x="3570274" y="3627566"/>
              <a:ext cx="175680" cy="360720"/>
            </p14:xfrm>
          </p:contentPart>
        </mc:Choice>
        <mc:Fallback xmlns="">
          <p:pic>
            <p:nvPicPr>
              <p:cNvPr id="168" name="Ink 167">
                <a:extLst>
                  <a:ext uri="{FF2B5EF4-FFF2-40B4-BE49-F238E27FC236}">
                    <a16:creationId xmlns:a16="http://schemas.microsoft.com/office/drawing/2014/main" id="{6825D0AB-A41C-4904-87D1-6E5EAEA7D01B}"/>
                  </a:ext>
                </a:extLst>
              </p:cNvPr>
              <p:cNvPicPr/>
              <p:nvPr/>
            </p:nvPicPr>
            <p:blipFill>
              <a:blip r:embed="rId156"/>
              <a:stretch>
                <a:fillRect/>
              </a:stretch>
            </p:blipFill>
            <p:spPr>
              <a:xfrm>
                <a:off x="3534634" y="3591926"/>
                <a:ext cx="2473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9" name="Ink 168">
                <a:extLst>
                  <a:ext uri="{FF2B5EF4-FFF2-40B4-BE49-F238E27FC236}">
                    <a16:creationId xmlns:a16="http://schemas.microsoft.com/office/drawing/2014/main" id="{433CA1CF-2026-4397-BABF-919537D7E21A}"/>
                  </a:ext>
                </a:extLst>
              </p14:cNvPr>
              <p14:cNvContentPartPr/>
              <p14:nvPr/>
            </p14:nvContentPartPr>
            <p14:xfrm>
              <a:off x="3554434" y="3635486"/>
              <a:ext cx="160200" cy="309960"/>
            </p14:xfrm>
          </p:contentPart>
        </mc:Choice>
        <mc:Fallback xmlns="">
          <p:pic>
            <p:nvPicPr>
              <p:cNvPr id="169" name="Ink 168">
                <a:extLst>
                  <a:ext uri="{FF2B5EF4-FFF2-40B4-BE49-F238E27FC236}">
                    <a16:creationId xmlns:a16="http://schemas.microsoft.com/office/drawing/2014/main" id="{433CA1CF-2026-4397-BABF-919537D7E21A}"/>
                  </a:ext>
                </a:extLst>
              </p:cNvPr>
              <p:cNvPicPr/>
              <p:nvPr/>
            </p:nvPicPr>
            <p:blipFill>
              <a:blip r:embed="rId158"/>
              <a:stretch>
                <a:fillRect/>
              </a:stretch>
            </p:blipFill>
            <p:spPr>
              <a:xfrm>
                <a:off x="3518434" y="3599846"/>
                <a:ext cx="231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0" name="Ink 169">
                <a:extLst>
                  <a:ext uri="{FF2B5EF4-FFF2-40B4-BE49-F238E27FC236}">
                    <a16:creationId xmlns:a16="http://schemas.microsoft.com/office/drawing/2014/main" id="{F6D811F4-FF49-45EC-BAD2-8DD544748758}"/>
                  </a:ext>
                </a:extLst>
              </p14:cNvPr>
              <p14:cNvContentPartPr/>
              <p14:nvPr/>
            </p14:nvContentPartPr>
            <p14:xfrm>
              <a:off x="2088514" y="3581846"/>
              <a:ext cx="281880" cy="397440"/>
            </p14:xfrm>
          </p:contentPart>
        </mc:Choice>
        <mc:Fallback xmlns="">
          <p:pic>
            <p:nvPicPr>
              <p:cNvPr id="170" name="Ink 169">
                <a:extLst>
                  <a:ext uri="{FF2B5EF4-FFF2-40B4-BE49-F238E27FC236}">
                    <a16:creationId xmlns:a16="http://schemas.microsoft.com/office/drawing/2014/main" id="{F6D811F4-FF49-45EC-BAD2-8DD544748758}"/>
                  </a:ext>
                </a:extLst>
              </p:cNvPr>
              <p:cNvPicPr/>
              <p:nvPr/>
            </p:nvPicPr>
            <p:blipFill>
              <a:blip r:embed="rId160"/>
              <a:stretch>
                <a:fillRect/>
              </a:stretch>
            </p:blipFill>
            <p:spPr>
              <a:xfrm>
                <a:off x="2052514" y="3545846"/>
                <a:ext cx="3535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1" name="Ink 170">
                <a:extLst>
                  <a:ext uri="{FF2B5EF4-FFF2-40B4-BE49-F238E27FC236}">
                    <a16:creationId xmlns:a16="http://schemas.microsoft.com/office/drawing/2014/main" id="{D72A3918-EABD-4FC1-B92A-25DB2E8F05C9}"/>
                  </a:ext>
                </a:extLst>
              </p14:cNvPr>
              <p14:cNvContentPartPr/>
              <p14:nvPr/>
            </p14:nvContentPartPr>
            <p14:xfrm>
              <a:off x="2122354" y="3601286"/>
              <a:ext cx="232200" cy="339120"/>
            </p14:xfrm>
          </p:contentPart>
        </mc:Choice>
        <mc:Fallback xmlns="">
          <p:pic>
            <p:nvPicPr>
              <p:cNvPr id="171" name="Ink 170">
                <a:extLst>
                  <a:ext uri="{FF2B5EF4-FFF2-40B4-BE49-F238E27FC236}">
                    <a16:creationId xmlns:a16="http://schemas.microsoft.com/office/drawing/2014/main" id="{D72A3918-EABD-4FC1-B92A-25DB2E8F05C9}"/>
                  </a:ext>
                </a:extLst>
              </p:cNvPr>
              <p:cNvPicPr/>
              <p:nvPr/>
            </p:nvPicPr>
            <p:blipFill>
              <a:blip r:embed="rId162"/>
              <a:stretch>
                <a:fillRect/>
              </a:stretch>
            </p:blipFill>
            <p:spPr>
              <a:xfrm>
                <a:off x="2086354" y="3565286"/>
                <a:ext cx="303840" cy="410760"/>
              </a:xfrm>
              <a:prstGeom prst="rect">
                <a:avLst/>
              </a:prstGeom>
            </p:spPr>
          </p:pic>
        </mc:Fallback>
      </mc:AlternateContent>
      <p:grpSp>
        <p:nvGrpSpPr>
          <p:cNvPr id="175" name="Group 174">
            <a:extLst>
              <a:ext uri="{FF2B5EF4-FFF2-40B4-BE49-F238E27FC236}">
                <a16:creationId xmlns:a16="http://schemas.microsoft.com/office/drawing/2014/main" id="{CA8402E6-10F0-4291-BDF0-017148900CAA}"/>
              </a:ext>
            </a:extLst>
          </p:cNvPr>
          <p:cNvGrpSpPr/>
          <p:nvPr/>
        </p:nvGrpSpPr>
        <p:grpSpPr>
          <a:xfrm>
            <a:off x="2051434" y="4024286"/>
            <a:ext cx="327240" cy="404280"/>
            <a:chOff x="2051434" y="4024286"/>
            <a:chExt cx="327240" cy="404280"/>
          </a:xfrm>
        </p:grpSpPr>
        <mc:AlternateContent xmlns:mc="http://schemas.openxmlformats.org/markup-compatibility/2006" xmlns:p14="http://schemas.microsoft.com/office/powerpoint/2010/main">
          <mc:Choice Requires="p14">
            <p:contentPart p14:bwMode="auto" r:id="rId163">
              <p14:nvContentPartPr>
                <p14:cNvPr id="172" name="Ink 171">
                  <a:extLst>
                    <a:ext uri="{FF2B5EF4-FFF2-40B4-BE49-F238E27FC236}">
                      <a16:creationId xmlns:a16="http://schemas.microsoft.com/office/drawing/2014/main" id="{A3FBCCC7-C26C-4405-BB10-ED78FFFC5AAB}"/>
                    </a:ext>
                  </a:extLst>
                </p14:cNvPr>
                <p14:cNvContentPartPr/>
                <p14:nvPr/>
              </p14:nvContentPartPr>
              <p14:xfrm>
                <a:off x="2051434" y="4045526"/>
                <a:ext cx="174960" cy="342720"/>
              </p14:xfrm>
            </p:contentPart>
          </mc:Choice>
          <mc:Fallback xmlns="">
            <p:pic>
              <p:nvPicPr>
                <p:cNvPr id="172" name="Ink 171">
                  <a:extLst>
                    <a:ext uri="{FF2B5EF4-FFF2-40B4-BE49-F238E27FC236}">
                      <a16:creationId xmlns:a16="http://schemas.microsoft.com/office/drawing/2014/main" id="{A3FBCCC7-C26C-4405-BB10-ED78FFFC5AAB}"/>
                    </a:ext>
                  </a:extLst>
                </p:cNvPr>
                <p:cNvPicPr/>
                <p:nvPr/>
              </p:nvPicPr>
              <p:blipFill>
                <a:blip r:embed="rId164"/>
                <a:stretch>
                  <a:fillRect/>
                </a:stretch>
              </p:blipFill>
              <p:spPr>
                <a:xfrm>
                  <a:off x="2015794" y="4009886"/>
                  <a:ext cx="246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3" name="Ink 172">
                  <a:extLst>
                    <a:ext uri="{FF2B5EF4-FFF2-40B4-BE49-F238E27FC236}">
                      <a16:creationId xmlns:a16="http://schemas.microsoft.com/office/drawing/2014/main" id="{DDBA309A-DB3E-452F-B094-766037757472}"/>
                    </a:ext>
                  </a:extLst>
                </p14:cNvPr>
                <p14:cNvContentPartPr/>
                <p14:nvPr/>
              </p14:nvContentPartPr>
              <p14:xfrm>
                <a:off x="2214874" y="4024286"/>
                <a:ext cx="155520" cy="404280"/>
              </p14:xfrm>
            </p:contentPart>
          </mc:Choice>
          <mc:Fallback xmlns="">
            <p:pic>
              <p:nvPicPr>
                <p:cNvPr id="173" name="Ink 172">
                  <a:extLst>
                    <a:ext uri="{FF2B5EF4-FFF2-40B4-BE49-F238E27FC236}">
                      <a16:creationId xmlns:a16="http://schemas.microsoft.com/office/drawing/2014/main" id="{DDBA309A-DB3E-452F-B094-766037757472}"/>
                    </a:ext>
                  </a:extLst>
                </p:cNvPr>
                <p:cNvPicPr/>
                <p:nvPr/>
              </p:nvPicPr>
              <p:blipFill>
                <a:blip r:embed="rId166"/>
                <a:stretch>
                  <a:fillRect/>
                </a:stretch>
              </p:blipFill>
              <p:spPr>
                <a:xfrm>
                  <a:off x="2179234" y="3988286"/>
                  <a:ext cx="2271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4" name="Ink 173">
                  <a:extLst>
                    <a:ext uri="{FF2B5EF4-FFF2-40B4-BE49-F238E27FC236}">
                      <a16:creationId xmlns:a16="http://schemas.microsoft.com/office/drawing/2014/main" id="{4F314C2A-AD2B-401A-BCDE-8E78E16DDD8E}"/>
                    </a:ext>
                  </a:extLst>
                </p14:cNvPr>
                <p14:cNvContentPartPr/>
                <p14:nvPr/>
              </p14:nvContentPartPr>
              <p14:xfrm>
                <a:off x="2120194" y="4244246"/>
                <a:ext cx="258480" cy="31320"/>
              </p14:xfrm>
            </p:contentPart>
          </mc:Choice>
          <mc:Fallback xmlns="">
            <p:pic>
              <p:nvPicPr>
                <p:cNvPr id="174" name="Ink 173">
                  <a:extLst>
                    <a:ext uri="{FF2B5EF4-FFF2-40B4-BE49-F238E27FC236}">
                      <a16:creationId xmlns:a16="http://schemas.microsoft.com/office/drawing/2014/main" id="{4F314C2A-AD2B-401A-BCDE-8E78E16DDD8E}"/>
                    </a:ext>
                  </a:extLst>
                </p:cNvPr>
                <p:cNvPicPr/>
                <p:nvPr/>
              </p:nvPicPr>
              <p:blipFill>
                <a:blip r:embed="rId168"/>
                <a:stretch>
                  <a:fillRect/>
                </a:stretch>
              </p:blipFill>
              <p:spPr>
                <a:xfrm>
                  <a:off x="2084554" y="4208606"/>
                  <a:ext cx="330120" cy="102960"/>
                </a:xfrm>
                <a:prstGeom prst="rect">
                  <a:avLst/>
                </a:prstGeom>
              </p:spPr>
            </p:pic>
          </mc:Fallback>
        </mc:AlternateContent>
      </p:grpSp>
      <p:grpSp>
        <p:nvGrpSpPr>
          <p:cNvPr id="178" name="Group 177">
            <a:extLst>
              <a:ext uri="{FF2B5EF4-FFF2-40B4-BE49-F238E27FC236}">
                <a16:creationId xmlns:a16="http://schemas.microsoft.com/office/drawing/2014/main" id="{52E40A66-F13E-4C7B-B79C-AB89D76059C0}"/>
              </a:ext>
            </a:extLst>
          </p:cNvPr>
          <p:cNvGrpSpPr/>
          <p:nvPr/>
        </p:nvGrpSpPr>
        <p:grpSpPr>
          <a:xfrm>
            <a:off x="3566314" y="4038326"/>
            <a:ext cx="217800" cy="428400"/>
            <a:chOff x="3566314" y="4038326"/>
            <a:chExt cx="217800" cy="428400"/>
          </a:xfrm>
        </p:grpSpPr>
        <mc:AlternateContent xmlns:mc="http://schemas.openxmlformats.org/markup-compatibility/2006" xmlns:p14="http://schemas.microsoft.com/office/powerpoint/2010/main">
          <mc:Choice Requires="p14">
            <p:contentPart p14:bwMode="auto" r:id="rId169">
              <p14:nvContentPartPr>
                <p14:cNvPr id="176" name="Ink 175">
                  <a:extLst>
                    <a:ext uri="{FF2B5EF4-FFF2-40B4-BE49-F238E27FC236}">
                      <a16:creationId xmlns:a16="http://schemas.microsoft.com/office/drawing/2014/main" id="{19AB0BFA-2D1A-417E-8B3E-4BB8C8D7C4A3}"/>
                    </a:ext>
                  </a:extLst>
                </p14:cNvPr>
                <p14:cNvContentPartPr/>
                <p14:nvPr/>
              </p14:nvContentPartPr>
              <p14:xfrm>
                <a:off x="3568114" y="4073246"/>
                <a:ext cx="4320" cy="354240"/>
              </p14:xfrm>
            </p:contentPart>
          </mc:Choice>
          <mc:Fallback xmlns="">
            <p:pic>
              <p:nvPicPr>
                <p:cNvPr id="176" name="Ink 175">
                  <a:extLst>
                    <a:ext uri="{FF2B5EF4-FFF2-40B4-BE49-F238E27FC236}">
                      <a16:creationId xmlns:a16="http://schemas.microsoft.com/office/drawing/2014/main" id="{19AB0BFA-2D1A-417E-8B3E-4BB8C8D7C4A3}"/>
                    </a:ext>
                  </a:extLst>
                </p:cNvPr>
                <p:cNvPicPr/>
                <p:nvPr/>
              </p:nvPicPr>
              <p:blipFill>
                <a:blip r:embed="rId170"/>
                <a:stretch>
                  <a:fillRect/>
                </a:stretch>
              </p:blipFill>
              <p:spPr>
                <a:xfrm>
                  <a:off x="3532474" y="4037606"/>
                  <a:ext cx="75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7" name="Ink 176">
                  <a:extLst>
                    <a:ext uri="{FF2B5EF4-FFF2-40B4-BE49-F238E27FC236}">
                      <a16:creationId xmlns:a16="http://schemas.microsoft.com/office/drawing/2014/main" id="{85F82833-3E5D-484B-96A1-35A1FB3044C8}"/>
                    </a:ext>
                  </a:extLst>
                </p14:cNvPr>
                <p14:cNvContentPartPr/>
                <p14:nvPr/>
              </p14:nvContentPartPr>
              <p14:xfrm>
                <a:off x="3566314" y="4038326"/>
                <a:ext cx="217800" cy="428400"/>
              </p14:xfrm>
            </p:contentPart>
          </mc:Choice>
          <mc:Fallback xmlns="">
            <p:pic>
              <p:nvPicPr>
                <p:cNvPr id="177" name="Ink 176">
                  <a:extLst>
                    <a:ext uri="{FF2B5EF4-FFF2-40B4-BE49-F238E27FC236}">
                      <a16:creationId xmlns:a16="http://schemas.microsoft.com/office/drawing/2014/main" id="{85F82833-3E5D-484B-96A1-35A1FB3044C8}"/>
                    </a:ext>
                  </a:extLst>
                </p:cNvPr>
                <p:cNvPicPr/>
                <p:nvPr/>
              </p:nvPicPr>
              <p:blipFill>
                <a:blip r:embed="rId172"/>
                <a:stretch>
                  <a:fillRect/>
                </a:stretch>
              </p:blipFill>
              <p:spPr>
                <a:xfrm>
                  <a:off x="3530314" y="4002326"/>
                  <a:ext cx="289440" cy="50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179" name="Ink 178">
                <a:extLst>
                  <a:ext uri="{FF2B5EF4-FFF2-40B4-BE49-F238E27FC236}">
                    <a16:creationId xmlns:a16="http://schemas.microsoft.com/office/drawing/2014/main" id="{61295D53-8C45-47E4-881E-4F87658BBF29}"/>
                  </a:ext>
                </a:extLst>
              </p14:cNvPr>
              <p14:cNvContentPartPr/>
              <p14:nvPr/>
            </p14:nvContentPartPr>
            <p14:xfrm>
              <a:off x="6007114" y="4103126"/>
              <a:ext cx="328320" cy="283680"/>
            </p14:xfrm>
          </p:contentPart>
        </mc:Choice>
        <mc:Fallback xmlns="">
          <p:pic>
            <p:nvPicPr>
              <p:cNvPr id="179" name="Ink 178">
                <a:extLst>
                  <a:ext uri="{FF2B5EF4-FFF2-40B4-BE49-F238E27FC236}">
                    <a16:creationId xmlns:a16="http://schemas.microsoft.com/office/drawing/2014/main" id="{61295D53-8C45-47E4-881E-4F87658BBF29}"/>
                  </a:ext>
                </a:extLst>
              </p:cNvPr>
              <p:cNvPicPr/>
              <p:nvPr/>
            </p:nvPicPr>
            <p:blipFill>
              <a:blip r:embed="rId174"/>
              <a:stretch>
                <a:fillRect/>
              </a:stretch>
            </p:blipFill>
            <p:spPr>
              <a:xfrm>
                <a:off x="5971114" y="4067126"/>
                <a:ext cx="399960" cy="355320"/>
              </a:xfrm>
              <a:prstGeom prst="rect">
                <a:avLst/>
              </a:prstGeom>
            </p:spPr>
          </p:pic>
        </mc:Fallback>
      </mc:AlternateContent>
      <p:grpSp>
        <p:nvGrpSpPr>
          <p:cNvPr id="190" name="Group 189">
            <a:extLst>
              <a:ext uri="{FF2B5EF4-FFF2-40B4-BE49-F238E27FC236}">
                <a16:creationId xmlns:a16="http://schemas.microsoft.com/office/drawing/2014/main" id="{33A5024D-9CAD-4EAC-A02A-2B94E12F0F89}"/>
              </a:ext>
            </a:extLst>
          </p:cNvPr>
          <p:cNvGrpSpPr/>
          <p:nvPr/>
        </p:nvGrpSpPr>
        <p:grpSpPr>
          <a:xfrm>
            <a:off x="7730794" y="4197446"/>
            <a:ext cx="259920" cy="408600"/>
            <a:chOff x="7730794" y="4197446"/>
            <a:chExt cx="259920" cy="408600"/>
          </a:xfrm>
        </p:grpSpPr>
        <mc:AlternateContent xmlns:mc="http://schemas.openxmlformats.org/markup-compatibility/2006" xmlns:p14="http://schemas.microsoft.com/office/powerpoint/2010/main">
          <mc:Choice Requires="p14">
            <p:contentPart p14:bwMode="auto" r:id="rId175">
              <p14:nvContentPartPr>
                <p14:cNvPr id="188" name="Ink 187">
                  <a:extLst>
                    <a:ext uri="{FF2B5EF4-FFF2-40B4-BE49-F238E27FC236}">
                      <a16:creationId xmlns:a16="http://schemas.microsoft.com/office/drawing/2014/main" id="{AF523DB4-A3C7-4A65-A502-0EFBF31E98C8}"/>
                    </a:ext>
                  </a:extLst>
                </p14:cNvPr>
                <p14:cNvContentPartPr/>
                <p14:nvPr/>
              </p14:nvContentPartPr>
              <p14:xfrm>
                <a:off x="7746274" y="4205726"/>
                <a:ext cx="50760" cy="398160"/>
              </p14:xfrm>
            </p:contentPart>
          </mc:Choice>
          <mc:Fallback xmlns="">
            <p:pic>
              <p:nvPicPr>
                <p:cNvPr id="188" name="Ink 187">
                  <a:extLst>
                    <a:ext uri="{FF2B5EF4-FFF2-40B4-BE49-F238E27FC236}">
                      <a16:creationId xmlns:a16="http://schemas.microsoft.com/office/drawing/2014/main" id="{AF523DB4-A3C7-4A65-A502-0EFBF31E98C8}"/>
                    </a:ext>
                  </a:extLst>
                </p:cNvPr>
                <p:cNvPicPr/>
                <p:nvPr/>
              </p:nvPicPr>
              <p:blipFill>
                <a:blip r:embed="rId176"/>
                <a:stretch>
                  <a:fillRect/>
                </a:stretch>
              </p:blipFill>
              <p:spPr>
                <a:xfrm>
                  <a:off x="7710274" y="4170086"/>
                  <a:ext cx="122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9" name="Ink 188">
                  <a:extLst>
                    <a:ext uri="{FF2B5EF4-FFF2-40B4-BE49-F238E27FC236}">
                      <a16:creationId xmlns:a16="http://schemas.microsoft.com/office/drawing/2014/main" id="{9A415762-E3BB-42B9-B5CA-518396A711D9}"/>
                    </a:ext>
                  </a:extLst>
                </p14:cNvPr>
                <p14:cNvContentPartPr/>
                <p14:nvPr/>
              </p14:nvContentPartPr>
              <p14:xfrm>
                <a:off x="7730794" y="4197446"/>
                <a:ext cx="259920" cy="408600"/>
              </p14:xfrm>
            </p:contentPart>
          </mc:Choice>
          <mc:Fallback xmlns="">
            <p:pic>
              <p:nvPicPr>
                <p:cNvPr id="189" name="Ink 188">
                  <a:extLst>
                    <a:ext uri="{FF2B5EF4-FFF2-40B4-BE49-F238E27FC236}">
                      <a16:creationId xmlns:a16="http://schemas.microsoft.com/office/drawing/2014/main" id="{9A415762-E3BB-42B9-B5CA-518396A711D9}"/>
                    </a:ext>
                  </a:extLst>
                </p:cNvPr>
                <p:cNvPicPr/>
                <p:nvPr/>
              </p:nvPicPr>
              <p:blipFill>
                <a:blip r:embed="rId178"/>
                <a:stretch>
                  <a:fillRect/>
                </a:stretch>
              </p:blipFill>
              <p:spPr>
                <a:xfrm>
                  <a:off x="7695154" y="4161806"/>
                  <a:ext cx="331560" cy="480240"/>
                </a:xfrm>
                <a:prstGeom prst="rect">
                  <a:avLst/>
                </a:prstGeom>
              </p:spPr>
            </p:pic>
          </mc:Fallback>
        </mc:AlternateContent>
      </p:grpSp>
      <p:grpSp>
        <p:nvGrpSpPr>
          <p:cNvPr id="194" name="Group 193">
            <a:extLst>
              <a:ext uri="{FF2B5EF4-FFF2-40B4-BE49-F238E27FC236}">
                <a16:creationId xmlns:a16="http://schemas.microsoft.com/office/drawing/2014/main" id="{3B5B8174-0741-4DA5-9BBD-7174D90DD7CD}"/>
              </a:ext>
            </a:extLst>
          </p:cNvPr>
          <p:cNvGrpSpPr/>
          <p:nvPr/>
        </p:nvGrpSpPr>
        <p:grpSpPr>
          <a:xfrm>
            <a:off x="8864074" y="4201766"/>
            <a:ext cx="246960" cy="317520"/>
            <a:chOff x="8864074" y="4201766"/>
            <a:chExt cx="246960" cy="317520"/>
          </a:xfrm>
        </p:grpSpPr>
        <mc:AlternateContent xmlns:mc="http://schemas.openxmlformats.org/markup-compatibility/2006" xmlns:p14="http://schemas.microsoft.com/office/powerpoint/2010/main">
          <mc:Choice Requires="p14">
            <p:contentPart p14:bwMode="auto" r:id="rId179">
              <p14:nvContentPartPr>
                <p14:cNvPr id="191" name="Ink 190">
                  <a:extLst>
                    <a:ext uri="{FF2B5EF4-FFF2-40B4-BE49-F238E27FC236}">
                      <a16:creationId xmlns:a16="http://schemas.microsoft.com/office/drawing/2014/main" id="{086779A8-DF98-4A18-9EBE-AE2E50CCFA7B}"/>
                    </a:ext>
                  </a:extLst>
                </p14:cNvPr>
                <p14:cNvContentPartPr/>
                <p14:nvPr/>
              </p14:nvContentPartPr>
              <p14:xfrm>
                <a:off x="8879914" y="4253246"/>
                <a:ext cx="206640" cy="266040"/>
              </p14:xfrm>
            </p:contentPart>
          </mc:Choice>
          <mc:Fallback xmlns="">
            <p:pic>
              <p:nvPicPr>
                <p:cNvPr id="191" name="Ink 190">
                  <a:extLst>
                    <a:ext uri="{FF2B5EF4-FFF2-40B4-BE49-F238E27FC236}">
                      <a16:creationId xmlns:a16="http://schemas.microsoft.com/office/drawing/2014/main" id="{086779A8-DF98-4A18-9EBE-AE2E50CCFA7B}"/>
                    </a:ext>
                  </a:extLst>
                </p:cNvPr>
                <p:cNvPicPr/>
                <p:nvPr/>
              </p:nvPicPr>
              <p:blipFill>
                <a:blip r:embed="rId180"/>
                <a:stretch>
                  <a:fillRect/>
                </a:stretch>
              </p:blipFill>
              <p:spPr>
                <a:xfrm>
                  <a:off x="8844274" y="4217246"/>
                  <a:ext cx="278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2" name="Ink 191">
                  <a:extLst>
                    <a:ext uri="{FF2B5EF4-FFF2-40B4-BE49-F238E27FC236}">
                      <a16:creationId xmlns:a16="http://schemas.microsoft.com/office/drawing/2014/main" id="{89F84A5B-70D0-4FBC-9F49-72850E573377}"/>
                    </a:ext>
                  </a:extLst>
                </p14:cNvPr>
                <p14:cNvContentPartPr/>
                <p14:nvPr/>
              </p14:nvContentPartPr>
              <p14:xfrm>
                <a:off x="8879914" y="4345406"/>
                <a:ext cx="151560" cy="4680"/>
              </p14:xfrm>
            </p:contentPart>
          </mc:Choice>
          <mc:Fallback xmlns="">
            <p:pic>
              <p:nvPicPr>
                <p:cNvPr id="192" name="Ink 191">
                  <a:extLst>
                    <a:ext uri="{FF2B5EF4-FFF2-40B4-BE49-F238E27FC236}">
                      <a16:creationId xmlns:a16="http://schemas.microsoft.com/office/drawing/2014/main" id="{89F84A5B-70D0-4FBC-9F49-72850E573377}"/>
                    </a:ext>
                  </a:extLst>
                </p:cNvPr>
                <p:cNvPicPr/>
                <p:nvPr/>
              </p:nvPicPr>
              <p:blipFill>
                <a:blip r:embed="rId182"/>
                <a:stretch>
                  <a:fillRect/>
                </a:stretch>
              </p:blipFill>
              <p:spPr>
                <a:xfrm>
                  <a:off x="8844274" y="4309406"/>
                  <a:ext cx="223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3" name="Ink 192">
                  <a:extLst>
                    <a:ext uri="{FF2B5EF4-FFF2-40B4-BE49-F238E27FC236}">
                      <a16:creationId xmlns:a16="http://schemas.microsoft.com/office/drawing/2014/main" id="{955B1A28-55E7-43A3-A789-7D55909164C0}"/>
                    </a:ext>
                  </a:extLst>
                </p14:cNvPr>
                <p14:cNvContentPartPr/>
                <p14:nvPr/>
              </p14:nvContentPartPr>
              <p14:xfrm>
                <a:off x="8864074" y="4201766"/>
                <a:ext cx="246960" cy="22680"/>
              </p14:xfrm>
            </p:contentPart>
          </mc:Choice>
          <mc:Fallback xmlns="">
            <p:pic>
              <p:nvPicPr>
                <p:cNvPr id="193" name="Ink 192">
                  <a:extLst>
                    <a:ext uri="{FF2B5EF4-FFF2-40B4-BE49-F238E27FC236}">
                      <a16:creationId xmlns:a16="http://schemas.microsoft.com/office/drawing/2014/main" id="{955B1A28-55E7-43A3-A789-7D55909164C0}"/>
                    </a:ext>
                  </a:extLst>
                </p:cNvPr>
                <p:cNvPicPr/>
                <p:nvPr/>
              </p:nvPicPr>
              <p:blipFill>
                <a:blip r:embed="rId184"/>
                <a:stretch>
                  <a:fillRect/>
                </a:stretch>
              </p:blipFill>
              <p:spPr>
                <a:xfrm>
                  <a:off x="8828074" y="4165766"/>
                  <a:ext cx="318600" cy="94320"/>
                </a:xfrm>
                <a:prstGeom prst="rect">
                  <a:avLst/>
                </a:prstGeom>
              </p:spPr>
            </p:pic>
          </mc:Fallback>
        </mc:AlternateContent>
      </p:grpSp>
      <p:grpSp>
        <p:nvGrpSpPr>
          <p:cNvPr id="46" name="Group 45">
            <a:extLst>
              <a:ext uri="{FF2B5EF4-FFF2-40B4-BE49-F238E27FC236}">
                <a16:creationId xmlns:a16="http://schemas.microsoft.com/office/drawing/2014/main" id="{34564200-B586-4953-A9D4-3EB77DC2D634}"/>
              </a:ext>
            </a:extLst>
          </p:cNvPr>
          <p:cNvGrpSpPr/>
          <p:nvPr/>
        </p:nvGrpSpPr>
        <p:grpSpPr>
          <a:xfrm>
            <a:off x="11032278" y="4133224"/>
            <a:ext cx="878760" cy="1534320"/>
            <a:chOff x="11032278" y="4133224"/>
            <a:chExt cx="878760" cy="1534320"/>
          </a:xfrm>
        </p:grpSpPr>
        <mc:AlternateContent xmlns:mc="http://schemas.openxmlformats.org/markup-compatibility/2006" xmlns:p14="http://schemas.microsoft.com/office/powerpoint/2010/main">
          <mc:Choice Requires="p14">
            <p:contentPart p14:bwMode="auto" r:id="rId185">
              <p14:nvContentPartPr>
                <p14:cNvPr id="18" name="Ink 17">
                  <a:extLst>
                    <a:ext uri="{FF2B5EF4-FFF2-40B4-BE49-F238E27FC236}">
                      <a16:creationId xmlns:a16="http://schemas.microsoft.com/office/drawing/2014/main" id="{A4AD7D6B-15C4-4CDF-9858-CD47793959B8}"/>
                    </a:ext>
                  </a:extLst>
                </p14:cNvPr>
                <p14:cNvContentPartPr/>
                <p14:nvPr/>
              </p14:nvContentPartPr>
              <p14:xfrm>
                <a:off x="11317398" y="4133224"/>
                <a:ext cx="441000" cy="357480"/>
              </p14:xfrm>
            </p:contentPart>
          </mc:Choice>
          <mc:Fallback xmlns="">
            <p:pic>
              <p:nvPicPr>
                <p:cNvPr id="18" name="Ink 17">
                  <a:extLst>
                    <a:ext uri="{FF2B5EF4-FFF2-40B4-BE49-F238E27FC236}">
                      <a16:creationId xmlns:a16="http://schemas.microsoft.com/office/drawing/2014/main" id="{A4AD7D6B-15C4-4CDF-9858-CD47793959B8}"/>
                    </a:ext>
                  </a:extLst>
                </p:cNvPr>
                <p:cNvPicPr/>
                <p:nvPr/>
              </p:nvPicPr>
              <p:blipFill>
                <a:blip r:embed="rId186"/>
                <a:stretch>
                  <a:fillRect/>
                </a:stretch>
              </p:blipFill>
              <p:spPr>
                <a:xfrm>
                  <a:off x="11281758" y="4097224"/>
                  <a:ext cx="512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4" name="Ink 23">
                  <a:extLst>
                    <a:ext uri="{FF2B5EF4-FFF2-40B4-BE49-F238E27FC236}">
                      <a16:creationId xmlns:a16="http://schemas.microsoft.com/office/drawing/2014/main" id="{8FB479FC-FFBC-420C-8256-CF249D8AD5B5}"/>
                    </a:ext>
                  </a:extLst>
                </p14:cNvPr>
                <p14:cNvContentPartPr/>
                <p14:nvPr/>
              </p14:nvContentPartPr>
              <p14:xfrm>
                <a:off x="11537358" y="4146904"/>
                <a:ext cx="34560" cy="936000"/>
              </p14:xfrm>
            </p:contentPart>
          </mc:Choice>
          <mc:Fallback xmlns="">
            <p:pic>
              <p:nvPicPr>
                <p:cNvPr id="24" name="Ink 23">
                  <a:extLst>
                    <a:ext uri="{FF2B5EF4-FFF2-40B4-BE49-F238E27FC236}">
                      <a16:creationId xmlns:a16="http://schemas.microsoft.com/office/drawing/2014/main" id="{8FB479FC-FFBC-420C-8256-CF249D8AD5B5}"/>
                    </a:ext>
                  </a:extLst>
                </p:cNvPr>
                <p:cNvPicPr/>
                <p:nvPr/>
              </p:nvPicPr>
              <p:blipFill>
                <a:blip r:embed="rId188"/>
                <a:stretch>
                  <a:fillRect/>
                </a:stretch>
              </p:blipFill>
              <p:spPr>
                <a:xfrm>
                  <a:off x="11501358" y="4110904"/>
                  <a:ext cx="10620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 name="Ink 31">
                  <a:extLst>
                    <a:ext uri="{FF2B5EF4-FFF2-40B4-BE49-F238E27FC236}">
                      <a16:creationId xmlns:a16="http://schemas.microsoft.com/office/drawing/2014/main" id="{F4802BD6-72DF-48AC-B322-E568A707FB90}"/>
                    </a:ext>
                  </a:extLst>
                </p14:cNvPr>
                <p14:cNvContentPartPr/>
                <p14:nvPr/>
              </p14:nvContentPartPr>
              <p14:xfrm>
                <a:off x="11032998" y="5245624"/>
                <a:ext cx="27360" cy="392400"/>
              </p14:xfrm>
            </p:contentPart>
          </mc:Choice>
          <mc:Fallback xmlns="">
            <p:pic>
              <p:nvPicPr>
                <p:cNvPr id="32" name="Ink 31">
                  <a:extLst>
                    <a:ext uri="{FF2B5EF4-FFF2-40B4-BE49-F238E27FC236}">
                      <a16:creationId xmlns:a16="http://schemas.microsoft.com/office/drawing/2014/main" id="{F4802BD6-72DF-48AC-B322-E568A707FB90}"/>
                    </a:ext>
                  </a:extLst>
                </p:cNvPr>
                <p:cNvPicPr/>
                <p:nvPr/>
              </p:nvPicPr>
              <p:blipFill>
                <a:blip r:embed="rId190"/>
                <a:stretch>
                  <a:fillRect/>
                </a:stretch>
              </p:blipFill>
              <p:spPr>
                <a:xfrm>
                  <a:off x="10996998" y="5209984"/>
                  <a:ext cx="99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3" name="Ink 32">
                  <a:extLst>
                    <a:ext uri="{FF2B5EF4-FFF2-40B4-BE49-F238E27FC236}">
                      <a16:creationId xmlns:a16="http://schemas.microsoft.com/office/drawing/2014/main" id="{1114FFC1-4207-48F2-AC81-D123E693FD4E}"/>
                    </a:ext>
                  </a:extLst>
                </p14:cNvPr>
                <p14:cNvContentPartPr/>
                <p14:nvPr/>
              </p14:nvContentPartPr>
              <p14:xfrm>
                <a:off x="11032278" y="5177944"/>
                <a:ext cx="229680" cy="489600"/>
              </p14:xfrm>
            </p:contentPart>
          </mc:Choice>
          <mc:Fallback xmlns="">
            <p:pic>
              <p:nvPicPr>
                <p:cNvPr id="33" name="Ink 32">
                  <a:extLst>
                    <a:ext uri="{FF2B5EF4-FFF2-40B4-BE49-F238E27FC236}">
                      <a16:creationId xmlns:a16="http://schemas.microsoft.com/office/drawing/2014/main" id="{1114FFC1-4207-48F2-AC81-D123E693FD4E}"/>
                    </a:ext>
                  </a:extLst>
                </p:cNvPr>
                <p:cNvPicPr/>
                <p:nvPr/>
              </p:nvPicPr>
              <p:blipFill>
                <a:blip r:embed="rId192"/>
                <a:stretch>
                  <a:fillRect/>
                </a:stretch>
              </p:blipFill>
              <p:spPr>
                <a:xfrm>
                  <a:off x="10996278" y="5141944"/>
                  <a:ext cx="30132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4" name="Ink 33">
                  <a:extLst>
                    <a:ext uri="{FF2B5EF4-FFF2-40B4-BE49-F238E27FC236}">
                      <a16:creationId xmlns:a16="http://schemas.microsoft.com/office/drawing/2014/main" id="{D6A4DD93-9263-45D6-8E00-CEA9F34EAC28}"/>
                    </a:ext>
                  </a:extLst>
                </p14:cNvPr>
                <p14:cNvContentPartPr/>
                <p14:nvPr/>
              </p14:nvContentPartPr>
              <p14:xfrm>
                <a:off x="11291118" y="5374144"/>
                <a:ext cx="223560" cy="281160"/>
              </p14:xfrm>
            </p:contentPart>
          </mc:Choice>
          <mc:Fallback xmlns="">
            <p:pic>
              <p:nvPicPr>
                <p:cNvPr id="34" name="Ink 33">
                  <a:extLst>
                    <a:ext uri="{FF2B5EF4-FFF2-40B4-BE49-F238E27FC236}">
                      <a16:creationId xmlns:a16="http://schemas.microsoft.com/office/drawing/2014/main" id="{D6A4DD93-9263-45D6-8E00-CEA9F34EAC28}"/>
                    </a:ext>
                  </a:extLst>
                </p:cNvPr>
                <p:cNvPicPr/>
                <p:nvPr/>
              </p:nvPicPr>
              <p:blipFill>
                <a:blip r:embed="rId194"/>
                <a:stretch>
                  <a:fillRect/>
                </a:stretch>
              </p:blipFill>
              <p:spPr>
                <a:xfrm>
                  <a:off x="11255478" y="5338144"/>
                  <a:ext cx="2952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 name="Ink 36">
                  <a:extLst>
                    <a:ext uri="{FF2B5EF4-FFF2-40B4-BE49-F238E27FC236}">
                      <a16:creationId xmlns:a16="http://schemas.microsoft.com/office/drawing/2014/main" id="{1BAAA64E-F34B-4C6E-BA9F-068534FD7D5A}"/>
                    </a:ext>
                  </a:extLst>
                </p14:cNvPr>
                <p14:cNvContentPartPr/>
                <p14:nvPr/>
              </p14:nvContentPartPr>
              <p14:xfrm>
                <a:off x="11533038" y="5412304"/>
                <a:ext cx="180720" cy="178920"/>
              </p14:xfrm>
            </p:contentPart>
          </mc:Choice>
          <mc:Fallback xmlns="">
            <p:pic>
              <p:nvPicPr>
                <p:cNvPr id="37" name="Ink 36">
                  <a:extLst>
                    <a:ext uri="{FF2B5EF4-FFF2-40B4-BE49-F238E27FC236}">
                      <a16:creationId xmlns:a16="http://schemas.microsoft.com/office/drawing/2014/main" id="{1BAAA64E-F34B-4C6E-BA9F-068534FD7D5A}"/>
                    </a:ext>
                  </a:extLst>
                </p:cNvPr>
                <p:cNvPicPr/>
                <p:nvPr/>
              </p:nvPicPr>
              <p:blipFill>
                <a:blip r:embed="rId196"/>
                <a:stretch>
                  <a:fillRect/>
                </a:stretch>
              </p:blipFill>
              <p:spPr>
                <a:xfrm>
                  <a:off x="11497398" y="5376304"/>
                  <a:ext cx="252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5" name="Ink 44">
                  <a:extLst>
                    <a:ext uri="{FF2B5EF4-FFF2-40B4-BE49-F238E27FC236}">
                      <a16:creationId xmlns:a16="http://schemas.microsoft.com/office/drawing/2014/main" id="{2337B5EF-8988-4FDE-B42C-798D304B5D9F}"/>
                    </a:ext>
                  </a:extLst>
                </p14:cNvPr>
                <p14:cNvContentPartPr/>
                <p14:nvPr/>
              </p14:nvContentPartPr>
              <p14:xfrm>
                <a:off x="11702958" y="5056624"/>
                <a:ext cx="208080" cy="506880"/>
              </p14:xfrm>
            </p:contentPart>
          </mc:Choice>
          <mc:Fallback xmlns="">
            <p:pic>
              <p:nvPicPr>
                <p:cNvPr id="45" name="Ink 44">
                  <a:extLst>
                    <a:ext uri="{FF2B5EF4-FFF2-40B4-BE49-F238E27FC236}">
                      <a16:creationId xmlns:a16="http://schemas.microsoft.com/office/drawing/2014/main" id="{2337B5EF-8988-4FDE-B42C-798D304B5D9F}"/>
                    </a:ext>
                  </a:extLst>
                </p:cNvPr>
                <p:cNvPicPr/>
                <p:nvPr/>
              </p:nvPicPr>
              <p:blipFill>
                <a:blip r:embed="rId198"/>
                <a:stretch>
                  <a:fillRect/>
                </a:stretch>
              </p:blipFill>
              <p:spPr>
                <a:xfrm>
                  <a:off x="11666958" y="5020984"/>
                  <a:ext cx="279720" cy="578520"/>
                </a:xfrm>
                <a:prstGeom prst="rect">
                  <a:avLst/>
                </a:prstGeom>
              </p:spPr>
            </p:pic>
          </mc:Fallback>
        </mc:AlternateContent>
      </p:grpSp>
      <p:grpSp>
        <p:nvGrpSpPr>
          <p:cNvPr id="49" name="Group 48">
            <a:extLst>
              <a:ext uri="{FF2B5EF4-FFF2-40B4-BE49-F238E27FC236}">
                <a16:creationId xmlns:a16="http://schemas.microsoft.com/office/drawing/2014/main" id="{9C2EFC0B-7B46-4157-93D8-39C54E8279C9}"/>
              </a:ext>
            </a:extLst>
          </p:cNvPr>
          <p:cNvGrpSpPr/>
          <p:nvPr/>
        </p:nvGrpSpPr>
        <p:grpSpPr>
          <a:xfrm>
            <a:off x="6630198" y="5407624"/>
            <a:ext cx="249480" cy="501480"/>
            <a:chOff x="6630198" y="5407624"/>
            <a:chExt cx="249480" cy="501480"/>
          </a:xfrm>
        </p:grpSpPr>
        <mc:AlternateContent xmlns:mc="http://schemas.openxmlformats.org/markup-compatibility/2006" xmlns:p14="http://schemas.microsoft.com/office/powerpoint/2010/main">
          <mc:Choice Requires="p14">
            <p:contentPart p14:bwMode="auto" r:id="rId199">
              <p14:nvContentPartPr>
                <p14:cNvPr id="47" name="Ink 46">
                  <a:extLst>
                    <a:ext uri="{FF2B5EF4-FFF2-40B4-BE49-F238E27FC236}">
                      <a16:creationId xmlns:a16="http://schemas.microsoft.com/office/drawing/2014/main" id="{582A0C08-C811-4921-A938-B1DD89837DD4}"/>
                    </a:ext>
                  </a:extLst>
                </p14:cNvPr>
                <p14:cNvContentPartPr/>
                <p14:nvPr/>
              </p14:nvContentPartPr>
              <p14:xfrm>
                <a:off x="6646038" y="5472784"/>
                <a:ext cx="8280" cy="418320"/>
              </p14:xfrm>
            </p:contentPart>
          </mc:Choice>
          <mc:Fallback xmlns="">
            <p:pic>
              <p:nvPicPr>
                <p:cNvPr id="47" name="Ink 46">
                  <a:extLst>
                    <a:ext uri="{FF2B5EF4-FFF2-40B4-BE49-F238E27FC236}">
                      <a16:creationId xmlns:a16="http://schemas.microsoft.com/office/drawing/2014/main" id="{582A0C08-C811-4921-A938-B1DD89837DD4}"/>
                    </a:ext>
                  </a:extLst>
                </p:cNvPr>
                <p:cNvPicPr/>
                <p:nvPr/>
              </p:nvPicPr>
              <p:blipFill>
                <a:blip r:embed="rId200"/>
                <a:stretch>
                  <a:fillRect/>
                </a:stretch>
              </p:blipFill>
              <p:spPr>
                <a:xfrm>
                  <a:off x="6610038" y="5437144"/>
                  <a:ext cx="799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8" name="Ink 47">
                  <a:extLst>
                    <a:ext uri="{FF2B5EF4-FFF2-40B4-BE49-F238E27FC236}">
                      <a16:creationId xmlns:a16="http://schemas.microsoft.com/office/drawing/2014/main" id="{FD8B96AA-520F-41AD-B6CC-DFEAD6547149}"/>
                    </a:ext>
                  </a:extLst>
                </p14:cNvPr>
                <p14:cNvContentPartPr/>
                <p14:nvPr/>
              </p14:nvContentPartPr>
              <p14:xfrm>
                <a:off x="6630198" y="5407624"/>
                <a:ext cx="249480" cy="501480"/>
              </p14:xfrm>
            </p:contentPart>
          </mc:Choice>
          <mc:Fallback xmlns="">
            <p:pic>
              <p:nvPicPr>
                <p:cNvPr id="48" name="Ink 47">
                  <a:extLst>
                    <a:ext uri="{FF2B5EF4-FFF2-40B4-BE49-F238E27FC236}">
                      <a16:creationId xmlns:a16="http://schemas.microsoft.com/office/drawing/2014/main" id="{FD8B96AA-520F-41AD-B6CC-DFEAD6547149}"/>
                    </a:ext>
                  </a:extLst>
                </p:cNvPr>
                <p:cNvPicPr/>
                <p:nvPr/>
              </p:nvPicPr>
              <p:blipFill>
                <a:blip r:embed="rId202"/>
                <a:stretch>
                  <a:fillRect/>
                </a:stretch>
              </p:blipFill>
              <p:spPr>
                <a:xfrm>
                  <a:off x="6594198" y="5371984"/>
                  <a:ext cx="321120" cy="573120"/>
                </a:xfrm>
                <a:prstGeom prst="rect">
                  <a:avLst/>
                </a:prstGeom>
              </p:spPr>
            </p:pic>
          </mc:Fallback>
        </mc:AlternateContent>
      </p:grpSp>
      <p:grpSp>
        <p:nvGrpSpPr>
          <p:cNvPr id="52" name="Group 51">
            <a:extLst>
              <a:ext uri="{FF2B5EF4-FFF2-40B4-BE49-F238E27FC236}">
                <a16:creationId xmlns:a16="http://schemas.microsoft.com/office/drawing/2014/main" id="{53A27263-5DC9-47B7-8278-94120CC37611}"/>
              </a:ext>
            </a:extLst>
          </p:cNvPr>
          <p:cNvGrpSpPr/>
          <p:nvPr/>
        </p:nvGrpSpPr>
        <p:grpSpPr>
          <a:xfrm>
            <a:off x="7164078" y="5308264"/>
            <a:ext cx="217080" cy="578880"/>
            <a:chOff x="7164078" y="5308264"/>
            <a:chExt cx="217080" cy="578880"/>
          </a:xfrm>
        </p:grpSpPr>
        <mc:AlternateContent xmlns:mc="http://schemas.openxmlformats.org/markup-compatibility/2006" xmlns:p14="http://schemas.microsoft.com/office/powerpoint/2010/main">
          <mc:Choice Requires="p14">
            <p:contentPart p14:bwMode="auto" r:id="rId203">
              <p14:nvContentPartPr>
                <p14:cNvPr id="50" name="Ink 49">
                  <a:extLst>
                    <a:ext uri="{FF2B5EF4-FFF2-40B4-BE49-F238E27FC236}">
                      <a16:creationId xmlns:a16="http://schemas.microsoft.com/office/drawing/2014/main" id="{A6762F06-4D35-49AC-91F9-DAA01F24A34B}"/>
                    </a:ext>
                  </a:extLst>
                </p14:cNvPr>
                <p14:cNvContentPartPr/>
                <p14:nvPr/>
              </p14:nvContentPartPr>
              <p14:xfrm>
                <a:off x="7173798" y="5375224"/>
                <a:ext cx="9720" cy="452880"/>
              </p14:xfrm>
            </p:contentPart>
          </mc:Choice>
          <mc:Fallback xmlns="">
            <p:pic>
              <p:nvPicPr>
                <p:cNvPr id="50" name="Ink 49">
                  <a:extLst>
                    <a:ext uri="{FF2B5EF4-FFF2-40B4-BE49-F238E27FC236}">
                      <a16:creationId xmlns:a16="http://schemas.microsoft.com/office/drawing/2014/main" id="{A6762F06-4D35-49AC-91F9-DAA01F24A34B}"/>
                    </a:ext>
                  </a:extLst>
                </p:cNvPr>
                <p:cNvPicPr/>
                <p:nvPr/>
              </p:nvPicPr>
              <p:blipFill>
                <a:blip r:embed="rId204"/>
                <a:stretch>
                  <a:fillRect/>
                </a:stretch>
              </p:blipFill>
              <p:spPr>
                <a:xfrm>
                  <a:off x="7137798" y="5339584"/>
                  <a:ext cx="813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1" name="Ink 50">
                  <a:extLst>
                    <a:ext uri="{FF2B5EF4-FFF2-40B4-BE49-F238E27FC236}">
                      <a16:creationId xmlns:a16="http://schemas.microsoft.com/office/drawing/2014/main" id="{27A16259-81F0-4A56-B7E5-89B17A17D088}"/>
                    </a:ext>
                  </a:extLst>
                </p14:cNvPr>
                <p14:cNvContentPartPr/>
                <p14:nvPr/>
              </p14:nvContentPartPr>
              <p14:xfrm>
                <a:off x="7164078" y="5308264"/>
                <a:ext cx="217080" cy="578880"/>
              </p14:xfrm>
            </p:contentPart>
          </mc:Choice>
          <mc:Fallback xmlns="">
            <p:pic>
              <p:nvPicPr>
                <p:cNvPr id="51" name="Ink 50">
                  <a:extLst>
                    <a:ext uri="{FF2B5EF4-FFF2-40B4-BE49-F238E27FC236}">
                      <a16:creationId xmlns:a16="http://schemas.microsoft.com/office/drawing/2014/main" id="{27A16259-81F0-4A56-B7E5-89B17A17D088}"/>
                    </a:ext>
                  </a:extLst>
                </p:cNvPr>
                <p:cNvPicPr/>
                <p:nvPr/>
              </p:nvPicPr>
              <p:blipFill>
                <a:blip r:embed="rId206"/>
                <a:stretch>
                  <a:fillRect/>
                </a:stretch>
              </p:blipFill>
              <p:spPr>
                <a:xfrm>
                  <a:off x="7128078" y="5272624"/>
                  <a:ext cx="288720" cy="650520"/>
                </a:xfrm>
                <a:prstGeom prst="rect">
                  <a:avLst/>
                </a:prstGeom>
              </p:spPr>
            </p:pic>
          </mc:Fallback>
        </mc:AlternateContent>
      </p:grpSp>
      <p:grpSp>
        <p:nvGrpSpPr>
          <p:cNvPr id="66" name="Group 65">
            <a:extLst>
              <a:ext uri="{FF2B5EF4-FFF2-40B4-BE49-F238E27FC236}">
                <a16:creationId xmlns:a16="http://schemas.microsoft.com/office/drawing/2014/main" id="{D40D1625-5547-4F17-A47A-2338568884EF}"/>
              </a:ext>
            </a:extLst>
          </p:cNvPr>
          <p:cNvGrpSpPr/>
          <p:nvPr/>
        </p:nvGrpSpPr>
        <p:grpSpPr>
          <a:xfrm>
            <a:off x="7666998" y="5125024"/>
            <a:ext cx="1837080" cy="731520"/>
            <a:chOff x="7666998" y="5125024"/>
            <a:chExt cx="1837080" cy="731520"/>
          </a:xfrm>
        </p:grpSpPr>
        <mc:AlternateContent xmlns:mc="http://schemas.openxmlformats.org/markup-compatibility/2006" xmlns:p14="http://schemas.microsoft.com/office/powerpoint/2010/main">
          <mc:Choice Requires="p14">
            <p:contentPart p14:bwMode="auto" r:id="rId207">
              <p14:nvContentPartPr>
                <p14:cNvPr id="57" name="Ink 56">
                  <a:extLst>
                    <a:ext uri="{FF2B5EF4-FFF2-40B4-BE49-F238E27FC236}">
                      <a16:creationId xmlns:a16="http://schemas.microsoft.com/office/drawing/2014/main" id="{60BF1F70-4F63-439C-BFD9-53BCD7114E77}"/>
                    </a:ext>
                  </a:extLst>
                </p14:cNvPr>
                <p14:cNvContentPartPr/>
                <p14:nvPr/>
              </p14:nvContentPartPr>
              <p14:xfrm>
                <a:off x="7666998" y="5294584"/>
                <a:ext cx="325800" cy="523800"/>
              </p14:xfrm>
            </p:contentPart>
          </mc:Choice>
          <mc:Fallback xmlns="">
            <p:pic>
              <p:nvPicPr>
                <p:cNvPr id="57" name="Ink 56">
                  <a:extLst>
                    <a:ext uri="{FF2B5EF4-FFF2-40B4-BE49-F238E27FC236}">
                      <a16:creationId xmlns:a16="http://schemas.microsoft.com/office/drawing/2014/main" id="{60BF1F70-4F63-439C-BFD9-53BCD7114E77}"/>
                    </a:ext>
                  </a:extLst>
                </p:cNvPr>
                <p:cNvPicPr/>
                <p:nvPr/>
              </p:nvPicPr>
              <p:blipFill>
                <a:blip r:embed="rId208"/>
                <a:stretch>
                  <a:fillRect/>
                </a:stretch>
              </p:blipFill>
              <p:spPr>
                <a:xfrm>
                  <a:off x="7631358" y="5258584"/>
                  <a:ext cx="39744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8" name="Ink 57">
                  <a:extLst>
                    <a:ext uri="{FF2B5EF4-FFF2-40B4-BE49-F238E27FC236}">
                      <a16:creationId xmlns:a16="http://schemas.microsoft.com/office/drawing/2014/main" id="{99C5E9D7-9D61-40F4-8B92-40147CC03399}"/>
                    </a:ext>
                  </a:extLst>
                </p14:cNvPr>
                <p14:cNvContentPartPr/>
                <p14:nvPr/>
              </p14:nvContentPartPr>
              <p14:xfrm>
                <a:off x="8236518" y="5310064"/>
                <a:ext cx="56880" cy="486720"/>
              </p14:xfrm>
            </p:contentPart>
          </mc:Choice>
          <mc:Fallback xmlns="">
            <p:pic>
              <p:nvPicPr>
                <p:cNvPr id="58" name="Ink 57">
                  <a:extLst>
                    <a:ext uri="{FF2B5EF4-FFF2-40B4-BE49-F238E27FC236}">
                      <a16:creationId xmlns:a16="http://schemas.microsoft.com/office/drawing/2014/main" id="{99C5E9D7-9D61-40F4-8B92-40147CC03399}"/>
                    </a:ext>
                  </a:extLst>
                </p:cNvPr>
                <p:cNvPicPr/>
                <p:nvPr/>
              </p:nvPicPr>
              <p:blipFill>
                <a:blip r:embed="rId210"/>
                <a:stretch>
                  <a:fillRect/>
                </a:stretch>
              </p:blipFill>
              <p:spPr>
                <a:xfrm>
                  <a:off x="8200518" y="5274424"/>
                  <a:ext cx="12852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9" name="Ink 58">
                  <a:extLst>
                    <a:ext uri="{FF2B5EF4-FFF2-40B4-BE49-F238E27FC236}">
                      <a16:creationId xmlns:a16="http://schemas.microsoft.com/office/drawing/2014/main" id="{CDF04BE3-2F12-4F70-B0A0-F812205E5EF2}"/>
                    </a:ext>
                  </a:extLst>
                </p14:cNvPr>
                <p14:cNvContentPartPr/>
                <p14:nvPr/>
              </p14:nvContentPartPr>
              <p14:xfrm>
                <a:off x="8213478" y="5250664"/>
                <a:ext cx="325800" cy="605880"/>
              </p14:xfrm>
            </p:contentPart>
          </mc:Choice>
          <mc:Fallback xmlns="">
            <p:pic>
              <p:nvPicPr>
                <p:cNvPr id="59" name="Ink 58">
                  <a:extLst>
                    <a:ext uri="{FF2B5EF4-FFF2-40B4-BE49-F238E27FC236}">
                      <a16:creationId xmlns:a16="http://schemas.microsoft.com/office/drawing/2014/main" id="{CDF04BE3-2F12-4F70-B0A0-F812205E5EF2}"/>
                    </a:ext>
                  </a:extLst>
                </p:cNvPr>
                <p:cNvPicPr/>
                <p:nvPr/>
              </p:nvPicPr>
              <p:blipFill>
                <a:blip r:embed="rId212"/>
                <a:stretch>
                  <a:fillRect/>
                </a:stretch>
              </p:blipFill>
              <p:spPr>
                <a:xfrm>
                  <a:off x="8177478" y="5215024"/>
                  <a:ext cx="3974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0" name="Ink 59">
                  <a:extLst>
                    <a:ext uri="{FF2B5EF4-FFF2-40B4-BE49-F238E27FC236}">
                      <a16:creationId xmlns:a16="http://schemas.microsoft.com/office/drawing/2014/main" id="{2784F65E-F4C6-4F19-92AD-3DD86D67AC45}"/>
                    </a:ext>
                  </a:extLst>
                </p14:cNvPr>
                <p14:cNvContentPartPr/>
                <p14:nvPr/>
              </p14:nvContentPartPr>
              <p14:xfrm>
                <a:off x="8710998" y="5258944"/>
                <a:ext cx="11880" cy="438840"/>
              </p14:xfrm>
            </p:contentPart>
          </mc:Choice>
          <mc:Fallback xmlns="">
            <p:pic>
              <p:nvPicPr>
                <p:cNvPr id="60" name="Ink 59">
                  <a:extLst>
                    <a:ext uri="{FF2B5EF4-FFF2-40B4-BE49-F238E27FC236}">
                      <a16:creationId xmlns:a16="http://schemas.microsoft.com/office/drawing/2014/main" id="{2784F65E-F4C6-4F19-92AD-3DD86D67AC45}"/>
                    </a:ext>
                  </a:extLst>
                </p:cNvPr>
                <p:cNvPicPr/>
                <p:nvPr/>
              </p:nvPicPr>
              <p:blipFill>
                <a:blip r:embed="rId214"/>
                <a:stretch>
                  <a:fillRect/>
                </a:stretch>
              </p:blipFill>
              <p:spPr>
                <a:xfrm>
                  <a:off x="8675358" y="5222944"/>
                  <a:ext cx="835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1" name="Ink 60">
                  <a:extLst>
                    <a:ext uri="{FF2B5EF4-FFF2-40B4-BE49-F238E27FC236}">
                      <a16:creationId xmlns:a16="http://schemas.microsoft.com/office/drawing/2014/main" id="{DD8D0D23-6711-4115-BFDD-43B6A34BC6F4}"/>
                    </a:ext>
                  </a:extLst>
                </p14:cNvPr>
                <p14:cNvContentPartPr/>
                <p14:nvPr/>
              </p14:nvContentPartPr>
              <p14:xfrm>
                <a:off x="8689758" y="5189464"/>
                <a:ext cx="326160" cy="546480"/>
              </p14:xfrm>
            </p:contentPart>
          </mc:Choice>
          <mc:Fallback xmlns="">
            <p:pic>
              <p:nvPicPr>
                <p:cNvPr id="61" name="Ink 60">
                  <a:extLst>
                    <a:ext uri="{FF2B5EF4-FFF2-40B4-BE49-F238E27FC236}">
                      <a16:creationId xmlns:a16="http://schemas.microsoft.com/office/drawing/2014/main" id="{DD8D0D23-6711-4115-BFDD-43B6A34BC6F4}"/>
                    </a:ext>
                  </a:extLst>
                </p:cNvPr>
                <p:cNvPicPr/>
                <p:nvPr/>
              </p:nvPicPr>
              <p:blipFill>
                <a:blip r:embed="rId216"/>
                <a:stretch>
                  <a:fillRect/>
                </a:stretch>
              </p:blipFill>
              <p:spPr>
                <a:xfrm>
                  <a:off x="8653758" y="5153464"/>
                  <a:ext cx="39780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3" name="Ink 62">
                  <a:extLst>
                    <a:ext uri="{FF2B5EF4-FFF2-40B4-BE49-F238E27FC236}">
                      <a16:creationId xmlns:a16="http://schemas.microsoft.com/office/drawing/2014/main" id="{DE48C2F9-4442-4386-B37F-D096850D09C8}"/>
                    </a:ext>
                  </a:extLst>
                </p14:cNvPr>
                <p14:cNvContentPartPr/>
                <p14:nvPr/>
              </p14:nvContentPartPr>
              <p14:xfrm>
                <a:off x="9245598" y="5175424"/>
                <a:ext cx="253800" cy="444600"/>
              </p14:xfrm>
            </p:contentPart>
          </mc:Choice>
          <mc:Fallback xmlns="">
            <p:pic>
              <p:nvPicPr>
                <p:cNvPr id="63" name="Ink 62">
                  <a:extLst>
                    <a:ext uri="{FF2B5EF4-FFF2-40B4-BE49-F238E27FC236}">
                      <a16:creationId xmlns:a16="http://schemas.microsoft.com/office/drawing/2014/main" id="{DE48C2F9-4442-4386-B37F-D096850D09C8}"/>
                    </a:ext>
                  </a:extLst>
                </p:cNvPr>
                <p:cNvPicPr/>
                <p:nvPr/>
              </p:nvPicPr>
              <p:blipFill>
                <a:blip r:embed="rId218"/>
                <a:stretch>
                  <a:fillRect/>
                </a:stretch>
              </p:blipFill>
              <p:spPr>
                <a:xfrm>
                  <a:off x="9209958" y="5139424"/>
                  <a:ext cx="3254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4" name="Ink 63">
                  <a:extLst>
                    <a:ext uri="{FF2B5EF4-FFF2-40B4-BE49-F238E27FC236}">
                      <a16:creationId xmlns:a16="http://schemas.microsoft.com/office/drawing/2014/main" id="{0E7A841C-7976-4460-8B3F-DC64B5C723B7}"/>
                    </a:ext>
                  </a:extLst>
                </p14:cNvPr>
                <p14:cNvContentPartPr/>
                <p14:nvPr/>
              </p14:nvContentPartPr>
              <p14:xfrm>
                <a:off x="9275478" y="5324464"/>
                <a:ext cx="106560" cy="25920"/>
              </p14:xfrm>
            </p:contentPart>
          </mc:Choice>
          <mc:Fallback xmlns="">
            <p:pic>
              <p:nvPicPr>
                <p:cNvPr id="64" name="Ink 63">
                  <a:extLst>
                    <a:ext uri="{FF2B5EF4-FFF2-40B4-BE49-F238E27FC236}">
                      <a16:creationId xmlns:a16="http://schemas.microsoft.com/office/drawing/2014/main" id="{0E7A841C-7976-4460-8B3F-DC64B5C723B7}"/>
                    </a:ext>
                  </a:extLst>
                </p:cNvPr>
                <p:cNvPicPr/>
                <p:nvPr/>
              </p:nvPicPr>
              <p:blipFill>
                <a:blip r:embed="rId220"/>
                <a:stretch>
                  <a:fillRect/>
                </a:stretch>
              </p:blipFill>
              <p:spPr>
                <a:xfrm>
                  <a:off x="9239478" y="5288824"/>
                  <a:ext cx="178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5" name="Ink 64">
                  <a:extLst>
                    <a:ext uri="{FF2B5EF4-FFF2-40B4-BE49-F238E27FC236}">
                      <a16:creationId xmlns:a16="http://schemas.microsoft.com/office/drawing/2014/main" id="{A447AC60-0A7B-47D1-B432-878DB136DFED}"/>
                    </a:ext>
                  </a:extLst>
                </p14:cNvPr>
                <p14:cNvContentPartPr/>
                <p14:nvPr/>
              </p14:nvContentPartPr>
              <p14:xfrm>
                <a:off x="9249198" y="5125024"/>
                <a:ext cx="254880" cy="32040"/>
              </p14:xfrm>
            </p:contentPart>
          </mc:Choice>
          <mc:Fallback xmlns="">
            <p:pic>
              <p:nvPicPr>
                <p:cNvPr id="65" name="Ink 64">
                  <a:extLst>
                    <a:ext uri="{FF2B5EF4-FFF2-40B4-BE49-F238E27FC236}">
                      <a16:creationId xmlns:a16="http://schemas.microsoft.com/office/drawing/2014/main" id="{A447AC60-0A7B-47D1-B432-878DB136DFED}"/>
                    </a:ext>
                  </a:extLst>
                </p:cNvPr>
                <p:cNvPicPr/>
                <p:nvPr/>
              </p:nvPicPr>
              <p:blipFill>
                <a:blip r:embed="rId222"/>
                <a:stretch>
                  <a:fillRect/>
                </a:stretch>
              </p:blipFill>
              <p:spPr>
                <a:xfrm>
                  <a:off x="9213198" y="5089024"/>
                  <a:ext cx="326520" cy="103680"/>
                </a:xfrm>
                <a:prstGeom prst="rect">
                  <a:avLst/>
                </a:prstGeom>
              </p:spPr>
            </p:pic>
          </mc:Fallback>
        </mc:AlternateContent>
      </p:grpSp>
      <p:grpSp>
        <p:nvGrpSpPr>
          <p:cNvPr id="210" name="Group 209">
            <a:extLst>
              <a:ext uri="{FF2B5EF4-FFF2-40B4-BE49-F238E27FC236}">
                <a16:creationId xmlns:a16="http://schemas.microsoft.com/office/drawing/2014/main" id="{D12E918E-041B-4E69-AE3F-2B87864A4FA1}"/>
              </a:ext>
            </a:extLst>
          </p:cNvPr>
          <p:cNvGrpSpPr/>
          <p:nvPr/>
        </p:nvGrpSpPr>
        <p:grpSpPr>
          <a:xfrm>
            <a:off x="221838" y="4893544"/>
            <a:ext cx="1869480" cy="1463400"/>
            <a:chOff x="221838" y="4893544"/>
            <a:chExt cx="1869480" cy="1463400"/>
          </a:xfrm>
        </p:grpSpPr>
        <mc:AlternateContent xmlns:mc="http://schemas.openxmlformats.org/markup-compatibility/2006" xmlns:p14="http://schemas.microsoft.com/office/powerpoint/2010/main">
          <mc:Choice Requires="p14">
            <p:contentPart p14:bwMode="auto" r:id="rId223">
              <p14:nvContentPartPr>
                <p14:cNvPr id="67" name="Ink 66">
                  <a:extLst>
                    <a:ext uri="{FF2B5EF4-FFF2-40B4-BE49-F238E27FC236}">
                      <a16:creationId xmlns:a16="http://schemas.microsoft.com/office/drawing/2014/main" id="{8907C988-FE09-46CC-A290-ACECEA215F96}"/>
                    </a:ext>
                  </a:extLst>
                </p14:cNvPr>
                <p14:cNvContentPartPr/>
                <p14:nvPr/>
              </p14:nvContentPartPr>
              <p14:xfrm>
                <a:off x="280158" y="4938184"/>
                <a:ext cx="156600" cy="282960"/>
              </p14:xfrm>
            </p:contentPart>
          </mc:Choice>
          <mc:Fallback xmlns="">
            <p:pic>
              <p:nvPicPr>
                <p:cNvPr id="67" name="Ink 66">
                  <a:extLst>
                    <a:ext uri="{FF2B5EF4-FFF2-40B4-BE49-F238E27FC236}">
                      <a16:creationId xmlns:a16="http://schemas.microsoft.com/office/drawing/2014/main" id="{8907C988-FE09-46CC-A290-ACECEA215F96}"/>
                    </a:ext>
                  </a:extLst>
                </p:cNvPr>
                <p:cNvPicPr/>
                <p:nvPr/>
              </p:nvPicPr>
              <p:blipFill>
                <a:blip r:embed="rId224"/>
                <a:stretch>
                  <a:fillRect/>
                </a:stretch>
              </p:blipFill>
              <p:spPr>
                <a:xfrm>
                  <a:off x="244518" y="4902184"/>
                  <a:ext cx="2282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8" name="Ink 67">
                  <a:extLst>
                    <a:ext uri="{FF2B5EF4-FFF2-40B4-BE49-F238E27FC236}">
                      <a16:creationId xmlns:a16="http://schemas.microsoft.com/office/drawing/2014/main" id="{3A4FD7B6-9399-44AB-A36C-23394103A7D1}"/>
                    </a:ext>
                  </a:extLst>
                </p14:cNvPr>
                <p14:cNvContentPartPr/>
                <p14:nvPr/>
              </p14:nvContentPartPr>
              <p14:xfrm>
                <a:off x="285198" y="4901824"/>
                <a:ext cx="149760" cy="352800"/>
              </p14:xfrm>
            </p:contentPart>
          </mc:Choice>
          <mc:Fallback xmlns="">
            <p:pic>
              <p:nvPicPr>
                <p:cNvPr id="68" name="Ink 67">
                  <a:extLst>
                    <a:ext uri="{FF2B5EF4-FFF2-40B4-BE49-F238E27FC236}">
                      <a16:creationId xmlns:a16="http://schemas.microsoft.com/office/drawing/2014/main" id="{3A4FD7B6-9399-44AB-A36C-23394103A7D1}"/>
                    </a:ext>
                  </a:extLst>
                </p:cNvPr>
                <p:cNvPicPr/>
                <p:nvPr/>
              </p:nvPicPr>
              <p:blipFill>
                <a:blip r:embed="rId226"/>
                <a:stretch>
                  <a:fillRect/>
                </a:stretch>
              </p:blipFill>
              <p:spPr>
                <a:xfrm>
                  <a:off x="249198" y="4865824"/>
                  <a:ext cx="2214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9" name="Ink 68">
                  <a:extLst>
                    <a:ext uri="{FF2B5EF4-FFF2-40B4-BE49-F238E27FC236}">
                      <a16:creationId xmlns:a16="http://schemas.microsoft.com/office/drawing/2014/main" id="{6907A967-2039-4D3A-B0EB-F538D43501D3}"/>
                    </a:ext>
                  </a:extLst>
                </p14:cNvPr>
                <p14:cNvContentPartPr/>
                <p14:nvPr/>
              </p14:nvContentPartPr>
              <p14:xfrm>
                <a:off x="322998" y="4893544"/>
                <a:ext cx="28080" cy="330120"/>
              </p14:xfrm>
            </p:contentPart>
          </mc:Choice>
          <mc:Fallback xmlns="">
            <p:pic>
              <p:nvPicPr>
                <p:cNvPr id="69" name="Ink 68">
                  <a:extLst>
                    <a:ext uri="{FF2B5EF4-FFF2-40B4-BE49-F238E27FC236}">
                      <a16:creationId xmlns:a16="http://schemas.microsoft.com/office/drawing/2014/main" id="{6907A967-2039-4D3A-B0EB-F538D43501D3}"/>
                    </a:ext>
                  </a:extLst>
                </p:cNvPr>
                <p:cNvPicPr/>
                <p:nvPr/>
              </p:nvPicPr>
              <p:blipFill>
                <a:blip r:embed="rId228"/>
                <a:stretch>
                  <a:fillRect/>
                </a:stretch>
              </p:blipFill>
              <p:spPr>
                <a:xfrm>
                  <a:off x="287358" y="4857544"/>
                  <a:ext cx="997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0" name="Ink 69">
                  <a:extLst>
                    <a:ext uri="{FF2B5EF4-FFF2-40B4-BE49-F238E27FC236}">
                      <a16:creationId xmlns:a16="http://schemas.microsoft.com/office/drawing/2014/main" id="{DF9BBC3D-2756-4508-9BD3-3B7AD12BC39F}"/>
                    </a:ext>
                  </a:extLst>
                </p14:cNvPr>
                <p14:cNvContentPartPr/>
                <p14:nvPr/>
              </p14:nvContentPartPr>
              <p14:xfrm>
                <a:off x="221838" y="5044744"/>
                <a:ext cx="283320" cy="39960"/>
              </p14:xfrm>
            </p:contentPart>
          </mc:Choice>
          <mc:Fallback xmlns="">
            <p:pic>
              <p:nvPicPr>
                <p:cNvPr id="70" name="Ink 69">
                  <a:extLst>
                    <a:ext uri="{FF2B5EF4-FFF2-40B4-BE49-F238E27FC236}">
                      <a16:creationId xmlns:a16="http://schemas.microsoft.com/office/drawing/2014/main" id="{DF9BBC3D-2756-4508-9BD3-3B7AD12BC39F}"/>
                    </a:ext>
                  </a:extLst>
                </p:cNvPr>
                <p:cNvPicPr/>
                <p:nvPr/>
              </p:nvPicPr>
              <p:blipFill>
                <a:blip r:embed="rId230"/>
                <a:stretch>
                  <a:fillRect/>
                </a:stretch>
              </p:blipFill>
              <p:spPr>
                <a:xfrm>
                  <a:off x="186198" y="5009104"/>
                  <a:ext cx="354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2" name="Ink 71">
                  <a:extLst>
                    <a:ext uri="{FF2B5EF4-FFF2-40B4-BE49-F238E27FC236}">
                      <a16:creationId xmlns:a16="http://schemas.microsoft.com/office/drawing/2014/main" id="{067F3932-0455-43E1-8A4D-81D5AB1F5C5F}"/>
                    </a:ext>
                  </a:extLst>
                </p14:cNvPr>
                <p14:cNvContentPartPr/>
                <p14:nvPr/>
              </p14:nvContentPartPr>
              <p14:xfrm>
                <a:off x="522798" y="5015224"/>
                <a:ext cx="275760" cy="392400"/>
              </p14:xfrm>
            </p:contentPart>
          </mc:Choice>
          <mc:Fallback xmlns="">
            <p:pic>
              <p:nvPicPr>
                <p:cNvPr id="72" name="Ink 71">
                  <a:extLst>
                    <a:ext uri="{FF2B5EF4-FFF2-40B4-BE49-F238E27FC236}">
                      <a16:creationId xmlns:a16="http://schemas.microsoft.com/office/drawing/2014/main" id="{067F3932-0455-43E1-8A4D-81D5AB1F5C5F}"/>
                    </a:ext>
                  </a:extLst>
                </p:cNvPr>
                <p:cNvPicPr/>
                <p:nvPr/>
              </p:nvPicPr>
              <p:blipFill>
                <a:blip r:embed="rId232"/>
                <a:stretch>
                  <a:fillRect/>
                </a:stretch>
              </p:blipFill>
              <p:spPr>
                <a:xfrm>
                  <a:off x="486798" y="4979584"/>
                  <a:ext cx="3474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4" name="Ink 73">
                  <a:extLst>
                    <a:ext uri="{FF2B5EF4-FFF2-40B4-BE49-F238E27FC236}">
                      <a16:creationId xmlns:a16="http://schemas.microsoft.com/office/drawing/2014/main" id="{5012D95A-DAF3-447B-8650-E0D27A8AE819}"/>
                    </a:ext>
                  </a:extLst>
                </p14:cNvPr>
                <p14:cNvContentPartPr/>
                <p14:nvPr/>
              </p14:nvContentPartPr>
              <p14:xfrm>
                <a:off x="866598" y="5055904"/>
                <a:ext cx="16920" cy="20880"/>
              </p14:xfrm>
            </p:contentPart>
          </mc:Choice>
          <mc:Fallback xmlns="">
            <p:pic>
              <p:nvPicPr>
                <p:cNvPr id="74" name="Ink 73">
                  <a:extLst>
                    <a:ext uri="{FF2B5EF4-FFF2-40B4-BE49-F238E27FC236}">
                      <a16:creationId xmlns:a16="http://schemas.microsoft.com/office/drawing/2014/main" id="{5012D95A-DAF3-447B-8650-E0D27A8AE819}"/>
                    </a:ext>
                  </a:extLst>
                </p:cNvPr>
                <p:cNvPicPr/>
                <p:nvPr/>
              </p:nvPicPr>
              <p:blipFill>
                <a:blip r:embed="rId234"/>
                <a:stretch>
                  <a:fillRect/>
                </a:stretch>
              </p:blipFill>
              <p:spPr>
                <a:xfrm>
                  <a:off x="830598" y="5019904"/>
                  <a:ext cx="88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7" name="Ink 76">
                  <a:extLst>
                    <a:ext uri="{FF2B5EF4-FFF2-40B4-BE49-F238E27FC236}">
                      <a16:creationId xmlns:a16="http://schemas.microsoft.com/office/drawing/2014/main" id="{DF4AFBE6-ADB3-4686-AF45-D1236B296052}"/>
                    </a:ext>
                  </a:extLst>
                </p14:cNvPr>
                <p14:cNvContentPartPr/>
                <p14:nvPr/>
              </p14:nvContentPartPr>
              <p14:xfrm>
                <a:off x="846078" y="5271544"/>
                <a:ext cx="29880" cy="143280"/>
              </p14:xfrm>
            </p:contentPart>
          </mc:Choice>
          <mc:Fallback xmlns="">
            <p:pic>
              <p:nvPicPr>
                <p:cNvPr id="77" name="Ink 76">
                  <a:extLst>
                    <a:ext uri="{FF2B5EF4-FFF2-40B4-BE49-F238E27FC236}">
                      <a16:creationId xmlns:a16="http://schemas.microsoft.com/office/drawing/2014/main" id="{DF4AFBE6-ADB3-4686-AF45-D1236B296052}"/>
                    </a:ext>
                  </a:extLst>
                </p:cNvPr>
                <p:cNvPicPr/>
                <p:nvPr/>
              </p:nvPicPr>
              <p:blipFill>
                <a:blip r:embed="rId236"/>
                <a:stretch>
                  <a:fillRect/>
                </a:stretch>
              </p:blipFill>
              <p:spPr>
                <a:xfrm>
                  <a:off x="810078" y="5235544"/>
                  <a:ext cx="101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3" name="Ink 82">
                  <a:extLst>
                    <a:ext uri="{FF2B5EF4-FFF2-40B4-BE49-F238E27FC236}">
                      <a16:creationId xmlns:a16="http://schemas.microsoft.com/office/drawing/2014/main" id="{EF552F6E-3A3A-427C-94F2-37F52725EA5F}"/>
                    </a:ext>
                  </a:extLst>
                </p14:cNvPr>
                <p14:cNvContentPartPr/>
                <p14:nvPr/>
              </p14:nvContentPartPr>
              <p14:xfrm>
                <a:off x="953358" y="5189464"/>
                <a:ext cx="145800" cy="276120"/>
              </p14:xfrm>
            </p:contentPart>
          </mc:Choice>
          <mc:Fallback xmlns="">
            <p:pic>
              <p:nvPicPr>
                <p:cNvPr id="83" name="Ink 82">
                  <a:extLst>
                    <a:ext uri="{FF2B5EF4-FFF2-40B4-BE49-F238E27FC236}">
                      <a16:creationId xmlns:a16="http://schemas.microsoft.com/office/drawing/2014/main" id="{EF552F6E-3A3A-427C-94F2-37F52725EA5F}"/>
                    </a:ext>
                  </a:extLst>
                </p:cNvPr>
                <p:cNvPicPr/>
                <p:nvPr/>
              </p:nvPicPr>
              <p:blipFill>
                <a:blip r:embed="rId238"/>
                <a:stretch>
                  <a:fillRect/>
                </a:stretch>
              </p:blipFill>
              <p:spPr>
                <a:xfrm>
                  <a:off x="917358" y="5153824"/>
                  <a:ext cx="217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03" name="Ink 102">
                  <a:extLst>
                    <a:ext uri="{FF2B5EF4-FFF2-40B4-BE49-F238E27FC236}">
                      <a16:creationId xmlns:a16="http://schemas.microsoft.com/office/drawing/2014/main" id="{09D8A9F3-1125-4E43-BC92-E002477826DF}"/>
                    </a:ext>
                  </a:extLst>
                </p14:cNvPr>
                <p14:cNvContentPartPr/>
                <p14:nvPr/>
              </p14:nvContentPartPr>
              <p14:xfrm>
                <a:off x="1128318" y="5196664"/>
                <a:ext cx="283680" cy="488160"/>
              </p14:xfrm>
            </p:contentPart>
          </mc:Choice>
          <mc:Fallback xmlns="">
            <p:pic>
              <p:nvPicPr>
                <p:cNvPr id="103" name="Ink 102">
                  <a:extLst>
                    <a:ext uri="{FF2B5EF4-FFF2-40B4-BE49-F238E27FC236}">
                      <a16:creationId xmlns:a16="http://schemas.microsoft.com/office/drawing/2014/main" id="{09D8A9F3-1125-4E43-BC92-E002477826DF}"/>
                    </a:ext>
                  </a:extLst>
                </p:cNvPr>
                <p:cNvPicPr/>
                <p:nvPr/>
              </p:nvPicPr>
              <p:blipFill>
                <a:blip r:embed="rId240"/>
                <a:stretch>
                  <a:fillRect/>
                </a:stretch>
              </p:blipFill>
              <p:spPr>
                <a:xfrm>
                  <a:off x="1092678" y="5160664"/>
                  <a:ext cx="3553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0" name="Ink 199">
                  <a:extLst>
                    <a:ext uri="{FF2B5EF4-FFF2-40B4-BE49-F238E27FC236}">
                      <a16:creationId xmlns:a16="http://schemas.microsoft.com/office/drawing/2014/main" id="{33E9196D-8C7D-477B-A08C-1C179184B4C0}"/>
                    </a:ext>
                  </a:extLst>
                </p14:cNvPr>
                <p14:cNvContentPartPr/>
                <p14:nvPr/>
              </p14:nvContentPartPr>
              <p14:xfrm>
                <a:off x="1511718" y="4977424"/>
                <a:ext cx="54000" cy="478080"/>
              </p14:xfrm>
            </p:contentPart>
          </mc:Choice>
          <mc:Fallback xmlns="">
            <p:pic>
              <p:nvPicPr>
                <p:cNvPr id="200" name="Ink 199">
                  <a:extLst>
                    <a:ext uri="{FF2B5EF4-FFF2-40B4-BE49-F238E27FC236}">
                      <a16:creationId xmlns:a16="http://schemas.microsoft.com/office/drawing/2014/main" id="{33E9196D-8C7D-477B-A08C-1C179184B4C0}"/>
                    </a:ext>
                  </a:extLst>
                </p:cNvPr>
                <p:cNvPicPr/>
                <p:nvPr/>
              </p:nvPicPr>
              <p:blipFill>
                <a:blip r:embed="rId242"/>
                <a:stretch>
                  <a:fillRect/>
                </a:stretch>
              </p:blipFill>
              <p:spPr>
                <a:xfrm>
                  <a:off x="1475718" y="4941784"/>
                  <a:ext cx="1256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1" name="Ink 200">
                  <a:extLst>
                    <a:ext uri="{FF2B5EF4-FFF2-40B4-BE49-F238E27FC236}">
                      <a16:creationId xmlns:a16="http://schemas.microsoft.com/office/drawing/2014/main" id="{57A18D08-9BFD-4226-9C98-2F46C84C9A9C}"/>
                    </a:ext>
                  </a:extLst>
                </p14:cNvPr>
                <p14:cNvContentPartPr/>
                <p14:nvPr/>
              </p14:nvContentPartPr>
              <p14:xfrm>
                <a:off x="1622958" y="5207464"/>
                <a:ext cx="273960" cy="277200"/>
              </p14:xfrm>
            </p:contentPart>
          </mc:Choice>
          <mc:Fallback xmlns="">
            <p:pic>
              <p:nvPicPr>
                <p:cNvPr id="201" name="Ink 200">
                  <a:extLst>
                    <a:ext uri="{FF2B5EF4-FFF2-40B4-BE49-F238E27FC236}">
                      <a16:creationId xmlns:a16="http://schemas.microsoft.com/office/drawing/2014/main" id="{57A18D08-9BFD-4226-9C98-2F46C84C9A9C}"/>
                    </a:ext>
                  </a:extLst>
                </p:cNvPr>
                <p:cNvPicPr/>
                <p:nvPr/>
              </p:nvPicPr>
              <p:blipFill>
                <a:blip r:embed="rId244"/>
                <a:stretch>
                  <a:fillRect/>
                </a:stretch>
              </p:blipFill>
              <p:spPr>
                <a:xfrm>
                  <a:off x="1587318" y="5171824"/>
                  <a:ext cx="3456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2" name="Ink 201">
                  <a:extLst>
                    <a:ext uri="{FF2B5EF4-FFF2-40B4-BE49-F238E27FC236}">
                      <a16:creationId xmlns:a16="http://schemas.microsoft.com/office/drawing/2014/main" id="{F798C876-4BBC-4E34-80F5-628A9F6DAB1A}"/>
                    </a:ext>
                  </a:extLst>
                </p14:cNvPr>
                <p14:cNvContentPartPr/>
                <p14:nvPr/>
              </p14:nvContentPartPr>
              <p14:xfrm>
                <a:off x="500118" y="5696344"/>
                <a:ext cx="17640" cy="432000"/>
              </p14:xfrm>
            </p:contentPart>
          </mc:Choice>
          <mc:Fallback xmlns="">
            <p:pic>
              <p:nvPicPr>
                <p:cNvPr id="202" name="Ink 201">
                  <a:extLst>
                    <a:ext uri="{FF2B5EF4-FFF2-40B4-BE49-F238E27FC236}">
                      <a16:creationId xmlns:a16="http://schemas.microsoft.com/office/drawing/2014/main" id="{F798C876-4BBC-4E34-80F5-628A9F6DAB1A}"/>
                    </a:ext>
                  </a:extLst>
                </p:cNvPr>
                <p:cNvPicPr/>
                <p:nvPr/>
              </p:nvPicPr>
              <p:blipFill>
                <a:blip r:embed="rId246"/>
                <a:stretch>
                  <a:fillRect/>
                </a:stretch>
              </p:blipFill>
              <p:spPr>
                <a:xfrm>
                  <a:off x="464478" y="5660344"/>
                  <a:ext cx="892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3" name="Ink 202">
                  <a:extLst>
                    <a:ext uri="{FF2B5EF4-FFF2-40B4-BE49-F238E27FC236}">
                      <a16:creationId xmlns:a16="http://schemas.microsoft.com/office/drawing/2014/main" id="{4642A736-E22E-43B2-9746-643893F0527B}"/>
                    </a:ext>
                  </a:extLst>
                </p14:cNvPr>
                <p14:cNvContentPartPr/>
                <p14:nvPr/>
              </p14:nvContentPartPr>
              <p14:xfrm>
                <a:off x="517398" y="5621824"/>
                <a:ext cx="335880" cy="594360"/>
              </p14:xfrm>
            </p:contentPart>
          </mc:Choice>
          <mc:Fallback xmlns="">
            <p:pic>
              <p:nvPicPr>
                <p:cNvPr id="203" name="Ink 202">
                  <a:extLst>
                    <a:ext uri="{FF2B5EF4-FFF2-40B4-BE49-F238E27FC236}">
                      <a16:creationId xmlns:a16="http://schemas.microsoft.com/office/drawing/2014/main" id="{4642A736-E22E-43B2-9746-643893F0527B}"/>
                    </a:ext>
                  </a:extLst>
                </p:cNvPr>
                <p:cNvPicPr/>
                <p:nvPr/>
              </p:nvPicPr>
              <p:blipFill>
                <a:blip r:embed="rId248"/>
                <a:stretch>
                  <a:fillRect/>
                </a:stretch>
              </p:blipFill>
              <p:spPr>
                <a:xfrm>
                  <a:off x="481398" y="5586184"/>
                  <a:ext cx="40752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4" name="Ink 203">
                  <a:extLst>
                    <a:ext uri="{FF2B5EF4-FFF2-40B4-BE49-F238E27FC236}">
                      <a16:creationId xmlns:a16="http://schemas.microsoft.com/office/drawing/2014/main" id="{6FA37FCB-A1C2-4B4F-A2E5-3C7A8E504D4C}"/>
                    </a:ext>
                  </a:extLst>
                </p14:cNvPr>
                <p14:cNvContentPartPr/>
                <p14:nvPr/>
              </p14:nvContentPartPr>
              <p14:xfrm>
                <a:off x="821958" y="5914504"/>
                <a:ext cx="228600" cy="229680"/>
              </p14:xfrm>
            </p:contentPart>
          </mc:Choice>
          <mc:Fallback xmlns="">
            <p:pic>
              <p:nvPicPr>
                <p:cNvPr id="204" name="Ink 203">
                  <a:extLst>
                    <a:ext uri="{FF2B5EF4-FFF2-40B4-BE49-F238E27FC236}">
                      <a16:creationId xmlns:a16="http://schemas.microsoft.com/office/drawing/2014/main" id="{6FA37FCB-A1C2-4B4F-A2E5-3C7A8E504D4C}"/>
                    </a:ext>
                  </a:extLst>
                </p:cNvPr>
                <p:cNvPicPr/>
                <p:nvPr/>
              </p:nvPicPr>
              <p:blipFill>
                <a:blip r:embed="rId250"/>
                <a:stretch>
                  <a:fillRect/>
                </a:stretch>
              </p:blipFill>
              <p:spPr>
                <a:xfrm>
                  <a:off x="785958" y="5878864"/>
                  <a:ext cx="300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5" name="Ink 204">
                  <a:extLst>
                    <a:ext uri="{FF2B5EF4-FFF2-40B4-BE49-F238E27FC236}">
                      <a16:creationId xmlns:a16="http://schemas.microsoft.com/office/drawing/2014/main" id="{9E7BEDFA-29E1-4F12-B5A1-B2137F575926}"/>
                    </a:ext>
                  </a:extLst>
                </p14:cNvPr>
                <p14:cNvContentPartPr/>
                <p14:nvPr/>
              </p14:nvContentPartPr>
              <p14:xfrm>
                <a:off x="1114638" y="5855824"/>
                <a:ext cx="298440" cy="501120"/>
              </p14:xfrm>
            </p:contentPart>
          </mc:Choice>
          <mc:Fallback xmlns="">
            <p:pic>
              <p:nvPicPr>
                <p:cNvPr id="205" name="Ink 204">
                  <a:extLst>
                    <a:ext uri="{FF2B5EF4-FFF2-40B4-BE49-F238E27FC236}">
                      <a16:creationId xmlns:a16="http://schemas.microsoft.com/office/drawing/2014/main" id="{9E7BEDFA-29E1-4F12-B5A1-B2137F575926}"/>
                    </a:ext>
                  </a:extLst>
                </p:cNvPr>
                <p:cNvPicPr/>
                <p:nvPr/>
              </p:nvPicPr>
              <p:blipFill>
                <a:blip r:embed="rId252"/>
                <a:stretch>
                  <a:fillRect/>
                </a:stretch>
              </p:blipFill>
              <p:spPr>
                <a:xfrm>
                  <a:off x="1078998" y="5819824"/>
                  <a:ext cx="3700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6" name="Ink 205">
                  <a:extLst>
                    <a:ext uri="{FF2B5EF4-FFF2-40B4-BE49-F238E27FC236}">
                      <a16:creationId xmlns:a16="http://schemas.microsoft.com/office/drawing/2014/main" id="{86521F04-2E60-4C09-A2E2-9C848C77F605}"/>
                    </a:ext>
                  </a:extLst>
                </p14:cNvPr>
                <p14:cNvContentPartPr/>
                <p14:nvPr/>
              </p14:nvContentPartPr>
              <p14:xfrm>
                <a:off x="1454118" y="5665024"/>
                <a:ext cx="4680" cy="12240"/>
              </p14:xfrm>
            </p:contentPart>
          </mc:Choice>
          <mc:Fallback xmlns="">
            <p:pic>
              <p:nvPicPr>
                <p:cNvPr id="206" name="Ink 205">
                  <a:extLst>
                    <a:ext uri="{FF2B5EF4-FFF2-40B4-BE49-F238E27FC236}">
                      <a16:creationId xmlns:a16="http://schemas.microsoft.com/office/drawing/2014/main" id="{86521F04-2E60-4C09-A2E2-9C848C77F605}"/>
                    </a:ext>
                  </a:extLst>
                </p:cNvPr>
                <p:cNvPicPr/>
                <p:nvPr/>
              </p:nvPicPr>
              <p:blipFill>
                <a:blip r:embed="rId254"/>
                <a:stretch>
                  <a:fillRect/>
                </a:stretch>
              </p:blipFill>
              <p:spPr>
                <a:xfrm>
                  <a:off x="1418478" y="5629024"/>
                  <a:ext cx="7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7" name="Ink 206">
                  <a:extLst>
                    <a:ext uri="{FF2B5EF4-FFF2-40B4-BE49-F238E27FC236}">
                      <a16:creationId xmlns:a16="http://schemas.microsoft.com/office/drawing/2014/main" id="{3C7838E3-16DE-4A32-B464-B4081FAAED9A}"/>
                    </a:ext>
                  </a:extLst>
                </p14:cNvPr>
                <p14:cNvContentPartPr/>
                <p14:nvPr/>
              </p14:nvContentPartPr>
              <p14:xfrm>
                <a:off x="1468158" y="5875624"/>
                <a:ext cx="15840" cy="257760"/>
              </p14:xfrm>
            </p:contentPart>
          </mc:Choice>
          <mc:Fallback xmlns="">
            <p:pic>
              <p:nvPicPr>
                <p:cNvPr id="207" name="Ink 206">
                  <a:extLst>
                    <a:ext uri="{FF2B5EF4-FFF2-40B4-BE49-F238E27FC236}">
                      <a16:creationId xmlns:a16="http://schemas.microsoft.com/office/drawing/2014/main" id="{3C7838E3-16DE-4A32-B464-B4081FAAED9A}"/>
                    </a:ext>
                  </a:extLst>
                </p:cNvPr>
                <p:cNvPicPr/>
                <p:nvPr/>
              </p:nvPicPr>
              <p:blipFill>
                <a:blip r:embed="rId256"/>
                <a:stretch>
                  <a:fillRect/>
                </a:stretch>
              </p:blipFill>
              <p:spPr>
                <a:xfrm>
                  <a:off x="1432158" y="5839984"/>
                  <a:ext cx="874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8" name="Ink 207">
                  <a:extLst>
                    <a:ext uri="{FF2B5EF4-FFF2-40B4-BE49-F238E27FC236}">
                      <a16:creationId xmlns:a16="http://schemas.microsoft.com/office/drawing/2014/main" id="{50176269-9B46-4294-B44A-CDE074778597}"/>
                    </a:ext>
                  </a:extLst>
                </p14:cNvPr>
                <p14:cNvContentPartPr/>
                <p14:nvPr/>
              </p14:nvContentPartPr>
              <p14:xfrm>
                <a:off x="1563198" y="5879224"/>
                <a:ext cx="232560" cy="184320"/>
              </p14:xfrm>
            </p:contentPart>
          </mc:Choice>
          <mc:Fallback xmlns="">
            <p:pic>
              <p:nvPicPr>
                <p:cNvPr id="208" name="Ink 207">
                  <a:extLst>
                    <a:ext uri="{FF2B5EF4-FFF2-40B4-BE49-F238E27FC236}">
                      <a16:creationId xmlns:a16="http://schemas.microsoft.com/office/drawing/2014/main" id="{50176269-9B46-4294-B44A-CDE074778597}"/>
                    </a:ext>
                  </a:extLst>
                </p:cNvPr>
                <p:cNvPicPr/>
                <p:nvPr/>
              </p:nvPicPr>
              <p:blipFill>
                <a:blip r:embed="rId258"/>
                <a:stretch>
                  <a:fillRect/>
                </a:stretch>
              </p:blipFill>
              <p:spPr>
                <a:xfrm>
                  <a:off x="1527558" y="5843224"/>
                  <a:ext cx="3042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C6613B44-0FAC-41FC-BB8B-D699CF818379}"/>
                    </a:ext>
                  </a:extLst>
                </p14:cNvPr>
                <p14:cNvContentPartPr/>
                <p14:nvPr/>
              </p14:nvContentPartPr>
              <p14:xfrm>
                <a:off x="1861638" y="5827384"/>
                <a:ext cx="229680" cy="261000"/>
              </p14:xfrm>
            </p:contentPart>
          </mc:Choice>
          <mc:Fallback xmlns="">
            <p:pic>
              <p:nvPicPr>
                <p:cNvPr id="209" name="Ink 208">
                  <a:extLst>
                    <a:ext uri="{FF2B5EF4-FFF2-40B4-BE49-F238E27FC236}">
                      <a16:creationId xmlns:a16="http://schemas.microsoft.com/office/drawing/2014/main" id="{C6613B44-0FAC-41FC-BB8B-D699CF818379}"/>
                    </a:ext>
                  </a:extLst>
                </p:cNvPr>
                <p:cNvPicPr/>
                <p:nvPr/>
              </p:nvPicPr>
              <p:blipFill>
                <a:blip r:embed="rId260"/>
                <a:stretch>
                  <a:fillRect/>
                </a:stretch>
              </p:blipFill>
              <p:spPr>
                <a:xfrm>
                  <a:off x="1825638" y="5791744"/>
                  <a:ext cx="301320" cy="332640"/>
                </a:xfrm>
                <a:prstGeom prst="rect">
                  <a:avLst/>
                </a:prstGeom>
              </p:spPr>
            </p:pic>
          </mc:Fallback>
        </mc:AlternateContent>
      </p:grpSp>
      <p:grpSp>
        <p:nvGrpSpPr>
          <p:cNvPr id="233" name="Group 232">
            <a:extLst>
              <a:ext uri="{FF2B5EF4-FFF2-40B4-BE49-F238E27FC236}">
                <a16:creationId xmlns:a16="http://schemas.microsoft.com/office/drawing/2014/main" id="{6884FC30-2EBD-4688-920C-F63ADC226C67}"/>
              </a:ext>
            </a:extLst>
          </p:cNvPr>
          <p:cNvGrpSpPr/>
          <p:nvPr/>
        </p:nvGrpSpPr>
        <p:grpSpPr>
          <a:xfrm>
            <a:off x="4413318" y="2199664"/>
            <a:ext cx="319320" cy="406800"/>
            <a:chOff x="4413318" y="2199664"/>
            <a:chExt cx="319320" cy="406800"/>
          </a:xfrm>
        </p:grpSpPr>
        <mc:AlternateContent xmlns:mc="http://schemas.openxmlformats.org/markup-compatibility/2006" xmlns:p14="http://schemas.microsoft.com/office/powerpoint/2010/main">
          <mc:Choice Requires="p14">
            <p:contentPart p14:bwMode="auto" r:id="rId261">
              <p14:nvContentPartPr>
                <p14:cNvPr id="229" name="Ink 228">
                  <a:extLst>
                    <a:ext uri="{FF2B5EF4-FFF2-40B4-BE49-F238E27FC236}">
                      <a16:creationId xmlns:a16="http://schemas.microsoft.com/office/drawing/2014/main" id="{8EA0BF02-A694-4B78-B0FA-11A43C868E63}"/>
                    </a:ext>
                  </a:extLst>
                </p14:cNvPr>
                <p14:cNvContentPartPr/>
                <p14:nvPr/>
              </p14:nvContentPartPr>
              <p14:xfrm>
                <a:off x="4413318" y="2292184"/>
                <a:ext cx="253800" cy="164160"/>
              </p14:xfrm>
            </p:contentPart>
          </mc:Choice>
          <mc:Fallback xmlns="">
            <p:pic>
              <p:nvPicPr>
                <p:cNvPr id="229" name="Ink 228">
                  <a:extLst>
                    <a:ext uri="{FF2B5EF4-FFF2-40B4-BE49-F238E27FC236}">
                      <a16:creationId xmlns:a16="http://schemas.microsoft.com/office/drawing/2014/main" id="{8EA0BF02-A694-4B78-B0FA-11A43C868E63}"/>
                    </a:ext>
                  </a:extLst>
                </p:cNvPr>
                <p:cNvPicPr/>
                <p:nvPr/>
              </p:nvPicPr>
              <p:blipFill>
                <a:blip r:embed="rId262"/>
                <a:stretch>
                  <a:fillRect/>
                </a:stretch>
              </p:blipFill>
              <p:spPr>
                <a:xfrm>
                  <a:off x="4408998" y="2287864"/>
                  <a:ext cx="262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30" name="Ink 229">
                  <a:extLst>
                    <a:ext uri="{FF2B5EF4-FFF2-40B4-BE49-F238E27FC236}">
                      <a16:creationId xmlns:a16="http://schemas.microsoft.com/office/drawing/2014/main" id="{AFFB204D-D7E0-416D-A3D6-D94A079AE35E}"/>
                    </a:ext>
                  </a:extLst>
                </p14:cNvPr>
                <p14:cNvContentPartPr/>
                <p14:nvPr/>
              </p14:nvContentPartPr>
              <p14:xfrm>
                <a:off x="4543638" y="2199664"/>
                <a:ext cx="43920" cy="392760"/>
              </p14:xfrm>
            </p:contentPart>
          </mc:Choice>
          <mc:Fallback xmlns="">
            <p:pic>
              <p:nvPicPr>
                <p:cNvPr id="230" name="Ink 229">
                  <a:extLst>
                    <a:ext uri="{FF2B5EF4-FFF2-40B4-BE49-F238E27FC236}">
                      <a16:creationId xmlns:a16="http://schemas.microsoft.com/office/drawing/2014/main" id="{AFFB204D-D7E0-416D-A3D6-D94A079AE35E}"/>
                    </a:ext>
                  </a:extLst>
                </p:cNvPr>
                <p:cNvPicPr/>
                <p:nvPr/>
              </p:nvPicPr>
              <p:blipFill>
                <a:blip r:embed="rId264"/>
                <a:stretch>
                  <a:fillRect/>
                </a:stretch>
              </p:blipFill>
              <p:spPr>
                <a:xfrm>
                  <a:off x="4539318" y="2195344"/>
                  <a:ext cx="52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1" name="Ink 230">
                  <a:extLst>
                    <a:ext uri="{FF2B5EF4-FFF2-40B4-BE49-F238E27FC236}">
                      <a16:creationId xmlns:a16="http://schemas.microsoft.com/office/drawing/2014/main" id="{F038997C-EFDA-4C72-80C5-1F0A5D56610B}"/>
                    </a:ext>
                  </a:extLst>
                </p14:cNvPr>
                <p14:cNvContentPartPr/>
                <p14:nvPr/>
              </p14:nvContentPartPr>
              <p14:xfrm>
                <a:off x="4448238" y="2287144"/>
                <a:ext cx="284400" cy="131400"/>
              </p14:xfrm>
            </p:contentPart>
          </mc:Choice>
          <mc:Fallback xmlns="">
            <p:pic>
              <p:nvPicPr>
                <p:cNvPr id="231" name="Ink 230">
                  <a:extLst>
                    <a:ext uri="{FF2B5EF4-FFF2-40B4-BE49-F238E27FC236}">
                      <a16:creationId xmlns:a16="http://schemas.microsoft.com/office/drawing/2014/main" id="{F038997C-EFDA-4C72-80C5-1F0A5D56610B}"/>
                    </a:ext>
                  </a:extLst>
                </p:cNvPr>
                <p:cNvPicPr/>
                <p:nvPr/>
              </p:nvPicPr>
              <p:blipFill>
                <a:blip r:embed="rId266"/>
                <a:stretch>
                  <a:fillRect/>
                </a:stretch>
              </p:blipFill>
              <p:spPr>
                <a:xfrm>
                  <a:off x="4443918" y="2282824"/>
                  <a:ext cx="293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2" name="Ink 231">
                  <a:extLst>
                    <a:ext uri="{FF2B5EF4-FFF2-40B4-BE49-F238E27FC236}">
                      <a16:creationId xmlns:a16="http://schemas.microsoft.com/office/drawing/2014/main" id="{59146E23-BC82-4E9C-BD88-EE78DBD288A3}"/>
                    </a:ext>
                  </a:extLst>
                </p14:cNvPr>
                <p14:cNvContentPartPr/>
                <p14:nvPr/>
              </p14:nvContentPartPr>
              <p14:xfrm>
                <a:off x="4482078" y="2260504"/>
                <a:ext cx="142200" cy="345960"/>
              </p14:xfrm>
            </p:contentPart>
          </mc:Choice>
          <mc:Fallback xmlns="">
            <p:pic>
              <p:nvPicPr>
                <p:cNvPr id="232" name="Ink 231">
                  <a:extLst>
                    <a:ext uri="{FF2B5EF4-FFF2-40B4-BE49-F238E27FC236}">
                      <a16:creationId xmlns:a16="http://schemas.microsoft.com/office/drawing/2014/main" id="{59146E23-BC82-4E9C-BD88-EE78DBD288A3}"/>
                    </a:ext>
                  </a:extLst>
                </p:cNvPr>
                <p:cNvPicPr/>
                <p:nvPr/>
              </p:nvPicPr>
              <p:blipFill>
                <a:blip r:embed="rId268"/>
                <a:stretch>
                  <a:fillRect/>
                </a:stretch>
              </p:blipFill>
              <p:spPr>
                <a:xfrm>
                  <a:off x="4477758" y="2256184"/>
                  <a:ext cx="150840" cy="354600"/>
                </a:xfrm>
                <a:prstGeom prst="rect">
                  <a:avLst/>
                </a:prstGeom>
              </p:spPr>
            </p:pic>
          </mc:Fallback>
        </mc:AlternateContent>
      </p:grpSp>
      <p:grpSp>
        <p:nvGrpSpPr>
          <p:cNvPr id="240" name="Group 239">
            <a:extLst>
              <a:ext uri="{FF2B5EF4-FFF2-40B4-BE49-F238E27FC236}">
                <a16:creationId xmlns:a16="http://schemas.microsoft.com/office/drawing/2014/main" id="{916DF69B-E244-4474-A103-65899ABAB5DF}"/>
              </a:ext>
            </a:extLst>
          </p:cNvPr>
          <p:cNvGrpSpPr/>
          <p:nvPr/>
        </p:nvGrpSpPr>
        <p:grpSpPr>
          <a:xfrm>
            <a:off x="4757118" y="4420504"/>
            <a:ext cx="280800" cy="331200"/>
            <a:chOff x="4757118" y="4420504"/>
            <a:chExt cx="280800" cy="331200"/>
          </a:xfrm>
        </p:grpSpPr>
        <mc:AlternateContent xmlns:mc="http://schemas.openxmlformats.org/markup-compatibility/2006" xmlns:p14="http://schemas.microsoft.com/office/powerpoint/2010/main">
          <mc:Choice Requires="p14">
            <p:contentPart p14:bwMode="auto" r:id="rId269">
              <p14:nvContentPartPr>
                <p14:cNvPr id="234" name="Ink 233">
                  <a:extLst>
                    <a:ext uri="{FF2B5EF4-FFF2-40B4-BE49-F238E27FC236}">
                      <a16:creationId xmlns:a16="http://schemas.microsoft.com/office/drawing/2014/main" id="{E4334E16-EED1-4250-85EE-960738F90EA0}"/>
                    </a:ext>
                  </a:extLst>
                </p14:cNvPr>
                <p14:cNvContentPartPr/>
                <p14:nvPr/>
              </p14:nvContentPartPr>
              <p14:xfrm>
                <a:off x="4757118" y="4523464"/>
                <a:ext cx="274680" cy="103680"/>
              </p14:xfrm>
            </p:contentPart>
          </mc:Choice>
          <mc:Fallback xmlns="">
            <p:pic>
              <p:nvPicPr>
                <p:cNvPr id="234" name="Ink 233">
                  <a:extLst>
                    <a:ext uri="{FF2B5EF4-FFF2-40B4-BE49-F238E27FC236}">
                      <a16:creationId xmlns:a16="http://schemas.microsoft.com/office/drawing/2014/main" id="{E4334E16-EED1-4250-85EE-960738F90EA0}"/>
                    </a:ext>
                  </a:extLst>
                </p:cNvPr>
                <p:cNvPicPr/>
                <p:nvPr/>
              </p:nvPicPr>
              <p:blipFill>
                <a:blip r:embed="rId270"/>
                <a:stretch>
                  <a:fillRect/>
                </a:stretch>
              </p:blipFill>
              <p:spPr>
                <a:xfrm>
                  <a:off x="4752798" y="4519144"/>
                  <a:ext cx="283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5" name="Ink 234">
                  <a:extLst>
                    <a:ext uri="{FF2B5EF4-FFF2-40B4-BE49-F238E27FC236}">
                      <a16:creationId xmlns:a16="http://schemas.microsoft.com/office/drawing/2014/main" id="{90EB5524-DA8C-445D-A0D1-694B5C5A9C60}"/>
                    </a:ext>
                  </a:extLst>
                </p14:cNvPr>
                <p14:cNvContentPartPr/>
                <p14:nvPr/>
              </p14:nvContentPartPr>
              <p14:xfrm>
                <a:off x="4856478" y="4420504"/>
                <a:ext cx="93960" cy="331200"/>
              </p14:xfrm>
            </p:contentPart>
          </mc:Choice>
          <mc:Fallback xmlns="">
            <p:pic>
              <p:nvPicPr>
                <p:cNvPr id="235" name="Ink 234">
                  <a:extLst>
                    <a:ext uri="{FF2B5EF4-FFF2-40B4-BE49-F238E27FC236}">
                      <a16:creationId xmlns:a16="http://schemas.microsoft.com/office/drawing/2014/main" id="{90EB5524-DA8C-445D-A0D1-694B5C5A9C60}"/>
                    </a:ext>
                  </a:extLst>
                </p:cNvPr>
                <p:cNvPicPr/>
                <p:nvPr/>
              </p:nvPicPr>
              <p:blipFill>
                <a:blip r:embed="rId272"/>
                <a:stretch>
                  <a:fillRect/>
                </a:stretch>
              </p:blipFill>
              <p:spPr>
                <a:xfrm>
                  <a:off x="4852158" y="4416184"/>
                  <a:ext cx="1026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6" name="Ink 235">
                  <a:extLst>
                    <a:ext uri="{FF2B5EF4-FFF2-40B4-BE49-F238E27FC236}">
                      <a16:creationId xmlns:a16="http://schemas.microsoft.com/office/drawing/2014/main" id="{4AA22945-E6D3-4129-9A28-432794513636}"/>
                    </a:ext>
                  </a:extLst>
                </p14:cNvPr>
                <p14:cNvContentPartPr/>
                <p14:nvPr/>
              </p14:nvContentPartPr>
              <p14:xfrm>
                <a:off x="4761078" y="4516264"/>
                <a:ext cx="276840" cy="155520"/>
              </p14:xfrm>
            </p:contentPart>
          </mc:Choice>
          <mc:Fallback xmlns="">
            <p:pic>
              <p:nvPicPr>
                <p:cNvPr id="236" name="Ink 235">
                  <a:extLst>
                    <a:ext uri="{FF2B5EF4-FFF2-40B4-BE49-F238E27FC236}">
                      <a16:creationId xmlns:a16="http://schemas.microsoft.com/office/drawing/2014/main" id="{4AA22945-E6D3-4129-9A28-432794513636}"/>
                    </a:ext>
                  </a:extLst>
                </p:cNvPr>
                <p:cNvPicPr/>
                <p:nvPr/>
              </p:nvPicPr>
              <p:blipFill>
                <a:blip r:embed="rId274"/>
                <a:stretch>
                  <a:fillRect/>
                </a:stretch>
              </p:blipFill>
              <p:spPr>
                <a:xfrm>
                  <a:off x="4756758" y="4511944"/>
                  <a:ext cx="285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9" name="Ink 238">
                  <a:extLst>
                    <a:ext uri="{FF2B5EF4-FFF2-40B4-BE49-F238E27FC236}">
                      <a16:creationId xmlns:a16="http://schemas.microsoft.com/office/drawing/2014/main" id="{48994B09-FDE6-407D-8600-A731355AB251}"/>
                    </a:ext>
                  </a:extLst>
                </p14:cNvPr>
                <p14:cNvContentPartPr/>
                <p14:nvPr/>
              </p14:nvContentPartPr>
              <p14:xfrm>
                <a:off x="4836318" y="4456864"/>
                <a:ext cx="80280" cy="253080"/>
              </p14:xfrm>
            </p:contentPart>
          </mc:Choice>
          <mc:Fallback xmlns="">
            <p:pic>
              <p:nvPicPr>
                <p:cNvPr id="239" name="Ink 238">
                  <a:extLst>
                    <a:ext uri="{FF2B5EF4-FFF2-40B4-BE49-F238E27FC236}">
                      <a16:creationId xmlns:a16="http://schemas.microsoft.com/office/drawing/2014/main" id="{48994B09-FDE6-407D-8600-A731355AB251}"/>
                    </a:ext>
                  </a:extLst>
                </p:cNvPr>
                <p:cNvPicPr/>
                <p:nvPr/>
              </p:nvPicPr>
              <p:blipFill>
                <a:blip r:embed="rId276"/>
                <a:stretch>
                  <a:fillRect/>
                </a:stretch>
              </p:blipFill>
              <p:spPr>
                <a:xfrm>
                  <a:off x="4831998" y="4452544"/>
                  <a:ext cx="88920" cy="26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7">
            <p14:nvContentPartPr>
              <p14:cNvPr id="242" name="Ink 241">
                <a:extLst>
                  <a:ext uri="{FF2B5EF4-FFF2-40B4-BE49-F238E27FC236}">
                    <a16:creationId xmlns:a16="http://schemas.microsoft.com/office/drawing/2014/main" id="{FD26BC5E-27E5-4876-90B9-9BA29CC76C54}"/>
                  </a:ext>
                </a:extLst>
              </p14:cNvPr>
              <p14:cNvContentPartPr/>
              <p14:nvPr/>
            </p14:nvContentPartPr>
            <p14:xfrm>
              <a:off x="8890278" y="1252504"/>
              <a:ext cx="2228400" cy="1148400"/>
            </p14:xfrm>
          </p:contentPart>
        </mc:Choice>
        <mc:Fallback xmlns="">
          <p:pic>
            <p:nvPicPr>
              <p:cNvPr id="242" name="Ink 241">
                <a:extLst>
                  <a:ext uri="{FF2B5EF4-FFF2-40B4-BE49-F238E27FC236}">
                    <a16:creationId xmlns:a16="http://schemas.microsoft.com/office/drawing/2014/main" id="{FD26BC5E-27E5-4876-90B9-9BA29CC76C54}"/>
                  </a:ext>
                </a:extLst>
              </p:cNvPr>
              <p:cNvPicPr/>
              <p:nvPr/>
            </p:nvPicPr>
            <p:blipFill>
              <a:blip r:embed="rId278"/>
              <a:stretch>
                <a:fillRect/>
              </a:stretch>
            </p:blipFill>
            <p:spPr>
              <a:xfrm>
                <a:off x="8854278" y="1216504"/>
                <a:ext cx="2300040" cy="1220040"/>
              </a:xfrm>
              <a:prstGeom prst="rect">
                <a:avLst/>
              </a:prstGeom>
            </p:spPr>
          </p:pic>
        </mc:Fallback>
      </mc:AlternateContent>
    </p:spTree>
    <p:extLst>
      <p:ext uri="{BB962C8B-B14F-4D97-AF65-F5344CB8AC3E}">
        <p14:creationId xmlns:p14="http://schemas.microsoft.com/office/powerpoint/2010/main" val="42495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630337" y="252548"/>
            <a:ext cx="10931326" cy="646331"/>
          </a:xfrm>
          <a:prstGeom prst="rect">
            <a:avLst/>
          </a:prstGeom>
          <a:noFill/>
        </p:spPr>
        <p:txBody>
          <a:bodyPr wrap="none" rtlCol="0">
            <a:spAutoFit/>
          </a:bodyPr>
          <a:lstStyle/>
          <a:p>
            <a:r>
              <a:rPr lang="en-US" sz="2000" dirty="0">
                <a:solidFill>
                  <a:srgbClr val="FFFF00"/>
                </a:solidFill>
              </a:rPr>
              <a:t>Strong – </a:t>
            </a:r>
            <a:r>
              <a:rPr lang="en-US" sz="3600" dirty="0">
                <a:solidFill>
                  <a:srgbClr val="FFFF00"/>
                </a:solidFill>
                <a:latin typeface="Aharoni" panose="02010803020104030203" pitchFamily="2" charset="-79"/>
                <a:cs typeface="Aharoni" panose="02010803020104030203" pitchFamily="2" charset="-79"/>
              </a:rPr>
              <a:t>Bounded Staleness </a:t>
            </a:r>
            <a:r>
              <a:rPr lang="en-US" sz="2000" dirty="0">
                <a:solidFill>
                  <a:srgbClr val="FFFF00"/>
                </a:solidFill>
              </a:rPr>
              <a:t>– Session – Consistent Prefix – Eventual Consistency</a:t>
            </a:r>
          </a:p>
        </p:txBody>
      </p:sp>
      <mc:AlternateContent xmlns:mc="http://schemas.openxmlformats.org/markup-compatibility/2006" xmlns:p14="http://schemas.microsoft.com/office/powerpoint/2010/main">
        <mc:Choice Requires="p14">
          <p:contentPart p14:bwMode="auto" r:id="rId3">
            <p14:nvContentPartPr>
              <p14:cNvPr id="57" name="Ink 56">
                <a:extLst>
                  <a:ext uri="{FF2B5EF4-FFF2-40B4-BE49-F238E27FC236}">
                    <a16:creationId xmlns:a16="http://schemas.microsoft.com/office/drawing/2014/main" id="{BD9B832C-CFF4-41AC-8AA2-6F581B15B93F}"/>
                  </a:ext>
                </a:extLst>
              </p14:cNvPr>
              <p14:cNvContentPartPr/>
              <p14:nvPr/>
            </p14:nvContentPartPr>
            <p14:xfrm>
              <a:off x="7197274" y="1794086"/>
              <a:ext cx="395640" cy="507960"/>
            </p14:xfrm>
          </p:contentPart>
        </mc:Choice>
        <mc:Fallback xmlns="">
          <p:pic>
            <p:nvPicPr>
              <p:cNvPr id="57" name="Ink 56">
                <a:extLst>
                  <a:ext uri="{FF2B5EF4-FFF2-40B4-BE49-F238E27FC236}">
                    <a16:creationId xmlns:a16="http://schemas.microsoft.com/office/drawing/2014/main" id="{BD9B832C-CFF4-41AC-8AA2-6F581B15B93F}"/>
                  </a:ext>
                </a:extLst>
              </p:cNvPr>
              <p:cNvPicPr/>
              <p:nvPr/>
            </p:nvPicPr>
            <p:blipFill>
              <a:blip r:embed="rId4"/>
              <a:stretch>
                <a:fillRect/>
              </a:stretch>
            </p:blipFill>
            <p:spPr>
              <a:xfrm>
                <a:off x="7161274" y="1758086"/>
                <a:ext cx="467280" cy="579600"/>
              </a:xfrm>
              <a:prstGeom prst="rect">
                <a:avLst/>
              </a:prstGeom>
            </p:spPr>
          </p:pic>
        </mc:Fallback>
      </mc:AlternateContent>
      <p:grpSp>
        <p:nvGrpSpPr>
          <p:cNvPr id="207" name="Group 206">
            <a:extLst>
              <a:ext uri="{FF2B5EF4-FFF2-40B4-BE49-F238E27FC236}">
                <a16:creationId xmlns:a16="http://schemas.microsoft.com/office/drawing/2014/main" id="{4CED8EDB-E255-4BEE-9578-DAB0A721F52D}"/>
              </a:ext>
            </a:extLst>
          </p:cNvPr>
          <p:cNvGrpSpPr/>
          <p:nvPr/>
        </p:nvGrpSpPr>
        <p:grpSpPr>
          <a:xfrm>
            <a:off x="450154" y="1736486"/>
            <a:ext cx="4548240" cy="1004400"/>
            <a:chOff x="450154" y="1736486"/>
            <a:chExt cx="4548240" cy="1004400"/>
          </a:xfrm>
        </p:grpSpPr>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825DCD43-99DB-4D77-AE9E-4AE93BB9023D}"/>
                    </a:ext>
                  </a:extLst>
                </p14:cNvPr>
                <p14:cNvContentPartPr/>
                <p14:nvPr/>
              </p14:nvContentPartPr>
              <p14:xfrm>
                <a:off x="584074" y="1759886"/>
                <a:ext cx="378720" cy="587520"/>
              </p14:xfrm>
            </p:contentPart>
          </mc:Choice>
          <mc:Fallback xmlns="">
            <p:pic>
              <p:nvPicPr>
                <p:cNvPr id="24" name="Ink 23">
                  <a:extLst>
                    <a:ext uri="{FF2B5EF4-FFF2-40B4-BE49-F238E27FC236}">
                      <a16:creationId xmlns:a16="http://schemas.microsoft.com/office/drawing/2014/main" id="{825DCD43-99DB-4D77-AE9E-4AE93BB9023D}"/>
                    </a:ext>
                  </a:extLst>
                </p:cNvPr>
                <p:cNvPicPr/>
                <p:nvPr/>
              </p:nvPicPr>
              <p:blipFill>
                <a:blip r:embed="rId6"/>
                <a:stretch>
                  <a:fillRect/>
                </a:stretch>
              </p:blipFill>
              <p:spPr>
                <a:xfrm>
                  <a:off x="548434" y="1723886"/>
                  <a:ext cx="45036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AC26A5B2-1BEA-4A80-B3FF-889922FDCA79}"/>
                    </a:ext>
                  </a:extLst>
                </p14:cNvPr>
                <p14:cNvContentPartPr/>
                <p14:nvPr/>
              </p14:nvContentPartPr>
              <p14:xfrm>
                <a:off x="1185274" y="1859246"/>
                <a:ext cx="1440" cy="29520"/>
              </p14:xfrm>
            </p:contentPart>
          </mc:Choice>
          <mc:Fallback xmlns="">
            <p:pic>
              <p:nvPicPr>
                <p:cNvPr id="26" name="Ink 25">
                  <a:extLst>
                    <a:ext uri="{FF2B5EF4-FFF2-40B4-BE49-F238E27FC236}">
                      <a16:creationId xmlns:a16="http://schemas.microsoft.com/office/drawing/2014/main" id="{AC26A5B2-1BEA-4A80-B3FF-889922FDCA79}"/>
                    </a:ext>
                  </a:extLst>
                </p:cNvPr>
                <p:cNvPicPr/>
                <p:nvPr/>
              </p:nvPicPr>
              <p:blipFill>
                <a:blip r:embed="rId8"/>
                <a:stretch>
                  <a:fillRect/>
                </a:stretch>
              </p:blipFill>
              <p:spPr>
                <a:xfrm>
                  <a:off x="1149274" y="1823606"/>
                  <a:ext cx="73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4BB44EE6-D42A-467C-9244-3802B0C4DB09}"/>
                    </a:ext>
                  </a:extLst>
                </p14:cNvPr>
                <p14:cNvContentPartPr/>
                <p14:nvPr/>
              </p14:nvContentPartPr>
              <p14:xfrm>
                <a:off x="1139554" y="2131046"/>
                <a:ext cx="31680" cy="286200"/>
              </p14:xfrm>
            </p:contentPart>
          </mc:Choice>
          <mc:Fallback xmlns="">
            <p:pic>
              <p:nvPicPr>
                <p:cNvPr id="32" name="Ink 31">
                  <a:extLst>
                    <a:ext uri="{FF2B5EF4-FFF2-40B4-BE49-F238E27FC236}">
                      <a16:creationId xmlns:a16="http://schemas.microsoft.com/office/drawing/2014/main" id="{4BB44EE6-D42A-467C-9244-3802B0C4DB09}"/>
                    </a:ext>
                  </a:extLst>
                </p:cNvPr>
                <p:cNvPicPr/>
                <p:nvPr/>
              </p:nvPicPr>
              <p:blipFill>
                <a:blip r:embed="rId10"/>
                <a:stretch>
                  <a:fillRect/>
                </a:stretch>
              </p:blipFill>
              <p:spPr>
                <a:xfrm>
                  <a:off x="1103554" y="2095406"/>
                  <a:ext cx="103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7505BD84-B78F-4361-9F87-6EE64E796400}"/>
                    </a:ext>
                  </a:extLst>
                </p14:cNvPr>
                <p14:cNvContentPartPr/>
                <p14:nvPr/>
              </p14:nvContentPartPr>
              <p14:xfrm>
                <a:off x="1311274" y="2148326"/>
                <a:ext cx="178200" cy="258480"/>
              </p14:xfrm>
            </p:contentPart>
          </mc:Choice>
          <mc:Fallback xmlns="">
            <p:pic>
              <p:nvPicPr>
                <p:cNvPr id="33" name="Ink 32">
                  <a:extLst>
                    <a:ext uri="{FF2B5EF4-FFF2-40B4-BE49-F238E27FC236}">
                      <a16:creationId xmlns:a16="http://schemas.microsoft.com/office/drawing/2014/main" id="{7505BD84-B78F-4361-9F87-6EE64E796400}"/>
                    </a:ext>
                  </a:extLst>
                </p:cNvPr>
                <p:cNvPicPr/>
                <p:nvPr/>
              </p:nvPicPr>
              <p:blipFill>
                <a:blip r:embed="rId12"/>
                <a:stretch>
                  <a:fillRect/>
                </a:stretch>
              </p:blipFill>
              <p:spPr>
                <a:xfrm>
                  <a:off x="1275634" y="2112686"/>
                  <a:ext cx="2498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C54CBA25-DD57-4161-BB13-782AC258AD8B}"/>
                    </a:ext>
                  </a:extLst>
                </p14:cNvPr>
                <p14:cNvContentPartPr/>
                <p14:nvPr/>
              </p14:nvContentPartPr>
              <p14:xfrm>
                <a:off x="1656874" y="2141486"/>
                <a:ext cx="237960" cy="572400"/>
              </p14:xfrm>
            </p:contentPart>
          </mc:Choice>
          <mc:Fallback xmlns="">
            <p:pic>
              <p:nvPicPr>
                <p:cNvPr id="37" name="Ink 36">
                  <a:extLst>
                    <a:ext uri="{FF2B5EF4-FFF2-40B4-BE49-F238E27FC236}">
                      <a16:creationId xmlns:a16="http://schemas.microsoft.com/office/drawing/2014/main" id="{C54CBA25-DD57-4161-BB13-782AC258AD8B}"/>
                    </a:ext>
                  </a:extLst>
                </p:cNvPr>
                <p:cNvPicPr/>
                <p:nvPr/>
              </p:nvPicPr>
              <p:blipFill>
                <a:blip r:embed="rId14"/>
                <a:stretch>
                  <a:fillRect/>
                </a:stretch>
              </p:blipFill>
              <p:spPr>
                <a:xfrm>
                  <a:off x="1620874" y="2105846"/>
                  <a:ext cx="30960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B757347C-D77B-4F7E-9F23-C20764160422}"/>
                    </a:ext>
                  </a:extLst>
                </p14:cNvPr>
                <p14:cNvContentPartPr/>
                <p14:nvPr/>
              </p14:nvContentPartPr>
              <p14:xfrm>
                <a:off x="2115154" y="1746206"/>
                <a:ext cx="111600" cy="691920"/>
              </p14:xfrm>
            </p:contentPart>
          </mc:Choice>
          <mc:Fallback xmlns="">
            <p:pic>
              <p:nvPicPr>
                <p:cNvPr id="45" name="Ink 44">
                  <a:extLst>
                    <a:ext uri="{FF2B5EF4-FFF2-40B4-BE49-F238E27FC236}">
                      <a16:creationId xmlns:a16="http://schemas.microsoft.com/office/drawing/2014/main" id="{B757347C-D77B-4F7E-9F23-C20764160422}"/>
                    </a:ext>
                  </a:extLst>
                </p:cNvPr>
                <p:cNvPicPr/>
                <p:nvPr/>
              </p:nvPicPr>
              <p:blipFill>
                <a:blip r:embed="rId16"/>
                <a:stretch>
                  <a:fillRect/>
                </a:stretch>
              </p:blipFill>
              <p:spPr>
                <a:xfrm>
                  <a:off x="2079514" y="1710566"/>
                  <a:ext cx="183240" cy="76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CA86CA67-53CA-4856-AB68-EFDF0C4CD896}"/>
                    </a:ext>
                  </a:extLst>
                </p14:cNvPr>
                <p14:cNvContentPartPr/>
                <p14:nvPr/>
              </p14:nvContentPartPr>
              <p14:xfrm>
                <a:off x="2304514" y="2123846"/>
                <a:ext cx="226080" cy="315000"/>
              </p14:xfrm>
            </p:contentPart>
          </mc:Choice>
          <mc:Fallback xmlns="">
            <p:pic>
              <p:nvPicPr>
                <p:cNvPr id="46" name="Ink 45">
                  <a:extLst>
                    <a:ext uri="{FF2B5EF4-FFF2-40B4-BE49-F238E27FC236}">
                      <a16:creationId xmlns:a16="http://schemas.microsoft.com/office/drawing/2014/main" id="{CA86CA67-53CA-4856-AB68-EFDF0C4CD896}"/>
                    </a:ext>
                  </a:extLst>
                </p:cNvPr>
                <p:cNvPicPr/>
                <p:nvPr/>
              </p:nvPicPr>
              <p:blipFill>
                <a:blip r:embed="rId18"/>
                <a:stretch>
                  <a:fillRect/>
                </a:stretch>
              </p:blipFill>
              <p:spPr>
                <a:xfrm>
                  <a:off x="2268874" y="2088206"/>
                  <a:ext cx="2977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29843E43-99BD-418B-8F9F-99059EA75A1B}"/>
                    </a:ext>
                  </a:extLst>
                </p14:cNvPr>
                <p14:cNvContentPartPr/>
                <p14:nvPr/>
              </p14:nvContentPartPr>
              <p14:xfrm>
                <a:off x="3151954" y="1784726"/>
                <a:ext cx="56160" cy="577080"/>
              </p14:xfrm>
            </p:contentPart>
          </mc:Choice>
          <mc:Fallback xmlns="">
            <p:pic>
              <p:nvPicPr>
                <p:cNvPr id="47" name="Ink 46">
                  <a:extLst>
                    <a:ext uri="{FF2B5EF4-FFF2-40B4-BE49-F238E27FC236}">
                      <a16:creationId xmlns:a16="http://schemas.microsoft.com/office/drawing/2014/main" id="{29843E43-99BD-418B-8F9F-99059EA75A1B}"/>
                    </a:ext>
                  </a:extLst>
                </p:cNvPr>
                <p:cNvPicPr/>
                <p:nvPr/>
              </p:nvPicPr>
              <p:blipFill>
                <a:blip r:embed="rId20"/>
                <a:stretch>
                  <a:fillRect/>
                </a:stretch>
              </p:blipFill>
              <p:spPr>
                <a:xfrm>
                  <a:off x="3116314" y="1749086"/>
                  <a:ext cx="12780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F62CD409-41F2-4050-B82B-CAA87DA8D490}"/>
                    </a:ext>
                  </a:extLst>
                </p14:cNvPr>
                <p14:cNvContentPartPr/>
                <p14:nvPr/>
              </p14:nvContentPartPr>
              <p14:xfrm>
                <a:off x="3164914" y="1743686"/>
                <a:ext cx="315720" cy="718560"/>
              </p14:xfrm>
            </p:contentPart>
          </mc:Choice>
          <mc:Fallback xmlns="">
            <p:pic>
              <p:nvPicPr>
                <p:cNvPr id="48" name="Ink 47">
                  <a:extLst>
                    <a:ext uri="{FF2B5EF4-FFF2-40B4-BE49-F238E27FC236}">
                      <a16:creationId xmlns:a16="http://schemas.microsoft.com/office/drawing/2014/main" id="{F62CD409-41F2-4050-B82B-CAA87DA8D490}"/>
                    </a:ext>
                  </a:extLst>
                </p:cNvPr>
                <p:cNvPicPr/>
                <p:nvPr/>
              </p:nvPicPr>
              <p:blipFill>
                <a:blip r:embed="rId22"/>
                <a:stretch>
                  <a:fillRect/>
                </a:stretch>
              </p:blipFill>
              <p:spPr>
                <a:xfrm>
                  <a:off x="3128914" y="1708046"/>
                  <a:ext cx="38736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1121E6A7-25DA-46BC-8CFC-AF2B83FF56A5}"/>
                    </a:ext>
                  </a:extLst>
                </p14:cNvPr>
                <p14:cNvContentPartPr/>
                <p14:nvPr/>
              </p14:nvContentPartPr>
              <p14:xfrm>
                <a:off x="3497914" y="2140046"/>
                <a:ext cx="290880" cy="281520"/>
              </p14:xfrm>
            </p:contentPart>
          </mc:Choice>
          <mc:Fallback xmlns="">
            <p:pic>
              <p:nvPicPr>
                <p:cNvPr id="49" name="Ink 48">
                  <a:extLst>
                    <a:ext uri="{FF2B5EF4-FFF2-40B4-BE49-F238E27FC236}">
                      <a16:creationId xmlns:a16="http://schemas.microsoft.com/office/drawing/2014/main" id="{1121E6A7-25DA-46BC-8CFC-AF2B83FF56A5}"/>
                    </a:ext>
                  </a:extLst>
                </p:cNvPr>
                <p:cNvPicPr/>
                <p:nvPr/>
              </p:nvPicPr>
              <p:blipFill>
                <a:blip r:embed="rId24"/>
                <a:stretch>
                  <a:fillRect/>
                </a:stretch>
              </p:blipFill>
              <p:spPr>
                <a:xfrm>
                  <a:off x="3462274" y="2104046"/>
                  <a:ext cx="3625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Ink 49">
                  <a:extLst>
                    <a:ext uri="{FF2B5EF4-FFF2-40B4-BE49-F238E27FC236}">
                      <a16:creationId xmlns:a16="http://schemas.microsoft.com/office/drawing/2014/main" id="{934439C6-354C-4204-84F0-82B536AF5844}"/>
                    </a:ext>
                  </a:extLst>
                </p14:cNvPr>
                <p14:cNvContentPartPr/>
                <p14:nvPr/>
              </p14:nvContentPartPr>
              <p14:xfrm>
                <a:off x="3837394" y="2097566"/>
                <a:ext cx="298800" cy="643320"/>
              </p14:xfrm>
            </p:contentPart>
          </mc:Choice>
          <mc:Fallback xmlns="">
            <p:pic>
              <p:nvPicPr>
                <p:cNvPr id="50" name="Ink 49">
                  <a:extLst>
                    <a:ext uri="{FF2B5EF4-FFF2-40B4-BE49-F238E27FC236}">
                      <a16:creationId xmlns:a16="http://schemas.microsoft.com/office/drawing/2014/main" id="{934439C6-354C-4204-84F0-82B536AF5844}"/>
                    </a:ext>
                  </a:extLst>
                </p:cNvPr>
                <p:cNvPicPr/>
                <p:nvPr/>
              </p:nvPicPr>
              <p:blipFill>
                <a:blip r:embed="rId26"/>
                <a:stretch>
                  <a:fillRect/>
                </a:stretch>
              </p:blipFill>
              <p:spPr>
                <a:xfrm>
                  <a:off x="3801394" y="2061926"/>
                  <a:ext cx="37044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Ink 50">
                  <a:extLst>
                    <a:ext uri="{FF2B5EF4-FFF2-40B4-BE49-F238E27FC236}">
                      <a16:creationId xmlns:a16="http://schemas.microsoft.com/office/drawing/2014/main" id="{59608757-FD79-4F94-98B8-FB163743C2E7}"/>
                    </a:ext>
                  </a:extLst>
                </p14:cNvPr>
                <p14:cNvContentPartPr/>
                <p14:nvPr/>
              </p14:nvContentPartPr>
              <p14:xfrm>
                <a:off x="4293874" y="1736486"/>
                <a:ext cx="19800" cy="101520"/>
              </p14:xfrm>
            </p:contentPart>
          </mc:Choice>
          <mc:Fallback xmlns="">
            <p:pic>
              <p:nvPicPr>
                <p:cNvPr id="51" name="Ink 50">
                  <a:extLst>
                    <a:ext uri="{FF2B5EF4-FFF2-40B4-BE49-F238E27FC236}">
                      <a16:creationId xmlns:a16="http://schemas.microsoft.com/office/drawing/2014/main" id="{59608757-FD79-4F94-98B8-FB163743C2E7}"/>
                    </a:ext>
                  </a:extLst>
                </p:cNvPr>
                <p:cNvPicPr/>
                <p:nvPr/>
              </p:nvPicPr>
              <p:blipFill>
                <a:blip r:embed="rId28"/>
                <a:stretch>
                  <a:fillRect/>
                </a:stretch>
              </p:blipFill>
              <p:spPr>
                <a:xfrm>
                  <a:off x="4258234" y="1700846"/>
                  <a:ext cx="91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Ink 51">
                  <a:extLst>
                    <a:ext uri="{FF2B5EF4-FFF2-40B4-BE49-F238E27FC236}">
                      <a16:creationId xmlns:a16="http://schemas.microsoft.com/office/drawing/2014/main" id="{C0312EDE-4153-4B9B-AC4C-3D64933AC8DC}"/>
                    </a:ext>
                  </a:extLst>
                </p14:cNvPr>
                <p14:cNvContentPartPr/>
                <p14:nvPr/>
              </p14:nvContentPartPr>
              <p14:xfrm>
                <a:off x="4267594" y="2068046"/>
                <a:ext cx="55440" cy="341640"/>
              </p14:xfrm>
            </p:contentPart>
          </mc:Choice>
          <mc:Fallback xmlns="">
            <p:pic>
              <p:nvPicPr>
                <p:cNvPr id="52" name="Ink 51">
                  <a:extLst>
                    <a:ext uri="{FF2B5EF4-FFF2-40B4-BE49-F238E27FC236}">
                      <a16:creationId xmlns:a16="http://schemas.microsoft.com/office/drawing/2014/main" id="{C0312EDE-4153-4B9B-AC4C-3D64933AC8DC}"/>
                    </a:ext>
                  </a:extLst>
                </p:cNvPr>
                <p:cNvPicPr/>
                <p:nvPr/>
              </p:nvPicPr>
              <p:blipFill>
                <a:blip r:embed="rId30"/>
                <a:stretch>
                  <a:fillRect/>
                </a:stretch>
              </p:blipFill>
              <p:spPr>
                <a:xfrm>
                  <a:off x="4231594" y="2032406"/>
                  <a:ext cx="12708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F33E6130-FA14-4268-9EDB-E6961A373FFA}"/>
                    </a:ext>
                  </a:extLst>
                </p14:cNvPr>
                <p14:cNvContentPartPr/>
                <p14:nvPr/>
              </p14:nvContentPartPr>
              <p14:xfrm>
                <a:off x="4425274" y="2082446"/>
                <a:ext cx="186480" cy="317160"/>
              </p14:xfrm>
            </p:contentPart>
          </mc:Choice>
          <mc:Fallback xmlns="">
            <p:pic>
              <p:nvPicPr>
                <p:cNvPr id="53" name="Ink 52">
                  <a:extLst>
                    <a:ext uri="{FF2B5EF4-FFF2-40B4-BE49-F238E27FC236}">
                      <a16:creationId xmlns:a16="http://schemas.microsoft.com/office/drawing/2014/main" id="{F33E6130-FA14-4268-9EDB-E6961A373FFA}"/>
                    </a:ext>
                  </a:extLst>
                </p:cNvPr>
                <p:cNvPicPr/>
                <p:nvPr/>
              </p:nvPicPr>
              <p:blipFill>
                <a:blip r:embed="rId32"/>
                <a:stretch>
                  <a:fillRect/>
                </a:stretch>
              </p:blipFill>
              <p:spPr>
                <a:xfrm>
                  <a:off x="4389634" y="2046806"/>
                  <a:ext cx="2581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AF79F49C-9B53-4245-A435-9EE4AB00687B}"/>
                    </a:ext>
                  </a:extLst>
                </p14:cNvPr>
                <p14:cNvContentPartPr/>
                <p14:nvPr/>
              </p14:nvContentPartPr>
              <p14:xfrm>
                <a:off x="4704994" y="2071286"/>
                <a:ext cx="243360" cy="307080"/>
              </p14:xfrm>
            </p:contentPart>
          </mc:Choice>
          <mc:Fallback xmlns="">
            <p:pic>
              <p:nvPicPr>
                <p:cNvPr id="54" name="Ink 53">
                  <a:extLst>
                    <a:ext uri="{FF2B5EF4-FFF2-40B4-BE49-F238E27FC236}">
                      <a16:creationId xmlns:a16="http://schemas.microsoft.com/office/drawing/2014/main" id="{AF79F49C-9B53-4245-A435-9EE4AB00687B}"/>
                    </a:ext>
                  </a:extLst>
                </p:cNvPr>
                <p:cNvPicPr/>
                <p:nvPr/>
              </p:nvPicPr>
              <p:blipFill>
                <a:blip r:embed="rId34"/>
                <a:stretch>
                  <a:fillRect/>
                </a:stretch>
              </p:blipFill>
              <p:spPr>
                <a:xfrm>
                  <a:off x="4669354" y="2035646"/>
                  <a:ext cx="3150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4" name="Ink 203">
                  <a:extLst>
                    <a:ext uri="{FF2B5EF4-FFF2-40B4-BE49-F238E27FC236}">
                      <a16:creationId xmlns:a16="http://schemas.microsoft.com/office/drawing/2014/main" id="{6EFE2C38-0876-4C79-9FED-3CB060E31A9B}"/>
                    </a:ext>
                  </a:extLst>
                </p14:cNvPr>
                <p14:cNvContentPartPr/>
                <p14:nvPr/>
              </p14:nvContentPartPr>
              <p14:xfrm>
                <a:off x="450154" y="2507966"/>
                <a:ext cx="4548240" cy="129600"/>
              </p14:xfrm>
            </p:contentPart>
          </mc:Choice>
          <mc:Fallback xmlns="">
            <p:pic>
              <p:nvPicPr>
                <p:cNvPr id="204" name="Ink 203">
                  <a:extLst>
                    <a:ext uri="{FF2B5EF4-FFF2-40B4-BE49-F238E27FC236}">
                      <a16:creationId xmlns:a16="http://schemas.microsoft.com/office/drawing/2014/main" id="{6EFE2C38-0876-4C79-9FED-3CB060E31A9B}"/>
                    </a:ext>
                  </a:extLst>
                </p:cNvPr>
                <p:cNvPicPr/>
                <p:nvPr/>
              </p:nvPicPr>
              <p:blipFill>
                <a:blip r:embed="rId36"/>
                <a:stretch>
                  <a:fillRect/>
                </a:stretch>
              </p:blipFill>
              <p:spPr>
                <a:xfrm>
                  <a:off x="414154" y="2472326"/>
                  <a:ext cx="4619880" cy="201240"/>
                </a:xfrm>
                <a:prstGeom prst="rect">
                  <a:avLst/>
                </a:prstGeom>
              </p:spPr>
            </p:pic>
          </mc:Fallback>
        </mc:AlternateContent>
      </p:grpSp>
      <p:grpSp>
        <p:nvGrpSpPr>
          <p:cNvPr id="206" name="Group 205">
            <a:extLst>
              <a:ext uri="{FF2B5EF4-FFF2-40B4-BE49-F238E27FC236}">
                <a16:creationId xmlns:a16="http://schemas.microsoft.com/office/drawing/2014/main" id="{920E33C8-2F1E-4C94-9895-0CDCA4E24476}"/>
              </a:ext>
            </a:extLst>
          </p:cNvPr>
          <p:cNvGrpSpPr/>
          <p:nvPr/>
        </p:nvGrpSpPr>
        <p:grpSpPr>
          <a:xfrm>
            <a:off x="7072714" y="1751606"/>
            <a:ext cx="4691880" cy="928440"/>
            <a:chOff x="7072714" y="1751606"/>
            <a:chExt cx="4691880" cy="928440"/>
          </a:xfrm>
        </p:grpSpPr>
        <mc:AlternateContent xmlns:mc="http://schemas.openxmlformats.org/markup-compatibility/2006" xmlns:p14="http://schemas.microsoft.com/office/powerpoint/2010/main">
          <mc:Choice Requires="p14">
            <p:contentPart p14:bwMode="auto" r:id="rId37">
              <p14:nvContentPartPr>
                <p14:cNvPr id="60" name="Ink 59">
                  <a:extLst>
                    <a:ext uri="{FF2B5EF4-FFF2-40B4-BE49-F238E27FC236}">
                      <a16:creationId xmlns:a16="http://schemas.microsoft.com/office/drawing/2014/main" id="{69DF7F2C-7F14-45CD-8FCE-9E741A0CC9E8}"/>
                    </a:ext>
                  </a:extLst>
                </p14:cNvPr>
                <p14:cNvContentPartPr/>
                <p14:nvPr/>
              </p14:nvContentPartPr>
              <p14:xfrm>
                <a:off x="7719634" y="2084246"/>
                <a:ext cx="199440" cy="238680"/>
              </p14:xfrm>
            </p:contentPart>
          </mc:Choice>
          <mc:Fallback xmlns="">
            <p:pic>
              <p:nvPicPr>
                <p:cNvPr id="60" name="Ink 59">
                  <a:extLst>
                    <a:ext uri="{FF2B5EF4-FFF2-40B4-BE49-F238E27FC236}">
                      <a16:creationId xmlns:a16="http://schemas.microsoft.com/office/drawing/2014/main" id="{69DF7F2C-7F14-45CD-8FCE-9E741A0CC9E8}"/>
                    </a:ext>
                  </a:extLst>
                </p:cNvPr>
                <p:cNvPicPr/>
                <p:nvPr/>
              </p:nvPicPr>
              <p:blipFill>
                <a:blip r:embed="rId38"/>
                <a:stretch>
                  <a:fillRect/>
                </a:stretch>
              </p:blipFill>
              <p:spPr>
                <a:xfrm>
                  <a:off x="7683994" y="2048246"/>
                  <a:ext cx="2710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10344840-F5BF-49C0-9CB9-9D00781C8E81}"/>
                    </a:ext>
                  </a:extLst>
                </p14:cNvPr>
                <p14:cNvContentPartPr/>
                <p14:nvPr/>
              </p14:nvContentPartPr>
              <p14:xfrm>
                <a:off x="8106634" y="1802726"/>
                <a:ext cx="6480" cy="600480"/>
              </p14:xfrm>
            </p:contentPart>
          </mc:Choice>
          <mc:Fallback xmlns="">
            <p:pic>
              <p:nvPicPr>
                <p:cNvPr id="61" name="Ink 60">
                  <a:extLst>
                    <a:ext uri="{FF2B5EF4-FFF2-40B4-BE49-F238E27FC236}">
                      <a16:creationId xmlns:a16="http://schemas.microsoft.com/office/drawing/2014/main" id="{10344840-F5BF-49C0-9CB9-9D00781C8E81}"/>
                    </a:ext>
                  </a:extLst>
                </p:cNvPr>
                <p:cNvPicPr/>
                <p:nvPr/>
              </p:nvPicPr>
              <p:blipFill>
                <a:blip r:embed="rId40"/>
                <a:stretch>
                  <a:fillRect/>
                </a:stretch>
              </p:blipFill>
              <p:spPr>
                <a:xfrm>
                  <a:off x="8070634" y="1766726"/>
                  <a:ext cx="7812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0CF5B9CE-A4AA-4415-B508-A8D88D42EE2C}"/>
                    </a:ext>
                  </a:extLst>
                </p14:cNvPr>
                <p14:cNvContentPartPr/>
                <p14:nvPr/>
              </p14:nvContentPartPr>
              <p14:xfrm>
                <a:off x="8293474" y="1837646"/>
                <a:ext cx="6480" cy="469800"/>
              </p14:xfrm>
            </p:contentPart>
          </mc:Choice>
          <mc:Fallback xmlns="">
            <p:pic>
              <p:nvPicPr>
                <p:cNvPr id="62" name="Ink 61">
                  <a:extLst>
                    <a:ext uri="{FF2B5EF4-FFF2-40B4-BE49-F238E27FC236}">
                      <a16:creationId xmlns:a16="http://schemas.microsoft.com/office/drawing/2014/main" id="{0CF5B9CE-A4AA-4415-B508-A8D88D42EE2C}"/>
                    </a:ext>
                  </a:extLst>
                </p:cNvPr>
                <p:cNvPicPr/>
                <p:nvPr/>
              </p:nvPicPr>
              <p:blipFill>
                <a:blip r:embed="rId42"/>
                <a:stretch>
                  <a:fillRect/>
                </a:stretch>
              </p:blipFill>
              <p:spPr>
                <a:xfrm>
                  <a:off x="8257474" y="1802006"/>
                  <a:ext cx="78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B607A14A-1FE6-4A5F-95F9-14D383FCD54A}"/>
                    </a:ext>
                  </a:extLst>
                </p14:cNvPr>
                <p14:cNvContentPartPr/>
                <p14:nvPr/>
              </p14:nvContentPartPr>
              <p14:xfrm>
                <a:off x="8182234" y="2038526"/>
                <a:ext cx="267480" cy="26640"/>
              </p14:xfrm>
            </p:contentPart>
          </mc:Choice>
          <mc:Fallback xmlns="">
            <p:pic>
              <p:nvPicPr>
                <p:cNvPr id="63" name="Ink 62">
                  <a:extLst>
                    <a:ext uri="{FF2B5EF4-FFF2-40B4-BE49-F238E27FC236}">
                      <a16:creationId xmlns:a16="http://schemas.microsoft.com/office/drawing/2014/main" id="{B607A14A-1FE6-4A5F-95F9-14D383FCD54A}"/>
                    </a:ext>
                  </a:extLst>
                </p:cNvPr>
                <p:cNvPicPr/>
                <p:nvPr/>
              </p:nvPicPr>
              <p:blipFill>
                <a:blip r:embed="rId44"/>
                <a:stretch>
                  <a:fillRect/>
                </a:stretch>
              </p:blipFill>
              <p:spPr>
                <a:xfrm>
                  <a:off x="8146234" y="2002526"/>
                  <a:ext cx="3391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C77AD2F9-6233-4DD2-A378-AF96BBC292E6}"/>
                    </a:ext>
                  </a:extLst>
                </p14:cNvPr>
                <p14:cNvContentPartPr/>
                <p14:nvPr/>
              </p14:nvContentPartPr>
              <p14:xfrm>
                <a:off x="8546554" y="1869326"/>
                <a:ext cx="9720" cy="38160"/>
              </p14:xfrm>
            </p:contentPart>
          </mc:Choice>
          <mc:Fallback xmlns="">
            <p:pic>
              <p:nvPicPr>
                <p:cNvPr id="64" name="Ink 63">
                  <a:extLst>
                    <a:ext uri="{FF2B5EF4-FFF2-40B4-BE49-F238E27FC236}">
                      <a16:creationId xmlns:a16="http://schemas.microsoft.com/office/drawing/2014/main" id="{C77AD2F9-6233-4DD2-A378-AF96BBC292E6}"/>
                    </a:ext>
                  </a:extLst>
                </p:cNvPr>
                <p:cNvPicPr/>
                <p:nvPr/>
              </p:nvPicPr>
              <p:blipFill>
                <a:blip r:embed="rId46"/>
                <a:stretch>
                  <a:fillRect/>
                </a:stretch>
              </p:blipFill>
              <p:spPr>
                <a:xfrm>
                  <a:off x="8510554" y="1833686"/>
                  <a:ext cx="81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5" name="Ink 64">
                  <a:extLst>
                    <a:ext uri="{FF2B5EF4-FFF2-40B4-BE49-F238E27FC236}">
                      <a16:creationId xmlns:a16="http://schemas.microsoft.com/office/drawing/2014/main" id="{D626D8A5-3EB8-4766-9614-224BC7F4758A}"/>
                    </a:ext>
                  </a:extLst>
                </p14:cNvPr>
                <p14:cNvContentPartPr/>
                <p14:nvPr/>
              </p14:nvContentPartPr>
              <p14:xfrm>
                <a:off x="8547274" y="2091806"/>
                <a:ext cx="3600" cy="263520"/>
              </p14:xfrm>
            </p:contentPart>
          </mc:Choice>
          <mc:Fallback xmlns="">
            <p:pic>
              <p:nvPicPr>
                <p:cNvPr id="65" name="Ink 64">
                  <a:extLst>
                    <a:ext uri="{FF2B5EF4-FFF2-40B4-BE49-F238E27FC236}">
                      <a16:creationId xmlns:a16="http://schemas.microsoft.com/office/drawing/2014/main" id="{D626D8A5-3EB8-4766-9614-224BC7F4758A}"/>
                    </a:ext>
                  </a:extLst>
                </p:cNvPr>
                <p:cNvPicPr/>
                <p:nvPr/>
              </p:nvPicPr>
              <p:blipFill>
                <a:blip r:embed="rId48"/>
                <a:stretch>
                  <a:fillRect/>
                </a:stretch>
              </p:blipFill>
              <p:spPr>
                <a:xfrm>
                  <a:off x="8511634" y="2055806"/>
                  <a:ext cx="752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6" name="Ink 65">
                  <a:extLst>
                    <a:ext uri="{FF2B5EF4-FFF2-40B4-BE49-F238E27FC236}">
                      <a16:creationId xmlns:a16="http://schemas.microsoft.com/office/drawing/2014/main" id="{04E137D4-44A1-401C-BBEF-AC5BDEC599A5}"/>
                    </a:ext>
                  </a:extLst>
                </p14:cNvPr>
                <p14:cNvContentPartPr/>
                <p14:nvPr/>
              </p14:nvContentPartPr>
              <p14:xfrm>
                <a:off x="8712874" y="2191526"/>
                <a:ext cx="13680" cy="422280"/>
              </p14:xfrm>
            </p:contentPart>
          </mc:Choice>
          <mc:Fallback xmlns="">
            <p:pic>
              <p:nvPicPr>
                <p:cNvPr id="66" name="Ink 65">
                  <a:extLst>
                    <a:ext uri="{FF2B5EF4-FFF2-40B4-BE49-F238E27FC236}">
                      <a16:creationId xmlns:a16="http://schemas.microsoft.com/office/drawing/2014/main" id="{04E137D4-44A1-401C-BBEF-AC5BDEC599A5}"/>
                    </a:ext>
                  </a:extLst>
                </p:cNvPr>
                <p:cNvPicPr/>
                <p:nvPr/>
              </p:nvPicPr>
              <p:blipFill>
                <a:blip r:embed="rId50"/>
                <a:stretch>
                  <a:fillRect/>
                </a:stretch>
              </p:blipFill>
              <p:spPr>
                <a:xfrm>
                  <a:off x="8676874" y="2155526"/>
                  <a:ext cx="853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7" name="Ink 66">
                  <a:extLst>
                    <a:ext uri="{FF2B5EF4-FFF2-40B4-BE49-F238E27FC236}">
                      <a16:creationId xmlns:a16="http://schemas.microsoft.com/office/drawing/2014/main" id="{838CE275-D626-4D88-BD15-1BBB3B1B2F76}"/>
                    </a:ext>
                  </a:extLst>
                </p14:cNvPr>
                <p14:cNvContentPartPr/>
                <p14:nvPr/>
              </p14:nvContentPartPr>
              <p14:xfrm>
                <a:off x="8739514" y="2068766"/>
                <a:ext cx="176760" cy="278640"/>
              </p14:xfrm>
            </p:contentPart>
          </mc:Choice>
          <mc:Fallback xmlns="">
            <p:pic>
              <p:nvPicPr>
                <p:cNvPr id="67" name="Ink 66">
                  <a:extLst>
                    <a:ext uri="{FF2B5EF4-FFF2-40B4-BE49-F238E27FC236}">
                      <a16:creationId xmlns:a16="http://schemas.microsoft.com/office/drawing/2014/main" id="{838CE275-D626-4D88-BD15-1BBB3B1B2F76}"/>
                    </a:ext>
                  </a:extLst>
                </p:cNvPr>
                <p:cNvPicPr/>
                <p:nvPr/>
              </p:nvPicPr>
              <p:blipFill>
                <a:blip r:embed="rId52"/>
                <a:stretch>
                  <a:fillRect/>
                </a:stretch>
              </p:blipFill>
              <p:spPr>
                <a:xfrm>
                  <a:off x="8703514" y="2032766"/>
                  <a:ext cx="2484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348368D3-940C-4317-836F-152C3DEB80B2}"/>
                    </a:ext>
                  </a:extLst>
                </p14:cNvPr>
                <p14:cNvContentPartPr/>
                <p14:nvPr/>
              </p14:nvContentPartPr>
              <p14:xfrm>
                <a:off x="9085474" y="1866086"/>
                <a:ext cx="42120" cy="442440"/>
              </p14:xfrm>
            </p:contentPart>
          </mc:Choice>
          <mc:Fallback xmlns="">
            <p:pic>
              <p:nvPicPr>
                <p:cNvPr id="68" name="Ink 67">
                  <a:extLst>
                    <a:ext uri="{FF2B5EF4-FFF2-40B4-BE49-F238E27FC236}">
                      <a16:creationId xmlns:a16="http://schemas.microsoft.com/office/drawing/2014/main" id="{348368D3-940C-4317-836F-152C3DEB80B2}"/>
                    </a:ext>
                  </a:extLst>
                </p:cNvPr>
                <p:cNvPicPr/>
                <p:nvPr/>
              </p:nvPicPr>
              <p:blipFill>
                <a:blip r:embed="rId54"/>
                <a:stretch>
                  <a:fillRect/>
                </a:stretch>
              </p:blipFill>
              <p:spPr>
                <a:xfrm>
                  <a:off x="9049474" y="1830086"/>
                  <a:ext cx="11376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D642877D-838B-4E58-826C-48B221BB98EA}"/>
                    </a:ext>
                  </a:extLst>
                </p14:cNvPr>
                <p14:cNvContentPartPr/>
                <p14:nvPr/>
              </p14:nvContentPartPr>
              <p14:xfrm>
                <a:off x="9195274" y="2097566"/>
                <a:ext cx="201240" cy="230400"/>
              </p14:xfrm>
            </p:contentPart>
          </mc:Choice>
          <mc:Fallback xmlns="">
            <p:pic>
              <p:nvPicPr>
                <p:cNvPr id="69" name="Ink 68">
                  <a:extLst>
                    <a:ext uri="{FF2B5EF4-FFF2-40B4-BE49-F238E27FC236}">
                      <a16:creationId xmlns:a16="http://schemas.microsoft.com/office/drawing/2014/main" id="{D642877D-838B-4E58-826C-48B221BB98EA}"/>
                    </a:ext>
                  </a:extLst>
                </p:cNvPr>
                <p:cNvPicPr/>
                <p:nvPr/>
              </p:nvPicPr>
              <p:blipFill>
                <a:blip r:embed="rId56"/>
                <a:stretch>
                  <a:fillRect/>
                </a:stretch>
              </p:blipFill>
              <p:spPr>
                <a:xfrm>
                  <a:off x="9159634" y="2061566"/>
                  <a:ext cx="2728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1" name="Ink 70">
                  <a:extLst>
                    <a:ext uri="{FF2B5EF4-FFF2-40B4-BE49-F238E27FC236}">
                      <a16:creationId xmlns:a16="http://schemas.microsoft.com/office/drawing/2014/main" id="{ADC6AB93-927B-474A-88C3-1E1797B21E90}"/>
                    </a:ext>
                  </a:extLst>
                </p14:cNvPr>
                <p14:cNvContentPartPr/>
                <p14:nvPr/>
              </p14:nvContentPartPr>
              <p14:xfrm>
                <a:off x="9835354" y="1788326"/>
                <a:ext cx="16560" cy="514080"/>
              </p14:xfrm>
            </p:contentPart>
          </mc:Choice>
          <mc:Fallback xmlns="">
            <p:pic>
              <p:nvPicPr>
                <p:cNvPr id="71" name="Ink 70">
                  <a:extLst>
                    <a:ext uri="{FF2B5EF4-FFF2-40B4-BE49-F238E27FC236}">
                      <a16:creationId xmlns:a16="http://schemas.microsoft.com/office/drawing/2014/main" id="{ADC6AB93-927B-474A-88C3-1E1797B21E90}"/>
                    </a:ext>
                  </a:extLst>
                </p:cNvPr>
                <p:cNvPicPr/>
                <p:nvPr/>
              </p:nvPicPr>
              <p:blipFill>
                <a:blip r:embed="rId58"/>
                <a:stretch>
                  <a:fillRect/>
                </a:stretch>
              </p:blipFill>
              <p:spPr>
                <a:xfrm>
                  <a:off x="9799714" y="1752326"/>
                  <a:ext cx="8820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 name="Ink 71">
                  <a:extLst>
                    <a:ext uri="{FF2B5EF4-FFF2-40B4-BE49-F238E27FC236}">
                      <a16:creationId xmlns:a16="http://schemas.microsoft.com/office/drawing/2014/main" id="{4B544817-520D-4FDA-B5EA-1078EAE72D71}"/>
                    </a:ext>
                  </a:extLst>
                </p14:cNvPr>
                <p14:cNvContentPartPr/>
                <p14:nvPr/>
              </p14:nvContentPartPr>
              <p14:xfrm>
                <a:off x="9839674" y="1751606"/>
                <a:ext cx="271440" cy="605160"/>
              </p14:xfrm>
            </p:contentPart>
          </mc:Choice>
          <mc:Fallback xmlns="">
            <p:pic>
              <p:nvPicPr>
                <p:cNvPr id="72" name="Ink 71">
                  <a:extLst>
                    <a:ext uri="{FF2B5EF4-FFF2-40B4-BE49-F238E27FC236}">
                      <a16:creationId xmlns:a16="http://schemas.microsoft.com/office/drawing/2014/main" id="{4B544817-520D-4FDA-B5EA-1078EAE72D71}"/>
                    </a:ext>
                  </a:extLst>
                </p:cNvPr>
                <p:cNvPicPr/>
                <p:nvPr/>
              </p:nvPicPr>
              <p:blipFill>
                <a:blip r:embed="rId60"/>
                <a:stretch>
                  <a:fillRect/>
                </a:stretch>
              </p:blipFill>
              <p:spPr>
                <a:xfrm>
                  <a:off x="9803674" y="1715606"/>
                  <a:ext cx="34308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3" name="Ink 72">
                  <a:extLst>
                    <a:ext uri="{FF2B5EF4-FFF2-40B4-BE49-F238E27FC236}">
                      <a16:creationId xmlns:a16="http://schemas.microsoft.com/office/drawing/2014/main" id="{96C1CBB5-E195-4D01-B7A2-4E81763D9858}"/>
                    </a:ext>
                  </a:extLst>
                </p14:cNvPr>
                <p14:cNvContentPartPr/>
                <p14:nvPr/>
              </p14:nvContentPartPr>
              <p14:xfrm>
                <a:off x="10164034" y="2113046"/>
                <a:ext cx="288720" cy="202680"/>
              </p14:xfrm>
            </p:contentPart>
          </mc:Choice>
          <mc:Fallback xmlns="">
            <p:pic>
              <p:nvPicPr>
                <p:cNvPr id="73" name="Ink 72">
                  <a:extLst>
                    <a:ext uri="{FF2B5EF4-FFF2-40B4-BE49-F238E27FC236}">
                      <a16:creationId xmlns:a16="http://schemas.microsoft.com/office/drawing/2014/main" id="{96C1CBB5-E195-4D01-B7A2-4E81763D9858}"/>
                    </a:ext>
                  </a:extLst>
                </p:cNvPr>
                <p:cNvPicPr/>
                <p:nvPr/>
              </p:nvPicPr>
              <p:blipFill>
                <a:blip r:embed="rId62"/>
                <a:stretch>
                  <a:fillRect/>
                </a:stretch>
              </p:blipFill>
              <p:spPr>
                <a:xfrm>
                  <a:off x="10128394" y="2077046"/>
                  <a:ext cx="3603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4" name="Ink 73">
                  <a:extLst>
                    <a:ext uri="{FF2B5EF4-FFF2-40B4-BE49-F238E27FC236}">
                      <a16:creationId xmlns:a16="http://schemas.microsoft.com/office/drawing/2014/main" id="{621FDF04-0509-48E5-8BBE-02D102D6DC70}"/>
                    </a:ext>
                  </a:extLst>
                </p14:cNvPr>
                <p14:cNvContentPartPr/>
                <p14:nvPr/>
              </p14:nvContentPartPr>
              <p14:xfrm>
                <a:off x="10461034" y="2058686"/>
                <a:ext cx="379080" cy="464760"/>
              </p14:xfrm>
            </p:contentPart>
          </mc:Choice>
          <mc:Fallback xmlns="">
            <p:pic>
              <p:nvPicPr>
                <p:cNvPr id="74" name="Ink 73">
                  <a:extLst>
                    <a:ext uri="{FF2B5EF4-FFF2-40B4-BE49-F238E27FC236}">
                      <a16:creationId xmlns:a16="http://schemas.microsoft.com/office/drawing/2014/main" id="{621FDF04-0509-48E5-8BBE-02D102D6DC70}"/>
                    </a:ext>
                  </a:extLst>
                </p:cNvPr>
                <p:cNvPicPr/>
                <p:nvPr/>
              </p:nvPicPr>
              <p:blipFill>
                <a:blip r:embed="rId64"/>
                <a:stretch>
                  <a:fillRect/>
                </a:stretch>
              </p:blipFill>
              <p:spPr>
                <a:xfrm>
                  <a:off x="10425034" y="2022686"/>
                  <a:ext cx="45072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A97B884-9C57-441D-94AF-35EAFCDC2BA8}"/>
                    </a:ext>
                  </a:extLst>
                </p14:cNvPr>
                <p14:cNvContentPartPr/>
                <p14:nvPr/>
              </p14:nvContentPartPr>
              <p14:xfrm>
                <a:off x="10898794" y="1794086"/>
                <a:ext cx="3600" cy="9360"/>
              </p14:xfrm>
            </p:contentPart>
          </mc:Choice>
          <mc:Fallback xmlns="">
            <p:pic>
              <p:nvPicPr>
                <p:cNvPr id="77" name="Ink 76">
                  <a:extLst>
                    <a:ext uri="{FF2B5EF4-FFF2-40B4-BE49-F238E27FC236}">
                      <a16:creationId xmlns:a16="http://schemas.microsoft.com/office/drawing/2014/main" id="{CA97B884-9C57-441D-94AF-35EAFCDC2BA8}"/>
                    </a:ext>
                  </a:extLst>
                </p:cNvPr>
                <p:cNvPicPr/>
                <p:nvPr/>
              </p:nvPicPr>
              <p:blipFill>
                <a:blip r:embed="rId66"/>
                <a:stretch>
                  <a:fillRect/>
                </a:stretch>
              </p:blipFill>
              <p:spPr>
                <a:xfrm>
                  <a:off x="10862794" y="1758446"/>
                  <a:ext cx="752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3" name="Ink 82">
                  <a:extLst>
                    <a:ext uri="{FF2B5EF4-FFF2-40B4-BE49-F238E27FC236}">
                      <a16:creationId xmlns:a16="http://schemas.microsoft.com/office/drawing/2014/main" id="{F3D32CB8-A7D3-4427-8664-C7D1A6D7D32F}"/>
                    </a:ext>
                  </a:extLst>
                </p14:cNvPr>
                <p14:cNvContentPartPr/>
                <p14:nvPr/>
              </p14:nvContentPartPr>
              <p14:xfrm>
                <a:off x="10857754" y="2035286"/>
                <a:ext cx="50760" cy="222480"/>
              </p14:xfrm>
            </p:contentPart>
          </mc:Choice>
          <mc:Fallback xmlns="">
            <p:pic>
              <p:nvPicPr>
                <p:cNvPr id="83" name="Ink 82">
                  <a:extLst>
                    <a:ext uri="{FF2B5EF4-FFF2-40B4-BE49-F238E27FC236}">
                      <a16:creationId xmlns:a16="http://schemas.microsoft.com/office/drawing/2014/main" id="{F3D32CB8-A7D3-4427-8664-C7D1A6D7D32F}"/>
                    </a:ext>
                  </a:extLst>
                </p:cNvPr>
                <p:cNvPicPr/>
                <p:nvPr/>
              </p:nvPicPr>
              <p:blipFill>
                <a:blip r:embed="rId68"/>
                <a:stretch>
                  <a:fillRect/>
                </a:stretch>
              </p:blipFill>
              <p:spPr>
                <a:xfrm>
                  <a:off x="10821754" y="1999646"/>
                  <a:ext cx="122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3" name="Ink 102">
                  <a:extLst>
                    <a:ext uri="{FF2B5EF4-FFF2-40B4-BE49-F238E27FC236}">
                      <a16:creationId xmlns:a16="http://schemas.microsoft.com/office/drawing/2014/main" id="{FF197586-3DD2-4325-9906-C5CEE0FE4770}"/>
                    </a:ext>
                  </a:extLst>
                </p14:cNvPr>
                <p14:cNvContentPartPr/>
                <p14:nvPr/>
              </p14:nvContentPartPr>
              <p14:xfrm>
                <a:off x="11017954" y="2052206"/>
                <a:ext cx="133560" cy="213120"/>
              </p14:xfrm>
            </p:contentPart>
          </mc:Choice>
          <mc:Fallback xmlns="">
            <p:pic>
              <p:nvPicPr>
                <p:cNvPr id="103" name="Ink 102">
                  <a:extLst>
                    <a:ext uri="{FF2B5EF4-FFF2-40B4-BE49-F238E27FC236}">
                      <a16:creationId xmlns:a16="http://schemas.microsoft.com/office/drawing/2014/main" id="{FF197586-3DD2-4325-9906-C5CEE0FE4770}"/>
                    </a:ext>
                  </a:extLst>
                </p:cNvPr>
                <p:cNvPicPr/>
                <p:nvPr/>
              </p:nvPicPr>
              <p:blipFill>
                <a:blip r:embed="rId70"/>
                <a:stretch>
                  <a:fillRect/>
                </a:stretch>
              </p:blipFill>
              <p:spPr>
                <a:xfrm>
                  <a:off x="10982314" y="2016206"/>
                  <a:ext cx="205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0" name="Ink 199">
                  <a:extLst>
                    <a:ext uri="{FF2B5EF4-FFF2-40B4-BE49-F238E27FC236}">
                      <a16:creationId xmlns:a16="http://schemas.microsoft.com/office/drawing/2014/main" id="{D12019BC-A277-4C37-9704-5E05735F103C}"/>
                    </a:ext>
                  </a:extLst>
                </p14:cNvPr>
                <p14:cNvContentPartPr/>
                <p14:nvPr/>
              </p14:nvContentPartPr>
              <p14:xfrm>
                <a:off x="11237194" y="2005406"/>
                <a:ext cx="197640" cy="241560"/>
              </p14:xfrm>
            </p:contentPart>
          </mc:Choice>
          <mc:Fallback xmlns="">
            <p:pic>
              <p:nvPicPr>
                <p:cNvPr id="200" name="Ink 199">
                  <a:extLst>
                    <a:ext uri="{FF2B5EF4-FFF2-40B4-BE49-F238E27FC236}">
                      <a16:creationId xmlns:a16="http://schemas.microsoft.com/office/drawing/2014/main" id="{D12019BC-A277-4C37-9704-5E05735F103C}"/>
                    </a:ext>
                  </a:extLst>
                </p:cNvPr>
                <p:cNvPicPr/>
                <p:nvPr/>
              </p:nvPicPr>
              <p:blipFill>
                <a:blip r:embed="rId72"/>
                <a:stretch>
                  <a:fillRect/>
                </a:stretch>
              </p:blipFill>
              <p:spPr>
                <a:xfrm>
                  <a:off x="11201554" y="1969406"/>
                  <a:ext cx="2692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1" name="Ink 200">
                  <a:extLst>
                    <a:ext uri="{FF2B5EF4-FFF2-40B4-BE49-F238E27FC236}">
                      <a16:creationId xmlns:a16="http://schemas.microsoft.com/office/drawing/2014/main" id="{B898AFAC-537E-4F9F-889A-3B3FA88C0562}"/>
                    </a:ext>
                  </a:extLst>
                </p14:cNvPr>
                <p14:cNvContentPartPr/>
                <p14:nvPr/>
              </p14:nvContentPartPr>
              <p14:xfrm>
                <a:off x="11544634" y="1931966"/>
                <a:ext cx="187920" cy="329400"/>
              </p14:xfrm>
            </p:contentPart>
          </mc:Choice>
          <mc:Fallback xmlns="">
            <p:pic>
              <p:nvPicPr>
                <p:cNvPr id="201" name="Ink 200">
                  <a:extLst>
                    <a:ext uri="{FF2B5EF4-FFF2-40B4-BE49-F238E27FC236}">
                      <a16:creationId xmlns:a16="http://schemas.microsoft.com/office/drawing/2014/main" id="{B898AFAC-537E-4F9F-889A-3B3FA88C0562}"/>
                    </a:ext>
                  </a:extLst>
                </p:cNvPr>
                <p:cNvPicPr/>
                <p:nvPr/>
              </p:nvPicPr>
              <p:blipFill>
                <a:blip r:embed="rId74"/>
                <a:stretch>
                  <a:fillRect/>
                </a:stretch>
              </p:blipFill>
              <p:spPr>
                <a:xfrm>
                  <a:off x="11508994" y="1896326"/>
                  <a:ext cx="2595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3208DC13-BC3E-4DE0-B22C-98A6198BA7CB}"/>
                    </a:ext>
                  </a:extLst>
                </p14:cNvPr>
                <p14:cNvContentPartPr/>
                <p14:nvPr/>
              </p14:nvContentPartPr>
              <p14:xfrm>
                <a:off x="10875394" y="1801286"/>
                <a:ext cx="35640" cy="73800"/>
              </p14:xfrm>
            </p:contentPart>
          </mc:Choice>
          <mc:Fallback xmlns="">
            <p:pic>
              <p:nvPicPr>
                <p:cNvPr id="202" name="Ink 201">
                  <a:extLst>
                    <a:ext uri="{FF2B5EF4-FFF2-40B4-BE49-F238E27FC236}">
                      <a16:creationId xmlns:a16="http://schemas.microsoft.com/office/drawing/2014/main" id="{3208DC13-BC3E-4DE0-B22C-98A6198BA7CB}"/>
                    </a:ext>
                  </a:extLst>
                </p:cNvPr>
                <p:cNvPicPr/>
                <p:nvPr/>
              </p:nvPicPr>
              <p:blipFill>
                <a:blip r:embed="rId76"/>
                <a:stretch>
                  <a:fillRect/>
                </a:stretch>
              </p:blipFill>
              <p:spPr>
                <a:xfrm>
                  <a:off x="10839394" y="1765646"/>
                  <a:ext cx="107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5" name="Ink 204">
                  <a:extLst>
                    <a:ext uri="{FF2B5EF4-FFF2-40B4-BE49-F238E27FC236}">
                      <a16:creationId xmlns:a16="http://schemas.microsoft.com/office/drawing/2014/main" id="{DB02A787-5BC9-4F9A-A035-C1155B97103A}"/>
                    </a:ext>
                  </a:extLst>
                </p14:cNvPr>
                <p14:cNvContentPartPr/>
                <p14:nvPr/>
              </p14:nvContentPartPr>
              <p14:xfrm>
                <a:off x="7072714" y="2567366"/>
                <a:ext cx="4691880" cy="112680"/>
              </p14:xfrm>
            </p:contentPart>
          </mc:Choice>
          <mc:Fallback xmlns="">
            <p:pic>
              <p:nvPicPr>
                <p:cNvPr id="205" name="Ink 204">
                  <a:extLst>
                    <a:ext uri="{FF2B5EF4-FFF2-40B4-BE49-F238E27FC236}">
                      <a16:creationId xmlns:a16="http://schemas.microsoft.com/office/drawing/2014/main" id="{DB02A787-5BC9-4F9A-A035-C1155B97103A}"/>
                    </a:ext>
                  </a:extLst>
                </p:cNvPr>
                <p:cNvPicPr/>
                <p:nvPr/>
              </p:nvPicPr>
              <p:blipFill>
                <a:blip r:embed="rId78"/>
                <a:stretch>
                  <a:fillRect/>
                </a:stretch>
              </p:blipFill>
              <p:spPr>
                <a:xfrm>
                  <a:off x="7037074" y="2531726"/>
                  <a:ext cx="4763520" cy="184320"/>
                </a:xfrm>
                <a:prstGeom prst="rect">
                  <a:avLst/>
                </a:prstGeom>
              </p:spPr>
            </p:pic>
          </mc:Fallback>
        </mc:AlternateContent>
      </p:grpSp>
      <p:grpSp>
        <p:nvGrpSpPr>
          <p:cNvPr id="210" name="Group 209">
            <a:extLst>
              <a:ext uri="{FF2B5EF4-FFF2-40B4-BE49-F238E27FC236}">
                <a16:creationId xmlns:a16="http://schemas.microsoft.com/office/drawing/2014/main" id="{9033FC33-108A-473F-BA17-DE4B764EBDFF}"/>
              </a:ext>
            </a:extLst>
          </p:cNvPr>
          <p:cNvGrpSpPr/>
          <p:nvPr/>
        </p:nvGrpSpPr>
        <p:grpSpPr>
          <a:xfrm>
            <a:off x="5760154" y="2977046"/>
            <a:ext cx="613800" cy="833040"/>
            <a:chOff x="5760154" y="2977046"/>
            <a:chExt cx="613800" cy="833040"/>
          </a:xfrm>
        </p:grpSpPr>
        <mc:AlternateContent xmlns:mc="http://schemas.openxmlformats.org/markup-compatibility/2006" xmlns:p14="http://schemas.microsoft.com/office/powerpoint/2010/main">
          <mc:Choice Requires="p14">
            <p:contentPart p14:bwMode="auto" r:id="rId79">
              <p14:nvContentPartPr>
                <p14:cNvPr id="208" name="Ink 207">
                  <a:extLst>
                    <a:ext uri="{FF2B5EF4-FFF2-40B4-BE49-F238E27FC236}">
                      <a16:creationId xmlns:a16="http://schemas.microsoft.com/office/drawing/2014/main" id="{865C65CF-1B67-48B1-B7FD-1242C6FE586D}"/>
                    </a:ext>
                  </a:extLst>
                </p14:cNvPr>
                <p14:cNvContentPartPr/>
                <p14:nvPr/>
              </p14:nvContentPartPr>
              <p14:xfrm>
                <a:off x="5760154" y="3020246"/>
                <a:ext cx="53640" cy="704160"/>
              </p14:xfrm>
            </p:contentPart>
          </mc:Choice>
          <mc:Fallback xmlns="">
            <p:pic>
              <p:nvPicPr>
                <p:cNvPr id="208" name="Ink 207">
                  <a:extLst>
                    <a:ext uri="{FF2B5EF4-FFF2-40B4-BE49-F238E27FC236}">
                      <a16:creationId xmlns:a16="http://schemas.microsoft.com/office/drawing/2014/main" id="{865C65CF-1B67-48B1-B7FD-1242C6FE586D}"/>
                    </a:ext>
                  </a:extLst>
                </p:cNvPr>
                <p:cNvPicPr/>
                <p:nvPr/>
              </p:nvPicPr>
              <p:blipFill>
                <a:blip r:embed="rId80"/>
                <a:stretch>
                  <a:fillRect/>
                </a:stretch>
              </p:blipFill>
              <p:spPr>
                <a:xfrm>
                  <a:off x="5724154" y="2984246"/>
                  <a:ext cx="12528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9" name="Ink 208">
                  <a:extLst>
                    <a:ext uri="{FF2B5EF4-FFF2-40B4-BE49-F238E27FC236}">
                      <a16:creationId xmlns:a16="http://schemas.microsoft.com/office/drawing/2014/main" id="{5D3CD90F-B63C-4256-B421-D30AD7792C01}"/>
                    </a:ext>
                  </a:extLst>
                </p14:cNvPr>
                <p14:cNvContentPartPr/>
                <p14:nvPr/>
              </p14:nvContentPartPr>
              <p14:xfrm>
                <a:off x="5828914" y="2977046"/>
                <a:ext cx="545040" cy="833040"/>
              </p14:xfrm>
            </p:contentPart>
          </mc:Choice>
          <mc:Fallback xmlns="">
            <p:pic>
              <p:nvPicPr>
                <p:cNvPr id="209" name="Ink 208">
                  <a:extLst>
                    <a:ext uri="{FF2B5EF4-FFF2-40B4-BE49-F238E27FC236}">
                      <a16:creationId xmlns:a16="http://schemas.microsoft.com/office/drawing/2014/main" id="{5D3CD90F-B63C-4256-B421-D30AD7792C01}"/>
                    </a:ext>
                  </a:extLst>
                </p:cNvPr>
                <p:cNvPicPr/>
                <p:nvPr/>
              </p:nvPicPr>
              <p:blipFill>
                <a:blip r:embed="rId82"/>
                <a:stretch>
                  <a:fillRect/>
                </a:stretch>
              </p:blipFill>
              <p:spPr>
                <a:xfrm>
                  <a:off x="5792914" y="2941406"/>
                  <a:ext cx="616680" cy="904680"/>
                </a:xfrm>
                <a:prstGeom prst="rect">
                  <a:avLst/>
                </a:prstGeom>
              </p:spPr>
            </p:pic>
          </mc:Fallback>
        </mc:AlternateContent>
      </p:grpSp>
      <p:grpSp>
        <p:nvGrpSpPr>
          <p:cNvPr id="214" name="Group 213">
            <a:extLst>
              <a:ext uri="{FF2B5EF4-FFF2-40B4-BE49-F238E27FC236}">
                <a16:creationId xmlns:a16="http://schemas.microsoft.com/office/drawing/2014/main" id="{699E36C9-A71E-4F26-9C7F-C429B139EEF7}"/>
              </a:ext>
            </a:extLst>
          </p:cNvPr>
          <p:cNvGrpSpPr/>
          <p:nvPr/>
        </p:nvGrpSpPr>
        <p:grpSpPr>
          <a:xfrm>
            <a:off x="452314" y="3248846"/>
            <a:ext cx="1321200" cy="609120"/>
            <a:chOff x="452314" y="3248846"/>
            <a:chExt cx="1321200" cy="609120"/>
          </a:xfrm>
        </p:grpSpPr>
        <mc:AlternateContent xmlns:mc="http://schemas.openxmlformats.org/markup-compatibility/2006" xmlns:p14="http://schemas.microsoft.com/office/powerpoint/2010/main">
          <mc:Choice Requires="p14">
            <p:contentPart p14:bwMode="auto" r:id="rId83">
              <p14:nvContentPartPr>
                <p14:cNvPr id="211" name="Ink 210">
                  <a:extLst>
                    <a:ext uri="{FF2B5EF4-FFF2-40B4-BE49-F238E27FC236}">
                      <a16:creationId xmlns:a16="http://schemas.microsoft.com/office/drawing/2014/main" id="{34563A5A-9020-487A-81BA-7002CECE8B09}"/>
                    </a:ext>
                  </a:extLst>
                </p14:cNvPr>
                <p14:cNvContentPartPr/>
                <p14:nvPr/>
              </p14:nvContentPartPr>
              <p14:xfrm>
                <a:off x="452314" y="3248846"/>
                <a:ext cx="59400" cy="609120"/>
              </p14:xfrm>
            </p:contentPart>
          </mc:Choice>
          <mc:Fallback xmlns="">
            <p:pic>
              <p:nvPicPr>
                <p:cNvPr id="211" name="Ink 210">
                  <a:extLst>
                    <a:ext uri="{FF2B5EF4-FFF2-40B4-BE49-F238E27FC236}">
                      <a16:creationId xmlns:a16="http://schemas.microsoft.com/office/drawing/2014/main" id="{34563A5A-9020-487A-81BA-7002CECE8B09}"/>
                    </a:ext>
                  </a:extLst>
                </p:cNvPr>
                <p:cNvPicPr/>
                <p:nvPr/>
              </p:nvPicPr>
              <p:blipFill>
                <a:blip r:embed="rId84"/>
                <a:stretch>
                  <a:fillRect/>
                </a:stretch>
              </p:blipFill>
              <p:spPr>
                <a:xfrm>
                  <a:off x="416674" y="3212846"/>
                  <a:ext cx="13104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12" name="Ink 211">
                  <a:extLst>
                    <a:ext uri="{FF2B5EF4-FFF2-40B4-BE49-F238E27FC236}">
                      <a16:creationId xmlns:a16="http://schemas.microsoft.com/office/drawing/2014/main" id="{7BE62FD8-3CBE-448F-8B1E-E3C98440C986}"/>
                    </a:ext>
                  </a:extLst>
                </p14:cNvPr>
                <p14:cNvContentPartPr/>
                <p14:nvPr/>
              </p14:nvContentPartPr>
              <p14:xfrm>
                <a:off x="725194" y="3291686"/>
                <a:ext cx="264240" cy="428040"/>
              </p14:xfrm>
            </p:contentPart>
          </mc:Choice>
          <mc:Fallback xmlns="">
            <p:pic>
              <p:nvPicPr>
                <p:cNvPr id="212" name="Ink 211">
                  <a:extLst>
                    <a:ext uri="{FF2B5EF4-FFF2-40B4-BE49-F238E27FC236}">
                      <a16:creationId xmlns:a16="http://schemas.microsoft.com/office/drawing/2014/main" id="{7BE62FD8-3CBE-448F-8B1E-E3C98440C986}"/>
                    </a:ext>
                  </a:extLst>
                </p:cNvPr>
                <p:cNvPicPr/>
                <p:nvPr/>
              </p:nvPicPr>
              <p:blipFill>
                <a:blip r:embed="rId86"/>
                <a:stretch>
                  <a:fillRect/>
                </a:stretch>
              </p:blipFill>
              <p:spPr>
                <a:xfrm>
                  <a:off x="689554" y="3256046"/>
                  <a:ext cx="3358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13" name="Ink 212">
                  <a:extLst>
                    <a:ext uri="{FF2B5EF4-FFF2-40B4-BE49-F238E27FC236}">
                      <a16:creationId xmlns:a16="http://schemas.microsoft.com/office/drawing/2014/main" id="{1D13C7DF-CBF4-479B-BA0F-BC06D395827C}"/>
                    </a:ext>
                  </a:extLst>
                </p14:cNvPr>
                <p14:cNvContentPartPr/>
                <p14:nvPr/>
              </p14:nvContentPartPr>
              <p14:xfrm>
                <a:off x="1315954" y="3501206"/>
                <a:ext cx="457560" cy="17280"/>
              </p14:xfrm>
            </p:contentPart>
          </mc:Choice>
          <mc:Fallback xmlns="">
            <p:pic>
              <p:nvPicPr>
                <p:cNvPr id="213" name="Ink 212">
                  <a:extLst>
                    <a:ext uri="{FF2B5EF4-FFF2-40B4-BE49-F238E27FC236}">
                      <a16:creationId xmlns:a16="http://schemas.microsoft.com/office/drawing/2014/main" id="{1D13C7DF-CBF4-479B-BA0F-BC06D395827C}"/>
                    </a:ext>
                  </a:extLst>
                </p:cNvPr>
                <p:cNvPicPr/>
                <p:nvPr/>
              </p:nvPicPr>
              <p:blipFill>
                <a:blip r:embed="rId88"/>
                <a:stretch>
                  <a:fillRect/>
                </a:stretch>
              </p:blipFill>
              <p:spPr>
                <a:xfrm>
                  <a:off x="1279954" y="3465206"/>
                  <a:ext cx="529200" cy="88920"/>
                </a:xfrm>
                <a:prstGeom prst="rect">
                  <a:avLst/>
                </a:prstGeom>
              </p:spPr>
            </p:pic>
          </mc:Fallback>
        </mc:AlternateContent>
      </p:grpSp>
      <p:grpSp>
        <p:nvGrpSpPr>
          <p:cNvPr id="224" name="Group 223">
            <a:extLst>
              <a:ext uri="{FF2B5EF4-FFF2-40B4-BE49-F238E27FC236}">
                <a16:creationId xmlns:a16="http://schemas.microsoft.com/office/drawing/2014/main" id="{AA2B51C9-72ED-4CE4-B390-A1D9BC298E1E}"/>
              </a:ext>
            </a:extLst>
          </p:cNvPr>
          <p:cNvGrpSpPr/>
          <p:nvPr/>
        </p:nvGrpSpPr>
        <p:grpSpPr>
          <a:xfrm>
            <a:off x="2211994" y="3198086"/>
            <a:ext cx="2576160" cy="691560"/>
            <a:chOff x="2211994" y="3198086"/>
            <a:chExt cx="2576160" cy="691560"/>
          </a:xfrm>
        </p:grpSpPr>
        <mc:AlternateContent xmlns:mc="http://schemas.openxmlformats.org/markup-compatibility/2006" xmlns:p14="http://schemas.microsoft.com/office/powerpoint/2010/main">
          <mc:Choice Requires="p14">
            <p:contentPart p14:bwMode="auto" r:id="rId89">
              <p14:nvContentPartPr>
                <p14:cNvPr id="215" name="Ink 214">
                  <a:extLst>
                    <a:ext uri="{FF2B5EF4-FFF2-40B4-BE49-F238E27FC236}">
                      <a16:creationId xmlns:a16="http://schemas.microsoft.com/office/drawing/2014/main" id="{1112BF3E-B22E-42EC-8942-CD8D6CEFA2FE}"/>
                    </a:ext>
                  </a:extLst>
                </p14:cNvPr>
                <p14:cNvContentPartPr/>
                <p14:nvPr/>
              </p14:nvContentPartPr>
              <p14:xfrm>
                <a:off x="2211994" y="3198086"/>
                <a:ext cx="53640" cy="540000"/>
              </p14:xfrm>
            </p:contentPart>
          </mc:Choice>
          <mc:Fallback xmlns="">
            <p:pic>
              <p:nvPicPr>
                <p:cNvPr id="215" name="Ink 214">
                  <a:extLst>
                    <a:ext uri="{FF2B5EF4-FFF2-40B4-BE49-F238E27FC236}">
                      <a16:creationId xmlns:a16="http://schemas.microsoft.com/office/drawing/2014/main" id="{1112BF3E-B22E-42EC-8942-CD8D6CEFA2FE}"/>
                    </a:ext>
                  </a:extLst>
                </p:cNvPr>
                <p:cNvPicPr/>
                <p:nvPr/>
              </p:nvPicPr>
              <p:blipFill>
                <a:blip r:embed="rId90"/>
                <a:stretch>
                  <a:fillRect/>
                </a:stretch>
              </p:blipFill>
              <p:spPr>
                <a:xfrm>
                  <a:off x="2175994" y="3162446"/>
                  <a:ext cx="12528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16" name="Ink 215">
                  <a:extLst>
                    <a:ext uri="{FF2B5EF4-FFF2-40B4-BE49-F238E27FC236}">
                      <a16:creationId xmlns:a16="http://schemas.microsoft.com/office/drawing/2014/main" id="{EE8644D2-EE4A-4630-B57C-B50F202E1387}"/>
                    </a:ext>
                  </a:extLst>
                </p14:cNvPr>
                <p14:cNvContentPartPr/>
                <p14:nvPr/>
              </p14:nvContentPartPr>
              <p14:xfrm>
                <a:off x="2366794" y="3661046"/>
                <a:ext cx="113760" cy="228600"/>
              </p14:xfrm>
            </p:contentPart>
          </mc:Choice>
          <mc:Fallback xmlns="">
            <p:pic>
              <p:nvPicPr>
                <p:cNvPr id="216" name="Ink 215">
                  <a:extLst>
                    <a:ext uri="{FF2B5EF4-FFF2-40B4-BE49-F238E27FC236}">
                      <a16:creationId xmlns:a16="http://schemas.microsoft.com/office/drawing/2014/main" id="{EE8644D2-EE4A-4630-B57C-B50F202E1387}"/>
                    </a:ext>
                  </a:extLst>
                </p:cNvPr>
                <p:cNvPicPr/>
                <p:nvPr/>
              </p:nvPicPr>
              <p:blipFill>
                <a:blip r:embed="rId92"/>
                <a:stretch>
                  <a:fillRect/>
                </a:stretch>
              </p:blipFill>
              <p:spPr>
                <a:xfrm>
                  <a:off x="2331154" y="3625046"/>
                  <a:ext cx="1854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7" name="Ink 216">
                  <a:extLst>
                    <a:ext uri="{FF2B5EF4-FFF2-40B4-BE49-F238E27FC236}">
                      <a16:creationId xmlns:a16="http://schemas.microsoft.com/office/drawing/2014/main" id="{812F5997-2F9F-4D30-AE1F-282BECE35D2D}"/>
                    </a:ext>
                  </a:extLst>
                </p14:cNvPr>
                <p14:cNvContentPartPr/>
                <p14:nvPr/>
              </p14:nvContentPartPr>
              <p14:xfrm>
                <a:off x="2739394" y="3419846"/>
                <a:ext cx="237600" cy="312480"/>
              </p14:xfrm>
            </p:contentPart>
          </mc:Choice>
          <mc:Fallback xmlns="">
            <p:pic>
              <p:nvPicPr>
                <p:cNvPr id="217" name="Ink 216">
                  <a:extLst>
                    <a:ext uri="{FF2B5EF4-FFF2-40B4-BE49-F238E27FC236}">
                      <a16:creationId xmlns:a16="http://schemas.microsoft.com/office/drawing/2014/main" id="{812F5997-2F9F-4D30-AE1F-282BECE35D2D}"/>
                    </a:ext>
                  </a:extLst>
                </p:cNvPr>
                <p:cNvPicPr/>
                <p:nvPr/>
              </p:nvPicPr>
              <p:blipFill>
                <a:blip r:embed="rId94"/>
                <a:stretch>
                  <a:fillRect/>
                </a:stretch>
              </p:blipFill>
              <p:spPr>
                <a:xfrm>
                  <a:off x="2703394" y="3384206"/>
                  <a:ext cx="3092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18" name="Ink 217">
                  <a:extLst>
                    <a:ext uri="{FF2B5EF4-FFF2-40B4-BE49-F238E27FC236}">
                      <a16:creationId xmlns:a16="http://schemas.microsoft.com/office/drawing/2014/main" id="{A4F2A9D0-6484-4040-99C9-CB96304B0BC7}"/>
                    </a:ext>
                  </a:extLst>
                </p14:cNvPr>
                <p14:cNvContentPartPr/>
                <p14:nvPr/>
              </p14:nvContentPartPr>
              <p14:xfrm>
                <a:off x="3065914" y="3431366"/>
                <a:ext cx="181080" cy="276840"/>
              </p14:xfrm>
            </p:contentPart>
          </mc:Choice>
          <mc:Fallback xmlns="">
            <p:pic>
              <p:nvPicPr>
                <p:cNvPr id="218" name="Ink 217">
                  <a:extLst>
                    <a:ext uri="{FF2B5EF4-FFF2-40B4-BE49-F238E27FC236}">
                      <a16:creationId xmlns:a16="http://schemas.microsoft.com/office/drawing/2014/main" id="{A4F2A9D0-6484-4040-99C9-CB96304B0BC7}"/>
                    </a:ext>
                  </a:extLst>
                </p:cNvPr>
                <p:cNvPicPr/>
                <p:nvPr/>
              </p:nvPicPr>
              <p:blipFill>
                <a:blip r:embed="rId96"/>
                <a:stretch>
                  <a:fillRect/>
                </a:stretch>
              </p:blipFill>
              <p:spPr>
                <a:xfrm>
                  <a:off x="3030274" y="3395726"/>
                  <a:ext cx="252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19" name="Ink 218">
                  <a:extLst>
                    <a:ext uri="{FF2B5EF4-FFF2-40B4-BE49-F238E27FC236}">
                      <a16:creationId xmlns:a16="http://schemas.microsoft.com/office/drawing/2014/main" id="{6A381881-DFE6-4027-A1B7-9244985059B9}"/>
                    </a:ext>
                  </a:extLst>
                </p14:cNvPr>
                <p14:cNvContentPartPr/>
                <p14:nvPr/>
              </p14:nvContentPartPr>
              <p14:xfrm>
                <a:off x="3358954" y="3431726"/>
                <a:ext cx="217080" cy="264960"/>
              </p14:xfrm>
            </p:contentPart>
          </mc:Choice>
          <mc:Fallback xmlns="">
            <p:pic>
              <p:nvPicPr>
                <p:cNvPr id="219" name="Ink 218">
                  <a:extLst>
                    <a:ext uri="{FF2B5EF4-FFF2-40B4-BE49-F238E27FC236}">
                      <a16:creationId xmlns:a16="http://schemas.microsoft.com/office/drawing/2014/main" id="{6A381881-DFE6-4027-A1B7-9244985059B9}"/>
                    </a:ext>
                  </a:extLst>
                </p:cNvPr>
                <p:cNvPicPr/>
                <p:nvPr/>
              </p:nvPicPr>
              <p:blipFill>
                <a:blip r:embed="rId98"/>
                <a:stretch>
                  <a:fillRect/>
                </a:stretch>
              </p:blipFill>
              <p:spPr>
                <a:xfrm>
                  <a:off x="3323314" y="3396086"/>
                  <a:ext cx="288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0" name="Ink 219">
                  <a:extLst>
                    <a:ext uri="{FF2B5EF4-FFF2-40B4-BE49-F238E27FC236}">
                      <a16:creationId xmlns:a16="http://schemas.microsoft.com/office/drawing/2014/main" id="{0D8791A0-85F0-409D-847B-5C77D6C0FEDE}"/>
                    </a:ext>
                  </a:extLst>
                </p14:cNvPr>
                <p14:cNvContentPartPr/>
                <p14:nvPr/>
              </p14:nvContentPartPr>
              <p14:xfrm>
                <a:off x="3681514" y="3658886"/>
                <a:ext cx="84960" cy="154440"/>
              </p14:xfrm>
            </p:contentPart>
          </mc:Choice>
          <mc:Fallback xmlns="">
            <p:pic>
              <p:nvPicPr>
                <p:cNvPr id="220" name="Ink 219">
                  <a:extLst>
                    <a:ext uri="{FF2B5EF4-FFF2-40B4-BE49-F238E27FC236}">
                      <a16:creationId xmlns:a16="http://schemas.microsoft.com/office/drawing/2014/main" id="{0D8791A0-85F0-409D-847B-5C77D6C0FEDE}"/>
                    </a:ext>
                  </a:extLst>
                </p:cNvPr>
                <p:cNvPicPr/>
                <p:nvPr/>
              </p:nvPicPr>
              <p:blipFill>
                <a:blip r:embed="rId100"/>
                <a:stretch>
                  <a:fillRect/>
                </a:stretch>
              </p:blipFill>
              <p:spPr>
                <a:xfrm>
                  <a:off x="3645874" y="3622886"/>
                  <a:ext cx="156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21" name="Ink 220">
                  <a:extLst>
                    <a:ext uri="{FF2B5EF4-FFF2-40B4-BE49-F238E27FC236}">
                      <a16:creationId xmlns:a16="http://schemas.microsoft.com/office/drawing/2014/main" id="{8FB5A38F-3B79-41B2-8451-176309A12AB2}"/>
                    </a:ext>
                  </a:extLst>
                </p14:cNvPr>
                <p14:cNvContentPartPr/>
                <p14:nvPr/>
              </p14:nvContentPartPr>
              <p14:xfrm>
                <a:off x="3924154" y="3378086"/>
                <a:ext cx="202320" cy="297720"/>
              </p14:xfrm>
            </p:contentPart>
          </mc:Choice>
          <mc:Fallback xmlns="">
            <p:pic>
              <p:nvPicPr>
                <p:cNvPr id="221" name="Ink 220">
                  <a:extLst>
                    <a:ext uri="{FF2B5EF4-FFF2-40B4-BE49-F238E27FC236}">
                      <a16:creationId xmlns:a16="http://schemas.microsoft.com/office/drawing/2014/main" id="{8FB5A38F-3B79-41B2-8451-176309A12AB2}"/>
                    </a:ext>
                  </a:extLst>
                </p:cNvPr>
                <p:cNvPicPr/>
                <p:nvPr/>
              </p:nvPicPr>
              <p:blipFill>
                <a:blip r:embed="rId102"/>
                <a:stretch>
                  <a:fillRect/>
                </a:stretch>
              </p:blipFill>
              <p:spPr>
                <a:xfrm>
                  <a:off x="3888514" y="3342446"/>
                  <a:ext cx="2739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22" name="Ink 221">
                  <a:extLst>
                    <a:ext uri="{FF2B5EF4-FFF2-40B4-BE49-F238E27FC236}">
                      <a16:creationId xmlns:a16="http://schemas.microsoft.com/office/drawing/2014/main" id="{D340D45F-F1A3-4D6F-8B9E-2B20761F1485}"/>
                    </a:ext>
                  </a:extLst>
                </p14:cNvPr>
                <p14:cNvContentPartPr/>
                <p14:nvPr/>
              </p14:nvContentPartPr>
              <p14:xfrm>
                <a:off x="4262194" y="3368006"/>
                <a:ext cx="186120" cy="257400"/>
              </p14:xfrm>
            </p:contentPart>
          </mc:Choice>
          <mc:Fallback xmlns="">
            <p:pic>
              <p:nvPicPr>
                <p:cNvPr id="222" name="Ink 221">
                  <a:extLst>
                    <a:ext uri="{FF2B5EF4-FFF2-40B4-BE49-F238E27FC236}">
                      <a16:creationId xmlns:a16="http://schemas.microsoft.com/office/drawing/2014/main" id="{D340D45F-F1A3-4D6F-8B9E-2B20761F1485}"/>
                    </a:ext>
                  </a:extLst>
                </p:cNvPr>
                <p:cNvPicPr/>
                <p:nvPr/>
              </p:nvPicPr>
              <p:blipFill>
                <a:blip r:embed="rId104"/>
                <a:stretch>
                  <a:fillRect/>
                </a:stretch>
              </p:blipFill>
              <p:spPr>
                <a:xfrm>
                  <a:off x="4226194" y="3332366"/>
                  <a:ext cx="2577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23" name="Ink 222">
                  <a:extLst>
                    <a:ext uri="{FF2B5EF4-FFF2-40B4-BE49-F238E27FC236}">
                      <a16:creationId xmlns:a16="http://schemas.microsoft.com/office/drawing/2014/main" id="{896AABBF-9309-4DA7-B679-9D67DAF60FBA}"/>
                    </a:ext>
                  </a:extLst>
                </p14:cNvPr>
                <p14:cNvContentPartPr/>
                <p14:nvPr/>
              </p14:nvContentPartPr>
              <p14:xfrm>
                <a:off x="4589794" y="3378446"/>
                <a:ext cx="198360" cy="308880"/>
              </p14:xfrm>
            </p:contentPart>
          </mc:Choice>
          <mc:Fallback xmlns="">
            <p:pic>
              <p:nvPicPr>
                <p:cNvPr id="223" name="Ink 222">
                  <a:extLst>
                    <a:ext uri="{FF2B5EF4-FFF2-40B4-BE49-F238E27FC236}">
                      <a16:creationId xmlns:a16="http://schemas.microsoft.com/office/drawing/2014/main" id="{896AABBF-9309-4DA7-B679-9D67DAF60FBA}"/>
                    </a:ext>
                  </a:extLst>
                </p:cNvPr>
                <p:cNvPicPr/>
                <p:nvPr/>
              </p:nvPicPr>
              <p:blipFill>
                <a:blip r:embed="rId106"/>
                <a:stretch>
                  <a:fillRect/>
                </a:stretch>
              </p:blipFill>
              <p:spPr>
                <a:xfrm>
                  <a:off x="4553794" y="3342446"/>
                  <a:ext cx="270000" cy="380520"/>
                </a:xfrm>
                <a:prstGeom prst="rect">
                  <a:avLst/>
                </a:prstGeom>
              </p:spPr>
            </p:pic>
          </mc:Fallback>
        </mc:AlternateContent>
      </p:grpSp>
      <p:grpSp>
        <p:nvGrpSpPr>
          <p:cNvPr id="234" name="Group 233">
            <a:extLst>
              <a:ext uri="{FF2B5EF4-FFF2-40B4-BE49-F238E27FC236}">
                <a16:creationId xmlns:a16="http://schemas.microsoft.com/office/drawing/2014/main" id="{8BD2CC49-0C34-4229-AE19-42F42119FFA4}"/>
              </a:ext>
            </a:extLst>
          </p:cNvPr>
          <p:cNvGrpSpPr/>
          <p:nvPr/>
        </p:nvGrpSpPr>
        <p:grpSpPr>
          <a:xfrm>
            <a:off x="7124914" y="3270086"/>
            <a:ext cx="2438280" cy="539640"/>
            <a:chOff x="7124914" y="3270086"/>
            <a:chExt cx="2438280" cy="539640"/>
          </a:xfrm>
        </p:grpSpPr>
        <mc:AlternateContent xmlns:mc="http://schemas.openxmlformats.org/markup-compatibility/2006" xmlns:p14="http://schemas.microsoft.com/office/powerpoint/2010/main">
          <mc:Choice Requires="p14">
            <p:contentPart p14:bwMode="auto" r:id="rId107">
              <p14:nvContentPartPr>
                <p14:cNvPr id="225" name="Ink 224">
                  <a:extLst>
                    <a:ext uri="{FF2B5EF4-FFF2-40B4-BE49-F238E27FC236}">
                      <a16:creationId xmlns:a16="http://schemas.microsoft.com/office/drawing/2014/main" id="{59B9E4C0-6EB6-4D93-97DC-1390289BCD20}"/>
                    </a:ext>
                  </a:extLst>
                </p14:cNvPr>
                <p14:cNvContentPartPr/>
                <p14:nvPr/>
              </p14:nvContentPartPr>
              <p14:xfrm>
                <a:off x="7124914" y="3299966"/>
                <a:ext cx="50040" cy="366480"/>
              </p14:xfrm>
            </p:contentPart>
          </mc:Choice>
          <mc:Fallback xmlns="">
            <p:pic>
              <p:nvPicPr>
                <p:cNvPr id="225" name="Ink 224">
                  <a:extLst>
                    <a:ext uri="{FF2B5EF4-FFF2-40B4-BE49-F238E27FC236}">
                      <a16:creationId xmlns:a16="http://schemas.microsoft.com/office/drawing/2014/main" id="{59B9E4C0-6EB6-4D93-97DC-1390289BCD20}"/>
                    </a:ext>
                  </a:extLst>
                </p:cNvPr>
                <p:cNvPicPr/>
                <p:nvPr/>
              </p:nvPicPr>
              <p:blipFill>
                <a:blip r:embed="rId108"/>
                <a:stretch>
                  <a:fillRect/>
                </a:stretch>
              </p:blipFill>
              <p:spPr>
                <a:xfrm>
                  <a:off x="7089274" y="3263966"/>
                  <a:ext cx="1216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6" name="Ink 225">
                  <a:extLst>
                    <a:ext uri="{FF2B5EF4-FFF2-40B4-BE49-F238E27FC236}">
                      <a16:creationId xmlns:a16="http://schemas.microsoft.com/office/drawing/2014/main" id="{5AA38ADB-095D-4097-ABCD-43D01C7E91CC}"/>
                    </a:ext>
                  </a:extLst>
                </p14:cNvPr>
                <p14:cNvContentPartPr/>
                <p14:nvPr/>
              </p14:nvContentPartPr>
              <p14:xfrm>
                <a:off x="7291234" y="3294206"/>
                <a:ext cx="171360" cy="394920"/>
              </p14:xfrm>
            </p:contentPart>
          </mc:Choice>
          <mc:Fallback xmlns="">
            <p:pic>
              <p:nvPicPr>
                <p:cNvPr id="226" name="Ink 225">
                  <a:extLst>
                    <a:ext uri="{FF2B5EF4-FFF2-40B4-BE49-F238E27FC236}">
                      <a16:creationId xmlns:a16="http://schemas.microsoft.com/office/drawing/2014/main" id="{5AA38ADB-095D-4097-ABCD-43D01C7E91CC}"/>
                    </a:ext>
                  </a:extLst>
                </p:cNvPr>
                <p:cNvPicPr/>
                <p:nvPr/>
              </p:nvPicPr>
              <p:blipFill>
                <a:blip r:embed="rId110"/>
                <a:stretch>
                  <a:fillRect/>
                </a:stretch>
              </p:blipFill>
              <p:spPr>
                <a:xfrm>
                  <a:off x="7255594" y="3258566"/>
                  <a:ext cx="2430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27" name="Ink 226">
                  <a:extLst>
                    <a:ext uri="{FF2B5EF4-FFF2-40B4-BE49-F238E27FC236}">
                      <a16:creationId xmlns:a16="http://schemas.microsoft.com/office/drawing/2014/main" id="{A7DFFB59-F122-4FA5-B5CD-F3A4B7452691}"/>
                    </a:ext>
                  </a:extLst>
                </p14:cNvPr>
                <p14:cNvContentPartPr/>
                <p14:nvPr/>
              </p14:nvContentPartPr>
              <p14:xfrm>
                <a:off x="7562314" y="3270086"/>
                <a:ext cx="147960" cy="275760"/>
              </p14:xfrm>
            </p:contentPart>
          </mc:Choice>
          <mc:Fallback xmlns="">
            <p:pic>
              <p:nvPicPr>
                <p:cNvPr id="227" name="Ink 226">
                  <a:extLst>
                    <a:ext uri="{FF2B5EF4-FFF2-40B4-BE49-F238E27FC236}">
                      <a16:creationId xmlns:a16="http://schemas.microsoft.com/office/drawing/2014/main" id="{A7DFFB59-F122-4FA5-B5CD-F3A4B7452691}"/>
                    </a:ext>
                  </a:extLst>
                </p:cNvPr>
                <p:cNvPicPr/>
                <p:nvPr/>
              </p:nvPicPr>
              <p:blipFill>
                <a:blip r:embed="rId112"/>
                <a:stretch>
                  <a:fillRect/>
                </a:stretch>
              </p:blipFill>
              <p:spPr>
                <a:xfrm>
                  <a:off x="7526674" y="3234086"/>
                  <a:ext cx="219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28" name="Ink 227">
                  <a:extLst>
                    <a:ext uri="{FF2B5EF4-FFF2-40B4-BE49-F238E27FC236}">
                      <a16:creationId xmlns:a16="http://schemas.microsoft.com/office/drawing/2014/main" id="{C73DA7CA-47C2-42A3-995A-3FBA0F707ADC}"/>
                    </a:ext>
                  </a:extLst>
                </p14:cNvPr>
                <p14:cNvContentPartPr/>
                <p14:nvPr/>
              </p14:nvContentPartPr>
              <p14:xfrm>
                <a:off x="7760674" y="3513806"/>
                <a:ext cx="82080" cy="295920"/>
              </p14:xfrm>
            </p:contentPart>
          </mc:Choice>
          <mc:Fallback xmlns="">
            <p:pic>
              <p:nvPicPr>
                <p:cNvPr id="228" name="Ink 227">
                  <a:extLst>
                    <a:ext uri="{FF2B5EF4-FFF2-40B4-BE49-F238E27FC236}">
                      <a16:creationId xmlns:a16="http://schemas.microsoft.com/office/drawing/2014/main" id="{C73DA7CA-47C2-42A3-995A-3FBA0F707ADC}"/>
                    </a:ext>
                  </a:extLst>
                </p:cNvPr>
                <p:cNvPicPr/>
                <p:nvPr/>
              </p:nvPicPr>
              <p:blipFill>
                <a:blip r:embed="rId114"/>
                <a:stretch>
                  <a:fillRect/>
                </a:stretch>
              </p:blipFill>
              <p:spPr>
                <a:xfrm>
                  <a:off x="7724674" y="3477806"/>
                  <a:ext cx="1537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30" name="Ink 229">
                  <a:extLst>
                    <a:ext uri="{FF2B5EF4-FFF2-40B4-BE49-F238E27FC236}">
                      <a16:creationId xmlns:a16="http://schemas.microsoft.com/office/drawing/2014/main" id="{4E9772EF-8A35-431F-8693-9829901E00D1}"/>
                    </a:ext>
                  </a:extLst>
                </p14:cNvPr>
                <p14:cNvContentPartPr/>
                <p14:nvPr/>
              </p14:nvContentPartPr>
              <p14:xfrm>
                <a:off x="7953634" y="3352526"/>
                <a:ext cx="226800" cy="309600"/>
              </p14:xfrm>
            </p:contentPart>
          </mc:Choice>
          <mc:Fallback xmlns="">
            <p:pic>
              <p:nvPicPr>
                <p:cNvPr id="230" name="Ink 229">
                  <a:extLst>
                    <a:ext uri="{FF2B5EF4-FFF2-40B4-BE49-F238E27FC236}">
                      <a16:creationId xmlns:a16="http://schemas.microsoft.com/office/drawing/2014/main" id="{4E9772EF-8A35-431F-8693-9829901E00D1}"/>
                    </a:ext>
                  </a:extLst>
                </p:cNvPr>
                <p:cNvPicPr/>
                <p:nvPr/>
              </p:nvPicPr>
              <p:blipFill>
                <a:blip r:embed="rId116"/>
                <a:stretch>
                  <a:fillRect/>
                </a:stretch>
              </p:blipFill>
              <p:spPr>
                <a:xfrm>
                  <a:off x="7917634" y="3316886"/>
                  <a:ext cx="2984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31" name="Ink 230">
                  <a:extLst>
                    <a:ext uri="{FF2B5EF4-FFF2-40B4-BE49-F238E27FC236}">
                      <a16:creationId xmlns:a16="http://schemas.microsoft.com/office/drawing/2014/main" id="{A57AA04C-FCD3-4208-AF52-461C5405C57B}"/>
                    </a:ext>
                  </a:extLst>
                </p14:cNvPr>
                <p14:cNvContentPartPr/>
                <p14:nvPr/>
              </p14:nvContentPartPr>
              <p14:xfrm>
                <a:off x="8307514" y="3359726"/>
                <a:ext cx="173880" cy="255600"/>
              </p14:xfrm>
            </p:contentPart>
          </mc:Choice>
          <mc:Fallback xmlns="">
            <p:pic>
              <p:nvPicPr>
                <p:cNvPr id="231" name="Ink 230">
                  <a:extLst>
                    <a:ext uri="{FF2B5EF4-FFF2-40B4-BE49-F238E27FC236}">
                      <a16:creationId xmlns:a16="http://schemas.microsoft.com/office/drawing/2014/main" id="{A57AA04C-FCD3-4208-AF52-461C5405C57B}"/>
                    </a:ext>
                  </a:extLst>
                </p:cNvPr>
                <p:cNvPicPr/>
                <p:nvPr/>
              </p:nvPicPr>
              <p:blipFill>
                <a:blip r:embed="rId118"/>
                <a:stretch>
                  <a:fillRect/>
                </a:stretch>
              </p:blipFill>
              <p:spPr>
                <a:xfrm>
                  <a:off x="8271874" y="3323726"/>
                  <a:ext cx="2455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32" name="Ink 231">
                  <a:extLst>
                    <a:ext uri="{FF2B5EF4-FFF2-40B4-BE49-F238E27FC236}">
                      <a16:creationId xmlns:a16="http://schemas.microsoft.com/office/drawing/2014/main" id="{44785B83-C32B-430E-A662-5B8CB7E2555C}"/>
                    </a:ext>
                  </a:extLst>
                </p14:cNvPr>
                <p14:cNvContentPartPr/>
                <p14:nvPr/>
              </p14:nvContentPartPr>
              <p14:xfrm>
                <a:off x="8580034" y="3332006"/>
                <a:ext cx="167760" cy="261000"/>
              </p14:xfrm>
            </p:contentPart>
          </mc:Choice>
          <mc:Fallback xmlns="">
            <p:pic>
              <p:nvPicPr>
                <p:cNvPr id="232" name="Ink 231">
                  <a:extLst>
                    <a:ext uri="{FF2B5EF4-FFF2-40B4-BE49-F238E27FC236}">
                      <a16:creationId xmlns:a16="http://schemas.microsoft.com/office/drawing/2014/main" id="{44785B83-C32B-430E-A662-5B8CB7E2555C}"/>
                    </a:ext>
                  </a:extLst>
                </p:cNvPr>
                <p:cNvPicPr/>
                <p:nvPr/>
              </p:nvPicPr>
              <p:blipFill>
                <a:blip r:embed="rId120"/>
                <a:stretch>
                  <a:fillRect/>
                </a:stretch>
              </p:blipFill>
              <p:spPr>
                <a:xfrm>
                  <a:off x="8544394" y="3296366"/>
                  <a:ext cx="2394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33" name="Ink 232">
                  <a:extLst>
                    <a:ext uri="{FF2B5EF4-FFF2-40B4-BE49-F238E27FC236}">
                      <a16:creationId xmlns:a16="http://schemas.microsoft.com/office/drawing/2014/main" id="{2218A207-4C67-452F-B304-8E3A39AD7510}"/>
                    </a:ext>
                  </a:extLst>
                </p14:cNvPr>
                <p14:cNvContentPartPr/>
                <p14:nvPr/>
              </p14:nvContentPartPr>
              <p14:xfrm>
                <a:off x="8989354" y="3433886"/>
                <a:ext cx="573840" cy="16560"/>
              </p14:xfrm>
            </p:contentPart>
          </mc:Choice>
          <mc:Fallback xmlns="">
            <p:pic>
              <p:nvPicPr>
                <p:cNvPr id="233" name="Ink 232">
                  <a:extLst>
                    <a:ext uri="{FF2B5EF4-FFF2-40B4-BE49-F238E27FC236}">
                      <a16:creationId xmlns:a16="http://schemas.microsoft.com/office/drawing/2014/main" id="{2218A207-4C67-452F-B304-8E3A39AD7510}"/>
                    </a:ext>
                  </a:extLst>
                </p:cNvPr>
                <p:cNvPicPr/>
                <p:nvPr/>
              </p:nvPicPr>
              <p:blipFill>
                <a:blip r:embed="rId122"/>
                <a:stretch>
                  <a:fillRect/>
                </a:stretch>
              </p:blipFill>
              <p:spPr>
                <a:xfrm>
                  <a:off x="8953354" y="3398246"/>
                  <a:ext cx="645480" cy="88200"/>
                </a:xfrm>
                <a:prstGeom prst="rect">
                  <a:avLst/>
                </a:prstGeom>
              </p:spPr>
            </p:pic>
          </mc:Fallback>
        </mc:AlternateContent>
      </p:grpSp>
      <p:grpSp>
        <p:nvGrpSpPr>
          <p:cNvPr id="244" name="Group 243">
            <a:extLst>
              <a:ext uri="{FF2B5EF4-FFF2-40B4-BE49-F238E27FC236}">
                <a16:creationId xmlns:a16="http://schemas.microsoft.com/office/drawing/2014/main" id="{D9D6DD31-DAD8-46EA-B234-198BA289AB9A}"/>
              </a:ext>
            </a:extLst>
          </p:cNvPr>
          <p:cNvGrpSpPr/>
          <p:nvPr/>
        </p:nvGrpSpPr>
        <p:grpSpPr>
          <a:xfrm>
            <a:off x="9840394" y="3281246"/>
            <a:ext cx="1980000" cy="477000"/>
            <a:chOff x="9840394" y="3281246"/>
            <a:chExt cx="1980000" cy="477000"/>
          </a:xfrm>
        </p:grpSpPr>
        <mc:AlternateContent xmlns:mc="http://schemas.openxmlformats.org/markup-compatibility/2006" xmlns:p14="http://schemas.microsoft.com/office/powerpoint/2010/main">
          <mc:Choice Requires="p14">
            <p:contentPart p14:bwMode="auto" r:id="rId123">
              <p14:nvContentPartPr>
                <p14:cNvPr id="235" name="Ink 234">
                  <a:extLst>
                    <a:ext uri="{FF2B5EF4-FFF2-40B4-BE49-F238E27FC236}">
                      <a16:creationId xmlns:a16="http://schemas.microsoft.com/office/drawing/2014/main" id="{E950354B-20CA-4126-9363-D4EB4BED827B}"/>
                    </a:ext>
                  </a:extLst>
                </p14:cNvPr>
                <p14:cNvContentPartPr/>
                <p14:nvPr/>
              </p14:nvContentPartPr>
              <p14:xfrm>
                <a:off x="9840394" y="3281246"/>
                <a:ext cx="26640" cy="316440"/>
              </p14:xfrm>
            </p:contentPart>
          </mc:Choice>
          <mc:Fallback xmlns="">
            <p:pic>
              <p:nvPicPr>
                <p:cNvPr id="235" name="Ink 234">
                  <a:extLst>
                    <a:ext uri="{FF2B5EF4-FFF2-40B4-BE49-F238E27FC236}">
                      <a16:creationId xmlns:a16="http://schemas.microsoft.com/office/drawing/2014/main" id="{E950354B-20CA-4126-9363-D4EB4BED827B}"/>
                    </a:ext>
                  </a:extLst>
                </p:cNvPr>
                <p:cNvPicPr/>
                <p:nvPr/>
              </p:nvPicPr>
              <p:blipFill>
                <a:blip r:embed="rId124"/>
                <a:stretch>
                  <a:fillRect/>
                </a:stretch>
              </p:blipFill>
              <p:spPr>
                <a:xfrm>
                  <a:off x="9804754" y="3245606"/>
                  <a:ext cx="9828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6" name="Ink 235">
                  <a:extLst>
                    <a:ext uri="{FF2B5EF4-FFF2-40B4-BE49-F238E27FC236}">
                      <a16:creationId xmlns:a16="http://schemas.microsoft.com/office/drawing/2014/main" id="{F436B385-23E6-4FC5-9A7A-FFEA0E22C66A}"/>
                    </a:ext>
                  </a:extLst>
                </p14:cNvPr>
                <p14:cNvContentPartPr/>
                <p14:nvPr/>
              </p14:nvContentPartPr>
              <p14:xfrm>
                <a:off x="10037674" y="3557366"/>
                <a:ext cx="65520" cy="200880"/>
              </p14:xfrm>
            </p:contentPart>
          </mc:Choice>
          <mc:Fallback xmlns="">
            <p:pic>
              <p:nvPicPr>
                <p:cNvPr id="236" name="Ink 235">
                  <a:extLst>
                    <a:ext uri="{FF2B5EF4-FFF2-40B4-BE49-F238E27FC236}">
                      <a16:creationId xmlns:a16="http://schemas.microsoft.com/office/drawing/2014/main" id="{F436B385-23E6-4FC5-9A7A-FFEA0E22C66A}"/>
                    </a:ext>
                  </a:extLst>
                </p:cNvPr>
                <p:cNvPicPr/>
                <p:nvPr/>
              </p:nvPicPr>
              <p:blipFill>
                <a:blip r:embed="rId126"/>
                <a:stretch>
                  <a:fillRect/>
                </a:stretch>
              </p:blipFill>
              <p:spPr>
                <a:xfrm>
                  <a:off x="10001674" y="3521726"/>
                  <a:ext cx="137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37" name="Ink 236">
                  <a:extLst>
                    <a:ext uri="{FF2B5EF4-FFF2-40B4-BE49-F238E27FC236}">
                      <a16:creationId xmlns:a16="http://schemas.microsoft.com/office/drawing/2014/main" id="{6DD42170-94BA-4AA1-B8DC-0FEF21A836D7}"/>
                    </a:ext>
                  </a:extLst>
                </p14:cNvPr>
                <p14:cNvContentPartPr/>
                <p14:nvPr/>
              </p14:nvContentPartPr>
              <p14:xfrm>
                <a:off x="10238554" y="3353966"/>
                <a:ext cx="116640" cy="264600"/>
              </p14:xfrm>
            </p:contentPart>
          </mc:Choice>
          <mc:Fallback xmlns="">
            <p:pic>
              <p:nvPicPr>
                <p:cNvPr id="237" name="Ink 236">
                  <a:extLst>
                    <a:ext uri="{FF2B5EF4-FFF2-40B4-BE49-F238E27FC236}">
                      <a16:creationId xmlns:a16="http://schemas.microsoft.com/office/drawing/2014/main" id="{6DD42170-94BA-4AA1-B8DC-0FEF21A836D7}"/>
                    </a:ext>
                  </a:extLst>
                </p:cNvPr>
                <p:cNvPicPr/>
                <p:nvPr/>
              </p:nvPicPr>
              <p:blipFill>
                <a:blip r:embed="rId128"/>
                <a:stretch>
                  <a:fillRect/>
                </a:stretch>
              </p:blipFill>
              <p:spPr>
                <a:xfrm>
                  <a:off x="10202554" y="3317966"/>
                  <a:ext cx="188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8" name="Ink 237">
                  <a:extLst>
                    <a:ext uri="{FF2B5EF4-FFF2-40B4-BE49-F238E27FC236}">
                      <a16:creationId xmlns:a16="http://schemas.microsoft.com/office/drawing/2014/main" id="{0E559FC8-07A6-46C7-AE7D-0BE95E9FEFFC}"/>
                    </a:ext>
                  </a:extLst>
                </p14:cNvPr>
                <p14:cNvContentPartPr/>
                <p14:nvPr/>
              </p14:nvContentPartPr>
              <p14:xfrm>
                <a:off x="10481194" y="3328406"/>
                <a:ext cx="167760" cy="252360"/>
              </p14:xfrm>
            </p:contentPart>
          </mc:Choice>
          <mc:Fallback xmlns="">
            <p:pic>
              <p:nvPicPr>
                <p:cNvPr id="238" name="Ink 237">
                  <a:extLst>
                    <a:ext uri="{FF2B5EF4-FFF2-40B4-BE49-F238E27FC236}">
                      <a16:creationId xmlns:a16="http://schemas.microsoft.com/office/drawing/2014/main" id="{0E559FC8-07A6-46C7-AE7D-0BE95E9FEFFC}"/>
                    </a:ext>
                  </a:extLst>
                </p:cNvPr>
                <p:cNvPicPr/>
                <p:nvPr/>
              </p:nvPicPr>
              <p:blipFill>
                <a:blip r:embed="rId130"/>
                <a:stretch>
                  <a:fillRect/>
                </a:stretch>
              </p:blipFill>
              <p:spPr>
                <a:xfrm>
                  <a:off x="10445194" y="3292406"/>
                  <a:ext cx="2394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9" name="Ink 238">
                  <a:extLst>
                    <a:ext uri="{FF2B5EF4-FFF2-40B4-BE49-F238E27FC236}">
                      <a16:creationId xmlns:a16="http://schemas.microsoft.com/office/drawing/2014/main" id="{553E92B4-A46C-4B3E-8E14-35300F89C922}"/>
                    </a:ext>
                  </a:extLst>
                </p14:cNvPr>
                <p14:cNvContentPartPr/>
                <p14:nvPr/>
              </p14:nvContentPartPr>
              <p14:xfrm>
                <a:off x="10714114" y="3330566"/>
                <a:ext cx="192600" cy="271800"/>
              </p14:xfrm>
            </p:contentPart>
          </mc:Choice>
          <mc:Fallback xmlns="">
            <p:pic>
              <p:nvPicPr>
                <p:cNvPr id="239" name="Ink 238">
                  <a:extLst>
                    <a:ext uri="{FF2B5EF4-FFF2-40B4-BE49-F238E27FC236}">
                      <a16:creationId xmlns:a16="http://schemas.microsoft.com/office/drawing/2014/main" id="{553E92B4-A46C-4B3E-8E14-35300F89C922}"/>
                    </a:ext>
                  </a:extLst>
                </p:cNvPr>
                <p:cNvPicPr/>
                <p:nvPr/>
              </p:nvPicPr>
              <p:blipFill>
                <a:blip r:embed="rId132"/>
                <a:stretch>
                  <a:fillRect/>
                </a:stretch>
              </p:blipFill>
              <p:spPr>
                <a:xfrm>
                  <a:off x="10678474" y="3294926"/>
                  <a:ext cx="264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0" name="Ink 239">
                  <a:extLst>
                    <a:ext uri="{FF2B5EF4-FFF2-40B4-BE49-F238E27FC236}">
                      <a16:creationId xmlns:a16="http://schemas.microsoft.com/office/drawing/2014/main" id="{12F883B6-A62D-47E7-84AA-27E0971535CD}"/>
                    </a:ext>
                  </a:extLst>
                </p14:cNvPr>
                <p14:cNvContentPartPr/>
                <p14:nvPr/>
              </p14:nvContentPartPr>
              <p14:xfrm>
                <a:off x="10996714" y="3501206"/>
                <a:ext cx="52560" cy="182880"/>
              </p14:xfrm>
            </p:contentPart>
          </mc:Choice>
          <mc:Fallback xmlns="">
            <p:pic>
              <p:nvPicPr>
                <p:cNvPr id="240" name="Ink 239">
                  <a:extLst>
                    <a:ext uri="{FF2B5EF4-FFF2-40B4-BE49-F238E27FC236}">
                      <a16:creationId xmlns:a16="http://schemas.microsoft.com/office/drawing/2014/main" id="{12F883B6-A62D-47E7-84AA-27E0971535CD}"/>
                    </a:ext>
                  </a:extLst>
                </p:cNvPr>
                <p:cNvPicPr/>
                <p:nvPr/>
              </p:nvPicPr>
              <p:blipFill>
                <a:blip r:embed="rId134"/>
                <a:stretch>
                  <a:fillRect/>
                </a:stretch>
              </p:blipFill>
              <p:spPr>
                <a:xfrm>
                  <a:off x="10960714" y="3465206"/>
                  <a:ext cx="124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Ink 240">
                  <a:extLst>
                    <a:ext uri="{FF2B5EF4-FFF2-40B4-BE49-F238E27FC236}">
                      <a16:creationId xmlns:a16="http://schemas.microsoft.com/office/drawing/2014/main" id="{6273972D-A3AE-4646-AD0B-695DB10CD865}"/>
                    </a:ext>
                  </a:extLst>
                </p14:cNvPr>
                <p14:cNvContentPartPr/>
                <p14:nvPr/>
              </p14:nvContentPartPr>
              <p14:xfrm>
                <a:off x="11160874" y="3346406"/>
                <a:ext cx="117000" cy="237240"/>
              </p14:xfrm>
            </p:contentPart>
          </mc:Choice>
          <mc:Fallback xmlns="">
            <p:pic>
              <p:nvPicPr>
                <p:cNvPr id="241" name="Ink 240">
                  <a:extLst>
                    <a:ext uri="{FF2B5EF4-FFF2-40B4-BE49-F238E27FC236}">
                      <a16:creationId xmlns:a16="http://schemas.microsoft.com/office/drawing/2014/main" id="{6273972D-A3AE-4646-AD0B-695DB10CD865}"/>
                    </a:ext>
                  </a:extLst>
                </p:cNvPr>
                <p:cNvPicPr/>
                <p:nvPr/>
              </p:nvPicPr>
              <p:blipFill>
                <a:blip r:embed="rId136"/>
                <a:stretch>
                  <a:fillRect/>
                </a:stretch>
              </p:blipFill>
              <p:spPr>
                <a:xfrm>
                  <a:off x="11125234" y="3310766"/>
                  <a:ext cx="188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Ink 241">
                  <a:extLst>
                    <a:ext uri="{FF2B5EF4-FFF2-40B4-BE49-F238E27FC236}">
                      <a16:creationId xmlns:a16="http://schemas.microsoft.com/office/drawing/2014/main" id="{F9331A7C-DC2F-43A6-80AF-48D23BA22F7C}"/>
                    </a:ext>
                  </a:extLst>
                </p14:cNvPr>
                <p14:cNvContentPartPr/>
                <p14:nvPr/>
              </p14:nvContentPartPr>
              <p14:xfrm>
                <a:off x="11382274" y="3337766"/>
                <a:ext cx="138240" cy="225360"/>
              </p14:xfrm>
            </p:contentPart>
          </mc:Choice>
          <mc:Fallback xmlns="">
            <p:pic>
              <p:nvPicPr>
                <p:cNvPr id="242" name="Ink 241">
                  <a:extLst>
                    <a:ext uri="{FF2B5EF4-FFF2-40B4-BE49-F238E27FC236}">
                      <a16:creationId xmlns:a16="http://schemas.microsoft.com/office/drawing/2014/main" id="{F9331A7C-DC2F-43A6-80AF-48D23BA22F7C}"/>
                    </a:ext>
                  </a:extLst>
                </p:cNvPr>
                <p:cNvPicPr/>
                <p:nvPr/>
              </p:nvPicPr>
              <p:blipFill>
                <a:blip r:embed="rId138"/>
                <a:stretch>
                  <a:fillRect/>
                </a:stretch>
              </p:blipFill>
              <p:spPr>
                <a:xfrm>
                  <a:off x="11346634" y="3302126"/>
                  <a:ext cx="209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3" name="Ink 242">
                  <a:extLst>
                    <a:ext uri="{FF2B5EF4-FFF2-40B4-BE49-F238E27FC236}">
                      <a16:creationId xmlns:a16="http://schemas.microsoft.com/office/drawing/2014/main" id="{EAA3E2E6-4B78-4000-82AD-3CFF57B1C044}"/>
                    </a:ext>
                  </a:extLst>
                </p14:cNvPr>
                <p14:cNvContentPartPr/>
                <p14:nvPr/>
              </p14:nvContentPartPr>
              <p14:xfrm>
                <a:off x="11679994" y="3330566"/>
                <a:ext cx="140400" cy="223200"/>
              </p14:xfrm>
            </p:contentPart>
          </mc:Choice>
          <mc:Fallback xmlns="">
            <p:pic>
              <p:nvPicPr>
                <p:cNvPr id="243" name="Ink 242">
                  <a:extLst>
                    <a:ext uri="{FF2B5EF4-FFF2-40B4-BE49-F238E27FC236}">
                      <a16:creationId xmlns:a16="http://schemas.microsoft.com/office/drawing/2014/main" id="{EAA3E2E6-4B78-4000-82AD-3CFF57B1C044}"/>
                    </a:ext>
                  </a:extLst>
                </p:cNvPr>
                <p:cNvPicPr/>
                <p:nvPr/>
              </p:nvPicPr>
              <p:blipFill>
                <a:blip r:embed="rId140"/>
                <a:stretch>
                  <a:fillRect/>
                </a:stretch>
              </p:blipFill>
              <p:spPr>
                <a:xfrm>
                  <a:off x="11644354" y="3294926"/>
                  <a:ext cx="212040" cy="294840"/>
                </a:xfrm>
                <a:prstGeom prst="rect">
                  <a:avLst/>
                </a:prstGeom>
              </p:spPr>
            </p:pic>
          </mc:Fallback>
        </mc:AlternateContent>
      </p:grpSp>
      <p:grpSp>
        <p:nvGrpSpPr>
          <p:cNvPr id="247" name="Group 246">
            <a:extLst>
              <a:ext uri="{FF2B5EF4-FFF2-40B4-BE49-F238E27FC236}">
                <a16:creationId xmlns:a16="http://schemas.microsoft.com/office/drawing/2014/main" id="{D03D7D30-869F-4423-8C9D-468340A998F3}"/>
              </a:ext>
            </a:extLst>
          </p:cNvPr>
          <p:cNvGrpSpPr/>
          <p:nvPr/>
        </p:nvGrpSpPr>
        <p:grpSpPr>
          <a:xfrm>
            <a:off x="5596714" y="4513526"/>
            <a:ext cx="956160" cy="878400"/>
            <a:chOff x="5596714" y="4513526"/>
            <a:chExt cx="956160" cy="878400"/>
          </a:xfrm>
        </p:grpSpPr>
        <mc:AlternateContent xmlns:mc="http://schemas.openxmlformats.org/markup-compatibility/2006" xmlns:p14="http://schemas.microsoft.com/office/powerpoint/2010/main">
          <mc:Choice Requires="p14">
            <p:contentPart p14:bwMode="auto" r:id="rId141">
              <p14:nvContentPartPr>
                <p14:cNvPr id="245" name="Ink 244">
                  <a:extLst>
                    <a:ext uri="{FF2B5EF4-FFF2-40B4-BE49-F238E27FC236}">
                      <a16:creationId xmlns:a16="http://schemas.microsoft.com/office/drawing/2014/main" id="{BAE4B4A7-319D-44F9-BA92-73DDE21F9827}"/>
                    </a:ext>
                  </a:extLst>
                </p14:cNvPr>
                <p14:cNvContentPartPr/>
                <p14:nvPr/>
              </p14:nvContentPartPr>
              <p14:xfrm>
                <a:off x="5596714" y="4513526"/>
                <a:ext cx="956160" cy="69840"/>
              </p14:xfrm>
            </p:contentPart>
          </mc:Choice>
          <mc:Fallback xmlns="">
            <p:pic>
              <p:nvPicPr>
                <p:cNvPr id="245" name="Ink 244">
                  <a:extLst>
                    <a:ext uri="{FF2B5EF4-FFF2-40B4-BE49-F238E27FC236}">
                      <a16:creationId xmlns:a16="http://schemas.microsoft.com/office/drawing/2014/main" id="{BAE4B4A7-319D-44F9-BA92-73DDE21F9827}"/>
                    </a:ext>
                  </a:extLst>
                </p:cNvPr>
                <p:cNvPicPr/>
                <p:nvPr/>
              </p:nvPicPr>
              <p:blipFill>
                <a:blip r:embed="rId142"/>
                <a:stretch>
                  <a:fillRect/>
                </a:stretch>
              </p:blipFill>
              <p:spPr>
                <a:xfrm>
                  <a:off x="5560714" y="4477886"/>
                  <a:ext cx="1027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6" name="Ink 245">
                  <a:extLst>
                    <a:ext uri="{FF2B5EF4-FFF2-40B4-BE49-F238E27FC236}">
                      <a16:creationId xmlns:a16="http://schemas.microsoft.com/office/drawing/2014/main" id="{50FE8591-7AF0-4F77-961D-74DC5DD25B2D}"/>
                    </a:ext>
                  </a:extLst>
                </p14:cNvPr>
                <p14:cNvContentPartPr/>
                <p14:nvPr/>
              </p14:nvContentPartPr>
              <p14:xfrm>
                <a:off x="5933314" y="4597766"/>
                <a:ext cx="88560" cy="794160"/>
              </p14:xfrm>
            </p:contentPart>
          </mc:Choice>
          <mc:Fallback xmlns="">
            <p:pic>
              <p:nvPicPr>
                <p:cNvPr id="246" name="Ink 245">
                  <a:extLst>
                    <a:ext uri="{FF2B5EF4-FFF2-40B4-BE49-F238E27FC236}">
                      <a16:creationId xmlns:a16="http://schemas.microsoft.com/office/drawing/2014/main" id="{50FE8591-7AF0-4F77-961D-74DC5DD25B2D}"/>
                    </a:ext>
                  </a:extLst>
                </p:cNvPr>
                <p:cNvPicPr/>
                <p:nvPr/>
              </p:nvPicPr>
              <p:blipFill>
                <a:blip r:embed="rId144"/>
                <a:stretch>
                  <a:fillRect/>
                </a:stretch>
              </p:blipFill>
              <p:spPr>
                <a:xfrm>
                  <a:off x="5897674" y="4561766"/>
                  <a:ext cx="160200" cy="86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248" name="Ink 247">
                <a:extLst>
                  <a:ext uri="{FF2B5EF4-FFF2-40B4-BE49-F238E27FC236}">
                    <a16:creationId xmlns:a16="http://schemas.microsoft.com/office/drawing/2014/main" id="{EAF41316-D9FA-477C-8F4F-91F09B84BCAE}"/>
                  </a:ext>
                </a:extLst>
              </p14:cNvPr>
              <p14:cNvContentPartPr/>
              <p14:nvPr/>
            </p14:nvContentPartPr>
            <p14:xfrm>
              <a:off x="446194" y="4849406"/>
              <a:ext cx="226440" cy="502920"/>
            </p14:xfrm>
          </p:contentPart>
        </mc:Choice>
        <mc:Fallback xmlns="">
          <p:pic>
            <p:nvPicPr>
              <p:cNvPr id="248" name="Ink 247">
                <a:extLst>
                  <a:ext uri="{FF2B5EF4-FFF2-40B4-BE49-F238E27FC236}">
                    <a16:creationId xmlns:a16="http://schemas.microsoft.com/office/drawing/2014/main" id="{EAF41316-D9FA-477C-8F4F-91F09B84BCAE}"/>
                  </a:ext>
                </a:extLst>
              </p:cNvPr>
              <p:cNvPicPr/>
              <p:nvPr/>
            </p:nvPicPr>
            <p:blipFill>
              <a:blip r:embed="rId146"/>
              <a:stretch>
                <a:fillRect/>
              </a:stretch>
            </p:blipFill>
            <p:spPr>
              <a:xfrm>
                <a:off x="410554" y="4813406"/>
                <a:ext cx="29808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49" name="Ink 248">
                <a:extLst>
                  <a:ext uri="{FF2B5EF4-FFF2-40B4-BE49-F238E27FC236}">
                    <a16:creationId xmlns:a16="http://schemas.microsoft.com/office/drawing/2014/main" id="{E16EF324-60F2-4345-9C49-1F73AB97430B}"/>
                  </a:ext>
                </a:extLst>
              </p14:cNvPr>
              <p14:cNvContentPartPr/>
              <p14:nvPr/>
            </p14:nvContentPartPr>
            <p14:xfrm>
              <a:off x="897634" y="5019686"/>
              <a:ext cx="226080" cy="349560"/>
            </p14:xfrm>
          </p:contentPart>
        </mc:Choice>
        <mc:Fallback xmlns="">
          <p:pic>
            <p:nvPicPr>
              <p:cNvPr id="249" name="Ink 248">
                <a:extLst>
                  <a:ext uri="{FF2B5EF4-FFF2-40B4-BE49-F238E27FC236}">
                    <a16:creationId xmlns:a16="http://schemas.microsoft.com/office/drawing/2014/main" id="{E16EF324-60F2-4345-9C49-1F73AB97430B}"/>
                  </a:ext>
                </a:extLst>
              </p:cNvPr>
              <p:cNvPicPr/>
              <p:nvPr/>
            </p:nvPicPr>
            <p:blipFill>
              <a:blip r:embed="rId148"/>
              <a:stretch>
                <a:fillRect/>
              </a:stretch>
            </p:blipFill>
            <p:spPr>
              <a:xfrm>
                <a:off x="861634" y="4984046"/>
                <a:ext cx="297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0" name="Ink 249">
                <a:extLst>
                  <a:ext uri="{FF2B5EF4-FFF2-40B4-BE49-F238E27FC236}">
                    <a16:creationId xmlns:a16="http://schemas.microsoft.com/office/drawing/2014/main" id="{A00695D9-2E1C-4C3B-B1AE-A4E9014F0249}"/>
                  </a:ext>
                </a:extLst>
              </p14:cNvPr>
              <p14:cNvContentPartPr/>
              <p14:nvPr/>
            </p14:nvContentPartPr>
            <p14:xfrm>
              <a:off x="1154314" y="5180966"/>
              <a:ext cx="137160" cy="219600"/>
            </p14:xfrm>
          </p:contentPart>
        </mc:Choice>
        <mc:Fallback xmlns="">
          <p:pic>
            <p:nvPicPr>
              <p:cNvPr id="250" name="Ink 249">
                <a:extLst>
                  <a:ext uri="{FF2B5EF4-FFF2-40B4-BE49-F238E27FC236}">
                    <a16:creationId xmlns:a16="http://schemas.microsoft.com/office/drawing/2014/main" id="{A00695D9-2E1C-4C3B-B1AE-A4E9014F0249}"/>
                  </a:ext>
                </a:extLst>
              </p:cNvPr>
              <p:cNvPicPr/>
              <p:nvPr/>
            </p:nvPicPr>
            <p:blipFill>
              <a:blip r:embed="rId150"/>
              <a:stretch>
                <a:fillRect/>
              </a:stretch>
            </p:blipFill>
            <p:spPr>
              <a:xfrm>
                <a:off x="1118314" y="5145326"/>
                <a:ext cx="2088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1" name="Ink 250">
                <a:extLst>
                  <a:ext uri="{FF2B5EF4-FFF2-40B4-BE49-F238E27FC236}">
                    <a16:creationId xmlns:a16="http://schemas.microsoft.com/office/drawing/2014/main" id="{1914A2A6-331D-41B8-AD96-81463C9B0470}"/>
                  </a:ext>
                </a:extLst>
              </p14:cNvPr>
              <p14:cNvContentPartPr/>
              <p14:nvPr/>
            </p14:nvContentPartPr>
            <p14:xfrm>
              <a:off x="1423234" y="5150726"/>
              <a:ext cx="240120" cy="257760"/>
            </p14:xfrm>
          </p:contentPart>
        </mc:Choice>
        <mc:Fallback xmlns="">
          <p:pic>
            <p:nvPicPr>
              <p:cNvPr id="251" name="Ink 250">
                <a:extLst>
                  <a:ext uri="{FF2B5EF4-FFF2-40B4-BE49-F238E27FC236}">
                    <a16:creationId xmlns:a16="http://schemas.microsoft.com/office/drawing/2014/main" id="{1914A2A6-331D-41B8-AD96-81463C9B0470}"/>
                  </a:ext>
                </a:extLst>
              </p:cNvPr>
              <p:cNvPicPr/>
              <p:nvPr/>
            </p:nvPicPr>
            <p:blipFill>
              <a:blip r:embed="rId152"/>
              <a:stretch>
                <a:fillRect/>
              </a:stretch>
            </p:blipFill>
            <p:spPr>
              <a:xfrm>
                <a:off x="1387234" y="5114726"/>
                <a:ext cx="311760" cy="329400"/>
              </a:xfrm>
              <a:prstGeom prst="rect">
                <a:avLst/>
              </a:prstGeom>
            </p:spPr>
          </p:pic>
        </mc:Fallback>
      </mc:AlternateContent>
      <p:grpSp>
        <p:nvGrpSpPr>
          <p:cNvPr id="261" name="Group 260">
            <a:extLst>
              <a:ext uri="{FF2B5EF4-FFF2-40B4-BE49-F238E27FC236}">
                <a16:creationId xmlns:a16="http://schemas.microsoft.com/office/drawing/2014/main" id="{19EFCE7E-55CB-4F2F-8469-9B4EBE00D1DE}"/>
              </a:ext>
            </a:extLst>
          </p:cNvPr>
          <p:cNvGrpSpPr/>
          <p:nvPr/>
        </p:nvGrpSpPr>
        <p:grpSpPr>
          <a:xfrm>
            <a:off x="2084554" y="4744646"/>
            <a:ext cx="2388240" cy="871200"/>
            <a:chOff x="2084554" y="4744646"/>
            <a:chExt cx="2388240" cy="871200"/>
          </a:xfrm>
        </p:grpSpPr>
        <mc:AlternateContent xmlns:mc="http://schemas.openxmlformats.org/markup-compatibility/2006" xmlns:p14="http://schemas.microsoft.com/office/powerpoint/2010/main">
          <mc:Choice Requires="p14">
            <p:contentPart p14:bwMode="auto" r:id="rId153">
              <p14:nvContentPartPr>
                <p14:cNvPr id="253" name="Ink 252">
                  <a:extLst>
                    <a:ext uri="{FF2B5EF4-FFF2-40B4-BE49-F238E27FC236}">
                      <a16:creationId xmlns:a16="http://schemas.microsoft.com/office/drawing/2014/main" id="{23795270-AE9C-4AC4-9F1B-B1C14CF1A71F}"/>
                    </a:ext>
                  </a:extLst>
                </p14:cNvPr>
                <p14:cNvContentPartPr/>
                <p14:nvPr/>
              </p14:nvContentPartPr>
              <p14:xfrm>
                <a:off x="2084554" y="5044526"/>
                <a:ext cx="649080" cy="43560"/>
              </p14:xfrm>
            </p:contentPart>
          </mc:Choice>
          <mc:Fallback xmlns="">
            <p:pic>
              <p:nvPicPr>
                <p:cNvPr id="253" name="Ink 252">
                  <a:extLst>
                    <a:ext uri="{FF2B5EF4-FFF2-40B4-BE49-F238E27FC236}">
                      <a16:creationId xmlns:a16="http://schemas.microsoft.com/office/drawing/2014/main" id="{23795270-AE9C-4AC4-9F1B-B1C14CF1A71F}"/>
                    </a:ext>
                  </a:extLst>
                </p:cNvPr>
                <p:cNvPicPr/>
                <p:nvPr/>
              </p:nvPicPr>
              <p:blipFill>
                <a:blip r:embed="rId154"/>
                <a:stretch>
                  <a:fillRect/>
                </a:stretch>
              </p:blipFill>
              <p:spPr>
                <a:xfrm>
                  <a:off x="2048554" y="5008886"/>
                  <a:ext cx="720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54" name="Ink 253">
                  <a:extLst>
                    <a:ext uri="{FF2B5EF4-FFF2-40B4-BE49-F238E27FC236}">
                      <a16:creationId xmlns:a16="http://schemas.microsoft.com/office/drawing/2014/main" id="{F5017039-E164-4878-A3FD-64F9C29CB604}"/>
                    </a:ext>
                  </a:extLst>
                </p14:cNvPr>
                <p14:cNvContentPartPr/>
                <p14:nvPr/>
              </p14:nvContentPartPr>
              <p14:xfrm>
                <a:off x="3061954" y="4759766"/>
                <a:ext cx="128880" cy="566280"/>
              </p14:xfrm>
            </p:contentPart>
          </mc:Choice>
          <mc:Fallback xmlns="">
            <p:pic>
              <p:nvPicPr>
                <p:cNvPr id="254" name="Ink 253">
                  <a:extLst>
                    <a:ext uri="{FF2B5EF4-FFF2-40B4-BE49-F238E27FC236}">
                      <a16:creationId xmlns:a16="http://schemas.microsoft.com/office/drawing/2014/main" id="{F5017039-E164-4878-A3FD-64F9C29CB604}"/>
                    </a:ext>
                  </a:extLst>
                </p:cNvPr>
                <p:cNvPicPr/>
                <p:nvPr/>
              </p:nvPicPr>
              <p:blipFill>
                <a:blip r:embed="rId156"/>
                <a:stretch>
                  <a:fillRect/>
                </a:stretch>
              </p:blipFill>
              <p:spPr>
                <a:xfrm>
                  <a:off x="3026314" y="4724126"/>
                  <a:ext cx="200520" cy="637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55" name="Ink 254">
                  <a:extLst>
                    <a:ext uri="{FF2B5EF4-FFF2-40B4-BE49-F238E27FC236}">
                      <a16:creationId xmlns:a16="http://schemas.microsoft.com/office/drawing/2014/main" id="{53172817-CB3F-4053-A06E-C1174BD21BC3}"/>
                    </a:ext>
                  </a:extLst>
                </p14:cNvPr>
                <p14:cNvContentPartPr/>
                <p14:nvPr/>
              </p14:nvContentPartPr>
              <p14:xfrm>
                <a:off x="2991754" y="5259086"/>
                <a:ext cx="447120" cy="7920"/>
              </p14:xfrm>
            </p:contentPart>
          </mc:Choice>
          <mc:Fallback xmlns="">
            <p:pic>
              <p:nvPicPr>
                <p:cNvPr id="255" name="Ink 254">
                  <a:extLst>
                    <a:ext uri="{FF2B5EF4-FFF2-40B4-BE49-F238E27FC236}">
                      <a16:creationId xmlns:a16="http://schemas.microsoft.com/office/drawing/2014/main" id="{53172817-CB3F-4053-A06E-C1174BD21BC3}"/>
                    </a:ext>
                  </a:extLst>
                </p:cNvPr>
                <p:cNvPicPr/>
                <p:nvPr/>
              </p:nvPicPr>
              <p:blipFill>
                <a:blip r:embed="rId158"/>
                <a:stretch>
                  <a:fillRect/>
                </a:stretch>
              </p:blipFill>
              <p:spPr>
                <a:xfrm>
                  <a:off x="2955754" y="5223086"/>
                  <a:ext cx="518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57" name="Ink 256">
                  <a:extLst>
                    <a:ext uri="{FF2B5EF4-FFF2-40B4-BE49-F238E27FC236}">
                      <a16:creationId xmlns:a16="http://schemas.microsoft.com/office/drawing/2014/main" id="{40A6946C-F7CA-4250-A6F2-C1043332BADE}"/>
                    </a:ext>
                  </a:extLst>
                </p14:cNvPr>
                <p14:cNvContentPartPr/>
                <p14:nvPr/>
              </p14:nvContentPartPr>
              <p14:xfrm>
                <a:off x="3648754" y="4744646"/>
                <a:ext cx="247320" cy="556560"/>
              </p14:xfrm>
            </p:contentPart>
          </mc:Choice>
          <mc:Fallback xmlns="">
            <p:pic>
              <p:nvPicPr>
                <p:cNvPr id="257" name="Ink 256">
                  <a:extLst>
                    <a:ext uri="{FF2B5EF4-FFF2-40B4-BE49-F238E27FC236}">
                      <a16:creationId xmlns:a16="http://schemas.microsoft.com/office/drawing/2014/main" id="{40A6946C-F7CA-4250-A6F2-C1043332BADE}"/>
                    </a:ext>
                  </a:extLst>
                </p:cNvPr>
                <p:cNvPicPr/>
                <p:nvPr/>
              </p:nvPicPr>
              <p:blipFill>
                <a:blip r:embed="rId160"/>
                <a:stretch>
                  <a:fillRect/>
                </a:stretch>
              </p:blipFill>
              <p:spPr>
                <a:xfrm>
                  <a:off x="3612754" y="4709006"/>
                  <a:ext cx="3189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8" name="Ink 257">
                  <a:extLst>
                    <a:ext uri="{FF2B5EF4-FFF2-40B4-BE49-F238E27FC236}">
                      <a16:creationId xmlns:a16="http://schemas.microsoft.com/office/drawing/2014/main" id="{CB1F8065-8C9E-4A22-A0D2-B79C8ACE6A7B}"/>
                    </a:ext>
                  </a:extLst>
                </p14:cNvPr>
                <p14:cNvContentPartPr/>
                <p14:nvPr/>
              </p14:nvContentPartPr>
              <p14:xfrm>
                <a:off x="4004794" y="5042726"/>
                <a:ext cx="299520" cy="182880"/>
              </p14:xfrm>
            </p:contentPart>
          </mc:Choice>
          <mc:Fallback xmlns="">
            <p:pic>
              <p:nvPicPr>
                <p:cNvPr id="258" name="Ink 257">
                  <a:extLst>
                    <a:ext uri="{FF2B5EF4-FFF2-40B4-BE49-F238E27FC236}">
                      <a16:creationId xmlns:a16="http://schemas.microsoft.com/office/drawing/2014/main" id="{CB1F8065-8C9E-4A22-A0D2-B79C8ACE6A7B}"/>
                    </a:ext>
                  </a:extLst>
                </p:cNvPr>
                <p:cNvPicPr/>
                <p:nvPr/>
              </p:nvPicPr>
              <p:blipFill>
                <a:blip r:embed="rId162"/>
                <a:stretch>
                  <a:fillRect/>
                </a:stretch>
              </p:blipFill>
              <p:spPr>
                <a:xfrm>
                  <a:off x="3969154" y="5006726"/>
                  <a:ext cx="3711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9" name="Ink 258">
                  <a:extLst>
                    <a:ext uri="{FF2B5EF4-FFF2-40B4-BE49-F238E27FC236}">
                      <a16:creationId xmlns:a16="http://schemas.microsoft.com/office/drawing/2014/main" id="{A3E03F56-FFAA-461A-9E22-FF6672202A75}"/>
                    </a:ext>
                  </a:extLst>
                </p14:cNvPr>
                <p14:cNvContentPartPr/>
                <p14:nvPr/>
              </p14:nvContentPartPr>
              <p14:xfrm>
                <a:off x="4256434" y="4982966"/>
                <a:ext cx="131400" cy="269640"/>
              </p14:xfrm>
            </p:contentPart>
          </mc:Choice>
          <mc:Fallback xmlns="">
            <p:pic>
              <p:nvPicPr>
                <p:cNvPr id="259" name="Ink 258">
                  <a:extLst>
                    <a:ext uri="{FF2B5EF4-FFF2-40B4-BE49-F238E27FC236}">
                      <a16:creationId xmlns:a16="http://schemas.microsoft.com/office/drawing/2014/main" id="{A3E03F56-FFAA-461A-9E22-FF6672202A75}"/>
                    </a:ext>
                  </a:extLst>
                </p:cNvPr>
                <p:cNvPicPr/>
                <p:nvPr/>
              </p:nvPicPr>
              <p:blipFill>
                <a:blip r:embed="rId164"/>
                <a:stretch>
                  <a:fillRect/>
                </a:stretch>
              </p:blipFill>
              <p:spPr>
                <a:xfrm>
                  <a:off x="4220794" y="4946966"/>
                  <a:ext cx="2030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0" name="Ink 259">
                  <a:extLst>
                    <a:ext uri="{FF2B5EF4-FFF2-40B4-BE49-F238E27FC236}">
                      <a16:creationId xmlns:a16="http://schemas.microsoft.com/office/drawing/2014/main" id="{3275DAE8-3E42-465C-9A7F-E818B6CAB5E3}"/>
                    </a:ext>
                  </a:extLst>
                </p14:cNvPr>
                <p14:cNvContentPartPr/>
                <p14:nvPr/>
              </p14:nvContentPartPr>
              <p14:xfrm>
                <a:off x="4247074" y="4984766"/>
                <a:ext cx="225720" cy="631080"/>
              </p14:xfrm>
            </p:contentPart>
          </mc:Choice>
          <mc:Fallback xmlns="">
            <p:pic>
              <p:nvPicPr>
                <p:cNvPr id="260" name="Ink 259">
                  <a:extLst>
                    <a:ext uri="{FF2B5EF4-FFF2-40B4-BE49-F238E27FC236}">
                      <a16:creationId xmlns:a16="http://schemas.microsoft.com/office/drawing/2014/main" id="{3275DAE8-3E42-465C-9A7F-E818B6CAB5E3}"/>
                    </a:ext>
                  </a:extLst>
                </p:cNvPr>
                <p:cNvPicPr/>
                <p:nvPr/>
              </p:nvPicPr>
              <p:blipFill>
                <a:blip r:embed="rId166"/>
                <a:stretch>
                  <a:fillRect/>
                </a:stretch>
              </p:blipFill>
              <p:spPr>
                <a:xfrm>
                  <a:off x="4211074" y="4949126"/>
                  <a:ext cx="297360" cy="70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262" name="Ink 261">
                <a:extLst>
                  <a:ext uri="{FF2B5EF4-FFF2-40B4-BE49-F238E27FC236}">
                    <a16:creationId xmlns:a16="http://schemas.microsoft.com/office/drawing/2014/main" id="{68C14683-EAF2-4B21-AD49-D951F7294576}"/>
                  </a:ext>
                </a:extLst>
              </p14:cNvPr>
              <p14:cNvContentPartPr/>
              <p14:nvPr/>
            </p14:nvContentPartPr>
            <p14:xfrm>
              <a:off x="7250194" y="4672286"/>
              <a:ext cx="235080" cy="528480"/>
            </p14:xfrm>
          </p:contentPart>
        </mc:Choice>
        <mc:Fallback xmlns="">
          <p:pic>
            <p:nvPicPr>
              <p:cNvPr id="262" name="Ink 261">
                <a:extLst>
                  <a:ext uri="{FF2B5EF4-FFF2-40B4-BE49-F238E27FC236}">
                    <a16:creationId xmlns:a16="http://schemas.microsoft.com/office/drawing/2014/main" id="{68C14683-EAF2-4B21-AD49-D951F7294576}"/>
                  </a:ext>
                </a:extLst>
              </p:cNvPr>
              <p:cNvPicPr/>
              <p:nvPr/>
            </p:nvPicPr>
            <p:blipFill>
              <a:blip r:embed="rId168"/>
              <a:stretch>
                <a:fillRect/>
              </a:stretch>
            </p:blipFill>
            <p:spPr>
              <a:xfrm>
                <a:off x="7214554" y="4636646"/>
                <a:ext cx="30672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63" name="Ink 262">
                <a:extLst>
                  <a:ext uri="{FF2B5EF4-FFF2-40B4-BE49-F238E27FC236}">
                    <a16:creationId xmlns:a16="http://schemas.microsoft.com/office/drawing/2014/main" id="{052BAD1F-B02B-4D6C-9E43-F88BF679D2A7}"/>
                  </a:ext>
                </a:extLst>
              </p14:cNvPr>
              <p14:cNvContentPartPr/>
              <p14:nvPr/>
            </p14:nvContentPartPr>
            <p14:xfrm>
              <a:off x="7568434" y="4988366"/>
              <a:ext cx="279360" cy="255600"/>
            </p14:xfrm>
          </p:contentPart>
        </mc:Choice>
        <mc:Fallback xmlns="">
          <p:pic>
            <p:nvPicPr>
              <p:cNvPr id="263" name="Ink 262">
                <a:extLst>
                  <a:ext uri="{FF2B5EF4-FFF2-40B4-BE49-F238E27FC236}">
                    <a16:creationId xmlns:a16="http://schemas.microsoft.com/office/drawing/2014/main" id="{052BAD1F-B02B-4D6C-9E43-F88BF679D2A7}"/>
                  </a:ext>
                </a:extLst>
              </p:cNvPr>
              <p:cNvPicPr/>
              <p:nvPr/>
            </p:nvPicPr>
            <p:blipFill>
              <a:blip r:embed="rId170"/>
              <a:stretch>
                <a:fillRect/>
              </a:stretch>
            </p:blipFill>
            <p:spPr>
              <a:xfrm>
                <a:off x="7532434" y="4952726"/>
                <a:ext cx="351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64" name="Ink 263">
                <a:extLst>
                  <a:ext uri="{FF2B5EF4-FFF2-40B4-BE49-F238E27FC236}">
                    <a16:creationId xmlns:a16="http://schemas.microsoft.com/office/drawing/2014/main" id="{2944EAC7-4DFD-44DA-9A60-B766141854F0}"/>
                  </a:ext>
                </a:extLst>
              </p14:cNvPr>
              <p14:cNvContentPartPr/>
              <p14:nvPr/>
            </p14:nvContentPartPr>
            <p14:xfrm>
              <a:off x="7991074" y="4808726"/>
              <a:ext cx="8280" cy="47880"/>
            </p14:xfrm>
          </p:contentPart>
        </mc:Choice>
        <mc:Fallback xmlns="">
          <p:pic>
            <p:nvPicPr>
              <p:cNvPr id="264" name="Ink 263">
                <a:extLst>
                  <a:ext uri="{FF2B5EF4-FFF2-40B4-BE49-F238E27FC236}">
                    <a16:creationId xmlns:a16="http://schemas.microsoft.com/office/drawing/2014/main" id="{2944EAC7-4DFD-44DA-9A60-B766141854F0}"/>
                  </a:ext>
                </a:extLst>
              </p:cNvPr>
              <p:cNvPicPr/>
              <p:nvPr/>
            </p:nvPicPr>
            <p:blipFill>
              <a:blip r:embed="rId172"/>
              <a:stretch>
                <a:fillRect/>
              </a:stretch>
            </p:blipFill>
            <p:spPr>
              <a:xfrm>
                <a:off x="7955434" y="4773086"/>
                <a:ext cx="79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5" name="Ink 264">
                <a:extLst>
                  <a:ext uri="{FF2B5EF4-FFF2-40B4-BE49-F238E27FC236}">
                    <a16:creationId xmlns:a16="http://schemas.microsoft.com/office/drawing/2014/main" id="{AE7C8A8E-3FF0-400A-886D-F9D7C23EA03F}"/>
                  </a:ext>
                </a:extLst>
              </p14:cNvPr>
              <p14:cNvContentPartPr/>
              <p14:nvPr/>
            </p14:nvContentPartPr>
            <p14:xfrm>
              <a:off x="7987114" y="5031926"/>
              <a:ext cx="24840" cy="204120"/>
            </p14:xfrm>
          </p:contentPart>
        </mc:Choice>
        <mc:Fallback xmlns="">
          <p:pic>
            <p:nvPicPr>
              <p:cNvPr id="265" name="Ink 264">
                <a:extLst>
                  <a:ext uri="{FF2B5EF4-FFF2-40B4-BE49-F238E27FC236}">
                    <a16:creationId xmlns:a16="http://schemas.microsoft.com/office/drawing/2014/main" id="{AE7C8A8E-3FF0-400A-886D-F9D7C23EA03F}"/>
                  </a:ext>
                </a:extLst>
              </p:cNvPr>
              <p:cNvPicPr/>
              <p:nvPr/>
            </p:nvPicPr>
            <p:blipFill>
              <a:blip r:embed="rId174"/>
              <a:stretch>
                <a:fillRect/>
              </a:stretch>
            </p:blipFill>
            <p:spPr>
              <a:xfrm>
                <a:off x="7951474" y="4995926"/>
                <a:ext cx="964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6" name="Ink 265">
                <a:extLst>
                  <a:ext uri="{FF2B5EF4-FFF2-40B4-BE49-F238E27FC236}">
                    <a16:creationId xmlns:a16="http://schemas.microsoft.com/office/drawing/2014/main" id="{8B2F7B3F-F426-4272-8D45-59D176B510B5}"/>
                  </a:ext>
                </a:extLst>
              </p14:cNvPr>
              <p14:cNvContentPartPr/>
              <p14:nvPr/>
            </p14:nvContentPartPr>
            <p14:xfrm>
              <a:off x="8158114" y="4973966"/>
              <a:ext cx="187560" cy="314280"/>
            </p14:xfrm>
          </p:contentPart>
        </mc:Choice>
        <mc:Fallback xmlns="">
          <p:pic>
            <p:nvPicPr>
              <p:cNvPr id="266" name="Ink 265">
                <a:extLst>
                  <a:ext uri="{FF2B5EF4-FFF2-40B4-BE49-F238E27FC236}">
                    <a16:creationId xmlns:a16="http://schemas.microsoft.com/office/drawing/2014/main" id="{8B2F7B3F-F426-4272-8D45-59D176B510B5}"/>
                  </a:ext>
                </a:extLst>
              </p:cNvPr>
              <p:cNvPicPr/>
              <p:nvPr/>
            </p:nvPicPr>
            <p:blipFill>
              <a:blip r:embed="rId176"/>
              <a:stretch>
                <a:fillRect/>
              </a:stretch>
            </p:blipFill>
            <p:spPr>
              <a:xfrm>
                <a:off x="8122474" y="4937966"/>
                <a:ext cx="2592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8" name="Ink 267">
                <a:extLst>
                  <a:ext uri="{FF2B5EF4-FFF2-40B4-BE49-F238E27FC236}">
                    <a16:creationId xmlns:a16="http://schemas.microsoft.com/office/drawing/2014/main" id="{4B574B95-9067-4C3B-A03A-C05D44778467}"/>
                  </a:ext>
                </a:extLst>
              </p14:cNvPr>
              <p14:cNvContentPartPr/>
              <p14:nvPr/>
            </p14:nvContentPartPr>
            <p14:xfrm>
              <a:off x="8671114" y="4979006"/>
              <a:ext cx="631800" cy="68400"/>
            </p14:xfrm>
          </p:contentPart>
        </mc:Choice>
        <mc:Fallback xmlns="">
          <p:pic>
            <p:nvPicPr>
              <p:cNvPr id="268" name="Ink 267">
                <a:extLst>
                  <a:ext uri="{FF2B5EF4-FFF2-40B4-BE49-F238E27FC236}">
                    <a16:creationId xmlns:a16="http://schemas.microsoft.com/office/drawing/2014/main" id="{4B574B95-9067-4C3B-A03A-C05D44778467}"/>
                  </a:ext>
                </a:extLst>
              </p:cNvPr>
              <p:cNvPicPr/>
              <p:nvPr/>
            </p:nvPicPr>
            <p:blipFill>
              <a:blip r:embed="rId178"/>
              <a:stretch>
                <a:fillRect/>
              </a:stretch>
            </p:blipFill>
            <p:spPr>
              <a:xfrm>
                <a:off x="8635114" y="4943366"/>
                <a:ext cx="703440" cy="140040"/>
              </a:xfrm>
              <a:prstGeom prst="rect">
                <a:avLst/>
              </a:prstGeom>
            </p:spPr>
          </p:pic>
        </mc:Fallback>
      </mc:AlternateContent>
      <p:grpSp>
        <p:nvGrpSpPr>
          <p:cNvPr id="277" name="Group 276">
            <a:extLst>
              <a:ext uri="{FF2B5EF4-FFF2-40B4-BE49-F238E27FC236}">
                <a16:creationId xmlns:a16="http://schemas.microsoft.com/office/drawing/2014/main" id="{9A1A5203-A40F-492B-80C4-438F4B67C1CC}"/>
              </a:ext>
            </a:extLst>
          </p:cNvPr>
          <p:cNvGrpSpPr/>
          <p:nvPr/>
        </p:nvGrpSpPr>
        <p:grpSpPr>
          <a:xfrm>
            <a:off x="9626194" y="4586246"/>
            <a:ext cx="1464480" cy="731520"/>
            <a:chOff x="9626194" y="4586246"/>
            <a:chExt cx="1464480" cy="731520"/>
          </a:xfrm>
        </p:grpSpPr>
        <mc:AlternateContent xmlns:mc="http://schemas.openxmlformats.org/markup-compatibility/2006" xmlns:p14="http://schemas.microsoft.com/office/powerpoint/2010/main">
          <mc:Choice Requires="p14">
            <p:contentPart p14:bwMode="auto" r:id="rId179">
              <p14:nvContentPartPr>
                <p14:cNvPr id="270" name="Ink 269">
                  <a:extLst>
                    <a:ext uri="{FF2B5EF4-FFF2-40B4-BE49-F238E27FC236}">
                      <a16:creationId xmlns:a16="http://schemas.microsoft.com/office/drawing/2014/main" id="{576B08D4-1713-44C4-B729-FB8C52A721CD}"/>
                    </a:ext>
                  </a:extLst>
                </p14:cNvPr>
                <p14:cNvContentPartPr/>
                <p14:nvPr/>
              </p14:nvContentPartPr>
              <p14:xfrm>
                <a:off x="9626194" y="4661846"/>
                <a:ext cx="179280" cy="527760"/>
              </p14:xfrm>
            </p:contentPart>
          </mc:Choice>
          <mc:Fallback xmlns="">
            <p:pic>
              <p:nvPicPr>
                <p:cNvPr id="270" name="Ink 269">
                  <a:extLst>
                    <a:ext uri="{FF2B5EF4-FFF2-40B4-BE49-F238E27FC236}">
                      <a16:creationId xmlns:a16="http://schemas.microsoft.com/office/drawing/2014/main" id="{576B08D4-1713-44C4-B729-FB8C52A721CD}"/>
                    </a:ext>
                  </a:extLst>
                </p:cNvPr>
                <p:cNvPicPr/>
                <p:nvPr/>
              </p:nvPicPr>
              <p:blipFill>
                <a:blip r:embed="rId180"/>
                <a:stretch>
                  <a:fillRect/>
                </a:stretch>
              </p:blipFill>
              <p:spPr>
                <a:xfrm>
                  <a:off x="9590194" y="4626206"/>
                  <a:ext cx="25092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71" name="Ink 270">
                  <a:extLst>
                    <a:ext uri="{FF2B5EF4-FFF2-40B4-BE49-F238E27FC236}">
                      <a16:creationId xmlns:a16="http://schemas.microsoft.com/office/drawing/2014/main" id="{BFC9E99C-4257-4403-8E6E-E301A585288D}"/>
                    </a:ext>
                  </a:extLst>
                </p14:cNvPr>
                <p14:cNvContentPartPr/>
                <p14:nvPr/>
              </p14:nvContentPartPr>
              <p14:xfrm>
                <a:off x="9664714" y="5128766"/>
                <a:ext cx="350640" cy="27000"/>
              </p14:xfrm>
            </p:contentPart>
          </mc:Choice>
          <mc:Fallback xmlns="">
            <p:pic>
              <p:nvPicPr>
                <p:cNvPr id="271" name="Ink 270">
                  <a:extLst>
                    <a:ext uri="{FF2B5EF4-FFF2-40B4-BE49-F238E27FC236}">
                      <a16:creationId xmlns:a16="http://schemas.microsoft.com/office/drawing/2014/main" id="{BFC9E99C-4257-4403-8E6E-E301A585288D}"/>
                    </a:ext>
                  </a:extLst>
                </p:cNvPr>
                <p:cNvPicPr/>
                <p:nvPr/>
              </p:nvPicPr>
              <p:blipFill>
                <a:blip r:embed="rId182"/>
                <a:stretch>
                  <a:fillRect/>
                </a:stretch>
              </p:blipFill>
              <p:spPr>
                <a:xfrm>
                  <a:off x="9628714" y="5092766"/>
                  <a:ext cx="422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3" name="Ink 272">
                  <a:extLst>
                    <a:ext uri="{FF2B5EF4-FFF2-40B4-BE49-F238E27FC236}">
                      <a16:creationId xmlns:a16="http://schemas.microsoft.com/office/drawing/2014/main" id="{C87AC8FF-CFB5-484C-B8A5-A5288C571A90}"/>
                    </a:ext>
                  </a:extLst>
                </p14:cNvPr>
                <p14:cNvContentPartPr/>
                <p14:nvPr/>
              </p14:nvContentPartPr>
              <p14:xfrm>
                <a:off x="10219834" y="4586246"/>
                <a:ext cx="244080" cy="606240"/>
              </p14:xfrm>
            </p:contentPart>
          </mc:Choice>
          <mc:Fallback xmlns="">
            <p:pic>
              <p:nvPicPr>
                <p:cNvPr id="273" name="Ink 272">
                  <a:extLst>
                    <a:ext uri="{FF2B5EF4-FFF2-40B4-BE49-F238E27FC236}">
                      <a16:creationId xmlns:a16="http://schemas.microsoft.com/office/drawing/2014/main" id="{C87AC8FF-CFB5-484C-B8A5-A5288C571A90}"/>
                    </a:ext>
                  </a:extLst>
                </p:cNvPr>
                <p:cNvPicPr/>
                <p:nvPr/>
              </p:nvPicPr>
              <p:blipFill>
                <a:blip r:embed="rId184"/>
                <a:stretch>
                  <a:fillRect/>
                </a:stretch>
              </p:blipFill>
              <p:spPr>
                <a:xfrm>
                  <a:off x="10184194" y="4550606"/>
                  <a:ext cx="31572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4" name="Ink 273">
                  <a:extLst>
                    <a:ext uri="{FF2B5EF4-FFF2-40B4-BE49-F238E27FC236}">
                      <a16:creationId xmlns:a16="http://schemas.microsoft.com/office/drawing/2014/main" id="{B1B5D91B-C457-42E3-A73E-096B5A3221D6}"/>
                    </a:ext>
                  </a:extLst>
                </p14:cNvPr>
                <p14:cNvContentPartPr/>
                <p14:nvPr/>
              </p14:nvContentPartPr>
              <p14:xfrm>
                <a:off x="10576234" y="4939046"/>
                <a:ext cx="317880" cy="217440"/>
              </p14:xfrm>
            </p:contentPart>
          </mc:Choice>
          <mc:Fallback xmlns="">
            <p:pic>
              <p:nvPicPr>
                <p:cNvPr id="274" name="Ink 273">
                  <a:extLst>
                    <a:ext uri="{FF2B5EF4-FFF2-40B4-BE49-F238E27FC236}">
                      <a16:creationId xmlns:a16="http://schemas.microsoft.com/office/drawing/2014/main" id="{B1B5D91B-C457-42E3-A73E-096B5A3221D6}"/>
                    </a:ext>
                  </a:extLst>
                </p:cNvPr>
                <p:cNvPicPr/>
                <p:nvPr/>
              </p:nvPicPr>
              <p:blipFill>
                <a:blip r:embed="rId186"/>
                <a:stretch>
                  <a:fillRect/>
                </a:stretch>
              </p:blipFill>
              <p:spPr>
                <a:xfrm>
                  <a:off x="10540594" y="4903406"/>
                  <a:ext cx="3895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75" name="Ink 274">
                  <a:extLst>
                    <a:ext uri="{FF2B5EF4-FFF2-40B4-BE49-F238E27FC236}">
                      <a16:creationId xmlns:a16="http://schemas.microsoft.com/office/drawing/2014/main" id="{9FF053FD-FB77-417A-A4C2-5D58BB7941D4}"/>
                    </a:ext>
                  </a:extLst>
                </p14:cNvPr>
                <p14:cNvContentPartPr/>
                <p14:nvPr/>
              </p14:nvContentPartPr>
              <p14:xfrm>
                <a:off x="10918954" y="4958126"/>
                <a:ext cx="114120" cy="84600"/>
              </p14:xfrm>
            </p:contentPart>
          </mc:Choice>
          <mc:Fallback xmlns="">
            <p:pic>
              <p:nvPicPr>
                <p:cNvPr id="275" name="Ink 274">
                  <a:extLst>
                    <a:ext uri="{FF2B5EF4-FFF2-40B4-BE49-F238E27FC236}">
                      <a16:creationId xmlns:a16="http://schemas.microsoft.com/office/drawing/2014/main" id="{9FF053FD-FB77-417A-A4C2-5D58BB7941D4}"/>
                    </a:ext>
                  </a:extLst>
                </p:cNvPr>
                <p:cNvPicPr/>
                <p:nvPr/>
              </p:nvPicPr>
              <p:blipFill>
                <a:blip r:embed="rId188"/>
                <a:stretch>
                  <a:fillRect/>
                </a:stretch>
              </p:blipFill>
              <p:spPr>
                <a:xfrm>
                  <a:off x="10882954" y="4922126"/>
                  <a:ext cx="185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6" name="Ink 275">
                  <a:extLst>
                    <a:ext uri="{FF2B5EF4-FFF2-40B4-BE49-F238E27FC236}">
                      <a16:creationId xmlns:a16="http://schemas.microsoft.com/office/drawing/2014/main" id="{B181F2E6-45FC-4C36-AD5D-EF85E269C722}"/>
                    </a:ext>
                  </a:extLst>
                </p14:cNvPr>
                <p14:cNvContentPartPr/>
                <p14:nvPr/>
              </p14:nvContentPartPr>
              <p14:xfrm>
                <a:off x="10927234" y="4908806"/>
                <a:ext cx="163440" cy="408960"/>
              </p14:xfrm>
            </p:contentPart>
          </mc:Choice>
          <mc:Fallback xmlns="">
            <p:pic>
              <p:nvPicPr>
                <p:cNvPr id="276" name="Ink 275">
                  <a:extLst>
                    <a:ext uri="{FF2B5EF4-FFF2-40B4-BE49-F238E27FC236}">
                      <a16:creationId xmlns:a16="http://schemas.microsoft.com/office/drawing/2014/main" id="{B181F2E6-45FC-4C36-AD5D-EF85E269C722}"/>
                    </a:ext>
                  </a:extLst>
                </p:cNvPr>
                <p:cNvPicPr/>
                <p:nvPr/>
              </p:nvPicPr>
              <p:blipFill>
                <a:blip r:embed="rId190"/>
                <a:stretch>
                  <a:fillRect/>
                </a:stretch>
              </p:blipFill>
              <p:spPr>
                <a:xfrm>
                  <a:off x="10891234" y="4872806"/>
                  <a:ext cx="235080" cy="480600"/>
                </a:xfrm>
                <a:prstGeom prst="rect">
                  <a:avLst/>
                </a:prstGeom>
              </p:spPr>
            </p:pic>
          </mc:Fallback>
        </mc:AlternateContent>
      </p:grpSp>
    </p:spTree>
    <p:extLst>
      <p:ext uri="{BB962C8B-B14F-4D97-AF65-F5344CB8AC3E}">
        <p14:creationId xmlns:p14="http://schemas.microsoft.com/office/powerpoint/2010/main" val="3255723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grpSp>
        <p:nvGrpSpPr>
          <p:cNvPr id="4" name="Group 3">
            <a:extLst>
              <a:ext uri="{FF2B5EF4-FFF2-40B4-BE49-F238E27FC236}">
                <a16:creationId xmlns:a16="http://schemas.microsoft.com/office/drawing/2014/main" id="{7BA88208-C833-49E9-81F0-D70AEAA901B0}"/>
              </a:ext>
            </a:extLst>
          </p:cNvPr>
          <p:cNvGrpSpPr/>
          <p:nvPr/>
        </p:nvGrpSpPr>
        <p:grpSpPr>
          <a:xfrm>
            <a:off x="618308" y="1889758"/>
            <a:ext cx="4180114" cy="1547949"/>
            <a:chOff x="1785257" y="1881051"/>
            <a:chExt cx="4180114" cy="1547949"/>
          </a:xfrm>
        </p:grpSpPr>
        <p:sp>
          <p:nvSpPr>
            <p:cNvPr id="5" name="Rectangle 4">
              <a:extLst>
                <a:ext uri="{FF2B5EF4-FFF2-40B4-BE49-F238E27FC236}">
                  <a16:creationId xmlns:a16="http://schemas.microsoft.com/office/drawing/2014/main" id="{67F13A6D-9DC2-41D5-BE88-C1F2FD5F967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96DAD-F548-40A8-BAB8-69E0EE4B397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B1FDC4C4-B8EF-43E3-AF51-218BF45D0330}"/>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E65D1794-E755-4B54-B899-4BC23542046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6D818350-C2FF-4FF1-BA51-7D3495458D6F}"/>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B9AA01E4-FECD-4F9C-8969-3ED20B9143FA}"/>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1" name="Group 10">
            <a:extLst>
              <a:ext uri="{FF2B5EF4-FFF2-40B4-BE49-F238E27FC236}">
                <a16:creationId xmlns:a16="http://schemas.microsoft.com/office/drawing/2014/main" id="{B7701BAE-3A95-4128-9CE8-76D350BE3D29}"/>
              </a:ext>
            </a:extLst>
          </p:cNvPr>
          <p:cNvGrpSpPr/>
          <p:nvPr/>
        </p:nvGrpSpPr>
        <p:grpSpPr>
          <a:xfrm>
            <a:off x="7088777" y="4036422"/>
            <a:ext cx="4180114" cy="1547949"/>
            <a:chOff x="1785257" y="1881051"/>
            <a:chExt cx="4180114" cy="1547949"/>
          </a:xfrm>
        </p:grpSpPr>
        <p:sp>
          <p:nvSpPr>
            <p:cNvPr id="12" name="Rectangle 11">
              <a:extLst>
                <a:ext uri="{FF2B5EF4-FFF2-40B4-BE49-F238E27FC236}">
                  <a16:creationId xmlns:a16="http://schemas.microsoft.com/office/drawing/2014/main" id="{101FD187-E60F-4BFC-AFD9-55FC29F0C1E3}"/>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33900A-6FD7-491D-8107-16C292208BE2}"/>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4" name="Rectangle 13">
              <a:extLst>
                <a:ext uri="{FF2B5EF4-FFF2-40B4-BE49-F238E27FC236}">
                  <a16:creationId xmlns:a16="http://schemas.microsoft.com/office/drawing/2014/main" id="{C603574E-492D-4DFF-A8C8-0A8DB4C6902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5" name="Rectangle 14">
              <a:extLst>
                <a:ext uri="{FF2B5EF4-FFF2-40B4-BE49-F238E27FC236}">
                  <a16:creationId xmlns:a16="http://schemas.microsoft.com/office/drawing/2014/main" id="{039B0937-D5DB-44A6-ACFB-266BF030D50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6" name="Rectangle 15">
              <a:extLst>
                <a:ext uri="{FF2B5EF4-FFF2-40B4-BE49-F238E27FC236}">
                  <a16:creationId xmlns:a16="http://schemas.microsoft.com/office/drawing/2014/main" id="{93B068A9-5B7C-422B-9234-6C60CD636650}"/>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7" name="TextBox 16">
            <a:extLst>
              <a:ext uri="{FF2B5EF4-FFF2-40B4-BE49-F238E27FC236}">
                <a16:creationId xmlns:a16="http://schemas.microsoft.com/office/drawing/2014/main" id="{63183224-FBFF-4367-9487-8DE515619AE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4D215C54-F131-4812-9AC4-37EC5B55931C}"/>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9F371-463E-4D54-93AC-39F2BD9DFBA3}"/>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2AFC35-B1DC-4325-8FC0-46AA0AA4AA74}"/>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04B551-4665-4510-B3CC-F6488FCFC739}"/>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26E325-AE23-41C1-AF36-9903CE1F7970}"/>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73890-EDEA-49DF-87D0-9C47972170F1}"/>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7AC33D-FF50-44D0-AED3-6C3114D31604}"/>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37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grpSp>
        <p:nvGrpSpPr>
          <p:cNvPr id="4" name="Group 3">
            <a:extLst>
              <a:ext uri="{FF2B5EF4-FFF2-40B4-BE49-F238E27FC236}">
                <a16:creationId xmlns:a16="http://schemas.microsoft.com/office/drawing/2014/main" id="{7BA88208-C833-49E9-81F0-D70AEAA901B0}"/>
              </a:ext>
            </a:extLst>
          </p:cNvPr>
          <p:cNvGrpSpPr/>
          <p:nvPr/>
        </p:nvGrpSpPr>
        <p:grpSpPr>
          <a:xfrm>
            <a:off x="618308" y="1889758"/>
            <a:ext cx="4180114" cy="1547949"/>
            <a:chOff x="1785257" y="1881051"/>
            <a:chExt cx="4180114" cy="1547949"/>
          </a:xfrm>
        </p:grpSpPr>
        <p:sp>
          <p:nvSpPr>
            <p:cNvPr id="5" name="Rectangle 4">
              <a:extLst>
                <a:ext uri="{FF2B5EF4-FFF2-40B4-BE49-F238E27FC236}">
                  <a16:creationId xmlns:a16="http://schemas.microsoft.com/office/drawing/2014/main" id="{67F13A6D-9DC2-41D5-BE88-C1F2FD5F967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96DAD-F548-40A8-BAB8-69E0EE4B397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B1FDC4C4-B8EF-43E3-AF51-218BF45D0330}"/>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E65D1794-E755-4B54-B899-4BC23542046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6D818350-C2FF-4FF1-BA51-7D3495458D6F}"/>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B9AA01E4-FECD-4F9C-8969-3ED20B9143FA}"/>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1" name="Group 10">
            <a:extLst>
              <a:ext uri="{FF2B5EF4-FFF2-40B4-BE49-F238E27FC236}">
                <a16:creationId xmlns:a16="http://schemas.microsoft.com/office/drawing/2014/main" id="{B7701BAE-3A95-4128-9CE8-76D350BE3D29}"/>
              </a:ext>
            </a:extLst>
          </p:cNvPr>
          <p:cNvGrpSpPr/>
          <p:nvPr/>
        </p:nvGrpSpPr>
        <p:grpSpPr>
          <a:xfrm>
            <a:off x="7088777" y="4036422"/>
            <a:ext cx="4180114" cy="1547949"/>
            <a:chOff x="1785257" y="1881051"/>
            <a:chExt cx="4180114" cy="1547949"/>
          </a:xfrm>
        </p:grpSpPr>
        <p:sp>
          <p:nvSpPr>
            <p:cNvPr id="12" name="Rectangle 11">
              <a:extLst>
                <a:ext uri="{FF2B5EF4-FFF2-40B4-BE49-F238E27FC236}">
                  <a16:creationId xmlns:a16="http://schemas.microsoft.com/office/drawing/2014/main" id="{101FD187-E60F-4BFC-AFD9-55FC29F0C1E3}"/>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33900A-6FD7-491D-8107-16C292208BE2}"/>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4" name="Rectangle 13">
              <a:extLst>
                <a:ext uri="{FF2B5EF4-FFF2-40B4-BE49-F238E27FC236}">
                  <a16:creationId xmlns:a16="http://schemas.microsoft.com/office/drawing/2014/main" id="{C603574E-492D-4DFF-A8C8-0A8DB4C6902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5" name="Rectangle 14">
              <a:extLst>
                <a:ext uri="{FF2B5EF4-FFF2-40B4-BE49-F238E27FC236}">
                  <a16:creationId xmlns:a16="http://schemas.microsoft.com/office/drawing/2014/main" id="{039B0937-D5DB-44A6-ACFB-266BF030D50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6" name="Rectangle 15">
              <a:extLst>
                <a:ext uri="{FF2B5EF4-FFF2-40B4-BE49-F238E27FC236}">
                  <a16:creationId xmlns:a16="http://schemas.microsoft.com/office/drawing/2014/main" id="{93B068A9-5B7C-422B-9234-6C60CD636650}"/>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7" name="TextBox 16">
            <a:extLst>
              <a:ext uri="{FF2B5EF4-FFF2-40B4-BE49-F238E27FC236}">
                <a16:creationId xmlns:a16="http://schemas.microsoft.com/office/drawing/2014/main" id="{63183224-FBFF-4367-9487-8DE515619AE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4D215C54-F131-4812-9AC4-37EC5B55931C}"/>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9F371-463E-4D54-93AC-39F2BD9DFBA3}"/>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2AFC35-B1DC-4325-8FC0-46AA0AA4AA74}"/>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04B551-4665-4510-B3CC-F6488FCFC739}"/>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26E325-AE23-41C1-AF36-9903CE1F7970}"/>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73890-EDEA-49DF-87D0-9C47972170F1}"/>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7AC33D-FF50-44D0-AED3-6C3114D31604}"/>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B62324C6-6292-4C8A-9806-3AF2E36F2ABF}"/>
                  </a:ext>
                </a:extLst>
              </p14:cNvPr>
              <p14:cNvContentPartPr/>
              <p14:nvPr/>
            </p14:nvContentPartPr>
            <p14:xfrm>
              <a:off x="8495434" y="1502126"/>
              <a:ext cx="1866600" cy="711720"/>
            </p14:xfrm>
          </p:contentPart>
        </mc:Choice>
        <mc:Fallback xmlns="">
          <p:pic>
            <p:nvPicPr>
              <p:cNvPr id="38" name="Ink 37">
                <a:extLst>
                  <a:ext uri="{FF2B5EF4-FFF2-40B4-BE49-F238E27FC236}">
                    <a16:creationId xmlns:a16="http://schemas.microsoft.com/office/drawing/2014/main" id="{B62324C6-6292-4C8A-9806-3AF2E36F2ABF}"/>
                  </a:ext>
                </a:extLst>
              </p:cNvPr>
              <p:cNvPicPr/>
              <p:nvPr/>
            </p:nvPicPr>
            <p:blipFill>
              <a:blip r:embed="rId7"/>
              <a:stretch>
                <a:fillRect/>
              </a:stretch>
            </p:blipFill>
            <p:spPr>
              <a:xfrm>
                <a:off x="8477434" y="1484126"/>
                <a:ext cx="190224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5B0BCD27-B65A-4EE9-A554-DB3AE8F8E997}"/>
                  </a:ext>
                </a:extLst>
              </p14:cNvPr>
              <p14:cNvContentPartPr/>
              <p14:nvPr/>
            </p14:nvContentPartPr>
            <p14:xfrm>
              <a:off x="545554" y="3892166"/>
              <a:ext cx="1847880" cy="871200"/>
            </p14:xfrm>
          </p:contentPart>
        </mc:Choice>
        <mc:Fallback xmlns="">
          <p:pic>
            <p:nvPicPr>
              <p:cNvPr id="44" name="Ink 43">
                <a:extLst>
                  <a:ext uri="{FF2B5EF4-FFF2-40B4-BE49-F238E27FC236}">
                    <a16:creationId xmlns:a16="http://schemas.microsoft.com/office/drawing/2014/main" id="{5B0BCD27-B65A-4EE9-A554-DB3AE8F8E997}"/>
                  </a:ext>
                </a:extLst>
              </p:cNvPr>
              <p:cNvPicPr/>
              <p:nvPr/>
            </p:nvPicPr>
            <p:blipFill>
              <a:blip r:embed="rId9"/>
              <a:stretch>
                <a:fillRect/>
              </a:stretch>
            </p:blipFill>
            <p:spPr>
              <a:xfrm>
                <a:off x="527554" y="3874526"/>
                <a:ext cx="188352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966B24E4-2D76-4DA6-ACD3-0BD61F32A0FC}"/>
                  </a:ext>
                </a:extLst>
              </p14:cNvPr>
              <p14:cNvContentPartPr/>
              <p14:nvPr/>
            </p14:nvContentPartPr>
            <p14:xfrm>
              <a:off x="2987074" y="3920606"/>
              <a:ext cx="2354760" cy="774720"/>
            </p14:xfrm>
          </p:contentPart>
        </mc:Choice>
        <mc:Fallback xmlns="">
          <p:pic>
            <p:nvPicPr>
              <p:cNvPr id="52" name="Ink 51">
                <a:extLst>
                  <a:ext uri="{FF2B5EF4-FFF2-40B4-BE49-F238E27FC236}">
                    <a16:creationId xmlns:a16="http://schemas.microsoft.com/office/drawing/2014/main" id="{966B24E4-2D76-4DA6-ACD3-0BD61F32A0FC}"/>
                  </a:ext>
                </a:extLst>
              </p:cNvPr>
              <p:cNvPicPr/>
              <p:nvPr/>
            </p:nvPicPr>
            <p:blipFill>
              <a:blip r:embed="rId11"/>
              <a:stretch>
                <a:fillRect/>
              </a:stretch>
            </p:blipFill>
            <p:spPr>
              <a:xfrm>
                <a:off x="2969077" y="3902966"/>
                <a:ext cx="2390395"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A7E2531C-6CA0-4B9F-B5B5-7D4DCA1DC2BD}"/>
                  </a:ext>
                </a:extLst>
              </p14:cNvPr>
              <p14:cNvContentPartPr/>
              <p14:nvPr/>
            </p14:nvContentPartPr>
            <p14:xfrm>
              <a:off x="1470394" y="5179526"/>
              <a:ext cx="217800" cy="597600"/>
            </p14:xfrm>
          </p:contentPart>
        </mc:Choice>
        <mc:Fallback xmlns="">
          <p:pic>
            <p:nvPicPr>
              <p:cNvPr id="53" name="Ink 52">
                <a:extLst>
                  <a:ext uri="{FF2B5EF4-FFF2-40B4-BE49-F238E27FC236}">
                    <a16:creationId xmlns:a16="http://schemas.microsoft.com/office/drawing/2014/main" id="{A7E2531C-6CA0-4B9F-B5B5-7D4DCA1DC2BD}"/>
                  </a:ext>
                </a:extLst>
              </p:cNvPr>
              <p:cNvPicPr/>
              <p:nvPr/>
            </p:nvPicPr>
            <p:blipFill>
              <a:blip r:embed="rId13"/>
              <a:stretch>
                <a:fillRect/>
              </a:stretch>
            </p:blipFill>
            <p:spPr>
              <a:xfrm>
                <a:off x="1452754" y="5161526"/>
                <a:ext cx="25344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DE1E8E4D-7D42-4BA3-8FA7-693F97E3F9D1}"/>
                  </a:ext>
                </a:extLst>
              </p14:cNvPr>
              <p14:cNvContentPartPr/>
              <p14:nvPr/>
            </p14:nvContentPartPr>
            <p14:xfrm>
              <a:off x="1858114" y="4985846"/>
              <a:ext cx="2339640" cy="782640"/>
            </p14:xfrm>
          </p:contentPart>
        </mc:Choice>
        <mc:Fallback xmlns="">
          <p:pic>
            <p:nvPicPr>
              <p:cNvPr id="66" name="Ink 65">
                <a:extLst>
                  <a:ext uri="{FF2B5EF4-FFF2-40B4-BE49-F238E27FC236}">
                    <a16:creationId xmlns:a16="http://schemas.microsoft.com/office/drawing/2014/main" id="{DE1E8E4D-7D42-4BA3-8FA7-693F97E3F9D1}"/>
                  </a:ext>
                </a:extLst>
              </p:cNvPr>
              <p:cNvPicPr/>
              <p:nvPr/>
            </p:nvPicPr>
            <p:blipFill>
              <a:blip r:embed="rId15"/>
              <a:stretch>
                <a:fillRect/>
              </a:stretch>
            </p:blipFill>
            <p:spPr>
              <a:xfrm>
                <a:off x="1840114" y="4968206"/>
                <a:ext cx="237528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a:extLst>
                  <a:ext uri="{FF2B5EF4-FFF2-40B4-BE49-F238E27FC236}">
                    <a16:creationId xmlns:a16="http://schemas.microsoft.com/office/drawing/2014/main" id="{5B76AA85-C4D7-40F4-ADE4-53EAF1FFEDA7}"/>
                  </a:ext>
                </a:extLst>
              </p14:cNvPr>
              <p14:cNvContentPartPr/>
              <p14:nvPr/>
            </p14:nvContentPartPr>
            <p14:xfrm>
              <a:off x="2957914" y="5889806"/>
              <a:ext cx="331560" cy="785160"/>
            </p14:xfrm>
          </p:contentPart>
        </mc:Choice>
        <mc:Fallback xmlns="">
          <p:pic>
            <p:nvPicPr>
              <p:cNvPr id="70" name="Ink 69">
                <a:extLst>
                  <a:ext uri="{FF2B5EF4-FFF2-40B4-BE49-F238E27FC236}">
                    <a16:creationId xmlns:a16="http://schemas.microsoft.com/office/drawing/2014/main" id="{5B76AA85-C4D7-40F4-ADE4-53EAF1FFEDA7}"/>
                  </a:ext>
                </a:extLst>
              </p:cNvPr>
              <p:cNvPicPr/>
              <p:nvPr/>
            </p:nvPicPr>
            <p:blipFill>
              <a:blip r:embed="rId17"/>
              <a:stretch>
                <a:fillRect/>
              </a:stretch>
            </p:blipFill>
            <p:spPr>
              <a:xfrm>
                <a:off x="2939914" y="5872166"/>
                <a:ext cx="367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58E2F775-9308-4390-AE94-6C719E7263C5}"/>
                  </a:ext>
                </a:extLst>
              </p14:cNvPr>
              <p14:cNvContentPartPr/>
              <p14:nvPr/>
            </p14:nvContentPartPr>
            <p14:xfrm>
              <a:off x="2100754" y="1691846"/>
              <a:ext cx="2472480" cy="1782720"/>
            </p14:xfrm>
          </p:contentPart>
        </mc:Choice>
        <mc:Fallback xmlns="">
          <p:pic>
            <p:nvPicPr>
              <p:cNvPr id="26" name="Ink 25">
                <a:extLst>
                  <a:ext uri="{FF2B5EF4-FFF2-40B4-BE49-F238E27FC236}">
                    <a16:creationId xmlns:a16="http://schemas.microsoft.com/office/drawing/2014/main" id="{58E2F775-9308-4390-AE94-6C719E7263C5}"/>
                  </a:ext>
                </a:extLst>
              </p:cNvPr>
              <p:cNvPicPr/>
              <p:nvPr/>
            </p:nvPicPr>
            <p:blipFill>
              <a:blip r:embed="rId19"/>
              <a:stretch>
                <a:fillRect/>
              </a:stretch>
            </p:blipFill>
            <p:spPr>
              <a:xfrm>
                <a:off x="2082754" y="1674206"/>
                <a:ext cx="250812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B05E2B53-E4CC-45D4-83F1-B2085700D702}"/>
                  </a:ext>
                </a:extLst>
              </p14:cNvPr>
              <p14:cNvContentPartPr/>
              <p14:nvPr/>
            </p14:nvContentPartPr>
            <p14:xfrm>
              <a:off x="8573914" y="3763646"/>
              <a:ext cx="2673720" cy="1928160"/>
            </p14:xfrm>
          </p:contentPart>
        </mc:Choice>
        <mc:Fallback xmlns="">
          <p:pic>
            <p:nvPicPr>
              <p:cNvPr id="27" name="Ink 26">
                <a:extLst>
                  <a:ext uri="{FF2B5EF4-FFF2-40B4-BE49-F238E27FC236}">
                    <a16:creationId xmlns:a16="http://schemas.microsoft.com/office/drawing/2014/main" id="{B05E2B53-E4CC-45D4-83F1-B2085700D702}"/>
                  </a:ext>
                </a:extLst>
              </p:cNvPr>
              <p:cNvPicPr/>
              <p:nvPr/>
            </p:nvPicPr>
            <p:blipFill>
              <a:blip r:embed="rId21"/>
              <a:stretch>
                <a:fillRect/>
              </a:stretch>
            </p:blipFill>
            <p:spPr>
              <a:xfrm>
                <a:off x="8556274" y="3745646"/>
                <a:ext cx="2709360" cy="1963800"/>
              </a:xfrm>
              <a:prstGeom prst="rect">
                <a:avLst/>
              </a:prstGeom>
            </p:spPr>
          </p:pic>
        </mc:Fallback>
      </mc:AlternateContent>
    </p:spTree>
    <p:extLst>
      <p:ext uri="{BB962C8B-B14F-4D97-AF65-F5344CB8AC3E}">
        <p14:creationId xmlns:p14="http://schemas.microsoft.com/office/powerpoint/2010/main" val="191811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grpSp>
        <p:nvGrpSpPr>
          <p:cNvPr id="4" name="Group 3">
            <a:extLst>
              <a:ext uri="{FF2B5EF4-FFF2-40B4-BE49-F238E27FC236}">
                <a16:creationId xmlns:a16="http://schemas.microsoft.com/office/drawing/2014/main" id="{7BA88208-C833-49E9-81F0-D70AEAA901B0}"/>
              </a:ext>
            </a:extLst>
          </p:cNvPr>
          <p:cNvGrpSpPr/>
          <p:nvPr/>
        </p:nvGrpSpPr>
        <p:grpSpPr>
          <a:xfrm>
            <a:off x="618308" y="1889758"/>
            <a:ext cx="4180114" cy="1547949"/>
            <a:chOff x="1785257" y="1881051"/>
            <a:chExt cx="4180114" cy="1547949"/>
          </a:xfrm>
        </p:grpSpPr>
        <p:sp>
          <p:nvSpPr>
            <p:cNvPr id="5" name="Rectangle 4">
              <a:extLst>
                <a:ext uri="{FF2B5EF4-FFF2-40B4-BE49-F238E27FC236}">
                  <a16:creationId xmlns:a16="http://schemas.microsoft.com/office/drawing/2014/main" id="{67F13A6D-9DC2-41D5-BE88-C1F2FD5F967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96DAD-F548-40A8-BAB8-69E0EE4B397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B1FDC4C4-B8EF-43E3-AF51-218BF45D0330}"/>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E65D1794-E755-4B54-B899-4BC23542046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6D818350-C2FF-4FF1-BA51-7D3495458D6F}"/>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B9AA01E4-FECD-4F9C-8969-3ED20B9143FA}"/>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1" name="Group 10">
            <a:extLst>
              <a:ext uri="{FF2B5EF4-FFF2-40B4-BE49-F238E27FC236}">
                <a16:creationId xmlns:a16="http://schemas.microsoft.com/office/drawing/2014/main" id="{B7701BAE-3A95-4128-9CE8-76D350BE3D29}"/>
              </a:ext>
            </a:extLst>
          </p:cNvPr>
          <p:cNvGrpSpPr/>
          <p:nvPr/>
        </p:nvGrpSpPr>
        <p:grpSpPr>
          <a:xfrm>
            <a:off x="7088777" y="4036422"/>
            <a:ext cx="4180114" cy="1547949"/>
            <a:chOff x="1785257" y="1881051"/>
            <a:chExt cx="4180114" cy="1547949"/>
          </a:xfrm>
        </p:grpSpPr>
        <p:sp>
          <p:nvSpPr>
            <p:cNvPr id="12" name="Rectangle 11">
              <a:extLst>
                <a:ext uri="{FF2B5EF4-FFF2-40B4-BE49-F238E27FC236}">
                  <a16:creationId xmlns:a16="http://schemas.microsoft.com/office/drawing/2014/main" id="{101FD187-E60F-4BFC-AFD9-55FC29F0C1E3}"/>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33900A-6FD7-491D-8107-16C292208BE2}"/>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4" name="Rectangle 13">
              <a:extLst>
                <a:ext uri="{FF2B5EF4-FFF2-40B4-BE49-F238E27FC236}">
                  <a16:creationId xmlns:a16="http://schemas.microsoft.com/office/drawing/2014/main" id="{C603574E-492D-4DFF-A8C8-0A8DB4C6902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5" name="Rectangle 14">
              <a:extLst>
                <a:ext uri="{FF2B5EF4-FFF2-40B4-BE49-F238E27FC236}">
                  <a16:creationId xmlns:a16="http://schemas.microsoft.com/office/drawing/2014/main" id="{039B0937-D5DB-44A6-ACFB-266BF030D50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6" name="Rectangle 15">
              <a:extLst>
                <a:ext uri="{FF2B5EF4-FFF2-40B4-BE49-F238E27FC236}">
                  <a16:creationId xmlns:a16="http://schemas.microsoft.com/office/drawing/2014/main" id="{93B068A9-5B7C-422B-9234-6C60CD636650}"/>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7" name="TextBox 16">
            <a:extLst>
              <a:ext uri="{FF2B5EF4-FFF2-40B4-BE49-F238E27FC236}">
                <a16:creationId xmlns:a16="http://schemas.microsoft.com/office/drawing/2014/main" id="{63183224-FBFF-4367-9487-8DE515619AE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4D215C54-F131-4812-9AC4-37EC5B55931C}"/>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9F371-463E-4D54-93AC-39F2BD9DFBA3}"/>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2AFC35-B1DC-4325-8FC0-46AA0AA4AA74}"/>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04B551-4665-4510-B3CC-F6488FCFC739}"/>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26E325-AE23-41C1-AF36-9903CE1F7970}"/>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73890-EDEA-49DF-87D0-9C47972170F1}"/>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7AC33D-FF50-44D0-AED3-6C3114D31604}"/>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B62324C6-6292-4C8A-9806-3AF2E36F2ABF}"/>
                  </a:ext>
                </a:extLst>
              </p14:cNvPr>
              <p14:cNvContentPartPr/>
              <p14:nvPr/>
            </p14:nvContentPartPr>
            <p14:xfrm>
              <a:off x="8495434" y="1502126"/>
              <a:ext cx="1866600" cy="711720"/>
            </p14:xfrm>
          </p:contentPart>
        </mc:Choice>
        <mc:Fallback xmlns="">
          <p:pic>
            <p:nvPicPr>
              <p:cNvPr id="38" name="Ink 37">
                <a:extLst>
                  <a:ext uri="{FF2B5EF4-FFF2-40B4-BE49-F238E27FC236}">
                    <a16:creationId xmlns:a16="http://schemas.microsoft.com/office/drawing/2014/main" id="{B62324C6-6292-4C8A-9806-3AF2E36F2ABF}"/>
                  </a:ext>
                </a:extLst>
              </p:cNvPr>
              <p:cNvPicPr/>
              <p:nvPr/>
            </p:nvPicPr>
            <p:blipFill>
              <a:blip r:embed="rId7"/>
              <a:stretch>
                <a:fillRect/>
              </a:stretch>
            </p:blipFill>
            <p:spPr>
              <a:xfrm>
                <a:off x="8477434" y="1484126"/>
                <a:ext cx="190224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5B0BCD27-B65A-4EE9-A554-DB3AE8F8E997}"/>
                  </a:ext>
                </a:extLst>
              </p14:cNvPr>
              <p14:cNvContentPartPr/>
              <p14:nvPr/>
            </p14:nvContentPartPr>
            <p14:xfrm>
              <a:off x="545554" y="3892166"/>
              <a:ext cx="1847880" cy="871200"/>
            </p14:xfrm>
          </p:contentPart>
        </mc:Choice>
        <mc:Fallback xmlns="">
          <p:pic>
            <p:nvPicPr>
              <p:cNvPr id="44" name="Ink 43">
                <a:extLst>
                  <a:ext uri="{FF2B5EF4-FFF2-40B4-BE49-F238E27FC236}">
                    <a16:creationId xmlns:a16="http://schemas.microsoft.com/office/drawing/2014/main" id="{5B0BCD27-B65A-4EE9-A554-DB3AE8F8E997}"/>
                  </a:ext>
                </a:extLst>
              </p:cNvPr>
              <p:cNvPicPr/>
              <p:nvPr/>
            </p:nvPicPr>
            <p:blipFill>
              <a:blip r:embed="rId9"/>
              <a:stretch>
                <a:fillRect/>
              </a:stretch>
            </p:blipFill>
            <p:spPr>
              <a:xfrm>
                <a:off x="527554" y="3874526"/>
                <a:ext cx="188352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966B24E4-2D76-4DA6-ACD3-0BD61F32A0FC}"/>
                  </a:ext>
                </a:extLst>
              </p14:cNvPr>
              <p14:cNvContentPartPr/>
              <p14:nvPr/>
            </p14:nvContentPartPr>
            <p14:xfrm>
              <a:off x="2987074" y="3920606"/>
              <a:ext cx="2354760" cy="774720"/>
            </p14:xfrm>
          </p:contentPart>
        </mc:Choice>
        <mc:Fallback xmlns="">
          <p:pic>
            <p:nvPicPr>
              <p:cNvPr id="52" name="Ink 51">
                <a:extLst>
                  <a:ext uri="{FF2B5EF4-FFF2-40B4-BE49-F238E27FC236}">
                    <a16:creationId xmlns:a16="http://schemas.microsoft.com/office/drawing/2014/main" id="{966B24E4-2D76-4DA6-ACD3-0BD61F32A0FC}"/>
                  </a:ext>
                </a:extLst>
              </p:cNvPr>
              <p:cNvPicPr/>
              <p:nvPr/>
            </p:nvPicPr>
            <p:blipFill>
              <a:blip r:embed="rId11"/>
              <a:stretch>
                <a:fillRect/>
              </a:stretch>
            </p:blipFill>
            <p:spPr>
              <a:xfrm>
                <a:off x="2969077" y="3902966"/>
                <a:ext cx="2390395"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A7E2531C-6CA0-4B9F-B5B5-7D4DCA1DC2BD}"/>
                  </a:ext>
                </a:extLst>
              </p14:cNvPr>
              <p14:cNvContentPartPr/>
              <p14:nvPr/>
            </p14:nvContentPartPr>
            <p14:xfrm>
              <a:off x="1470394" y="5179526"/>
              <a:ext cx="217800" cy="597600"/>
            </p14:xfrm>
          </p:contentPart>
        </mc:Choice>
        <mc:Fallback xmlns="">
          <p:pic>
            <p:nvPicPr>
              <p:cNvPr id="53" name="Ink 52">
                <a:extLst>
                  <a:ext uri="{FF2B5EF4-FFF2-40B4-BE49-F238E27FC236}">
                    <a16:creationId xmlns:a16="http://schemas.microsoft.com/office/drawing/2014/main" id="{A7E2531C-6CA0-4B9F-B5B5-7D4DCA1DC2BD}"/>
                  </a:ext>
                </a:extLst>
              </p:cNvPr>
              <p:cNvPicPr/>
              <p:nvPr/>
            </p:nvPicPr>
            <p:blipFill>
              <a:blip r:embed="rId13"/>
              <a:stretch>
                <a:fillRect/>
              </a:stretch>
            </p:blipFill>
            <p:spPr>
              <a:xfrm>
                <a:off x="1452754" y="5161526"/>
                <a:ext cx="25344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DE1E8E4D-7D42-4BA3-8FA7-693F97E3F9D1}"/>
                  </a:ext>
                </a:extLst>
              </p14:cNvPr>
              <p14:cNvContentPartPr/>
              <p14:nvPr/>
            </p14:nvContentPartPr>
            <p14:xfrm>
              <a:off x="1858114" y="4985846"/>
              <a:ext cx="2339640" cy="782640"/>
            </p14:xfrm>
          </p:contentPart>
        </mc:Choice>
        <mc:Fallback xmlns="">
          <p:pic>
            <p:nvPicPr>
              <p:cNvPr id="66" name="Ink 65">
                <a:extLst>
                  <a:ext uri="{FF2B5EF4-FFF2-40B4-BE49-F238E27FC236}">
                    <a16:creationId xmlns:a16="http://schemas.microsoft.com/office/drawing/2014/main" id="{DE1E8E4D-7D42-4BA3-8FA7-693F97E3F9D1}"/>
                  </a:ext>
                </a:extLst>
              </p:cNvPr>
              <p:cNvPicPr/>
              <p:nvPr/>
            </p:nvPicPr>
            <p:blipFill>
              <a:blip r:embed="rId15"/>
              <a:stretch>
                <a:fillRect/>
              </a:stretch>
            </p:blipFill>
            <p:spPr>
              <a:xfrm>
                <a:off x="1840114" y="4968206"/>
                <a:ext cx="237528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a:extLst>
                  <a:ext uri="{FF2B5EF4-FFF2-40B4-BE49-F238E27FC236}">
                    <a16:creationId xmlns:a16="http://schemas.microsoft.com/office/drawing/2014/main" id="{5B76AA85-C4D7-40F4-ADE4-53EAF1FFEDA7}"/>
                  </a:ext>
                </a:extLst>
              </p14:cNvPr>
              <p14:cNvContentPartPr/>
              <p14:nvPr/>
            </p14:nvContentPartPr>
            <p14:xfrm>
              <a:off x="2957914" y="5889806"/>
              <a:ext cx="331560" cy="785160"/>
            </p14:xfrm>
          </p:contentPart>
        </mc:Choice>
        <mc:Fallback xmlns="">
          <p:pic>
            <p:nvPicPr>
              <p:cNvPr id="70" name="Ink 69">
                <a:extLst>
                  <a:ext uri="{FF2B5EF4-FFF2-40B4-BE49-F238E27FC236}">
                    <a16:creationId xmlns:a16="http://schemas.microsoft.com/office/drawing/2014/main" id="{5B76AA85-C4D7-40F4-ADE4-53EAF1FFEDA7}"/>
                  </a:ext>
                </a:extLst>
              </p:cNvPr>
              <p:cNvPicPr/>
              <p:nvPr/>
            </p:nvPicPr>
            <p:blipFill>
              <a:blip r:embed="rId17"/>
              <a:stretch>
                <a:fillRect/>
              </a:stretch>
            </p:blipFill>
            <p:spPr>
              <a:xfrm>
                <a:off x="2939914" y="5872166"/>
                <a:ext cx="367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1CC59FCD-94E1-4277-8A0A-7F25FF3C1CBB}"/>
                  </a:ext>
                </a:extLst>
              </p14:cNvPr>
              <p14:cNvContentPartPr/>
              <p14:nvPr/>
            </p14:nvContentPartPr>
            <p14:xfrm>
              <a:off x="8059834" y="1398086"/>
              <a:ext cx="1225440" cy="1122120"/>
            </p14:xfrm>
          </p:contentPart>
        </mc:Choice>
        <mc:Fallback xmlns="">
          <p:pic>
            <p:nvPicPr>
              <p:cNvPr id="26" name="Ink 25">
                <a:extLst>
                  <a:ext uri="{FF2B5EF4-FFF2-40B4-BE49-F238E27FC236}">
                    <a16:creationId xmlns:a16="http://schemas.microsoft.com/office/drawing/2014/main" id="{1CC59FCD-94E1-4277-8A0A-7F25FF3C1CBB}"/>
                  </a:ext>
                </a:extLst>
              </p:cNvPr>
              <p:cNvPicPr/>
              <p:nvPr/>
            </p:nvPicPr>
            <p:blipFill>
              <a:blip r:embed="rId19"/>
              <a:stretch>
                <a:fillRect/>
              </a:stretch>
            </p:blipFill>
            <p:spPr>
              <a:xfrm>
                <a:off x="8041834" y="1380446"/>
                <a:ext cx="1261080" cy="115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4FA60164-E6B4-4EDD-930C-C5C3C04B0866}"/>
                  </a:ext>
                </a:extLst>
              </p14:cNvPr>
              <p14:cNvContentPartPr/>
              <p14:nvPr/>
            </p14:nvContentPartPr>
            <p14:xfrm>
              <a:off x="2100754" y="1691846"/>
              <a:ext cx="2472480" cy="1782720"/>
            </p14:xfrm>
          </p:contentPart>
        </mc:Choice>
        <mc:Fallback xmlns="">
          <p:pic>
            <p:nvPicPr>
              <p:cNvPr id="33" name="Ink 32">
                <a:extLst>
                  <a:ext uri="{FF2B5EF4-FFF2-40B4-BE49-F238E27FC236}">
                    <a16:creationId xmlns:a16="http://schemas.microsoft.com/office/drawing/2014/main" id="{4FA60164-E6B4-4EDD-930C-C5C3C04B0866}"/>
                  </a:ext>
                </a:extLst>
              </p:cNvPr>
              <p:cNvPicPr/>
              <p:nvPr/>
            </p:nvPicPr>
            <p:blipFill>
              <a:blip r:embed="rId21"/>
              <a:stretch>
                <a:fillRect/>
              </a:stretch>
            </p:blipFill>
            <p:spPr>
              <a:xfrm>
                <a:off x="2082754" y="1674206"/>
                <a:ext cx="250812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5812B053-BA00-4AEE-B9F7-1BB4677381A2}"/>
                  </a:ext>
                </a:extLst>
              </p14:cNvPr>
              <p14:cNvContentPartPr/>
              <p14:nvPr/>
            </p14:nvContentPartPr>
            <p14:xfrm>
              <a:off x="8573914" y="3763646"/>
              <a:ext cx="2673720" cy="1928160"/>
            </p14:xfrm>
          </p:contentPart>
        </mc:Choice>
        <mc:Fallback xmlns="">
          <p:pic>
            <p:nvPicPr>
              <p:cNvPr id="34" name="Ink 33">
                <a:extLst>
                  <a:ext uri="{FF2B5EF4-FFF2-40B4-BE49-F238E27FC236}">
                    <a16:creationId xmlns:a16="http://schemas.microsoft.com/office/drawing/2014/main" id="{5812B053-BA00-4AEE-B9F7-1BB4677381A2}"/>
                  </a:ext>
                </a:extLst>
              </p:cNvPr>
              <p:cNvPicPr/>
              <p:nvPr/>
            </p:nvPicPr>
            <p:blipFill>
              <a:blip r:embed="rId23"/>
              <a:stretch>
                <a:fillRect/>
              </a:stretch>
            </p:blipFill>
            <p:spPr>
              <a:xfrm>
                <a:off x="8556274" y="3745646"/>
                <a:ext cx="2709360" cy="1963800"/>
              </a:xfrm>
              <a:prstGeom prst="rect">
                <a:avLst/>
              </a:prstGeom>
            </p:spPr>
          </p:pic>
        </mc:Fallback>
      </mc:AlternateContent>
    </p:spTree>
    <p:extLst>
      <p:ext uri="{BB962C8B-B14F-4D97-AF65-F5344CB8AC3E}">
        <p14:creationId xmlns:p14="http://schemas.microsoft.com/office/powerpoint/2010/main" val="3838379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C6CFC0-62F3-405F-8A32-8A6056EF0829}"/>
              </a:ext>
            </a:extLst>
          </p:cNvPr>
          <p:cNvSpPr txBox="1"/>
          <p:nvPr/>
        </p:nvSpPr>
        <p:spPr>
          <a:xfrm>
            <a:off x="543208" y="1511928"/>
            <a:ext cx="2643612" cy="1015663"/>
          </a:xfrm>
          <a:prstGeom prst="rect">
            <a:avLst/>
          </a:prstGeom>
          <a:noFill/>
        </p:spPr>
        <p:txBody>
          <a:bodyPr wrap="square" rtlCol="0">
            <a:spAutoFit/>
          </a:bodyPr>
          <a:lstStyle/>
          <a:p>
            <a:r>
              <a:rPr lang="en-US" sz="6000" dirty="0">
                <a:solidFill>
                  <a:srgbClr val="FFFF00"/>
                </a:solidFill>
                <a:latin typeface="Ink Free" panose="03080402000500000000" pitchFamily="66" charset="0"/>
              </a:rPr>
              <a:t>Agenda</a:t>
            </a:r>
          </a:p>
        </p:txBody>
      </p:sp>
      <p:sp>
        <p:nvSpPr>
          <p:cNvPr id="4" name="TextBox 3">
            <a:extLst>
              <a:ext uri="{FF2B5EF4-FFF2-40B4-BE49-F238E27FC236}">
                <a16:creationId xmlns:a16="http://schemas.microsoft.com/office/drawing/2014/main" id="{22DC108B-3174-4A85-8A44-2B941124B1C2}"/>
              </a:ext>
            </a:extLst>
          </p:cNvPr>
          <p:cNvSpPr txBox="1"/>
          <p:nvPr/>
        </p:nvSpPr>
        <p:spPr>
          <a:xfrm>
            <a:off x="628095" y="281721"/>
            <a:ext cx="10935810" cy="830997"/>
          </a:xfrm>
          <a:prstGeom prst="rect">
            <a:avLst/>
          </a:prstGeom>
          <a:noFill/>
        </p:spPr>
        <p:txBody>
          <a:bodyPr wrap="square" rtlCol="0">
            <a:spAutoFit/>
          </a:bodyPr>
          <a:lstStyle/>
          <a:p>
            <a:r>
              <a:rPr lang="en-US" sz="4800" dirty="0">
                <a:solidFill>
                  <a:srgbClr val="FFFF00"/>
                </a:solidFill>
                <a:latin typeface="Gill Sans Nova" panose="020B0604020202020204" pitchFamily="34" charset="0"/>
              </a:rPr>
              <a:t>Understanding Cosmos Consistency Levels</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394C0FAC-D571-4FF2-9915-786B71273F79}"/>
                  </a:ext>
                </a:extLst>
              </p14:cNvPr>
              <p14:cNvContentPartPr/>
              <p14:nvPr/>
            </p14:nvContentPartPr>
            <p14:xfrm>
              <a:off x="4085434" y="1789406"/>
              <a:ext cx="1900800" cy="570960"/>
            </p14:xfrm>
          </p:contentPart>
        </mc:Choice>
        <mc:Fallback xmlns="">
          <p:pic>
            <p:nvPicPr>
              <p:cNvPr id="10" name="Ink 9">
                <a:extLst>
                  <a:ext uri="{FF2B5EF4-FFF2-40B4-BE49-F238E27FC236}">
                    <a16:creationId xmlns:a16="http://schemas.microsoft.com/office/drawing/2014/main" id="{394C0FAC-D571-4FF2-9915-786B71273F79}"/>
                  </a:ext>
                </a:extLst>
              </p:cNvPr>
              <p:cNvPicPr/>
              <p:nvPr/>
            </p:nvPicPr>
            <p:blipFill>
              <a:blip r:embed="rId3"/>
              <a:stretch>
                <a:fillRect/>
              </a:stretch>
            </p:blipFill>
            <p:spPr>
              <a:xfrm>
                <a:off x="4067794" y="1771406"/>
                <a:ext cx="19364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5AEBE957-B8DB-4B7F-B65F-393FBAF03A3F}"/>
                  </a:ext>
                </a:extLst>
              </p14:cNvPr>
              <p14:cNvContentPartPr/>
              <p14:nvPr/>
            </p14:nvContentPartPr>
            <p14:xfrm>
              <a:off x="6383674" y="1853846"/>
              <a:ext cx="501840" cy="518400"/>
            </p14:xfrm>
          </p:contentPart>
        </mc:Choice>
        <mc:Fallback xmlns="">
          <p:pic>
            <p:nvPicPr>
              <p:cNvPr id="14" name="Ink 13">
                <a:extLst>
                  <a:ext uri="{FF2B5EF4-FFF2-40B4-BE49-F238E27FC236}">
                    <a16:creationId xmlns:a16="http://schemas.microsoft.com/office/drawing/2014/main" id="{5AEBE957-B8DB-4B7F-B65F-393FBAF03A3F}"/>
                  </a:ext>
                </a:extLst>
              </p:cNvPr>
              <p:cNvPicPr/>
              <p:nvPr/>
            </p:nvPicPr>
            <p:blipFill>
              <a:blip r:embed="rId5"/>
              <a:stretch>
                <a:fillRect/>
              </a:stretch>
            </p:blipFill>
            <p:spPr>
              <a:xfrm>
                <a:off x="6365674" y="1836206"/>
                <a:ext cx="53748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A2B3C642-1D6B-4BCF-9E39-8DEA3C0ADF02}"/>
                  </a:ext>
                </a:extLst>
              </p14:cNvPr>
              <p14:cNvContentPartPr/>
              <p14:nvPr/>
            </p14:nvContentPartPr>
            <p14:xfrm>
              <a:off x="7397794" y="1879406"/>
              <a:ext cx="2221920" cy="545040"/>
            </p14:xfrm>
          </p:contentPart>
        </mc:Choice>
        <mc:Fallback xmlns="">
          <p:pic>
            <p:nvPicPr>
              <p:cNvPr id="23" name="Ink 22">
                <a:extLst>
                  <a:ext uri="{FF2B5EF4-FFF2-40B4-BE49-F238E27FC236}">
                    <a16:creationId xmlns:a16="http://schemas.microsoft.com/office/drawing/2014/main" id="{A2B3C642-1D6B-4BCF-9E39-8DEA3C0ADF02}"/>
                  </a:ext>
                </a:extLst>
              </p:cNvPr>
              <p:cNvPicPr/>
              <p:nvPr/>
            </p:nvPicPr>
            <p:blipFill>
              <a:blip r:embed="rId7"/>
              <a:stretch>
                <a:fillRect/>
              </a:stretch>
            </p:blipFill>
            <p:spPr>
              <a:xfrm>
                <a:off x="7380151" y="1861754"/>
                <a:ext cx="2257566" cy="5807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BB4491B7-2551-4075-9597-9C8F38873235}"/>
                  </a:ext>
                </a:extLst>
              </p14:cNvPr>
              <p14:cNvContentPartPr/>
              <p14:nvPr/>
            </p14:nvContentPartPr>
            <p14:xfrm>
              <a:off x="4081834" y="2760686"/>
              <a:ext cx="234000" cy="252360"/>
            </p14:xfrm>
          </p:contentPart>
        </mc:Choice>
        <mc:Fallback xmlns="">
          <p:pic>
            <p:nvPicPr>
              <p:cNvPr id="25" name="Ink 24">
                <a:extLst>
                  <a:ext uri="{FF2B5EF4-FFF2-40B4-BE49-F238E27FC236}">
                    <a16:creationId xmlns:a16="http://schemas.microsoft.com/office/drawing/2014/main" id="{BB4491B7-2551-4075-9597-9C8F38873235}"/>
                  </a:ext>
                </a:extLst>
              </p:cNvPr>
              <p:cNvPicPr/>
              <p:nvPr/>
            </p:nvPicPr>
            <p:blipFill>
              <a:blip r:embed="rId9"/>
              <a:stretch>
                <a:fillRect/>
              </a:stretch>
            </p:blipFill>
            <p:spPr>
              <a:xfrm>
                <a:off x="4064194" y="2742686"/>
                <a:ext cx="269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35A2C1BE-AF9F-430A-B354-19C47E17E3DE}"/>
                  </a:ext>
                </a:extLst>
              </p14:cNvPr>
              <p14:cNvContentPartPr/>
              <p14:nvPr/>
            </p14:nvContentPartPr>
            <p14:xfrm>
              <a:off x="4679794" y="2523806"/>
              <a:ext cx="2676240" cy="464400"/>
            </p14:xfrm>
          </p:contentPart>
        </mc:Choice>
        <mc:Fallback xmlns="">
          <p:pic>
            <p:nvPicPr>
              <p:cNvPr id="37" name="Ink 36">
                <a:extLst>
                  <a:ext uri="{FF2B5EF4-FFF2-40B4-BE49-F238E27FC236}">
                    <a16:creationId xmlns:a16="http://schemas.microsoft.com/office/drawing/2014/main" id="{35A2C1BE-AF9F-430A-B354-19C47E17E3DE}"/>
                  </a:ext>
                </a:extLst>
              </p:cNvPr>
              <p:cNvPicPr/>
              <p:nvPr/>
            </p:nvPicPr>
            <p:blipFill>
              <a:blip r:embed="rId11"/>
              <a:stretch>
                <a:fillRect/>
              </a:stretch>
            </p:blipFill>
            <p:spPr>
              <a:xfrm>
                <a:off x="4661796" y="2506152"/>
                <a:ext cx="2711875" cy="50006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5CC4A88D-C4DD-438C-B99B-5E3295AFD3ED}"/>
                  </a:ext>
                </a:extLst>
              </p14:cNvPr>
              <p14:cNvContentPartPr/>
              <p14:nvPr/>
            </p14:nvContentPartPr>
            <p14:xfrm>
              <a:off x="7400314" y="2587526"/>
              <a:ext cx="978480" cy="342720"/>
            </p14:xfrm>
          </p:contentPart>
        </mc:Choice>
        <mc:Fallback xmlns="">
          <p:pic>
            <p:nvPicPr>
              <p:cNvPr id="43" name="Ink 42">
                <a:extLst>
                  <a:ext uri="{FF2B5EF4-FFF2-40B4-BE49-F238E27FC236}">
                    <a16:creationId xmlns:a16="http://schemas.microsoft.com/office/drawing/2014/main" id="{5CC4A88D-C4DD-438C-B99B-5E3295AFD3ED}"/>
                  </a:ext>
                </a:extLst>
              </p:cNvPr>
              <p:cNvPicPr/>
              <p:nvPr/>
            </p:nvPicPr>
            <p:blipFill>
              <a:blip r:embed="rId13"/>
              <a:stretch>
                <a:fillRect/>
              </a:stretch>
            </p:blipFill>
            <p:spPr>
              <a:xfrm>
                <a:off x="7382674" y="2569545"/>
                <a:ext cx="1014120" cy="37832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3135C7BC-6F15-4DA3-9AFF-B65A276AADFE}"/>
                  </a:ext>
                </a:extLst>
              </p14:cNvPr>
              <p14:cNvContentPartPr/>
              <p14:nvPr/>
            </p14:nvContentPartPr>
            <p14:xfrm>
              <a:off x="4093354" y="3397166"/>
              <a:ext cx="250920" cy="217080"/>
            </p14:xfrm>
          </p:contentPart>
        </mc:Choice>
        <mc:Fallback xmlns="">
          <p:pic>
            <p:nvPicPr>
              <p:cNvPr id="45" name="Ink 44">
                <a:extLst>
                  <a:ext uri="{FF2B5EF4-FFF2-40B4-BE49-F238E27FC236}">
                    <a16:creationId xmlns:a16="http://schemas.microsoft.com/office/drawing/2014/main" id="{3135C7BC-6F15-4DA3-9AFF-B65A276AADFE}"/>
                  </a:ext>
                </a:extLst>
              </p:cNvPr>
              <p:cNvPicPr/>
              <p:nvPr/>
            </p:nvPicPr>
            <p:blipFill>
              <a:blip r:embed="rId15"/>
              <a:stretch>
                <a:fillRect/>
              </a:stretch>
            </p:blipFill>
            <p:spPr>
              <a:xfrm>
                <a:off x="4075354" y="3379166"/>
                <a:ext cx="2865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0B4D82B3-94C2-4110-BDCF-AC3DFB77E198}"/>
                  </a:ext>
                </a:extLst>
              </p14:cNvPr>
              <p14:cNvContentPartPr/>
              <p14:nvPr/>
            </p14:nvContentPartPr>
            <p14:xfrm>
              <a:off x="6169114" y="3469526"/>
              <a:ext cx="187920" cy="153000"/>
            </p14:xfrm>
          </p:contentPart>
        </mc:Choice>
        <mc:Fallback xmlns="">
          <p:pic>
            <p:nvPicPr>
              <p:cNvPr id="52" name="Ink 51">
                <a:extLst>
                  <a:ext uri="{FF2B5EF4-FFF2-40B4-BE49-F238E27FC236}">
                    <a16:creationId xmlns:a16="http://schemas.microsoft.com/office/drawing/2014/main" id="{0B4D82B3-94C2-4110-BDCF-AC3DFB77E198}"/>
                  </a:ext>
                </a:extLst>
              </p:cNvPr>
              <p:cNvPicPr/>
              <p:nvPr/>
            </p:nvPicPr>
            <p:blipFill>
              <a:blip r:embed="rId17"/>
              <a:stretch>
                <a:fillRect/>
              </a:stretch>
            </p:blipFill>
            <p:spPr>
              <a:xfrm>
                <a:off x="6151474" y="3451886"/>
                <a:ext cx="223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2">
                <a:extLst>
                  <a:ext uri="{FF2B5EF4-FFF2-40B4-BE49-F238E27FC236}">
                    <a16:creationId xmlns:a16="http://schemas.microsoft.com/office/drawing/2014/main" id="{CAD3E37C-6E2D-4C57-9461-A4D0BC2D1F6C}"/>
                  </a:ext>
                </a:extLst>
              </p14:cNvPr>
              <p14:cNvContentPartPr/>
              <p14:nvPr/>
            </p14:nvContentPartPr>
            <p14:xfrm>
              <a:off x="4662874" y="3196286"/>
              <a:ext cx="1234080" cy="596160"/>
            </p14:xfrm>
          </p:contentPart>
        </mc:Choice>
        <mc:Fallback xmlns="">
          <p:pic>
            <p:nvPicPr>
              <p:cNvPr id="53" name="Ink 52">
                <a:extLst>
                  <a:ext uri="{FF2B5EF4-FFF2-40B4-BE49-F238E27FC236}">
                    <a16:creationId xmlns:a16="http://schemas.microsoft.com/office/drawing/2014/main" id="{CAD3E37C-6E2D-4C57-9461-A4D0BC2D1F6C}"/>
                  </a:ext>
                </a:extLst>
              </p:cNvPr>
              <p:cNvPicPr/>
              <p:nvPr/>
            </p:nvPicPr>
            <p:blipFill>
              <a:blip r:embed="rId19"/>
              <a:stretch>
                <a:fillRect/>
              </a:stretch>
            </p:blipFill>
            <p:spPr>
              <a:xfrm>
                <a:off x="4645229" y="3178646"/>
                <a:ext cx="126973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Ink 64">
                <a:extLst>
                  <a:ext uri="{FF2B5EF4-FFF2-40B4-BE49-F238E27FC236}">
                    <a16:creationId xmlns:a16="http://schemas.microsoft.com/office/drawing/2014/main" id="{9C0DCD76-4E76-4404-9139-6DABF3D283D7}"/>
                  </a:ext>
                </a:extLst>
              </p14:cNvPr>
              <p14:cNvContentPartPr/>
              <p14:nvPr/>
            </p14:nvContentPartPr>
            <p14:xfrm>
              <a:off x="6494554" y="3283766"/>
              <a:ext cx="1200960" cy="393480"/>
            </p14:xfrm>
          </p:contentPart>
        </mc:Choice>
        <mc:Fallback xmlns="">
          <p:pic>
            <p:nvPicPr>
              <p:cNvPr id="65" name="Ink 64">
                <a:extLst>
                  <a:ext uri="{FF2B5EF4-FFF2-40B4-BE49-F238E27FC236}">
                    <a16:creationId xmlns:a16="http://schemas.microsoft.com/office/drawing/2014/main" id="{9C0DCD76-4E76-4404-9139-6DABF3D283D7}"/>
                  </a:ext>
                </a:extLst>
              </p:cNvPr>
              <p:cNvPicPr/>
              <p:nvPr/>
            </p:nvPicPr>
            <p:blipFill>
              <a:blip r:embed="rId21"/>
              <a:stretch>
                <a:fillRect/>
              </a:stretch>
            </p:blipFill>
            <p:spPr>
              <a:xfrm>
                <a:off x="6476914" y="3266110"/>
                <a:ext cx="1236600" cy="42915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7" name="Ink 66">
                <a:extLst>
                  <a:ext uri="{FF2B5EF4-FFF2-40B4-BE49-F238E27FC236}">
                    <a16:creationId xmlns:a16="http://schemas.microsoft.com/office/drawing/2014/main" id="{4F93C517-8549-48E8-B455-BD5CC339721E}"/>
                  </a:ext>
                </a:extLst>
              </p14:cNvPr>
              <p14:cNvContentPartPr/>
              <p14:nvPr/>
            </p14:nvContentPartPr>
            <p14:xfrm>
              <a:off x="4074274" y="3900806"/>
              <a:ext cx="337680" cy="306720"/>
            </p14:xfrm>
          </p:contentPart>
        </mc:Choice>
        <mc:Fallback xmlns="">
          <p:pic>
            <p:nvPicPr>
              <p:cNvPr id="67" name="Ink 66">
                <a:extLst>
                  <a:ext uri="{FF2B5EF4-FFF2-40B4-BE49-F238E27FC236}">
                    <a16:creationId xmlns:a16="http://schemas.microsoft.com/office/drawing/2014/main" id="{4F93C517-8549-48E8-B455-BD5CC339721E}"/>
                  </a:ext>
                </a:extLst>
              </p:cNvPr>
              <p:cNvPicPr/>
              <p:nvPr/>
            </p:nvPicPr>
            <p:blipFill>
              <a:blip r:embed="rId23"/>
              <a:stretch>
                <a:fillRect/>
              </a:stretch>
            </p:blipFill>
            <p:spPr>
              <a:xfrm>
                <a:off x="4056634" y="3883166"/>
                <a:ext cx="3733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6" name="Ink 95">
                <a:extLst>
                  <a:ext uri="{FF2B5EF4-FFF2-40B4-BE49-F238E27FC236}">
                    <a16:creationId xmlns:a16="http://schemas.microsoft.com/office/drawing/2014/main" id="{7F2F57DF-A583-400C-8435-381D21EA90A7}"/>
                  </a:ext>
                </a:extLst>
              </p14:cNvPr>
              <p14:cNvContentPartPr/>
              <p14:nvPr/>
            </p14:nvContentPartPr>
            <p14:xfrm>
              <a:off x="7706674" y="3733766"/>
              <a:ext cx="1259640" cy="520920"/>
            </p14:xfrm>
          </p:contentPart>
        </mc:Choice>
        <mc:Fallback xmlns="">
          <p:pic>
            <p:nvPicPr>
              <p:cNvPr id="96" name="Ink 95">
                <a:extLst>
                  <a:ext uri="{FF2B5EF4-FFF2-40B4-BE49-F238E27FC236}">
                    <a16:creationId xmlns:a16="http://schemas.microsoft.com/office/drawing/2014/main" id="{7F2F57DF-A583-400C-8435-381D21EA90A7}"/>
                  </a:ext>
                </a:extLst>
              </p:cNvPr>
              <p:cNvPicPr/>
              <p:nvPr/>
            </p:nvPicPr>
            <p:blipFill>
              <a:blip r:embed="rId25"/>
              <a:stretch>
                <a:fillRect/>
              </a:stretch>
            </p:blipFill>
            <p:spPr>
              <a:xfrm>
                <a:off x="7689029" y="3716126"/>
                <a:ext cx="129529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7" name="Ink 96">
                <a:extLst>
                  <a:ext uri="{FF2B5EF4-FFF2-40B4-BE49-F238E27FC236}">
                    <a16:creationId xmlns:a16="http://schemas.microsoft.com/office/drawing/2014/main" id="{11E8439D-C240-47B7-94D5-70E202497F3D}"/>
                  </a:ext>
                </a:extLst>
              </p14:cNvPr>
              <p14:cNvContentPartPr/>
              <p14:nvPr/>
            </p14:nvContentPartPr>
            <p14:xfrm>
              <a:off x="5696434" y="3936806"/>
              <a:ext cx="1722960" cy="537840"/>
            </p14:xfrm>
          </p:contentPart>
        </mc:Choice>
        <mc:Fallback xmlns="">
          <p:pic>
            <p:nvPicPr>
              <p:cNvPr id="97" name="Ink 96">
                <a:extLst>
                  <a:ext uri="{FF2B5EF4-FFF2-40B4-BE49-F238E27FC236}">
                    <a16:creationId xmlns:a16="http://schemas.microsoft.com/office/drawing/2014/main" id="{11E8439D-C240-47B7-94D5-70E202497F3D}"/>
                  </a:ext>
                </a:extLst>
              </p:cNvPr>
              <p:cNvPicPr/>
              <p:nvPr/>
            </p:nvPicPr>
            <p:blipFill>
              <a:blip r:embed="rId27"/>
              <a:stretch>
                <a:fillRect/>
              </a:stretch>
            </p:blipFill>
            <p:spPr>
              <a:xfrm>
                <a:off x="5678798" y="3918806"/>
                <a:ext cx="1758593"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0" name="Ink 99">
                <a:extLst>
                  <a:ext uri="{FF2B5EF4-FFF2-40B4-BE49-F238E27FC236}">
                    <a16:creationId xmlns:a16="http://schemas.microsoft.com/office/drawing/2014/main" id="{807013BC-8278-48A8-9B37-B88F66325C49}"/>
                  </a:ext>
                </a:extLst>
              </p14:cNvPr>
              <p14:cNvContentPartPr/>
              <p14:nvPr/>
            </p14:nvContentPartPr>
            <p14:xfrm>
              <a:off x="4148794" y="4564646"/>
              <a:ext cx="342720" cy="317880"/>
            </p14:xfrm>
          </p:contentPart>
        </mc:Choice>
        <mc:Fallback xmlns="">
          <p:pic>
            <p:nvPicPr>
              <p:cNvPr id="100" name="Ink 99">
                <a:extLst>
                  <a:ext uri="{FF2B5EF4-FFF2-40B4-BE49-F238E27FC236}">
                    <a16:creationId xmlns:a16="http://schemas.microsoft.com/office/drawing/2014/main" id="{807013BC-8278-48A8-9B37-B88F66325C49}"/>
                  </a:ext>
                </a:extLst>
              </p:cNvPr>
              <p:cNvPicPr/>
              <p:nvPr/>
            </p:nvPicPr>
            <p:blipFill>
              <a:blip r:embed="rId29"/>
              <a:stretch>
                <a:fillRect/>
              </a:stretch>
            </p:blipFill>
            <p:spPr>
              <a:xfrm>
                <a:off x="4130794" y="4547006"/>
                <a:ext cx="3783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Ink 124">
                <a:extLst>
                  <a:ext uri="{FF2B5EF4-FFF2-40B4-BE49-F238E27FC236}">
                    <a16:creationId xmlns:a16="http://schemas.microsoft.com/office/drawing/2014/main" id="{EA71D2F0-1BCB-4884-B57A-9CE7B1A711DB}"/>
                  </a:ext>
                </a:extLst>
              </p14:cNvPr>
              <p14:cNvContentPartPr/>
              <p14:nvPr/>
            </p14:nvContentPartPr>
            <p14:xfrm>
              <a:off x="8006194" y="4478606"/>
              <a:ext cx="1189440" cy="357480"/>
            </p14:xfrm>
          </p:contentPart>
        </mc:Choice>
        <mc:Fallback xmlns="">
          <p:pic>
            <p:nvPicPr>
              <p:cNvPr id="125" name="Ink 124">
                <a:extLst>
                  <a:ext uri="{FF2B5EF4-FFF2-40B4-BE49-F238E27FC236}">
                    <a16:creationId xmlns:a16="http://schemas.microsoft.com/office/drawing/2014/main" id="{EA71D2F0-1BCB-4884-B57A-9CE7B1A711DB}"/>
                  </a:ext>
                </a:extLst>
              </p:cNvPr>
              <p:cNvPicPr/>
              <p:nvPr/>
            </p:nvPicPr>
            <p:blipFill>
              <a:blip r:embed="rId31"/>
              <a:stretch>
                <a:fillRect/>
              </a:stretch>
            </p:blipFill>
            <p:spPr>
              <a:xfrm>
                <a:off x="7988554" y="4460966"/>
                <a:ext cx="12250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6" name="Ink 125">
                <a:extLst>
                  <a:ext uri="{FF2B5EF4-FFF2-40B4-BE49-F238E27FC236}">
                    <a16:creationId xmlns:a16="http://schemas.microsoft.com/office/drawing/2014/main" id="{BDB84049-728F-4AB8-9F76-467F47585EA1}"/>
                  </a:ext>
                </a:extLst>
              </p14:cNvPr>
              <p14:cNvContentPartPr/>
              <p14:nvPr/>
            </p14:nvContentPartPr>
            <p14:xfrm>
              <a:off x="4662874" y="3887846"/>
              <a:ext cx="2980440" cy="1033920"/>
            </p14:xfrm>
          </p:contentPart>
        </mc:Choice>
        <mc:Fallback xmlns="">
          <p:pic>
            <p:nvPicPr>
              <p:cNvPr id="126" name="Ink 125">
                <a:extLst>
                  <a:ext uri="{FF2B5EF4-FFF2-40B4-BE49-F238E27FC236}">
                    <a16:creationId xmlns:a16="http://schemas.microsoft.com/office/drawing/2014/main" id="{BDB84049-728F-4AB8-9F76-467F47585EA1}"/>
                  </a:ext>
                </a:extLst>
              </p:cNvPr>
              <p:cNvPicPr/>
              <p:nvPr/>
            </p:nvPicPr>
            <p:blipFill>
              <a:blip r:embed="rId33"/>
              <a:stretch>
                <a:fillRect/>
              </a:stretch>
            </p:blipFill>
            <p:spPr>
              <a:xfrm>
                <a:off x="4644874" y="3869846"/>
                <a:ext cx="3016080" cy="1069560"/>
              </a:xfrm>
              <a:prstGeom prst="rect">
                <a:avLst/>
              </a:prstGeom>
            </p:spPr>
          </p:pic>
        </mc:Fallback>
      </mc:AlternateContent>
    </p:spTree>
    <p:extLst>
      <p:ext uri="{BB962C8B-B14F-4D97-AF65-F5344CB8AC3E}">
        <p14:creationId xmlns:p14="http://schemas.microsoft.com/office/powerpoint/2010/main" val="263817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grpSp>
        <p:nvGrpSpPr>
          <p:cNvPr id="4" name="Group 3">
            <a:extLst>
              <a:ext uri="{FF2B5EF4-FFF2-40B4-BE49-F238E27FC236}">
                <a16:creationId xmlns:a16="http://schemas.microsoft.com/office/drawing/2014/main" id="{7BA88208-C833-49E9-81F0-D70AEAA901B0}"/>
              </a:ext>
            </a:extLst>
          </p:cNvPr>
          <p:cNvGrpSpPr/>
          <p:nvPr/>
        </p:nvGrpSpPr>
        <p:grpSpPr>
          <a:xfrm>
            <a:off x="618308" y="1889758"/>
            <a:ext cx="4180114" cy="1547949"/>
            <a:chOff x="1785257" y="1881051"/>
            <a:chExt cx="4180114" cy="1547949"/>
          </a:xfrm>
        </p:grpSpPr>
        <p:sp>
          <p:nvSpPr>
            <p:cNvPr id="5" name="Rectangle 4">
              <a:extLst>
                <a:ext uri="{FF2B5EF4-FFF2-40B4-BE49-F238E27FC236}">
                  <a16:creationId xmlns:a16="http://schemas.microsoft.com/office/drawing/2014/main" id="{67F13A6D-9DC2-41D5-BE88-C1F2FD5F967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96DAD-F548-40A8-BAB8-69E0EE4B397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B1FDC4C4-B8EF-43E3-AF51-218BF45D0330}"/>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E65D1794-E755-4B54-B899-4BC23542046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6D818350-C2FF-4FF1-BA51-7D3495458D6F}"/>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B9AA01E4-FECD-4F9C-8969-3ED20B9143FA}"/>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1" name="Group 10">
            <a:extLst>
              <a:ext uri="{FF2B5EF4-FFF2-40B4-BE49-F238E27FC236}">
                <a16:creationId xmlns:a16="http://schemas.microsoft.com/office/drawing/2014/main" id="{B7701BAE-3A95-4128-9CE8-76D350BE3D29}"/>
              </a:ext>
            </a:extLst>
          </p:cNvPr>
          <p:cNvGrpSpPr/>
          <p:nvPr/>
        </p:nvGrpSpPr>
        <p:grpSpPr>
          <a:xfrm>
            <a:off x="7088777" y="4036422"/>
            <a:ext cx="4180114" cy="1547949"/>
            <a:chOff x="1785257" y="1881051"/>
            <a:chExt cx="4180114" cy="1547949"/>
          </a:xfrm>
        </p:grpSpPr>
        <p:sp>
          <p:nvSpPr>
            <p:cNvPr id="12" name="Rectangle 11">
              <a:extLst>
                <a:ext uri="{FF2B5EF4-FFF2-40B4-BE49-F238E27FC236}">
                  <a16:creationId xmlns:a16="http://schemas.microsoft.com/office/drawing/2014/main" id="{101FD187-E60F-4BFC-AFD9-55FC29F0C1E3}"/>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33900A-6FD7-491D-8107-16C292208BE2}"/>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4" name="Rectangle 13">
              <a:extLst>
                <a:ext uri="{FF2B5EF4-FFF2-40B4-BE49-F238E27FC236}">
                  <a16:creationId xmlns:a16="http://schemas.microsoft.com/office/drawing/2014/main" id="{C603574E-492D-4DFF-A8C8-0A8DB4C6902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5" name="Rectangle 14">
              <a:extLst>
                <a:ext uri="{FF2B5EF4-FFF2-40B4-BE49-F238E27FC236}">
                  <a16:creationId xmlns:a16="http://schemas.microsoft.com/office/drawing/2014/main" id="{039B0937-D5DB-44A6-ACFB-266BF030D50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6" name="Rectangle 15">
              <a:extLst>
                <a:ext uri="{FF2B5EF4-FFF2-40B4-BE49-F238E27FC236}">
                  <a16:creationId xmlns:a16="http://schemas.microsoft.com/office/drawing/2014/main" id="{93B068A9-5B7C-422B-9234-6C60CD636650}"/>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7" name="TextBox 16">
            <a:extLst>
              <a:ext uri="{FF2B5EF4-FFF2-40B4-BE49-F238E27FC236}">
                <a16:creationId xmlns:a16="http://schemas.microsoft.com/office/drawing/2014/main" id="{63183224-FBFF-4367-9487-8DE515619AE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4D215C54-F131-4812-9AC4-37EC5B55931C}"/>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9F371-463E-4D54-93AC-39F2BD9DFBA3}"/>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2AFC35-B1DC-4325-8FC0-46AA0AA4AA74}"/>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04B551-4665-4510-B3CC-F6488FCFC739}"/>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26E325-AE23-41C1-AF36-9903CE1F7970}"/>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73890-EDEA-49DF-87D0-9C47972170F1}"/>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7AC33D-FF50-44D0-AED3-6C3114D31604}"/>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B62324C6-6292-4C8A-9806-3AF2E36F2ABF}"/>
                  </a:ext>
                </a:extLst>
              </p14:cNvPr>
              <p14:cNvContentPartPr/>
              <p14:nvPr/>
            </p14:nvContentPartPr>
            <p14:xfrm>
              <a:off x="8495434" y="1502126"/>
              <a:ext cx="1866600" cy="711720"/>
            </p14:xfrm>
          </p:contentPart>
        </mc:Choice>
        <mc:Fallback xmlns="">
          <p:pic>
            <p:nvPicPr>
              <p:cNvPr id="38" name="Ink 37">
                <a:extLst>
                  <a:ext uri="{FF2B5EF4-FFF2-40B4-BE49-F238E27FC236}">
                    <a16:creationId xmlns:a16="http://schemas.microsoft.com/office/drawing/2014/main" id="{B62324C6-6292-4C8A-9806-3AF2E36F2ABF}"/>
                  </a:ext>
                </a:extLst>
              </p:cNvPr>
              <p:cNvPicPr/>
              <p:nvPr/>
            </p:nvPicPr>
            <p:blipFill>
              <a:blip r:embed="rId7"/>
              <a:stretch>
                <a:fillRect/>
              </a:stretch>
            </p:blipFill>
            <p:spPr>
              <a:xfrm>
                <a:off x="8477434" y="1484126"/>
                <a:ext cx="190224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5B0BCD27-B65A-4EE9-A554-DB3AE8F8E997}"/>
                  </a:ext>
                </a:extLst>
              </p14:cNvPr>
              <p14:cNvContentPartPr/>
              <p14:nvPr/>
            </p14:nvContentPartPr>
            <p14:xfrm>
              <a:off x="545554" y="3892166"/>
              <a:ext cx="1847880" cy="871200"/>
            </p14:xfrm>
          </p:contentPart>
        </mc:Choice>
        <mc:Fallback xmlns="">
          <p:pic>
            <p:nvPicPr>
              <p:cNvPr id="44" name="Ink 43">
                <a:extLst>
                  <a:ext uri="{FF2B5EF4-FFF2-40B4-BE49-F238E27FC236}">
                    <a16:creationId xmlns:a16="http://schemas.microsoft.com/office/drawing/2014/main" id="{5B0BCD27-B65A-4EE9-A554-DB3AE8F8E997}"/>
                  </a:ext>
                </a:extLst>
              </p:cNvPr>
              <p:cNvPicPr/>
              <p:nvPr/>
            </p:nvPicPr>
            <p:blipFill>
              <a:blip r:embed="rId9"/>
              <a:stretch>
                <a:fillRect/>
              </a:stretch>
            </p:blipFill>
            <p:spPr>
              <a:xfrm>
                <a:off x="527554" y="3874526"/>
                <a:ext cx="188352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A7E2531C-6CA0-4B9F-B5B5-7D4DCA1DC2BD}"/>
                  </a:ext>
                </a:extLst>
              </p14:cNvPr>
              <p14:cNvContentPartPr/>
              <p14:nvPr/>
            </p14:nvContentPartPr>
            <p14:xfrm>
              <a:off x="1470394" y="5179526"/>
              <a:ext cx="217800" cy="597600"/>
            </p14:xfrm>
          </p:contentPart>
        </mc:Choice>
        <mc:Fallback xmlns="">
          <p:pic>
            <p:nvPicPr>
              <p:cNvPr id="53" name="Ink 52">
                <a:extLst>
                  <a:ext uri="{FF2B5EF4-FFF2-40B4-BE49-F238E27FC236}">
                    <a16:creationId xmlns:a16="http://schemas.microsoft.com/office/drawing/2014/main" id="{A7E2531C-6CA0-4B9F-B5B5-7D4DCA1DC2BD}"/>
                  </a:ext>
                </a:extLst>
              </p:cNvPr>
              <p:cNvPicPr/>
              <p:nvPr/>
            </p:nvPicPr>
            <p:blipFill>
              <a:blip r:embed="rId11"/>
              <a:stretch>
                <a:fillRect/>
              </a:stretch>
            </p:blipFill>
            <p:spPr>
              <a:xfrm>
                <a:off x="1452754" y="5161526"/>
                <a:ext cx="25344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a:extLst>
                  <a:ext uri="{FF2B5EF4-FFF2-40B4-BE49-F238E27FC236}">
                    <a16:creationId xmlns:a16="http://schemas.microsoft.com/office/drawing/2014/main" id="{DE1E8E4D-7D42-4BA3-8FA7-693F97E3F9D1}"/>
                  </a:ext>
                </a:extLst>
              </p14:cNvPr>
              <p14:cNvContentPartPr/>
              <p14:nvPr/>
            </p14:nvContentPartPr>
            <p14:xfrm>
              <a:off x="1858114" y="4985846"/>
              <a:ext cx="2339640" cy="782640"/>
            </p14:xfrm>
          </p:contentPart>
        </mc:Choice>
        <mc:Fallback xmlns="">
          <p:pic>
            <p:nvPicPr>
              <p:cNvPr id="66" name="Ink 65">
                <a:extLst>
                  <a:ext uri="{FF2B5EF4-FFF2-40B4-BE49-F238E27FC236}">
                    <a16:creationId xmlns:a16="http://schemas.microsoft.com/office/drawing/2014/main" id="{DE1E8E4D-7D42-4BA3-8FA7-693F97E3F9D1}"/>
                  </a:ext>
                </a:extLst>
              </p:cNvPr>
              <p:cNvPicPr/>
              <p:nvPr/>
            </p:nvPicPr>
            <p:blipFill>
              <a:blip r:embed="rId13"/>
              <a:stretch>
                <a:fillRect/>
              </a:stretch>
            </p:blipFill>
            <p:spPr>
              <a:xfrm>
                <a:off x="1840114" y="4968206"/>
                <a:ext cx="237528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a:extLst>
                  <a:ext uri="{FF2B5EF4-FFF2-40B4-BE49-F238E27FC236}">
                    <a16:creationId xmlns:a16="http://schemas.microsoft.com/office/drawing/2014/main" id="{5B76AA85-C4D7-40F4-ADE4-53EAF1FFEDA7}"/>
                  </a:ext>
                </a:extLst>
              </p14:cNvPr>
              <p14:cNvContentPartPr/>
              <p14:nvPr/>
            </p14:nvContentPartPr>
            <p14:xfrm>
              <a:off x="2957914" y="5889806"/>
              <a:ext cx="331560" cy="785160"/>
            </p14:xfrm>
          </p:contentPart>
        </mc:Choice>
        <mc:Fallback xmlns="">
          <p:pic>
            <p:nvPicPr>
              <p:cNvPr id="70" name="Ink 69">
                <a:extLst>
                  <a:ext uri="{FF2B5EF4-FFF2-40B4-BE49-F238E27FC236}">
                    <a16:creationId xmlns:a16="http://schemas.microsoft.com/office/drawing/2014/main" id="{5B76AA85-C4D7-40F4-ADE4-53EAF1FFEDA7}"/>
                  </a:ext>
                </a:extLst>
              </p:cNvPr>
              <p:cNvPicPr/>
              <p:nvPr/>
            </p:nvPicPr>
            <p:blipFill>
              <a:blip r:embed="rId15"/>
              <a:stretch>
                <a:fillRect/>
              </a:stretch>
            </p:blipFill>
            <p:spPr>
              <a:xfrm>
                <a:off x="2939914" y="5872166"/>
                <a:ext cx="367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41CDBD26-3765-4862-893C-C5A725B54398}"/>
                  </a:ext>
                </a:extLst>
              </p14:cNvPr>
              <p14:cNvContentPartPr/>
              <p14:nvPr/>
            </p14:nvContentPartPr>
            <p14:xfrm>
              <a:off x="3082114" y="4103486"/>
              <a:ext cx="376200" cy="399240"/>
            </p14:xfrm>
          </p:contentPart>
        </mc:Choice>
        <mc:Fallback xmlns="">
          <p:pic>
            <p:nvPicPr>
              <p:cNvPr id="26" name="Ink 25">
                <a:extLst>
                  <a:ext uri="{FF2B5EF4-FFF2-40B4-BE49-F238E27FC236}">
                    <a16:creationId xmlns:a16="http://schemas.microsoft.com/office/drawing/2014/main" id="{41CDBD26-3765-4862-893C-C5A725B54398}"/>
                  </a:ext>
                </a:extLst>
              </p:cNvPr>
              <p:cNvPicPr/>
              <p:nvPr/>
            </p:nvPicPr>
            <p:blipFill>
              <a:blip r:embed="rId17"/>
              <a:stretch>
                <a:fillRect/>
              </a:stretch>
            </p:blipFill>
            <p:spPr>
              <a:xfrm>
                <a:off x="3064114" y="4085846"/>
                <a:ext cx="4118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954EAA83-1EF4-418F-BC00-0547E99F7E11}"/>
                  </a:ext>
                </a:extLst>
              </p14:cNvPr>
              <p14:cNvContentPartPr/>
              <p14:nvPr/>
            </p14:nvContentPartPr>
            <p14:xfrm>
              <a:off x="3549754" y="3801086"/>
              <a:ext cx="168480" cy="657000"/>
            </p14:xfrm>
          </p:contentPart>
        </mc:Choice>
        <mc:Fallback xmlns="">
          <p:pic>
            <p:nvPicPr>
              <p:cNvPr id="27" name="Ink 26">
                <a:extLst>
                  <a:ext uri="{FF2B5EF4-FFF2-40B4-BE49-F238E27FC236}">
                    <a16:creationId xmlns:a16="http://schemas.microsoft.com/office/drawing/2014/main" id="{954EAA83-1EF4-418F-BC00-0547E99F7E11}"/>
                  </a:ext>
                </a:extLst>
              </p:cNvPr>
              <p:cNvPicPr/>
              <p:nvPr/>
            </p:nvPicPr>
            <p:blipFill>
              <a:blip r:embed="rId19"/>
              <a:stretch>
                <a:fillRect/>
              </a:stretch>
            </p:blipFill>
            <p:spPr>
              <a:xfrm>
                <a:off x="3532114" y="3783446"/>
                <a:ext cx="20412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423B55C9-D5AE-4629-8DB0-78D80FFA5E7B}"/>
                  </a:ext>
                </a:extLst>
              </p14:cNvPr>
              <p14:cNvContentPartPr/>
              <p14:nvPr/>
            </p14:nvContentPartPr>
            <p14:xfrm>
              <a:off x="3479554" y="4147766"/>
              <a:ext cx="300960" cy="125280"/>
            </p14:xfrm>
          </p:contentPart>
        </mc:Choice>
        <mc:Fallback xmlns="">
          <p:pic>
            <p:nvPicPr>
              <p:cNvPr id="28" name="Ink 27">
                <a:extLst>
                  <a:ext uri="{FF2B5EF4-FFF2-40B4-BE49-F238E27FC236}">
                    <a16:creationId xmlns:a16="http://schemas.microsoft.com/office/drawing/2014/main" id="{423B55C9-D5AE-4629-8DB0-78D80FFA5E7B}"/>
                  </a:ext>
                </a:extLst>
              </p:cNvPr>
              <p:cNvPicPr/>
              <p:nvPr/>
            </p:nvPicPr>
            <p:blipFill>
              <a:blip r:embed="rId21"/>
              <a:stretch>
                <a:fillRect/>
              </a:stretch>
            </p:blipFill>
            <p:spPr>
              <a:xfrm>
                <a:off x="3461914" y="4130126"/>
                <a:ext cx="336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CE8EE84-07A2-470E-B3B0-CF6D947BF782}"/>
                  </a:ext>
                </a:extLst>
              </p14:cNvPr>
              <p14:cNvContentPartPr/>
              <p14:nvPr/>
            </p14:nvContentPartPr>
            <p14:xfrm>
              <a:off x="3852874" y="3902246"/>
              <a:ext cx="135360" cy="486000"/>
            </p14:xfrm>
          </p:contentPart>
        </mc:Choice>
        <mc:Fallback xmlns="">
          <p:pic>
            <p:nvPicPr>
              <p:cNvPr id="29" name="Ink 28">
                <a:extLst>
                  <a:ext uri="{FF2B5EF4-FFF2-40B4-BE49-F238E27FC236}">
                    <a16:creationId xmlns:a16="http://schemas.microsoft.com/office/drawing/2014/main" id="{3CE8EE84-07A2-470E-B3B0-CF6D947BF782}"/>
                  </a:ext>
                </a:extLst>
              </p:cNvPr>
              <p:cNvPicPr/>
              <p:nvPr/>
            </p:nvPicPr>
            <p:blipFill>
              <a:blip r:embed="rId23"/>
              <a:stretch>
                <a:fillRect/>
              </a:stretch>
            </p:blipFill>
            <p:spPr>
              <a:xfrm>
                <a:off x="3835234" y="3884606"/>
                <a:ext cx="1710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1EAF03F5-ECAB-4CBB-8B47-1F999153B7DC}"/>
                  </a:ext>
                </a:extLst>
              </p14:cNvPr>
              <p14:cNvContentPartPr/>
              <p14:nvPr/>
            </p14:nvContentPartPr>
            <p14:xfrm>
              <a:off x="3796354" y="4021046"/>
              <a:ext cx="356400" cy="86040"/>
            </p14:xfrm>
          </p:contentPart>
        </mc:Choice>
        <mc:Fallback xmlns="">
          <p:pic>
            <p:nvPicPr>
              <p:cNvPr id="30" name="Ink 29">
                <a:extLst>
                  <a:ext uri="{FF2B5EF4-FFF2-40B4-BE49-F238E27FC236}">
                    <a16:creationId xmlns:a16="http://schemas.microsoft.com/office/drawing/2014/main" id="{1EAF03F5-ECAB-4CBB-8B47-1F999153B7DC}"/>
                  </a:ext>
                </a:extLst>
              </p:cNvPr>
              <p:cNvPicPr/>
              <p:nvPr/>
            </p:nvPicPr>
            <p:blipFill>
              <a:blip r:embed="rId25"/>
              <a:stretch>
                <a:fillRect/>
              </a:stretch>
            </p:blipFill>
            <p:spPr>
              <a:xfrm>
                <a:off x="3778714" y="4003046"/>
                <a:ext cx="392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33F164F2-BE9B-4B05-8060-FF596E8A7447}"/>
                  </a:ext>
                </a:extLst>
              </p14:cNvPr>
              <p14:cNvContentPartPr/>
              <p14:nvPr/>
            </p14:nvContentPartPr>
            <p14:xfrm>
              <a:off x="4158154" y="4004126"/>
              <a:ext cx="228960" cy="330480"/>
            </p14:xfrm>
          </p:contentPart>
        </mc:Choice>
        <mc:Fallback xmlns="">
          <p:pic>
            <p:nvPicPr>
              <p:cNvPr id="31" name="Ink 30">
                <a:extLst>
                  <a:ext uri="{FF2B5EF4-FFF2-40B4-BE49-F238E27FC236}">
                    <a16:creationId xmlns:a16="http://schemas.microsoft.com/office/drawing/2014/main" id="{33F164F2-BE9B-4B05-8060-FF596E8A7447}"/>
                  </a:ext>
                </a:extLst>
              </p:cNvPr>
              <p:cNvPicPr/>
              <p:nvPr/>
            </p:nvPicPr>
            <p:blipFill>
              <a:blip r:embed="rId27"/>
              <a:stretch>
                <a:fillRect/>
              </a:stretch>
            </p:blipFill>
            <p:spPr>
              <a:xfrm>
                <a:off x="4140154" y="3986126"/>
                <a:ext cx="264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DC55A65E-EE85-4A63-995F-57657EEC0EC7}"/>
                  </a:ext>
                </a:extLst>
              </p14:cNvPr>
              <p14:cNvContentPartPr/>
              <p14:nvPr/>
            </p14:nvContentPartPr>
            <p14:xfrm>
              <a:off x="4535074" y="3842126"/>
              <a:ext cx="165600" cy="382680"/>
            </p14:xfrm>
          </p:contentPart>
        </mc:Choice>
        <mc:Fallback xmlns="">
          <p:pic>
            <p:nvPicPr>
              <p:cNvPr id="34" name="Ink 33">
                <a:extLst>
                  <a:ext uri="{FF2B5EF4-FFF2-40B4-BE49-F238E27FC236}">
                    <a16:creationId xmlns:a16="http://schemas.microsoft.com/office/drawing/2014/main" id="{DC55A65E-EE85-4A63-995F-57657EEC0EC7}"/>
                  </a:ext>
                </a:extLst>
              </p:cNvPr>
              <p:cNvPicPr/>
              <p:nvPr/>
            </p:nvPicPr>
            <p:blipFill>
              <a:blip r:embed="rId29"/>
              <a:stretch>
                <a:fillRect/>
              </a:stretch>
            </p:blipFill>
            <p:spPr>
              <a:xfrm>
                <a:off x="4517434" y="3824126"/>
                <a:ext cx="20124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697F4BEE-C280-4649-B33A-917ED992C247}"/>
                  </a:ext>
                </a:extLst>
              </p14:cNvPr>
              <p14:cNvContentPartPr/>
              <p14:nvPr/>
            </p14:nvContentPartPr>
            <p14:xfrm>
              <a:off x="2100754" y="1691846"/>
              <a:ext cx="2472480" cy="1782720"/>
            </p14:xfrm>
          </p:contentPart>
        </mc:Choice>
        <mc:Fallback xmlns="">
          <p:pic>
            <p:nvPicPr>
              <p:cNvPr id="39" name="Ink 38">
                <a:extLst>
                  <a:ext uri="{FF2B5EF4-FFF2-40B4-BE49-F238E27FC236}">
                    <a16:creationId xmlns:a16="http://schemas.microsoft.com/office/drawing/2014/main" id="{697F4BEE-C280-4649-B33A-917ED992C247}"/>
                  </a:ext>
                </a:extLst>
              </p:cNvPr>
              <p:cNvPicPr/>
              <p:nvPr/>
            </p:nvPicPr>
            <p:blipFill>
              <a:blip r:embed="rId31"/>
              <a:stretch>
                <a:fillRect/>
              </a:stretch>
            </p:blipFill>
            <p:spPr>
              <a:xfrm>
                <a:off x="2082754" y="1674206"/>
                <a:ext cx="250812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0154AA92-54B9-4978-9143-82F4AD12DE59}"/>
                  </a:ext>
                </a:extLst>
              </p14:cNvPr>
              <p14:cNvContentPartPr/>
              <p14:nvPr/>
            </p14:nvContentPartPr>
            <p14:xfrm>
              <a:off x="8573914" y="3763646"/>
              <a:ext cx="2673720" cy="1928160"/>
            </p14:xfrm>
          </p:contentPart>
        </mc:Choice>
        <mc:Fallback xmlns="">
          <p:pic>
            <p:nvPicPr>
              <p:cNvPr id="40" name="Ink 39">
                <a:extLst>
                  <a:ext uri="{FF2B5EF4-FFF2-40B4-BE49-F238E27FC236}">
                    <a16:creationId xmlns:a16="http://schemas.microsoft.com/office/drawing/2014/main" id="{0154AA92-54B9-4978-9143-82F4AD12DE59}"/>
                  </a:ext>
                </a:extLst>
              </p:cNvPr>
              <p:cNvPicPr/>
              <p:nvPr/>
            </p:nvPicPr>
            <p:blipFill>
              <a:blip r:embed="rId33"/>
              <a:stretch>
                <a:fillRect/>
              </a:stretch>
            </p:blipFill>
            <p:spPr>
              <a:xfrm>
                <a:off x="8556274" y="3745646"/>
                <a:ext cx="2709360" cy="1963800"/>
              </a:xfrm>
              <a:prstGeom prst="rect">
                <a:avLst/>
              </a:prstGeom>
            </p:spPr>
          </p:pic>
        </mc:Fallback>
      </mc:AlternateContent>
    </p:spTree>
    <p:extLst>
      <p:ext uri="{BB962C8B-B14F-4D97-AF65-F5344CB8AC3E}">
        <p14:creationId xmlns:p14="http://schemas.microsoft.com/office/powerpoint/2010/main" val="814575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grpSp>
        <p:nvGrpSpPr>
          <p:cNvPr id="4" name="Group 3">
            <a:extLst>
              <a:ext uri="{FF2B5EF4-FFF2-40B4-BE49-F238E27FC236}">
                <a16:creationId xmlns:a16="http://schemas.microsoft.com/office/drawing/2014/main" id="{7BA88208-C833-49E9-81F0-D70AEAA901B0}"/>
              </a:ext>
            </a:extLst>
          </p:cNvPr>
          <p:cNvGrpSpPr/>
          <p:nvPr/>
        </p:nvGrpSpPr>
        <p:grpSpPr>
          <a:xfrm>
            <a:off x="618308" y="1889758"/>
            <a:ext cx="4180114" cy="1547949"/>
            <a:chOff x="1785257" y="1881051"/>
            <a:chExt cx="4180114" cy="1547949"/>
          </a:xfrm>
        </p:grpSpPr>
        <p:sp>
          <p:nvSpPr>
            <p:cNvPr id="5" name="Rectangle 4">
              <a:extLst>
                <a:ext uri="{FF2B5EF4-FFF2-40B4-BE49-F238E27FC236}">
                  <a16:creationId xmlns:a16="http://schemas.microsoft.com/office/drawing/2014/main" id="{67F13A6D-9DC2-41D5-BE88-C1F2FD5F967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96DAD-F548-40A8-BAB8-69E0EE4B397F}"/>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7" name="Rectangle 6">
              <a:extLst>
                <a:ext uri="{FF2B5EF4-FFF2-40B4-BE49-F238E27FC236}">
                  <a16:creationId xmlns:a16="http://schemas.microsoft.com/office/drawing/2014/main" id="{B1FDC4C4-B8EF-43E3-AF51-218BF45D0330}"/>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8" name="Rectangle 7">
              <a:extLst>
                <a:ext uri="{FF2B5EF4-FFF2-40B4-BE49-F238E27FC236}">
                  <a16:creationId xmlns:a16="http://schemas.microsoft.com/office/drawing/2014/main" id="{E65D1794-E755-4B54-B899-4BC235420463}"/>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9" name="Rectangle 8">
              <a:extLst>
                <a:ext uri="{FF2B5EF4-FFF2-40B4-BE49-F238E27FC236}">
                  <a16:creationId xmlns:a16="http://schemas.microsoft.com/office/drawing/2014/main" id="{6D818350-C2FF-4FF1-BA51-7D3495458D6F}"/>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0" name="TextBox 9">
            <a:extLst>
              <a:ext uri="{FF2B5EF4-FFF2-40B4-BE49-F238E27FC236}">
                <a16:creationId xmlns:a16="http://schemas.microsoft.com/office/drawing/2014/main" id="{B9AA01E4-FECD-4F9C-8969-3ED20B9143FA}"/>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1" name="Group 10">
            <a:extLst>
              <a:ext uri="{FF2B5EF4-FFF2-40B4-BE49-F238E27FC236}">
                <a16:creationId xmlns:a16="http://schemas.microsoft.com/office/drawing/2014/main" id="{B7701BAE-3A95-4128-9CE8-76D350BE3D29}"/>
              </a:ext>
            </a:extLst>
          </p:cNvPr>
          <p:cNvGrpSpPr/>
          <p:nvPr/>
        </p:nvGrpSpPr>
        <p:grpSpPr>
          <a:xfrm>
            <a:off x="7088777" y="4036422"/>
            <a:ext cx="4180114" cy="1547949"/>
            <a:chOff x="1785257" y="1881051"/>
            <a:chExt cx="4180114" cy="1547949"/>
          </a:xfrm>
        </p:grpSpPr>
        <p:sp>
          <p:nvSpPr>
            <p:cNvPr id="12" name="Rectangle 11">
              <a:extLst>
                <a:ext uri="{FF2B5EF4-FFF2-40B4-BE49-F238E27FC236}">
                  <a16:creationId xmlns:a16="http://schemas.microsoft.com/office/drawing/2014/main" id="{101FD187-E60F-4BFC-AFD9-55FC29F0C1E3}"/>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33900A-6FD7-491D-8107-16C292208BE2}"/>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4" name="Rectangle 13">
              <a:extLst>
                <a:ext uri="{FF2B5EF4-FFF2-40B4-BE49-F238E27FC236}">
                  <a16:creationId xmlns:a16="http://schemas.microsoft.com/office/drawing/2014/main" id="{C603574E-492D-4DFF-A8C8-0A8DB4C69025}"/>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5" name="Rectangle 14">
              <a:extLst>
                <a:ext uri="{FF2B5EF4-FFF2-40B4-BE49-F238E27FC236}">
                  <a16:creationId xmlns:a16="http://schemas.microsoft.com/office/drawing/2014/main" id="{039B0937-D5DB-44A6-ACFB-266BF030D50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6" name="Rectangle 15">
              <a:extLst>
                <a:ext uri="{FF2B5EF4-FFF2-40B4-BE49-F238E27FC236}">
                  <a16:creationId xmlns:a16="http://schemas.microsoft.com/office/drawing/2014/main" id="{93B068A9-5B7C-422B-9234-6C60CD636650}"/>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7" name="TextBox 16">
            <a:extLst>
              <a:ext uri="{FF2B5EF4-FFF2-40B4-BE49-F238E27FC236}">
                <a16:creationId xmlns:a16="http://schemas.microsoft.com/office/drawing/2014/main" id="{63183224-FBFF-4367-9487-8DE515619AE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4D215C54-F131-4812-9AC4-37EC5B55931C}"/>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9F371-463E-4D54-93AC-39F2BD9DFBA3}"/>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2AFC35-B1DC-4325-8FC0-46AA0AA4AA74}"/>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04B551-4665-4510-B3CC-F6488FCFC739}"/>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26E325-AE23-41C1-AF36-9903CE1F7970}"/>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73890-EDEA-49DF-87D0-9C47972170F1}"/>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7AC33D-FF50-44D0-AED3-6C3114D31604}"/>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B62324C6-6292-4C8A-9806-3AF2E36F2ABF}"/>
                  </a:ext>
                </a:extLst>
              </p14:cNvPr>
              <p14:cNvContentPartPr/>
              <p14:nvPr/>
            </p14:nvContentPartPr>
            <p14:xfrm>
              <a:off x="8495434" y="1502126"/>
              <a:ext cx="1866600" cy="711720"/>
            </p14:xfrm>
          </p:contentPart>
        </mc:Choice>
        <mc:Fallback xmlns="">
          <p:pic>
            <p:nvPicPr>
              <p:cNvPr id="38" name="Ink 37">
                <a:extLst>
                  <a:ext uri="{FF2B5EF4-FFF2-40B4-BE49-F238E27FC236}">
                    <a16:creationId xmlns:a16="http://schemas.microsoft.com/office/drawing/2014/main" id="{B62324C6-6292-4C8A-9806-3AF2E36F2ABF}"/>
                  </a:ext>
                </a:extLst>
              </p:cNvPr>
              <p:cNvPicPr/>
              <p:nvPr/>
            </p:nvPicPr>
            <p:blipFill>
              <a:blip r:embed="rId7"/>
              <a:stretch>
                <a:fillRect/>
              </a:stretch>
            </p:blipFill>
            <p:spPr>
              <a:xfrm>
                <a:off x="8477434" y="1484126"/>
                <a:ext cx="190224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5B0BCD27-B65A-4EE9-A554-DB3AE8F8E997}"/>
                  </a:ext>
                </a:extLst>
              </p14:cNvPr>
              <p14:cNvContentPartPr/>
              <p14:nvPr/>
            </p14:nvContentPartPr>
            <p14:xfrm>
              <a:off x="545554" y="3892166"/>
              <a:ext cx="1847880" cy="871200"/>
            </p14:xfrm>
          </p:contentPart>
        </mc:Choice>
        <mc:Fallback xmlns="">
          <p:pic>
            <p:nvPicPr>
              <p:cNvPr id="44" name="Ink 43">
                <a:extLst>
                  <a:ext uri="{FF2B5EF4-FFF2-40B4-BE49-F238E27FC236}">
                    <a16:creationId xmlns:a16="http://schemas.microsoft.com/office/drawing/2014/main" id="{5B0BCD27-B65A-4EE9-A554-DB3AE8F8E997}"/>
                  </a:ext>
                </a:extLst>
              </p:cNvPr>
              <p:cNvPicPr/>
              <p:nvPr/>
            </p:nvPicPr>
            <p:blipFill>
              <a:blip r:embed="rId9"/>
              <a:stretch>
                <a:fillRect/>
              </a:stretch>
            </p:blipFill>
            <p:spPr>
              <a:xfrm>
                <a:off x="527554" y="3874526"/>
                <a:ext cx="188352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A7E2531C-6CA0-4B9F-B5B5-7D4DCA1DC2BD}"/>
                  </a:ext>
                </a:extLst>
              </p14:cNvPr>
              <p14:cNvContentPartPr/>
              <p14:nvPr/>
            </p14:nvContentPartPr>
            <p14:xfrm>
              <a:off x="1470394" y="5179526"/>
              <a:ext cx="217800" cy="597600"/>
            </p14:xfrm>
          </p:contentPart>
        </mc:Choice>
        <mc:Fallback xmlns="">
          <p:pic>
            <p:nvPicPr>
              <p:cNvPr id="53" name="Ink 52">
                <a:extLst>
                  <a:ext uri="{FF2B5EF4-FFF2-40B4-BE49-F238E27FC236}">
                    <a16:creationId xmlns:a16="http://schemas.microsoft.com/office/drawing/2014/main" id="{A7E2531C-6CA0-4B9F-B5B5-7D4DCA1DC2BD}"/>
                  </a:ext>
                </a:extLst>
              </p:cNvPr>
              <p:cNvPicPr/>
              <p:nvPr/>
            </p:nvPicPr>
            <p:blipFill>
              <a:blip r:embed="rId11"/>
              <a:stretch>
                <a:fillRect/>
              </a:stretch>
            </p:blipFill>
            <p:spPr>
              <a:xfrm>
                <a:off x="1452754" y="5161526"/>
                <a:ext cx="25344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a:extLst>
                  <a:ext uri="{FF2B5EF4-FFF2-40B4-BE49-F238E27FC236}">
                    <a16:creationId xmlns:a16="http://schemas.microsoft.com/office/drawing/2014/main" id="{DE1E8E4D-7D42-4BA3-8FA7-693F97E3F9D1}"/>
                  </a:ext>
                </a:extLst>
              </p14:cNvPr>
              <p14:cNvContentPartPr/>
              <p14:nvPr/>
            </p14:nvContentPartPr>
            <p14:xfrm>
              <a:off x="1858114" y="4985846"/>
              <a:ext cx="2339640" cy="782640"/>
            </p14:xfrm>
          </p:contentPart>
        </mc:Choice>
        <mc:Fallback xmlns="">
          <p:pic>
            <p:nvPicPr>
              <p:cNvPr id="66" name="Ink 65">
                <a:extLst>
                  <a:ext uri="{FF2B5EF4-FFF2-40B4-BE49-F238E27FC236}">
                    <a16:creationId xmlns:a16="http://schemas.microsoft.com/office/drawing/2014/main" id="{DE1E8E4D-7D42-4BA3-8FA7-693F97E3F9D1}"/>
                  </a:ext>
                </a:extLst>
              </p:cNvPr>
              <p:cNvPicPr/>
              <p:nvPr/>
            </p:nvPicPr>
            <p:blipFill>
              <a:blip r:embed="rId13"/>
              <a:stretch>
                <a:fillRect/>
              </a:stretch>
            </p:blipFill>
            <p:spPr>
              <a:xfrm>
                <a:off x="1840114" y="4968206"/>
                <a:ext cx="237528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a:extLst>
                  <a:ext uri="{FF2B5EF4-FFF2-40B4-BE49-F238E27FC236}">
                    <a16:creationId xmlns:a16="http://schemas.microsoft.com/office/drawing/2014/main" id="{5B76AA85-C4D7-40F4-ADE4-53EAF1FFEDA7}"/>
                  </a:ext>
                </a:extLst>
              </p14:cNvPr>
              <p14:cNvContentPartPr/>
              <p14:nvPr/>
            </p14:nvContentPartPr>
            <p14:xfrm>
              <a:off x="2957914" y="5889806"/>
              <a:ext cx="331560" cy="785160"/>
            </p14:xfrm>
          </p:contentPart>
        </mc:Choice>
        <mc:Fallback xmlns="">
          <p:pic>
            <p:nvPicPr>
              <p:cNvPr id="70" name="Ink 69">
                <a:extLst>
                  <a:ext uri="{FF2B5EF4-FFF2-40B4-BE49-F238E27FC236}">
                    <a16:creationId xmlns:a16="http://schemas.microsoft.com/office/drawing/2014/main" id="{5B76AA85-C4D7-40F4-ADE4-53EAF1FFEDA7}"/>
                  </a:ext>
                </a:extLst>
              </p:cNvPr>
              <p:cNvPicPr/>
              <p:nvPr/>
            </p:nvPicPr>
            <p:blipFill>
              <a:blip r:embed="rId15"/>
              <a:stretch>
                <a:fillRect/>
              </a:stretch>
            </p:blipFill>
            <p:spPr>
              <a:xfrm>
                <a:off x="2939914" y="5872166"/>
                <a:ext cx="367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41CDBD26-3765-4862-893C-C5A725B54398}"/>
                  </a:ext>
                </a:extLst>
              </p14:cNvPr>
              <p14:cNvContentPartPr/>
              <p14:nvPr/>
            </p14:nvContentPartPr>
            <p14:xfrm>
              <a:off x="3082114" y="4103486"/>
              <a:ext cx="376200" cy="399240"/>
            </p14:xfrm>
          </p:contentPart>
        </mc:Choice>
        <mc:Fallback xmlns="">
          <p:pic>
            <p:nvPicPr>
              <p:cNvPr id="26" name="Ink 25">
                <a:extLst>
                  <a:ext uri="{FF2B5EF4-FFF2-40B4-BE49-F238E27FC236}">
                    <a16:creationId xmlns:a16="http://schemas.microsoft.com/office/drawing/2014/main" id="{41CDBD26-3765-4862-893C-C5A725B54398}"/>
                  </a:ext>
                </a:extLst>
              </p:cNvPr>
              <p:cNvPicPr/>
              <p:nvPr/>
            </p:nvPicPr>
            <p:blipFill>
              <a:blip r:embed="rId17"/>
              <a:stretch>
                <a:fillRect/>
              </a:stretch>
            </p:blipFill>
            <p:spPr>
              <a:xfrm>
                <a:off x="3064114" y="4085846"/>
                <a:ext cx="4118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954EAA83-1EF4-418F-BC00-0547E99F7E11}"/>
                  </a:ext>
                </a:extLst>
              </p14:cNvPr>
              <p14:cNvContentPartPr/>
              <p14:nvPr/>
            </p14:nvContentPartPr>
            <p14:xfrm>
              <a:off x="3549754" y="3801086"/>
              <a:ext cx="168480" cy="657000"/>
            </p14:xfrm>
          </p:contentPart>
        </mc:Choice>
        <mc:Fallback xmlns="">
          <p:pic>
            <p:nvPicPr>
              <p:cNvPr id="27" name="Ink 26">
                <a:extLst>
                  <a:ext uri="{FF2B5EF4-FFF2-40B4-BE49-F238E27FC236}">
                    <a16:creationId xmlns:a16="http://schemas.microsoft.com/office/drawing/2014/main" id="{954EAA83-1EF4-418F-BC00-0547E99F7E11}"/>
                  </a:ext>
                </a:extLst>
              </p:cNvPr>
              <p:cNvPicPr/>
              <p:nvPr/>
            </p:nvPicPr>
            <p:blipFill>
              <a:blip r:embed="rId19"/>
              <a:stretch>
                <a:fillRect/>
              </a:stretch>
            </p:blipFill>
            <p:spPr>
              <a:xfrm>
                <a:off x="3532114" y="3783446"/>
                <a:ext cx="20412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423B55C9-D5AE-4629-8DB0-78D80FFA5E7B}"/>
                  </a:ext>
                </a:extLst>
              </p14:cNvPr>
              <p14:cNvContentPartPr/>
              <p14:nvPr/>
            </p14:nvContentPartPr>
            <p14:xfrm>
              <a:off x="3479554" y="4147766"/>
              <a:ext cx="300960" cy="125280"/>
            </p14:xfrm>
          </p:contentPart>
        </mc:Choice>
        <mc:Fallback xmlns="">
          <p:pic>
            <p:nvPicPr>
              <p:cNvPr id="28" name="Ink 27">
                <a:extLst>
                  <a:ext uri="{FF2B5EF4-FFF2-40B4-BE49-F238E27FC236}">
                    <a16:creationId xmlns:a16="http://schemas.microsoft.com/office/drawing/2014/main" id="{423B55C9-D5AE-4629-8DB0-78D80FFA5E7B}"/>
                  </a:ext>
                </a:extLst>
              </p:cNvPr>
              <p:cNvPicPr/>
              <p:nvPr/>
            </p:nvPicPr>
            <p:blipFill>
              <a:blip r:embed="rId21"/>
              <a:stretch>
                <a:fillRect/>
              </a:stretch>
            </p:blipFill>
            <p:spPr>
              <a:xfrm>
                <a:off x="3461914" y="4130126"/>
                <a:ext cx="336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CE8EE84-07A2-470E-B3B0-CF6D947BF782}"/>
                  </a:ext>
                </a:extLst>
              </p14:cNvPr>
              <p14:cNvContentPartPr/>
              <p14:nvPr/>
            </p14:nvContentPartPr>
            <p14:xfrm>
              <a:off x="3852874" y="3902246"/>
              <a:ext cx="135360" cy="486000"/>
            </p14:xfrm>
          </p:contentPart>
        </mc:Choice>
        <mc:Fallback xmlns="">
          <p:pic>
            <p:nvPicPr>
              <p:cNvPr id="29" name="Ink 28">
                <a:extLst>
                  <a:ext uri="{FF2B5EF4-FFF2-40B4-BE49-F238E27FC236}">
                    <a16:creationId xmlns:a16="http://schemas.microsoft.com/office/drawing/2014/main" id="{3CE8EE84-07A2-470E-B3B0-CF6D947BF782}"/>
                  </a:ext>
                </a:extLst>
              </p:cNvPr>
              <p:cNvPicPr/>
              <p:nvPr/>
            </p:nvPicPr>
            <p:blipFill>
              <a:blip r:embed="rId23"/>
              <a:stretch>
                <a:fillRect/>
              </a:stretch>
            </p:blipFill>
            <p:spPr>
              <a:xfrm>
                <a:off x="3835234" y="3884606"/>
                <a:ext cx="1710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1EAF03F5-ECAB-4CBB-8B47-1F999153B7DC}"/>
                  </a:ext>
                </a:extLst>
              </p14:cNvPr>
              <p14:cNvContentPartPr/>
              <p14:nvPr/>
            </p14:nvContentPartPr>
            <p14:xfrm>
              <a:off x="3796354" y="4021046"/>
              <a:ext cx="356400" cy="86040"/>
            </p14:xfrm>
          </p:contentPart>
        </mc:Choice>
        <mc:Fallback xmlns="">
          <p:pic>
            <p:nvPicPr>
              <p:cNvPr id="30" name="Ink 29">
                <a:extLst>
                  <a:ext uri="{FF2B5EF4-FFF2-40B4-BE49-F238E27FC236}">
                    <a16:creationId xmlns:a16="http://schemas.microsoft.com/office/drawing/2014/main" id="{1EAF03F5-ECAB-4CBB-8B47-1F999153B7DC}"/>
                  </a:ext>
                </a:extLst>
              </p:cNvPr>
              <p:cNvPicPr/>
              <p:nvPr/>
            </p:nvPicPr>
            <p:blipFill>
              <a:blip r:embed="rId25"/>
              <a:stretch>
                <a:fillRect/>
              </a:stretch>
            </p:blipFill>
            <p:spPr>
              <a:xfrm>
                <a:off x="3778714" y="4003046"/>
                <a:ext cx="392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33F164F2-BE9B-4B05-8060-FF596E8A7447}"/>
                  </a:ext>
                </a:extLst>
              </p14:cNvPr>
              <p14:cNvContentPartPr/>
              <p14:nvPr/>
            </p14:nvContentPartPr>
            <p14:xfrm>
              <a:off x="4158154" y="4004126"/>
              <a:ext cx="228960" cy="330480"/>
            </p14:xfrm>
          </p:contentPart>
        </mc:Choice>
        <mc:Fallback xmlns="">
          <p:pic>
            <p:nvPicPr>
              <p:cNvPr id="31" name="Ink 30">
                <a:extLst>
                  <a:ext uri="{FF2B5EF4-FFF2-40B4-BE49-F238E27FC236}">
                    <a16:creationId xmlns:a16="http://schemas.microsoft.com/office/drawing/2014/main" id="{33F164F2-BE9B-4B05-8060-FF596E8A7447}"/>
                  </a:ext>
                </a:extLst>
              </p:cNvPr>
              <p:cNvPicPr/>
              <p:nvPr/>
            </p:nvPicPr>
            <p:blipFill>
              <a:blip r:embed="rId27"/>
              <a:stretch>
                <a:fillRect/>
              </a:stretch>
            </p:blipFill>
            <p:spPr>
              <a:xfrm>
                <a:off x="4140154" y="3986126"/>
                <a:ext cx="264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DC55A65E-EE85-4A63-995F-57657EEC0EC7}"/>
                  </a:ext>
                </a:extLst>
              </p14:cNvPr>
              <p14:cNvContentPartPr/>
              <p14:nvPr/>
            </p14:nvContentPartPr>
            <p14:xfrm>
              <a:off x="4535074" y="3842126"/>
              <a:ext cx="165600" cy="382680"/>
            </p14:xfrm>
          </p:contentPart>
        </mc:Choice>
        <mc:Fallback xmlns="">
          <p:pic>
            <p:nvPicPr>
              <p:cNvPr id="34" name="Ink 33">
                <a:extLst>
                  <a:ext uri="{FF2B5EF4-FFF2-40B4-BE49-F238E27FC236}">
                    <a16:creationId xmlns:a16="http://schemas.microsoft.com/office/drawing/2014/main" id="{DC55A65E-EE85-4A63-995F-57657EEC0EC7}"/>
                  </a:ext>
                </a:extLst>
              </p:cNvPr>
              <p:cNvPicPr/>
              <p:nvPr/>
            </p:nvPicPr>
            <p:blipFill>
              <a:blip r:embed="rId29"/>
              <a:stretch>
                <a:fillRect/>
              </a:stretch>
            </p:blipFill>
            <p:spPr>
              <a:xfrm>
                <a:off x="4517434" y="3824126"/>
                <a:ext cx="20124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51BB6B51-8E01-4A5D-A8DB-EC761195F7B3}"/>
                  </a:ext>
                </a:extLst>
              </p14:cNvPr>
              <p14:cNvContentPartPr/>
              <p14:nvPr/>
            </p14:nvContentPartPr>
            <p14:xfrm>
              <a:off x="9728434" y="1323566"/>
              <a:ext cx="901440" cy="1080720"/>
            </p14:xfrm>
          </p:contentPart>
        </mc:Choice>
        <mc:Fallback xmlns="">
          <p:pic>
            <p:nvPicPr>
              <p:cNvPr id="32" name="Ink 31">
                <a:extLst>
                  <a:ext uri="{FF2B5EF4-FFF2-40B4-BE49-F238E27FC236}">
                    <a16:creationId xmlns:a16="http://schemas.microsoft.com/office/drawing/2014/main" id="{51BB6B51-8E01-4A5D-A8DB-EC761195F7B3}"/>
                  </a:ext>
                </a:extLst>
              </p:cNvPr>
              <p:cNvPicPr/>
              <p:nvPr/>
            </p:nvPicPr>
            <p:blipFill>
              <a:blip r:embed="rId31"/>
              <a:stretch>
                <a:fillRect/>
              </a:stretch>
            </p:blipFill>
            <p:spPr>
              <a:xfrm>
                <a:off x="9710794" y="1305566"/>
                <a:ext cx="9370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0" name="Ink 79">
                <a:extLst>
                  <a:ext uri="{FF2B5EF4-FFF2-40B4-BE49-F238E27FC236}">
                    <a16:creationId xmlns:a16="http://schemas.microsoft.com/office/drawing/2014/main" id="{2FD170A6-E50F-4505-9B1C-5D597C192B33}"/>
                  </a:ext>
                </a:extLst>
              </p14:cNvPr>
              <p14:cNvContentPartPr/>
              <p14:nvPr/>
            </p14:nvContentPartPr>
            <p14:xfrm>
              <a:off x="10641034" y="6327206"/>
              <a:ext cx="523440" cy="232200"/>
            </p14:xfrm>
          </p:contentPart>
        </mc:Choice>
        <mc:Fallback xmlns="">
          <p:pic>
            <p:nvPicPr>
              <p:cNvPr id="80" name="Ink 79">
                <a:extLst>
                  <a:ext uri="{FF2B5EF4-FFF2-40B4-BE49-F238E27FC236}">
                    <a16:creationId xmlns:a16="http://schemas.microsoft.com/office/drawing/2014/main" id="{2FD170A6-E50F-4505-9B1C-5D597C192B33}"/>
                  </a:ext>
                </a:extLst>
              </p:cNvPr>
              <p:cNvPicPr/>
              <p:nvPr/>
            </p:nvPicPr>
            <p:blipFill>
              <a:blip r:embed="rId35"/>
              <a:stretch>
                <a:fillRect/>
              </a:stretch>
            </p:blipFill>
            <p:spPr>
              <a:xfrm>
                <a:off x="10623046" y="6309566"/>
                <a:ext cx="559056"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78D2503B-B923-41CC-BEAC-E3B39F5C2840}"/>
                  </a:ext>
                </a:extLst>
              </p14:cNvPr>
              <p14:cNvContentPartPr/>
              <p14:nvPr/>
            </p14:nvContentPartPr>
            <p14:xfrm>
              <a:off x="2100754" y="1691846"/>
              <a:ext cx="2472480" cy="1782720"/>
            </p14:xfrm>
          </p:contentPart>
        </mc:Choice>
        <mc:Fallback xmlns="">
          <p:pic>
            <p:nvPicPr>
              <p:cNvPr id="42" name="Ink 41">
                <a:extLst>
                  <a:ext uri="{FF2B5EF4-FFF2-40B4-BE49-F238E27FC236}">
                    <a16:creationId xmlns:a16="http://schemas.microsoft.com/office/drawing/2014/main" id="{78D2503B-B923-41CC-BEAC-E3B39F5C2840}"/>
                  </a:ext>
                </a:extLst>
              </p:cNvPr>
              <p:cNvPicPr/>
              <p:nvPr/>
            </p:nvPicPr>
            <p:blipFill>
              <a:blip r:embed="rId37"/>
              <a:stretch>
                <a:fillRect/>
              </a:stretch>
            </p:blipFill>
            <p:spPr>
              <a:xfrm>
                <a:off x="2082754" y="1674206"/>
                <a:ext cx="250812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BB0E8B6-F045-48FE-BB4B-39BEC10B4F5D}"/>
                  </a:ext>
                </a:extLst>
              </p14:cNvPr>
              <p14:cNvContentPartPr/>
              <p14:nvPr/>
            </p14:nvContentPartPr>
            <p14:xfrm>
              <a:off x="8573914" y="3763646"/>
              <a:ext cx="2673720" cy="1928160"/>
            </p14:xfrm>
          </p:contentPart>
        </mc:Choice>
        <mc:Fallback xmlns="">
          <p:pic>
            <p:nvPicPr>
              <p:cNvPr id="43" name="Ink 42">
                <a:extLst>
                  <a:ext uri="{FF2B5EF4-FFF2-40B4-BE49-F238E27FC236}">
                    <a16:creationId xmlns:a16="http://schemas.microsoft.com/office/drawing/2014/main" id="{6BB0E8B6-F045-48FE-BB4B-39BEC10B4F5D}"/>
                  </a:ext>
                </a:extLst>
              </p:cNvPr>
              <p:cNvPicPr/>
              <p:nvPr/>
            </p:nvPicPr>
            <p:blipFill>
              <a:blip r:embed="rId39"/>
              <a:stretch>
                <a:fillRect/>
              </a:stretch>
            </p:blipFill>
            <p:spPr>
              <a:xfrm>
                <a:off x="8556274" y="3745646"/>
                <a:ext cx="270936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8F261EBB-AF43-48B5-9D0A-8D82698F50BB}"/>
                  </a:ext>
                </a:extLst>
              </p14:cNvPr>
              <p14:cNvContentPartPr/>
              <p14:nvPr/>
            </p14:nvContentPartPr>
            <p14:xfrm>
              <a:off x="9207874" y="2746286"/>
              <a:ext cx="2022840" cy="1184040"/>
            </p14:xfrm>
          </p:contentPart>
        </mc:Choice>
        <mc:Fallback xmlns="">
          <p:pic>
            <p:nvPicPr>
              <p:cNvPr id="50" name="Ink 49">
                <a:extLst>
                  <a:ext uri="{FF2B5EF4-FFF2-40B4-BE49-F238E27FC236}">
                    <a16:creationId xmlns:a16="http://schemas.microsoft.com/office/drawing/2014/main" id="{8F261EBB-AF43-48B5-9D0A-8D82698F50BB}"/>
                  </a:ext>
                </a:extLst>
              </p:cNvPr>
              <p:cNvPicPr/>
              <p:nvPr/>
            </p:nvPicPr>
            <p:blipFill>
              <a:blip r:embed="rId33"/>
              <a:stretch>
                <a:fillRect/>
              </a:stretch>
            </p:blipFill>
            <p:spPr>
              <a:xfrm>
                <a:off x="9190237" y="2728646"/>
                <a:ext cx="2058474" cy="1219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66AAB74C-28F9-4051-A0C5-74B9154AA5EE}"/>
                  </a:ext>
                </a:extLst>
              </p14:cNvPr>
              <p14:cNvContentPartPr/>
              <p14:nvPr/>
            </p14:nvContentPartPr>
            <p14:xfrm>
              <a:off x="8959474" y="5653286"/>
              <a:ext cx="2546280" cy="952920"/>
            </p14:xfrm>
          </p:contentPart>
        </mc:Choice>
        <mc:Fallback xmlns="">
          <p:pic>
            <p:nvPicPr>
              <p:cNvPr id="83" name="Ink 82">
                <a:extLst>
                  <a:ext uri="{FF2B5EF4-FFF2-40B4-BE49-F238E27FC236}">
                    <a16:creationId xmlns:a16="http://schemas.microsoft.com/office/drawing/2014/main" id="{66AAB74C-28F9-4051-A0C5-74B9154AA5EE}"/>
                  </a:ext>
                </a:extLst>
              </p:cNvPr>
              <p:cNvPicPr/>
              <p:nvPr/>
            </p:nvPicPr>
            <p:blipFill>
              <a:blip r:embed="rId42"/>
              <a:stretch>
                <a:fillRect/>
              </a:stretch>
            </p:blipFill>
            <p:spPr>
              <a:xfrm>
                <a:off x="8941474" y="5635646"/>
                <a:ext cx="2581920" cy="988560"/>
              </a:xfrm>
              <a:prstGeom prst="rect">
                <a:avLst/>
              </a:prstGeom>
            </p:spPr>
          </p:pic>
        </mc:Fallback>
      </mc:AlternateContent>
    </p:spTree>
    <p:extLst>
      <p:ext uri="{BB962C8B-B14F-4D97-AF65-F5344CB8AC3E}">
        <p14:creationId xmlns:p14="http://schemas.microsoft.com/office/powerpoint/2010/main" val="1673149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1442162" y="235132"/>
            <a:ext cx="9307676"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Strong</a:t>
            </a:r>
            <a:r>
              <a:rPr lang="en-US" sz="2400" dirty="0">
                <a:solidFill>
                  <a:srgbClr val="FFFF00"/>
                </a:solidFill>
              </a:rPr>
              <a:t> </a:t>
            </a:r>
            <a:r>
              <a:rPr lang="en-US" sz="2000" dirty="0">
                <a:solidFill>
                  <a:srgbClr val="FFFF00"/>
                </a:solidFill>
              </a:rPr>
              <a:t>– Bounded Staleness – Session – Consistent Prefix – Eventual Consistency</a:t>
            </a:r>
          </a:p>
        </p:txBody>
      </p:sp>
      <p:sp>
        <p:nvSpPr>
          <p:cNvPr id="26" name="Rectangle: Rounded Corners 25">
            <a:extLst>
              <a:ext uri="{FF2B5EF4-FFF2-40B4-BE49-F238E27FC236}">
                <a16:creationId xmlns:a16="http://schemas.microsoft.com/office/drawing/2014/main" id="{B6BD6A30-D8D2-4DF2-B79F-473E5036770C}"/>
              </a:ext>
            </a:extLst>
          </p:cNvPr>
          <p:cNvSpPr/>
          <p:nvPr/>
        </p:nvSpPr>
        <p:spPr>
          <a:xfrm>
            <a:off x="738466" y="180948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32" name="Group 31">
            <a:extLst>
              <a:ext uri="{FF2B5EF4-FFF2-40B4-BE49-F238E27FC236}">
                <a16:creationId xmlns:a16="http://schemas.microsoft.com/office/drawing/2014/main" id="{BCDE818D-C84D-42F7-921A-9E46AE06AF6E}"/>
              </a:ext>
            </a:extLst>
          </p:cNvPr>
          <p:cNvGrpSpPr/>
          <p:nvPr/>
        </p:nvGrpSpPr>
        <p:grpSpPr>
          <a:xfrm>
            <a:off x="3705994" y="1736486"/>
            <a:ext cx="1462680" cy="499680"/>
            <a:chOff x="3705994" y="1736486"/>
            <a:chExt cx="1462680" cy="4996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DA93D7D-DBE6-4A1F-8794-8E67769DDAF5}"/>
                    </a:ext>
                  </a:extLst>
                </p14:cNvPr>
                <p14:cNvContentPartPr/>
                <p14:nvPr/>
              </p14:nvContentPartPr>
              <p14:xfrm>
                <a:off x="3705994" y="1913246"/>
                <a:ext cx="333000" cy="256680"/>
              </p14:xfrm>
            </p:contentPart>
          </mc:Choice>
          <mc:Fallback xmlns="">
            <p:pic>
              <p:nvPicPr>
                <p:cNvPr id="2" name="Ink 1">
                  <a:extLst>
                    <a:ext uri="{FF2B5EF4-FFF2-40B4-BE49-F238E27FC236}">
                      <a16:creationId xmlns:a16="http://schemas.microsoft.com/office/drawing/2014/main" id="{FDA93D7D-DBE6-4A1F-8794-8E67769DDAF5}"/>
                    </a:ext>
                  </a:extLst>
                </p:cNvPr>
                <p:cNvPicPr/>
                <p:nvPr/>
              </p:nvPicPr>
              <p:blipFill>
                <a:blip r:embed="rId4"/>
                <a:stretch>
                  <a:fillRect/>
                </a:stretch>
              </p:blipFill>
              <p:spPr>
                <a:xfrm>
                  <a:off x="3670354" y="1877246"/>
                  <a:ext cx="4046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227D1996-D206-4421-AC04-524CFE5D7B92}"/>
                    </a:ext>
                  </a:extLst>
                </p14:cNvPr>
                <p14:cNvContentPartPr/>
                <p14:nvPr/>
              </p14:nvContentPartPr>
              <p14:xfrm>
                <a:off x="4182274" y="1918286"/>
                <a:ext cx="176400" cy="267120"/>
              </p14:xfrm>
            </p:contentPart>
          </mc:Choice>
          <mc:Fallback xmlns="">
            <p:pic>
              <p:nvPicPr>
                <p:cNvPr id="18" name="Ink 17">
                  <a:extLst>
                    <a:ext uri="{FF2B5EF4-FFF2-40B4-BE49-F238E27FC236}">
                      <a16:creationId xmlns:a16="http://schemas.microsoft.com/office/drawing/2014/main" id="{227D1996-D206-4421-AC04-524CFE5D7B92}"/>
                    </a:ext>
                  </a:extLst>
                </p:cNvPr>
                <p:cNvPicPr/>
                <p:nvPr/>
              </p:nvPicPr>
              <p:blipFill>
                <a:blip r:embed="rId6"/>
                <a:stretch>
                  <a:fillRect/>
                </a:stretch>
              </p:blipFill>
              <p:spPr>
                <a:xfrm>
                  <a:off x="4146634" y="1882286"/>
                  <a:ext cx="2480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0EA14730-FC9E-4CA3-BC24-BD82B56D56FD}"/>
                    </a:ext>
                  </a:extLst>
                </p14:cNvPr>
                <p14:cNvContentPartPr/>
                <p14:nvPr/>
              </p14:nvContentPartPr>
              <p14:xfrm>
                <a:off x="4562434" y="1750526"/>
                <a:ext cx="11520" cy="48240"/>
              </p14:xfrm>
            </p:contentPart>
          </mc:Choice>
          <mc:Fallback xmlns="">
            <p:pic>
              <p:nvPicPr>
                <p:cNvPr id="27" name="Ink 26">
                  <a:extLst>
                    <a:ext uri="{FF2B5EF4-FFF2-40B4-BE49-F238E27FC236}">
                      <a16:creationId xmlns:a16="http://schemas.microsoft.com/office/drawing/2014/main" id="{0EA14730-FC9E-4CA3-BC24-BD82B56D56FD}"/>
                    </a:ext>
                  </a:extLst>
                </p:cNvPr>
                <p:cNvPicPr/>
                <p:nvPr/>
              </p:nvPicPr>
              <p:blipFill>
                <a:blip r:embed="rId8"/>
                <a:stretch>
                  <a:fillRect/>
                </a:stretch>
              </p:blipFill>
              <p:spPr>
                <a:xfrm>
                  <a:off x="4526434" y="1714886"/>
                  <a:ext cx="83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5958E5E6-C71C-4765-9F9E-6C60DD012122}"/>
                    </a:ext>
                  </a:extLst>
                </p14:cNvPr>
                <p14:cNvContentPartPr/>
                <p14:nvPr/>
              </p14:nvContentPartPr>
              <p14:xfrm>
                <a:off x="4518514" y="1983806"/>
                <a:ext cx="30960" cy="252360"/>
              </p14:xfrm>
            </p:contentPart>
          </mc:Choice>
          <mc:Fallback xmlns="">
            <p:pic>
              <p:nvPicPr>
                <p:cNvPr id="28" name="Ink 27">
                  <a:extLst>
                    <a:ext uri="{FF2B5EF4-FFF2-40B4-BE49-F238E27FC236}">
                      <a16:creationId xmlns:a16="http://schemas.microsoft.com/office/drawing/2014/main" id="{5958E5E6-C71C-4765-9F9E-6C60DD012122}"/>
                    </a:ext>
                  </a:extLst>
                </p:cNvPr>
                <p:cNvPicPr/>
                <p:nvPr/>
              </p:nvPicPr>
              <p:blipFill>
                <a:blip r:embed="rId10"/>
                <a:stretch>
                  <a:fillRect/>
                </a:stretch>
              </p:blipFill>
              <p:spPr>
                <a:xfrm>
                  <a:off x="4482874" y="1947806"/>
                  <a:ext cx="1026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5F544E55-3B6D-4743-951A-65FE9523D228}"/>
                    </a:ext>
                  </a:extLst>
                </p14:cNvPr>
                <p14:cNvContentPartPr/>
                <p14:nvPr/>
              </p14:nvContentPartPr>
              <p14:xfrm>
                <a:off x="4769434" y="1736486"/>
                <a:ext cx="47520" cy="408600"/>
              </p14:xfrm>
            </p:contentPart>
          </mc:Choice>
          <mc:Fallback xmlns="">
            <p:pic>
              <p:nvPicPr>
                <p:cNvPr id="29" name="Ink 28">
                  <a:extLst>
                    <a:ext uri="{FF2B5EF4-FFF2-40B4-BE49-F238E27FC236}">
                      <a16:creationId xmlns:a16="http://schemas.microsoft.com/office/drawing/2014/main" id="{5F544E55-3B6D-4743-951A-65FE9523D228}"/>
                    </a:ext>
                  </a:extLst>
                </p:cNvPr>
                <p:cNvPicPr/>
                <p:nvPr/>
              </p:nvPicPr>
              <p:blipFill>
                <a:blip r:embed="rId12"/>
                <a:stretch>
                  <a:fillRect/>
                </a:stretch>
              </p:blipFill>
              <p:spPr>
                <a:xfrm>
                  <a:off x="4733434" y="1700846"/>
                  <a:ext cx="1191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309243C5-79E2-427D-8E98-4707FF0528A5}"/>
                    </a:ext>
                  </a:extLst>
                </p14:cNvPr>
                <p14:cNvContentPartPr/>
                <p14:nvPr/>
              </p14:nvContentPartPr>
              <p14:xfrm>
                <a:off x="4657114" y="1889126"/>
                <a:ext cx="214560" cy="17640"/>
              </p14:xfrm>
            </p:contentPart>
          </mc:Choice>
          <mc:Fallback xmlns="">
            <p:pic>
              <p:nvPicPr>
                <p:cNvPr id="30" name="Ink 29">
                  <a:extLst>
                    <a:ext uri="{FF2B5EF4-FFF2-40B4-BE49-F238E27FC236}">
                      <a16:creationId xmlns:a16="http://schemas.microsoft.com/office/drawing/2014/main" id="{309243C5-79E2-427D-8E98-4707FF0528A5}"/>
                    </a:ext>
                  </a:extLst>
                </p:cNvPr>
                <p:cNvPicPr/>
                <p:nvPr/>
              </p:nvPicPr>
              <p:blipFill>
                <a:blip r:embed="rId14"/>
                <a:stretch>
                  <a:fillRect/>
                </a:stretch>
              </p:blipFill>
              <p:spPr>
                <a:xfrm>
                  <a:off x="4621474" y="1853486"/>
                  <a:ext cx="286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4882FABE-C804-467B-9F25-652B7D4901C9}"/>
                    </a:ext>
                  </a:extLst>
                </p14:cNvPr>
                <p14:cNvContentPartPr/>
                <p14:nvPr/>
              </p14:nvContentPartPr>
              <p14:xfrm>
                <a:off x="4860154" y="1942406"/>
                <a:ext cx="308520" cy="269640"/>
              </p14:xfrm>
            </p:contentPart>
          </mc:Choice>
          <mc:Fallback xmlns="">
            <p:pic>
              <p:nvPicPr>
                <p:cNvPr id="31" name="Ink 30">
                  <a:extLst>
                    <a:ext uri="{FF2B5EF4-FFF2-40B4-BE49-F238E27FC236}">
                      <a16:creationId xmlns:a16="http://schemas.microsoft.com/office/drawing/2014/main" id="{4882FABE-C804-467B-9F25-652B7D4901C9}"/>
                    </a:ext>
                  </a:extLst>
                </p:cNvPr>
                <p:cNvPicPr/>
                <p:nvPr/>
              </p:nvPicPr>
              <p:blipFill>
                <a:blip r:embed="rId16"/>
                <a:stretch>
                  <a:fillRect/>
                </a:stretch>
              </p:blipFill>
              <p:spPr>
                <a:xfrm>
                  <a:off x="4824154" y="1906766"/>
                  <a:ext cx="380160" cy="341280"/>
                </a:xfrm>
                <a:prstGeom prst="rect">
                  <a:avLst/>
                </a:prstGeom>
              </p:spPr>
            </p:pic>
          </mc:Fallback>
        </mc:AlternateContent>
      </p:grpSp>
      <p:grpSp>
        <p:nvGrpSpPr>
          <p:cNvPr id="35" name="Group 34">
            <a:extLst>
              <a:ext uri="{FF2B5EF4-FFF2-40B4-BE49-F238E27FC236}">
                <a16:creationId xmlns:a16="http://schemas.microsoft.com/office/drawing/2014/main" id="{FA613999-413D-40AF-BA32-CCF425295E3A}"/>
              </a:ext>
            </a:extLst>
          </p:cNvPr>
          <p:cNvGrpSpPr/>
          <p:nvPr/>
        </p:nvGrpSpPr>
        <p:grpSpPr>
          <a:xfrm>
            <a:off x="3756034" y="2398886"/>
            <a:ext cx="1304280" cy="283320"/>
            <a:chOff x="3756034" y="2398886"/>
            <a:chExt cx="1304280" cy="283320"/>
          </a:xfrm>
        </p:grpSpPr>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87CD467C-CD73-4D9E-9D60-40F95C05EFC4}"/>
                    </a:ext>
                  </a:extLst>
                </p14:cNvPr>
                <p14:cNvContentPartPr/>
                <p14:nvPr/>
              </p14:nvContentPartPr>
              <p14:xfrm>
                <a:off x="3756034" y="2471966"/>
                <a:ext cx="1238400" cy="59040"/>
              </p14:xfrm>
            </p:contentPart>
          </mc:Choice>
          <mc:Fallback xmlns="">
            <p:pic>
              <p:nvPicPr>
                <p:cNvPr id="33" name="Ink 32">
                  <a:extLst>
                    <a:ext uri="{FF2B5EF4-FFF2-40B4-BE49-F238E27FC236}">
                      <a16:creationId xmlns:a16="http://schemas.microsoft.com/office/drawing/2014/main" id="{87CD467C-CD73-4D9E-9D60-40F95C05EFC4}"/>
                    </a:ext>
                  </a:extLst>
                </p:cNvPr>
                <p:cNvPicPr/>
                <p:nvPr/>
              </p:nvPicPr>
              <p:blipFill>
                <a:blip r:embed="rId18"/>
                <a:stretch>
                  <a:fillRect/>
                </a:stretch>
              </p:blipFill>
              <p:spPr>
                <a:xfrm>
                  <a:off x="3720034" y="2435966"/>
                  <a:ext cx="1310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B5EF088F-41C2-42E2-A661-8A20738DA462}"/>
                    </a:ext>
                  </a:extLst>
                </p14:cNvPr>
                <p14:cNvContentPartPr/>
                <p14:nvPr/>
              </p14:nvContentPartPr>
              <p14:xfrm>
                <a:off x="4892914" y="2398886"/>
                <a:ext cx="167400" cy="283320"/>
              </p14:xfrm>
            </p:contentPart>
          </mc:Choice>
          <mc:Fallback xmlns="">
            <p:pic>
              <p:nvPicPr>
                <p:cNvPr id="34" name="Ink 33">
                  <a:extLst>
                    <a:ext uri="{FF2B5EF4-FFF2-40B4-BE49-F238E27FC236}">
                      <a16:creationId xmlns:a16="http://schemas.microsoft.com/office/drawing/2014/main" id="{B5EF088F-41C2-42E2-A661-8A20738DA462}"/>
                    </a:ext>
                  </a:extLst>
                </p:cNvPr>
                <p:cNvPicPr/>
                <p:nvPr/>
              </p:nvPicPr>
              <p:blipFill>
                <a:blip r:embed="rId20"/>
                <a:stretch>
                  <a:fillRect/>
                </a:stretch>
              </p:blipFill>
              <p:spPr>
                <a:xfrm>
                  <a:off x="4857274" y="2362886"/>
                  <a:ext cx="239040" cy="354960"/>
                </a:xfrm>
                <a:prstGeom prst="rect">
                  <a:avLst/>
                </a:prstGeom>
              </p:spPr>
            </p:pic>
          </mc:Fallback>
        </mc:AlternateContent>
      </p:grpSp>
      <p:grpSp>
        <p:nvGrpSpPr>
          <p:cNvPr id="64" name="Group 63">
            <a:extLst>
              <a:ext uri="{FF2B5EF4-FFF2-40B4-BE49-F238E27FC236}">
                <a16:creationId xmlns:a16="http://schemas.microsoft.com/office/drawing/2014/main" id="{971B4978-15B3-4AA7-9CB1-3AB70415C942}"/>
              </a:ext>
            </a:extLst>
          </p:cNvPr>
          <p:cNvGrpSpPr/>
          <p:nvPr/>
        </p:nvGrpSpPr>
        <p:grpSpPr>
          <a:xfrm>
            <a:off x="3843874" y="2750966"/>
            <a:ext cx="1553400" cy="1004400"/>
            <a:chOff x="3843874" y="2750966"/>
            <a:chExt cx="1553400" cy="1004400"/>
          </a:xfrm>
        </p:grpSpPr>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E75BD8AE-E3FF-4255-9BF5-E77AAD7CB542}"/>
                    </a:ext>
                  </a:extLst>
                </p14:cNvPr>
                <p14:cNvContentPartPr/>
                <p14:nvPr/>
              </p14:nvContentPartPr>
              <p14:xfrm>
                <a:off x="3874474" y="3096566"/>
                <a:ext cx="14040" cy="298440"/>
              </p14:xfrm>
            </p:contentPart>
          </mc:Choice>
          <mc:Fallback xmlns="">
            <p:pic>
              <p:nvPicPr>
                <p:cNvPr id="55" name="Ink 54">
                  <a:extLst>
                    <a:ext uri="{FF2B5EF4-FFF2-40B4-BE49-F238E27FC236}">
                      <a16:creationId xmlns:a16="http://schemas.microsoft.com/office/drawing/2014/main" id="{E75BD8AE-E3FF-4255-9BF5-E77AAD7CB542}"/>
                    </a:ext>
                  </a:extLst>
                </p:cNvPr>
                <p:cNvPicPr/>
                <p:nvPr/>
              </p:nvPicPr>
              <p:blipFill>
                <a:blip r:embed="rId22"/>
                <a:stretch>
                  <a:fillRect/>
                </a:stretch>
              </p:blipFill>
              <p:spPr>
                <a:xfrm>
                  <a:off x="3838474" y="3060566"/>
                  <a:ext cx="856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Ink 55">
                  <a:extLst>
                    <a:ext uri="{FF2B5EF4-FFF2-40B4-BE49-F238E27FC236}">
                      <a16:creationId xmlns:a16="http://schemas.microsoft.com/office/drawing/2014/main" id="{780654E9-D6E3-446C-BAA4-3450CA82455F}"/>
                    </a:ext>
                  </a:extLst>
                </p14:cNvPr>
                <p14:cNvContentPartPr/>
                <p14:nvPr/>
              </p14:nvContentPartPr>
              <p14:xfrm>
                <a:off x="3843874" y="3014126"/>
                <a:ext cx="144360" cy="335520"/>
              </p14:xfrm>
            </p:contentPart>
          </mc:Choice>
          <mc:Fallback xmlns="">
            <p:pic>
              <p:nvPicPr>
                <p:cNvPr id="56" name="Ink 55">
                  <a:extLst>
                    <a:ext uri="{FF2B5EF4-FFF2-40B4-BE49-F238E27FC236}">
                      <a16:creationId xmlns:a16="http://schemas.microsoft.com/office/drawing/2014/main" id="{780654E9-D6E3-446C-BAA4-3450CA82455F}"/>
                    </a:ext>
                  </a:extLst>
                </p:cNvPr>
                <p:cNvPicPr/>
                <p:nvPr/>
              </p:nvPicPr>
              <p:blipFill>
                <a:blip r:embed="rId24"/>
                <a:stretch>
                  <a:fillRect/>
                </a:stretch>
              </p:blipFill>
              <p:spPr>
                <a:xfrm>
                  <a:off x="3808234" y="2978126"/>
                  <a:ext cx="2160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 name="Ink 56">
                  <a:extLst>
                    <a:ext uri="{FF2B5EF4-FFF2-40B4-BE49-F238E27FC236}">
                      <a16:creationId xmlns:a16="http://schemas.microsoft.com/office/drawing/2014/main" id="{746F909A-A9B8-42CB-9A72-CFEA02CFCF9A}"/>
                    </a:ext>
                  </a:extLst>
                </p14:cNvPr>
                <p14:cNvContentPartPr/>
                <p14:nvPr/>
              </p14:nvContentPartPr>
              <p14:xfrm>
                <a:off x="4054834" y="3150206"/>
                <a:ext cx="190440" cy="155160"/>
              </p14:xfrm>
            </p:contentPart>
          </mc:Choice>
          <mc:Fallback xmlns="">
            <p:pic>
              <p:nvPicPr>
                <p:cNvPr id="57" name="Ink 56">
                  <a:extLst>
                    <a:ext uri="{FF2B5EF4-FFF2-40B4-BE49-F238E27FC236}">
                      <a16:creationId xmlns:a16="http://schemas.microsoft.com/office/drawing/2014/main" id="{746F909A-A9B8-42CB-9A72-CFEA02CFCF9A}"/>
                    </a:ext>
                  </a:extLst>
                </p:cNvPr>
                <p:cNvPicPr/>
                <p:nvPr/>
              </p:nvPicPr>
              <p:blipFill>
                <a:blip r:embed="rId26"/>
                <a:stretch>
                  <a:fillRect/>
                </a:stretch>
              </p:blipFill>
              <p:spPr>
                <a:xfrm>
                  <a:off x="4019194" y="3114566"/>
                  <a:ext cx="262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Ink 58">
                  <a:extLst>
                    <a:ext uri="{FF2B5EF4-FFF2-40B4-BE49-F238E27FC236}">
                      <a16:creationId xmlns:a16="http://schemas.microsoft.com/office/drawing/2014/main" id="{4BD4081D-F50C-4ED4-A39E-E5E2C5E61793}"/>
                    </a:ext>
                  </a:extLst>
                </p14:cNvPr>
                <p14:cNvContentPartPr/>
                <p14:nvPr/>
              </p14:nvContentPartPr>
              <p14:xfrm>
                <a:off x="4283434" y="3106286"/>
                <a:ext cx="196560" cy="149040"/>
              </p14:xfrm>
            </p:contentPart>
          </mc:Choice>
          <mc:Fallback xmlns="">
            <p:pic>
              <p:nvPicPr>
                <p:cNvPr id="59" name="Ink 58">
                  <a:extLst>
                    <a:ext uri="{FF2B5EF4-FFF2-40B4-BE49-F238E27FC236}">
                      <a16:creationId xmlns:a16="http://schemas.microsoft.com/office/drawing/2014/main" id="{4BD4081D-F50C-4ED4-A39E-E5E2C5E61793}"/>
                    </a:ext>
                  </a:extLst>
                </p:cNvPr>
                <p:cNvPicPr/>
                <p:nvPr/>
              </p:nvPicPr>
              <p:blipFill>
                <a:blip r:embed="rId28"/>
                <a:stretch>
                  <a:fillRect/>
                </a:stretch>
              </p:blipFill>
              <p:spPr>
                <a:xfrm>
                  <a:off x="4247794" y="3070646"/>
                  <a:ext cx="268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k 59">
                  <a:extLst>
                    <a:ext uri="{FF2B5EF4-FFF2-40B4-BE49-F238E27FC236}">
                      <a16:creationId xmlns:a16="http://schemas.microsoft.com/office/drawing/2014/main" id="{45AA9E27-627A-4E26-B196-6C633FFCABD5}"/>
                    </a:ext>
                  </a:extLst>
                </p14:cNvPr>
                <p14:cNvContentPartPr/>
                <p14:nvPr/>
              </p14:nvContentPartPr>
              <p14:xfrm>
                <a:off x="4476394" y="2750966"/>
                <a:ext cx="267840" cy="476280"/>
              </p14:xfrm>
            </p:contentPart>
          </mc:Choice>
          <mc:Fallback xmlns="">
            <p:pic>
              <p:nvPicPr>
                <p:cNvPr id="60" name="Ink 59">
                  <a:extLst>
                    <a:ext uri="{FF2B5EF4-FFF2-40B4-BE49-F238E27FC236}">
                      <a16:creationId xmlns:a16="http://schemas.microsoft.com/office/drawing/2014/main" id="{45AA9E27-627A-4E26-B196-6C633FFCABD5}"/>
                    </a:ext>
                  </a:extLst>
                </p:cNvPr>
                <p:cNvPicPr/>
                <p:nvPr/>
              </p:nvPicPr>
              <p:blipFill>
                <a:blip r:embed="rId30"/>
                <a:stretch>
                  <a:fillRect/>
                </a:stretch>
              </p:blipFill>
              <p:spPr>
                <a:xfrm>
                  <a:off x="4440394" y="2715326"/>
                  <a:ext cx="33948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1" name="Ink 60">
                  <a:extLst>
                    <a:ext uri="{FF2B5EF4-FFF2-40B4-BE49-F238E27FC236}">
                      <a16:creationId xmlns:a16="http://schemas.microsoft.com/office/drawing/2014/main" id="{79BA74EF-4EC9-4072-A380-178C58290BEE}"/>
                    </a:ext>
                  </a:extLst>
                </p14:cNvPr>
                <p14:cNvContentPartPr/>
                <p14:nvPr/>
              </p14:nvContentPartPr>
              <p14:xfrm>
                <a:off x="4067434" y="2996486"/>
                <a:ext cx="1329840" cy="747000"/>
              </p14:xfrm>
            </p:contentPart>
          </mc:Choice>
          <mc:Fallback xmlns="">
            <p:pic>
              <p:nvPicPr>
                <p:cNvPr id="61" name="Ink 60">
                  <a:extLst>
                    <a:ext uri="{FF2B5EF4-FFF2-40B4-BE49-F238E27FC236}">
                      <a16:creationId xmlns:a16="http://schemas.microsoft.com/office/drawing/2014/main" id="{79BA74EF-4EC9-4072-A380-178C58290BEE}"/>
                    </a:ext>
                  </a:extLst>
                </p:cNvPr>
                <p:cNvPicPr/>
                <p:nvPr/>
              </p:nvPicPr>
              <p:blipFill>
                <a:blip r:embed="rId32"/>
                <a:stretch>
                  <a:fillRect/>
                </a:stretch>
              </p:blipFill>
              <p:spPr>
                <a:xfrm>
                  <a:off x="4031434" y="2960846"/>
                  <a:ext cx="140148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3" name="Ink 62">
                  <a:extLst>
                    <a:ext uri="{FF2B5EF4-FFF2-40B4-BE49-F238E27FC236}">
                      <a16:creationId xmlns:a16="http://schemas.microsoft.com/office/drawing/2014/main" id="{E4E233D3-47EE-4ADD-A9DC-548A895BBE3A}"/>
                    </a:ext>
                  </a:extLst>
                </p14:cNvPr>
                <p14:cNvContentPartPr/>
                <p14:nvPr/>
              </p14:nvContentPartPr>
              <p14:xfrm>
                <a:off x="4071394" y="3533606"/>
                <a:ext cx="187200" cy="221760"/>
              </p14:xfrm>
            </p:contentPart>
          </mc:Choice>
          <mc:Fallback xmlns="">
            <p:pic>
              <p:nvPicPr>
                <p:cNvPr id="63" name="Ink 62">
                  <a:extLst>
                    <a:ext uri="{FF2B5EF4-FFF2-40B4-BE49-F238E27FC236}">
                      <a16:creationId xmlns:a16="http://schemas.microsoft.com/office/drawing/2014/main" id="{E4E233D3-47EE-4ADD-A9DC-548A895BBE3A}"/>
                    </a:ext>
                  </a:extLst>
                </p:cNvPr>
                <p:cNvPicPr/>
                <p:nvPr/>
              </p:nvPicPr>
              <p:blipFill>
                <a:blip r:embed="rId34"/>
                <a:stretch>
                  <a:fillRect/>
                </a:stretch>
              </p:blipFill>
              <p:spPr>
                <a:xfrm>
                  <a:off x="4035394" y="3497606"/>
                  <a:ext cx="258840" cy="293400"/>
                </a:xfrm>
                <a:prstGeom prst="rect">
                  <a:avLst/>
                </a:prstGeom>
              </p:spPr>
            </p:pic>
          </mc:Fallback>
        </mc:AlternateContent>
      </p:grpSp>
      <p:grpSp>
        <p:nvGrpSpPr>
          <p:cNvPr id="75" name="Group 74">
            <a:extLst>
              <a:ext uri="{FF2B5EF4-FFF2-40B4-BE49-F238E27FC236}">
                <a16:creationId xmlns:a16="http://schemas.microsoft.com/office/drawing/2014/main" id="{205C21BA-9F26-42F4-844C-1ACD6116BB5D}"/>
              </a:ext>
            </a:extLst>
          </p:cNvPr>
          <p:cNvGrpSpPr/>
          <p:nvPr/>
        </p:nvGrpSpPr>
        <p:grpSpPr>
          <a:xfrm>
            <a:off x="1548514" y="4416686"/>
            <a:ext cx="1795680" cy="615600"/>
            <a:chOff x="1548514" y="4416686"/>
            <a:chExt cx="1795680" cy="615600"/>
          </a:xfrm>
        </p:grpSpPr>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15B77B50-09E9-4430-8F87-21CFD602F582}"/>
                    </a:ext>
                  </a:extLst>
                </p14:cNvPr>
                <p14:cNvContentPartPr/>
                <p14:nvPr/>
              </p14:nvContentPartPr>
              <p14:xfrm>
                <a:off x="1548514" y="4492286"/>
                <a:ext cx="291240" cy="485640"/>
              </p14:xfrm>
            </p:contentPart>
          </mc:Choice>
          <mc:Fallback xmlns="">
            <p:pic>
              <p:nvPicPr>
                <p:cNvPr id="65" name="Ink 64">
                  <a:extLst>
                    <a:ext uri="{FF2B5EF4-FFF2-40B4-BE49-F238E27FC236}">
                      <a16:creationId xmlns:a16="http://schemas.microsoft.com/office/drawing/2014/main" id="{15B77B50-09E9-4430-8F87-21CFD602F582}"/>
                    </a:ext>
                  </a:extLst>
                </p:cNvPr>
                <p:cNvPicPr/>
                <p:nvPr/>
              </p:nvPicPr>
              <p:blipFill>
                <a:blip r:embed="rId36"/>
                <a:stretch>
                  <a:fillRect/>
                </a:stretch>
              </p:blipFill>
              <p:spPr>
                <a:xfrm>
                  <a:off x="1512514" y="4456286"/>
                  <a:ext cx="36288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16A282F5-1DAA-4477-B2D9-7AB83505E715}"/>
                    </a:ext>
                  </a:extLst>
                </p14:cNvPr>
                <p14:cNvContentPartPr/>
                <p14:nvPr/>
              </p14:nvContentPartPr>
              <p14:xfrm>
                <a:off x="1587394" y="4725926"/>
                <a:ext cx="420480" cy="97200"/>
              </p14:xfrm>
            </p:contentPart>
          </mc:Choice>
          <mc:Fallback xmlns="">
            <p:pic>
              <p:nvPicPr>
                <p:cNvPr id="66" name="Ink 65">
                  <a:extLst>
                    <a:ext uri="{FF2B5EF4-FFF2-40B4-BE49-F238E27FC236}">
                      <a16:creationId xmlns:a16="http://schemas.microsoft.com/office/drawing/2014/main" id="{16A282F5-1DAA-4477-B2D9-7AB83505E715}"/>
                    </a:ext>
                  </a:extLst>
                </p:cNvPr>
                <p:cNvPicPr/>
                <p:nvPr/>
              </p:nvPicPr>
              <p:blipFill>
                <a:blip r:embed="rId38"/>
                <a:stretch>
                  <a:fillRect/>
                </a:stretch>
              </p:blipFill>
              <p:spPr>
                <a:xfrm>
                  <a:off x="1551754" y="4689926"/>
                  <a:ext cx="492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8" name="Ink 67">
                  <a:extLst>
                    <a:ext uri="{FF2B5EF4-FFF2-40B4-BE49-F238E27FC236}">
                      <a16:creationId xmlns:a16="http://schemas.microsoft.com/office/drawing/2014/main" id="{239D8DE3-172E-4BC4-A18B-554B0A072A0E}"/>
                    </a:ext>
                  </a:extLst>
                </p14:cNvPr>
                <p14:cNvContentPartPr/>
                <p14:nvPr/>
              </p14:nvContentPartPr>
              <p14:xfrm>
                <a:off x="1788274" y="4498406"/>
                <a:ext cx="120600" cy="533880"/>
              </p14:xfrm>
            </p:contentPart>
          </mc:Choice>
          <mc:Fallback xmlns="">
            <p:pic>
              <p:nvPicPr>
                <p:cNvPr id="68" name="Ink 67">
                  <a:extLst>
                    <a:ext uri="{FF2B5EF4-FFF2-40B4-BE49-F238E27FC236}">
                      <a16:creationId xmlns:a16="http://schemas.microsoft.com/office/drawing/2014/main" id="{239D8DE3-172E-4BC4-A18B-554B0A072A0E}"/>
                    </a:ext>
                  </a:extLst>
                </p:cNvPr>
                <p:cNvPicPr/>
                <p:nvPr/>
              </p:nvPicPr>
              <p:blipFill>
                <a:blip r:embed="rId40"/>
                <a:stretch>
                  <a:fillRect/>
                </a:stretch>
              </p:blipFill>
              <p:spPr>
                <a:xfrm>
                  <a:off x="1752634" y="4462406"/>
                  <a:ext cx="19224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0" name="Ink 69">
                  <a:extLst>
                    <a:ext uri="{FF2B5EF4-FFF2-40B4-BE49-F238E27FC236}">
                      <a16:creationId xmlns:a16="http://schemas.microsoft.com/office/drawing/2014/main" id="{C80E14F1-4955-4F40-B2D5-7627B9A85D3E}"/>
                    </a:ext>
                  </a:extLst>
                </p14:cNvPr>
                <p14:cNvContentPartPr/>
                <p14:nvPr/>
              </p14:nvContentPartPr>
              <p14:xfrm>
                <a:off x="2216314" y="4445126"/>
                <a:ext cx="54360" cy="487080"/>
              </p14:xfrm>
            </p:contentPart>
          </mc:Choice>
          <mc:Fallback xmlns="">
            <p:pic>
              <p:nvPicPr>
                <p:cNvPr id="70" name="Ink 69">
                  <a:extLst>
                    <a:ext uri="{FF2B5EF4-FFF2-40B4-BE49-F238E27FC236}">
                      <a16:creationId xmlns:a16="http://schemas.microsoft.com/office/drawing/2014/main" id="{C80E14F1-4955-4F40-B2D5-7627B9A85D3E}"/>
                    </a:ext>
                  </a:extLst>
                </p:cNvPr>
                <p:cNvPicPr/>
                <p:nvPr/>
              </p:nvPicPr>
              <p:blipFill>
                <a:blip r:embed="rId42"/>
                <a:stretch>
                  <a:fillRect/>
                </a:stretch>
              </p:blipFill>
              <p:spPr>
                <a:xfrm>
                  <a:off x="2180674" y="4409126"/>
                  <a:ext cx="12600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1" name="Ink 70">
                  <a:extLst>
                    <a:ext uri="{FF2B5EF4-FFF2-40B4-BE49-F238E27FC236}">
                      <a16:creationId xmlns:a16="http://schemas.microsoft.com/office/drawing/2014/main" id="{88CA28CF-6107-48B1-A261-9AC8AE4C5410}"/>
                    </a:ext>
                  </a:extLst>
                </p14:cNvPr>
                <p14:cNvContentPartPr/>
                <p14:nvPr/>
              </p14:nvContentPartPr>
              <p14:xfrm>
                <a:off x="2274274" y="4416686"/>
                <a:ext cx="180000" cy="517680"/>
              </p14:xfrm>
            </p:contentPart>
          </mc:Choice>
          <mc:Fallback xmlns="">
            <p:pic>
              <p:nvPicPr>
                <p:cNvPr id="71" name="Ink 70">
                  <a:extLst>
                    <a:ext uri="{FF2B5EF4-FFF2-40B4-BE49-F238E27FC236}">
                      <a16:creationId xmlns:a16="http://schemas.microsoft.com/office/drawing/2014/main" id="{88CA28CF-6107-48B1-A261-9AC8AE4C5410}"/>
                    </a:ext>
                  </a:extLst>
                </p:cNvPr>
                <p:cNvPicPr/>
                <p:nvPr/>
              </p:nvPicPr>
              <p:blipFill>
                <a:blip r:embed="rId44"/>
                <a:stretch>
                  <a:fillRect/>
                </a:stretch>
              </p:blipFill>
              <p:spPr>
                <a:xfrm>
                  <a:off x="2238274" y="4380686"/>
                  <a:ext cx="2516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2" name="Ink 71">
                  <a:extLst>
                    <a:ext uri="{FF2B5EF4-FFF2-40B4-BE49-F238E27FC236}">
                      <a16:creationId xmlns:a16="http://schemas.microsoft.com/office/drawing/2014/main" id="{FD3E73D1-FBDD-4C27-A7F3-584EFE930D61}"/>
                    </a:ext>
                  </a:extLst>
                </p14:cNvPr>
                <p14:cNvContentPartPr/>
                <p14:nvPr/>
              </p14:nvContentPartPr>
              <p14:xfrm>
                <a:off x="2610874" y="4511366"/>
                <a:ext cx="257400" cy="422640"/>
              </p14:xfrm>
            </p:contentPart>
          </mc:Choice>
          <mc:Fallback xmlns="">
            <p:pic>
              <p:nvPicPr>
                <p:cNvPr id="72" name="Ink 71">
                  <a:extLst>
                    <a:ext uri="{FF2B5EF4-FFF2-40B4-BE49-F238E27FC236}">
                      <a16:creationId xmlns:a16="http://schemas.microsoft.com/office/drawing/2014/main" id="{FD3E73D1-FBDD-4C27-A7F3-584EFE930D61}"/>
                    </a:ext>
                  </a:extLst>
                </p:cNvPr>
                <p:cNvPicPr/>
                <p:nvPr/>
              </p:nvPicPr>
              <p:blipFill>
                <a:blip r:embed="rId46"/>
                <a:stretch>
                  <a:fillRect/>
                </a:stretch>
              </p:blipFill>
              <p:spPr>
                <a:xfrm>
                  <a:off x="2574874" y="4475366"/>
                  <a:ext cx="3290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3" name="Ink 72">
                  <a:extLst>
                    <a:ext uri="{FF2B5EF4-FFF2-40B4-BE49-F238E27FC236}">
                      <a16:creationId xmlns:a16="http://schemas.microsoft.com/office/drawing/2014/main" id="{ED9DBB91-E58D-49DD-AACE-F848CA7A364E}"/>
                    </a:ext>
                  </a:extLst>
                </p14:cNvPr>
                <p14:cNvContentPartPr/>
                <p14:nvPr/>
              </p14:nvContentPartPr>
              <p14:xfrm>
                <a:off x="3055834" y="4592366"/>
                <a:ext cx="20880" cy="250560"/>
              </p14:xfrm>
            </p:contentPart>
          </mc:Choice>
          <mc:Fallback xmlns="">
            <p:pic>
              <p:nvPicPr>
                <p:cNvPr id="73" name="Ink 72">
                  <a:extLst>
                    <a:ext uri="{FF2B5EF4-FFF2-40B4-BE49-F238E27FC236}">
                      <a16:creationId xmlns:a16="http://schemas.microsoft.com/office/drawing/2014/main" id="{ED9DBB91-E58D-49DD-AACE-F848CA7A364E}"/>
                    </a:ext>
                  </a:extLst>
                </p:cNvPr>
                <p:cNvPicPr/>
                <p:nvPr/>
              </p:nvPicPr>
              <p:blipFill>
                <a:blip r:embed="rId48"/>
                <a:stretch>
                  <a:fillRect/>
                </a:stretch>
              </p:blipFill>
              <p:spPr>
                <a:xfrm>
                  <a:off x="3020194" y="4556726"/>
                  <a:ext cx="925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4" name="Ink 73">
                  <a:extLst>
                    <a:ext uri="{FF2B5EF4-FFF2-40B4-BE49-F238E27FC236}">
                      <a16:creationId xmlns:a16="http://schemas.microsoft.com/office/drawing/2014/main" id="{4BB49759-AC61-4B77-AC5F-1F24F2686979}"/>
                    </a:ext>
                  </a:extLst>
                </p14:cNvPr>
                <p14:cNvContentPartPr/>
                <p14:nvPr/>
              </p14:nvContentPartPr>
              <p14:xfrm>
                <a:off x="3081394" y="4420646"/>
                <a:ext cx="262800" cy="437400"/>
              </p14:xfrm>
            </p:contentPart>
          </mc:Choice>
          <mc:Fallback xmlns="">
            <p:pic>
              <p:nvPicPr>
                <p:cNvPr id="74" name="Ink 73">
                  <a:extLst>
                    <a:ext uri="{FF2B5EF4-FFF2-40B4-BE49-F238E27FC236}">
                      <a16:creationId xmlns:a16="http://schemas.microsoft.com/office/drawing/2014/main" id="{4BB49759-AC61-4B77-AC5F-1F24F2686979}"/>
                    </a:ext>
                  </a:extLst>
                </p:cNvPr>
                <p:cNvPicPr/>
                <p:nvPr/>
              </p:nvPicPr>
              <p:blipFill>
                <a:blip r:embed="rId50"/>
                <a:stretch>
                  <a:fillRect/>
                </a:stretch>
              </p:blipFill>
              <p:spPr>
                <a:xfrm>
                  <a:off x="3045394" y="4384646"/>
                  <a:ext cx="334440" cy="509040"/>
                </a:xfrm>
                <a:prstGeom prst="rect">
                  <a:avLst/>
                </a:prstGeom>
              </p:spPr>
            </p:pic>
          </mc:Fallback>
        </mc:AlternateContent>
      </p:grpSp>
      <p:sp>
        <p:nvSpPr>
          <p:cNvPr id="76" name="Rectangle: Rounded Corners 75">
            <a:extLst>
              <a:ext uri="{FF2B5EF4-FFF2-40B4-BE49-F238E27FC236}">
                <a16:creationId xmlns:a16="http://schemas.microsoft.com/office/drawing/2014/main" id="{07281427-659E-4FB6-B403-BEED1F2C8A0B}"/>
              </a:ext>
            </a:extLst>
          </p:cNvPr>
          <p:cNvSpPr/>
          <p:nvPr/>
        </p:nvSpPr>
        <p:spPr>
          <a:xfrm>
            <a:off x="8940394" y="3715748"/>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86" name="Group 85">
            <a:extLst>
              <a:ext uri="{FF2B5EF4-FFF2-40B4-BE49-F238E27FC236}">
                <a16:creationId xmlns:a16="http://schemas.microsoft.com/office/drawing/2014/main" id="{1BC49CED-7E66-4A75-A922-C55CEFC79835}"/>
              </a:ext>
            </a:extLst>
          </p:cNvPr>
          <p:cNvGrpSpPr/>
          <p:nvPr/>
        </p:nvGrpSpPr>
        <p:grpSpPr>
          <a:xfrm>
            <a:off x="7941394" y="2836646"/>
            <a:ext cx="1794240" cy="957960"/>
            <a:chOff x="7941394" y="2836646"/>
            <a:chExt cx="1794240" cy="957960"/>
          </a:xfrm>
        </p:grpSpPr>
        <mc:AlternateContent xmlns:mc="http://schemas.openxmlformats.org/markup-compatibility/2006" xmlns:p14="http://schemas.microsoft.com/office/powerpoint/2010/main">
          <mc:Choice Requires="p14">
            <p:contentPart p14:bwMode="auto" r:id="rId51">
              <p14:nvContentPartPr>
                <p14:cNvPr id="77" name="Ink 76">
                  <a:extLst>
                    <a:ext uri="{FF2B5EF4-FFF2-40B4-BE49-F238E27FC236}">
                      <a16:creationId xmlns:a16="http://schemas.microsoft.com/office/drawing/2014/main" id="{8BF5FB34-6F0C-4D8E-9F0B-F0AF4A45A066}"/>
                    </a:ext>
                  </a:extLst>
                </p14:cNvPr>
                <p14:cNvContentPartPr/>
                <p14:nvPr/>
              </p14:nvContentPartPr>
              <p14:xfrm>
                <a:off x="7941394" y="3047966"/>
                <a:ext cx="731880" cy="717840"/>
              </p14:xfrm>
            </p:contentPart>
          </mc:Choice>
          <mc:Fallback xmlns="">
            <p:pic>
              <p:nvPicPr>
                <p:cNvPr id="77" name="Ink 76">
                  <a:extLst>
                    <a:ext uri="{FF2B5EF4-FFF2-40B4-BE49-F238E27FC236}">
                      <a16:creationId xmlns:a16="http://schemas.microsoft.com/office/drawing/2014/main" id="{8BF5FB34-6F0C-4D8E-9F0B-F0AF4A45A066}"/>
                    </a:ext>
                  </a:extLst>
                </p:cNvPr>
                <p:cNvPicPr/>
                <p:nvPr/>
              </p:nvPicPr>
              <p:blipFill>
                <a:blip r:embed="rId52"/>
                <a:stretch>
                  <a:fillRect/>
                </a:stretch>
              </p:blipFill>
              <p:spPr>
                <a:xfrm>
                  <a:off x="7905754" y="3012326"/>
                  <a:ext cx="803520" cy="78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8" name="Ink 77">
                  <a:extLst>
                    <a:ext uri="{FF2B5EF4-FFF2-40B4-BE49-F238E27FC236}">
                      <a16:creationId xmlns:a16="http://schemas.microsoft.com/office/drawing/2014/main" id="{86EDEEF3-E115-4D83-8A94-92FCAD7273C8}"/>
                    </a:ext>
                  </a:extLst>
                </p14:cNvPr>
                <p14:cNvContentPartPr/>
                <p14:nvPr/>
              </p14:nvContentPartPr>
              <p14:xfrm>
                <a:off x="8518114" y="3497246"/>
                <a:ext cx="233640" cy="297360"/>
              </p14:xfrm>
            </p:contentPart>
          </mc:Choice>
          <mc:Fallback xmlns="">
            <p:pic>
              <p:nvPicPr>
                <p:cNvPr id="78" name="Ink 77">
                  <a:extLst>
                    <a:ext uri="{FF2B5EF4-FFF2-40B4-BE49-F238E27FC236}">
                      <a16:creationId xmlns:a16="http://schemas.microsoft.com/office/drawing/2014/main" id="{86EDEEF3-E115-4D83-8A94-92FCAD7273C8}"/>
                    </a:ext>
                  </a:extLst>
                </p:cNvPr>
                <p:cNvPicPr/>
                <p:nvPr/>
              </p:nvPicPr>
              <p:blipFill>
                <a:blip r:embed="rId54"/>
                <a:stretch>
                  <a:fillRect/>
                </a:stretch>
              </p:blipFill>
              <p:spPr>
                <a:xfrm>
                  <a:off x="8482114" y="3461246"/>
                  <a:ext cx="3052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0" name="Ink 79">
                  <a:extLst>
                    <a:ext uri="{FF2B5EF4-FFF2-40B4-BE49-F238E27FC236}">
                      <a16:creationId xmlns:a16="http://schemas.microsoft.com/office/drawing/2014/main" id="{78F58DA4-5FA4-42F8-9AAC-8A36610D234C}"/>
                    </a:ext>
                  </a:extLst>
                </p14:cNvPr>
                <p14:cNvContentPartPr/>
                <p14:nvPr/>
              </p14:nvContentPartPr>
              <p14:xfrm>
                <a:off x="8549434" y="3035366"/>
                <a:ext cx="59760" cy="270000"/>
              </p14:xfrm>
            </p:contentPart>
          </mc:Choice>
          <mc:Fallback xmlns="">
            <p:pic>
              <p:nvPicPr>
                <p:cNvPr id="80" name="Ink 79">
                  <a:extLst>
                    <a:ext uri="{FF2B5EF4-FFF2-40B4-BE49-F238E27FC236}">
                      <a16:creationId xmlns:a16="http://schemas.microsoft.com/office/drawing/2014/main" id="{78F58DA4-5FA4-42F8-9AAC-8A36610D234C}"/>
                    </a:ext>
                  </a:extLst>
                </p:cNvPr>
                <p:cNvPicPr/>
                <p:nvPr/>
              </p:nvPicPr>
              <p:blipFill>
                <a:blip r:embed="rId56"/>
                <a:stretch>
                  <a:fillRect/>
                </a:stretch>
              </p:blipFill>
              <p:spPr>
                <a:xfrm>
                  <a:off x="8513434" y="2999726"/>
                  <a:ext cx="1314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1" name="Ink 80">
                  <a:extLst>
                    <a:ext uri="{FF2B5EF4-FFF2-40B4-BE49-F238E27FC236}">
                      <a16:creationId xmlns:a16="http://schemas.microsoft.com/office/drawing/2014/main" id="{C8ABF6EC-1ED2-4A77-BBF4-282015A34EAA}"/>
                    </a:ext>
                  </a:extLst>
                </p14:cNvPr>
                <p14:cNvContentPartPr/>
                <p14:nvPr/>
              </p14:nvContentPartPr>
              <p14:xfrm>
                <a:off x="8582914" y="2969126"/>
                <a:ext cx="179280" cy="437400"/>
              </p14:xfrm>
            </p:contentPart>
          </mc:Choice>
          <mc:Fallback xmlns="">
            <p:pic>
              <p:nvPicPr>
                <p:cNvPr id="81" name="Ink 80">
                  <a:extLst>
                    <a:ext uri="{FF2B5EF4-FFF2-40B4-BE49-F238E27FC236}">
                      <a16:creationId xmlns:a16="http://schemas.microsoft.com/office/drawing/2014/main" id="{C8ABF6EC-1ED2-4A77-BBF4-282015A34EAA}"/>
                    </a:ext>
                  </a:extLst>
                </p:cNvPr>
                <p:cNvPicPr/>
                <p:nvPr/>
              </p:nvPicPr>
              <p:blipFill>
                <a:blip r:embed="rId58"/>
                <a:stretch>
                  <a:fillRect/>
                </a:stretch>
              </p:blipFill>
              <p:spPr>
                <a:xfrm>
                  <a:off x="8547274" y="2933486"/>
                  <a:ext cx="2509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3" name="Ink 82">
                  <a:extLst>
                    <a:ext uri="{FF2B5EF4-FFF2-40B4-BE49-F238E27FC236}">
                      <a16:creationId xmlns:a16="http://schemas.microsoft.com/office/drawing/2014/main" id="{4EAD4D1F-76FB-4534-AD22-77962B37D262}"/>
                    </a:ext>
                  </a:extLst>
                </p14:cNvPr>
                <p14:cNvContentPartPr/>
                <p14:nvPr/>
              </p14:nvContentPartPr>
              <p14:xfrm>
                <a:off x="8842834" y="3196646"/>
                <a:ext cx="154800" cy="219960"/>
              </p14:xfrm>
            </p:contentPart>
          </mc:Choice>
          <mc:Fallback xmlns="">
            <p:pic>
              <p:nvPicPr>
                <p:cNvPr id="83" name="Ink 82">
                  <a:extLst>
                    <a:ext uri="{FF2B5EF4-FFF2-40B4-BE49-F238E27FC236}">
                      <a16:creationId xmlns:a16="http://schemas.microsoft.com/office/drawing/2014/main" id="{4EAD4D1F-76FB-4534-AD22-77962B37D262}"/>
                    </a:ext>
                  </a:extLst>
                </p:cNvPr>
                <p:cNvPicPr/>
                <p:nvPr/>
              </p:nvPicPr>
              <p:blipFill>
                <a:blip r:embed="rId60"/>
                <a:stretch>
                  <a:fillRect/>
                </a:stretch>
              </p:blipFill>
              <p:spPr>
                <a:xfrm>
                  <a:off x="8807194" y="3161006"/>
                  <a:ext cx="2264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4" name="Ink 83">
                  <a:extLst>
                    <a:ext uri="{FF2B5EF4-FFF2-40B4-BE49-F238E27FC236}">
                      <a16:creationId xmlns:a16="http://schemas.microsoft.com/office/drawing/2014/main" id="{B222B141-C287-4727-8F35-53136E955279}"/>
                    </a:ext>
                  </a:extLst>
                </p14:cNvPr>
                <p14:cNvContentPartPr/>
                <p14:nvPr/>
              </p14:nvContentPartPr>
              <p14:xfrm>
                <a:off x="9179434" y="3245966"/>
                <a:ext cx="183960" cy="200880"/>
              </p14:xfrm>
            </p:contentPart>
          </mc:Choice>
          <mc:Fallback xmlns="">
            <p:pic>
              <p:nvPicPr>
                <p:cNvPr id="84" name="Ink 83">
                  <a:extLst>
                    <a:ext uri="{FF2B5EF4-FFF2-40B4-BE49-F238E27FC236}">
                      <a16:creationId xmlns:a16="http://schemas.microsoft.com/office/drawing/2014/main" id="{B222B141-C287-4727-8F35-53136E955279}"/>
                    </a:ext>
                  </a:extLst>
                </p:cNvPr>
                <p:cNvPicPr/>
                <p:nvPr/>
              </p:nvPicPr>
              <p:blipFill>
                <a:blip r:embed="rId62"/>
                <a:stretch>
                  <a:fillRect/>
                </a:stretch>
              </p:blipFill>
              <p:spPr>
                <a:xfrm>
                  <a:off x="9143434" y="3209966"/>
                  <a:ext cx="255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5" name="Ink 84">
                  <a:extLst>
                    <a:ext uri="{FF2B5EF4-FFF2-40B4-BE49-F238E27FC236}">
                      <a16:creationId xmlns:a16="http://schemas.microsoft.com/office/drawing/2014/main" id="{0288D635-9783-4486-A0C4-5A3CEDF64527}"/>
                    </a:ext>
                  </a:extLst>
                </p14:cNvPr>
                <p14:cNvContentPartPr/>
                <p14:nvPr/>
              </p14:nvContentPartPr>
              <p14:xfrm>
                <a:off x="9467794" y="2836646"/>
                <a:ext cx="267840" cy="607320"/>
              </p14:xfrm>
            </p:contentPart>
          </mc:Choice>
          <mc:Fallback xmlns="">
            <p:pic>
              <p:nvPicPr>
                <p:cNvPr id="85" name="Ink 84">
                  <a:extLst>
                    <a:ext uri="{FF2B5EF4-FFF2-40B4-BE49-F238E27FC236}">
                      <a16:creationId xmlns:a16="http://schemas.microsoft.com/office/drawing/2014/main" id="{0288D635-9783-4486-A0C4-5A3CEDF64527}"/>
                    </a:ext>
                  </a:extLst>
                </p:cNvPr>
                <p:cNvPicPr/>
                <p:nvPr/>
              </p:nvPicPr>
              <p:blipFill>
                <a:blip r:embed="rId64"/>
                <a:stretch>
                  <a:fillRect/>
                </a:stretch>
              </p:blipFill>
              <p:spPr>
                <a:xfrm>
                  <a:off x="9432154" y="2801006"/>
                  <a:ext cx="339480" cy="678960"/>
                </a:xfrm>
                <a:prstGeom prst="rect">
                  <a:avLst/>
                </a:prstGeom>
              </p:spPr>
            </p:pic>
          </mc:Fallback>
        </mc:AlternateContent>
      </p:grpSp>
      <p:grpSp>
        <p:nvGrpSpPr>
          <p:cNvPr id="97" name="Group 96">
            <a:extLst>
              <a:ext uri="{FF2B5EF4-FFF2-40B4-BE49-F238E27FC236}">
                <a16:creationId xmlns:a16="http://schemas.microsoft.com/office/drawing/2014/main" id="{DE3FF525-83D2-4885-819C-9DC9295EAFBE}"/>
              </a:ext>
            </a:extLst>
          </p:cNvPr>
          <p:cNvGrpSpPr/>
          <p:nvPr/>
        </p:nvGrpSpPr>
        <p:grpSpPr>
          <a:xfrm>
            <a:off x="8239114" y="5093486"/>
            <a:ext cx="1778400" cy="591120"/>
            <a:chOff x="8239114" y="5093486"/>
            <a:chExt cx="1778400" cy="591120"/>
          </a:xfrm>
        </p:grpSpPr>
        <mc:AlternateContent xmlns:mc="http://schemas.openxmlformats.org/markup-compatibility/2006" xmlns:p14="http://schemas.microsoft.com/office/powerpoint/2010/main">
          <mc:Choice Requires="p14">
            <p:contentPart p14:bwMode="auto" r:id="rId65">
              <p14:nvContentPartPr>
                <p14:cNvPr id="87" name="Ink 86">
                  <a:extLst>
                    <a:ext uri="{FF2B5EF4-FFF2-40B4-BE49-F238E27FC236}">
                      <a16:creationId xmlns:a16="http://schemas.microsoft.com/office/drawing/2014/main" id="{2EE87B2E-F756-404A-94D0-349EE7DBC36D}"/>
                    </a:ext>
                  </a:extLst>
                </p14:cNvPr>
                <p14:cNvContentPartPr/>
                <p14:nvPr/>
              </p14:nvContentPartPr>
              <p14:xfrm>
                <a:off x="8239114" y="5099606"/>
                <a:ext cx="285480" cy="477720"/>
              </p14:xfrm>
            </p:contentPart>
          </mc:Choice>
          <mc:Fallback xmlns="">
            <p:pic>
              <p:nvPicPr>
                <p:cNvPr id="87" name="Ink 86">
                  <a:extLst>
                    <a:ext uri="{FF2B5EF4-FFF2-40B4-BE49-F238E27FC236}">
                      <a16:creationId xmlns:a16="http://schemas.microsoft.com/office/drawing/2014/main" id="{2EE87B2E-F756-404A-94D0-349EE7DBC36D}"/>
                    </a:ext>
                  </a:extLst>
                </p:cNvPr>
                <p:cNvPicPr/>
                <p:nvPr/>
              </p:nvPicPr>
              <p:blipFill>
                <a:blip r:embed="rId66"/>
                <a:stretch>
                  <a:fillRect/>
                </a:stretch>
              </p:blipFill>
              <p:spPr>
                <a:xfrm>
                  <a:off x="8203114" y="5063606"/>
                  <a:ext cx="35712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8" name="Ink 87">
                  <a:extLst>
                    <a:ext uri="{FF2B5EF4-FFF2-40B4-BE49-F238E27FC236}">
                      <a16:creationId xmlns:a16="http://schemas.microsoft.com/office/drawing/2014/main" id="{94C637BD-92AB-40BA-B4D7-AF7FB7B3997D}"/>
                    </a:ext>
                  </a:extLst>
                </p14:cNvPr>
                <p14:cNvContentPartPr/>
                <p14:nvPr/>
              </p14:nvContentPartPr>
              <p14:xfrm>
                <a:off x="8506594" y="5119046"/>
                <a:ext cx="25200" cy="444600"/>
              </p14:xfrm>
            </p:contentPart>
          </mc:Choice>
          <mc:Fallback xmlns="">
            <p:pic>
              <p:nvPicPr>
                <p:cNvPr id="88" name="Ink 87">
                  <a:extLst>
                    <a:ext uri="{FF2B5EF4-FFF2-40B4-BE49-F238E27FC236}">
                      <a16:creationId xmlns:a16="http://schemas.microsoft.com/office/drawing/2014/main" id="{94C637BD-92AB-40BA-B4D7-AF7FB7B3997D}"/>
                    </a:ext>
                  </a:extLst>
                </p:cNvPr>
                <p:cNvPicPr/>
                <p:nvPr/>
              </p:nvPicPr>
              <p:blipFill>
                <a:blip r:embed="rId68"/>
                <a:stretch>
                  <a:fillRect/>
                </a:stretch>
              </p:blipFill>
              <p:spPr>
                <a:xfrm>
                  <a:off x="8470594" y="5083046"/>
                  <a:ext cx="968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9" name="Ink 88">
                  <a:extLst>
                    <a:ext uri="{FF2B5EF4-FFF2-40B4-BE49-F238E27FC236}">
                      <a16:creationId xmlns:a16="http://schemas.microsoft.com/office/drawing/2014/main" id="{409D05A5-6206-482F-8382-4C1645E7E87C}"/>
                    </a:ext>
                  </a:extLst>
                </p14:cNvPr>
                <p14:cNvContentPartPr/>
                <p14:nvPr/>
              </p14:nvContentPartPr>
              <p14:xfrm>
                <a:off x="8313994" y="5392646"/>
                <a:ext cx="263520" cy="29160"/>
              </p14:xfrm>
            </p:contentPart>
          </mc:Choice>
          <mc:Fallback xmlns="">
            <p:pic>
              <p:nvPicPr>
                <p:cNvPr id="89" name="Ink 88">
                  <a:extLst>
                    <a:ext uri="{FF2B5EF4-FFF2-40B4-BE49-F238E27FC236}">
                      <a16:creationId xmlns:a16="http://schemas.microsoft.com/office/drawing/2014/main" id="{409D05A5-6206-482F-8382-4C1645E7E87C}"/>
                    </a:ext>
                  </a:extLst>
                </p:cNvPr>
                <p:cNvPicPr/>
                <p:nvPr/>
              </p:nvPicPr>
              <p:blipFill>
                <a:blip r:embed="rId70"/>
                <a:stretch>
                  <a:fillRect/>
                </a:stretch>
              </p:blipFill>
              <p:spPr>
                <a:xfrm>
                  <a:off x="8277994" y="5357006"/>
                  <a:ext cx="335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1" name="Ink 90">
                  <a:extLst>
                    <a:ext uri="{FF2B5EF4-FFF2-40B4-BE49-F238E27FC236}">
                      <a16:creationId xmlns:a16="http://schemas.microsoft.com/office/drawing/2014/main" id="{B1138F0D-E74E-4068-ADAD-36C563FCA1DA}"/>
                    </a:ext>
                  </a:extLst>
                </p14:cNvPr>
                <p14:cNvContentPartPr/>
                <p14:nvPr/>
              </p14:nvContentPartPr>
              <p14:xfrm>
                <a:off x="8679394" y="5143886"/>
                <a:ext cx="102240" cy="447480"/>
              </p14:xfrm>
            </p:contentPart>
          </mc:Choice>
          <mc:Fallback xmlns="">
            <p:pic>
              <p:nvPicPr>
                <p:cNvPr id="91" name="Ink 90">
                  <a:extLst>
                    <a:ext uri="{FF2B5EF4-FFF2-40B4-BE49-F238E27FC236}">
                      <a16:creationId xmlns:a16="http://schemas.microsoft.com/office/drawing/2014/main" id="{B1138F0D-E74E-4068-ADAD-36C563FCA1DA}"/>
                    </a:ext>
                  </a:extLst>
                </p:cNvPr>
                <p:cNvPicPr/>
                <p:nvPr/>
              </p:nvPicPr>
              <p:blipFill>
                <a:blip r:embed="rId72"/>
                <a:stretch>
                  <a:fillRect/>
                </a:stretch>
              </p:blipFill>
              <p:spPr>
                <a:xfrm>
                  <a:off x="8643394" y="5107886"/>
                  <a:ext cx="1738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8A3BDB87-64B8-4F20-9F63-9EA2C20B4624}"/>
                    </a:ext>
                  </a:extLst>
                </p14:cNvPr>
                <p14:cNvContentPartPr/>
                <p14:nvPr/>
              </p14:nvContentPartPr>
              <p14:xfrm>
                <a:off x="8661754" y="5093486"/>
                <a:ext cx="281880" cy="591120"/>
              </p14:xfrm>
            </p:contentPart>
          </mc:Choice>
          <mc:Fallback xmlns="">
            <p:pic>
              <p:nvPicPr>
                <p:cNvPr id="92" name="Ink 91">
                  <a:extLst>
                    <a:ext uri="{FF2B5EF4-FFF2-40B4-BE49-F238E27FC236}">
                      <a16:creationId xmlns:a16="http://schemas.microsoft.com/office/drawing/2014/main" id="{8A3BDB87-64B8-4F20-9F63-9EA2C20B4624}"/>
                    </a:ext>
                  </a:extLst>
                </p:cNvPr>
                <p:cNvPicPr/>
                <p:nvPr/>
              </p:nvPicPr>
              <p:blipFill>
                <a:blip r:embed="rId74"/>
                <a:stretch>
                  <a:fillRect/>
                </a:stretch>
              </p:blipFill>
              <p:spPr>
                <a:xfrm>
                  <a:off x="8626114" y="5057486"/>
                  <a:ext cx="35352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4" name="Ink 93">
                  <a:extLst>
                    <a:ext uri="{FF2B5EF4-FFF2-40B4-BE49-F238E27FC236}">
                      <a16:creationId xmlns:a16="http://schemas.microsoft.com/office/drawing/2014/main" id="{C4F98D3D-717C-4EA2-9FCF-052A51523193}"/>
                    </a:ext>
                  </a:extLst>
                </p14:cNvPr>
                <p14:cNvContentPartPr/>
                <p14:nvPr/>
              </p14:nvContentPartPr>
              <p14:xfrm>
                <a:off x="9161794" y="5184206"/>
                <a:ext cx="354600" cy="383760"/>
              </p14:xfrm>
            </p:contentPart>
          </mc:Choice>
          <mc:Fallback xmlns="">
            <p:pic>
              <p:nvPicPr>
                <p:cNvPr id="94" name="Ink 93">
                  <a:extLst>
                    <a:ext uri="{FF2B5EF4-FFF2-40B4-BE49-F238E27FC236}">
                      <a16:creationId xmlns:a16="http://schemas.microsoft.com/office/drawing/2014/main" id="{C4F98D3D-717C-4EA2-9FCF-052A51523193}"/>
                    </a:ext>
                  </a:extLst>
                </p:cNvPr>
                <p:cNvPicPr/>
                <p:nvPr/>
              </p:nvPicPr>
              <p:blipFill>
                <a:blip r:embed="rId76"/>
                <a:stretch>
                  <a:fillRect/>
                </a:stretch>
              </p:blipFill>
              <p:spPr>
                <a:xfrm>
                  <a:off x="9126154" y="5148566"/>
                  <a:ext cx="42624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5" name="Ink 94">
                  <a:extLst>
                    <a:ext uri="{FF2B5EF4-FFF2-40B4-BE49-F238E27FC236}">
                      <a16:creationId xmlns:a16="http://schemas.microsoft.com/office/drawing/2014/main" id="{C3AB96CF-C540-4C58-A42A-D1085E8E9639}"/>
                    </a:ext>
                  </a:extLst>
                </p14:cNvPr>
                <p14:cNvContentPartPr/>
                <p14:nvPr/>
              </p14:nvContentPartPr>
              <p14:xfrm>
                <a:off x="9742834" y="5141366"/>
                <a:ext cx="24480" cy="342000"/>
              </p14:xfrm>
            </p:contentPart>
          </mc:Choice>
          <mc:Fallback xmlns="">
            <p:pic>
              <p:nvPicPr>
                <p:cNvPr id="95" name="Ink 94">
                  <a:extLst>
                    <a:ext uri="{FF2B5EF4-FFF2-40B4-BE49-F238E27FC236}">
                      <a16:creationId xmlns:a16="http://schemas.microsoft.com/office/drawing/2014/main" id="{C3AB96CF-C540-4C58-A42A-D1085E8E9639}"/>
                    </a:ext>
                  </a:extLst>
                </p:cNvPr>
                <p:cNvPicPr/>
                <p:nvPr/>
              </p:nvPicPr>
              <p:blipFill>
                <a:blip r:embed="rId78"/>
                <a:stretch>
                  <a:fillRect/>
                </a:stretch>
              </p:blipFill>
              <p:spPr>
                <a:xfrm>
                  <a:off x="9706834" y="5105366"/>
                  <a:ext cx="961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6" name="Ink 95">
                  <a:extLst>
                    <a:ext uri="{FF2B5EF4-FFF2-40B4-BE49-F238E27FC236}">
                      <a16:creationId xmlns:a16="http://schemas.microsoft.com/office/drawing/2014/main" id="{F9AB22F0-DDA4-44F1-88EB-377D246B2D8D}"/>
                    </a:ext>
                  </a:extLst>
                </p14:cNvPr>
                <p14:cNvContentPartPr/>
                <p14:nvPr/>
              </p14:nvContentPartPr>
              <p14:xfrm>
                <a:off x="9684514" y="5106086"/>
                <a:ext cx="333000" cy="392040"/>
              </p14:xfrm>
            </p:contentPart>
          </mc:Choice>
          <mc:Fallback xmlns="">
            <p:pic>
              <p:nvPicPr>
                <p:cNvPr id="96" name="Ink 95">
                  <a:extLst>
                    <a:ext uri="{FF2B5EF4-FFF2-40B4-BE49-F238E27FC236}">
                      <a16:creationId xmlns:a16="http://schemas.microsoft.com/office/drawing/2014/main" id="{F9AB22F0-DDA4-44F1-88EB-377D246B2D8D}"/>
                    </a:ext>
                  </a:extLst>
                </p:cNvPr>
                <p:cNvPicPr/>
                <p:nvPr/>
              </p:nvPicPr>
              <p:blipFill>
                <a:blip r:embed="rId80"/>
                <a:stretch>
                  <a:fillRect/>
                </a:stretch>
              </p:blipFill>
              <p:spPr>
                <a:xfrm>
                  <a:off x="9648514" y="5070446"/>
                  <a:ext cx="404640" cy="463680"/>
                </a:xfrm>
                <a:prstGeom prst="rect">
                  <a:avLst/>
                </a:prstGeom>
              </p:spPr>
            </p:pic>
          </mc:Fallback>
        </mc:AlternateContent>
      </p:grpSp>
      <p:grpSp>
        <p:nvGrpSpPr>
          <p:cNvPr id="101" name="Group 100">
            <a:extLst>
              <a:ext uri="{FF2B5EF4-FFF2-40B4-BE49-F238E27FC236}">
                <a16:creationId xmlns:a16="http://schemas.microsoft.com/office/drawing/2014/main" id="{F9FFC5A0-46A0-4DA2-B6BB-54757B37BD85}"/>
              </a:ext>
            </a:extLst>
          </p:cNvPr>
          <p:cNvGrpSpPr/>
          <p:nvPr/>
        </p:nvGrpSpPr>
        <p:grpSpPr>
          <a:xfrm>
            <a:off x="6490234" y="1866446"/>
            <a:ext cx="355320" cy="566280"/>
            <a:chOff x="6490234" y="1866446"/>
            <a:chExt cx="355320" cy="566280"/>
          </a:xfrm>
        </p:grpSpPr>
        <mc:AlternateContent xmlns:mc="http://schemas.openxmlformats.org/markup-compatibility/2006" xmlns:p14="http://schemas.microsoft.com/office/powerpoint/2010/main">
          <mc:Choice Requires="p14">
            <p:contentPart p14:bwMode="auto" r:id="rId81">
              <p14:nvContentPartPr>
                <p14:cNvPr id="98" name="Ink 97">
                  <a:extLst>
                    <a:ext uri="{FF2B5EF4-FFF2-40B4-BE49-F238E27FC236}">
                      <a16:creationId xmlns:a16="http://schemas.microsoft.com/office/drawing/2014/main" id="{E621E665-00BE-485D-BAF2-EA80D14AD782}"/>
                    </a:ext>
                  </a:extLst>
                </p14:cNvPr>
                <p14:cNvContentPartPr/>
                <p14:nvPr/>
              </p14:nvContentPartPr>
              <p14:xfrm>
                <a:off x="6490234" y="1894526"/>
                <a:ext cx="262440" cy="538200"/>
              </p14:xfrm>
            </p:contentPart>
          </mc:Choice>
          <mc:Fallback xmlns="">
            <p:pic>
              <p:nvPicPr>
                <p:cNvPr id="98" name="Ink 97">
                  <a:extLst>
                    <a:ext uri="{FF2B5EF4-FFF2-40B4-BE49-F238E27FC236}">
                      <a16:creationId xmlns:a16="http://schemas.microsoft.com/office/drawing/2014/main" id="{E621E665-00BE-485D-BAF2-EA80D14AD782}"/>
                    </a:ext>
                  </a:extLst>
                </p:cNvPr>
                <p:cNvPicPr/>
                <p:nvPr/>
              </p:nvPicPr>
              <p:blipFill>
                <a:blip r:embed="rId82"/>
                <a:stretch>
                  <a:fillRect/>
                </a:stretch>
              </p:blipFill>
              <p:spPr>
                <a:xfrm>
                  <a:off x="6454234" y="1858526"/>
                  <a:ext cx="3340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EE89FC32-9261-4FB2-A6E3-F192ED511674}"/>
                    </a:ext>
                  </a:extLst>
                </p14:cNvPr>
                <p14:cNvContentPartPr/>
                <p14:nvPr/>
              </p14:nvContentPartPr>
              <p14:xfrm>
                <a:off x="6772474" y="1866446"/>
                <a:ext cx="73080" cy="508680"/>
              </p14:xfrm>
            </p:contentPart>
          </mc:Choice>
          <mc:Fallback xmlns="">
            <p:pic>
              <p:nvPicPr>
                <p:cNvPr id="99" name="Ink 98">
                  <a:extLst>
                    <a:ext uri="{FF2B5EF4-FFF2-40B4-BE49-F238E27FC236}">
                      <a16:creationId xmlns:a16="http://schemas.microsoft.com/office/drawing/2014/main" id="{EE89FC32-9261-4FB2-A6E3-F192ED511674}"/>
                    </a:ext>
                  </a:extLst>
                </p:cNvPr>
                <p:cNvPicPr/>
                <p:nvPr/>
              </p:nvPicPr>
              <p:blipFill>
                <a:blip r:embed="rId84"/>
                <a:stretch>
                  <a:fillRect/>
                </a:stretch>
              </p:blipFill>
              <p:spPr>
                <a:xfrm>
                  <a:off x="6736834" y="1830806"/>
                  <a:ext cx="14472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Ink 99">
                  <a:extLst>
                    <a:ext uri="{FF2B5EF4-FFF2-40B4-BE49-F238E27FC236}">
                      <a16:creationId xmlns:a16="http://schemas.microsoft.com/office/drawing/2014/main" id="{4609E052-AC96-46C0-8131-DA58AB2026F5}"/>
                    </a:ext>
                  </a:extLst>
                </p14:cNvPr>
                <p14:cNvContentPartPr/>
                <p14:nvPr/>
              </p14:nvContentPartPr>
              <p14:xfrm>
                <a:off x="6590674" y="2160566"/>
                <a:ext cx="170280" cy="6480"/>
              </p14:xfrm>
            </p:contentPart>
          </mc:Choice>
          <mc:Fallback xmlns="">
            <p:pic>
              <p:nvPicPr>
                <p:cNvPr id="100" name="Ink 99">
                  <a:extLst>
                    <a:ext uri="{FF2B5EF4-FFF2-40B4-BE49-F238E27FC236}">
                      <a16:creationId xmlns:a16="http://schemas.microsoft.com/office/drawing/2014/main" id="{4609E052-AC96-46C0-8131-DA58AB2026F5}"/>
                    </a:ext>
                  </a:extLst>
                </p:cNvPr>
                <p:cNvPicPr/>
                <p:nvPr/>
              </p:nvPicPr>
              <p:blipFill>
                <a:blip r:embed="rId86"/>
                <a:stretch>
                  <a:fillRect/>
                </a:stretch>
              </p:blipFill>
              <p:spPr>
                <a:xfrm>
                  <a:off x="6555034" y="2124566"/>
                  <a:ext cx="241920" cy="78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102" name="Ink 101">
                <a:extLst>
                  <a:ext uri="{FF2B5EF4-FFF2-40B4-BE49-F238E27FC236}">
                    <a16:creationId xmlns:a16="http://schemas.microsoft.com/office/drawing/2014/main" id="{F7E00E68-575B-4310-9D1E-DC196AB1DB83}"/>
                  </a:ext>
                </a:extLst>
              </p14:cNvPr>
              <p14:cNvContentPartPr/>
              <p14:nvPr/>
            </p14:nvContentPartPr>
            <p14:xfrm>
              <a:off x="7275754" y="1854926"/>
              <a:ext cx="27000" cy="494280"/>
            </p14:xfrm>
          </p:contentPart>
        </mc:Choice>
        <mc:Fallback xmlns="">
          <p:pic>
            <p:nvPicPr>
              <p:cNvPr id="102" name="Ink 101">
                <a:extLst>
                  <a:ext uri="{FF2B5EF4-FFF2-40B4-BE49-F238E27FC236}">
                    <a16:creationId xmlns:a16="http://schemas.microsoft.com/office/drawing/2014/main" id="{F7E00E68-575B-4310-9D1E-DC196AB1DB83}"/>
                  </a:ext>
                </a:extLst>
              </p:cNvPr>
              <p:cNvPicPr/>
              <p:nvPr/>
            </p:nvPicPr>
            <p:blipFill>
              <a:blip r:embed="rId88"/>
              <a:stretch>
                <a:fillRect/>
              </a:stretch>
            </p:blipFill>
            <p:spPr>
              <a:xfrm>
                <a:off x="7239754" y="1819286"/>
                <a:ext cx="9864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 name="Ink 102">
                <a:extLst>
                  <a:ext uri="{FF2B5EF4-FFF2-40B4-BE49-F238E27FC236}">
                    <a16:creationId xmlns:a16="http://schemas.microsoft.com/office/drawing/2014/main" id="{0A6C3A9E-B6C1-4B69-A100-472E55DB8725}"/>
                  </a:ext>
                </a:extLst>
              </p14:cNvPr>
              <p14:cNvContentPartPr/>
              <p14:nvPr/>
            </p14:nvContentPartPr>
            <p14:xfrm>
              <a:off x="7289434" y="1845926"/>
              <a:ext cx="280800" cy="585360"/>
            </p14:xfrm>
          </p:contentPart>
        </mc:Choice>
        <mc:Fallback xmlns="">
          <p:pic>
            <p:nvPicPr>
              <p:cNvPr id="103" name="Ink 102">
                <a:extLst>
                  <a:ext uri="{FF2B5EF4-FFF2-40B4-BE49-F238E27FC236}">
                    <a16:creationId xmlns:a16="http://schemas.microsoft.com/office/drawing/2014/main" id="{0A6C3A9E-B6C1-4B69-A100-472E55DB8725}"/>
                  </a:ext>
                </a:extLst>
              </p:cNvPr>
              <p:cNvPicPr/>
              <p:nvPr/>
            </p:nvPicPr>
            <p:blipFill>
              <a:blip r:embed="rId90"/>
              <a:stretch>
                <a:fillRect/>
              </a:stretch>
            </p:blipFill>
            <p:spPr>
              <a:xfrm>
                <a:off x="7253434" y="1809926"/>
                <a:ext cx="3524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8" name="Ink 107">
                <a:extLst>
                  <a:ext uri="{FF2B5EF4-FFF2-40B4-BE49-F238E27FC236}">
                    <a16:creationId xmlns:a16="http://schemas.microsoft.com/office/drawing/2014/main" id="{75D9F16F-A5AF-4072-8E2E-864FA889E075}"/>
                  </a:ext>
                </a:extLst>
              </p14:cNvPr>
              <p14:cNvContentPartPr/>
              <p14:nvPr/>
            </p14:nvContentPartPr>
            <p14:xfrm>
              <a:off x="6758434" y="1446326"/>
              <a:ext cx="42120" cy="231840"/>
            </p14:xfrm>
          </p:contentPart>
        </mc:Choice>
        <mc:Fallback xmlns="">
          <p:pic>
            <p:nvPicPr>
              <p:cNvPr id="108" name="Ink 107">
                <a:extLst>
                  <a:ext uri="{FF2B5EF4-FFF2-40B4-BE49-F238E27FC236}">
                    <a16:creationId xmlns:a16="http://schemas.microsoft.com/office/drawing/2014/main" id="{75D9F16F-A5AF-4072-8E2E-864FA889E075}"/>
                  </a:ext>
                </a:extLst>
              </p:cNvPr>
              <p:cNvPicPr/>
              <p:nvPr/>
            </p:nvPicPr>
            <p:blipFill>
              <a:blip r:embed="rId92"/>
              <a:stretch>
                <a:fillRect/>
              </a:stretch>
            </p:blipFill>
            <p:spPr>
              <a:xfrm>
                <a:off x="6722794" y="1410686"/>
                <a:ext cx="1137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9" name="Ink 108">
                <a:extLst>
                  <a:ext uri="{FF2B5EF4-FFF2-40B4-BE49-F238E27FC236}">
                    <a16:creationId xmlns:a16="http://schemas.microsoft.com/office/drawing/2014/main" id="{9F52DE8B-2077-43AE-98F4-582D83B74E39}"/>
                  </a:ext>
                </a:extLst>
              </p14:cNvPr>
              <p14:cNvContentPartPr/>
              <p14:nvPr/>
            </p14:nvContentPartPr>
            <p14:xfrm>
              <a:off x="7265674" y="1420046"/>
              <a:ext cx="189720" cy="228600"/>
            </p14:xfrm>
          </p:contentPart>
        </mc:Choice>
        <mc:Fallback xmlns="">
          <p:pic>
            <p:nvPicPr>
              <p:cNvPr id="109" name="Ink 108">
                <a:extLst>
                  <a:ext uri="{FF2B5EF4-FFF2-40B4-BE49-F238E27FC236}">
                    <a16:creationId xmlns:a16="http://schemas.microsoft.com/office/drawing/2014/main" id="{9F52DE8B-2077-43AE-98F4-582D83B74E39}"/>
                  </a:ext>
                </a:extLst>
              </p:cNvPr>
              <p:cNvPicPr/>
              <p:nvPr/>
            </p:nvPicPr>
            <p:blipFill>
              <a:blip r:embed="rId94"/>
              <a:stretch>
                <a:fillRect/>
              </a:stretch>
            </p:blipFill>
            <p:spPr>
              <a:xfrm>
                <a:off x="7230034" y="1384406"/>
                <a:ext cx="261360" cy="300240"/>
              </a:xfrm>
              <a:prstGeom prst="rect">
                <a:avLst/>
              </a:prstGeom>
            </p:spPr>
          </p:pic>
        </mc:Fallback>
      </mc:AlternateContent>
      <p:grpSp>
        <p:nvGrpSpPr>
          <p:cNvPr id="113" name="Group 112">
            <a:extLst>
              <a:ext uri="{FF2B5EF4-FFF2-40B4-BE49-F238E27FC236}">
                <a16:creationId xmlns:a16="http://schemas.microsoft.com/office/drawing/2014/main" id="{C0EC819B-1B68-4E21-96B0-3D23A210542F}"/>
              </a:ext>
            </a:extLst>
          </p:cNvPr>
          <p:cNvGrpSpPr/>
          <p:nvPr/>
        </p:nvGrpSpPr>
        <p:grpSpPr>
          <a:xfrm>
            <a:off x="7850314" y="1391246"/>
            <a:ext cx="964800" cy="942480"/>
            <a:chOff x="7850314" y="1391246"/>
            <a:chExt cx="964800" cy="942480"/>
          </a:xfrm>
        </p:grpSpPr>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DA0528C9-3046-45C8-8E2C-5C5038188B25}"/>
                    </a:ext>
                  </a:extLst>
                </p14:cNvPr>
                <p14:cNvContentPartPr/>
                <p14:nvPr/>
              </p14:nvContentPartPr>
              <p14:xfrm>
                <a:off x="7850314" y="1921166"/>
                <a:ext cx="437400" cy="401040"/>
              </p14:xfrm>
            </p:contentPart>
          </mc:Choice>
          <mc:Fallback xmlns="">
            <p:pic>
              <p:nvPicPr>
                <p:cNvPr id="104" name="Ink 103">
                  <a:extLst>
                    <a:ext uri="{FF2B5EF4-FFF2-40B4-BE49-F238E27FC236}">
                      <a16:creationId xmlns:a16="http://schemas.microsoft.com/office/drawing/2014/main" id="{DA0528C9-3046-45C8-8E2C-5C5038188B25}"/>
                    </a:ext>
                  </a:extLst>
                </p:cNvPr>
                <p:cNvPicPr/>
                <p:nvPr/>
              </p:nvPicPr>
              <p:blipFill>
                <a:blip r:embed="rId96"/>
                <a:stretch>
                  <a:fillRect/>
                </a:stretch>
              </p:blipFill>
              <p:spPr>
                <a:xfrm>
                  <a:off x="7814314" y="1885166"/>
                  <a:ext cx="5090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5" name="Ink 104">
                  <a:extLst>
                    <a:ext uri="{FF2B5EF4-FFF2-40B4-BE49-F238E27FC236}">
                      <a16:creationId xmlns:a16="http://schemas.microsoft.com/office/drawing/2014/main" id="{4573FD7E-D4FA-48B6-A51D-1A30479E6403}"/>
                    </a:ext>
                  </a:extLst>
                </p14:cNvPr>
                <p14:cNvContentPartPr/>
                <p14:nvPr/>
              </p14:nvContentPartPr>
              <p14:xfrm>
                <a:off x="8549434" y="1877606"/>
                <a:ext cx="28080" cy="410760"/>
              </p14:xfrm>
            </p:contentPart>
          </mc:Choice>
          <mc:Fallback xmlns="">
            <p:pic>
              <p:nvPicPr>
                <p:cNvPr id="105" name="Ink 104">
                  <a:extLst>
                    <a:ext uri="{FF2B5EF4-FFF2-40B4-BE49-F238E27FC236}">
                      <a16:creationId xmlns:a16="http://schemas.microsoft.com/office/drawing/2014/main" id="{4573FD7E-D4FA-48B6-A51D-1A30479E6403}"/>
                    </a:ext>
                  </a:extLst>
                </p:cNvPr>
                <p:cNvPicPr/>
                <p:nvPr/>
              </p:nvPicPr>
              <p:blipFill>
                <a:blip r:embed="rId98"/>
                <a:stretch>
                  <a:fillRect/>
                </a:stretch>
              </p:blipFill>
              <p:spPr>
                <a:xfrm>
                  <a:off x="8513434" y="1841606"/>
                  <a:ext cx="997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Ink 105">
                  <a:extLst>
                    <a:ext uri="{FF2B5EF4-FFF2-40B4-BE49-F238E27FC236}">
                      <a16:creationId xmlns:a16="http://schemas.microsoft.com/office/drawing/2014/main" id="{1D23A3CC-64D1-448B-962F-305CA7516D4D}"/>
                    </a:ext>
                  </a:extLst>
                </p14:cNvPr>
                <p14:cNvContentPartPr/>
                <p14:nvPr/>
              </p14:nvContentPartPr>
              <p14:xfrm>
                <a:off x="8561674" y="1836566"/>
                <a:ext cx="253440" cy="497160"/>
              </p14:xfrm>
            </p:contentPart>
          </mc:Choice>
          <mc:Fallback xmlns="">
            <p:pic>
              <p:nvPicPr>
                <p:cNvPr id="106" name="Ink 105">
                  <a:extLst>
                    <a:ext uri="{FF2B5EF4-FFF2-40B4-BE49-F238E27FC236}">
                      <a16:creationId xmlns:a16="http://schemas.microsoft.com/office/drawing/2014/main" id="{1D23A3CC-64D1-448B-962F-305CA7516D4D}"/>
                    </a:ext>
                  </a:extLst>
                </p:cNvPr>
                <p:cNvPicPr/>
                <p:nvPr/>
              </p:nvPicPr>
              <p:blipFill>
                <a:blip r:embed="rId100"/>
                <a:stretch>
                  <a:fillRect/>
                </a:stretch>
              </p:blipFill>
              <p:spPr>
                <a:xfrm>
                  <a:off x="8526034" y="1800926"/>
                  <a:ext cx="3250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340EEA64-5F76-462A-A32A-9C74210687AD}"/>
                    </a:ext>
                  </a:extLst>
                </p14:cNvPr>
                <p14:cNvContentPartPr/>
                <p14:nvPr/>
              </p14:nvContentPartPr>
              <p14:xfrm>
                <a:off x="7989274" y="1391246"/>
                <a:ext cx="158400" cy="302040"/>
              </p14:xfrm>
            </p:contentPart>
          </mc:Choice>
          <mc:Fallback xmlns="">
            <p:pic>
              <p:nvPicPr>
                <p:cNvPr id="110" name="Ink 109">
                  <a:extLst>
                    <a:ext uri="{FF2B5EF4-FFF2-40B4-BE49-F238E27FC236}">
                      <a16:creationId xmlns:a16="http://schemas.microsoft.com/office/drawing/2014/main" id="{340EEA64-5F76-462A-A32A-9C74210687AD}"/>
                    </a:ext>
                  </a:extLst>
                </p:cNvPr>
                <p:cNvPicPr/>
                <p:nvPr/>
              </p:nvPicPr>
              <p:blipFill>
                <a:blip r:embed="rId102"/>
                <a:stretch>
                  <a:fillRect/>
                </a:stretch>
              </p:blipFill>
              <p:spPr>
                <a:xfrm>
                  <a:off x="7953274" y="1355246"/>
                  <a:ext cx="2300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1" name="Ink 110">
                  <a:extLst>
                    <a:ext uri="{FF2B5EF4-FFF2-40B4-BE49-F238E27FC236}">
                      <a16:creationId xmlns:a16="http://schemas.microsoft.com/office/drawing/2014/main" id="{EE597B99-EF90-45D7-A6D7-04AB96F98AB3}"/>
                    </a:ext>
                  </a:extLst>
                </p14:cNvPr>
                <p14:cNvContentPartPr/>
                <p14:nvPr/>
              </p14:nvContentPartPr>
              <p14:xfrm>
                <a:off x="8559874" y="1412486"/>
                <a:ext cx="131760" cy="144360"/>
              </p14:xfrm>
            </p:contentPart>
          </mc:Choice>
          <mc:Fallback xmlns="">
            <p:pic>
              <p:nvPicPr>
                <p:cNvPr id="111" name="Ink 110">
                  <a:extLst>
                    <a:ext uri="{FF2B5EF4-FFF2-40B4-BE49-F238E27FC236}">
                      <a16:creationId xmlns:a16="http://schemas.microsoft.com/office/drawing/2014/main" id="{EE597B99-EF90-45D7-A6D7-04AB96F98AB3}"/>
                    </a:ext>
                  </a:extLst>
                </p:cNvPr>
                <p:cNvPicPr/>
                <p:nvPr/>
              </p:nvPicPr>
              <p:blipFill>
                <a:blip r:embed="rId104"/>
                <a:stretch>
                  <a:fillRect/>
                </a:stretch>
              </p:blipFill>
              <p:spPr>
                <a:xfrm>
                  <a:off x="8523874" y="1376486"/>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Ink 111">
                  <a:extLst>
                    <a:ext uri="{FF2B5EF4-FFF2-40B4-BE49-F238E27FC236}">
                      <a16:creationId xmlns:a16="http://schemas.microsoft.com/office/drawing/2014/main" id="{84736AFE-BA1B-481C-B8EA-6B1C8572C62C}"/>
                    </a:ext>
                  </a:extLst>
                </p14:cNvPr>
                <p14:cNvContentPartPr/>
                <p14:nvPr/>
              </p14:nvContentPartPr>
              <p14:xfrm>
                <a:off x="8708914" y="1396286"/>
                <a:ext cx="75960" cy="281520"/>
              </p14:xfrm>
            </p:contentPart>
          </mc:Choice>
          <mc:Fallback xmlns="">
            <p:pic>
              <p:nvPicPr>
                <p:cNvPr id="112" name="Ink 111">
                  <a:extLst>
                    <a:ext uri="{FF2B5EF4-FFF2-40B4-BE49-F238E27FC236}">
                      <a16:creationId xmlns:a16="http://schemas.microsoft.com/office/drawing/2014/main" id="{84736AFE-BA1B-481C-B8EA-6B1C8572C62C}"/>
                    </a:ext>
                  </a:extLst>
                </p:cNvPr>
                <p:cNvPicPr/>
                <p:nvPr/>
              </p:nvPicPr>
              <p:blipFill>
                <a:blip r:embed="rId106"/>
                <a:stretch>
                  <a:fillRect/>
                </a:stretch>
              </p:blipFill>
              <p:spPr>
                <a:xfrm>
                  <a:off x="8672914" y="1360286"/>
                  <a:ext cx="147600" cy="35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3" name="Ink 12">
                <a:extLst>
                  <a:ext uri="{FF2B5EF4-FFF2-40B4-BE49-F238E27FC236}">
                    <a16:creationId xmlns:a16="http://schemas.microsoft.com/office/drawing/2014/main" id="{C314359A-2C64-4CB7-9FE4-ECE15B38F5C5}"/>
                  </a:ext>
                </a:extLst>
              </p14:cNvPr>
              <p14:cNvContentPartPr/>
              <p14:nvPr/>
            </p14:nvContentPartPr>
            <p14:xfrm>
              <a:off x="4176514" y="4516766"/>
              <a:ext cx="1109160" cy="434880"/>
            </p14:xfrm>
          </p:contentPart>
        </mc:Choice>
        <mc:Fallback xmlns="">
          <p:pic>
            <p:nvPicPr>
              <p:cNvPr id="13" name="Ink 12">
                <a:extLst>
                  <a:ext uri="{FF2B5EF4-FFF2-40B4-BE49-F238E27FC236}">
                    <a16:creationId xmlns:a16="http://schemas.microsoft.com/office/drawing/2014/main" id="{C314359A-2C64-4CB7-9FE4-ECE15B38F5C5}"/>
                  </a:ext>
                </a:extLst>
              </p:cNvPr>
              <p:cNvPicPr/>
              <p:nvPr/>
            </p:nvPicPr>
            <p:blipFill>
              <a:blip r:embed="rId108"/>
              <a:stretch>
                <a:fillRect/>
              </a:stretch>
            </p:blipFill>
            <p:spPr>
              <a:xfrm>
                <a:off x="4158874" y="4499126"/>
                <a:ext cx="114480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 name="Ink 20">
                <a:extLst>
                  <a:ext uri="{FF2B5EF4-FFF2-40B4-BE49-F238E27FC236}">
                    <a16:creationId xmlns:a16="http://schemas.microsoft.com/office/drawing/2014/main" id="{1B8602C9-32F0-4F38-89AB-2A661E874092}"/>
                  </a:ext>
                </a:extLst>
              </p14:cNvPr>
              <p14:cNvContentPartPr/>
              <p14:nvPr/>
            </p14:nvContentPartPr>
            <p14:xfrm>
              <a:off x="5679874" y="4521806"/>
              <a:ext cx="1047240" cy="422280"/>
            </p14:xfrm>
          </p:contentPart>
        </mc:Choice>
        <mc:Fallback xmlns="">
          <p:pic>
            <p:nvPicPr>
              <p:cNvPr id="21" name="Ink 20">
                <a:extLst>
                  <a:ext uri="{FF2B5EF4-FFF2-40B4-BE49-F238E27FC236}">
                    <a16:creationId xmlns:a16="http://schemas.microsoft.com/office/drawing/2014/main" id="{1B8602C9-32F0-4F38-89AB-2A661E874092}"/>
                  </a:ext>
                </a:extLst>
              </p:cNvPr>
              <p:cNvPicPr/>
              <p:nvPr/>
            </p:nvPicPr>
            <p:blipFill>
              <a:blip r:embed="rId110"/>
              <a:stretch>
                <a:fillRect/>
              </a:stretch>
            </p:blipFill>
            <p:spPr>
              <a:xfrm>
                <a:off x="5662234" y="4504151"/>
                <a:ext cx="1082880" cy="45795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 name="Ink 24">
                <a:extLst>
                  <a:ext uri="{FF2B5EF4-FFF2-40B4-BE49-F238E27FC236}">
                    <a16:creationId xmlns:a16="http://schemas.microsoft.com/office/drawing/2014/main" id="{CE920696-2CAA-4766-9FB1-6B1F01F36C84}"/>
                  </a:ext>
                </a:extLst>
              </p14:cNvPr>
              <p14:cNvContentPartPr/>
              <p14:nvPr/>
            </p14:nvContentPartPr>
            <p14:xfrm>
              <a:off x="4953754" y="5101406"/>
              <a:ext cx="806400" cy="317880"/>
            </p14:xfrm>
          </p:contentPart>
        </mc:Choice>
        <mc:Fallback xmlns="">
          <p:pic>
            <p:nvPicPr>
              <p:cNvPr id="25" name="Ink 24">
                <a:extLst>
                  <a:ext uri="{FF2B5EF4-FFF2-40B4-BE49-F238E27FC236}">
                    <a16:creationId xmlns:a16="http://schemas.microsoft.com/office/drawing/2014/main" id="{CE920696-2CAA-4766-9FB1-6B1F01F36C84}"/>
                  </a:ext>
                </a:extLst>
              </p:cNvPr>
              <p:cNvPicPr/>
              <p:nvPr/>
            </p:nvPicPr>
            <p:blipFill>
              <a:blip r:embed="rId112"/>
              <a:stretch>
                <a:fillRect/>
              </a:stretch>
            </p:blipFill>
            <p:spPr>
              <a:xfrm>
                <a:off x="4936114" y="5083406"/>
                <a:ext cx="8420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2" name="Ink 51">
                <a:extLst>
                  <a:ext uri="{FF2B5EF4-FFF2-40B4-BE49-F238E27FC236}">
                    <a16:creationId xmlns:a16="http://schemas.microsoft.com/office/drawing/2014/main" id="{65B48EC3-1D84-4F20-B071-B16DAD64E343}"/>
                  </a:ext>
                </a:extLst>
              </p14:cNvPr>
              <p14:cNvContentPartPr/>
              <p14:nvPr/>
            </p14:nvContentPartPr>
            <p14:xfrm>
              <a:off x="3884554" y="5641766"/>
              <a:ext cx="1795320" cy="551160"/>
            </p14:xfrm>
          </p:contentPart>
        </mc:Choice>
        <mc:Fallback xmlns="">
          <p:pic>
            <p:nvPicPr>
              <p:cNvPr id="52" name="Ink 51">
                <a:extLst>
                  <a:ext uri="{FF2B5EF4-FFF2-40B4-BE49-F238E27FC236}">
                    <a16:creationId xmlns:a16="http://schemas.microsoft.com/office/drawing/2014/main" id="{65B48EC3-1D84-4F20-B071-B16DAD64E343}"/>
                  </a:ext>
                </a:extLst>
              </p:cNvPr>
              <p:cNvPicPr/>
              <p:nvPr/>
            </p:nvPicPr>
            <p:blipFill>
              <a:blip r:embed="rId114"/>
              <a:stretch>
                <a:fillRect/>
              </a:stretch>
            </p:blipFill>
            <p:spPr>
              <a:xfrm>
                <a:off x="3866914" y="5624126"/>
                <a:ext cx="183096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7" name="Ink 116">
                <a:extLst>
                  <a:ext uri="{FF2B5EF4-FFF2-40B4-BE49-F238E27FC236}">
                    <a16:creationId xmlns:a16="http://schemas.microsoft.com/office/drawing/2014/main" id="{B0ED5F5D-B4A3-454E-9A4B-036FFE940726}"/>
                  </a:ext>
                </a:extLst>
              </p14:cNvPr>
              <p14:cNvContentPartPr/>
              <p14:nvPr/>
            </p14:nvContentPartPr>
            <p14:xfrm>
              <a:off x="5908114" y="5648246"/>
              <a:ext cx="1805760" cy="418320"/>
            </p14:xfrm>
          </p:contentPart>
        </mc:Choice>
        <mc:Fallback xmlns="">
          <p:pic>
            <p:nvPicPr>
              <p:cNvPr id="117" name="Ink 116">
                <a:extLst>
                  <a:ext uri="{FF2B5EF4-FFF2-40B4-BE49-F238E27FC236}">
                    <a16:creationId xmlns:a16="http://schemas.microsoft.com/office/drawing/2014/main" id="{B0ED5F5D-B4A3-454E-9A4B-036FFE940726}"/>
                  </a:ext>
                </a:extLst>
              </p:cNvPr>
              <p:cNvPicPr/>
              <p:nvPr/>
            </p:nvPicPr>
            <p:blipFill>
              <a:blip r:embed="rId116"/>
              <a:stretch>
                <a:fillRect/>
              </a:stretch>
            </p:blipFill>
            <p:spPr>
              <a:xfrm>
                <a:off x="5890474" y="5630261"/>
                <a:ext cx="1841400" cy="453929"/>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8" name="Ink 117">
                <a:extLst>
                  <a:ext uri="{FF2B5EF4-FFF2-40B4-BE49-F238E27FC236}">
                    <a16:creationId xmlns:a16="http://schemas.microsoft.com/office/drawing/2014/main" id="{4D215A6F-8606-42D6-9A76-BD5DCEE8B26D}"/>
                  </a:ext>
                </a:extLst>
              </p14:cNvPr>
              <p14:cNvContentPartPr/>
              <p14:nvPr/>
            </p14:nvContentPartPr>
            <p14:xfrm>
              <a:off x="6135634" y="5273846"/>
              <a:ext cx="757080" cy="76680"/>
            </p14:xfrm>
          </p:contentPart>
        </mc:Choice>
        <mc:Fallback xmlns="">
          <p:pic>
            <p:nvPicPr>
              <p:cNvPr id="118" name="Ink 117">
                <a:extLst>
                  <a:ext uri="{FF2B5EF4-FFF2-40B4-BE49-F238E27FC236}">
                    <a16:creationId xmlns:a16="http://schemas.microsoft.com/office/drawing/2014/main" id="{4D215A6F-8606-42D6-9A76-BD5DCEE8B26D}"/>
                  </a:ext>
                </a:extLst>
              </p:cNvPr>
              <p:cNvPicPr/>
              <p:nvPr/>
            </p:nvPicPr>
            <p:blipFill>
              <a:blip r:embed="rId118"/>
              <a:stretch>
                <a:fillRect/>
              </a:stretch>
            </p:blipFill>
            <p:spPr>
              <a:xfrm>
                <a:off x="6117994" y="5256206"/>
                <a:ext cx="79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9" name="Ink 118">
                <a:extLst>
                  <a:ext uri="{FF2B5EF4-FFF2-40B4-BE49-F238E27FC236}">
                    <a16:creationId xmlns:a16="http://schemas.microsoft.com/office/drawing/2014/main" id="{1FB29466-7C2C-49B9-9EA3-2F6F2FBA9758}"/>
                  </a:ext>
                </a:extLst>
              </p14:cNvPr>
              <p14:cNvContentPartPr/>
              <p14:nvPr/>
            </p14:nvContentPartPr>
            <p14:xfrm>
              <a:off x="4152754" y="5319926"/>
              <a:ext cx="485280" cy="51480"/>
            </p14:xfrm>
          </p:contentPart>
        </mc:Choice>
        <mc:Fallback xmlns="">
          <p:pic>
            <p:nvPicPr>
              <p:cNvPr id="119" name="Ink 118">
                <a:extLst>
                  <a:ext uri="{FF2B5EF4-FFF2-40B4-BE49-F238E27FC236}">
                    <a16:creationId xmlns:a16="http://schemas.microsoft.com/office/drawing/2014/main" id="{1FB29466-7C2C-49B9-9EA3-2F6F2FBA9758}"/>
                  </a:ext>
                </a:extLst>
              </p:cNvPr>
              <p:cNvPicPr/>
              <p:nvPr/>
            </p:nvPicPr>
            <p:blipFill>
              <a:blip r:embed="rId120"/>
              <a:stretch>
                <a:fillRect/>
              </a:stretch>
            </p:blipFill>
            <p:spPr>
              <a:xfrm>
                <a:off x="4134754" y="5301926"/>
                <a:ext cx="520920" cy="87120"/>
              </a:xfrm>
              <a:prstGeom prst="rect">
                <a:avLst/>
              </a:prstGeom>
            </p:spPr>
          </p:pic>
        </mc:Fallback>
      </mc:AlternateContent>
    </p:spTree>
    <p:extLst>
      <p:ext uri="{BB962C8B-B14F-4D97-AF65-F5344CB8AC3E}">
        <p14:creationId xmlns:p14="http://schemas.microsoft.com/office/powerpoint/2010/main" val="1409505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0" y="178452"/>
            <a:ext cx="11868955" cy="830997"/>
          </a:xfrm>
          <a:prstGeom prst="rect">
            <a:avLst/>
          </a:prstGeom>
          <a:noFill/>
        </p:spPr>
        <p:txBody>
          <a:bodyPr wrap="none" rtlCol="0">
            <a:spAutoFit/>
          </a:bodyPr>
          <a:lstStyle/>
          <a:p>
            <a:r>
              <a:rPr lang="en-US" sz="4800" dirty="0">
                <a:solidFill>
                  <a:srgbClr val="FFFF00"/>
                </a:solidFill>
                <a:latin typeface="Aharoni" panose="02010803020104030203" pitchFamily="2" charset="-79"/>
                <a:cs typeface="Aharoni" panose="02010803020104030203" pitchFamily="2" charset="-79"/>
              </a:rPr>
              <a:t>Replicas -&gt; Majority = 3 &amp;&amp; Minority == 2</a:t>
            </a:r>
            <a:endParaRPr lang="en-US" sz="4800" dirty="0">
              <a:solidFill>
                <a:srgbClr val="FFFF00"/>
              </a:solidFill>
            </a:endParaRPr>
          </a:p>
        </p:txBody>
      </p:sp>
      <p:graphicFrame>
        <p:nvGraphicFramePr>
          <p:cNvPr id="95" name="Table 94">
            <a:extLst>
              <a:ext uri="{FF2B5EF4-FFF2-40B4-BE49-F238E27FC236}">
                <a16:creationId xmlns:a16="http://schemas.microsoft.com/office/drawing/2014/main" id="{F713B21C-4877-4A33-9534-44F745B62ABB}"/>
              </a:ext>
            </a:extLst>
          </p:cNvPr>
          <p:cNvGraphicFramePr>
            <a:graphicFrameLocks noGrp="1"/>
          </p:cNvGraphicFramePr>
          <p:nvPr>
            <p:extLst>
              <p:ext uri="{D42A27DB-BD31-4B8C-83A1-F6EECF244321}">
                <p14:modId xmlns:p14="http://schemas.microsoft.com/office/powerpoint/2010/main" val="413619052"/>
              </p:ext>
            </p:extLst>
          </p:nvPr>
        </p:nvGraphicFramePr>
        <p:xfrm>
          <a:off x="379831" y="1912711"/>
          <a:ext cx="11432336" cy="4351338"/>
        </p:xfrm>
        <a:graphic>
          <a:graphicData uri="http://schemas.openxmlformats.org/drawingml/2006/table">
            <a:tbl>
              <a:tblPr/>
              <a:tblGrid>
                <a:gridCol w="3434910">
                  <a:extLst>
                    <a:ext uri="{9D8B030D-6E8A-4147-A177-3AD203B41FA5}">
                      <a16:colId xmlns:a16="http://schemas.microsoft.com/office/drawing/2014/main" val="2474039306"/>
                    </a:ext>
                  </a:extLst>
                </a:gridCol>
                <a:gridCol w="3722939">
                  <a:extLst>
                    <a:ext uri="{9D8B030D-6E8A-4147-A177-3AD203B41FA5}">
                      <a16:colId xmlns:a16="http://schemas.microsoft.com/office/drawing/2014/main" val="3178535808"/>
                    </a:ext>
                  </a:extLst>
                </a:gridCol>
                <a:gridCol w="4274487">
                  <a:extLst>
                    <a:ext uri="{9D8B030D-6E8A-4147-A177-3AD203B41FA5}">
                      <a16:colId xmlns:a16="http://schemas.microsoft.com/office/drawing/2014/main" val="706774876"/>
                    </a:ext>
                  </a:extLst>
                </a:gridCol>
              </a:tblGrid>
              <a:tr h="507656">
                <a:tc>
                  <a:txBody>
                    <a:bodyPr/>
                    <a:lstStyle/>
                    <a:p>
                      <a:r>
                        <a:rPr lang="en-US" sz="2400" b="1" dirty="0">
                          <a:solidFill>
                            <a:schemeClr val="bg1"/>
                          </a:solidFill>
                          <a:effectLst/>
                          <a:latin typeface="Roboto"/>
                        </a:rPr>
                        <a:t>Consistency Level</a:t>
                      </a:r>
                      <a:endParaRPr lang="en-US" sz="2400" dirty="0">
                        <a:solidFill>
                          <a:schemeClr val="bg1"/>
                        </a:solidFill>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8D4"/>
                    </a:solidFill>
                  </a:tcPr>
                </a:tc>
                <a:tc>
                  <a:txBody>
                    <a:bodyPr/>
                    <a:lstStyle/>
                    <a:p>
                      <a:r>
                        <a:rPr lang="en-US" sz="2400" b="1" dirty="0">
                          <a:solidFill>
                            <a:schemeClr val="bg1"/>
                          </a:solidFill>
                          <a:effectLst/>
                          <a:latin typeface="Roboto"/>
                        </a:rPr>
                        <a:t>Quorum Reads</a:t>
                      </a:r>
                      <a:endParaRPr lang="en-US" sz="2400" dirty="0">
                        <a:solidFill>
                          <a:schemeClr val="bg1"/>
                        </a:solidFill>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8D4"/>
                    </a:solidFill>
                  </a:tcPr>
                </a:tc>
                <a:tc>
                  <a:txBody>
                    <a:bodyPr/>
                    <a:lstStyle/>
                    <a:p>
                      <a:r>
                        <a:rPr lang="en-US" sz="2400" b="1" dirty="0">
                          <a:solidFill>
                            <a:schemeClr val="bg1"/>
                          </a:solidFill>
                          <a:effectLst/>
                          <a:latin typeface="Roboto"/>
                        </a:rPr>
                        <a:t>Quorum Writes</a:t>
                      </a:r>
                      <a:endParaRPr lang="en-US" sz="2400" dirty="0">
                        <a:solidFill>
                          <a:schemeClr val="bg1"/>
                        </a:solidFill>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8D4"/>
                    </a:solidFill>
                  </a:tcPr>
                </a:tc>
                <a:extLst>
                  <a:ext uri="{0D108BD9-81ED-4DB2-BD59-A6C34878D82A}">
                    <a16:rowId xmlns:a16="http://schemas.microsoft.com/office/drawing/2014/main" val="459953270"/>
                  </a:ext>
                </a:extLst>
              </a:tr>
              <a:tr h="725223">
                <a:tc>
                  <a:txBody>
                    <a:bodyPr/>
                    <a:lstStyle/>
                    <a:p>
                      <a:r>
                        <a:rPr lang="en-US" sz="2400">
                          <a:solidFill>
                            <a:srgbClr val="000000"/>
                          </a:solidFill>
                          <a:effectLst/>
                          <a:latin typeface="Roboto"/>
                        </a:rPr>
                        <a:t>Strong</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a:solidFill>
                            <a:srgbClr val="000000"/>
                          </a:solidFill>
                          <a:effectLst/>
                          <a:latin typeface="Roboto"/>
                        </a:rPr>
                        <a:t>Local Minority (2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a:solidFill>
                            <a:srgbClr val="000000"/>
                          </a:solidFill>
                          <a:effectLst/>
                          <a:latin typeface="Roboto"/>
                        </a:rPr>
                        <a:t>Global Majority (8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extLst>
                  <a:ext uri="{0D108BD9-81ED-4DB2-BD59-A6C34878D82A}">
                    <a16:rowId xmlns:a16="http://schemas.microsoft.com/office/drawing/2014/main" val="1055504842"/>
                  </a:ext>
                </a:extLst>
              </a:tr>
              <a:tr h="725223">
                <a:tc>
                  <a:txBody>
                    <a:bodyPr/>
                    <a:lstStyle/>
                    <a:p>
                      <a:r>
                        <a:rPr lang="en-US" sz="2400">
                          <a:solidFill>
                            <a:srgbClr val="000000"/>
                          </a:solidFill>
                          <a:effectLst/>
                          <a:latin typeface="Roboto"/>
                        </a:rPr>
                        <a:t>Bounded Staleness</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tc>
                  <a:txBody>
                    <a:bodyPr/>
                    <a:lstStyle/>
                    <a:p>
                      <a:r>
                        <a:rPr lang="en-US" sz="2400">
                          <a:solidFill>
                            <a:srgbClr val="000000"/>
                          </a:solidFill>
                          <a:effectLst/>
                          <a:latin typeface="Roboto"/>
                        </a:rPr>
                        <a:t>Local Minority (2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tc>
                  <a:txBody>
                    <a:bodyPr/>
                    <a:lstStyle/>
                    <a:p>
                      <a:r>
                        <a:rPr lang="en-US" sz="2400">
                          <a:solidFill>
                            <a:srgbClr val="000000"/>
                          </a:solidFill>
                          <a:effectLst/>
                          <a:latin typeface="Roboto"/>
                        </a:rPr>
                        <a:t>Local Majority   (8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extLst>
                  <a:ext uri="{0D108BD9-81ED-4DB2-BD59-A6C34878D82A}">
                    <a16:rowId xmlns:a16="http://schemas.microsoft.com/office/drawing/2014/main" val="171126812"/>
                  </a:ext>
                </a:extLst>
              </a:tr>
              <a:tr h="942790">
                <a:tc>
                  <a:txBody>
                    <a:bodyPr/>
                    <a:lstStyle/>
                    <a:p>
                      <a:r>
                        <a:rPr lang="en-US" sz="2400">
                          <a:solidFill>
                            <a:srgbClr val="000000"/>
                          </a:solidFill>
                          <a:effectLst/>
                          <a:latin typeface="Roboto"/>
                        </a:rPr>
                        <a:t>Session</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a:solidFill>
                            <a:srgbClr val="000000"/>
                          </a:solidFill>
                          <a:effectLst/>
                          <a:latin typeface="Roboto"/>
                        </a:rPr>
                        <a:t>Single replica using session token(1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a:solidFill>
                            <a:srgbClr val="000000"/>
                          </a:solidFill>
                          <a:effectLst/>
                          <a:latin typeface="Roboto"/>
                        </a:rPr>
                        <a:t>Local Majority   (8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extLst>
                  <a:ext uri="{0D108BD9-81ED-4DB2-BD59-A6C34878D82A}">
                    <a16:rowId xmlns:a16="http://schemas.microsoft.com/office/drawing/2014/main" val="2715830887"/>
                  </a:ext>
                </a:extLst>
              </a:tr>
              <a:tr h="725223">
                <a:tc>
                  <a:txBody>
                    <a:bodyPr/>
                    <a:lstStyle/>
                    <a:p>
                      <a:r>
                        <a:rPr lang="en-US" sz="2400">
                          <a:solidFill>
                            <a:srgbClr val="000000"/>
                          </a:solidFill>
                          <a:effectLst/>
                          <a:latin typeface="Roboto"/>
                        </a:rPr>
                        <a:t>Consistent Prefix</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tc>
                  <a:txBody>
                    <a:bodyPr/>
                    <a:lstStyle/>
                    <a:p>
                      <a:r>
                        <a:rPr lang="en-US" sz="2400">
                          <a:solidFill>
                            <a:srgbClr val="000000"/>
                          </a:solidFill>
                          <a:effectLst/>
                          <a:latin typeface="Roboto"/>
                        </a:rPr>
                        <a:t>Single replica (1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tc>
                  <a:txBody>
                    <a:bodyPr/>
                    <a:lstStyle/>
                    <a:p>
                      <a:r>
                        <a:rPr lang="en-US" sz="2400">
                          <a:solidFill>
                            <a:srgbClr val="000000"/>
                          </a:solidFill>
                          <a:effectLst/>
                          <a:latin typeface="Roboto"/>
                        </a:rPr>
                        <a:t>Local Majority   (8 RU)</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CF7"/>
                    </a:solidFill>
                  </a:tcPr>
                </a:tc>
                <a:extLst>
                  <a:ext uri="{0D108BD9-81ED-4DB2-BD59-A6C34878D82A}">
                    <a16:rowId xmlns:a16="http://schemas.microsoft.com/office/drawing/2014/main" val="915722039"/>
                  </a:ext>
                </a:extLst>
              </a:tr>
              <a:tr h="725223">
                <a:tc>
                  <a:txBody>
                    <a:bodyPr/>
                    <a:lstStyle/>
                    <a:p>
                      <a:r>
                        <a:rPr lang="en-US" sz="2400">
                          <a:solidFill>
                            <a:srgbClr val="000000"/>
                          </a:solidFill>
                          <a:effectLst/>
                          <a:latin typeface="Roboto"/>
                        </a:rPr>
                        <a:t>Eventual</a:t>
                      </a:r>
                      <a:endParaRPr lang="en-US" sz="240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dirty="0">
                          <a:solidFill>
                            <a:srgbClr val="000000"/>
                          </a:solidFill>
                          <a:effectLst/>
                          <a:latin typeface="Roboto"/>
                        </a:rPr>
                        <a:t>Single replica (1 RU)</a:t>
                      </a:r>
                      <a:endParaRPr lang="en-US" sz="2400" dirty="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tc>
                  <a:txBody>
                    <a:bodyPr/>
                    <a:lstStyle/>
                    <a:p>
                      <a:r>
                        <a:rPr lang="en-US" sz="2400" dirty="0">
                          <a:solidFill>
                            <a:srgbClr val="000000"/>
                          </a:solidFill>
                          <a:effectLst/>
                          <a:latin typeface="Roboto"/>
                        </a:rPr>
                        <a:t>Local Majority   (8 RU)</a:t>
                      </a:r>
                      <a:endParaRPr lang="en-US" sz="2400" dirty="0">
                        <a:effectLst/>
                        <a:latin typeface="Roboto"/>
                      </a:endParaRPr>
                    </a:p>
                  </a:txBody>
                  <a:tcPr marL="72522" marR="72522" marT="36261" marB="3626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6EF"/>
                    </a:solidFill>
                  </a:tcPr>
                </a:tc>
                <a:extLst>
                  <a:ext uri="{0D108BD9-81ED-4DB2-BD59-A6C34878D82A}">
                    <a16:rowId xmlns:a16="http://schemas.microsoft.com/office/drawing/2014/main" val="3972300408"/>
                  </a:ext>
                </a:extLst>
              </a:tr>
            </a:tbl>
          </a:graphicData>
        </a:graphic>
      </p:graphicFrame>
    </p:spTree>
    <p:extLst>
      <p:ext uri="{BB962C8B-B14F-4D97-AF65-F5344CB8AC3E}">
        <p14:creationId xmlns:p14="http://schemas.microsoft.com/office/powerpoint/2010/main" val="4032729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37" name="Ink 136">
                <a:extLst>
                  <a:ext uri="{FF2B5EF4-FFF2-40B4-BE49-F238E27FC236}">
                    <a16:creationId xmlns:a16="http://schemas.microsoft.com/office/drawing/2014/main" id="{FFA7B95D-BB1F-4CCC-997A-99A9A49549DF}"/>
                  </a:ext>
                </a:extLst>
              </p14:cNvPr>
              <p14:cNvContentPartPr/>
              <p14:nvPr/>
            </p14:nvContentPartPr>
            <p14:xfrm>
              <a:off x="4115314" y="1394417"/>
              <a:ext cx="4556880" cy="5433480"/>
            </p14:xfrm>
          </p:contentPart>
        </mc:Choice>
        <mc:Fallback xmlns="">
          <p:pic>
            <p:nvPicPr>
              <p:cNvPr id="137" name="Ink 136">
                <a:extLst>
                  <a:ext uri="{FF2B5EF4-FFF2-40B4-BE49-F238E27FC236}">
                    <a16:creationId xmlns:a16="http://schemas.microsoft.com/office/drawing/2014/main" id="{FFA7B95D-BB1F-4CCC-997A-99A9A49549DF}"/>
                  </a:ext>
                </a:extLst>
              </p:cNvPr>
              <p:cNvPicPr/>
              <p:nvPr/>
            </p:nvPicPr>
            <p:blipFill>
              <a:blip r:embed="rId4"/>
              <a:stretch>
                <a:fillRect/>
              </a:stretch>
            </p:blipFill>
            <p:spPr>
              <a:xfrm>
                <a:off x="4101274" y="1380017"/>
                <a:ext cx="4584960" cy="5461560"/>
              </a:xfrm>
              <a:prstGeom prst="rect">
                <a:avLst/>
              </a:prstGeom>
            </p:spPr>
          </p:pic>
        </mc:Fallback>
      </mc:AlternateContent>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5" name="Group 4">
            <a:extLst>
              <a:ext uri="{FF2B5EF4-FFF2-40B4-BE49-F238E27FC236}">
                <a16:creationId xmlns:a16="http://schemas.microsoft.com/office/drawing/2014/main" id="{F39A2F8E-74BB-4A42-8BB5-22B49C4AAB66}"/>
              </a:ext>
            </a:extLst>
          </p:cNvPr>
          <p:cNvGrpSpPr/>
          <p:nvPr/>
        </p:nvGrpSpPr>
        <p:grpSpPr>
          <a:xfrm>
            <a:off x="618308" y="1889758"/>
            <a:ext cx="4180114" cy="1547949"/>
            <a:chOff x="1785257" y="1881051"/>
            <a:chExt cx="4180114" cy="1547949"/>
          </a:xfrm>
        </p:grpSpPr>
        <p:sp>
          <p:nvSpPr>
            <p:cNvPr id="6" name="Rectangle 5">
              <a:extLst>
                <a:ext uri="{FF2B5EF4-FFF2-40B4-BE49-F238E27FC236}">
                  <a16:creationId xmlns:a16="http://schemas.microsoft.com/office/drawing/2014/main" id="{23807422-3F42-46DE-A957-4966BB5BEA86}"/>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9AE006-0589-42E6-A6D4-AD6005DF197C}"/>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8" name="Rectangle 7">
              <a:extLst>
                <a:ext uri="{FF2B5EF4-FFF2-40B4-BE49-F238E27FC236}">
                  <a16:creationId xmlns:a16="http://schemas.microsoft.com/office/drawing/2014/main" id="{50D9AC7F-DA73-4EB6-B353-097CDFC6E6AD}"/>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9" name="Rectangle 8">
              <a:extLst>
                <a:ext uri="{FF2B5EF4-FFF2-40B4-BE49-F238E27FC236}">
                  <a16:creationId xmlns:a16="http://schemas.microsoft.com/office/drawing/2014/main" id="{9AB3E657-C359-41BC-A035-70651546161B}"/>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0" name="Rectangle 9">
              <a:extLst>
                <a:ext uri="{FF2B5EF4-FFF2-40B4-BE49-F238E27FC236}">
                  <a16:creationId xmlns:a16="http://schemas.microsoft.com/office/drawing/2014/main" id="{CE172771-9456-4EB1-8D58-76F0E7F7332D}"/>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1" name="TextBox 10">
            <a:extLst>
              <a:ext uri="{FF2B5EF4-FFF2-40B4-BE49-F238E27FC236}">
                <a16:creationId xmlns:a16="http://schemas.microsoft.com/office/drawing/2014/main" id="{17BB8C52-0776-4CFF-8625-F67291127ED9}"/>
              </a:ext>
            </a:extLst>
          </p:cNvPr>
          <p:cNvSpPr txBox="1"/>
          <p:nvPr/>
        </p:nvSpPr>
        <p:spPr>
          <a:xfrm>
            <a:off x="4914325" y="2123346"/>
            <a:ext cx="2514086" cy="769441"/>
          </a:xfrm>
          <a:prstGeom prst="rect">
            <a:avLst/>
          </a:prstGeom>
          <a:noFill/>
        </p:spPr>
        <p:txBody>
          <a:bodyPr wrap="none" rtlCol="0">
            <a:spAutoFit/>
          </a:bodyPr>
          <a:lstStyle/>
          <a:p>
            <a:r>
              <a:rPr lang="en-US" sz="4400" dirty="0">
                <a:solidFill>
                  <a:srgbClr val="FFFF00"/>
                </a:solidFill>
              </a:rPr>
              <a:t>West US 2</a:t>
            </a:r>
          </a:p>
        </p:txBody>
      </p:sp>
      <p:grpSp>
        <p:nvGrpSpPr>
          <p:cNvPr id="12" name="Group 11">
            <a:extLst>
              <a:ext uri="{FF2B5EF4-FFF2-40B4-BE49-F238E27FC236}">
                <a16:creationId xmlns:a16="http://schemas.microsoft.com/office/drawing/2014/main" id="{99ED8754-6302-4E63-A8D8-18F817ACBE57}"/>
              </a:ext>
            </a:extLst>
          </p:cNvPr>
          <p:cNvGrpSpPr/>
          <p:nvPr/>
        </p:nvGrpSpPr>
        <p:grpSpPr>
          <a:xfrm>
            <a:off x="7088777" y="4036422"/>
            <a:ext cx="4180114" cy="1547949"/>
            <a:chOff x="1785257" y="1881051"/>
            <a:chExt cx="4180114" cy="1547949"/>
          </a:xfrm>
        </p:grpSpPr>
        <p:sp>
          <p:nvSpPr>
            <p:cNvPr id="13" name="Rectangle 12">
              <a:extLst>
                <a:ext uri="{FF2B5EF4-FFF2-40B4-BE49-F238E27FC236}">
                  <a16:creationId xmlns:a16="http://schemas.microsoft.com/office/drawing/2014/main" id="{56F3A351-5840-48BD-9A51-9EEEEFEBEA02}"/>
                </a:ext>
              </a:extLst>
            </p:cNvPr>
            <p:cNvSpPr/>
            <p:nvPr/>
          </p:nvSpPr>
          <p:spPr>
            <a:xfrm>
              <a:off x="1785257" y="1881051"/>
              <a:ext cx="4180114" cy="1547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42DDE7-DACD-424C-B4E1-8BF6FFF69B18}"/>
                </a:ext>
              </a:extLst>
            </p:cNvPr>
            <p:cNvSpPr/>
            <p:nvPr/>
          </p:nvSpPr>
          <p:spPr>
            <a:xfrm>
              <a:off x="2629987" y="2142309"/>
              <a:ext cx="2438401" cy="3570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Leader</a:t>
              </a:r>
            </a:p>
          </p:txBody>
        </p:sp>
        <p:sp>
          <p:nvSpPr>
            <p:cNvPr id="15" name="Rectangle 14">
              <a:extLst>
                <a:ext uri="{FF2B5EF4-FFF2-40B4-BE49-F238E27FC236}">
                  <a16:creationId xmlns:a16="http://schemas.microsoft.com/office/drawing/2014/main" id="{C705CC69-8CF5-49CF-A843-6C9F08E814CD}"/>
                </a:ext>
              </a:extLst>
            </p:cNvPr>
            <p:cNvSpPr/>
            <p:nvPr/>
          </p:nvSpPr>
          <p:spPr>
            <a:xfrm>
              <a:off x="2124891"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16" name="Rectangle 15">
              <a:extLst>
                <a:ext uri="{FF2B5EF4-FFF2-40B4-BE49-F238E27FC236}">
                  <a16:creationId xmlns:a16="http://schemas.microsoft.com/office/drawing/2014/main" id="{9B8F77E7-C57D-4E1B-A83A-9F1A8F97CB2D}"/>
                </a:ext>
              </a:extLst>
            </p:cNvPr>
            <p:cNvSpPr/>
            <p:nvPr/>
          </p:nvSpPr>
          <p:spPr>
            <a:xfrm>
              <a:off x="4450081" y="2764972"/>
              <a:ext cx="1227908" cy="3570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Forwarder</a:t>
              </a:r>
            </a:p>
          </p:txBody>
        </p:sp>
        <p:sp>
          <p:nvSpPr>
            <p:cNvPr id="17" name="Rectangle 16">
              <a:extLst>
                <a:ext uri="{FF2B5EF4-FFF2-40B4-BE49-F238E27FC236}">
                  <a16:creationId xmlns:a16="http://schemas.microsoft.com/office/drawing/2014/main" id="{A2CEAB16-8CCA-422E-9AF6-0D3B2D0FCE87}"/>
                </a:ext>
              </a:extLst>
            </p:cNvPr>
            <p:cNvSpPr/>
            <p:nvPr/>
          </p:nvSpPr>
          <p:spPr>
            <a:xfrm>
              <a:off x="3287486" y="2769326"/>
              <a:ext cx="1010195"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grpSp>
      <p:sp>
        <p:nvSpPr>
          <p:cNvPr id="18" name="TextBox 17">
            <a:extLst>
              <a:ext uri="{FF2B5EF4-FFF2-40B4-BE49-F238E27FC236}">
                <a16:creationId xmlns:a16="http://schemas.microsoft.com/office/drawing/2014/main" id="{FA8C6448-8DC0-4B66-80F6-612C0D9DA0CA}"/>
              </a:ext>
            </a:extLst>
          </p:cNvPr>
          <p:cNvSpPr txBox="1"/>
          <p:nvPr/>
        </p:nvSpPr>
        <p:spPr>
          <a:xfrm>
            <a:off x="4832018" y="4425675"/>
            <a:ext cx="2289729" cy="769441"/>
          </a:xfrm>
          <a:prstGeom prst="rect">
            <a:avLst/>
          </a:prstGeom>
          <a:noFill/>
        </p:spPr>
        <p:txBody>
          <a:bodyPr wrap="none" rtlCol="0">
            <a:spAutoFit/>
          </a:bodyPr>
          <a:lstStyle/>
          <a:p>
            <a:r>
              <a:rPr lang="en-US" sz="4400" dirty="0">
                <a:solidFill>
                  <a:srgbClr val="FFFF00"/>
                </a:solidFill>
              </a:rPr>
              <a:t>East US 2</a:t>
            </a:r>
          </a:p>
        </p:txBody>
      </p:sp>
      <p:cxnSp>
        <p:nvCxnSpPr>
          <p:cNvPr id="19" name="Straight Arrow Connector 18">
            <a:extLst>
              <a:ext uri="{FF2B5EF4-FFF2-40B4-BE49-F238E27FC236}">
                <a16:creationId xmlns:a16="http://schemas.microsoft.com/office/drawing/2014/main" id="{55D376B5-4D18-47B6-867D-D80372511EC7}"/>
              </a:ext>
            </a:extLst>
          </p:cNvPr>
          <p:cNvCxnSpPr/>
          <p:nvPr/>
        </p:nvCxnSpPr>
        <p:spPr>
          <a:xfrm>
            <a:off x="4601154" y="3130730"/>
            <a:ext cx="3152196" cy="1166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435D6B-F696-4F97-89FF-BA7F19A441CA}"/>
              </a:ext>
            </a:extLst>
          </p:cNvPr>
          <p:cNvCxnSpPr>
            <a:cxnSpLocks/>
          </p:cNvCxnSpPr>
          <p:nvPr/>
        </p:nvCxnSpPr>
        <p:spPr>
          <a:xfrm flipH="1">
            <a:off x="1656323" y="2541812"/>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07CA79-3066-4228-B969-FF55FD3DF8AE}"/>
              </a:ext>
            </a:extLst>
          </p:cNvPr>
          <p:cNvCxnSpPr>
            <a:cxnSpLocks/>
          </p:cNvCxnSpPr>
          <p:nvPr/>
        </p:nvCxnSpPr>
        <p:spPr>
          <a:xfrm>
            <a:off x="2625634" y="2559229"/>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094EB3-487B-4720-8DAB-38A1E9F25A2B}"/>
              </a:ext>
            </a:extLst>
          </p:cNvPr>
          <p:cNvCxnSpPr>
            <a:cxnSpLocks/>
          </p:cNvCxnSpPr>
          <p:nvPr/>
        </p:nvCxnSpPr>
        <p:spPr>
          <a:xfrm>
            <a:off x="3247815" y="2532013"/>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2A0BF5-57EC-48DA-A1CB-CC486D2A94C2}"/>
              </a:ext>
            </a:extLst>
          </p:cNvPr>
          <p:cNvCxnSpPr>
            <a:cxnSpLocks/>
          </p:cNvCxnSpPr>
          <p:nvPr/>
        </p:nvCxnSpPr>
        <p:spPr>
          <a:xfrm flipH="1">
            <a:off x="8126100" y="4681403"/>
            <a:ext cx="464214" cy="20138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4D4AE5-AB7F-42F5-A5D8-3F4BB779D5A7}"/>
              </a:ext>
            </a:extLst>
          </p:cNvPr>
          <p:cNvCxnSpPr>
            <a:cxnSpLocks/>
          </p:cNvCxnSpPr>
          <p:nvPr/>
        </p:nvCxnSpPr>
        <p:spPr>
          <a:xfrm>
            <a:off x="9095411" y="4698820"/>
            <a:ext cx="0" cy="21009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8625EE-81A6-4036-A3E9-34D0B9AEBC90}"/>
              </a:ext>
            </a:extLst>
          </p:cNvPr>
          <p:cNvCxnSpPr>
            <a:cxnSpLocks/>
          </p:cNvCxnSpPr>
          <p:nvPr/>
        </p:nvCxnSpPr>
        <p:spPr>
          <a:xfrm>
            <a:off x="9717592" y="4671604"/>
            <a:ext cx="464213" cy="2275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4DF0F9B-71C4-442F-92F7-FEE3A497C6CB}"/>
              </a:ext>
            </a:extLst>
          </p:cNvPr>
          <p:cNvGrpSpPr/>
          <p:nvPr/>
        </p:nvGrpSpPr>
        <p:grpSpPr>
          <a:xfrm>
            <a:off x="4202794" y="1670537"/>
            <a:ext cx="6654600" cy="3072240"/>
            <a:chOff x="4202794" y="1670537"/>
            <a:chExt cx="6654600" cy="307224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7B7F2C2-7A12-4D82-9571-D06DF7975486}"/>
                    </a:ext>
                  </a:extLst>
                </p14:cNvPr>
                <p14:cNvContentPartPr/>
                <p14:nvPr/>
              </p14:nvContentPartPr>
              <p14:xfrm>
                <a:off x="4206034" y="1670537"/>
                <a:ext cx="6651360" cy="3072240"/>
              </p14:xfrm>
            </p:contentPart>
          </mc:Choice>
          <mc:Fallback xmlns="">
            <p:pic>
              <p:nvPicPr>
                <p:cNvPr id="2" name="Ink 1">
                  <a:extLst>
                    <a:ext uri="{FF2B5EF4-FFF2-40B4-BE49-F238E27FC236}">
                      <a16:creationId xmlns:a16="http://schemas.microsoft.com/office/drawing/2014/main" id="{37B7F2C2-7A12-4D82-9571-D06DF7975486}"/>
                    </a:ext>
                  </a:extLst>
                </p:cNvPr>
                <p:cNvPicPr/>
                <p:nvPr/>
              </p:nvPicPr>
              <p:blipFill>
                <a:blip r:embed="rId6"/>
                <a:stretch>
                  <a:fillRect/>
                </a:stretch>
              </p:blipFill>
              <p:spPr>
                <a:xfrm>
                  <a:off x="4170034" y="1634537"/>
                  <a:ext cx="6723000" cy="314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3DC7AE3F-EB1F-47EF-8461-476578DAAE5F}"/>
                    </a:ext>
                  </a:extLst>
                </p14:cNvPr>
                <p14:cNvContentPartPr/>
                <p14:nvPr/>
              </p14:nvContentPartPr>
              <p14:xfrm>
                <a:off x="4202794" y="2012177"/>
                <a:ext cx="176400" cy="248400"/>
              </p14:xfrm>
            </p:contentPart>
          </mc:Choice>
          <mc:Fallback xmlns="">
            <p:pic>
              <p:nvPicPr>
                <p:cNvPr id="26" name="Ink 25">
                  <a:extLst>
                    <a:ext uri="{FF2B5EF4-FFF2-40B4-BE49-F238E27FC236}">
                      <a16:creationId xmlns:a16="http://schemas.microsoft.com/office/drawing/2014/main" id="{3DC7AE3F-EB1F-47EF-8461-476578DAAE5F}"/>
                    </a:ext>
                  </a:extLst>
                </p:cNvPr>
                <p:cNvPicPr/>
                <p:nvPr/>
              </p:nvPicPr>
              <p:blipFill>
                <a:blip r:embed="rId8"/>
                <a:stretch>
                  <a:fillRect/>
                </a:stretch>
              </p:blipFill>
              <p:spPr>
                <a:xfrm>
                  <a:off x="4166794" y="1976537"/>
                  <a:ext cx="248040" cy="320040"/>
                </a:xfrm>
                <a:prstGeom prst="rect">
                  <a:avLst/>
                </a:prstGeom>
              </p:spPr>
            </p:pic>
          </mc:Fallback>
        </mc:AlternateContent>
      </p:grpSp>
      <p:sp>
        <p:nvSpPr>
          <p:cNvPr id="28" name="Rectangle: Rounded Corners 27">
            <a:extLst>
              <a:ext uri="{FF2B5EF4-FFF2-40B4-BE49-F238E27FC236}">
                <a16:creationId xmlns:a16="http://schemas.microsoft.com/office/drawing/2014/main" id="{2DBA497B-91DA-446B-B8D1-02AF2A6A895A}"/>
              </a:ext>
            </a:extLst>
          </p:cNvPr>
          <p:cNvSpPr/>
          <p:nvPr/>
        </p:nvSpPr>
        <p:spPr>
          <a:xfrm>
            <a:off x="618308" y="4990556"/>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sp>
        <p:nvSpPr>
          <p:cNvPr id="29" name="Rectangle: Rounded Corners 28">
            <a:extLst>
              <a:ext uri="{FF2B5EF4-FFF2-40B4-BE49-F238E27FC236}">
                <a16:creationId xmlns:a16="http://schemas.microsoft.com/office/drawing/2014/main" id="{E2ADB950-CA01-4BD5-9D2B-0E2B9CEB5095}"/>
              </a:ext>
            </a:extLst>
          </p:cNvPr>
          <p:cNvSpPr/>
          <p:nvPr/>
        </p:nvSpPr>
        <p:spPr>
          <a:xfrm>
            <a:off x="9659084" y="1723031"/>
            <a:ext cx="2396620" cy="9492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Client</a:t>
            </a:r>
          </a:p>
          <a:p>
            <a:pPr algn="ctr"/>
            <a:r>
              <a:rPr lang="en-US" sz="2800" dirty="0">
                <a:solidFill>
                  <a:schemeClr val="tx1"/>
                </a:solidFill>
              </a:rPr>
              <a:t>Application</a:t>
            </a:r>
          </a:p>
        </p:txBody>
      </p:sp>
      <p:grpSp>
        <p:nvGrpSpPr>
          <p:cNvPr id="35" name="Group 34">
            <a:extLst>
              <a:ext uri="{FF2B5EF4-FFF2-40B4-BE49-F238E27FC236}">
                <a16:creationId xmlns:a16="http://schemas.microsoft.com/office/drawing/2014/main" id="{9FF98DAD-E689-4D3A-B498-0D59CEE015E5}"/>
              </a:ext>
            </a:extLst>
          </p:cNvPr>
          <p:cNvGrpSpPr/>
          <p:nvPr/>
        </p:nvGrpSpPr>
        <p:grpSpPr>
          <a:xfrm>
            <a:off x="9605314" y="2749457"/>
            <a:ext cx="1166040" cy="1080720"/>
            <a:chOff x="9605314" y="2749457"/>
            <a:chExt cx="1166040" cy="1080720"/>
          </a:xfrm>
        </p:grpSpPr>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DD1EAD5-6A5C-4607-92E8-D2257031DD6C}"/>
                    </a:ext>
                  </a:extLst>
                </p14:cNvPr>
                <p14:cNvContentPartPr/>
                <p14:nvPr/>
              </p14:nvContentPartPr>
              <p14:xfrm>
                <a:off x="9657874" y="2749457"/>
                <a:ext cx="1113480" cy="1070640"/>
              </p14:xfrm>
            </p:contentPart>
          </mc:Choice>
          <mc:Fallback xmlns="">
            <p:pic>
              <p:nvPicPr>
                <p:cNvPr id="33" name="Ink 32">
                  <a:extLst>
                    <a:ext uri="{FF2B5EF4-FFF2-40B4-BE49-F238E27FC236}">
                      <a16:creationId xmlns:a16="http://schemas.microsoft.com/office/drawing/2014/main" id="{CDD1EAD5-6A5C-4607-92E8-D2257031DD6C}"/>
                    </a:ext>
                  </a:extLst>
                </p:cNvPr>
                <p:cNvPicPr/>
                <p:nvPr/>
              </p:nvPicPr>
              <p:blipFill>
                <a:blip r:embed="rId10"/>
                <a:stretch>
                  <a:fillRect/>
                </a:stretch>
              </p:blipFill>
              <p:spPr>
                <a:xfrm>
                  <a:off x="9622234" y="2713457"/>
                  <a:ext cx="1185120" cy="114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5CE1A891-C767-4F2D-B606-BE9426E07618}"/>
                    </a:ext>
                  </a:extLst>
                </p14:cNvPr>
                <p14:cNvContentPartPr/>
                <p14:nvPr/>
              </p14:nvContentPartPr>
              <p14:xfrm>
                <a:off x="9605314" y="3645497"/>
                <a:ext cx="336600" cy="184680"/>
              </p14:xfrm>
            </p:contentPart>
          </mc:Choice>
          <mc:Fallback xmlns="">
            <p:pic>
              <p:nvPicPr>
                <p:cNvPr id="34" name="Ink 33">
                  <a:extLst>
                    <a:ext uri="{FF2B5EF4-FFF2-40B4-BE49-F238E27FC236}">
                      <a16:creationId xmlns:a16="http://schemas.microsoft.com/office/drawing/2014/main" id="{5CE1A891-C767-4F2D-B606-BE9426E07618}"/>
                    </a:ext>
                  </a:extLst>
                </p:cNvPr>
                <p:cNvPicPr/>
                <p:nvPr/>
              </p:nvPicPr>
              <p:blipFill>
                <a:blip r:embed="rId12"/>
                <a:stretch>
                  <a:fillRect/>
                </a:stretch>
              </p:blipFill>
              <p:spPr>
                <a:xfrm>
                  <a:off x="9569314" y="3609857"/>
                  <a:ext cx="408240" cy="25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2659756E-C680-4E7A-B95B-EC378BB7757A}"/>
                  </a:ext>
                </a:extLst>
              </p14:cNvPr>
              <p14:cNvContentPartPr/>
              <p14:nvPr/>
            </p14:nvContentPartPr>
            <p14:xfrm>
              <a:off x="1406314" y="3617777"/>
              <a:ext cx="502200" cy="1144800"/>
            </p14:xfrm>
          </p:contentPart>
        </mc:Choice>
        <mc:Fallback xmlns="">
          <p:pic>
            <p:nvPicPr>
              <p:cNvPr id="36" name="Ink 35">
                <a:extLst>
                  <a:ext uri="{FF2B5EF4-FFF2-40B4-BE49-F238E27FC236}">
                    <a16:creationId xmlns:a16="http://schemas.microsoft.com/office/drawing/2014/main" id="{2659756E-C680-4E7A-B95B-EC378BB7757A}"/>
                  </a:ext>
                </a:extLst>
              </p:cNvPr>
              <p:cNvPicPr/>
              <p:nvPr/>
            </p:nvPicPr>
            <p:blipFill>
              <a:blip r:embed="rId14"/>
              <a:stretch>
                <a:fillRect/>
              </a:stretch>
            </p:blipFill>
            <p:spPr>
              <a:xfrm>
                <a:off x="1370674" y="3581777"/>
                <a:ext cx="573840" cy="121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38B8979F-8326-453B-90D1-3756559E1125}"/>
                  </a:ext>
                </a:extLst>
              </p14:cNvPr>
              <p14:cNvContentPartPr/>
              <p14:nvPr/>
            </p14:nvContentPartPr>
            <p14:xfrm>
              <a:off x="1653634" y="3565577"/>
              <a:ext cx="325800" cy="261000"/>
            </p14:xfrm>
          </p:contentPart>
        </mc:Choice>
        <mc:Fallback xmlns="">
          <p:pic>
            <p:nvPicPr>
              <p:cNvPr id="40" name="Ink 39">
                <a:extLst>
                  <a:ext uri="{FF2B5EF4-FFF2-40B4-BE49-F238E27FC236}">
                    <a16:creationId xmlns:a16="http://schemas.microsoft.com/office/drawing/2014/main" id="{38B8979F-8326-453B-90D1-3756559E1125}"/>
                  </a:ext>
                </a:extLst>
              </p:cNvPr>
              <p:cNvPicPr/>
              <p:nvPr/>
            </p:nvPicPr>
            <p:blipFill>
              <a:blip r:embed="rId16"/>
              <a:stretch>
                <a:fillRect/>
              </a:stretch>
            </p:blipFill>
            <p:spPr>
              <a:xfrm>
                <a:off x="1617994" y="3529577"/>
                <a:ext cx="397440" cy="332640"/>
              </a:xfrm>
              <a:prstGeom prst="rect">
                <a:avLst/>
              </a:prstGeom>
            </p:spPr>
          </p:pic>
        </mc:Fallback>
      </mc:AlternateContent>
      <p:grpSp>
        <p:nvGrpSpPr>
          <p:cNvPr id="69" name="Group 68">
            <a:extLst>
              <a:ext uri="{FF2B5EF4-FFF2-40B4-BE49-F238E27FC236}">
                <a16:creationId xmlns:a16="http://schemas.microsoft.com/office/drawing/2014/main" id="{F200A88B-E75A-488C-96FF-571687930ED8}"/>
              </a:ext>
            </a:extLst>
          </p:cNvPr>
          <p:cNvGrpSpPr/>
          <p:nvPr/>
        </p:nvGrpSpPr>
        <p:grpSpPr>
          <a:xfrm>
            <a:off x="2295154" y="3684017"/>
            <a:ext cx="2587680" cy="1057680"/>
            <a:chOff x="2295154" y="3684017"/>
            <a:chExt cx="2587680" cy="1057680"/>
          </a:xfrm>
        </p:grpSpPr>
        <mc:AlternateContent xmlns:mc="http://schemas.openxmlformats.org/markup-compatibility/2006" xmlns:p14="http://schemas.microsoft.com/office/powerpoint/2010/main">
          <mc:Choice Requires="p14">
            <p:contentPart p14:bwMode="auto" r:id="rId17">
              <p14:nvContentPartPr>
                <p14:cNvPr id="42" name="Ink 41">
                  <a:extLst>
                    <a:ext uri="{FF2B5EF4-FFF2-40B4-BE49-F238E27FC236}">
                      <a16:creationId xmlns:a16="http://schemas.microsoft.com/office/drawing/2014/main" id="{616D1B25-7BD8-4A99-BE0C-D5DFEDD24602}"/>
                    </a:ext>
                  </a:extLst>
                </p14:cNvPr>
                <p14:cNvContentPartPr/>
                <p14:nvPr/>
              </p14:nvContentPartPr>
              <p14:xfrm>
                <a:off x="2368234" y="3721457"/>
                <a:ext cx="272160" cy="417240"/>
              </p14:xfrm>
            </p:contentPart>
          </mc:Choice>
          <mc:Fallback xmlns="">
            <p:pic>
              <p:nvPicPr>
                <p:cNvPr id="42" name="Ink 41">
                  <a:extLst>
                    <a:ext uri="{FF2B5EF4-FFF2-40B4-BE49-F238E27FC236}">
                      <a16:creationId xmlns:a16="http://schemas.microsoft.com/office/drawing/2014/main" id="{616D1B25-7BD8-4A99-BE0C-D5DFEDD24602}"/>
                    </a:ext>
                  </a:extLst>
                </p:cNvPr>
                <p:cNvPicPr/>
                <p:nvPr/>
              </p:nvPicPr>
              <p:blipFill>
                <a:blip r:embed="rId18"/>
                <a:stretch>
                  <a:fillRect/>
                </a:stretch>
              </p:blipFill>
              <p:spPr>
                <a:xfrm>
                  <a:off x="2332234" y="3685817"/>
                  <a:ext cx="34380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Ink 42">
                  <a:extLst>
                    <a:ext uri="{FF2B5EF4-FFF2-40B4-BE49-F238E27FC236}">
                      <a16:creationId xmlns:a16="http://schemas.microsoft.com/office/drawing/2014/main" id="{ED98DDA1-1501-4243-BF75-554956C4804B}"/>
                    </a:ext>
                  </a:extLst>
                </p14:cNvPr>
                <p14:cNvContentPartPr/>
                <p14:nvPr/>
              </p14:nvContentPartPr>
              <p14:xfrm>
                <a:off x="2837314" y="3729377"/>
                <a:ext cx="63720" cy="363240"/>
              </p14:xfrm>
            </p:contentPart>
          </mc:Choice>
          <mc:Fallback xmlns="">
            <p:pic>
              <p:nvPicPr>
                <p:cNvPr id="43" name="Ink 42">
                  <a:extLst>
                    <a:ext uri="{FF2B5EF4-FFF2-40B4-BE49-F238E27FC236}">
                      <a16:creationId xmlns:a16="http://schemas.microsoft.com/office/drawing/2014/main" id="{ED98DDA1-1501-4243-BF75-554956C4804B}"/>
                    </a:ext>
                  </a:extLst>
                </p:cNvPr>
                <p:cNvPicPr/>
                <p:nvPr/>
              </p:nvPicPr>
              <p:blipFill>
                <a:blip r:embed="rId20"/>
                <a:stretch>
                  <a:fillRect/>
                </a:stretch>
              </p:blipFill>
              <p:spPr>
                <a:xfrm>
                  <a:off x="2801674" y="3693377"/>
                  <a:ext cx="13536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0327FF3A-8E71-4AB1-BC2F-7D010AD23EAC}"/>
                    </a:ext>
                  </a:extLst>
                </p14:cNvPr>
                <p14:cNvContentPartPr/>
                <p14:nvPr/>
              </p14:nvContentPartPr>
              <p14:xfrm>
                <a:off x="3004714" y="3717137"/>
                <a:ext cx="173880" cy="319320"/>
              </p14:xfrm>
            </p:contentPart>
          </mc:Choice>
          <mc:Fallback xmlns="">
            <p:pic>
              <p:nvPicPr>
                <p:cNvPr id="46" name="Ink 45">
                  <a:extLst>
                    <a:ext uri="{FF2B5EF4-FFF2-40B4-BE49-F238E27FC236}">
                      <a16:creationId xmlns:a16="http://schemas.microsoft.com/office/drawing/2014/main" id="{0327FF3A-8E71-4AB1-BC2F-7D010AD23EAC}"/>
                    </a:ext>
                  </a:extLst>
                </p:cNvPr>
                <p:cNvPicPr/>
                <p:nvPr/>
              </p:nvPicPr>
              <p:blipFill>
                <a:blip r:embed="rId22"/>
                <a:stretch>
                  <a:fillRect/>
                </a:stretch>
              </p:blipFill>
              <p:spPr>
                <a:xfrm>
                  <a:off x="2969074" y="3681137"/>
                  <a:ext cx="2455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 name="Ink 46">
                  <a:extLst>
                    <a:ext uri="{FF2B5EF4-FFF2-40B4-BE49-F238E27FC236}">
                      <a16:creationId xmlns:a16="http://schemas.microsoft.com/office/drawing/2014/main" id="{10318C47-3F75-4F9F-9CE2-93596E615286}"/>
                    </a:ext>
                  </a:extLst>
                </p14:cNvPr>
                <p14:cNvContentPartPr/>
                <p14:nvPr/>
              </p14:nvContentPartPr>
              <p14:xfrm>
                <a:off x="3262114" y="3929177"/>
                <a:ext cx="236880" cy="191520"/>
              </p14:xfrm>
            </p:contentPart>
          </mc:Choice>
          <mc:Fallback xmlns="">
            <p:pic>
              <p:nvPicPr>
                <p:cNvPr id="47" name="Ink 46">
                  <a:extLst>
                    <a:ext uri="{FF2B5EF4-FFF2-40B4-BE49-F238E27FC236}">
                      <a16:creationId xmlns:a16="http://schemas.microsoft.com/office/drawing/2014/main" id="{10318C47-3F75-4F9F-9CE2-93596E615286}"/>
                    </a:ext>
                  </a:extLst>
                </p:cNvPr>
                <p:cNvPicPr/>
                <p:nvPr/>
              </p:nvPicPr>
              <p:blipFill>
                <a:blip r:embed="rId24"/>
                <a:stretch>
                  <a:fillRect/>
                </a:stretch>
              </p:blipFill>
              <p:spPr>
                <a:xfrm>
                  <a:off x="3226474" y="3893537"/>
                  <a:ext cx="308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8" name="Ink 47">
                  <a:extLst>
                    <a:ext uri="{FF2B5EF4-FFF2-40B4-BE49-F238E27FC236}">
                      <a16:creationId xmlns:a16="http://schemas.microsoft.com/office/drawing/2014/main" id="{A50AB4A6-E5B8-4ED7-B75F-4EE122B0C3F3}"/>
                    </a:ext>
                  </a:extLst>
                </p14:cNvPr>
                <p14:cNvContentPartPr/>
                <p14:nvPr/>
              </p14:nvContentPartPr>
              <p14:xfrm>
                <a:off x="3580354" y="3903257"/>
                <a:ext cx="123840" cy="214920"/>
              </p14:xfrm>
            </p:contentPart>
          </mc:Choice>
          <mc:Fallback xmlns="">
            <p:pic>
              <p:nvPicPr>
                <p:cNvPr id="48" name="Ink 47">
                  <a:extLst>
                    <a:ext uri="{FF2B5EF4-FFF2-40B4-BE49-F238E27FC236}">
                      <a16:creationId xmlns:a16="http://schemas.microsoft.com/office/drawing/2014/main" id="{A50AB4A6-E5B8-4ED7-B75F-4EE122B0C3F3}"/>
                    </a:ext>
                  </a:extLst>
                </p:cNvPr>
                <p:cNvPicPr/>
                <p:nvPr/>
              </p:nvPicPr>
              <p:blipFill>
                <a:blip r:embed="rId26"/>
                <a:stretch>
                  <a:fillRect/>
                </a:stretch>
              </p:blipFill>
              <p:spPr>
                <a:xfrm>
                  <a:off x="3544354" y="3867257"/>
                  <a:ext cx="1954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088DBE9F-0A7B-48BC-A349-21DACCF3B150}"/>
                    </a:ext>
                  </a:extLst>
                </p14:cNvPr>
                <p14:cNvContentPartPr/>
                <p14:nvPr/>
              </p14:nvContentPartPr>
              <p14:xfrm>
                <a:off x="4023154" y="3708137"/>
                <a:ext cx="56520" cy="406080"/>
              </p14:xfrm>
            </p:contentPart>
          </mc:Choice>
          <mc:Fallback xmlns="">
            <p:pic>
              <p:nvPicPr>
                <p:cNvPr id="50" name="Ink 49">
                  <a:extLst>
                    <a:ext uri="{FF2B5EF4-FFF2-40B4-BE49-F238E27FC236}">
                      <a16:creationId xmlns:a16="http://schemas.microsoft.com/office/drawing/2014/main" id="{088DBE9F-0A7B-48BC-A349-21DACCF3B150}"/>
                    </a:ext>
                  </a:extLst>
                </p:cNvPr>
                <p:cNvPicPr/>
                <p:nvPr/>
              </p:nvPicPr>
              <p:blipFill>
                <a:blip r:embed="rId28"/>
                <a:stretch>
                  <a:fillRect/>
                </a:stretch>
              </p:blipFill>
              <p:spPr>
                <a:xfrm>
                  <a:off x="3987514" y="3672137"/>
                  <a:ext cx="1281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69786663-53C2-461E-A3CD-1092CAF9A784}"/>
                    </a:ext>
                  </a:extLst>
                </p14:cNvPr>
                <p14:cNvContentPartPr/>
                <p14:nvPr/>
              </p14:nvContentPartPr>
              <p14:xfrm>
                <a:off x="4065274" y="3684017"/>
                <a:ext cx="121680" cy="457560"/>
              </p14:xfrm>
            </p:contentPart>
          </mc:Choice>
          <mc:Fallback xmlns="">
            <p:pic>
              <p:nvPicPr>
                <p:cNvPr id="51" name="Ink 50">
                  <a:extLst>
                    <a:ext uri="{FF2B5EF4-FFF2-40B4-BE49-F238E27FC236}">
                      <a16:creationId xmlns:a16="http://schemas.microsoft.com/office/drawing/2014/main" id="{69786663-53C2-461E-A3CD-1092CAF9A784}"/>
                    </a:ext>
                  </a:extLst>
                </p:cNvPr>
                <p:cNvPicPr/>
                <p:nvPr/>
              </p:nvPicPr>
              <p:blipFill>
                <a:blip r:embed="rId30"/>
                <a:stretch>
                  <a:fillRect/>
                </a:stretch>
              </p:blipFill>
              <p:spPr>
                <a:xfrm>
                  <a:off x="4029634" y="3648017"/>
                  <a:ext cx="19332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90E4DAB3-67E2-4897-AF6A-FB16BD082345}"/>
                    </a:ext>
                  </a:extLst>
                </p14:cNvPr>
                <p14:cNvContentPartPr/>
                <p14:nvPr/>
              </p14:nvContentPartPr>
              <p14:xfrm>
                <a:off x="4233754" y="3928097"/>
                <a:ext cx="155520" cy="147600"/>
              </p14:xfrm>
            </p:contentPart>
          </mc:Choice>
          <mc:Fallback xmlns="">
            <p:pic>
              <p:nvPicPr>
                <p:cNvPr id="52" name="Ink 51">
                  <a:extLst>
                    <a:ext uri="{FF2B5EF4-FFF2-40B4-BE49-F238E27FC236}">
                      <a16:creationId xmlns:a16="http://schemas.microsoft.com/office/drawing/2014/main" id="{90E4DAB3-67E2-4897-AF6A-FB16BD082345}"/>
                    </a:ext>
                  </a:extLst>
                </p:cNvPr>
                <p:cNvPicPr/>
                <p:nvPr/>
              </p:nvPicPr>
              <p:blipFill>
                <a:blip r:embed="rId32"/>
                <a:stretch>
                  <a:fillRect/>
                </a:stretch>
              </p:blipFill>
              <p:spPr>
                <a:xfrm>
                  <a:off x="4197754" y="3892457"/>
                  <a:ext cx="227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3" name="Ink 52">
                  <a:extLst>
                    <a:ext uri="{FF2B5EF4-FFF2-40B4-BE49-F238E27FC236}">
                      <a16:creationId xmlns:a16="http://schemas.microsoft.com/office/drawing/2014/main" id="{545F94F8-8D72-40D2-8B9A-94D368581162}"/>
                    </a:ext>
                  </a:extLst>
                </p14:cNvPr>
                <p14:cNvContentPartPr/>
                <p14:nvPr/>
              </p14:nvContentPartPr>
              <p14:xfrm>
                <a:off x="4471354" y="3929897"/>
                <a:ext cx="169560" cy="140400"/>
              </p14:xfrm>
            </p:contentPart>
          </mc:Choice>
          <mc:Fallback xmlns="">
            <p:pic>
              <p:nvPicPr>
                <p:cNvPr id="53" name="Ink 52">
                  <a:extLst>
                    <a:ext uri="{FF2B5EF4-FFF2-40B4-BE49-F238E27FC236}">
                      <a16:creationId xmlns:a16="http://schemas.microsoft.com/office/drawing/2014/main" id="{545F94F8-8D72-40D2-8B9A-94D368581162}"/>
                    </a:ext>
                  </a:extLst>
                </p:cNvPr>
                <p:cNvPicPr/>
                <p:nvPr/>
              </p:nvPicPr>
              <p:blipFill>
                <a:blip r:embed="rId34"/>
                <a:stretch>
                  <a:fillRect/>
                </a:stretch>
              </p:blipFill>
              <p:spPr>
                <a:xfrm>
                  <a:off x="4435714" y="3893897"/>
                  <a:ext cx="2412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 name="Ink 53">
                  <a:extLst>
                    <a:ext uri="{FF2B5EF4-FFF2-40B4-BE49-F238E27FC236}">
                      <a16:creationId xmlns:a16="http://schemas.microsoft.com/office/drawing/2014/main" id="{8D78E0BF-EB21-4399-B5F1-815ACB4E75FB}"/>
                    </a:ext>
                  </a:extLst>
                </p14:cNvPr>
                <p14:cNvContentPartPr/>
                <p14:nvPr/>
              </p14:nvContentPartPr>
              <p14:xfrm>
                <a:off x="4693474" y="3700577"/>
                <a:ext cx="189360" cy="412560"/>
              </p14:xfrm>
            </p:contentPart>
          </mc:Choice>
          <mc:Fallback xmlns="">
            <p:pic>
              <p:nvPicPr>
                <p:cNvPr id="54" name="Ink 53">
                  <a:extLst>
                    <a:ext uri="{FF2B5EF4-FFF2-40B4-BE49-F238E27FC236}">
                      <a16:creationId xmlns:a16="http://schemas.microsoft.com/office/drawing/2014/main" id="{8D78E0BF-EB21-4399-B5F1-815ACB4E75FB}"/>
                    </a:ext>
                  </a:extLst>
                </p:cNvPr>
                <p:cNvPicPr/>
                <p:nvPr/>
              </p:nvPicPr>
              <p:blipFill>
                <a:blip r:embed="rId36"/>
                <a:stretch>
                  <a:fillRect/>
                </a:stretch>
              </p:blipFill>
              <p:spPr>
                <a:xfrm>
                  <a:off x="4657834" y="3664937"/>
                  <a:ext cx="26100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BA369A49-66B2-443E-A78C-70E437E00DBE}"/>
                    </a:ext>
                  </a:extLst>
                </p14:cNvPr>
                <p14:cNvContentPartPr/>
                <p14:nvPr/>
              </p14:nvContentPartPr>
              <p14:xfrm>
                <a:off x="2295154" y="4359737"/>
                <a:ext cx="270000" cy="369720"/>
              </p14:xfrm>
            </p:contentPart>
          </mc:Choice>
          <mc:Fallback xmlns="">
            <p:pic>
              <p:nvPicPr>
                <p:cNvPr id="56" name="Ink 55">
                  <a:extLst>
                    <a:ext uri="{FF2B5EF4-FFF2-40B4-BE49-F238E27FC236}">
                      <a16:creationId xmlns:a16="http://schemas.microsoft.com/office/drawing/2014/main" id="{BA369A49-66B2-443E-A78C-70E437E00DBE}"/>
                    </a:ext>
                  </a:extLst>
                </p:cNvPr>
                <p:cNvPicPr/>
                <p:nvPr/>
              </p:nvPicPr>
              <p:blipFill>
                <a:blip r:embed="rId38"/>
                <a:stretch>
                  <a:fillRect/>
                </a:stretch>
              </p:blipFill>
              <p:spPr>
                <a:xfrm>
                  <a:off x="2259514" y="4324097"/>
                  <a:ext cx="3416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 name="Ink 56">
                  <a:extLst>
                    <a:ext uri="{FF2B5EF4-FFF2-40B4-BE49-F238E27FC236}">
                      <a16:creationId xmlns:a16="http://schemas.microsoft.com/office/drawing/2014/main" id="{0FF66368-F3DB-473E-81F5-989CCA3CF8DB}"/>
                    </a:ext>
                  </a:extLst>
                </p14:cNvPr>
                <p14:cNvContentPartPr/>
                <p14:nvPr/>
              </p14:nvContentPartPr>
              <p14:xfrm>
                <a:off x="2796634" y="4386017"/>
                <a:ext cx="45000" cy="307440"/>
              </p14:xfrm>
            </p:contentPart>
          </mc:Choice>
          <mc:Fallback xmlns="">
            <p:pic>
              <p:nvPicPr>
                <p:cNvPr id="57" name="Ink 56">
                  <a:extLst>
                    <a:ext uri="{FF2B5EF4-FFF2-40B4-BE49-F238E27FC236}">
                      <a16:creationId xmlns:a16="http://schemas.microsoft.com/office/drawing/2014/main" id="{0FF66368-F3DB-473E-81F5-989CCA3CF8DB}"/>
                    </a:ext>
                  </a:extLst>
                </p:cNvPr>
                <p:cNvPicPr/>
                <p:nvPr/>
              </p:nvPicPr>
              <p:blipFill>
                <a:blip r:embed="rId40"/>
                <a:stretch>
                  <a:fillRect/>
                </a:stretch>
              </p:blipFill>
              <p:spPr>
                <a:xfrm>
                  <a:off x="2760994" y="4350017"/>
                  <a:ext cx="1166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Ink 57">
                  <a:extLst>
                    <a:ext uri="{FF2B5EF4-FFF2-40B4-BE49-F238E27FC236}">
                      <a16:creationId xmlns:a16="http://schemas.microsoft.com/office/drawing/2014/main" id="{8857E931-B4B5-464D-97D6-1077EAB04FFD}"/>
                    </a:ext>
                  </a:extLst>
                </p14:cNvPr>
                <p14:cNvContentPartPr/>
                <p14:nvPr/>
              </p14:nvContentPartPr>
              <p14:xfrm>
                <a:off x="2952874" y="4404377"/>
                <a:ext cx="144360" cy="318960"/>
              </p14:xfrm>
            </p:contentPart>
          </mc:Choice>
          <mc:Fallback xmlns="">
            <p:pic>
              <p:nvPicPr>
                <p:cNvPr id="58" name="Ink 57">
                  <a:extLst>
                    <a:ext uri="{FF2B5EF4-FFF2-40B4-BE49-F238E27FC236}">
                      <a16:creationId xmlns:a16="http://schemas.microsoft.com/office/drawing/2014/main" id="{8857E931-B4B5-464D-97D6-1077EAB04FFD}"/>
                    </a:ext>
                  </a:extLst>
                </p:cNvPr>
                <p:cNvPicPr/>
                <p:nvPr/>
              </p:nvPicPr>
              <p:blipFill>
                <a:blip r:embed="rId42"/>
                <a:stretch>
                  <a:fillRect/>
                </a:stretch>
              </p:blipFill>
              <p:spPr>
                <a:xfrm>
                  <a:off x="2916874" y="4368377"/>
                  <a:ext cx="2160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FAA5842B-F386-4E94-92D6-5A2B40B879CA}"/>
                    </a:ext>
                  </a:extLst>
                </p14:cNvPr>
                <p14:cNvContentPartPr/>
                <p14:nvPr/>
              </p14:nvContentPartPr>
              <p14:xfrm>
                <a:off x="3154114" y="4510937"/>
                <a:ext cx="271440" cy="209880"/>
              </p14:xfrm>
            </p:contentPart>
          </mc:Choice>
          <mc:Fallback xmlns="">
            <p:pic>
              <p:nvPicPr>
                <p:cNvPr id="59" name="Ink 58">
                  <a:extLst>
                    <a:ext uri="{FF2B5EF4-FFF2-40B4-BE49-F238E27FC236}">
                      <a16:creationId xmlns:a16="http://schemas.microsoft.com/office/drawing/2014/main" id="{FAA5842B-F386-4E94-92D6-5A2B40B879CA}"/>
                    </a:ext>
                  </a:extLst>
                </p:cNvPr>
                <p:cNvPicPr/>
                <p:nvPr/>
              </p:nvPicPr>
              <p:blipFill>
                <a:blip r:embed="rId44"/>
                <a:stretch>
                  <a:fillRect/>
                </a:stretch>
              </p:blipFill>
              <p:spPr>
                <a:xfrm>
                  <a:off x="3118474" y="4474937"/>
                  <a:ext cx="343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9D059A47-6989-4B78-BAD1-EAB797BF302D}"/>
                    </a:ext>
                  </a:extLst>
                </p14:cNvPr>
                <p14:cNvContentPartPr/>
                <p14:nvPr/>
              </p14:nvContentPartPr>
              <p14:xfrm>
                <a:off x="3524554" y="4494377"/>
                <a:ext cx="125640" cy="240120"/>
              </p14:xfrm>
            </p:contentPart>
          </mc:Choice>
          <mc:Fallback xmlns="">
            <p:pic>
              <p:nvPicPr>
                <p:cNvPr id="60" name="Ink 59">
                  <a:extLst>
                    <a:ext uri="{FF2B5EF4-FFF2-40B4-BE49-F238E27FC236}">
                      <a16:creationId xmlns:a16="http://schemas.microsoft.com/office/drawing/2014/main" id="{9D059A47-6989-4B78-BAD1-EAB797BF302D}"/>
                    </a:ext>
                  </a:extLst>
                </p:cNvPr>
                <p:cNvPicPr/>
                <p:nvPr/>
              </p:nvPicPr>
              <p:blipFill>
                <a:blip r:embed="rId46"/>
                <a:stretch>
                  <a:fillRect/>
                </a:stretch>
              </p:blipFill>
              <p:spPr>
                <a:xfrm>
                  <a:off x="3488914" y="4458377"/>
                  <a:ext cx="197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520438EE-1197-4F99-B188-337BCD67AA04}"/>
                    </a:ext>
                  </a:extLst>
                </p14:cNvPr>
                <p14:cNvContentPartPr/>
                <p14:nvPr/>
              </p14:nvContentPartPr>
              <p14:xfrm>
                <a:off x="3834514" y="4298537"/>
                <a:ext cx="255600" cy="351360"/>
              </p14:xfrm>
            </p:contentPart>
          </mc:Choice>
          <mc:Fallback xmlns="">
            <p:pic>
              <p:nvPicPr>
                <p:cNvPr id="62" name="Ink 61">
                  <a:extLst>
                    <a:ext uri="{FF2B5EF4-FFF2-40B4-BE49-F238E27FC236}">
                      <a16:creationId xmlns:a16="http://schemas.microsoft.com/office/drawing/2014/main" id="{520438EE-1197-4F99-B188-337BCD67AA04}"/>
                    </a:ext>
                  </a:extLst>
                </p:cNvPr>
                <p:cNvPicPr/>
                <p:nvPr/>
              </p:nvPicPr>
              <p:blipFill>
                <a:blip r:embed="rId48"/>
                <a:stretch>
                  <a:fillRect/>
                </a:stretch>
              </p:blipFill>
              <p:spPr>
                <a:xfrm>
                  <a:off x="3798514" y="4262537"/>
                  <a:ext cx="3272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B61750E4-8412-4260-9D0B-4042C260B0C6}"/>
                    </a:ext>
                  </a:extLst>
                </p14:cNvPr>
                <p14:cNvContentPartPr/>
                <p14:nvPr/>
              </p14:nvContentPartPr>
              <p14:xfrm>
                <a:off x="4092274" y="4501577"/>
                <a:ext cx="107280" cy="177480"/>
              </p14:xfrm>
            </p:contentPart>
          </mc:Choice>
          <mc:Fallback xmlns="">
            <p:pic>
              <p:nvPicPr>
                <p:cNvPr id="63" name="Ink 62">
                  <a:extLst>
                    <a:ext uri="{FF2B5EF4-FFF2-40B4-BE49-F238E27FC236}">
                      <a16:creationId xmlns:a16="http://schemas.microsoft.com/office/drawing/2014/main" id="{B61750E4-8412-4260-9D0B-4042C260B0C6}"/>
                    </a:ext>
                  </a:extLst>
                </p:cNvPr>
                <p:cNvPicPr/>
                <p:nvPr/>
              </p:nvPicPr>
              <p:blipFill>
                <a:blip r:embed="rId50"/>
                <a:stretch>
                  <a:fillRect/>
                </a:stretch>
              </p:blipFill>
              <p:spPr>
                <a:xfrm>
                  <a:off x="4056274" y="4465937"/>
                  <a:ext cx="1789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EA143789-5F44-44B9-8F4F-8B82D920F426}"/>
                    </a:ext>
                  </a:extLst>
                </p14:cNvPr>
                <p14:cNvContentPartPr/>
                <p14:nvPr/>
              </p14:nvContentPartPr>
              <p14:xfrm>
                <a:off x="4277314" y="4415897"/>
                <a:ext cx="8280" cy="63000"/>
              </p14:xfrm>
            </p:contentPart>
          </mc:Choice>
          <mc:Fallback xmlns="">
            <p:pic>
              <p:nvPicPr>
                <p:cNvPr id="64" name="Ink 63">
                  <a:extLst>
                    <a:ext uri="{FF2B5EF4-FFF2-40B4-BE49-F238E27FC236}">
                      <a16:creationId xmlns:a16="http://schemas.microsoft.com/office/drawing/2014/main" id="{EA143789-5F44-44B9-8F4F-8B82D920F426}"/>
                    </a:ext>
                  </a:extLst>
                </p:cNvPr>
                <p:cNvPicPr/>
                <p:nvPr/>
              </p:nvPicPr>
              <p:blipFill>
                <a:blip r:embed="rId52"/>
                <a:stretch>
                  <a:fillRect/>
                </a:stretch>
              </p:blipFill>
              <p:spPr>
                <a:xfrm>
                  <a:off x="4241674" y="4380257"/>
                  <a:ext cx="799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E0753185-3EF8-43AF-B611-7E6B25D7EB0D}"/>
                    </a:ext>
                  </a:extLst>
                </p14:cNvPr>
                <p14:cNvContentPartPr/>
                <p14:nvPr/>
              </p14:nvContentPartPr>
              <p14:xfrm>
                <a:off x="4257154" y="4577897"/>
                <a:ext cx="32040" cy="163800"/>
              </p14:xfrm>
            </p:contentPart>
          </mc:Choice>
          <mc:Fallback xmlns="">
            <p:pic>
              <p:nvPicPr>
                <p:cNvPr id="65" name="Ink 64">
                  <a:extLst>
                    <a:ext uri="{FF2B5EF4-FFF2-40B4-BE49-F238E27FC236}">
                      <a16:creationId xmlns:a16="http://schemas.microsoft.com/office/drawing/2014/main" id="{E0753185-3EF8-43AF-B611-7E6B25D7EB0D}"/>
                    </a:ext>
                  </a:extLst>
                </p:cNvPr>
                <p:cNvPicPr/>
                <p:nvPr/>
              </p:nvPicPr>
              <p:blipFill>
                <a:blip r:embed="rId54"/>
                <a:stretch>
                  <a:fillRect/>
                </a:stretch>
              </p:blipFill>
              <p:spPr>
                <a:xfrm>
                  <a:off x="4221514" y="4542257"/>
                  <a:ext cx="103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6" name="Ink 65">
                  <a:extLst>
                    <a:ext uri="{FF2B5EF4-FFF2-40B4-BE49-F238E27FC236}">
                      <a16:creationId xmlns:a16="http://schemas.microsoft.com/office/drawing/2014/main" id="{1F44E9C3-950F-4F26-8111-C55D8AE457D2}"/>
                    </a:ext>
                  </a:extLst>
                </p14:cNvPr>
                <p14:cNvContentPartPr/>
                <p14:nvPr/>
              </p14:nvContentPartPr>
              <p14:xfrm>
                <a:off x="4419154" y="4319057"/>
                <a:ext cx="64800" cy="333360"/>
              </p14:xfrm>
            </p:contentPart>
          </mc:Choice>
          <mc:Fallback xmlns="">
            <p:pic>
              <p:nvPicPr>
                <p:cNvPr id="66" name="Ink 65">
                  <a:extLst>
                    <a:ext uri="{FF2B5EF4-FFF2-40B4-BE49-F238E27FC236}">
                      <a16:creationId xmlns:a16="http://schemas.microsoft.com/office/drawing/2014/main" id="{1F44E9C3-950F-4F26-8111-C55D8AE457D2}"/>
                    </a:ext>
                  </a:extLst>
                </p:cNvPr>
                <p:cNvPicPr/>
                <p:nvPr/>
              </p:nvPicPr>
              <p:blipFill>
                <a:blip r:embed="rId56"/>
                <a:stretch>
                  <a:fillRect/>
                </a:stretch>
              </p:blipFill>
              <p:spPr>
                <a:xfrm>
                  <a:off x="4383514" y="4283417"/>
                  <a:ext cx="1364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7" name="Ink 66">
                  <a:extLst>
                    <a:ext uri="{FF2B5EF4-FFF2-40B4-BE49-F238E27FC236}">
                      <a16:creationId xmlns:a16="http://schemas.microsoft.com/office/drawing/2014/main" id="{C433CA6A-4E39-4185-9AF9-BDFCA3E8BBE5}"/>
                    </a:ext>
                  </a:extLst>
                </p14:cNvPr>
                <p14:cNvContentPartPr/>
                <p14:nvPr/>
              </p14:nvContentPartPr>
              <p14:xfrm>
                <a:off x="4390714" y="4374497"/>
                <a:ext cx="141480" cy="69120"/>
              </p14:xfrm>
            </p:contentPart>
          </mc:Choice>
          <mc:Fallback xmlns="">
            <p:pic>
              <p:nvPicPr>
                <p:cNvPr id="67" name="Ink 66">
                  <a:extLst>
                    <a:ext uri="{FF2B5EF4-FFF2-40B4-BE49-F238E27FC236}">
                      <a16:creationId xmlns:a16="http://schemas.microsoft.com/office/drawing/2014/main" id="{C433CA6A-4E39-4185-9AF9-BDFCA3E8BBE5}"/>
                    </a:ext>
                  </a:extLst>
                </p:cNvPr>
                <p:cNvPicPr/>
                <p:nvPr/>
              </p:nvPicPr>
              <p:blipFill>
                <a:blip r:embed="rId58"/>
                <a:stretch>
                  <a:fillRect/>
                </a:stretch>
              </p:blipFill>
              <p:spPr>
                <a:xfrm>
                  <a:off x="4355074" y="4338857"/>
                  <a:ext cx="2131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Ink 67">
                  <a:extLst>
                    <a:ext uri="{FF2B5EF4-FFF2-40B4-BE49-F238E27FC236}">
                      <a16:creationId xmlns:a16="http://schemas.microsoft.com/office/drawing/2014/main" id="{8648D5CA-DD44-4F08-8D37-950C2B3C769D}"/>
                    </a:ext>
                  </a:extLst>
                </p14:cNvPr>
                <p14:cNvContentPartPr/>
                <p14:nvPr/>
              </p14:nvContentPartPr>
              <p14:xfrm>
                <a:off x="4551994" y="4377377"/>
                <a:ext cx="166680" cy="212760"/>
              </p14:xfrm>
            </p:contentPart>
          </mc:Choice>
          <mc:Fallback xmlns="">
            <p:pic>
              <p:nvPicPr>
                <p:cNvPr id="68" name="Ink 67">
                  <a:extLst>
                    <a:ext uri="{FF2B5EF4-FFF2-40B4-BE49-F238E27FC236}">
                      <a16:creationId xmlns:a16="http://schemas.microsoft.com/office/drawing/2014/main" id="{8648D5CA-DD44-4F08-8D37-950C2B3C769D}"/>
                    </a:ext>
                  </a:extLst>
                </p:cNvPr>
                <p:cNvPicPr/>
                <p:nvPr/>
              </p:nvPicPr>
              <p:blipFill>
                <a:blip r:embed="rId60"/>
                <a:stretch>
                  <a:fillRect/>
                </a:stretch>
              </p:blipFill>
              <p:spPr>
                <a:xfrm>
                  <a:off x="4515994" y="4341377"/>
                  <a:ext cx="238320" cy="284400"/>
                </a:xfrm>
                <a:prstGeom prst="rect">
                  <a:avLst/>
                </a:prstGeom>
              </p:spPr>
            </p:pic>
          </mc:Fallback>
        </mc:AlternateContent>
      </p:grpSp>
      <p:grpSp>
        <p:nvGrpSpPr>
          <p:cNvPr id="89" name="Group 88">
            <a:extLst>
              <a:ext uri="{FF2B5EF4-FFF2-40B4-BE49-F238E27FC236}">
                <a16:creationId xmlns:a16="http://schemas.microsoft.com/office/drawing/2014/main" id="{5EDE39AE-8ABD-42C9-AAB2-C5228F0BAC5E}"/>
              </a:ext>
            </a:extLst>
          </p:cNvPr>
          <p:cNvGrpSpPr/>
          <p:nvPr/>
        </p:nvGrpSpPr>
        <p:grpSpPr>
          <a:xfrm>
            <a:off x="10657594" y="2918657"/>
            <a:ext cx="1312920" cy="786240"/>
            <a:chOff x="10657594" y="2918657"/>
            <a:chExt cx="1312920" cy="786240"/>
          </a:xfrm>
        </p:grpSpPr>
        <mc:AlternateContent xmlns:mc="http://schemas.openxmlformats.org/markup-compatibility/2006" xmlns:p14="http://schemas.microsoft.com/office/powerpoint/2010/main">
          <mc:Choice Requires="p14">
            <p:contentPart p14:bwMode="auto" r:id="rId61">
              <p14:nvContentPartPr>
                <p14:cNvPr id="70" name="Ink 69">
                  <a:extLst>
                    <a:ext uri="{FF2B5EF4-FFF2-40B4-BE49-F238E27FC236}">
                      <a16:creationId xmlns:a16="http://schemas.microsoft.com/office/drawing/2014/main" id="{8273107D-EBF5-4114-9BE8-BDBA3FF73976}"/>
                    </a:ext>
                  </a:extLst>
                </p14:cNvPr>
                <p14:cNvContentPartPr/>
                <p14:nvPr/>
              </p14:nvContentPartPr>
              <p14:xfrm>
                <a:off x="10657594" y="2948537"/>
                <a:ext cx="153720" cy="234720"/>
              </p14:xfrm>
            </p:contentPart>
          </mc:Choice>
          <mc:Fallback xmlns="">
            <p:pic>
              <p:nvPicPr>
                <p:cNvPr id="70" name="Ink 69">
                  <a:extLst>
                    <a:ext uri="{FF2B5EF4-FFF2-40B4-BE49-F238E27FC236}">
                      <a16:creationId xmlns:a16="http://schemas.microsoft.com/office/drawing/2014/main" id="{8273107D-EBF5-4114-9BE8-BDBA3FF73976}"/>
                    </a:ext>
                  </a:extLst>
                </p:cNvPr>
                <p:cNvPicPr/>
                <p:nvPr/>
              </p:nvPicPr>
              <p:blipFill>
                <a:blip r:embed="rId62"/>
                <a:stretch>
                  <a:fillRect/>
                </a:stretch>
              </p:blipFill>
              <p:spPr>
                <a:xfrm>
                  <a:off x="10621594" y="2912897"/>
                  <a:ext cx="2253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1" name="Ink 70">
                  <a:extLst>
                    <a:ext uri="{FF2B5EF4-FFF2-40B4-BE49-F238E27FC236}">
                      <a16:creationId xmlns:a16="http://schemas.microsoft.com/office/drawing/2014/main" id="{A58EAC06-9263-4DFA-A50C-587FCDD564B2}"/>
                    </a:ext>
                  </a:extLst>
                </p14:cNvPr>
                <p14:cNvContentPartPr/>
                <p14:nvPr/>
              </p14:nvContentPartPr>
              <p14:xfrm>
                <a:off x="10897714" y="2956817"/>
                <a:ext cx="47520" cy="228960"/>
              </p14:xfrm>
            </p:contentPart>
          </mc:Choice>
          <mc:Fallback xmlns="">
            <p:pic>
              <p:nvPicPr>
                <p:cNvPr id="71" name="Ink 70">
                  <a:extLst>
                    <a:ext uri="{FF2B5EF4-FFF2-40B4-BE49-F238E27FC236}">
                      <a16:creationId xmlns:a16="http://schemas.microsoft.com/office/drawing/2014/main" id="{A58EAC06-9263-4DFA-A50C-587FCDD564B2}"/>
                    </a:ext>
                  </a:extLst>
                </p:cNvPr>
                <p:cNvPicPr/>
                <p:nvPr/>
              </p:nvPicPr>
              <p:blipFill>
                <a:blip r:embed="rId64"/>
                <a:stretch>
                  <a:fillRect/>
                </a:stretch>
              </p:blipFill>
              <p:spPr>
                <a:xfrm>
                  <a:off x="10862074" y="2921177"/>
                  <a:ext cx="119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2" name="Ink 71">
                  <a:extLst>
                    <a:ext uri="{FF2B5EF4-FFF2-40B4-BE49-F238E27FC236}">
                      <a16:creationId xmlns:a16="http://schemas.microsoft.com/office/drawing/2014/main" id="{5BFF3D5A-50AD-4E69-850B-25765E10AC68}"/>
                    </a:ext>
                  </a:extLst>
                </p14:cNvPr>
                <p14:cNvContentPartPr/>
                <p14:nvPr/>
              </p14:nvContentPartPr>
              <p14:xfrm>
                <a:off x="11016874" y="2978777"/>
                <a:ext cx="105840" cy="222480"/>
              </p14:xfrm>
            </p:contentPart>
          </mc:Choice>
          <mc:Fallback xmlns="">
            <p:pic>
              <p:nvPicPr>
                <p:cNvPr id="72" name="Ink 71">
                  <a:extLst>
                    <a:ext uri="{FF2B5EF4-FFF2-40B4-BE49-F238E27FC236}">
                      <a16:creationId xmlns:a16="http://schemas.microsoft.com/office/drawing/2014/main" id="{5BFF3D5A-50AD-4E69-850B-25765E10AC68}"/>
                    </a:ext>
                  </a:extLst>
                </p:cNvPr>
                <p:cNvPicPr/>
                <p:nvPr/>
              </p:nvPicPr>
              <p:blipFill>
                <a:blip r:embed="rId66"/>
                <a:stretch>
                  <a:fillRect/>
                </a:stretch>
              </p:blipFill>
              <p:spPr>
                <a:xfrm>
                  <a:off x="10981234" y="2942777"/>
                  <a:ext cx="177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E00671BF-2A75-49C0-AF87-8C876AE7DD13}"/>
                    </a:ext>
                  </a:extLst>
                </p14:cNvPr>
                <p14:cNvContentPartPr/>
                <p14:nvPr/>
              </p14:nvContentPartPr>
              <p14:xfrm>
                <a:off x="11160874" y="3138617"/>
                <a:ext cx="165960" cy="108000"/>
              </p14:xfrm>
            </p:contentPart>
          </mc:Choice>
          <mc:Fallback xmlns="">
            <p:pic>
              <p:nvPicPr>
                <p:cNvPr id="78" name="Ink 77">
                  <a:extLst>
                    <a:ext uri="{FF2B5EF4-FFF2-40B4-BE49-F238E27FC236}">
                      <a16:creationId xmlns:a16="http://schemas.microsoft.com/office/drawing/2014/main" id="{E00671BF-2A75-49C0-AF87-8C876AE7DD13}"/>
                    </a:ext>
                  </a:extLst>
                </p:cNvPr>
                <p:cNvPicPr/>
                <p:nvPr/>
              </p:nvPicPr>
              <p:blipFill>
                <a:blip r:embed="rId68"/>
                <a:stretch>
                  <a:fillRect/>
                </a:stretch>
              </p:blipFill>
              <p:spPr>
                <a:xfrm>
                  <a:off x="11125234" y="3102617"/>
                  <a:ext cx="237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332E87CA-23B9-4331-BB3D-FFB1C9B0BD41}"/>
                    </a:ext>
                  </a:extLst>
                </p14:cNvPr>
                <p14:cNvContentPartPr/>
                <p14:nvPr/>
              </p14:nvContentPartPr>
              <p14:xfrm>
                <a:off x="11411074" y="3063737"/>
                <a:ext cx="79200" cy="176760"/>
              </p14:xfrm>
            </p:contentPart>
          </mc:Choice>
          <mc:Fallback xmlns="">
            <p:pic>
              <p:nvPicPr>
                <p:cNvPr id="79" name="Ink 78">
                  <a:extLst>
                    <a:ext uri="{FF2B5EF4-FFF2-40B4-BE49-F238E27FC236}">
                      <a16:creationId xmlns:a16="http://schemas.microsoft.com/office/drawing/2014/main" id="{332E87CA-23B9-4331-BB3D-FFB1C9B0BD41}"/>
                    </a:ext>
                  </a:extLst>
                </p:cNvPr>
                <p:cNvPicPr/>
                <p:nvPr/>
              </p:nvPicPr>
              <p:blipFill>
                <a:blip r:embed="rId70"/>
                <a:stretch>
                  <a:fillRect/>
                </a:stretch>
              </p:blipFill>
              <p:spPr>
                <a:xfrm>
                  <a:off x="11375074" y="3028097"/>
                  <a:ext cx="150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2262D25C-C061-4C4B-B8BA-F2153AF0D257}"/>
                    </a:ext>
                  </a:extLst>
                </p14:cNvPr>
                <p14:cNvContentPartPr/>
                <p14:nvPr/>
              </p14:nvContentPartPr>
              <p14:xfrm>
                <a:off x="11694754" y="2972297"/>
                <a:ext cx="24120" cy="234720"/>
              </p14:xfrm>
            </p:contentPart>
          </mc:Choice>
          <mc:Fallback xmlns="">
            <p:pic>
              <p:nvPicPr>
                <p:cNvPr id="80" name="Ink 79">
                  <a:extLst>
                    <a:ext uri="{FF2B5EF4-FFF2-40B4-BE49-F238E27FC236}">
                      <a16:creationId xmlns:a16="http://schemas.microsoft.com/office/drawing/2014/main" id="{2262D25C-C061-4C4B-B8BA-F2153AF0D257}"/>
                    </a:ext>
                  </a:extLst>
                </p:cNvPr>
                <p:cNvPicPr/>
                <p:nvPr/>
              </p:nvPicPr>
              <p:blipFill>
                <a:blip r:embed="rId72"/>
                <a:stretch>
                  <a:fillRect/>
                </a:stretch>
              </p:blipFill>
              <p:spPr>
                <a:xfrm>
                  <a:off x="11658754" y="2936657"/>
                  <a:ext cx="957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id="{7F4435CE-06F3-4633-AD68-7FA3753771FF}"/>
                    </a:ext>
                  </a:extLst>
                </p14:cNvPr>
                <p14:cNvContentPartPr/>
                <p14:nvPr/>
              </p14:nvContentPartPr>
              <p14:xfrm>
                <a:off x="11701954" y="2918657"/>
                <a:ext cx="190440" cy="291960"/>
              </p14:xfrm>
            </p:contentPart>
          </mc:Choice>
          <mc:Fallback xmlns="">
            <p:pic>
              <p:nvPicPr>
                <p:cNvPr id="81" name="Ink 80">
                  <a:extLst>
                    <a:ext uri="{FF2B5EF4-FFF2-40B4-BE49-F238E27FC236}">
                      <a16:creationId xmlns:a16="http://schemas.microsoft.com/office/drawing/2014/main" id="{7F4435CE-06F3-4633-AD68-7FA3753771FF}"/>
                    </a:ext>
                  </a:extLst>
                </p:cNvPr>
                <p:cNvPicPr/>
                <p:nvPr/>
              </p:nvPicPr>
              <p:blipFill>
                <a:blip r:embed="rId74"/>
                <a:stretch>
                  <a:fillRect/>
                </a:stretch>
              </p:blipFill>
              <p:spPr>
                <a:xfrm>
                  <a:off x="11665954" y="2883017"/>
                  <a:ext cx="2620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E8541168-BB02-4937-A35B-7D8E253797B8}"/>
                    </a:ext>
                  </a:extLst>
                </p14:cNvPr>
                <p14:cNvContentPartPr/>
                <p14:nvPr/>
              </p14:nvContentPartPr>
              <p14:xfrm>
                <a:off x="10721314" y="3436337"/>
                <a:ext cx="218520" cy="240120"/>
              </p14:xfrm>
            </p:contentPart>
          </mc:Choice>
          <mc:Fallback xmlns="">
            <p:pic>
              <p:nvPicPr>
                <p:cNvPr id="83" name="Ink 82">
                  <a:extLst>
                    <a:ext uri="{FF2B5EF4-FFF2-40B4-BE49-F238E27FC236}">
                      <a16:creationId xmlns:a16="http://schemas.microsoft.com/office/drawing/2014/main" id="{E8541168-BB02-4937-A35B-7D8E253797B8}"/>
                    </a:ext>
                  </a:extLst>
                </p:cNvPr>
                <p:cNvPicPr/>
                <p:nvPr/>
              </p:nvPicPr>
              <p:blipFill>
                <a:blip r:embed="rId76"/>
                <a:stretch>
                  <a:fillRect/>
                </a:stretch>
              </p:blipFill>
              <p:spPr>
                <a:xfrm>
                  <a:off x="10685314" y="3400337"/>
                  <a:ext cx="290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4" name="Ink 83">
                  <a:extLst>
                    <a:ext uri="{FF2B5EF4-FFF2-40B4-BE49-F238E27FC236}">
                      <a16:creationId xmlns:a16="http://schemas.microsoft.com/office/drawing/2014/main" id="{13F68D57-BD21-4BDA-8F81-30AD93429F53}"/>
                    </a:ext>
                  </a:extLst>
                </p14:cNvPr>
                <p14:cNvContentPartPr/>
                <p14:nvPr/>
              </p14:nvContentPartPr>
              <p14:xfrm>
                <a:off x="10987354" y="3439577"/>
                <a:ext cx="9720" cy="247680"/>
              </p14:xfrm>
            </p:contentPart>
          </mc:Choice>
          <mc:Fallback xmlns="">
            <p:pic>
              <p:nvPicPr>
                <p:cNvPr id="84" name="Ink 83">
                  <a:extLst>
                    <a:ext uri="{FF2B5EF4-FFF2-40B4-BE49-F238E27FC236}">
                      <a16:creationId xmlns:a16="http://schemas.microsoft.com/office/drawing/2014/main" id="{13F68D57-BD21-4BDA-8F81-30AD93429F53}"/>
                    </a:ext>
                  </a:extLst>
                </p:cNvPr>
                <p:cNvPicPr/>
                <p:nvPr/>
              </p:nvPicPr>
              <p:blipFill>
                <a:blip r:embed="rId78"/>
                <a:stretch>
                  <a:fillRect/>
                </a:stretch>
              </p:blipFill>
              <p:spPr>
                <a:xfrm>
                  <a:off x="10951714" y="3403577"/>
                  <a:ext cx="813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E68F3423-0176-4C63-83AB-FF0C86273577}"/>
                    </a:ext>
                  </a:extLst>
                </p14:cNvPr>
                <p14:cNvContentPartPr/>
                <p14:nvPr/>
              </p14:nvContentPartPr>
              <p14:xfrm>
                <a:off x="11100754" y="3412937"/>
                <a:ext cx="105480" cy="246240"/>
              </p14:xfrm>
            </p:contentPart>
          </mc:Choice>
          <mc:Fallback xmlns="">
            <p:pic>
              <p:nvPicPr>
                <p:cNvPr id="85" name="Ink 84">
                  <a:extLst>
                    <a:ext uri="{FF2B5EF4-FFF2-40B4-BE49-F238E27FC236}">
                      <a16:creationId xmlns:a16="http://schemas.microsoft.com/office/drawing/2014/main" id="{E68F3423-0176-4C63-83AB-FF0C86273577}"/>
                    </a:ext>
                  </a:extLst>
                </p:cNvPr>
                <p:cNvPicPr/>
                <p:nvPr/>
              </p:nvPicPr>
              <p:blipFill>
                <a:blip r:embed="rId80"/>
                <a:stretch>
                  <a:fillRect/>
                </a:stretch>
              </p:blipFill>
              <p:spPr>
                <a:xfrm>
                  <a:off x="11064754" y="3377297"/>
                  <a:ext cx="1771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Ink 85">
                  <a:extLst>
                    <a:ext uri="{FF2B5EF4-FFF2-40B4-BE49-F238E27FC236}">
                      <a16:creationId xmlns:a16="http://schemas.microsoft.com/office/drawing/2014/main" id="{836A1555-DDC8-4B1D-B1BD-555D37215EEB}"/>
                    </a:ext>
                  </a:extLst>
                </p14:cNvPr>
                <p14:cNvContentPartPr/>
                <p14:nvPr/>
              </p14:nvContentPartPr>
              <p14:xfrm>
                <a:off x="11236474" y="3525617"/>
                <a:ext cx="180360" cy="174960"/>
              </p14:xfrm>
            </p:contentPart>
          </mc:Choice>
          <mc:Fallback xmlns="">
            <p:pic>
              <p:nvPicPr>
                <p:cNvPr id="86" name="Ink 85">
                  <a:extLst>
                    <a:ext uri="{FF2B5EF4-FFF2-40B4-BE49-F238E27FC236}">
                      <a16:creationId xmlns:a16="http://schemas.microsoft.com/office/drawing/2014/main" id="{836A1555-DDC8-4B1D-B1BD-555D37215EEB}"/>
                    </a:ext>
                  </a:extLst>
                </p:cNvPr>
                <p:cNvPicPr/>
                <p:nvPr/>
              </p:nvPicPr>
              <p:blipFill>
                <a:blip r:embed="rId82"/>
                <a:stretch>
                  <a:fillRect/>
                </a:stretch>
              </p:blipFill>
              <p:spPr>
                <a:xfrm>
                  <a:off x="11200834" y="3489617"/>
                  <a:ext cx="252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7" name="Ink 86">
                  <a:extLst>
                    <a:ext uri="{FF2B5EF4-FFF2-40B4-BE49-F238E27FC236}">
                      <a16:creationId xmlns:a16="http://schemas.microsoft.com/office/drawing/2014/main" id="{BA0250DC-8113-4B35-922E-3F976AFE6EB7}"/>
                    </a:ext>
                  </a:extLst>
                </p14:cNvPr>
                <p14:cNvContentPartPr/>
                <p14:nvPr/>
              </p14:nvContentPartPr>
              <p14:xfrm>
                <a:off x="11481634" y="3518057"/>
                <a:ext cx="78840" cy="186840"/>
              </p14:xfrm>
            </p:contentPart>
          </mc:Choice>
          <mc:Fallback xmlns="">
            <p:pic>
              <p:nvPicPr>
                <p:cNvPr id="87" name="Ink 86">
                  <a:extLst>
                    <a:ext uri="{FF2B5EF4-FFF2-40B4-BE49-F238E27FC236}">
                      <a16:creationId xmlns:a16="http://schemas.microsoft.com/office/drawing/2014/main" id="{BA0250DC-8113-4B35-922E-3F976AFE6EB7}"/>
                    </a:ext>
                  </a:extLst>
                </p:cNvPr>
                <p:cNvPicPr/>
                <p:nvPr/>
              </p:nvPicPr>
              <p:blipFill>
                <a:blip r:embed="rId84"/>
                <a:stretch>
                  <a:fillRect/>
                </a:stretch>
              </p:blipFill>
              <p:spPr>
                <a:xfrm>
                  <a:off x="11445634" y="3482417"/>
                  <a:ext cx="1504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8" name="Ink 87">
                  <a:extLst>
                    <a:ext uri="{FF2B5EF4-FFF2-40B4-BE49-F238E27FC236}">
                      <a16:creationId xmlns:a16="http://schemas.microsoft.com/office/drawing/2014/main" id="{CA127AEA-B11F-4DA3-9577-454BC913D3FD}"/>
                    </a:ext>
                  </a:extLst>
                </p14:cNvPr>
                <p14:cNvContentPartPr/>
                <p14:nvPr/>
              </p14:nvContentPartPr>
              <p14:xfrm>
                <a:off x="11681434" y="3371537"/>
                <a:ext cx="289080" cy="265680"/>
              </p14:xfrm>
            </p:contentPart>
          </mc:Choice>
          <mc:Fallback xmlns="">
            <p:pic>
              <p:nvPicPr>
                <p:cNvPr id="88" name="Ink 87">
                  <a:extLst>
                    <a:ext uri="{FF2B5EF4-FFF2-40B4-BE49-F238E27FC236}">
                      <a16:creationId xmlns:a16="http://schemas.microsoft.com/office/drawing/2014/main" id="{CA127AEA-B11F-4DA3-9577-454BC913D3FD}"/>
                    </a:ext>
                  </a:extLst>
                </p:cNvPr>
                <p:cNvPicPr/>
                <p:nvPr/>
              </p:nvPicPr>
              <p:blipFill>
                <a:blip r:embed="rId86"/>
                <a:stretch>
                  <a:fillRect/>
                </a:stretch>
              </p:blipFill>
              <p:spPr>
                <a:xfrm>
                  <a:off x="11645434" y="3335897"/>
                  <a:ext cx="360720" cy="33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0" name="Ink 89">
                <a:extLst>
                  <a:ext uri="{FF2B5EF4-FFF2-40B4-BE49-F238E27FC236}">
                    <a16:creationId xmlns:a16="http://schemas.microsoft.com/office/drawing/2014/main" id="{99F0C4C8-AFD3-4FFA-8EDA-F4E59AA4E568}"/>
                  </a:ext>
                </a:extLst>
              </p14:cNvPr>
              <p14:cNvContentPartPr/>
              <p14:nvPr/>
            </p14:nvContentPartPr>
            <p14:xfrm>
              <a:off x="7486354" y="6020057"/>
              <a:ext cx="140040" cy="182160"/>
            </p14:xfrm>
          </p:contentPart>
        </mc:Choice>
        <mc:Fallback xmlns="">
          <p:pic>
            <p:nvPicPr>
              <p:cNvPr id="90" name="Ink 89">
                <a:extLst>
                  <a:ext uri="{FF2B5EF4-FFF2-40B4-BE49-F238E27FC236}">
                    <a16:creationId xmlns:a16="http://schemas.microsoft.com/office/drawing/2014/main" id="{99F0C4C8-AFD3-4FFA-8EDA-F4E59AA4E568}"/>
                  </a:ext>
                </a:extLst>
              </p:cNvPr>
              <p:cNvPicPr/>
              <p:nvPr/>
            </p:nvPicPr>
            <p:blipFill>
              <a:blip r:embed="rId88"/>
              <a:stretch>
                <a:fillRect/>
              </a:stretch>
            </p:blipFill>
            <p:spPr>
              <a:xfrm>
                <a:off x="7450354" y="5984057"/>
                <a:ext cx="211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858E899B-C3CB-4427-8127-2D4371D79333}"/>
                  </a:ext>
                </a:extLst>
              </p14:cNvPr>
              <p14:cNvContentPartPr/>
              <p14:nvPr/>
            </p14:nvContentPartPr>
            <p14:xfrm>
              <a:off x="7457554" y="6004217"/>
              <a:ext cx="164520" cy="168840"/>
            </p14:xfrm>
          </p:contentPart>
        </mc:Choice>
        <mc:Fallback xmlns="">
          <p:pic>
            <p:nvPicPr>
              <p:cNvPr id="93" name="Ink 92">
                <a:extLst>
                  <a:ext uri="{FF2B5EF4-FFF2-40B4-BE49-F238E27FC236}">
                    <a16:creationId xmlns:a16="http://schemas.microsoft.com/office/drawing/2014/main" id="{858E899B-C3CB-4427-8127-2D4371D79333}"/>
                  </a:ext>
                </a:extLst>
              </p:cNvPr>
              <p:cNvPicPr/>
              <p:nvPr/>
            </p:nvPicPr>
            <p:blipFill>
              <a:blip r:embed="rId90"/>
              <a:stretch>
                <a:fillRect/>
              </a:stretch>
            </p:blipFill>
            <p:spPr>
              <a:xfrm>
                <a:off x="7421914" y="5968577"/>
                <a:ext cx="2361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4BF157A6-7035-4D4C-B028-F20EBD96F0CE}"/>
                  </a:ext>
                </a:extLst>
              </p14:cNvPr>
              <p14:cNvContentPartPr/>
              <p14:nvPr/>
            </p14:nvContentPartPr>
            <p14:xfrm>
              <a:off x="7537474" y="5948057"/>
              <a:ext cx="13320" cy="218520"/>
            </p14:xfrm>
          </p:contentPart>
        </mc:Choice>
        <mc:Fallback xmlns="">
          <p:pic>
            <p:nvPicPr>
              <p:cNvPr id="95" name="Ink 94">
                <a:extLst>
                  <a:ext uri="{FF2B5EF4-FFF2-40B4-BE49-F238E27FC236}">
                    <a16:creationId xmlns:a16="http://schemas.microsoft.com/office/drawing/2014/main" id="{4BF157A6-7035-4D4C-B028-F20EBD96F0CE}"/>
                  </a:ext>
                </a:extLst>
              </p:cNvPr>
              <p:cNvPicPr/>
              <p:nvPr/>
            </p:nvPicPr>
            <p:blipFill>
              <a:blip r:embed="rId92"/>
              <a:stretch>
                <a:fillRect/>
              </a:stretch>
            </p:blipFill>
            <p:spPr>
              <a:xfrm>
                <a:off x="7501474" y="5912057"/>
                <a:ext cx="849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097E0960-C3DF-480A-BE98-7AC649AA5AC8}"/>
                  </a:ext>
                </a:extLst>
              </p14:cNvPr>
              <p14:cNvContentPartPr/>
              <p14:nvPr/>
            </p14:nvContentPartPr>
            <p14:xfrm>
              <a:off x="7451074" y="6058937"/>
              <a:ext cx="226800" cy="43560"/>
            </p14:xfrm>
          </p:contentPart>
        </mc:Choice>
        <mc:Fallback xmlns="">
          <p:pic>
            <p:nvPicPr>
              <p:cNvPr id="96" name="Ink 95">
                <a:extLst>
                  <a:ext uri="{FF2B5EF4-FFF2-40B4-BE49-F238E27FC236}">
                    <a16:creationId xmlns:a16="http://schemas.microsoft.com/office/drawing/2014/main" id="{097E0960-C3DF-480A-BE98-7AC649AA5AC8}"/>
                  </a:ext>
                </a:extLst>
              </p:cNvPr>
              <p:cNvPicPr/>
              <p:nvPr/>
            </p:nvPicPr>
            <p:blipFill>
              <a:blip r:embed="rId94"/>
              <a:stretch>
                <a:fillRect/>
              </a:stretch>
            </p:blipFill>
            <p:spPr>
              <a:xfrm>
                <a:off x="7415434" y="6023297"/>
                <a:ext cx="298440" cy="115200"/>
              </a:xfrm>
              <a:prstGeom prst="rect">
                <a:avLst/>
              </a:prstGeom>
            </p:spPr>
          </p:pic>
        </mc:Fallback>
      </mc:AlternateContent>
      <p:grpSp>
        <p:nvGrpSpPr>
          <p:cNvPr id="117" name="Group 116">
            <a:extLst>
              <a:ext uri="{FF2B5EF4-FFF2-40B4-BE49-F238E27FC236}">
                <a16:creationId xmlns:a16="http://schemas.microsoft.com/office/drawing/2014/main" id="{F1BEC66C-1C0C-40C5-9538-502E92AD8584}"/>
              </a:ext>
            </a:extLst>
          </p:cNvPr>
          <p:cNvGrpSpPr/>
          <p:nvPr/>
        </p:nvGrpSpPr>
        <p:grpSpPr>
          <a:xfrm>
            <a:off x="7842034" y="5710097"/>
            <a:ext cx="2135520" cy="484200"/>
            <a:chOff x="7842034" y="5710097"/>
            <a:chExt cx="2135520" cy="484200"/>
          </a:xfrm>
        </p:grpSpPr>
        <mc:AlternateContent xmlns:mc="http://schemas.openxmlformats.org/markup-compatibility/2006" xmlns:p14="http://schemas.microsoft.com/office/powerpoint/2010/main">
          <mc:Choice Requires="p14">
            <p:contentPart p14:bwMode="auto" r:id="rId95">
              <p14:nvContentPartPr>
                <p14:cNvPr id="98" name="Ink 97">
                  <a:extLst>
                    <a:ext uri="{FF2B5EF4-FFF2-40B4-BE49-F238E27FC236}">
                      <a16:creationId xmlns:a16="http://schemas.microsoft.com/office/drawing/2014/main" id="{83140B5B-729C-49FB-A695-3E6505B67D2E}"/>
                    </a:ext>
                  </a:extLst>
                </p14:cNvPr>
                <p14:cNvContentPartPr/>
                <p14:nvPr/>
              </p14:nvContentPartPr>
              <p14:xfrm>
                <a:off x="7842034" y="5967497"/>
                <a:ext cx="201240" cy="189000"/>
              </p14:xfrm>
            </p:contentPart>
          </mc:Choice>
          <mc:Fallback xmlns="">
            <p:pic>
              <p:nvPicPr>
                <p:cNvPr id="98" name="Ink 97">
                  <a:extLst>
                    <a:ext uri="{FF2B5EF4-FFF2-40B4-BE49-F238E27FC236}">
                      <a16:creationId xmlns:a16="http://schemas.microsoft.com/office/drawing/2014/main" id="{83140B5B-729C-49FB-A695-3E6505B67D2E}"/>
                    </a:ext>
                  </a:extLst>
                </p:cNvPr>
                <p:cNvPicPr/>
                <p:nvPr/>
              </p:nvPicPr>
              <p:blipFill>
                <a:blip r:embed="rId96"/>
                <a:stretch>
                  <a:fillRect/>
                </a:stretch>
              </p:blipFill>
              <p:spPr>
                <a:xfrm>
                  <a:off x="7806394" y="5931497"/>
                  <a:ext cx="272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Ink 98">
                  <a:extLst>
                    <a:ext uri="{FF2B5EF4-FFF2-40B4-BE49-F238E27FC236}">
                      <a16:creationId xmlns:a16="http://schemas.microsoft.com/office/drawing/2014/main" id="{E204D642-440F-4D42-9E0C-34C625D492FD}"/>
                    </a:ext>
                  </a:extLst>
                </p14:cNvPr>
                <p14:cNvContentPartPr/>
                <p14:nvPr/>
              </p14:nvContentPartPr>
              <p14:xfrm>
                <a:off x="8130034" y="5957417"/>
                <a:ext cx="4680" cy="15480"/>
              </p14:xfrm>
            </p:contentPart>
          </mc:Choice>
          <mc:Fallback xmlns="">
            <p:pic>
              <p:nvPicPr>
                <p:cNvPr id="99" name="Ink 98">
                  <a:extLst>
                    <a:ext uri="{FF2B5EF4-FFF2-40B4-BE49-F238E27FC236}">
                      <a16:creationId xmlns:a16="http://schemas.microsoft.com/office/drawing/2014/main" id="{E204D642-440F-4D42-9E0C-34C625D492FD}"/>
                    </a:ext>
                  </a:extLst>
                </p:cNvPr>
                <p:cNvPicPr/>
                <p:nvPr/>
              </p:nvPicPr>
              <p:blipFill>
                <a:blip r:embed="rId98"/>
                <a:stretch>
                  <a:fillRect/>
                </a:stretch>
              </p:blipFill>
              <p:spPr>
                <a:xfrm>
                  <a:off x="8094034" y="5921777"/>
                  <a:ext cx="76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0" name="Ink 99">
                  <a:extLst>
                    <a:ext uri="{FF2B5EF4-FFF2-40B4-BE49-F238E27FC236}">
                      <a16:creationId xmlns:a16="http://schemas.microsoft.com/office/drawing/2014/main" id="{0AA0EB01-830E-4F5F-B8C5-D1E31CBCE58C}"/>
                    </a:ext>
                  </a:extLst>
                </p14:cNvPr>
                <p14:cNvContentPartPr/>
                <p14:nvPr/>
              </p14:nvContentPartPr>
              <p14:xfrm>
                <a:off x="8090074" y="6102137"/>
                <a:ext cx="20880" cy="92160"/>
              </p14:xfrm>
            </p:contentPart>
          </mc:Choice>
          <mc:Fallback xmlns="">
            <p:pic>
              <p:nvPicPr>
                <p:cNvPr id="100" name="Ink 99">
                  <a:extLst>
                    <a:ext uri="{FF2B5EF4-FFF2-40B4-BE49-F238E27FC236}">
                      <a16:creationId xmlns:a16="http://schemas.microsoft.com/office/drawing/2014/main" id="{0AA0EB01-830E-4F5F-B8C5-D1E31CBCE58C}"/>
                    </a:ext>
                  </a:extLst>
                </p:cNvPr>
                <p:cNvPicPr/>
                <p:nvPr/>
              </p:nvPicPr>
              <p:blipFill>
                <a:blip r:embed="rId100"/>
                <a:stretch>
                  <a:fillRect/>
                </a:stretch>
              </p:blipFill>
              <p:spPr>
                <a:xfrm>
                  <a:off x="8054434" y="6066497"/>
                  <a:ext cx="92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1" name="Ink 100">
                  <a:extLst>
                    <a:ext uri="{FF2B5EF4-FFF2-40B4-BE49-F238E27FC236}">
                      <a16:creationId xmlns:a16="http://schemas.microsoft.com/office/drawing/2014/main" id="{E969BDBE-7025-4B87-9B21-0C56A05E3649}"/>
                    </a:ext>
                  </a:extLst>
                </p14:cNvPr>
                <p14:cNvContentPartPr/>
                <p14:nvPr/>
              </p14:nvContentPartPr>
              <p14:xfrm>
                <a:off x="8201314" y="6022217"/>
                <a:ext cx="13680" cy="142920"/>
              </p14:xfrm>
            </p:contentPart>
          </mc:Choice>
          <mc:Fallback xmlns="">
            <p:pic>
              <p:nvPicPr>
                <p:cNvPr id="101" name="Ink 100">
                  <a:extLst>
                    <a:ext uri="{FF2B5EF4-FFF2-40B4-BE49-F238E27FC236}">
                      <a16:creationId xmlns:a16="http://schemas.microsoft.com/office/drawing/2014/main" id="{E969BDBE-7025-4B87-9B21-0C56A05E3649}"/>
                    </a:ext>
                  </a:extLst>
                </p:cNvPr>
                <p:cNvPicPr/>
                <p:nvPr/>
              </p:nvPicPr>
              <p:blipFill>
                <a:blip r:embed="rId102"/>
                <a:stretch>
                  <a:fillRect/>
                </a:stretch>
              </p:blipFill>
              <p:spPr>
                <a:xfrm>
                  <a:off x="8165674" y="5986577"/>
                  <a:ext cx="85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2" name="Ink 101">
                  <a:extLst>
                    <a:ext uri="{FF2B5EF4-FFF2-40B4-BE49-F238E27FC236}">
                      <a16:creationId xmlns:a16="http://schemas.microsoft.com/office/drawing/2014/main" id="{1B19D61B-EA99-4698-9240-E4A44369D095}"/>
                    </a:ext>
                  </a:extLst>
                </p14:cNvPr>
                <p14:cNvContentPartPr/>
                <p14:nvPr/>
              </p14:nvContentPartPr>
              <p14:xfrm>
                <a:off x="8186194" y="6029417"/>
                <a:ext cx="73800" cy="12600"/>
              </p14:xfrm>
            </p:contentPart>
          </mc:Choice>
          <mc:Fallback xmlns="">
            <p:pic>
              <p:nvPicPr>
                <p:cNvPr id="102" name="Ink 101">
                  <a:extLst>
                    <a:ext uri="{FF2B5EF4-FFF2-40B4-BE49-F238E27FC236}">
                      <a16:creationId xmlns:a16="http://schemas.microsoft.com/office/drawing/2014/main" id="{1B19D61B-EA99-4698-9240-E4A44369D095}"/>
                    </a:ext>
                  </a:extLst>
                </p:cNvPr>
                <p:cNvPicPr/>
                <p:nvPr/>
              </p:nvPicPr>
              <p:blipFill>
                <a:blip r:embed="rId104"/>
                <a:stretch>
                  <a:fillRect/>
                </a:stretch>
              </p:blipFill>
              <p:spPr>
                <a:xfrm>
                  <a:off x="8150194" y="5993777"/>
                  <a:ext cx="145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 name="Ink 102">
                  <a:extLst>
                    <a:ext uri="{FF2B5EF4-FFF2-40B4-BE49-F238E27FC236}">
                      <a16:creationId xmlns:a16="http://schemas.microsoft.com/office/drawing/2014/main" id="{1261FCC2-681F-41B3-8DAB-BDB04C347201}"/>
                    </a:ext>
                  </a:extLst>
                </p14:cNvPr>
                <p14:cNvContentPartPr/>
                <p14:nvPr/>
              </p14:nvContentPartPr>
              <p14:xfrm>
                <a:off x="8289514" y="5977217"/>
                <a:ext cx="96120" cy="174240"/>
              </p14:xfrm>
            </p:contentPart>
          </mc:Choice>
          <mc:Fallback xmlns="">
            <p:pic>
              <p:nvPicPr>
                <p:cNvPr id="103" name="Ink 102">
                  <a:extLst>
                    <a:ext uri="{FF2B5EF4-FFF2-40B4-BE49-F238E27FC236}">
                      <a16:creationId xmlns:a16="http://schemas.microsoft.com/office/drawing/2014/main" id="{1261FCC2-681F-41B3-8DAB-BDB04C347201}"/>
                    </a:ext>
                  </a:extLst>
                </p:cNvPr>
                <p:cNvPicPr/>
                <p:nvPr/>
              </p:nvPicPr>
              <p:blipFill>
                <a:blip r:embed="rId106"/>
                <a:stretch>
                  <a:fillRect/>
                </a:stretch>
              </p:blipFill>
              <p:spPr>
                <a:xfrm>
                  <a:off x="8253514" y="5941577"/>
                  <a:ext cx="167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4" name="Ink 103">
                  <a:extLst>
                    <a:ext uri="{FF2B5EF4-FFF2-40B4-BE49-F238E27FC236}">
                      <a16:creationId xmlns:a16="http://schemas.microsoft.com/office/drawing/2014/main" id="{F089D714-0E2D-423A-8984-61E9A982F3B5}"/>
                    </a:ext>
                  </a:extLst>
                </p14:cNvPr>
                <p14:cNvContentPartPr/>
                <p14:nvPr/>
              </p14:nvContentPartPr>
              <p14:xfrm>
                <a:off x="8200594" y="5976497"/>
                <a:ext cx="5040" cy="88920"/>
              </p14:xfrm>
            </p:contentPart>
          </mc:Choice>
          <mc:Fallback xmlns="">
            <p:pic>
              <p:nvPicPr>
                <p:cNvPr id="104" name="Ink 103">
                  <a:extLst>
                    <a:ext uri="{FF2B5EF4-FFF2-40B4-BE49-F238E27FC236}">
                      <a16:creationId xmlns:a16="http://schemas.microsoft.com/office/drawing/2014/main" id="{F089D714-0E2D-423A-8984-61E9A982F3B5}"/>
                    </a:ext>
                  </a:extLst>
                </p:cNvPr>
                <p:cNvPicPr/>
                <p:nvPr/>
              </p:nvPicPr>
              <p:blipFill>
                <a:blip r:embed="rId108"/>
                <a:stretch>
                  <a:fillRect/>
                </a:stretch>
              </p:blipFill>
              <p:spPr>
                <a:xfrm>
                  <a:off x="8164594" y="5940497"/>
                  <a:ext cx="76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6" name="Ink 105">
                  <a:extLst>
                    <a:ext uri="{FF2B5EF4-FFF2-40B4-BE49-F238E27FC236}">
                      <a16:creationId xmlns:a16="http://schemas.microsoft.com/office/drawing/2014/main" id="{05A9D2B7-8540-4361-BA82-35CA58EB6464}"/>
                    </a:ext>
                  </a:extLst>
                </p14:cNvPr>
                <p14:cNvContentPartPr/>
                <p14:nvPr/>
              </p14:nvContentPartPr>
              <p14:xfrm>
                <a:off x="8602354" y="5926097"/>
                <a:ext cx="152640" cy="197640"/>
              </p14:xfrm>
            </p:contentPart>
          </mc:Choice>
          <mc:Fallback xmlns="">
            <p:pic>
              <p:nvPicPr>
                <p:cNvPr id="106" name="Ink 105">
                  <a:extLst>
                    <a:ext uri="{FF2B5EF4-FFF2-40B4-BE49-F238E27FC236}">
                      <a16:creationId xmlns:a16="http://schemas.microsoft.com/office/drawing/2014/main" id="{05A9D2B7-8540-4361-BA82-35CA58EB6464}"/>
                    </a:ext>
                  </a:extLst>
                </p:cNvPr>
                <p:cNvPicPr/>
                <p:nvPr/>
              </p:nvPicPr>
              <p:blipFill>
                <a:blip r:embed="rId110"/>
                <a:stretch>
                  <a:fillRect/>
                </a:stretch>
              </p:blipFill>
              <p:spPr>
                <a:xfrm>
                  <a:off x="8566714" y="5890097"/>
                  <a:ext cx="2242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7" name="Ink 106">
                  <a:extLst>
                    <a:ext uri="{FF2B5EF4-FFF2-40B4-BE49-F238E27FC236}">
                      <a16:creationId xmlns:a16="http://schemas.microsoft.com/office/drawing/2014/main" id="{C23332A6-3F1C-4038-B54B-1A0714E42FB5}"/>
                    </a:ext>
                  </a:extLst>
                </p14:cNvPr>
                <p14:cNvContentPartPr/>
                <p14:nvPr/>
              </p14:nvContentPartPr>
              <p14:xfrm>
                <a:off x="8668594" y="5975417"/>
                <a:ext cx="72000" cy="26640"/>
              </p14:xfrm>
            </p:contentPart>
          </mc:Choice>
          <mc:Fallback xmlns="">
            <p:pic>
              <p:nvPicPr>
                <p:cNvPr id="107" name="Ink 106">
                  <a:extLst>
                    <a:ext uri="{FF2B5EF4-FFF2-40B4-BE49-F238E27FC236}">
                      <a16:creationId xmlns:a16="http://schemas.microsoft.com/office/drawing/2014/main" id="{C23332A6-3F1C-4038-B54B-1A0714E42FB5}"/>
                    </a:ext>
                  </a:extLst>
                </p:cNvPr>
                <p:cNvPicPr/>
                <p:nvPr/>
              </p:nvPicPr>
              <p:blipFill>
                <a:blip r:embed="rId112"/>
                <a:stretch>
                  <a:fillRect/>
                </a:stretch>
              </p:blipFill>
              <p:spPr>
                <a:xfrm>
                  <a:off x="8632954" y="5939777"/>
                  <a:ext cx="143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8" name="Ink 107">
                  <a:extLst>
                    <a:ext uri="{FF2B5EF4-FFF2-40B4-BE49-F238E27FC236}">
                      <a16:creationId xmlns:a16="http://schemas.microsoft.com/office/drawing/2014/main" id="{C3EDDECD-03C5-4DBB-BAAF-52ABE73070C0}"/>
                    </a:ext>
                  </a:extLst>
                </p14:cNvPr>
                <p14:cNvContentPartPr/>
                <p14:nvPr/>
              </p14:nvContentPartPr>
              <p14:xfrm>
                <a:off x="8668594" y="5814497"/>
                <a:ext cx="111600" cy="38520"/>
              </p14:xfrm>
            </p:contentPart>
          </mc:Choice>
          <mc:Fallback xmlns="">
            <p:pic>
              <p:nvPicPr>
                <p:cNvPr id="108" name="Ink 107">
                  <a:extLst>
                    <a:ext uri="{FF2B5EF4-FFF2-40B4-BE49-F238E27FC236}">
                      <a16:creationId xmlns:a16="http://schemas.microsoft.com/office/drawing/2014/main" id="{C3EDDECD-03C5-4DBB-BAAF-52ABE73070C0}"/>
                    </a:ext>
                  </a:extLst>
                </p:cNvPr>
                <p:cNvPicPr/>
                <p:nvPr/>
              </p:nvPicPr>
              <p:blipFill>
                <a:blip r:embed="rId114"/>
                <a:stretch>
                  <a:fillRect/>
                </a:stretch>
              </p:blipFill>
              <p:spPr>
                <a:xfrm>
                  <a:off x="8632954" y="5778857"/>
                  <a:ext cx="183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9" name="Ink 108">
                  <a:extLst>
                    <a:ext uri="{FF2B5EF4-FFF2-40B4-BE49-F238E27FC236}">
                      <a16:creationId xmlns:a16="http://schemas.microsoft.com/office/drawing/2014/main" id="{187CED9A-7771-4D34-88CE-F9DB72B01C93}"/>
                    </a:ext>
                  </a:extLst>
                </p14:cNvPr>
                <p14:cNvContentPartPr/>
                <p14:nvPr/>
              </p14:nvContentPartPr>
              <p14:xfrm>
                <a:off x="8851114" y="5985137"/>
                <a:ext cx="81360" cy="112320"/>
              </p14:xfrm>
            </p:contentPart>
          </mc:Choice>
          <mc:Fallback xmlns="">
            <p:pic>
              <p:nvPicPr>
                <p:cNvPr id="109" name="Ink 108">
                  <a:extLst>
                    <a:ext uri="{FF2B5EF4-FFF2-40B4-BE49-F238E27FC236}">
                      <a16:creationId xmlns:a16="http://schemas.microsoft.com/office/drawing/2014/main" id="{187CED9A-7771-4D34-88CE-F9DB72B01C93}"/>
                    </a:ext>
                  </a:extLst>
                </p:cNvPr>
                <p:cNvPicPr/>
                <p:nvPr/>
              </p:nvPicPr>
              <p:blipFill>
                <a:blip r:embed="rId116"/>
                <a:stretch>
                  <a:fillRect/>
                </a:stretch>
              </p:blipFill>
              <p:spPr>
                <a:xfrm>
                  <a:off x="8815474" y="5949497"/>
                  <a:ext cx="153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0" name="Ink 109">
                  <a:extLst>
                    <a:ext uri="{FF2B5EF4-FFF2-40B4-BE49-F238E27FC236}">
                      <a16:creationId xmlns:a16="http://schemas.microsoft.com/office/drawing/2014/main" id="{05D4F4C7-E443-452E-B6A6-9D6C441708DA}"/>
                    </a:ext>
                  </a:extLst>
                </p14:cNvPr>
                <p14:cNvContentPartPr/>
                <p14:nvPr/>
              </p14:nvContentPartPr>
              <p14:xfrm>
                <a:off x="8983954" y="5986577"/>
                <a:ext cx="79920" cy="123840"/>
              </p14:xfrm>
            </p:contentPart>
          </mc:Choice>
          <mc:Fallback xmlns="">
            <p:pic>
              <p:nvPicPr>
                <p:cNvPr id="110" name="Ink 109">
                  <a:extLst>
                    <a:ext uri="{FF2B5EF4-FFF2-40B4-BE49-F238E27FC236}">
                      <a16:creationId xmlns:a16="http://schemas.microsoft.com/office/drawing/2014/main" id="{05D4F4C7-E443-452E-B6A6-9D6C441708DA}"/>
                    </a:ext>
                  </a:extLst>
                </p:cNvPr>
                <p:cNvPicPr/>
                <p:nvPr/>
              </p:nvPicPr>
              <p:blipFill>
                <a:blip r:embed="rId118"/>
                <a:stretch>
                  <a:fillRect/>
                </a:stretch>
              </p:blipFill>
              <p:spPr>
                <a:xfrm>
                  <a:off x="8948314" y="5950577"/>
                  <a:ext cx="151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Ink 110">
                  <a:extLst>
                    <a:ext uri="{FF2B5EF4-FFF2-40B4-BE49-F238E27FC236}">
                      <a16:creationId xmlns:a16="http://schemas.microsoft.com/office/drawing/2014/main" id="{1DF491A2-4B7D-48ED-8833-D3C183072C3C}"/>
                    </a:ext>
                  </a:extLst>
                </p14:cNvPr>
                <p14:cNvContentPartPr/>
                <p14:nvPr/>
              </p14:nvContentPartPr>
              <p14:xfrm>
                <a:off x="9116794" y="5997377"/>
                <a:ext cx="93960" cy="119160"/>
              </p14:xfrm>
            </p:contentPart>
          </mc:Choice>
          <mc:Fallback xmlns="">
            <p:pic>
              <p:nvPicPr>
                <p:cNvPr id="111" name="Ink 110">
                  <a:extLst>
                    <a:ext uri="{FF2B5EF4-FFF2-40B4-BE49-F238E27FC236}">
                      <a16:creationId xmlns:a16="http://schemas.microsoft.com/office/drawing/2014/main" id="{1DF491A2-4B7D-48ED-8833-D3C183072C3C}"/>
                    </a:ext>
                  </a:extLst>
                </p:cNvPr>
                <p:cNvPicPr/>
                <p:nvPr/>
              </p:nvPicPr>
              <p:blipFill>
                <a:blip r:embed="rId120"/>
                <a:stretch>
                  <a:fillRect/>
                </a:stretch>
              </p:blipFill>
              <p:spPr>
                <a:xfrm>
                  <a:off x="9081154" y="5961377"/>
                  <a:ext cx="165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 name="Ink 111">
                  <a:extLst>
                    <a:ext uri="{FF2B5EF4-FFF2-40B4-BE49-F238E27FC236}">
                      <a16:creationId xmlns:a16="http://schemas.microsoft.com/office/drawing/2014/main" id="{1419F51C-A752-4080-86A2-86C9ACDFFE1E}"/>
                    </a:ext>
                  </a:extLst>
                </p14:cNvPr>
                <p14:cNvContentPartPr/>
                <p14:nvPr/>
              </p14:nvContentPartPr>
              <p14:xfrm>
                <a:off x="9308674" y="5794697"/>
                <a:ext cx="28800" cy="275400"/>
              </p14:xfrm>
            </p:contentPart>
          </mc:Choice>
          <mc:Fallback xmlns="">
            <p:pic>
              <p:nvPicPr>
                <p:cNvPr id="112" name="Ink 111">
                  <a:extLst>
                    <a:ext uri="{FF2B5EF4-FFF2-40B4-BE49-F238E27FC236}">
                      <a16:creationId xmlns:a16="http://schemas.microsoft.com/office/drawing/2014/main" id="{1419F51C-A752-4080-86A2-86C9ACDFFE1E}"/>
                    </a:ext>
                  </a:extLst>
                </p:cNvPr>
                <p:cNvPicPr/>
                <p:nvPr/>
              </p:nvPicPr>
              <p:blipFill>
                <a:blip r:embed="rId122"/>
                <a:stretch>
                  <a:fillRect/>
                </a:stretch>
              </p:blipFill>
              <p:spPr>
                <a:xfrm>
                  <a:off x="9273034" y="5758697"/>
                  <a:ext cx="1004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Ink 112">
                  <a:extLst>
                    <a:ext uri="{FF2B5EF4-FFF2-40B4-BE49-F238E27FC236}">
                      <a16:creationId xmlns:a16="http://schemas.microsoft.com/office/drawing/2014/main" id="{55A8CEBB-28C8-4BC6-8B68-B0C0C5156D08}"/>
                    </a:ext>
                  </a:extLst>
                </p14:cNvPr>
                <p14:cNvContentPartPr/>
                <p14:nvPr/>
              </p14:nvContentPartPr>
              <p14:xfrm>
                <a:off x="9273034" y="5898737"/>
                <a:ext cx="83880" cy="13680"/>
              </p14:xfrm>
            </p:contentPart>
          </mc:Choice>
          <mc:Fallback xmlns="">
            <p:pic>
              <p:nvPicPr>
                <p:cNvPr id="113" name="Ink 112">
                  <a:extLst>
                    <a:ext uri="{FF2B5EF4-FFF2-40B4-BE49-F238E27FC236}">
                      <a16:creationId xmlns:a16="http://schemas.microsoft.com/office/drawing/2014/main" id="{55A8CEBB-28C8-4BC6-8B68-B0C0C5156D08}"/>
                    </a:ext>
                  </a:extLst>
                </p:cNvPr>
                <p:cNvPicPr/>
                <p:nvPr/>
              </p:nvPicPr>
              <p:blipFill>
                <a:blip r:embed="rId124"/>
                <a:stretch>
                  <a:fillRect/>
                </a:stretch>
              </p:blipFill>
              <p:spPr>
                <a:xfrm>
                  <a:off x="9237034" y="5862737"/>
                  <a:ext cx="155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4" name="Ink 113">
                  <a:extLst>
                    <a:ext uri="{FF2B5EF4-FFF2-40B4-BE49-F238E27FC236}">
                      <a16:creationId xmlns:a16="http://schemas.microsoft.com/office/drawing/2014/main" id="{7FA2E900-56C9-4902-937A-511C4F52CADE}"/>
                    </a:ext>
                  </a:extLst>
                </p14:cNvPr>
                <p14:cNvContentPartPr/>
                <p14:nvPr/>
              </p14:nvContentPartPr>
              <p14:xfrm>
                <a:off x="9423154" y="5908457"/>
                <a:ext cx="166680" cy="126360"/>
              </p14:xfrm>
            </p:contentPart>
          </mc:Choice>
          <mc:Fallback xmlns="">
            <p:pic>
              <p:nvPicPr>
                <p:cNvPr id="114" name="Ink 113">
                  <a:extLst>
                    <a:ext uri="{FF2B5EF4-FFF2-40B4-BE49-F238E27FC236}">
                      <a16:creationId xmlns:a16="http://schemas.microsoft.com/office/drawing/2014/main" id="{7FA2E900-56C9-4902-937A-511C4F52CADE}"/>
                    </a:ext>
                  </a:extLst>
                </p:cNvPr>
                <p:cNvPicPr/>
                <p:nvPr/>
              </p:nvPicPr>
              <p:blipFill>
                <a:blip r:embed="rId126"/>
                <a:stretch>
                  <a:fillRect/>
                </a:stretch>
              </p:blipFill>
              <p:spPr>
                <a:xfrm>
                  <a:off x="9387514" y="5872457"/>
                  <a:ext cx="2383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5" name="Ink 114">
                  <a:extLst>
                    <a:ext uri="{FF2B5EF4-FFF2-40B4-BE49-F238E27FC236}">
                      <a16:creationId xmlns:a16="http://schemas.microsoft.com/office/drawing/2014/main" id="{3821265D-29B7-4A7D-9D60-CFECAB2496F7}"/>
                    </a:ext>
                  </a:extLst>
                </p14:cNvPr>
                <p14:cNvContentPartPr/>
                <p14:nvPr/>
              </p14:nvContentPartPr>
              <p14:xfrm>
                <a:off x="9667954" y="5896937"/>
                <a:ext cx="218880" cy="141480"/>
              </p14:xfrm>
            </p:contentPart>
          </mc:Choice>
          <mc:Fallback xmlns="">
            <p:pic>
              <p:nvPicPr>
                <p:cNvPr id="115" name="Ink 114">
                  <a:extLst>
                    <a:ext uri="{FF2B5EF4-FFF2-40B4-BE49-F238E27FC236}">
                      <a16:creationId xmlns:a16="http://schemas.microsoft.com/office/drawing/2014/main" id="{3821265D-29B7-4A7D-9D60-CFECAB2496F7}"/>
                    </a:ext>
                  </a:extLst>
                </p:cNvPr>
                <p:cNvPicPr/>
                <p:nvPr/>
              </p:nvPicPr>
              <p:blipFill>
                <a:blip r:embed="rId128"/>
                <a:stretch>
                  <a:fillRect/>
                </a:stretch>
              </p:blipFill>
              <p:spPr>
                <a:xfrm>
                  <a:off x="9631954" y="5860937"/>
                  <a:ext cx="290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6" name="Ink 115">
                  <a:extLst>
                    <a:ext uri="{FF2B5EF4-FFF2-40B4-BE49-F238E27FC236}">
                      <a16:creationId xmlns:a16="http://schemas.microsoft.com/office/drawing/2014/main" id="{4A14DEF7-7A17-4608-AB47-201047A728C3}"/>
                    </a:ext>
                  </a:extLst>
                </p14:cNvPr>
                <p14:cNvContentPartPr/>
                <p14:nvPr/>
              </p14:nvContentPartPr>
              <p14:xfrm>
                <a:off x="9958834" y="5710097"/>
                <a:ext cx="18720" cy="401400"/>
              </p14:xfrm>
            </p:contentPart>
          </mc:Choice>
          <mc:Fallback xmlns="">
            <p:pic>
              <p:nvPicPr>
                <p:cNvPr id="116" name="Ink 115">
                  <a:extLst>
                    <a:ext uri="{FF2B5EF4-FFF2-40B4-BE49-F238E27FC236}">
                      <a16:creationId xmlns:a16="http://schemas.microsoft.com/office/drawing/2014/main" id="{4A14DEF7-7A17-4608-AB47-201047A728C3}"/>
                    </a:ext>
                  </a:extLst>
                </p:cNvPr>
                <p:cNvPicPr/>
                <p:nvPr/>
              </p:nvPicPr>
              <p:blipFill>
                <a:blip r:embed="rId130"/>
                <a:stretch>
                  <a:fillRect/>
                </a:stretch>
              </p:blipFill>
              <p:spPr>
                <a:xfrm>
                  <a:off x="9922834" y="5674097"/>
                  <a:ext cx="90360" cy="473040"/>
                </a:xfrm>
                <a:prstGeom prst="rect">
                  <a:avLst/>
                </a:prstGeom>
              </p:spPr>
            </p:pic>
          </mc:Fallback>
        </mc:AlternateContent>
      </p:grpSp>
      <p:grpSp>
        <p:nvGrpSpPr>
          <p:cNvPr id="136" name="Group 135">
            <a:extLst>
              <a:ext uri="{FF2B5EF4-FFF2-40B4-BE49-F238E27FC236}">
                <a16:creationId xmlns:a16="http://schemas.microsoft.com/office/drawing/2014/main" id="{ED4E3305-0BA7-490D-AB51-EB63BB01C1D0}"/>
              </a:ext>
            </a:extLst>
          </p:cNvPr>
          <p:cNvGrpSpPr/>
          <p:nvPr/>
        </p:nvGrpSpPr>
        <p:grpSpPr>
          <a:xfrm>
            <a:off x="10306954" y="5820977"/>
            <a:ext cx="1685880" cy="358920"/>
            <a:chOff x="10306954" y="5820977"/>
            <a:chExt cx="1685880" cy="358920"/>
          </a:xfrm>
        </p:grpSpPr>
        <mc:AlternateContent xmlns:mc="http://schemas.openxmlformats.org/markup-compatibility/2006" xmlns:p14="http://schemas.microsoft.com/office/powerpoint/2010/main">
          <mc:Choice Requires="p14">
            <p:contentPart p14:bwMode="auto" r:id="rId131">
              <p14:nvContentPartPr>
                <p14:cNvPr id="118" name="Ink 117">
                  <a:extLst>
                    <a:ext uri="{FF2B5EF4-FFF2-40B4-BE49-F238E27FC236}">
                      <a16:creationId xmlns:a16="http://schemas.microsoft.com/office/drawing/2014/main" id="{B617648B-46A0-4A35-A856-F0806BDED543}"/>
                    </a:ext>
                  </a:extLst>
                </p14:cNvPr>
                <p14:cNvContentPartPr/>
                <p14:nvPr/>
              </p14:nvContentPartPr>
              <p14:xfrm>
                <a:off x="10306954" y="5820977"/>
                <a:ext cx="109080" cy="316440"/>
              </p14:xfrm>
            </p:contentPart>
          </mc:Choice>
          <mc:Fallback xmlns="">
            <p:pic>
              <p:nvPicPr>
                <p:cNvPr id="118" name="Ink 117">
                  <a:extLst>
                    <a:ext uri="{FF2B5EF4-FFF2-40B4-BE49-F238E27FC236}">
                      <a16:creationId xmlns:a16="http://schemas.microsoft.com/office/drawing/2014/main" id="{B617648B-46A0-4A35-A856-F0806BDED543}"/>
                    </a:ext>
                  </a:extLst>
                </p:cNvPr>
                <p:cNvPicPr/>
                <p:nvPr/>
              </p:nvPicPr>
              <p:blipFill>
                <a:blip r:embed="rId132"/>
                <a:stretch>
                  <a:fillRect/>
                </a:stretch>
              </p:blipFill>
              <p:spPr>
                <a:xfrm>
                  <a:off x="10270954" y="5785337"/>
                  <a:ext cx="1807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9" name="Ink 118">
                  <a:extLst>
                    <a:ext uri="{FF2B5EF4-FFF2-40B4-BE49-F238E27FC236}">
                      <a16:creationId xmlns:a16="http://schemas.microsoft.com/office/drawing/2014/main" id="{AAC77709-1662-4FE8-89BD-5245FC574264}"/>
                    </a:ext>
                  </a:extLst>
                </p14:cNvPr>
                <p14:cNvContentPartPr/>
                <p14:nvPr/>
              </p14:nvContentPartPr>
              <p14:xfrm>
                <a:off x="10499554" y="6034097"/>
                <a:ext cx="59040" cy="103680"/>
              </p14:xfrm>
            </p:contentPart>
          </mc:Choice>
          <mc:Fallback xmlns="">
            <p:pic>
              <p:nvPicPr>
                <p:cNvPr id="119" name="Ink 118">
                  <a:extLst>
                    <a:ext uri="{FF2B5EF4-FFF2-40B4-BE49-F238E27FC236}">
                      <a16:creationId xmlns:a16="http://schemas.microsoft.com/office/drawing/2014/main" id="{AAC77709-1662-4FE8-89BD-5245FC574264}"/>
                    </a:ext>
                  </a:extLst>
                </p:cNvPr>
                <p:cNvPicPr/>
                <p:nvPr/>
              </p:nvPicPr>
              <p:blipFill>
                <a:blip r:embed="rId134"/>
                <a:stretch>
                  <a:fillRect/>
                </a:stretch>
              </p:blipFill>
              <p:spPr>
                <a:xfrm>
                  <a:off x="10463554" y="5998457"/>
                  <a:ext cx="130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1" name="Ink 120">
                  <a:extLst>
                    <a:ext uri="{FF2B5EF4-FFF2-40B4-BE49-F238E27FC236}">
                      <a16:creationId xmlns:a16="http://schemas.microsoft.com/office/drawing/2014/main" id="{DF8B4589-3DC9-4A34-8B08-FFB7FDDF7227}"/>
                    </a:ext>
                  </a:extLst>
                </p14:cNvPr>
                <p14:cNvContentPartPr/>
                <p14:nvPr/>
              </p14:nvContentPartPr>
              <p14:xfrm>
                <a:off x="10610794" y="6016097"/>
                <a:ext cx="107640" cy="129960"/>
              </p14:xfrm>
            </p:contentPart>
          </mc:Choice>
          <mc:Fallback xmlns="">
            <p:pic>
              <p:nvPicPr>
                <p:cNvPr id="121" name="Ink 120">
                  <a:extLst>
                    <a:ext uri="{FF2B5EF4-FFF2-40B4-BE49-F238E27FC236}">
                      <a16:creationId xmlns:a16="http://schemas.microsoft.com/office/drawing/2014/main" id="{DF8B4589-3DC9-4A34-8B08-FFB7FDDF7227}"/>
                    </a:ext>
                  </a:extLst>
                </p:cNvPr>
                <p:cNvPicPr/>
                <p:nvPr/>
              </p:nvPicPr>
              <p:blipFill>
                <a:blip r:embed="rId136"/>
                <a:stretch>
                  <a:fillRect/>
                </a:stretch>
              </p:blipFill>
              <p:spPr>
                <a:xfrm>
                  <a:off x="10575154" y="5980457"/>
                  <a:ext cx="179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2" name="Ink 121">
                  <a:extLst>
                    <a:ext uri="{FF2B5EF4-FFF2-40B4-BE49-F238E27FC236}">
                      <a16:creationId xmlns:a16="http://schemas.microsoft.com/office/drawing/2014/main" id="{4131D010-884F-42DA-8806-1EE3F8B300DD}"/>
                    </a:ext>
                  </a:extLst>
                </p14:cNvPr>
                <p14:cNvContentPartPr/>
                <p14:nvPr/>
              </p14:nvContentPartPr>
              <p14:xfrm>
                <a:off x="10840474" y="5958857"/>
                <a:ext cx="68040" cy="180720"/>
              </p14:xfrm>
            </p:contentPart>
          </mc:Choice>
          <mc:Fallback xmlns="">
            <p:pic>
              <p:nvPicPr>
                <p:cNvPr id="122" name="Ink 121">
                  <a:extLst>
                    <a:ext uri="{FF2B5EF4-FFF2-40B4-BE49-F238E27FC236}">
                      <a16:creationId xmlns:a16="http://schemas.microsoft.com/office/drawing/2014/main" id="{4131D010-884F-42DA-8806-1EE3F8B300DD}"/>
                    </a:ext>
                  </a:extLst>
                </p:cNvPr>
                <p:cNvPicPr/>
                <p:nvPr/>
              </p:nvPicPr>
              <p:blipFill>
                <a:blip r:embed="rId138"/>
                <a:stretch>
                  <a:fillRect/>
                </a:stretch>
              </p:blipFill>
              <p:spPr>
                <a:xfrm>
                  <a:off x="10804474" y="5923217"/>
                  <a:ext cx="139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3" name="Ink 122">
                  <a:extLst>
                    <a:ext uri="{FF2B5EF4-FFF2-40B4-BE49-F238E27FC236}">
                      <a16:creationId xmlns:a16="http://schemas.microsoft.com/office/drawing/2014/main" id="{67AFB974-8B10-4627-8FC3-3EB1722381B9}"/>
                    </a:ext>
                  </a:extLst>
                </p14:cNvPr>
                <p14:cNvContentPartPr/>
                <p14:nvPr/>
              </p14:nvContentPartPr>
              <p14:xfrm>
                <a:off x="11001754" y="5847617"/>
                <a:ext cx="2520" cy="23400"/>
              </p14:xfrm>
            </p:contentPart>
          </mc:Choice>
          <mc:Fallback xmlns="">
            <p:pic>
              <p:nvPicPr>
                <p:cNvPr id="123" name="Ink 122">
                  <a:extLst>
                    <a:ext uri="{FF2B5EF4-FFF2-40B4-BE49-F238E27FC236}">
                      <a16:creationId xmlns:a16="http://schemas.microsoft.com/office/drawing/2014/main" id="{67AFB974-8B10-4627-8FC3-3EB1722381B9}"/>
                    </a:ext>
                  </a:extLst>
                </p:cNvPr>
                <p:cNvPicPr/>
                <p:nvPr/>
              </p:nvPicPr>
              <p:blipFill>
                <a:blip r:embed="rId140"/>
                <a:stretch>
                  <a:fillRect/>
                </a:stretch>
              </p:blipFill>
              <p:spPr>
                <a:xfrm>
                  <a:off x="10966114" y="58116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4" name="Ink 123">
                  <a:extLst>
                    <a:ext uri="{FF2B5EF4-FFF2-40B4-BE49-F238E27FC236}">
                      <a16:creationId xmlns:a16="http://schemas.microsoft.com/office/drawing/2014/main" id="{C1DB7704-E67D-4AAD-8457-000616635971}"/>
                    </a:ext>
                  </a:extLst>
                </p14:cNvPr>
                <p14:cNvContentPartPr/>
                <p14:nvPr/>
              </p14:nvContentPartPr>
              <p14:xfrm>
                <a:off x="10985554" y="6044897"/>
                <a:ext cx="18720" cy="98280"/>
              </p14:xfrm>
            </p:contentPart>
          </mc:Choice>
          <mc:Fallback xmlns="">
            <p:pic>
              <p:nvPicPr>
                <p:cNvPr id="124" name="Ink 123">
                  <a:extLst>
                    <a:ext uri="{FF2B5EF4-FFF2-40B4-BE49-F238E27FC236}">
                      <a16:creationId xmlns:a16="http://schemas.microsoft.com/office/drawing/2014/main" id="{C1DB7704-E67D-4AAD-8457-000616635971}"/>
                    </a:ext>
                  </a:extLst>
                </p:cNvPr>
                <p:cNvPicPr/>
                <p:nvPr/>
              </p:nvPicPr>
              <p:blipFill>
                <a:blip r:embed="rId142"/>
                <a:stretch>
                  <a:fillRect/>
                </a:stretch>
              </p:blipFill>
              <p:spPr>
                <a:xfrm>
                  <a:off x="10949554" y="6008897"/>
                  <a:ext cx="90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5" name="Ink 124">
                  <a:extLst>
                    <a:ext uri="{FF2B5EF4-FFF2-40B4-BE49-F238E27FC236}">
                      <a16:creationId xmlns:a16="http://schemas.microsoft.com/office/drawing/2014/main" id="{015D3BF1-DE87-4E92-8798-07459E3CA430}"/>
                    </a:ext>
                  </a:extLst>
                </p14:cNvPr>
                <p14:cNvContentPartPr/>
                <p14:nvPr/>
              </p14:nvContentPartPr>
              <p14:xfrm>
                <a:off x="11093554" y="5973617"/>
                <a:ext cx="56520" cy="158760"/>
              </p14:xfrm>
            </p:contentPart>
          </mc:Choice>
          <mc:Fallback xmlns="">
            <p:pic>
              <p:nvPicPr>
                <p:cNvPr id="125" name="Ink 124">
                  <a:extLst>
                    <a:ext uri="{FF2B5EF4-FFF2-40B4-BE49-F238E27FC236}">
                      <a16:creationId xmlns:a16="http://schemas.microsoft.com/office/drawing/2014/main" id="{015D3BF1-DE87-4E92-8798-07459E3CA430}"/>
                    </a:ext>
                  </a:extLst>
                </p:cNvPr>
                <p:cNvPicPr/>
                <p:nvPr/>
              </p:nvPicPr>
              <p:blipFill>
                <a:blip r:embed="rId144"/>
                <a:stretch>
                  <a:fillRect/>
                </a:stretch>
              </p:blipFill>
              <p:spPr>
                <a:xfrm>
                  <a:off x="11057554" y="5937977"/>
                  <a:ext cx="128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7" name="Ink 126">
                  <a:extLst>
                    <a:ext uri="{FF2B5EF4-FFF2-40B4-BE49-F238E27FC236}">
                      <a16:creationId xmlns:a16="http://schemas.microsoft.com/office/drawing/2014/main" id="{2C88B243-8FB6-49BE-8753-36A2FDAB52F9}"/>
                    </a:ext>
                  </a:extLst>
                </p14:cNvPr>
                <p14:cNvContentPartPr/>
                <p14:nvPr/>
              </p14:nvContentPartPr>
              <p14:xfrm>
                <a:off x="11281474" y="5839337"/>
                <a:ext cx="21600" cy="301320"/>
              </p14:xfrm>
            </p:contentPart>
          </mc:Choice>
          <mc:Fallback xmlns="">
            <p:pic>
              <p:nvPicPr>
                <p:cNvPr id="127" name="Ink 126">
                  <a:extLst>
                    <a:ext uri="{FF2B5EF4-FFF2-40B4-BE49-F238E27FC236}">
                      <a16:creationId xmlns:a16="http://schemas.microsoft.com/office/drawing/2014/main" id="{2C88B243-8FB6-49BE-8753-36A2FDAB52F9}"/>
                    </a:ext>
                  </a:extLst>
                </p:cNvPr>
                <p:cNvPicPr/>
                <p:nvPr/>
              </p:nvPicPr>
              <p:blipFill>
                <a:blip r:embed="rId146"/>
                <a:stretch>
                  <a:fillRect/>
                </a:stretch>
              </p:blipFill>
              <p:spPr>
                <a:xfrm>
                  <a:off x="11245474" y="5803337"/>
                  <a:ext cx="932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8" name="Ink 127">
                  <a:extLst>
                    <a:ext uri="{FF2B5EF4-FFF2-40B4-BE49-F238E27FC236}">
                      <a16:creationId xmlns:a16="http://schemas.microsoft.com/office/drawing/2014/main" id="{38A52473-F3F9-4045-9B00-55F457731E07}"/>
                    </a:ext>
                  </a:extLst>
                </p14:cNvPr>
                <p14:cNvContentPartPr/>
                <p14:nvPr/>
              </p14:nvContentPartPr>
              <p14:xfrm>
                <a:off x="11267074" y="5927177"/>
                <a:ext cx="83160" cy="26280"/>
              </p14:xfrm>
            </p:contentPart>
          </mc:Choice>
          <mc:Fallback xmlns="">
            <p:pic>
              <p:nvPicPr>
                <p:cNvPr id="128" name="Ink 127">
                  <a:extLst>
                    <a:ext uri="{FF2B5EF4-FFF2-40B4-BE49-F238E27FC236}">
                      <a16:creationId xmlns:a16="http://schemas.microsoft.com/office/drawing/2014/main" id="{38A52473-F3F9-4045-9B00-55F457731E07}"/>
                    </a:ext>
                  </a:extLst>
                </p:cNvPr>
                <p:cNvPicPr/>
                <p:nvPr/>
              </p:nvPicPr>
              <p:blipFill>
                <a:blip r:embed="rId148"/>
                <a:stretch>
                  <a:fillRect/>
                </a:stretch>
              </p:blipFill>
              <p:spPr>
                <a:xfrm>
                  <a:off x="11231074" y="5891177"/>
                  <a:ext cx="1548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9" name="Ink 128">
                  <a:extLst>
                    <a:ext uri="{FF2B5EF4-FFF2-40B4-BE49-F238E27FC236}">
                      <a16:creationId xmlns:a16="http://schemas.microsoft.com/office/drawing/2014/main" id="{0BF15448-BF40-4B1F-A435-B2A3FBE6D381}"/>
                    </a:ext>
                  </a:extLst>
                </p14:cNvPr>
                <p14:cNvContentPartPr/>
                <p14:nvPr/>
              </p14:nvContentPartPr>
              <p14:xfrm>
                <a:off x="11397754" y="5943377"/>
                <a:ext cx="57960" cy="158760"/>
              </p14:xfrm>
            </p:contentPart>
          </mc:Choice>
          <mc:Fallback xmlns="">
            <p:pic>
              <p:nvPicPr>
                <p:cNvPr id="129" name="Ink 128">
                  <a:extLst>
                    <a:ext uri="{FF2B5EF4-FFF2-40B4-BE49-F238E27FC236}">
                      <a16:creationId xmlns:a16="http://schemas.microsoft.com/office/drawing/2014/main" id="{0BF15448-BF40-4B1F-A435-B2A3FBE6D381}"/>
                    </a:ext>
                  </a:extLst>
                </p:cNvPr>
                <p:cNvPicPr/>
                <p:nvPr/>
              </p:nvPicPr>
              <p:blipFill>
                <a:blip r:embed="rId150"/>
                <a:stretch>
                  <a:fillRect/>
                </a:stretch>
              </p:blipFill>
              <p:spPr>
                <a:xfrm>
                  <a:off x="11361754" y="5907737"/>
                  <a:ext cx="129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0" name="Ink 129">
                  <a:extLst>
                    <a:ext uri="{FF2B5EF4-FFF2-40B4-BE49-F238E27FC236}">
                      <a16:creationId xmlns:a16="http://schemas.microsoft.com/office/drawing/2014/main" id="{5E502610-1308-4B69-B58D-40ABF0596693}"/>
                    </a:ext>
                  </a:extLst>
                </p14:cNvPr>
                <p14:cNvContentPartPr/>
                <p14:nvPr/>
              </p14:nvContentPartPr>
              <p14:xfrm>
                <a:off x="11505034" y="5971817"/>
                <a:ext cx="124920" cy="132480"/>
              </p14:xfrm>
            </p:contentPart>
          </mc:Choice>
          <mc:Fallback xmlns="">
            <p:pic>
              <p:nvPicPr>
                <p:cNvPr id="130" name="Ink 129">
                  <a:extLst>
                    <a:ext uri="{FF2B5EF4-FFF2-40B4-BE49-F238E27FC236}">
                      <a16:creationId xmlns:a16="http://schemas.microsoft.com/office/drawing/2014/main" id="{5E502610-1308-4B69-B58D-40ABF0596693}"/>
                    </a:ext>
                  </a:extLst>
                </p:cNvPr>
                <p:cNvPicPr/>
                <p:nvPr/>
              </p:nvPicPr>
              <p:blipFill>
                <a:blip r:embed="rId152"/>
                <a:stretch>
                  <a:fillRect/>
                </a:stretch>
              </p:blipFill>
              <p:spPr>
                <a:xfrm>
                  <a:off x="11469034" y="5935817"/>
                  <a:ext cx="196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1" name="Ink 130">
                  <a:extLst>
                    <a:ext uri="{FF2B5EF4-FFF2-40B4-BE49-F238E27FC236}">
                      <a16:creationId xmlns:a16="http://schemas.microsoft.com/office/drawing/2014/main" id="{031CC47E-BB36-4AE1-9B68-1D33E0AEB4D6}"/>
                    </a:ext>
                  </a:extLst>
                </p14:cNvPr>
                <p14:cNvContentPartPr/>
                <p14:nvPr/>
              </p14:nvContentPartPr>
              <p14:xfrm>
                <a:off x="11691874" y="5955257"/>
                <a:ext cx="95040" cy="106200"/>
              </p14:xfrm>
            </p:contentPart>
          </mc:Choice>
          <mc:Fallback xmlns="">
            <p:pic>
              <p:nvPicPr>
                <p:cNvPr id="131" name="Ink 130">
                  <a:extLst>
                    <a:ext uri="{FF2B5EF4-FFF2-40B4-BE49-F238E27FC236}">
                      <a16:creationId xmlns:a16="http://schemas.microsoft.com/office/drawing/2014/main" id="{031CC47E-BB36-4AE1-9B68-1D33E0AEB4D6}"/>
                    </a:ext>
                  </a:extLst>
                </p:cNvPr>
                <p:cNvPicPr/>
                <p:nvPr/>
              </p:nvPicPr>
              <p:blipFill>
                <a:blip r:embed="rId154"/>
                <a:stretch>
                  <a:fillRect/>
                </a:stretch>
              </p:blipFill>
              <p:spPr>
                <a:xfrm>
                  <a:off x="11655874" y="5919257"/>
                  <a:ext cx="166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2" name="Ink 131">
                  <a:extLst>
                    <a:ext uri="{FF2B5EF4-FFF2-40B4-BE49-F238E27FC236}">
                      <a16:creationId xmlns:a16="http://schemas.microsoft.com/office/drawing/2014/main" id="{BADB6F36-F766-41C5-9988-08C8143EFBE0}"/>
                    </a:ext>
                  </a:extLst>
                </p14:cNvPr>
                <p14:cNvContentPartPr/>
                <p14:nvPr/>
              </p14:nvContentPartPr>
              <p14:xfrm>
                <a:off x="11832274" y="5927177"/>
                <a:ext cx="73800" cy="100800"/>
              </p14:xfrm>
            </p:contentPart>
          </mc:Choice>
          <mc:Fallback xmlns="">
            <p:pic>
              <p:nvPicPr>
                <p:cNvPr id="132" name="Ink 131">
                  <a:extLst>
                    <a:ext uri="{FF2B5EF4-FFF2-40B4-BE49-F238E27FC236}">
                      <a16:creationId xmlns:a16="http://schemas.microsoft.com/office/drawing/2014/main" id="{BADB6F36-F766-41C5-9988-08C8143EFBE0}"/>
                    </a:ext>
                  </a:extLst>
                </p:cNvPr>
                <p:cNvPicPr/>
                <p:nvPr/>
              </p:nvPicPr>
              <p:blipFill>
                <a:blip r:embed="rId156"/>
                <a:stretch>
                  <a:fillRect/>
                </a:stretch>
              </p:blipFill>
              <p:spPr>
                <a:xfrm>
                  <a:off x="11796634" y="5891537"/>
                  <a:ext cx="145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3" name="Ink 132">
                  <a:extLst>
                    <a:ext uri="{FF2B5EF4-FFF2-40B4-BE49-F238E27FC236}">
                      <a16:creationId xmlns:a16="http://schemas.microsoft.com/office/drawing/2014/main" id="{F9B88F02-ECFF-4A2C-AB81-92E145ED7BBB}"/>
                    </a:ext>
                  </a:extLst>
                </p14:cNvPr>
                <p14:cNvContentPartPr/>
                <p14:nvPr/>
              </p14:nvContentPartPr>
              <p14:xfrm>
                <a:off x="11836234" y="5884697"/>
                <a:ext cx="156600" cy="295200"/>
              </p14:xfrm>
            </p:contentPart>
          </mc:Choice>
          <mc:Fallback xmlns="">
            <p:pic>
              <p:nvPicPr>
                <p:cNvPr id="133" name="Ink 132">
                  <a:extLst>
                    <a:ext uri="{FF2B5EF4-FFF2-40B4-BE49-F238E27FC236}">
                      <a16:creationId xmlns:a16="http://schemas.microsoft.com/office/drawing/2014/main" id="{F9B88F02-ECFF-4A2C-AB81-92E145ED7BBB}"/>
                    </a:ext>
                  </a:extLst>
                </p:cNvPr>
                <p:cNvPicPr/>
                <p:nvPr/>
              </p:nvPicPr>
              <p:blipFill>
                <a:blip r:embed="rId158"/>
                <a:stretch>
                  <a:fillRect/>
                </a:stretch>
              </p:blipFill>
              <p:spPr>
                <a:xfrm>
                  <a:off x="11800594" y="5849057"/>
                  <a:ext cx="2282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5" name="Ink 134">
                  <a:extLst>
                    <a:ext uri="{FF2B5EF4-FFF2-40B4-BE49-F238E27FC236}">
                      <a16:creationId xmlns:a16="http://schemas.microsoft.com/office/drawing/2014/main" id="{D20C3637-3A0F-45F2-8E0D-7A138590506E}"/>
                    </a:ext>
                  </a:extLst>
                </p14:cNvPr>
                <p14:cNvContentPartPr/>
                <p14:nvPr/>
              </p14:nvContentPartPr>
              <p14:xfrm>
                <a:off x="11219914" y="5917817"/>
                <a:ext cx="115560" cy="22680"/>
              </p14:xfrm>
            </p:contentPart>
          </mc:Choice>
          <mc:Fallback xmlns="">
            <p:pic>
              <p:nvPicPr>
                <p:cNvPr id="135" name="Ink 134">
                  <a:extLst>
                    <a:ext uri="{FF2B5EF4-FFF2-40B4-BE49-F238E27FC236}">
                      <a16:creationId xmlns:a16="http://schemas.microsoft.com/office/drawing/2014/main" id="{D20C3637-3A0F-45F2-8E0D-7A138590506E}"/>
                    </a:ext>
                  </a:extLst>
                </p:cNvPr>
                <p:cNvPicPr/>
                <p:nvPr/>
              </p:nvPicPr>
              <p:blipFill>
                <a:blip r:embed="rId160"/>
                <a:stretch>
                  <a:fillRect/>
                </a:stretch>
              </p:blipFill>
              <p:spPr>
                <a:xfrm>
                  <a:off x="11184274" y="5882177"/>
                  <a:ext cx="187200" cy="94320"/>
                </a:xfrm>
                <a:prstGeom prst="rect">
                  <a:avLst/>
                </a:prstGeom>
              </p:spPr>
            </p:pic>
          </mc:Fallback>
        </mc:AlternateContent>
      </p:grpSp>
    </p:spTree>
    <p:extLst>
      <p:ext uri="{BB962C8B-B14F-4D97-AF65-F5344CB8AC3E}">
        <p14:creationId xmlns:p14="http://schemas.microsoft.com/office/powerpoint/2010/main" val="351188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11" name="Group 10">
            <a:extLst>
              <a:ext uri="{FF2B5EF4-FFF2-40B4-BE49-F238E27FC236}">
                <a16:creationId xmlns:a16="http://schemas.microsoft.com/office/drawing/2014/main" id="{EE746EAF-BA9F-4CE7-B940-794A3C6D2A0A}"/>
              </a:ext>
            </a:extLst>
          </p:cNvPr>
          <p:cNvGrpSpPr/>
          <p:nvPr/>
        </p:nvGrpSpPr>
        <p:grpSpPr>
          <a:xfrm>
            <a:off x="1466074" y="1641377"/>
            <a:ext cx="2127960" cy="751320"/>
            <a:chOff x="1466074" y="1641377"/>
            <a:chExt cx="2127960" cy="7513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C228515-F0B2-4429-9CFD-9677E075540E}"/>
                    </a:ext>
                  </a:extLst>
                </p14:cNvPr>
                <p14:cNvContentPartPr/>
                <p14:nvPr/>
              </p14:nvContentPartPr>
              <p14:xfrm>
                <a:off x="1466074" y="1701497"/>
                <a:ext cx="51480" cy="641520"/>
              </p14:xfrm>
            </p:contentPart>
          </mc:Choice>
          <mc:Fallback xmlns="">
            <p:pic>
              <p:nvPicPr>
                <p:cNvPr id="2" name="Ink 1">
                  <a:extLst>
                    <a:ext uri="{FF2B5EF4-FFF2-40B4-BE49-F238E27FC236}">
                      <a16:creationId xmlns:a16="http://schemas.microsoft.com/office/drawing/2014/main" id="{DC228515-F0B2-4429-9CFD-9677E075540E}"/>
                    </a:ext>
                  </a:extLst>
                </p:cNvPr>
                <p:cNvPicPr/>
                <p:nvPr/>
              </p:nvPicPr>
              <p:blipFill>
                <a:blip r:embed="rId4"/>
                <a:stretch>
                  <a:fillRect/>
                </a:stretch>
              </p:blipFill>
              <p:spPr>
                <a:xfrm>
                  <a:off x="1430434" y="1665497"/>
                  <a:ext cx="12312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A47072F-7FC7-4F10-ACE0-52DB1F8B9582}"/>
                    </a:ext>
                  </a:extLst>
                </p14:cNvPr>
                <p14:cNvContentPartPr/>
                <p14:nvPr/>
              </p14:nvContentPartPr>
              <p14:xfrm>
                <a:off x="1512874" y="1641377"/>
                <a:ext cx="193680" cy="446040"/>
              </p14:xfrm>
            </p:contentPart>
          </mc:Choice>
          <mc:Fallback xmlns="">
            <p:pic>
              <p:nvPicPr>
                <p:cNvPr id="4" name="Ink 3">
                  <a:extLst>
                    <a:ext uri="{FF2B5EF4-FFF2-40B4-BE49-F238E27FC236}">
                      <a16:creationId xmlns:a16="http://schemas.microsoft.com/office/drawing/2014/main" id="{BA47072F-7FC7-4F10-ACE0-52DB1F8B9582}"/>
                    </a:ext>
                  </a:extLst>
                </p:cNvPr>
                <p:cNvPicPr/>
                <p:nvPr/>
              </p:nvPicPr>
              <p:blipFill>
                <a:blip r:embed="rId6"/>
                <a:stretch>
                  <a:fillRect/>
                </a:stretch>
              </p:blipFill>
              <p:spPr>
                <a:xfrm>
                  <a:off x="1476874" y="1605737"/>
                  <a:ext cx="2653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C6B6621-1CD0-462D-862F-B32D41099DDE}"/>
                    </a:ext>
                  </a:extLst>
                </p14:cNvPr>
                <p14:cNvContentPartPr/>
                <p14:nvPr/>
              </p14:nvContentPartPr>
              <p14:xfrm>
                <a:off x="1759114" y="2095337"/>
                <a:ext cx="169560" cy="248400"/>
              </p14:xfrm>
            </p:contentPart>
          </mc:Choice>
          <mc:Fallback xmlns="">
            <p:pic>
              <p:nvPicPr>
                <p:cNvPr id="5" name="Ink 4">
                  <a:extLst>
                    <a:ext uri="{FF2B5EF4-FFF2-40B4-BE49-F238E27FC236}">
                      <a16:creationId xmlns:a16="http://schemas.microsoft.com/office/drawing/2014/main" id="{4C6B6621-1CD0-462D-862F-B32D41099DDE}"/>
                    </a:ext>
                  </a:extLst>
                </p:cNvPr>
                <p:cNvPicPr/>
                <p:nvPr/>
              </p:nvPicPr>
              <p:blipFill>
                <a:blip r:embed="rId8"/>
                <a:stretch>
                  <a:fillRect/>
                </a:stretch>
              </p:blipFill>
              <p:spPr>
                <a:xfrm>
                  <a:off x="1723114" y="2059697"/>
                  <a:ext cx="241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2690F4E-F6F6-4654-917B-1139DD922430}"/>
                    </a:ext>
                  </a:extLst>
                </p14:cNvPr>
                <p14:cNvContentPartPr/>
                <p14:nvPr/>
              </p14:nvContentPartPr>
              <p14:xfrm>
                <a:off x="2037394" y="2088497"/>
                <a:ext cx="141120" cy="293400"/>
              </p14:xfrm>
            </p:contentPart>
          </mc:Choice>
          <mc:Fallback xmlns="">
            <p:pic>
              <p:nvPicPr>
                <p:cNvPr id="6" name="Ink 5">
                  <a:extLst>
                    <a:ext uri="{FF2B5EF4-FFF2-40B4-BE49-F238E27FC236}">
                      <a16:creationId xmlns:a16="http://schemas.microsoft.com/office/drawing/2014/main" id="{E2690F4E-F6F6-4654-917B-1139DD922430}"/>
                    </a:ext>
                  </a:extLst>
                </p:cNvPr>
                <p:cNvPicPr/>
                <p:nvPr/>
              </p:nvPicPr>
              <p:blipFill>
                <a:blip r:embed="rId10"/>
                <a:stretch>
                  <a:fillRect/>
                </a:stretch>
              </p:blipFill>
              <p:spPr>
                <a:xfrm>
                  <a:off x="2001754" y="2052497"/>
                  <a:ext cx="21276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ADBE60BB-CA95-4507-876D-70C324B70854}"/>
                    </a:ext>
                  </a:extLst>
                </p14:cNvPr>
                <p14:cNvContentPartPr/>
                <p14:nvPr/>
              </p14:nvContentPartPr>
              <p14:xfrm>
                <a:off x="2431234" y="1837937"/>
                <a:ext cx="215280" cy="477360"/>
              </p14:xfrm>
            </p:contentPart>
          </mc:Choice>
          <mc:Fallback xmlns="">
            <p:pic>
              <p:nvPicPr>
                <p:cNvPr id="7" name="Ink 6">
                  <a:extLst>
                    <a:ext uri="{FF2B5EF4-FFF2-40B4-BE49-F238E27FC236}">
                      <a16:creationId xmlns:a16="http://schemas.microsoft.com/office/drawing/2014/main" id="{ADBE60BB-CA95-4507-876D-70C324B70854}"/>
                    </a:ext>
                  </a:extLst>
                </p:cNvPr>
                <p:cNvPicPr/>
                <p:nvPr/>
              </p:nvPicPr>
              <p:blipFill>
                <a:blip r:embed="rId12"/>
                <a:stretch>
                  <a:fillRect/>
                </a:stretch>
              </p:blipFill>
              <p:spPr>
                <a:xfrm>
                  <a:off x="2395234" y="1801937"/>
                  <a:ext cx="2869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F8F5E9D4-5C5A-43A2-AB34-30D6706C7D18}"/>
                    </a:ext>
                  </a:extLst>
                </p14:cNvPr>
                <p14:cNvContentPartPr/>
                <p14:nvPr/>
              </p14:nvContentPartPr>
              <p14:xfrm>
                <a:off x="2837314" y="1784657"/>
                <a:ext cx="18360" cy="608040"/>
              </p14:xfrm>
            </p:contentPart>
          </mc:Choice>
          <mc:Fallback xmlns="">
            <p:pic>
              <p:nvPicPr>
                <p:cNvPr id="8" name="Ink 7">
                  <a:extLst>
                    <a:ext uri="{FF2B5EF4-FFF2-40B4-BE49-F238E27FC236}">
                      <a16:creationId xmlns:a16="http://schemas.microsoft.com/office/drawing/2014/main" id="{F8F5E9D4-5C5A-43A2-AB34-30D6706C7D18}"/>
                    </a:ext>
                  </a:extLst>
                </p:cNvPr>
                <p:cNvPicPr/>
                <p:nvPr/>
              </p:nvPicPr>
              <p:blipFill>
                <a:blip r:embed="rId14"/>
                <a:stretch>
                  <a:fillRect/>
                </a:stretch>
              </p:blipFill>
              <p:spPr>
                <a:xfrm>
                  <a:off x="2801674" y="1749017"/>
                  <a:ext cx="9000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45FE7E5D-B322-43C9-8A48-3575D62817DC}"/>
                    </a:ext>
                  </a:extLst>
                </p14:cNvPr>
                <p14:cNvContentPartPr/>
                <p14:nvPr/>
              </p14:nvContentPartPr>
              <p14:xfrm>
                <a:off x="2992114" y="2099297"/>
                <a:ext cx="158040" cy="256320"/>
              </p14:xfrm>
            </p:contentPart>
          </mc:Choice>
          <mc:Fallback xmlns="">
            <p:pic>
              <p:nvPicPr>
                <p:cNvPr id="9" name="Ink 8">
                  <a:extLst>
                    <a:ext uri="{FF2B5EF4-FFF2-40B4-BE49-F238E27FC236}">
                      <a16:creationId xmlns:a16="http://schemas.microsoft.com/office/drawing/2014/main" id="{45FE7E5D-B322-43C9-8A48-3575D62817DC}"/>
                    </a:ext>
                  </a:extLst>
                </p:cNvPr>
                <p:cNvPicPr/>
                <p:nvPr/>
              </p:nvPicPr>
              <p:blipFill>
                <a:blip r:embed="rId16"/>
                <a:stretch>
                  <a:fillRect/>
                </a:stretch>
              </p:blipFill>
              <p:spPr>
                <a:xfrm>
                  <a:off x="2956114" y="2063297"/>
                  <a:ext cx="2296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B71EE058-7EE4-451C-B44B-CD019AE6444A}"/>
                    </a:ext>
                  </a:extLst>
                </p14:cNvPr>
                <p14:cNvContentPartPr/>
                <p14:nvPr/>
              </p14:nvContentPartPr>
              <p14:xfrm>
                <a:off x="3294874" y="2075537"/>
                <a:ext cx="299160" cy="311760"/>
              </p14:xfrm>
            </p:contentPart>
          </mc:Choice>
          <mc:Fallback xmlns="">
            <p:pic>
              <p:nvPicPr>
                <p:cNvPr id="10" name="Ink 9">
                  <a:extLst>
                    <a:ext uri="{FF2B5EF4-FFF2-40B4-BE49-F238E27FC236}">
                      <a16:creationId xmlns:a16="http://schemas.microsoft.com/office/drawing/2014/main" id="{B71EE058-7EE4-451C-B44B-CD019AE6444A}"/>
                    </a:ext>
                  </a:extLst>
                </p:cNvPr>
                <p:cNvPicPr/>
                <p:nvPr/>
              </p:nvPicPr>
              <p:blipFill>
                <a:blip r:embed="rId18"/>
                <a:stretch>
                  <a:fillRect/>
                </a:stretch>
              </p:blipFill>
              <p:spPr>
                <a:xfrm>
                  <a:off x="3258874" y="2039897"/>
                  <a:ext cx="370800" cy="383400"/>
                </a:xfrm>
                <a:prstGeom prst="rect">
                  <a:avLst/>
                </a:prstGeom>
              </p:spPr>
            </p:pic>
          </mc:Fallback>
        </mc:AlternateContent>
      </p:grpSp>
      <p:grpSp>
        <p:nvGrpSpPr>
          <p:cNvPr id="17" name="Group 16">
            <a:extLst>
              <a:ext uri="{FF2B5EF4-FFF2-40B4-BE49-F238E27FC236}">
                <a16:creationId xmlns:a16="http://schemas.microsoft.com/office/drawing/2014/main" id="{E7FBDCDD-FA69-4FA1-BD92-DAA52FA05592}"/>
              </a:ext>
            </a:extLst>
          </p:cNvPr>
          <p:cNvGrpSpPr/>
          <p:nvPr/>
        </p:nvGrpSpPr>
        <p:grpSpPr>
          <a:xfrm>
            <a:off x="3894994" y="2085257"/>
            <a:ext cx="23760" cy="46800"/>
            <a:chOff x="3894994" y="2085257"/>
            <a:chExt cx="23760" cy="4680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DD0C3EAE-C0BC-4BC2-AEDD-D10D2F56BD3A}"/>
                    </a:ext>
                  </a:extLst>
                </p14:cNvPr>
                <p14:cNvContentPartPr/>
                <p14:nvPr/>
              </p14:nvContentPartPr>
              <p14:xfrm>
                <a:off x="3902914" y="2106857"/>
                <a:ext cx="7560" cy="360"/>
              </p14:xfrm>
            </p:contentPart>
          </mc:Choice>
          <mc:Fallback xmlns="">
            <p:pic>
              <p:nvPicPr>
                <p:cNvPr id="12" name="Ink 11">
                  <a:extLst>
                    <a:ext uri="{FF2B5EF4-FFF2-40B4-BE49-F238E27FC236}">
                      <a16:creationId xmlns:a16="http://schemas.microsoft.com/office/drawing/2014/main" id="{DD0C3EAE-C0BC-4BC2-AEDD-D10D2F56BD3A}"/>
                    </a:ext>
                  </a:extLst>
                </p:cNvPr>
                <p:cNvPicPr/>
                <p:nvPr/>
              </p:nvPicPr>
              <p:blipFill>
                <a:blip r:embed="rId20"/>
                <a:stretch>
                  <a:fillRect/>
                </a:stretch>
              </p:blipFill>
              <p:spPr>
                <a:xfrm>
                  <a:off x="3867274" y="2071217"/>
                  <a:ext cx="79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51C5518-86C5-44D1-9797-E1EDDC47AAAF}"/>
                    </a:ext>
                  </a:extLst>
                </p14:cNvPr>
                <p14:cNvContentPartPr/>
                <p14:nvPr/>
              </p14:nvContentPartPr>
              <p14:xfrm>
                <a:off x="3894994" y="2085257"/>
                <a:ext cx="23760" cy="46800"/>
              </p14:xfrm>
            </p:contentPart>
          </mc:Choice>
          <mc:Fallback xmlns="">
            <p:pic>
              <p:nvPicPr>
                <p:cNvPr id="14" name="Ink 13">
                  <a:extLst>
                    <a:ext uri="{FF2B5EF4-FFF2-40B4-BE49-F238E27FC236}">
                      <a16:creationId xmlns:a16="http://schemas.microsoft.com/office/drawing/2014/main" id="{451C5518-86C5-44D1-9797-E1EDDC47AAAF}"/>
                    </a:ext>
                  </a:extLst>
                </p:cNvPr>
                <p:cNvPicPr/>
                <p:nvPr/>
              </p:nvPicPr>
              <p:blipFill>
                <a:blip r:embed="rId22"/>
                <a:stretch>
                  <a:fillRect/>
                </a:stretch>
              </p:blipFill>
              <p:spPr>
                <a:xfrm>
                  <a:off x="3858994" y="2049257"/>
                  <a:ext cx="95400" cy="118440"/>
                </a:xfrm>
                <a:prstGeom prst="rect">
                  <a:avLst/>
                </a:prstGeom>
              </p:spPr>
            </p:pic>
          </mc:Fallback>
        </mc:AlternateContent>
      </p:grpSp>
      <p:grpSp>
        <p:nvGrpSpPr>
          <p:cNvPr id="16" name="Group 15">
            <a:extLst>
              <a:ext uri="{FF2B5EF4-FFF2-40B4-BE49-F238E27FC236}">
                <a16:creationId xmlns:a16="http://schemas.microsoft.com/office/drawing/2014/main" id="{B7604BBC-0B26-429C-BAE2-F8EC7439712D}"/>
              </a:ext>
            </a:extLst>
          </p:cNvPr>
          <p:cNvGrpSpPr/>
          <p:nvPr/>
        </p:nvGrpSpPr>
        <p:grpSpPr>
          <a:xfrm>
            <a:off x="3882034" y="2344457"/>
            <a:ext cx="29520" cy="81360"/>
            <a:chOff x="3882034" y="2344457"/>
            <a:chExt cx="29520" cy="81360"/>
          </a:xfrm>
        </p:grpSpPr>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DF2AC405-B78B-4DD5-9BCC-B4A525035367}"/>
                    </a:ext>
                  </a:extLst>
                </p14:cNvPr>
                <p14:cNvContentPartPr/>
                <p14:nvPr/>
              </p14:nvContentPartPr>
              <p14:xfrm>
                <a:off x="3882034" y="2374697"/>
                <a:ext cx="12240" cy="24480"/>
              </p14:xfrm>
            </p:contentPart>
          </mc:Choice>
          <mc:Fallback xmlns="">
            <p:pic>
              <p:nvPicPr>
                <p:cNvPr id="13" name="Ink 12">
                  <a:extLst>
                    <a:ext uri="{FF2B5EF4-FFF2-40B4-BE49-F238E27FC236}">
                      <a16:creationId xmlns:a16="http://schemas.microsoft.com/office/drawing/2014/main" id="{DF2AC405-B78B-4DD5-9BCC-B4A525035367}"/>
                    </a:ext>
                  </a:extLst>
                </p:cNvPr>
                <p:cNvPicPr/>
                <p:nvPr/>
              </p:nvPicPr>
              <p:blipFill>
                <a:blip r:embed="rId24"/>
                <a:stretch>
                  <a:fillRect/>
                </a:stretch>
              </p:blipFill>
              <p:spPr>
                <a:xfrm>
                  <a:off x="3846394" y="2339057"/>
                  <a:ext cx="83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68DEAB60-C7C5-48EB-861D-7EF6F168DF2F}"/>
                    </a:ext>
                  </a:extLst>
                </p14:cNvPr>
                <p14:cNvContentPartPr/>
                <p14:nvPr/>
              </p14:nvContentPartPr>
              <p14:xfrm>
                <a:off x="3901834" y="2344457"/>
                <a:ext cx="9720" cy="81360"/>
              </p14:xfrm>
            </p:contentPart>
          </mc:Choice>
          <mc:Fallback xmlns="">
            <p:pic>
              <p:nvPicPr>
                <p:cNvPr id="15" name="Ink 14">
                  <a:extLst>
                    <a:ext uri="{FF2B5EF4-FFF2-40B4-BE49-F238E27FC236}">
                      <a16:creationId xmlns:a16="http://schemas.microsoft.com/office/drawing/2014/main" id="{68DEAB60-C7C5-48EB-861D-7EF6F168DF2F}"/>
                    </a:ext>
                  </a:extLst>
                </p:cNvPr>
                <p:cNvPicPr/>
                <p:nvPr/>
              </p:nvPicPr>
              <p:blipFill>
                <a:blip r:embed="rId26"/>
                <a:stretch>
                  <a:fillRect/>
                </a:stretch>
              </p:blipFill>
              <p:spPr>
                <a:xfrm>
                  <a:off x="3865834" y="2308457"/>
                  <a:ext cx="81360" cy="153000"/>
                </a:xfrm>
                <a:prstGeom prst="rect">
                  <a:avLst/>
                </a:prstGeom>
              </p:spPr>
            </p:pic>
          </mc:Fallback>
        </mc:AlternateContent>
      </p:grpSp>
      <p:grpSp>
        <p:nvGrpSpPr>
          <p:cNvPr id="39" name="Group 38">
            <a:extLst>
              <a:ext uri="{FF2B5EF4-FFF2-40B4-BE49-F238E27FC236}">
                <a16:creationId xmlns:a16="http://schemas.microsoft.com/office/drawing/2014/main" id="{4398FCDF-DFA6-42AA-ADB6-904A6A46CC91}"/>
              </a:ext>
            </a:extLst>
          </p:cNvPr>
          <p:cNvGrpSpPr/>
          <p:nvPr/>
        </p:nvGrpSpPr>
        <p:grpSpPr>
          <a:xfrm>
            <a:off x="4931434" y="1831097"/>
            <a:ext cx="2125440" cy="746640"/>
            <a:chOff x="4931434" y="1831097"/>
            <a:chExt cx="2125440" cy="746640"/>
          </a:xfrm>
        </p:grpSpPr>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AC8C15B3-D8E7-4185-87CA-58587CF0EF79}"/>
                    </a:ext>
                  </a:extLst>
                </p14:cNvPr>
                <p14:cNvContentPartPr/>
                <p14:nvPr/>
              </p14:nvContentPartPr>
              <p14:xfrm>
                <a:off x="4965274" y="1890497"/>
                <a:ext cx="52920" cy="598320"/>
              </p14:xfrm>
            </p:contentPart>
          </mc:Choice>
          <mc:Fallback xmlns="">
            <p:pic>
              <p:nvPicPr>
                <p:cNvPr id="18" name="Ink 17">
                  <a:extLst>
                    <a:ext uri="{FF2B5EF4-FFF2-40B4-BE49-F238E27FC236}">
                      <a16:creationId xmlns:a16="http://schemas.microsoft.com/office/drawing/2014/main" id="{AC8C15B3-D8E7-4185-87CA-58587CF0EF79}"/>
                    </a:ext>
                  </a:extLst>
                </p:cNvPr>
                <p:cNvPicPr/>
                <p:nvPr/>
              </p:nvPicPr>
              <p:blipFill>
                <a:blip r:embed="rId28"/>
                <a:stretch>
                  <a:fillRect/>
                </a:stretch>
              </p:blipFill>
              <p:spPr>
                <a:xfrm>
                  <a:off x="4929634" y="1854857"/>
                  <a:ext cx="12456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A9A798A-2F56-4B9B-BA16-463A9C9260A2}"/>
                    </a:ext>
                  </a:extLst>
                </p14:cNvPr>
                <p14:cNvContentPartPr/>
                <p14:nvPr/>
              </p14:nvContentPartPr>
              <p14:xfrm>
                <a:off x="4931434" y="1853417"/>
                <a:ext cx="259560" cy="652680"/>
              </p14:xfrm>
            </p:contentPart>
          </mc:Choice>
          <mc:Fallback xmlns="">
            <p:pic>
              <p:nvPicPr>
                <p:cNvPr id="19" name="Ink 18">
                  <a:extLst>
                    <a:ext uri="{FF2B5EF4-FFF2-40B4-BE49-F238E27FC236}">
                      <a16:creationId xmlns:a16="http://schemas.microsoft.com/office/drawing/2014/main" id="{BA9A798A-2F56-4B9B-BA16-463A9C9260A2}"/>
                    </a:ext>
                  </a:extLst>
                </p:cNvPr>
                <p:cNvPicPr/>
                <p:nvPr/>
              </p:nvPicPr>
              <p:blipFill>
                <a:blip r:embed="rId30"/>
                <a:stretch>
                  <a:fillRect/>
                </a:stretch>
              </p:blipFill>
              <p:spPr>
                <a:xfrm>
                  <a:off x="4895794" y="1817417"/>
                  <a:ext cx="33120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5E42B0D6-094C-405E-9CB0-B817BE69F476}"/>
                    </a:ext>
                  </a:extLst>
                </p14:cNvPr>
                <p14:cNvContentPartPr/>
                <p14:nvPr/>
              </p14:nvContentPartPr>
              <p14:xfrm>
                <a:off x="5256154" y="2232497"/>
                <a:ext cx="168840" cy="239760"/>
              </p14:xfrm>
            </p:contentPart>
          </mc:Choice>
          <mc:Fallback xmlns="">
            <p:pic>
              <p:nvPicPr>
                <p:cNvPr id="20" name="Ink 19">
                  <a:extLst>
                    <a:ext uri="{FF2B5EF4-FFF2-40B4-BE49-F238E27FC236}">
                      <a16:creationId xmlns:a16="http://schemas.microsoft.com/office/drawing/2014/main" id="{5E42B0D6-094C-405E-9CB0-B817BE69F476}"/>
                    </a:ext>
                  </a:extLst>
                </p:cNvPr>
                <p:cNvPicPr/>
                <p:nvPr/>
              </p:nvPicPr>
              <p:blipFill>
                <a:blip r:embed="rId32"/>
                <a:stretch>
                  <a:fillRect/>
                </a:stretch>
              </p:blipFill>
              <p:spPr>
                <a:xfrm>
                  <a:off x="5220154" y="2196497"/>
                  <a:ext cx="2404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DAF540C1-6404-45A9-99A7-24648C2FFE0E}"/>
                    </a:ext>
                  </a:extLst>
                </p14:cNvPr>
                <p14:cNvContentPartPr/>
                <p14:nvPr/>
              </p14:nvContentPartPr>
              <p14:xfrm>
                <a:off x="5506714" y="2211617"/>
                <a:ext cx="174600" cy="217440"/>
              </p14:xfrm>
            </p:contentPart>
          </mc:Choice>
          <mc:Fallback xmlns="">
            <p:pic>
              <p:nvPicPr>
                <p:cNvPr id="21" name="Ink 20">
                  <a:extLst>
                    <a:ext uri="{FF2B5EF4-FFF2-40B4-BE49-F238E27FC236}">
                      <a16:creationId xmlns:a16="http://schemas.microsoft.com/office/drawing/2014/main" id="{DAF540C1-6404-45A9-99A7-24648C2FFE0E}"/>
                    </a:ext>
                  </a:extLst>
                </p:cNvPr>
                <p:cNvPicPr/>
                <p:nvPr/>
              </p:nvPicPr>
              <p:blipFill>
                <a:blip r:embed="rId34"/>
                <a:stretch>
                  <a:fillRect/>
                </a:stretch>
              </p:blipFill>
              <p:spPr>
                <a:xfrm>
                  <a:off x="5471074" y="2175617"/>
                  <a:ext cx="2462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259888B-5747-41D8-8529-8741F670A6DC}"/>
                    </a:ext>
                  </a:extLst>
                </p14:cNvPr>
                <p14:cNvContentPartPr/>
                <p14:nvPr/>
              </p14:nvContentPartPr>
              <p14:xfrm>
                <a:off x="5766634" y="2179217"/>
                <a:ext cx="168120" cy="254160"/>
              </p14:xfrm>
            </p:contentPart>
          </mc:Choice>
          <mc:Fallback xmlns="">
            <p:pic>
              <p:nvPicPr>
                <p:cNvPr id="22" name="Ink 21">
                  <a:extLst>
                    <a:ext uri="{FF2B5EF4-FFF2-40B4-BE49-F238E27FC236}">
                      <a16:creationId xmlns:a16="http://schemas.microsoft.com/office/drawing/2014/main" id="{E259888B-5747-41D8-8529-8741F670A6DC}"/>
                    </a:ext>
                  </a:extLst>
                </p:cNvPr>
                <p:cNvPicPr/>
                <p:nvPr/>
              </p:nvPicPr>
              <p:blipFill>
                <a:blip r:embed="rId36"/>
                <a:stretch>
                  <a:fillRect/>
                </a:stretch>
              </p:blipFill>
              <p:spPr>
                <a:xfrm>
                  <a:off x="5730634" y="2143577"/>
                  <a:ext cx="239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8819A816-3313-4795-A0F9-91A9BE176004}"/>
                    </a:ext>
                  </a:extLst>
                </p14:cNvPr>
                <p14:cNvContentPartPr/>
                <p14:nvPr/>
              </p14:nvContentPartPr>
              <p14:xfrm>
                <a:off x="6053554" y="1848737"/>
                <a:ext cx="260280" cy="605520"/>
              </p14:xfrm>
            </p:contentPart>
          </mc:Choice>
          <mc:Fallback xmlns="">
            <p:pic>
              <p:nvPicPr>
                <p:cNvPr id="23" name="Ink 22">
                  <a:extLst>
                    <a:ext uri="{FF2B5EF4-FFF2-40B4-BE49-F238E27FC236}">
                      <a16:creationId xmlns:a16="http://schemas.microsoft.com/office/drawing/2014/main" id="{8819A816-3313-4795-A0F9-91A9BE176004}"/>
                    </a:ext>
                  </a:extLst>
                </p:cNvPr>
                <p:cNvPicPr/>
                <p:nvPr/>
              </p:nvPicPr>
              <p:blipFill>
                <a:blip r:embed="rId38"/>
                <a:stretch>
                  <a:fillRect/>
                </a:stretch>
              </p:blipFill>
              <p:spPr>
                <a:xfrm>
                  <a:off x="6017554" y="1813097"/>
                  <a:ext cx="33192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F55948E2-BBB8-4B8E-A09F-A2A0ED30179C}"/>
                    </a:ext>
                  </a:extLst>
                </p14:cNvPr>
                <p14:cNvContentPartPr/>
                <p14:nvPr/>
              </p14:nvContentPartPr>
              <p14:xfrm>
                <a:off x="6410674" y="2152217"/>
                <a:ext cx="213480" cy="310680"/>
              </p14:xfrm>
            </p:contentPart>
          </mc:Choice>
          <mc:Fallback xmlns="">
            <p:pic>
              <p:nvPicPr>
                <p:cNvPr id="25" name="Ink 24">
                  <a:extLst>
                    <a:ext uri="{FF2B5EF4-FFF2-40B4-BE49-F238E27FC236}">
                      <a16:creationId xmlns:a16="http://schemas.microsoft.com/office/drawing/2014/main" id="{F55948E2-BBB8-4B8E-A09F-A2A0ED30179C}"/>
                    </a:ext>
                  </a:extLst>
                </p:cNvPr>
                <p:cNvPicPr/>
                <p:nvPr/>
              </p:nvPicPr>
              <p:blipFill>
                <a:blip r:embed="rId40"/>
                <a:stretch>
                  <a:fillRect/>
                </a:stretch>
              </p:blipFill>
              <p:spPr>
                <a:xfrm>
                  <a:off x="6374674" y="2116217"/>
                  <a:ext cx="2851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7C19E2FE-1347-4078-84A6-A9E14DEF10AA}"/>
                    </a:ext>
                  </a:extLst>
                </p14:cNvPr>
                <p14:cNvContentPartPr/>
                <p14:nvPr/>
              </p14:nvContentPartPr>
              <p14:xfrm>
                <a:off x="6735394" y="1831097"/>
                <a:ext cx="321480" cy="746640"/>
              </p14:xfrm>
            </p:contentPart>
          </mc:Choice>
          <mc:Fallback xmlns="">
            <p:pic>
              <p:nvPicPr>
                <p:cNvPr id="27" name="Ink 26">
                  <a:extLst>
                    <a:ext uri="{FF2B5EF4-FFF2-40B4-BE49-F238E27FC236}">
                      <a16:creationId xmlns:a16="http://schemas.microsoft.com/office/drawing/2014/main" id="{7C19E2FE-1347-4078-84A6-A9E14DEF10AA}"/>
                    </a:ext>
                  </a:extLst>
                </p:cNvPr>
                <p:cNvPicPr/>
                <p:nvPr/>
              </p:nvPicPr>
              <p:blipFill>
                <a:blip r:embed="rId42"/>
                <a:stretch>
                  <a:fillRect/>
                </a:stretch>
              </p:blipFill>
              <p:spPr>
                <a:xfrm>
                  <a:off x="6699394" y="1795097"/>
                  <a:ext cx="393120" cy="818280"/>
                </a:xfrm>
                <a:prstGeom prst="rect">
                  <a:avLst/>
                </a:prstGeom>
              </p:spPr>
            </p:pic>
          </mc:Fallback>
        </mc:AlternateContent>
      </p:grpSp>
      <p:grpSp>
        <p:nvGrpSpPr>
          <p:cNvPr id="38" name="Group 37">
            <a:extLst>
              <a:ext uri="{FF2B5EF4-FFF2-40B4-BE49-F238E27FC236}">
                <a16:creationId xmlns:a16="http://schemas.microsoft.com/office/drawing/2014/main" id="{5CAB3842-E9BC-438B-8AF5-4708AAA16E02}"/>
              </a:ext>
            </a:extLst>
          </p:cNvPr>
          <p:cNvGrpSpPr/>
          <p:nvPr/>
        </p:nvGrpSpPr>
        <p:grpSpPr>
          <a:xfrm>
            <a:off x="7573834" y="1812377"/>
            <a:ext cx="2490840" cy="621000"/>
            <a:chOff x="7573834" y="1812377"/>
            <a:chExt cx="2490840" cy="621000"/>
          </a:xfrm>
        </p:grpSpPr>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D8C21E7E-B94B-4FDD-B745-46459A676AE9}"/>
                    </a:ext>
                  </a:extLst>
                </p14:cNvPr>
                <p14:cNvContentPartPr/>
                <p14:nvPr/>
              </p14:nvContentPartPr>
              <p14:xfrm>
                <a:off x="7573834" y="1871417"/>
                <a:ext cx="238680" cy="482760"/>
              </p14:xfrm>
            </p:contentPart>
          </mc:Choice>
          <mc:Fallback xmlns="">
            <p:pic>
              <p:nvPicPr>
                <p:cNvPr id="28" name="Ink 27">
                  <a:extLst>
                    <a:ext uri="{FF2B5EF4-FFF2-40B4-BE49-F238E27FC236}">
                      <a16:creationId xmlns:a16="http://schemas.microsoft.com/office/drawing/2014/main" id="{D8C21E7E-B94B-4FDD-B745-46459A676AE9}"/>
                    </a:ext>
                  </a:extLst>
                </p:cNvPr>
                <p:cNvPicPr/>
                <p:nvPr/>
              </p:nvPicPr>
              <p:blipFill>
                <a:blip r:embed="rId44"/>
                <a:stretch>
                  <a:fillRect/>
                </a:stretch>
              </p:blipFill>
              <p:spPr>
                <a:xfrm>
                  <a:off x="7537834" y="1835417"/>
                  <a:ext cx="31032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E6D672D1-2A35-4442-BE5C-B6FDD9BCBE9C}"/>
                    </a:ext>
                  </a:extLst>
                </p14:cNvPr>
                <p14:cNvContentPartPr/>
                <p14:nvPr/>
              </p14:nvContentPartPr>
              <p14:xfrm>
                <a:off x="7966594" y="1863497"/>
                <a:ext cx="31320" cy="567360"/>
              </p14:xfrm>
            </p:contentPart>
          </mc:Choice>
          <mc:Fallback xmlns="">
            <p:pic>
              <p:nvPicPr>
                <p:cNvPr id="29" name="Ink 28">
                  <a:extLst>
                    <a:ext uri="{FF2B5EF4-FFF2-40B4-BE49-F238E27FC236}">
                      <a16:creationId xmlns:a16="http://schemas.microsoft.com/office/drawing/2014/main" id="{E6D672D1-2A35-4442-BE5C-B6FDD9BCBE9C}"/>
                    </a:ext>
                  </a:extLst>
                </p:cNvPr>
                <p:cNvPicPr/>
                <p:nvPr/>
              </p:nvPicPr>
              <p:blipFill>
                <a:blip r:embed="rId46"/>
                <a:stretch>
                  <a:fillRect/>
                </a:stretch>
              </p:blipFill>
              <p:spPr>
                <a:xfrm>
                  <a:off x="7930954" y="1827857"/>
                  <a:ext cx="10296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DA7AE071-2196-45F1-92A0-C8B01982BF9C}"/>
                    </a:ext>
                  </a:extLst>
                </p14:cNvPr>
                <p14:cNvContentPartPr/>
                <p14:nvPr/>
              </p14:nvContentPartPr>
              <p14:xfrm>
                <a:off x="7941394" y="2075537"/>
                <a:ext cx="272880" cy="34920"/>
              </p14:xfrm>
            </p:contentPart>
          </mc:Choice>
          <mc:Fallback xmlns="">
            <p:pic>
              <p:nvPicPr>
                <p:cNvPr id="30" name="Ink 29">
                  <a:extLst>
                    <a:ext uri="{FF2B5EF4-FFF2-40B4-BE49-F238E27FC236}">
                      <a16:creationId xmlns:a16="http://schemas.microsoft.com/office/drawing/2014/main" id="{DA7AE071-2196-45F1-92A0-C8B01982BF9C}"/>
                    </a:ext>
                  </a:extLst>
                </p:cNvPr>
                <p:cNvPicPr/>
                <p:nvPr/>
              </p:nvPicPr>
              <p:blipFill>
                <a:blip r:embed="rId48"/>
                <a:stretch>
                  <a:fillRect/>
                </a:stretch>
              </p:blipFill>
              <p:spPr>
                <a:xfrm>
                  <a:off x="7905754" y="2039537"/>
                  <a:ext cx="34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1FDEC09C-D63D-43EA-B6E3-0ABF4479D17E}"/>
                    </a:ext>
                  </a:extLst>
                </p14:cNvPr>
                <p14:cNvContentPartPr/>
                <p14:nvPr/>
              </p14:nvContentPartPr>
              <p14:xfrm>
                <a:off x="8145514" y="2159777"/>
                <a:ext cx="276840" cy="217080"/>
              </p14:xfrm>
            </p:contentPart>
          </mc:Choice>
          <mc:Fallback xmlns="">
            <p:pic>
              <p:nvPicPr>
                <p:cNvPr id="31" name="Ink 30">
                  <a:extLst>
                    <a:ext uri="{FF2B5EF4-FFF2-40B4-BE49-F238E27FC236}">
                      <a16:creationId xmlns:a16="http://schemas.microsoft.com/office/drawing/2014/main" id="{1FDEC09C-D63D-43EA-B6E3-0ABF4479D17E}"/>
                    </a:ext>
                  </a:extLst>
                </p:cNvPr>
                <p:cNvPicPr/>
                <p:nvPr/>
              </p:nvPicPr>
              <p:blipFill>
                <a:blip r:embed="rId50"/>
                <a:stretch>
                  <a:fillRect/>
                </a:stretch>
              </p:blipFill>
              <p:spPr>
                <a:xfrm>
                  <a:off x="8109874" y="2124137"/>
                  <a:ext cx="348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7AFAB350-FBFD-48A4-ACEC-302DF175296B}"/>
                    </a:ext>
                  </a:extLst>
                </p14:cNvPr>
                <p14:cNvContentPartPr/>
                <p14:nvPr/>
              </p14:nvContentPartPr>
              <p14:xfrm>
                <a:off x="8483194" y="1812377"/>
                <a:ext cx="38160" cy="608040"/>
              </p14:xfrm>
            </p:contentPart>
          </mc:Choice>
          <mc:Fallback xmlns="">
            <p:pic>
              <p:nvPicPr>
                <p:cNvPr id="32" name="Ink 31">
                  <a:extLst>
                    <a:ext uri="{FF2B5EF4-FFF2-40B4-BE49-F238E27FC236}">
                      <a16:creationId xmlns:a16="http://schemas.microsoft.com/office/drawing/2014/main" id="{7AFAB350-FBFD-48A4-ACEC-302DF175296B}"/>
                    </a:ext>
                  </a:extLst>
                </p:cNvPr>
                <p:cNvPicPr/>
                <p:nvPr/>
              </p:nvPicPr>
              <p:blipFill>
                <a:blip r:embed="rId52"/>
                <a:stretch>
                  <a:fillRect/>
                </a:stretch>
              </p:blipFill>
              <p:spPr>
                <a:xfrm>
                  <a:off x="8447194" y="1776377"/>
                  <a:ext cx="10980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484C84EC-F834-4076-8C6F-DF5EB0C35767}"/>
                    </a:ext>
                  </a:extLst>
                </p14:cNvPr>
                <p14:cNvContentPartPr/>
                <p14:nvPr/>
              </p14:nvContentPartPr>
              <p14:xfrm>
                <a:off x="8582194" y="2136017"/>
                <a:ext cx="175680" cy="238320"/>
              </p14:xfrm>
            </p:contentPart>
          </mc:Choice>
          <mc:Fallback xmlns="">
            <p:pic>
              <p:nvPicPr>
                <p:cNvPr id="33" name="Ink 32">
                  <a:extLst>
                    <a:ext uri="{FF2B5EF4-FFF2-40B4-BE49-F238E27FC236}">
                      <a16:creationId xmlns:a16="http://schemas.microsoft.com/office/drawing/2014/main" id="{484C84EC-F834-4076-8C6F-DF5EB0C35767}"/>
                    </a:ext>
                  </a:extLst>
                </p:cNvPr>
                <p:cNvPicPr/>
                <p:nvPr/>
              </p:nvPicPr>
              <p:blipFill>
                <a:blip r:embed="rId54"/>
                <a:stretch>
                  <a:fillRect/>
                </a:stretch>
              </p:blipFill>
              <p:spPr>
                <a:xfrm>
                  <a:off x="8546554" y="2100377"/>
                  <a:ext cx="2473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852CD75F-3E03-4030-8603-34BA0FE6E20D}"/>
                    </a:ext>
                  </a:extLst>
                </p14:cNvPr>
                <p14:cNvContentPartPr/>
                <p14:nvPr/>
              </p14:nvContentPartPr>
              <p14:xfrm>
                <a:off x="8880994" y="2180657"/>
                <a:ext cx="178920" cy="249480"/>
              </p14:xfrm>
            </p:contentPart>
          </mc:Choice>
          <mc:Fallback xmlns="">
            <p:pic>
              <p:nvPicPr>
                <p:cNvPr id="34" name="Ink 33">
                  <a:extLst>
                    <a:ext uri="{FF2B5EF4-FFF2-40B4-BE49-F238E27FC236}">
                      <a16:creationId xmlns:a16="http://schemas.microsoft.com/office/drawing/2014/main" id="{852CD75F-3E03-4030-8603-34BA0FE6E20D}"/>
                    </a:ext>
                  </a:extLst>
                </p:cNvPr>
                <p:cNvPicPr/>
                <p:nvPr/>
              </p:nvPicPr>
              <p:blipFill>
                <a:blip r:embed="rId56"/>
                <a:stretch>
                  <a:fillRect/>
                </a:stretch>
              </p:blipFill>
              <p:spPr>
                <a:xfrm>
                  <a:off x="8845354" y="2144657"/>
                  <a:ext cx="250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3D523EF3-CC3F-461D-A34A-3A1DF4A3AF70}"/>
                    </a:ext>
                  </a:extLst>
                </p14:cNvPr>
                <p14:cNvContentPartPr/>
                <p14:nvPr/>
              </p14:nvContentPartPr>
              <p14:xfrm>
                <a:off x="9192034" y="2189657"/>
                <a:ext cx="187200" cy="243720"/>
              </p14:xfrm>
            </p:contentPart>
          </mc:Choice>
          <mc:Fallback xmlns="">
            <p:pic>
              <p:nvPicPr>
                <p:cNvPr id="35" name="Ink 34">
                  <a:extLst>
                    <a:ext uri="{FF2B5EF4-FFF2-40B4-BE49-F238E27FC236}">
                      <a16:creationId xmlns:a16="http://schemas.microsoft.com/office/drawing/2014/main" id="{3D523EF3-CC3F-461D-A34A-3A1DF4A3AF70}"/>
                    </a:ext>
                  </a:extLst>
                </p:cNvPr>
                <p:cNvPicPr/>
                <p:nvPr/>
              </p:nvPicPr>
              <p:blipFill>
                <a:blip r:embed="rId58"/>
                <a:stretch>
                  <a:fillRect/>
                </a:stretch>
              </p:blipFill>
              <p:spPr>
                <a:xfrm>
                  <a:off x="9156394" y="2153657"/>
                  <a:ext cx="2588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9F53C689-5C9F-4255-9501-CBF5D73479FF}"/>
                    </a:ext>
                  </a:extLst>
                </p14:cNvPr>
                <p14:cNvContentPartPr/>
                <p14:nvPr/>
              </p14:nvContentPartPr>
              <p14:xfrm>
                <a:off x="9531154" y="2100017"/>
                <a:ext cx="210600" cy="268200"/>
              </p14:xfrm>
            </p:contentPart>
          </mc:Choice>
          <mc:Fallback xmlns="">
            <p:pic>
              <p:nvPicPr>
                <p:cNvPr id="36" name="Ink 35">
                  <a:extLst>
                    <a:ext uri="{FF2B5EF4-FFF2-40B4-BE49-F238E27FC236}">
                      <a16:creationId xmlns:a16="http://schemas.microsoft.com/office/drawing/2014/main" id="{9F53C689-5C9F-4255-9501-CBF5D73479FF}"/>
                    </a:ext>
                  </a:extLst>
                </p:cNvPr>
                <p:cNvPicPr/>
                <p:nvPr/>
              </p:nvPicPr>
              <p:blipFill>
                <a:blip r:embed="rId60"/>
                <a:stretch>
                  <a:fillRect/>
                </a:stretch>
              </p:blipFill>
              <p:spPr>
                <a:xfrm>
                  <a:off x="9495514" y="2064377"/>
                  <a:ext cx="2822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7310870B-0591-4E61-B705-AD495F3F3AAF}"/>
                    </a:ext>
                  </a:extLst>
                </p14:cNvPr>
                <p14:cNvContentPartPr/>
                <p14:nvPr/>
              </p14:nvContentPartPr>
              <p14:xfrm>
                <a:off x="9850834" y="2067257"/>
                <a:ext cx="213840" cy="285840"/>
              </p14:xfrm>
            </p:contentPart>
          </mc:Choice>
          <mc:Fallback xmlns="">
            <p:pic>
              <p:nvPicPr>
                <p:cNvPr id="37" name="Ink 36">
                  <a:extLst>
                    <a:ext uri="{FF2B5EF4-FFF2-40B4-BE49-F238E27FC236}">
                      <a16:creationId xmlns:a16="http://schemas.microsoft.com/office/drawing/2014/main" id="{7310870B-0591-4E61-B705-AD495F3F3AAF}"/>
                    </a:ext>
                  </a:extLst>
                </p:cNvPr>
                <p:cNvPicPr/>
                <p:nvPr/>
              </p:nvPicPr>
              <p:blipFill>
                <a:blip r:embed="rId62"/>
                <a:stretch>
                  <a:fillRect/>
                </a:stretch>
              </p:blipFill>
              <p:spPr>
                <a:xfrm>
                  <a:off x="9814834" y="2031257"/>
                  <a:ext cx="285480" cy="357480"/>
                </a:xfrm>
                <a:prstGeom prst="rect">
                  <a:avLst/>
                </a:prstGeom>
              </p:spPr>
            </p:pic>
          </mc:Fallback>
        </mc:AlternateContent>
      </p:grpSp>
      <p:grpSp>
        <p:nvGrpSpPr>
          <p:cNvPr id="49" name="Group 48">
            <a:extLst>
              <a:ext uri="{FF2B5EF4-FFF2-40B4-BE49-F238E27FC236}">
                <a16:creationId xmlns:a16="http://schemas.microsoft.com/office/drawing/2014/main" id="{F9C17CF0-E90C-489F-B645-8C457C3C58BA}"/>
              </a:ext>
            </a:extLst>
          </p:cNvPr>
          <p:cNvGrpSpPr/>
          <p:nvPr/>
        </p:nvGrpSpPr>
        <p:grpSpPr>
          <a:xfrm>
            <a:off x="6403474" y="2890577"/>
            <a:ext cx="1938240" cy="786960"/>
            <a:chOff x="6403474" y="2890577"/>
            <a:chExt cx="1938240" cy="786960"/>
          </a:xfrm>
        </p:grpSpPr>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D7811FB-D637-40AE-8B6E-F7E02AA981CE}"/>
                    </a:ext>
                  </a:extLst>
                </p14:cNvPr>
                <p14:cNvContentPartPr/>
                <p14:nvPr/>
              </p14:nvContentPartPr>
              <p14:xfrm>
                <a:off x="6403474" y="2890577"/>
                <a:ext cx="228600" cy="420840"/>
              </p14:xfrm>
            </p:contentPart>
          </mc:Choice>
          <mc:Fallback xmlns="">
            <p:pic>
              <p:nvPicPr>
                <p:cNvPr id="40" name="Ink 39">
                  <a:extLst>
                    <a:ext uri="{FF2B5EF4-FFF2-40B4-BE49-F238E27FC236}">
                      <a16:creationId xmlns:a16="http://schemas.microsoft.com/office/drawing/2014/main" id="{5D7811FB-D637-40AE-8B6E-F7E02AA981CE}"/>
                    </a:ext>
                  </a:extLst>
                </p:cNvPr>
                <p:cNvPicPr/>
                <p:nvPr/>
              </p:nvPicPr>
              <p:blipFill>
                <a:blip r:embed="rId64"/>
                <a:stretch>
                  <a:fillRect/>
                </a:stretch>
              </p:blipFill>
              <p:spPr>
                <a:xfrm>
                  <a:off x="6367474" y="2854937"/>
                  <a:ext cx="3002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0B0DCA8A-BE9B-4363-BCF7-BBE8BDBE4DCB}"/>
                    </a:ext>
                  </a:extLst>
                </p14:cNvPr>
                <p14:cNvContentPartPr/>
                <p14:nvPr/>
              </p14:nvContentPartPr>
              <p14:xfrm>
                <a:off x="6843394" y="2912177"/>
                <a:ext cx="16920" cy="423720"/>
              </p14:xfrm>
            </p:contentPart>
          </mc:Choice>
          <mc:Fallback xmlns="">
            <p:pic>
              <p:nvPicPr>
                <p:cNvPr id="41" name="Ink 40">
                  <a:extLst>
                    <a:ext uri="{FF2B5EF4-FFF2-40B4-BE49-F238E27FC236}">
                      <a16:creationId xmlns:a16="http://schemas.microsoft.com/office/drawing/2014/main" id="{0B0DCA8A-BE9B-4363-BCF7-BBE8BDBE4DCB}"/>
                    </a:ext>
                  </a:extLst>
                </p:cNvPr>
                <p:cNvPicPr/>
                <p:nvPr/>
              </p:nvPicPr>
              <p:blipFill>
                <a:blip r:embed="rId66"/>
                <a:stretch>
                  <a:fillRect/>
                </a:stretch>
              </p:blipFill>
              <p:spPr>
                <a:xfrm>
                  <a:off x="6807394" y="2876177"/>
                  <a:ext cx="885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139E4039-5986-46C0-9BBD-E798C7D48480}"/>
                    </a:ext>
                  </a:extLst>
                </p14:cNvPr>
                <p14:cNvContentPartPr/>
                <p14:nvPr/>
              </p14:nvContentPartPr>
              <p14:xfrm>
                <a:off x="6761314" y="3057617"/>
                <a:ext cx="294480" cy="37800"/>
              </p14:xfrm>
            </p:contentPart>
          </mc:Choice>
          <mc:Fallback xmlns="">
            <p:pic>
              <p:nvPicPr>
                <p:cNvPr id="42" name="Ink 41">
                  <a:extLst>
                    <a:ext uri="{FF2B5EF4-FFF2-40B4-BE49-F238E27FC236}">
                      <a16:creationId xmlns:a16="http://schemas.microsoft.com/office/drawing/2014/main" id="{139E4039-5986-46C0-9BBD-E798C7D48480}"/>
                    </a:ext>
                  </a:extLst>
                </p:cNvPr>
                <p:cNvPicPr/>
                <p:nvPr/>
              </p:nvPicPr>
              <p:blipFill>
                <a:blip r:embed="rId68"/>
                <a:stretch>
                  <a:fillRect/>
                </a:stretch>
              </p:blipFill>
              <p:spPr>
                <a:xfrm>
                  <a:off x="6725674" y="3021617"/>
                  <a:ext cx="366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888DC81E-2B4B-4348-B1EB-4ECDCBFF1EC5}"/>
                    </a:ext>
                  </a:extLst>
                </p14:cNvPr>
                <p14:cNvContentPartPr/>
                <p14:nvPr/>
              </p14:nvContentPartPr>
              <p14:xfrm>
                <a:off x="7000354" y="3137897"/>
                <a:ext cx="156240" cy="200520"/>
              </p14:xfrm>
            </p:contentPart>
          </mc:Choice>
          <mc:Fallback xmlns="">
            <p:pic>
              <p:nvPicPr>
                <p:cNvPr id="43" name="Ink 42">
                  <a:extLst>
                    <a:ext uri="{FF2B5EF4-FFF2-40B4-BE49-F238E27FC236}">
                      <a16:creationId xmlns:a16="http://schemas.microsoft.com/office/drawing/2014/main" id="{888DC81E-2B4B-4348-B1EB-4ECDCBFF1EC5}"/>
                    </a:ext>
                  </a:extLst>
                </p:cNvPr>
                <p:cNvPicPr/>
                <p:nvPr/>
              </p:nvPicPr>
              <p:blipFill>
                <a:blip r:embed="rId70"/>
                <a:stretch>
                  <a:fillRect/>
                </a:stretch>
              </p:blipFill>
              <p:spPr>
                <a:xfrm>
                  <a:off x="6964714" y="3102257"/>
                  <a:ext cx="2278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EBF1A7F8-0758-4631-8A86-65C3C6190ED4}"/>
                    </a:ext>
                  </a:extLst>
                </p14:cNvPr>
                <p14:cNvContentPartPr/>
                <p14:nvPr/>
              </p14:nvContentPartPr>
              <p14:xfrm>
                <a:off x="7228954" y="3091817"/>
                <a:ext cx="142560" cy="261360"/>
              </p14:xfrm>
            </p:contentPart>
          </mc:Choice>
          <mc:Fallback xmlns="">
            <p:pic>
              <p:nvPicPr>
                <p:cNvPr id="44" name="Ink 43">
                  <a:extLst>
                    <a:ext uri="{FF2B5EF4-FFF2-40B4-BE49-F238E27FC236}">
                      <a16:creationId xmlns:a16="http://schemas.microsoft.com/office/drawing/2014/main" id="{EBF1A7F8-0758-4631-8A86-65C3C6190ED4}"/>
                    </a:ext>
                  </a:extLst>
                </p:cNvPr>
                <p:cNvPicPr/>
                <p:nvPr/>
              </p:nvPicPr>
              <p:blipFill>
                <a:blip r:embed="rId72"/>
                <a:stretch>
                  <a:fillRect/>
                </a:stretch>
              </p:blipFill>
              <p:spPr>
                <a:xfrm>
                  <a:off x="7193314" y="3056177"/>
                  <a:ext cx="2142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23DA3B09-2B6E-4EEF-9A2C-1B81A6376CE9}"/>
                    </a:ext>
                  </a:extLst>
                </p14:cNvPr>
                <p14:cNvContentPartPr/>
                <p14:nvPr/>
              </p14:nvContentPartPr>
              <p14:xfrm>
                <a:off x="7480234" y="3135017"/>
                <a:ext cx="187920" cy="242280"/>
              </p14:xfrm>
            </p:contentPart>
          </mc:Choice>
          <mc:Fallback xmlns="">
            <p:pic>
              <p:nvPicPr>
                <p:cNvPr id="45" name="Ink 44">
                  <a:extLst>
                    <a:ext uri="{FF2B5EF4-FFF2-40B4-BE49-F238E27FC236}">
                      <a16:creationId xmlns:a16="http://schemas.microsoft.com/office/drawing/2014/main" id="{23DA3B09-2B6E-4EEF-9A2C-1B81A6376CE9}"/>
                    </a:ext>
                  </a:extLst>
                </p:cNvPr>
                <p:cNvPicPr/>
                <p:nvPr/>
              </p:nvPicPr>
              <p:blipFill>
                <a:blip r:embed="rId74"/>
                <a:stretch>
                  <a:fillRect/>
                </a:stretch>
              </p:blipFill>
              <p:spPr>
                <a:xfrm>
                  <a:off x="7444234" y="3099017"/>
                  <a:ext cx="2595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93737D61-E81C-4D37-9276-58EFF6F7287F}"/>
                    </a:ext>
                  </a:extLst>
                </p14:cNvPr>
                <p14:cNvContentPartPr/>
                <p14:nvPr/>
              </p14:nvContentPartPr>
              <p14:xfrm>
                <a:off x="7742314" y="3108017"/>
                <a:ext cx="340200" cy="569520"/>
              </p14:xfrm>
            </p:contentPart>
          </mc:Choice>
          <mc:Fallback xmlns="">
            <p:pic>
              <p:nvPicPr>
                <p:cNvPr id="46" name="Ink 45">
                  <a:extLst>
                    <a:ext uri="{FF2B5EF4-FFF2-40B4-BE49-F238E27FC236}">
                      <a16:creationId xmlns:a16="http://schemas.microsoft.com/office/drawing/2014/main" id="{93737D61-E81C-4D37-9276-58EFF6F7287F}"/>
                    </a:ext>
                  </a:extLst>
                </p:cNvPr>
                <p:cNvPicPr/>
                <p:nvPr/>
              </p:nvPicPr>
              <p:blipFill>
                <a:blip r:embed="rId76"/>
                <a:stretch>
                  <a:fillRect/>
                </a:stretch>
              </p:blipFill>
              <p:spPr>
                <a:xfrm>
                  <a:off x="7706314" y="3072017"/>
                  <a:ext cx="4118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82F9918D-847E-4B23-8E34-B64D91C5179B}"/>
                    </a:ext>
                  </a:extLst>
                </p14:cNvPr>
                <p14:cNvContentPartPr/>
                <p14:nvPr/>
              </p14:nvContentPartPr>
              <p14:xfrm>
                <a:off x="8117794" y="3062657"/>
                <a:ext cx="223920" cy="254160"/>
              </p14:xfrm>
            </p:contentPart>
          </mc:Choice>
          <mc:Fallback xmlns="">
            <p:pic>
              <p:nvPicPr>
                <p:cNvPr id="48" name="Ink 47">
                  <a:extLst>
                    <a:ext uri="{FF2B5EF4-FFF2-40B4-BE49-F238E27FC236}">
                      <a16:creationId xmlns:a16="http://schemas.microsoft.com/office/drawing/2014/main" id="{82F9918D-847E-4B23-8E34-B64D91C5179B}"/>
                    </a:ext>
                  </a:extLst>
                </p:cNvPr>
                <p:cNvPicPr/>
                <p:nvPr/>
              </p:nvPicPr>
              <p:blipFill>
                <a:blip r:embed="rId78"/>
                <a:stretch>
                  <a:fillRect/>
                </a:stretch>
              </p:blipFill>
              <p:spPr>
                <a:xfrm>
                  <a:off x="8082154" y="3026657"/>
                  <a:ext cx="295560" cy="325800"/>
                </a:xfrm>
                <a:prstGeom prst="rect">
                  <a:avLst/>
                </a:prstGeom>
              </p:spPr>
            </p:pic>
          </mc:Fallback>
        </mc:AlternateContent>
      </p:grpSp>
      <p:grpSp>
        <p:nvGrpSpPr>
          <p:cNvPr id="53" name="Group 52">
            <a:extLst>
              <a:ext uri="{FF2B5EF4-FFF2-40B4-BE49-F238E27FC236}">
                <a16:creationId xmlns:a16="http://schemas.microsoft.com/office/drawing/2014/main" id="{BBE619F7-7371-4848-BC1B-7E0705AB13EF}"/>
              </a:ext>
            </a:extLst>
          </p:cNvPr>
          <p:cNvGrpSpPr/>
          <p:nvPr/>
        </p:nvGrpSpPr>
        <p:grpSpPr>
          <a:xfrm>
            <a:off x="8463754" y="2865017"/>
            <a:ext cx="578880" cy="500760"/>
            <a:chOff x="8463754" y="2865017"/>
            <a:chExt cx="578880" cy="500760"/>
          </a:xfrm>
        </p:grpSpPr>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A57E2BCF-8246-4339-8038-84CCF75E1334}"/>
                    </a:ext>
                  </a:extLst>
                </p14:cNvPr>
                <p14:cNvContentPartPr/>
                <p14:nvPr/>
              </p14:nvContentPartPr>
              <p14:xfrm>
                <a:off x="8463754" y="3003977"/>
                <a:ext cx="214200" cy="286560"/>
              </p14:xfrm>
            </p:contentPart>
          </mc:Choice>
          <mc:Fallback xmlns="">
            <p:pic>
              <p:nvPicPr>
                <p:cNvPr id="50" name="Ink 49">
                  <a:extLst>
                    <a:ext uri="{FF2B5EF4-FFF2-40B4-BE49-F238E27FC236}">
                      <a16:creationId xmlns:a16="http://schemas.microsoft.com/office/drawing/2014/main" id="{A57E2BCF-8246-4339-8038-84CCF75E1334}"/>
                    </a:ext>
                  </a:extLst>
                </p:cNvPr>
                <p:cNvPicPr/>
                <p:nvPr/>
              </p:nvPicPr>
              <p:blipFill>
                <a:blip r:embed="rId80"/>
                <a:stretch>
                  <a:fillRect/>
                </a:stretch>
              </p:blipFill>
              <p:spPr>
                <a:xfrm>
                  <a:off x="8427754" y="2968337"/>
                  <a:ext cx="2858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42829D53-AE9D-4C4D-9889-F64C7295F541}"/>
                    </a:ext>
                  </a:extLst>
                </p14:cNvPr>
                <p14:cNvContentPartPr/>
                <p14:nvPr/>
              </p14:nvContentPartPr>
              <p14:xfrm>
                <a:off x="8836354" y="2865017"/>
                <a:ext cx="55080" cy="500760"/>
              </p14:xfrm>
            </p:contentPart>
          </mc:Choice>
          <mc:Fallback xmlns="">
            <p:pic>
              <p:nvPicPr>
                <p:cNvPr id="51" name="Ink 50">
                  <a:extLst>
                    <a:ext uri="{FF2B5EF4-FFF2-40B4-BE49-F238E27FC236}">
                      <a16:creationId xmlns:a16="http://schemas.microsoft.com/office/drawing/2014/main" id="{42829D53-AE9D-4C4D-9889-F64C7295F541}"/>
                    </a:ext>
                  </a:extLst>
                </p:cNvPr>
                <p:cNvPicPr/>
                <p:nvPr/>
              </p:nvPicPr>
              <p:blipFill>
                <a:blip r:embed="rId82"/>
                <a:stretch>
                  <a:fillRect/>
                </a:stretch>
              </p:blipFill>
              <p:spPr>
                <a:xfrm>
                  <a:off x="8800354" y="2829377"/>
                  <a:ext cx="12672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965CC1A2-8769-4872-9F28-CC8A031DEF97}"/>
                    </a:ext>
                  </a:extLst>
                </p14:cNvPr>
                <p14:cNvContentPartPr/>
                <p14:nvPr/>
              </p14:nvContentPartPr>
              <p14:xfrm>
                <a:off x="8826274" y="3032777"/>
                <a:ext cx="216360" cy="53280"/>
              </p14:xfrm>
            </p:contentPart>
          </mc:Choice>
          <mc:Fallback xmlns="">
            <p:pic>
              <p:nvPicPr>
                <p:cNvPr id="52" name="Ink 51">
                  <a:extLst>
                    <a:ext uri="{FF2B5EF4-FFF2-40B4-BE49-F238E27FC236}">
                      <a16:creationId xmlns:a16="http://schemas.microsoft.com/office/drawing/2014/main" id="{965CC1A2-8769-4872-9F28-CC8A031DEF97}"/>
                    </a:ext>
                  </a:extLst>
                </p:cNvPr>
                <p:cNvPicPr/>
                <p:nvPr/>
              </p:nvPicPr>
              <p:blipFill>
                <a:blip r:embed="rId84"/>
                <a:stretch>
                  <a:fillRect/>
                </a:stretch>
              </p:blipFill>
              <p:spPr>
                <a:xfrm>
                  <a:off x="8790274" y="2997137"/>
                  <a:ext cx="288000" cy="124920"/>
                </a:xfrm>
                <a:prstGeom prst="rect">
                  <a:avLst/>
                </a:prstGeom>
              </p:spPr>
            </p:pic>
          </mc:Fallback>
        </mc:AlternateContent>
      </p:grpSp>
      <p:grpSp>
        <p:nvGrpSpPr>
          <p:cNvPr id="76" name="Group 75">
            <a:extLst>
              <a:ext uri="{FF2B5EF4-FFF2-40B4-BE49-F238E27FC236}">
                <a16:creationId xmlns:a16="http://schemas.microsoft.com/office/drawing/2014/main" id="{E8D49C7D-2809-40EB-8615-0747CAEA5B26}"/>
              </a:ext>
            </a:extLst>
          </p:cNvPr>
          <p:cNvGrpSpPr/>
          <p:nvPr/>
        </p:nvGrpSpPr>
        <p:grpSpPr>
          <a:xfrm>
            <a:off x="5214034" y="3940337"/>
            <a:ext cx="2832120" cy="739080"/>
            <a:chOff x="5214034" y="3940337"/>
            <a:chExt cx="2832120" cy="739080"/>
          </a:xfrm>
        </p:grpSpPr>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A2A89408-C892-444F-9E35-288A3AC79E5A}"/>
                    </a:ext>
                  </a:extLst>
                </p14:cNvPr>
                <p14:cNvContentPartPr/>
                <p14:nvPr/>
              </p14:nvContentPartPr>
              <p14:xfrm>
                <a:off x="5214034" y="3940337"/>
                <a:ext cx="252000" cy="490680"/>
              </p14:xfrm>
            </p:contentPart>
          </mc:Choice>
          <mc:Fallback xmlns="">
            <p:pic>
              <p:nvPicPr>
                <p:cNvPr id="54" name="Ink 53">
                  <a:extLst>
                    <a:ext uri="{FF2B5EF4-FFF2-40B4-BE49-F238E27FC236}">
                      <a16:creationId xmlns:a16="http://schemas.microsoft.com/office/drawing/2014/main" id="{A2A89408-C892-444F-9E35-288A3AC79E5A}"/>
                    </a:ext>
                  </a:extLst>
                </p:cNvPr>
                <p:cNvPicPr/>
                <p:nvPr/>
              </p:nvPicPr>
              <p:blipFill>
                <a:blip r:embed="rId86"/>
                <a:stretch>
                  <a:fillRect/>
                </a:stretch>
              </p:blipFill>
              <p:spPr>
                <a:xfrm>
                  <a:off x="5178394" y="3904697"/>
                  <a:ext cx="323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2B0975D4-715C-4F5E-9E8A-D7830C685670}"/>
                    </a:ext>
                  </a:extLst>
                </p14:cNvPr>
                <p14:cNvContentPartPr/>
                <p14:nvPr/>
              </p14:nvContentPartPr>
              <p14:xfrm>
                <a:off x="5493034" y="4234457"/>
                <a:ext cx="156600" cy="213120"/>
              </p14:xfrm>
            </p:contentPart>
          </mc:Choice>
          <mc:Fallback xmlns="">
            <p:pic>
              <p:nvPicPr>
                <p:cNvPr id="55" name="Ink 54">
                  <a:extLst>
                    <a:ext uri="{FF2B5EF4-FFF2-40B4-BE49-F238E27FC236}">
                      <a16:creationId xmlns:a16="http://schemas.microsoft.com/office/drawing/2014/main" id="{2B0975D4-715C-4F5E-9E8A-D7830C685670}"/>
                    </a:ext>
                  </a:extLst>
                </p:cNvPr>
                <p:cNvPicPr/>
                <p:nvPr/>
              </p:nvPicPr>
              <p:blipFill>
                <a:blip r:embed="rId88"/>
                <a:stretch>
                  <a:fillRect/>
                </a:stretch>
              </p:blipFill>
              <p:spPr>
                <a:xfrm>
                  <a:off x="5457034" y="4198817"/>
                  <a:ext cx="2282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E112DF3C-F5F5-40B4-8F2E-BC6141DCB311}"/>
                    </a:ext>
                  </a:extLst>
                </p14:cNvPr>
                <p14:cNvContentPartPr/>
                <p14:nvPr/>
              </p14:nvContentPartPr>
              <p14:xfrm>
                <a:off x="5799034" y="4198817"/>
                <a:ext cx="168120" cy="216720"/>
              </p14:xfrm>
            </p:contentPart>
          </mc:Choice>
          <mc:Fallback xmlns="">
            <p:pic>
              <p:nvPicPr>
                <p:cNvPr id="56" name="Ink 55">
                  <a:extLst>
                    <a:ext uri="{FF2B5EF4-FFF2-40B4-BE49-F238E27FC236}">
                      <a16:creationId xmlns:a16="http://schemas.microsoft.com/office/drawing/2014/main" id="{E112DF3C-F5F5-40B4-8F2E-BC6141DCB311}"/>
                    </a:ext>
                  </a:extLst>
                </p:cNvPr>
                <p:cNvPicPr/>
                <p:nvPr/>
              </p:nvPicPr>
              <p:blipFill>
                <a:blip r:embed="rId90"/>
                <a:stretch>
                  <a:fillRect/>
                </a:stretch>
              </p:blipFill>
              <p:spPr>
                <a:xfrm>
                  <a:off x="5763034" y="4162817"/>
                  <a:ext cx="2397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80041CBB-CB89-4F22-8E9A-BF580BB79FA5}"/>
                    </a:ext>
                  </a:extLst>
                </p14:cNvPr>
                <p14:cNvContentPartPr/>
                <p14:nvPr/>
              </p14:nvContentPartPr>
              <p14:xfrm>
                <a:off x="6076594" y="4141937"/>
                <a:ext cx="115560" cy="256320"/>
              </p14:xfrm>
            </p:contentPart>
          </mc:Choice>
          <mc:Fallback xmlns="">
            <p:pic>
              <p:nvPicPr>
                <p:cNvPr id="57" name="Ink 56">
                  <a:extLst>
                    <a:ext uri="{FF2B5EF4-FFF2-40B4-BE49-F238E27FC236}">
                      <a16:creationId xmlns:a16="http://schemas.microsoft.com/office/drawing/2014/main" id="{80041CBB-CB89-4F22-8E9A-BF580BB79FA5}"/>
                    </a:ext>
                  </a:extLst>
                </p:cNvPr>
                <p:cNvPicPr/>
                <p:nvPr/>
              </p:nvPicPr>
              <p:blipFill>
                <a:blip r:embed="rId92"/>
                <a:stretch>
                  <a:fillRect/>
                </a:stretch>
              </p:blipFill>
              <p:spPr>
                <a:xfrm>
                  <a:off x="6040954" y="4106297"/>
                  <a:ext cx="187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Ink 58">
                  <a:extLst>
                    <a:ext uri="{FF2B5EF4-FFF2-40B4-BE49-F238E27FC236}">
                      <a16:creationId xmlns:a16="http://schemas.microsoft.com/office/drawing/2014/main" id="{6392228D-293A-4765-833C-C62C3E066F57}"/>
                    </a:ext>
                  </a:extLst>
                </p14:cNvPr>
                <p14:cNvContentPartPr/>
                <p14:nvPr/>
              </p14:nvContentPartPr>
              <p14:xfrm>
                <a:off x="6364234" y="4012697"/>
                <a:ext cx="20880" cy="32760"/>
              </p14:xfrm>
            </p:contentPart>
          </mc:Choice>
          <mc:Fallback xmlns="">
            <p:pic>
              <p:nvPicPr>
                <p:cNvPr id="59" name="Ink 58">
                  <a:extLst>
                    <a:ext uri="{FF2B5EF4-FFF2-40B4-BE49-F238E27FC236}">
                      <a16:creationId xmlns:a16="http://schemas.microsoft.com/office/drawing/2014/main" id="{6392228D-293A-4765-833C-C62C3E066F57}"/>
                    </a:ext>
                  </a:extLst>
                </p:cNvPr>
                <p:cNvPicPr/>
                <p:nvPr/>
              </p:nvPicPr>
              <p:blipFill>
                <a:blip r:embed="rId94"/>
                <a:stretch>
                  <a:fillRect/>
                </a:stretch>
              </p:blipFill>
              <p:spPr>
                <a:xfrm>
                  <a:off x="6328594" y="3976697"/>
                  <a:ext cx="92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255D9A7E-9804-4FBB-BE50-2340C31DCFF0}"/>
                    </a:ext>
                  </a:extLst>
                </p14:cNvPr>
                <p14:cNvContentPartPr/>
                <p14:nvPr/>
              </p14:nvContentPartPr>
              <p14:xfrm>
                <a:off x="6394834" y="4221137"/>
                <a:ext cx="18000" cy="168120"/>
              </p14:xfrm>
            </p:contentPart>
          </mc:Choice>
          <mc:Fallback xmlns="">
            <p:pic>
              <p:nvPicPr>
                <p:cNvPr id="60" name="Ink 59">
                  <a:extLst>
                    <a:ext uri="{FF2B5EF4-FFF2-40B4-BE49-F238E27FC236}">
                      <a16:creationId xmlns:a16="http://schemas.microsoft.com/office/drawing/2014/main" id="{255D9A7E-9804-4FBB-BE50-2340C31DCFF0}"/>
                    </a:ext>
                  </a:extLst>
                </p:cNvPr>
                <p:cNvPicPr/>
                <p:nvPr/>
              </p:nvPicPr>
              <p:blipFill>
                <a:blip r:embed="rId96"/>
                <a:stretch>
                  <a:fillRect/>
                </a:stretch>
              </p:blipFill>
              <p:spPr>
                <a:xfrm>
                  <a:off x="6359194" y="4185137"/>
                  <a:ext cx="89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Ink 60">
                  <a:extLst>
                    <a:ext uri="{FF2B5EF4-FFF2-40B4-BE49-F238E27FC236}">
                      <a16:creationId xmlns:a16="http://schemas.microsoft.com/office/drawing/2014/main" id="{58AAD7DF-FA81-45A3-A980-7B9F948651C6}"/>
                    </a:ext>
                  </a:extLst>
                </p14:cNvPr>
                <p14:cNvContentPartPr/>
                <p14:nvPr/>
              </p14:nvContentPartPr>
              <p14:xfrm>
                <a:off x="6563674" y="4150217"/>
                <a:ext cx="87480" cy="282960"/>
              </p14:xfrm>
            </p:contentPart>
          </mc:Choice>
          <mc:Fallback xmlns="">
            <p:pic>
              <p:nvPicPr>
                <p:cNvPr id="61" name="Ink 60">
                  <a:extLst>
                    <a:ext uri="{FF2B5EF4-FFF2-40B4-BE49-F238E27FC236}">
                      <a16:creationId xmlns:a16="http://schemas.microsoft.com/office/drawing/2014/main" id="{58AAD7DF-FA81-45A3-A980-7B9F948651C6}"/>
                    </a:ext>
                  </a:extLst>
                </p:cNvPr>
                <p:cNvPicPr/>
                <p:nvPr/>
              </p:nvPicPr>
              <p:blipFill>
                <a:blip r:embed="rId98"/>
                <a:stretch>
                  <a:fillRect/>
                </a:stretch>
              </p:blipFill>
              <p:spPr>
                <a:xfrm>
                  <a:off x="6527674" y="4114577"/>
                  <a:ext cx="1591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E9AEE8FD-7511-4C51-9123-CEA08AF7AA43}"/>
                    </a:ext>
                  </a:extLst>
                </p14:cNvPr>
                <p14:cNvContentPartPr/>
                <p14:nvPr/>
              </p14:nvContentPartPr>
              <p14:xfrm>
                <a:off x="6766714" y="3991097"/>
                <a:ext cx="43200" cy="393840"/>
              </p14:xfrm>
            </p:contentPart>
          </mc:Choice>
          <mc:Fallback xmlns="">
            <p:pic>
              <p:nvPicPr>
                <p:cNvPr id="62" name="Ink 61">
                  <a:extLst>
                    <a:ext uri="{FF2B5EF4-FFF2-40B4-BE49-F238E27FC236}">
                      <a16:creationId xmlns:a16="http://schemas.microsoft.com/office/drawing/2014/main" id="{E9AEE8FD-7511-4C51-9123-CEA08AF7AA43}"/>
                    </a:ext>
                  </a:extLst>
                </p:cNvPr>
                <p:cNvPicPr/>
                <p:nvPr/>
              </p:nvPicPr>
              <p:blipFill>
                <a:blip r:embed="rId100"/>
                <a:stretch>
                  <a:fillRect/>
                </a:stretch>
              </p:blipFill>
              <p:spPr>
                <a:xfrm>
                  <a:off x="6730714" y="3955097"/>
                  <a:ext cx="1148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Ink 62">
                  <a:extLst>
                    <a:ext uri="{FF2B5EF4-FFF2-40B4-BE49-F238E27FC236}">
                      <a16:creationId xmlns:a16="http://schemas.microsoft.com/office/drawing/2014/main" id="{B0AB155D-90B8-49C5-931B-F254E70838B5}"/>
                    </a:ext>
                  </a:extLst>
                </p14:cNvPr>
                <p14:cNvContentPartPr/>
                <p14:nvPr/>
              </p14:nvContentPartPr>
              <p14:xfrm>
                <a:off x="6728914" y="4116017"/>
                <a:ext cx="218880" cy="15120"/>
              </p14:xfrm>
            </p:contentPart>
          </mc:Choice>
          <mc:Fallback xmlns="">
            <p:pic>
              <p:nvPicPr>
                <p:cNvPr id="63" name="Ink 62">
                  <a:extLst>
                    <a:ext uri="{FF2B5EF4-FFF2-40B4-BE49-F238E27FC236}">
                      <a16:creationId xmlns:a16="http://schemas.microsoft.com/office/drawing/2014/main" id="{B0AB155D-90B8-49C5-931B-F254E70838B5}"/>
                    </a:ext>
                  </a:extLst>
                </p:cNvPr>
                <p:cNvPicPr/>
                <p:nvPr/>
              </p:nvPicPr>
              <p:blipFill>
                <a:blip r:embed="rId102"/>
                <a:stretch>
                  <a:fillRect/>
                </a:stretch>
              </p:blipFill>
              <p:spPr>
                <a:xfrm>
                  <a:off x="6692914" y="4080017"/>
                  <a:ext cx="2905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613718BC-D305-4841-BB5F-7326024816AE}"/>
                    </a:ext>
                  </a:extLst>
                </p14:cNvPr>
                <p14:cNvContentPartPr/>
                <p14:nvPr/>
              </p14:nvContentPartPr>
              <p14:xfrm>
                <a:off x="6956074" y="4163177"/>
                <a:ext cx="142920" cy="240480"/>
              </p14:xfrm>
            </p:contentPart>
          </mc:Choice>
          <mc:Fallback xmlns="">
            <p:pic>
              <p:nvPicPr>
                <p:cNvPr id="64" name="Ink 63">
                  <a:extLst>
                    <a:ext uri="{FF2B5EF4-FFF2-40B4-BE49-F238E27FC236}">
                      <a16:creationId xmlns:a16="http://schemas.microsoft.com/office/drawing/2014/main" id="{613718BC-D305-4841-BB5F-7326024816AE}"/>
                    </a:ext>
                  </a:extLst>
                </p:cNvPr>
                <p:cNvPicPr/>
                <p:nvPr/>
              </p:nvPicPr>
              <p:blipFill>
                <a:blip r:embed="rId104"/>
                <a:stretch>
                  <a:fillRect/>
                </a:stretch>
              </p:blipFill>
              <p:spPr>
                <a:xfrm>
                  <a:off x="6920434" y="4127177"/>
                  <a:ext cx="214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7783810A-DF25-4272-B755-50406CF26B22}"/>
                    </a:ext>
                  </a:extLst>
                </p14:cNvPr>
                <p14:cNvContentPartPr/>
                <p14:nvPr/>
              </p14:nvContentPartPr>
              <p14:xfrm>
                <a:off x="7209154" y="4150217"/>
                <a:ext cx="154800" cy="225000"/>
              </p14:xfrm>
            </p:contentPart>
          </mc:Choice>
          <mc:Fallback xmlns="">
            <p:pic>
              <p:nvPicPr>
                <p:cNvPr id="65" name="Ink 64">
                  <a:extLst>
                    <a:ext uri="{FF2B5EF4-FFF2-40B4-BE49-F238E27FC236}">
                      <a16:creationId xmlns:a16="http://schemas.microsoft.com/office/drawing/2014/main" id="{7783810A-DF25-4272-B755-50406CF26B22}"/>
                    </a:ext>
                  </a:extLst>
                </p:cNvPr>
                <p:cNvPicPr/>
                <p:nvPr/>
              </p:nvPicPr>
              <p:blipFill>
                <a:blip r:embed="rId106"/>
                <a:stretch>
                  <a:fillRect/>
                </a:stretch>
              </p:blipFill>
              <p:spPr>
                <a:xfrm>
                  <a:off x="7173514" y="4114577"/>
                  <a:ext cx="2264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03908B89-EA53-4326-B83B-57E2EF72DDD1}"/>
                    </a:ext>
                  </a:extLst>
                </p14:cNvPr>
                <p14:cNvContentPartPr/>
                <p14:nvPr/>
              </p14:nvContentPartPr>
              <p14:xfrm>
                <a:off x="7533154" y="4157057"/>
                <a:ext cx="103320" cy="236160"/>
              </p14:xfrm>
            </p:contentPart>
          </mc:Choice>
          <mc:Fallback xmlns="">
            <p:pic>
              <p:nvPicPr>
                <p:cNvPr id="66" name="Ink 65">
                  <a:extLst>
                    <a:ext uri="{FF2B5EF4-FFF2-40B4-BE49-F238E27FC236}">
                      <a16:creationId xmlns:a16="http://schemas.microsoft.com/office/drawing/2014/main" id="{03908B89-EA53-4326-B83B-57E2EF72DDD1}"/>
                    </a:ext>
                  </a:extLst>
                </p:cNvPr>
                <p:cNvPicPr/>
                <p:nvPr/>
              </p:nvPicPr>
              <p:blipFill>
                <a:blip r:embed="rId108"/>
                <a:stretch>
                  <a:fillRect/>
                </a:stretch>
              </p:blipFill>
              <p:spPr>
                <a:xfrm>
                  <a:off x="7497514" y="4121417"/>
                  <a:ext cx="1749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35D9840E-3B25-4365-BBCB-0B820F34B0E5}"/>
                    </a:ext>
                  </a:extLst>
                </p14:cNvPr>
                <p14:cNvContentPartPr/>
                <p14:nvPr/>
              </p14:nvContentPartPr>
              <p14:xfrm>
                <a:off x="7840234" y="4157057"/>
                <a:ext cx="86040" cy="141120"/>
              </p14:xfrm>
            </p:contentPart>
          </mc:Choice>
          <mc:Fallback xmlns="">
            <p:pic>
              <p:nvPicPr>
                <p:cNvPr id="67" name="Ink 66">
                  <a:extLst>
                    <a:ext uri="{FF2B5EF4-FFF2-40B4-BE49-F238E27FC236}">
                      <a16:creationId xmlns:a16="http://schemas.microsoft.com/office/drawing/2014/main" id="{35D9840E-3B25-4365-BBCB-0B820F34B0E5}"/>
                    </a:ext>
                  </a:extLst>
                </p:cNvPr>
                <p:cNvPicPr/>
                <p:nvPr/>
              </p:nvPicPr>
              <p:blipFill>
                <a:blip r:embed="rId110"/>
                <a:stretch>
                  <a:fillRect/>
                </a:stretch>
              </p:blipFill>
              <p:spPr>
                <a:xfrm>
                  <a:off x="7804234" y="4121057"/>
                  <a:ext cx="157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9748E218-6BD2-4EE8-9D77-2CD59E6FED40}"/>
                    </a:ext>
                  </a:extLst>
                </p14:cNvPr>
                <p14:cNvContentPartPr/>
                <p14:nvPr/>
              </p14:nvContentPartPr>
              <p14:xfrm>
                <a:off x="7815034" y="4147697"/>
                <a:ext cx="231120" cy="531720"/>
              </p14:xfrm>
            </p:contentPart>
          </mc:Choice>
          <mc:Fallback xmlns="">
            <p:pic>
              <p:nvPicPr>
                <p:cNvPr id="68" name="Ink 67">
                  <a:extLst>
                    <a:ext uri="{FF2B5EF4-FFF2-40B4-BE49-F238E27FC236}">
                      <a16:creationId xmlns:a16="http://schemas.microsoft.com/office/drawing/2014/main" id="{9748E218-6BD2-4EE8-9D77-2CD59E6FED40}"/>
                    </a:ext>
                  </a:extLst>
                </p:cNvPr>
                <p:cNvPicPr/>
                <p:nvPr/>
              </p:nvPicPr>
              <p:blipFill>
                <a:blip r:embed="rId112"/>
                <a:stretch>
                  <a:fillRect/>
                </a:stretch>
              </p:blipFill>
              <p:spPr>
                <a:xfrm>
                  <a:off x="7779034" y="4112057"/>
                  <a:ext cx="302760" cy="603360"/>
                </a:xfrm>
                <a:prstGeom prst="rect">
                  <a:avLst/>
                </a:prstGeom>
              </p:spPr>
            </p:pic>
          </mc:Fallback>
        </mc:AlternateContent>
      </p:grpSp>
      <p:grpSp>
        <p:nvGrpSpPr>
          <p:cNvPr id="75" name="Group 74">
            <a:extLst>
              <a:ext uri="{FF2B5EF4-FFF2-40B4-BE49-F238E27FC236}">
                <a16:creationId xmlns:a16="http://schemas.microsoft.com/office/drawing/2014/main" id="{A9B334A7-A955-4AC8-A7D8-30CC19E454D5}"/>
              </a:ext>
            </a:extLst>
          </p:cNvPr>
          <p:cNvGrpSpPr/>
          <p:nvPr/>
        </p:nvGrpSpPr>
        <p:grpSpPr>
          <a:xfrm>
            <a:off x="8615674" y="3739817"/>
            <a:ext cx="1368360" cy="626040"/>
            <a:chOff x="8615674" y="3739817"/>
            <a:chExt cx="1368360" cy="626040"/>
          </a:xfrm>
        </p:grpSpPr>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77B43523-D1FC-471A-A5FC-A893E184DD68}"/>
                    </a:ext>
                  </a:extLst>
                </p14:cNvPr>
                <p14:cNvContentPartPr/>
                <p14:nvPr/>
              </p14:nvContentPartPr>
              <p14:xfrm>
                <a:off x="8615674" y="3895337"/>
                <a:ext cx="227160" cy="470520"/>
              </p14:xfrm>
            </p:contentPart>
          </mc:Choice>
          <mc:Fallback xmlns="">
            <p:pic>
              <p:nvPicPr>
                <p:cNvPr id="69" name="Ink 68">
                  <a:extLst>
                    <a:ext uri="{FF2B5EF4-FFF2-40B4-BE49-F238E27FC236}">
                      <a16:creationId xmlns:a16="http://schemas.microsoft.com/office/drawing/2014/main" id="{77B43523-D1FC-471A-A5FC-A893E184DD68}"/>
                    </a:ext>
                  </a:extLst>
                </p:cNvPr>
                <p:cNvPicPr/>
                <p:nvPr/>
              </p:nvPicPr>
              <p:blipFill>
                <a:blip r:embed="rId114"/>
                <a:stretch>
                  <a:fillRect/>
                </a:stretch>
              </p:blipFill>
              <p:spPr>
                <a:xfrm>
                  <a:off x="8579674" y="3859697"/>
                  <a:ext cx="2988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Ink 69">
                  <a:extLst>
                    <a:ext uri="{FF2B5EF4-FFF2-40B4-BE49-F238E27FC236}">
                      <a16:creationId xmlns:a16="http://schemas.microsoft.com/office/drawing/2014/main" id="{8ABA37B3-4328-4CC7-BA25-6B602A487464}"/>
                    </a:ext>
                  </a:extLst>
                </p14:cNvPr>
                <p14:cNvContentPartPr/>
                <p14:nvPr/>
              </p14:nvContentPartPr>
              <p14:xfrm>
                <a:off x="8936434" y="4101977"/>
                <a:ext cx="213840" cy="219960"/>
              </p14:xfrm>
            </p:contentPart>
          </mc:Choice>
          <mc:Fallback xmlns="">
            <p:pic>
              <p:nvPicPr>
                <p:cNvPr id="70" name="Ink 69">
                  <a:extLst>
                    <a:ext uri="{FF2B5EF4-FFF2-40B4-BE49-F238E27FC236}">
                      <a16:creationId xmlns:a16="http://schemas.microsoft.com/office/drawing/2014/main" id="{8ABA37B3-4328-4CC7-BA25-6B602A487464}"/>
                    </a:ext>
                  </a:extLst>
                </p:cNvPr>
                <p:cNvPicPr/>
                <p:nvPr/>
              </p:nvPicPr>
              <p:blipFill>
                <a:blip r:embed="rId116"/>
                <a:stretch>
                  <a:fillRect/>
                </a:stretch>
              </p:blipFill>
              <p:spPr>
                <a:xfrm>
                  <a:off x="8900434" y="4066337"/>
                  <a:ext cx="2854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82709396-F1BE-4FDD-B0C3-6EF45F576924}"/>
                    </a:ext>
                  </a:extLst>
                </p14:cNvPr>
                <p14:cNvContentPartPr/>
                <p14:nvPr/>
              </p14:nvContentPartPr>
              <p14:xfrm>
                <a:off x="9287434" y="4050497"/>
                <a:ext cx="152280" cy="205920"/>
              </p14:xfrm>
            </p:contentPart>
          </mc:Choice>
          <mc:Fallback xmlns="">
            <p:pic>
              <p:nvPicPr>
                <p:cNvPr id="71" name="Ink 70">
                  <a:extLst>
                    <a:ext uri="{FF2B5EF4-FFF2-40B4-BE49-F238E27FC236}">
                      <a16:creationId xmlns:a16="http://schemas.microsoft.com/office/drawing/2014/main" id="{82709396-F1BE-4FDD-B0C3-6EF45F576924}"/>
                    </a:ext>
                  </a:extLst>
                </p:cNvPr>
                <p:cNvPicPr/>
                <p:nvPr/>
              </p:nvPicPr>
              <p:blipFill>
                <a:blip r:embed="rId118"/>
                <a:stretch>
                  <a:fillRect/>
                </a:stretch>
              </p:blipFill>
              <p:spPr>
                <a:xfrm>
                  <a:off x="9251434" y="4014497"/>
                  <a:ext cx="223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Ink 71">
                  <a:extLst>
                    <a:ext uri="{FF2B5EF4-FFF2-40B4-BE49-F238E27FC236}">
                      <a16:creationId xmlns:a16="http://schemas.microsoft.com/office/drawing/2014/main" id="{7CCA68CC-F614-4C66-A20E-06355685EA08}"/>
                    </a:ext>
                  </a:extLst>
                </p14:cNvPr>
                <p14:cNvContentPartPr/>
                <p14:nvPr/>
              </p14:nvContentPartPr>
              <p14:xfrm>
                <a:off x="9546634" y="4114217"/>
                <a:ext cx="222840" cy="189360"/>
              </p14:xfrm>
            </p:contentPart>
          </mc:Choice>
          <mc:Fallback xmlns="">
            <p:pic>
              <p:nvPicPr>
                <p:cNvPr id="72" name="Ink 71">
                  <a:extLst>
                    <a:ext uri="{FF2B5EF4-FFF2-40B4-BE49-F238E27FC236}">
                      <a16:creationId xmlns:a16="http://schemas.microsoft.com/office/drawing/2014/main" id="{7CCA68CC-F614-4C66-A20E-06355685EA08}"/>
                    </a:ext>
                  </a:extLst>
                </p:cNvPr>
                <p:cNvPicPr/>
                <p:nvPr/>
              </p:nvPicPr>
              <p:blipFill>
                <a:blip r:embed="rId120"/>
                <a:stretch>
                  <a:fillRect/>
                </a:stretch>
              </p:blipFill>
              <p:spPr>
                <a:xfrm>
                  <a:off x="9510634" y="4078217"/>
                  <a:ext cx="294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Ink 72">
                  <a:extLst>
                    <a:ext uri="{FF2B5EF4-FFF2-40B4-BE49-F238E27FC236}">
                      <a16:creationId xmlns:a16="http://schemas.microsoft.com/office/drawing/2014/main" id="{24739338-39F4-425B-ABEE-AC3D52666DA0}"/>
                    </a:ext>
                  </a:extLst>
                </p14:cNvPr>
                <p14:cNvContentPartPr/>
                <p14:nvPr/>
              </p14:nvContentPartPr>
              <p14:xfrm>
                <a:off x="9901594" y="3739817"/>
                <a:ext cx="82440" cy="587520"/>
              </p14:xfrm>
            </p:contentPart>
          </mc:Choice>
          <mc:Fallback xmlns="">
            <p:pic>
              <p:nvPicPr>
                <p:cNvPr id="73" name="Ink 72">
                  <a:extLst>
                    <a:ext uri="{FF2B5EF4-FFF2-40B4-BE49-F238E27FC236}">
                      <a16:creationId xmlns:a16="http://schemas.microsoft.com/office/drawing/2014/main" id="{24739338-39F4-425B-ABEE-AC3D52666DA0}"/>
                    </a:ext>
                  </a:extLst>
                </p:cNvPr>
                <p:cNvPicPr/>
                <p:nvPr/>
              </p:nvPicPr>
              <p:blipFill>
                <a:blip r:embed="rId122"/>
                <a:stretch>
                  <a:fillRect/>
                </a:stretch>
              </p:blipFill>
              <p:spPr>
                <a:xfrm>
                  <a:off x="9865954" y="3704177"/>
                  <a:ext cx="15408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Ink 73">
                  <a:extLst>
                    <a:ext uri="{FF2B5EF4-FFF2-40B4-BE49-F238E27FC236}">
                      <a16:creationId xmlns:a16="http://schemas.microsoft.com/office/drawing/2014/main" id="{423C3E34-A98D-4FF0-818D-E980BFA60541}"/>
                    </a:ext>
                  </a:extLst>
                </p14:cNvPr>
                <p14:cNvContentPartPr/>
                <p14:nvPr/>
              </p14:nvContentPartPr>
              <p14:xfrm>
                <a:off x="9579754" y="3995417"/>
                <a:ext cx="278640" cy="292680"/>
              </p14:xfrm>
            </p:contentPart>
          </mc:Choice>
          <mc:Fallback xmlns="">
            <p:pic>
              <p:nvPicPr>
                <p:cNvPr id="74" name="Ink 73">
                  <a:extLst>
                    <a:ext uri="{FF2B5EF4-FFF2-40B4-BE49-F238E27FC236}">
                      <a16:creationId xmlns:a16="http://schemas.microsoft.com/office/drawing/2014/main" id="{423C3E34-A98D-4FF0-818D-E980BFA60541}"/>
                    </a:ext>
                  </a:extLst>
                </p:cNvPr>
                <p:cNvPicPr/>
                <p:nvPr/>
              </p:nvPicPr>
              <p:blipFill>
                <a:blip r:embed="rId124"/>
                <a:stretch>
                  <a:fillRect/>
                </a:stretch>
              </p:blipFill>
              <p:spPr>
                <a:xfrm>
                  <a:off x="9543754" y="3959417"/>
                  <a:ext cx="350280" cy="364320"/>
                </a:xfrm>
                <a:prstGeom prst="rect">
                  <a:avLst/>
                </a:prstGeom>
              </p:spPr>
            </p:pic>
          </mc:Fallback>
        </mc:AlternateContent>
      </p:grpSp>
      <p:grpSp>
        <p:nvGrpSpPr>
          <p:cNvPr id="83" name="Group 82">
            <a:extLst>
              <a:ext uri="{FF2B5EF4-FFF2-40B4-BE49-F238E27FC236}">
                <a16:creationId xmlns:a16="http://schemas.microsoft.com/office/drawing/2014/main" id="{2EAC4345-1DD7-465C-BC84-AF1B96AC4439}"/>
              </a:ext>
            </a:extLst>
          </p:cNvPr>
          <p:cNvGrpSpPr/>
          <p:nvPr/>
        </p:nvGrpSpPr>
        <p:grpSpPr>
          <a:xfrm>
            <a:off x="719074" y="3412937"/>
            <a:ext cx="1198080" cy="720360"/>
            <a:chOff x="719074" y="3412937"/>
            <a:chExt cx="1198080" cy="720360"/>
          </a:xfrm>
        </p:grpSpPr>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59DE2287-86B3-4268-8E97-6BAE8601D6D8}"/>
                    </a:ext>
                  </a:extLst>
                </p14:cNvPr>
                <p14:cNvContentPartPr/>
                <p14:nvPr/>
              </p14:nvContentPartPr>
              <p14:xfrm>
                <a:off x="725914" y="3486737"/>
                <a:ext cx="42120" cy="627840"/>
              </p14:xfrm>
            </p:contentPart>
          </mc:Choice>
          <mc:Fallback xmlns="">
            <p:pic>
              <p:nvPicPr>
                <p:cNvPr id="77" name="Ink 76">
                  <a:extLst>
                    <a:ext uri="{FF2B5EF4-FFF2-40B4-BE49-F238E27FC236}">
                      <a16:creationId xmlns:a16="http://schemas.microsoft.com/office/drawing/2014/main" id="{59DE2287-86B3-4268-8E97-6BAE8601D6D8}"/>
                    </a:ext>
                  </a:extLst>
                </p:cNvPr>
                <p:cNvPicPr/>
                <p:nvPr/>
              </p:nvPicPr>
              <p:blipFill>
                <a:blip r:embed="rId126"/>
                <a:stretch>
                  <a:fillRect/>
                </a:stretch>
              </p:blipFill>
              <p:spPr>
                <a:xfrm>
                  <a:off x="690274" y="3451097"/>
                  <a:ext cx="11376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Ink 77">
                  <a:extLst>
                    <a:ext uri="{FF2B5EF4-FFF2-40B4-BE49-F238E27FC236}">
                      <a16:creationId xmlns:a16="http://schemas.microsoft.com/office/drawing/2014/main" id="{062CDC26-F04B-457B-A0AB-81BA9999E7CB}"/>
                    </a:ext>
                  </a:extLst>
                </p14:cNvPr>
                <p14:cNvContentPartPr/>
                <p14:nvPr/>
              </p14:nvContentPartPr>
              <p14:xfrm>
                <a:off x="719074" y="3449657"/>
                <a:ext cx="361440" cy="683640"/>
              </p14:xfrm>
            </p:contentPart>
          </mc:Choice>
          <mc:Fallback xmlns="">
            <p:pic>
              <p:nvPicPr>
                <p:cNvPr id="78" name="Ink 77">
                  <a:extLst>
                    <a:ext uri="{FF2B5EF4-FFF2-40B4-BE49-F238E27FC236}">
                      <a16:creationId xmlns:a16="http://schemas.microsoft.com/office/drawing/2014/main" id="{062CDC26-F04B-457B-A0AB-81BA9999E7CB}"/>
                    </a:ext>
                  </a:extLst>
                </p:cNvPr>
                <p:cNvPicPr/>
                <p:nvPr/>
              </p:nvPicPr>
              <p:blipFill>
                <a:blip r:embed="rId128"/>
                <a:stretch>
                  <a:fillRect/>
                </a:stretch>
              </p:blipFill>
              <p:spPr>
                <a:xfrm>
                  <a:off x="683074" y="3413657"/>
                  <a:ext cx="43308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FB64CD29-C8F3-43FB-8213-4D8B34A5C073}"/>
                    </a:ext>
                  </a:extLst>
                </p14:cNvPr>
                <p14:cNvContentPartPr/>
                <p14:nvPr/>
              </p14:nvContentPartPr>
              <p14:xfrm>
                <a:off x="1078714" y="3412937"/>
                <a:ext cx="539640" cy="27360"/>
              </p14:xfrm>
            </p:contentPart>
          </mc:Choice>
          <mc:Fallback xmlns="">
            <p:pic>
              <p:nvPicPr>
                <p:cNvPr id="80" name="Ink 79">
                  <a:extLst>
                    <a:ext uri="{FF2B5EF4-FFF2-40B4-BE49-F238E27FC236}">
                      <a16:creationId xmlns:a16="http://schemas.microsoft.com/office/drawing/2014/main" id="{FB64CD29-C8F3-43FB-8213-4D8B34A5C073}"/>
                    </a:ext>
                  </a:extLst>
                </p:cNvPr>
                <p:cNvPicPr/>
                <p:nvPr/>
              </p:nvPicPr>
              <p:blipFill>
                <a:blip r:embed="rId130"/>
                <a:stretch>
                  <a:fillRect/>
                </a:stretch>
              </p:blipFill>
              <p:spPr>
                <a:xfrm>
                  <a:off x="1042714" y="3376937"/>
                  <a:ext cx="611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1CDF1A66-0878-4258-BFE0-4A813B89F078}"/>
                    </a:ext>
                  </a:extLst>
                </p14:cNvPr>
                <p14:cNvContentPartPr/>
                <p14:nvPr/>
              </p14:nvContentPartPr>
              <p14:xfrm>
                <a:off x="1308754" y="3451097"/>
                <a:ext cx="11880" cy="580320"/>
              </p14:xfrm>
            </p:contentPart>
          </mc:Choice>
          <mc:Fallback xmlns="">
            <p:pic>
              <p:nvPicPr>
                <p:cNvPr id="81" name="Ink 80">
                  <a:extLst>
                    <a:ext uri="{FF2B5EF4-FFF2-40B4-BE49-F238E27FC236}">
                      <a16:creationId xmlns:a16="http://schemas.microsoft.com/office/drawing/2014/main" id="{1CDF1A66-0878-4258-BFE0-4A813B89F078}"/>
                    </a:ext>
                  </a:extLst>
                </p:cNvPr>
                <p:cNvPicPr/>
                <p:nvPr/>
              </p:nvPicPr>
              <p:blipFill>
                <a:blip r:embed="rId132"/>
                <a:stretch>
                  <a:fillRect/>
                </a:stretch>
              </p:blipFill>
              <p:spPr>
                <a:xfrm>
                  <a:off x="1272754" y="3415097"/>
                  <a:ext cx="835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D448E948-A85F-4234-A492-86A6E18B7148}"/>
                    </a:ext>
                  </a:extLst>
                </p14:cNvPr>
                <p14:cNvContentPartPr/>
                <p14:nvPr/>
              </p14:nvContentPartPr>
              <p14:xfrm>
                <a:off x="1632394" y="3462617"/>
                <a:ext cx="284760" cy="603360"/>
              </p14:xfrm>
            </p:contentPart>
          </mc:Choice>
          <mc:Fallback xmlns="">
            <p:pic>
              <p:nvPicPr>
                <p:cNvPr id="82" name="Ink 81">
                  <a:extLst>
                    <a:ext uri="{FF2B5EF4-FFF2-40B4-BE49-F238E27FC236}">
                      <a16:creationId xmlns:a16="http://schemas.microsoft.com/office/drawing/2014/main" id="{D448E948-A85F-4234-A492-86A6E18B7148}"/>
                    </a:ext>
                  </a:extLst>
                </p:cNvPr>
                <p:cNvPicPr/>
                <p:nvPr/>
              </p:nvPicPr>
              <p:blipFill>
                <a:blip r:embed="rId134"/>
                <a:stretch>
                  <a:fillRect/>
                </a:stretch>
              </p:blipFill>
              <p:spPr>
                <a:xfrm>
                  <a:off x="1596754" y="3426617"/>
                  <a:ext cx="356400" cy="675000"/>
                </a:xfrm>
                <a:prstGeom prst="rect">
                  <a:avLst/>
                </a:prstGeom>
              </p:spPr>
            </p:pic>
          </mc:Fallback>
        </mc:AlternateContent>
      </p:grpSp>
      <p:grpSp>
        <p:nvGrpSpPr>
          <p:cNvPr id="89" name="Group 88">
            <a:extLst>
              <a:ext uri="{FF2B5EF4-FFF2-40B4-BE49-F238E27FC236}">
                <a16:creationId xmlns:a16="http://schemas.microsoft.com/office/drawing/2014/main" id="{D6991CDD-9401-400D-AA46-B077B3FCFAF0}"/>
              </a:ext>
            </a:extLst>
          </p:cNvPr>
          <p:cNvGrpSpPr/>
          <p:nvPr/>
        </p:nvGrpSpPr>
        <p:grpSpPr>
          <a:xfrm>
            <a:off x="2222434" y="3574937"/>
            <a:ext cx="48240" cy="67680"/>
            <a:chOff x="2222434" y="3574937"/>
            <a:chExt cx="48240" cy="67680"/>
          </a:xfrm>
        </p:grpSpPr>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39FA01B5-9CF8-407D-AEEB-267C058E1160}"/>
                    </a:ext>
                  </a:extLst>
                </p14:cNvPr>
                <p14:cNvContentPartPr/>
                <p14:nvPr/>
              </p14:nvContentPartPr>
              <p14:xfrm>
                <a:off x="2226394" y="3590777"/>
                <a:ext cx="19440" cy="3960"/>
              </p14:xfrm>
            </p:contentPart>
          </mc:Choice>
          <mc:Fallback xmlns="">
            <p:pic>
              <p:nvPicPr>
                <p:cNvPr id="84" name="Ink 83">
                  <a:extLst>
                    <a:ext uri="{FF2B5EF4-FFF2-40B4-BE49-F238E27FC236}">
                      <a16:creationId xmlns:a16="http://schemas.microsoft.com/office/drawing/2014/main" id="{39FA01B5-9CF8-407D-AEEB-267C058E1160}"/>
                    </a:ext>
                  </a:extLst>
                </p:cNvPr>
                <p:cNvPicPr/>
                <p:nvPr/>
              </p:nvPicPr>
              <p:blipFill>
                <a:blip r:embed="rId136"/>
                <a:stretch>
                  <a:fillRect/>
                </a:stretch>
              </p:blipFill>
              <p:spPr>
                <a:xfrm>
                  <a:off x="2190394" y="3555137"/>
                  <a:ext cx="91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6" name="Ink 85">
                  <a:extLst>
                    <a:ext uri="{FF2B5EF4-FFF2-40B4-BE49-F238E27FC236}">
                      <a16:creationId xmlns:a16="http://schemas.microsoft.com/office/drawing/2014/main" id="{2CE4DDA7-531E-4953-BFA2-1B43EB849833}"/>
                    </a:ext>
                  </a:extLst>
                </p14:cNvPr>
                <p14:cNvContentPartPr/>
                <p14:nvPr/>
              </p14:nvContentPartPr>
              <p14:xfrm>
                <a:off x="2222434" y="3574937"/>
                <a:ext cx="48240" cy="67680"/>
              </p14:xfrm>
            </p:contentPart>
          </mc:Choice>
          <mc:Fallback xmlns="">
            <p:pic>
              <p:nvPicPr>
                <p:cNvPr id="86" name="Ink 85">
                  <a:extLst>
                    <a:ext uri="{FF2B5EF4-FFF2-40B4-BE49-F238E27FC236}">
                      <a16:creationId xmlns:a16="http://schemas.microsoft.com/office/drawing/2014/main" id="{2CE4DDA7-531E-4953-BFA2-1B43EB849833}"/>
                    </a:ext>
                  </a:extLst>
                </p:cNvPr>
                <p:cNvPicPr/>
                <p:nvPr/>
              </p:nvPicPr>
              <p:blipFill>
                <a:blip r:embed="rId138"/>
                <a:stretch>
                  <a:fillRect/>
                </a:stretch>
              </p:blipFill>
              <p:spPr>
                <a:xfrm>
                  <a:off x="2186434" y="3538937"/>
                  <a:ext cx="119880" cy="139320"/>
                </a:xfrm>
                <a:prstGeom prst="rect">
                  <a:avLst/>
                </a:prstGeom>
              </p:spPr>
            </p:pic>
          </mc:Fallback>
        </mc:AlternateContent>
      </p:grpSp>
      <p:grpSp>
        <p:nvGrpSpPr>
          <p:cNvPr id="88" name="Group 87">
            <a:extLst>
              <a:ext uri="{FF2B5EF4-FFF2-40B4-BE49-F238E27FC236}">
                <a16:creationId xmlns:a16="http://schemas.microsoft.com/office/drawing/2014/main" id="{3C23459E-0ECF-4369-AC9E-64F39544FA88}"/>
              </a:ext>
            </a:extLst>
          </p:cNvPr>
          <p:cNvGrpSpPr/>
          <p:nvPr/>
        </p:nvGrpSpPr>
        <p:grpSpPr>
          <a:xfrm>
            <a:off x="2220274" y="3932417"/>
            <a:ext cx="39960" cy="50760"/>
            <a:chOff x="2220274" y="3932417"/>
            <a:chExt cx="39960" cy="50760"/>
          </a:xfrm>
        </p:grpSpPr>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A4959EEF-7D4D-4597-B519-2FBE568BD01F}"/>
                    </a:ext>
                  </a:extLst>
                </p14:cNvPr>
                <p14:cNvContentPartPr/>
                <p14:nvPr/>
              </p14:nvContentPartPr>
              <p14:xfrm>
                <a:off x="2220274" y="3932417"/>
                <a:ext cx="26640" cy="47160"/>
              </p14:xfrm>
            </p:contentPart>
          </mc:Choice>
          <mc:Fallback xmlns="">
            <p:pic>
              <p:nvPicPr>
                <p:cNvPr id="85" name="Ink 84">
                  <a:extLst>
                    <a:ext uri="{FF2B5EF4-FFF2-40B4-BE49-F238E27FC236}">
                      <a16:creationId xmlns:a16="http://schemas.microsoft.com/office/drawing/2014/main" id="{A4959EEF-7D4D-4597-B519-2FBE568BD01F}"/>
                    </a:ext>
                  </a:extLst>
                </p:cNvPr>
                <p:cNvPicPr/>
                <p:nvPr/>
              </p:nvPicPr>
              <p:blipFill>
                <a:blip r:embed="rId140"/>
                <a:stretch>
                  <a:fillRect/>
                </a:stretch>
              </p:blipFill>
              <p:spPr>
                <a:xfrm>
                  <a:off x="2184634" y="3896417"/>
                  <a:ext cx="98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F2A47A06-7DFF-4DC5-8A1A-351F7F2583DD}"/>
                    </a:ext>
                  </a:extLst>
                </p14:cNvPr>
                <p14:cNvContentPartPr/>
                <p14:nvPr/>
              </p14:nvContentPartPr>
              <p14:xfrm>
                <a:off x="2224234" y="3947537"/>
                <a:ext cx="36000" cy="35640"/>
              </p14:xfrm>
            </p:contentPart>
          </mc:Choice>
          <mc:Fallback xmlns="">
            <p:pic>
              <p:nvPicPr>
                <p:cNvPr id="87" name="Ink 86">
                  <a:extLst>
                    <a:ext uri="{FF2B5EF4-FFF2-40B4-BE49-F238E27FC236}">
                      <a16:creationId xmlns:a16="http://schemas.microsoft.com/office/drawing/2014/main" id="{F2A47A06-7DFF-4DC5-8A1A-351F7F2583DD}"/>
                    </a:ext>
                  </a:extLst>
                </p:cNvPr>
                <p:cNvPicPr/>
                <p:nvPr/>
              </p:nvPicPr>
              <p:blipFill>
                <a:blip r:embed="rId142"/>
                <a:stretch>
                  <a:fillRect/>
                </a:stretch>
              </p:blipFill>
              <p:spPr>
                <a:xfrm>
                  <a:off x="2188594" y="3911897"/>
                  <a:ext cx="107640" cy="107280"/>
                </a:xfrm>
                <a:prstGeom prst="rect">
                  <a:avLst/>
                </a:prstGeom>
              </p:spPr>
            </p:pic>
          </mc:Fallback>
        </mc:AlternateContent>
      </p:grpSp>
      <p:grpSp>
        <p:nvGrpSpPr>
          <p:cNvPr id="92" name="Group 91">
            <a:extLst>
              <a:ext uri="{FF2B5EF4-FFF2-40B4-BE49-F238E27FC236}">
                <a16:creationId xmlns:a16="http://schemas.microsoft.com/office/drawing/2014/main" id="{E85D9E01-3278-426F-9864-3074ADC849B6}"/>
              </a:ext>
            </a:extLst>
          </p:cNvPr>
          <p:cNvGrpSpPr/>
          <p:nvPr/>
        </p:nvGrpSpPr>
        <p:grpSpPr>
          <a:xfrm>
            <a:off x="2980594" y="3432377"/>
            <a:ext cx="691200" cy="570600"/>
            <a:chOff x="2980594" y="3432377"/>
            <a:chExt cx="691200" cy="570600"/>
          </a:xfrm>
        </p:grpSpPr>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98A9B0F4-BB77-4EB0-BDD8-AB1AC5111062}"/>
                    </a:ext>
                  </a:extLst>
                </p14:cNvPr>
                <p14:cNvContentPartPr/>
                <p14:nvPr/>
              </p14:nvContentPartPr>
              <p14:xfrm>
                <a:off x="3023074" y="3447137"/>
                <a:ext cx="445680" cy="550440"/>
              </p14:xfrm>
            </p:contentPart>
          </mc:Choice>
          <mc:Fallback xmlns="">
            <p:pic>
              <p:nvPicPr>
                <p:cNvPr id="90" name="Ink 89">
                  <a:extLst>
                    <a:ext uri="{FF2B5EF4-FFF2-40B4-BE49-F238E27FC236}">
                      <a16:creationId xmlns:a16="http://schemas.microsoft.com/office/drawing/2014/main" id="{98A9B0F4-BB77-4EB0-BDD8-AB1AC5111062}"/>
                    </a:ext>
                  </a:extLst>
                </p:cNvPr>
                <p:cNvPicPr/>
                <p:nvPr/>
              </p:nvPicPr>
              <p:blipFill>
                <a:blip r:embed="rId144"/>
                <a:stretch>
                  <a:fillRect/>
                </a:stretch>
              </p:blipFill>
              <p:spPr>
                <a:xfrm>
                  <a:off x="2987074" y="3411137"/>
                  <a:ext cx="51732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1" name="Ink 90">
                  <a:extLst>
                    <a:ext uri="{FF2B5EF4-FFF2-40B4-BE49-F238E27FC236}">
                      <a16:creationId xmlns:a16="http://schemas.microsoft.com/office/drawing/2014/main" id="{3BA3C157-8D24-4DD7-AA8F-9FA1D96A1CFF}"/>
                    </a:ext>
                  </a:extLst>
                </p14:cNvPr>
                <p14:cNvContentPartPr/>
                <p14:nvPr/>
              </p14:nvContentPartPr>
              <p14:xfrm>
                <a:off x="2980594" y="3432377"/>
                <a:ext cx="691200" cy="570600"/>
              </p14:xfrm>
            </p:contentPart>
          </mc:Choice>
          <mc:Fallback xmlns="">
            <p:pic>
              <p:nvPicPr>
                <p:cNvPr id="91" name="Ink 90">
                  <a:extLst>
                    <a:ext uri="{FF2B5EF4-FFF2-40B4-BE49-F238E27FC236}">
                      <a16:creationId xmlns:a16="http://schemas.microsoft.com/office/drawing/2014/main" id="{3BA3C157-8D24-4DD7-AA8F-9FA1D96A1CFF}"/>
                    </a:ext>
                  </a:extLst>
                </p:cNvPr>
                <p:cNvPicPr/>
                <p:nvPr/>
              </p:nvPicPr>
              <p:blipFill>
                <a:blip r:embed="rId146"/>
                <a:stretch>
                  <a:fillRect/>
                </a:stretch>
              </p:blipFill>
              <p:spPr>
                <a:xfrm>
                  <a:off x="2944594" y="3396737"/>
                  <a:ext cx="762840" cy="642240"/>
                </a:xfrm>
                <a:prstGeom prst="rect">
                  <a:avLst/>
                </a:prstGeom>
              </p:spPr>
            </p:pic>
          </mc:Fallback>
        </mc:AlternateContent>
      </p:grpSp>
      <p:grpSp>
        <p:nvGrpSpPr>
          <p:cNvPr id="101" name="Group 100">
            <a:extLst>
              <a:ext uri="{FF2B5EF4-FFF2-40B4-BE49-F238E27FC236}">
                <a16:creationId xmlns:a16="http://schemas.microsoft.com/office/drawing/2014/main" id="{B4F4646C-EC45-4AB7-B22E-E1278EA6B931}"/>
              </a:ext>
            </a:extLst>
          </p:cNvPr>
          <p:cNvGrpSpPr/>
          <p:nvPr/>
        </p:nvGrpSpPr>
        <p:grpSpPr>
          <a:xfrm>
            <a:off x="608554" y="4510217"/>
            <a:ext cx="1166760" cy="662400"/>
            <a:chOff x="608554" y="4510217"/>
            <a:chExt cx="1166760" cy="662400"/>
          </a:xfrm>
        </p:grpSpPr>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7A72ED4E-8AD8-48AB-A3CC-56EA65D11CAF}"/>
                    </a:ext>
                  </a:extLst>
                </p14:cNvPr>
                <p14:cNvContentPartPr/>
                <p14:nvPr/>
              </p14:nvContentPartPr>
              <p14:xfrm>
                <a:off x="608554" y="4610297"/>
                <a:ext cx="78840" cy="562320"/>
              </p14:xfrm>
            </p:contentPart>
          </mc:Choice>
          <mc:Fallback xmlns="">
            <p:pic>
              <p:nvPicPr>
                <p:cNvPr id="93" name="Ink 92">
                  <a:extLst>
                    <a:ext uri="{FF2B5EF4-FFF2-40B4-BE49-F238E27FC236}">
                      <a16:creationId xmlns:a16="http://schemas.microsoft.com/office/drawing/2014/main" id="{7A72ED4E-8AD8-48AB-A3CC-56EA65D11CAF}"/>
                    </a:ext>
                  </a:extLst>
                </p:cNvPr>
                <p:cNvPicPr/>
                <p:nvPr/>
              </p:nvPicPr>
              <p:blipFill>
                <a:blip r:embed="rId148"/>
                <a:stretch>
                  <a:fillRect/>
                </a:stretch>
              </p:blipFill>
              <p:spPr>
                <a:xfrm>
                  <a:off x="572914" y="4574297"/>
                  <a:ext cx="15048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A8318659-5A8C-427B-84AD-68D37CDC8B9C}"/>
                    </a:ext>
                  </a:extLst>
                </p14:cNvPr>
                <p14:cNvContentPartPr/>
                <p14:nvPr/>
              </p14:nvContentPartPr>
              <p14:xfrm>
                <a:off x="681274" y="4544777"/>
                <a:ext cx="223920" cy="615960"/>
              </p14:xfrm>
            </p:contentPart>
          </mc:Choice>
          <mc:Fallback xmlns="">
            <p:pic>
              <p:nvPicPr>
                <p:cNvPr id="94" name="Ink 93">
                  <a:extLst>
                    <a:ext uri="{FF2B5EF4-FFF2-40B4-BE49-F238E27FC236}">
                      <a16:creationId xmlns:a16="http://schemas.microsoft.com/office/drawing/2014/main" id="{A8318659-5A8C-427B-84AD-68D37CDC8B9C}"/>
                    </a:ext>
                  </a:extLst>
                </p:cNvPr>
                <p:cNvPicPr/>
                <p:nvPr/>
              </p:nvPicPr>
              <p:blipFill>
                <a:blip r:embed="rId150"/>
                <a:stretch>
                  <a:fillRect/>
                </a:stretch>
              </p:blipFill>
              <p:spPr>
                <a:xfrm>
                  <a:off x="645274" y="4509137"/>
                  <a:ext cx="29556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Ink 95">
                  <a:extLst>
                    <a:ext uri="{FF2B5EF4-FFF2-40B4-BE49-F238E27FC236}">
                      <a16:creationId xmlns:a16="http://schemas.microsoft.com/office/drawing/2014/main" id="{F81FBB70-C1AF-4873-AF3E-E27EECD88E19}"/>
                    </a:ext>
                  </a:extLst>
                </p14:cNvPr>
                <p14:cNvContentPartPr/>
                <p14:nvPr/>
              </p14:nvContentPartPr>
              <p14:xfrm>
                <a:off x="1120114" y="4564217"/>
                <a:ext cx="68760" cy="566640"/>
              </p14:xfrm>
            </p:contentPart>
          </mc:Choice>
          <mc:Fallback xmlns="">
            <p:pic>
              <p:nvPicPr>
                <p:cNvPr id="96" name="Ink 95">
                  <a:extLst>
                    <a:ext uri="{FF2B5EF4-FFF2-40B4-BE49-F238E27FC236}">
                      <a16:creationId xmlns:a16="http://schemas.microsoft.com/office/drawing/2014/main" id="{F81FBB70-C1AF-4873-AF3E-E27EECD88E19}"/>
                    </a:ext>
                  </a:extLst>
                </p:cNvPr>
                <p:cNvPicPr/>
                <p:nvPr/>
              </p:nvPicPr>
              <p:blipFill>
                <a:blip r:embed="rId152"/>
                <a:stretch>
                  <a:fillRect/>
                </a:stretch>
              </p:blipFill>
              <p:spPr>
                <a:xfrm>
                  <a:off x="1084114" y="4528577"/>
                  <a:ext cx="14040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Ink 96">
                  <a:extLst>
                    <a:ext uri="{FF2B5EF4-FFF2-40B4-BE49-F238E27FC236}">
                      <a16:creationId xmlns:a16="http://schemas.microsoft.com/office/drawing/2014/main" id="{E5F195E3-75E6-4560-8472-2023F165C0C9}"/>
                    </a:ext>
                  </a:extLst>
                </p14:cNvPr>
                <p14:cNvContentPartPr/>
                <p14:nvPr/>
              </p14:nvContentPartPr>
              <p14:xfrm>
                <a:off x="1140274" y="4510217"/>
                <a:ext cx="277200" cy="446400"/>
              </p14:xfrm>
            </p:contentPart>
          </mc:Choice>
          <mc:Fallback xmlns="">
            <p:pic>
              <p:nvPicPr>
                <p:cNvPr id="97" name="Ink 96">
                  <a:extLst>
                    <a:ext uri="{FF2B5EF4-FFF2-40B4-BE49-F238E27FC236}">
                      <a16:creationId xmlns:a16="http://schemas.microsoft.com/office/drawing/2014/main" id="{E5F195E3-75E6-4560-8472-2023F165C0C9}"/>
                    </a:ext>
                  </a:extLst>
                </p:cNvPr>
                <p:cNvPicPr/>
                <p:nvPr/>
              </p:nvPicPr>
              <p:blipFill>
                <a:blip r:embed="rId154"/>
                <a:stretch>
                  <a:fillRect/>
                </a:stretch>
              </p:blipFill>
              <p:spPr>
                <a:xfrm>
                  <a:off x="1104274" y="4474577"/>
                  <a:ext cx="34884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603DDBCD-CB77-48BF-ABBD-DCE3956B8DF4}"/>
                    </a:ext>
                  </a:extLst>
                </p14:cNvPr>
                <p14:cNvContentPartPr/>
                <p14:nvPr/>
              </p14:nvContentPartPr>
              <p14:xfrm>
                <a:off x="1528354" y="4653137"/>
                <a:ext cx="246960" cy="454320"/>
              </p14:xfrm>
            </p:contentPart>
          </mc:Choice>
          <mc:Fallback xmlns="">
            <p:pic>
              <p:nvPicPr>
                <p:cNvPr id="98" name="Ink 97">
                  <a:extLst>
                    <a:ext uri="{FF2B5EF4-FFF2-40B4-BE49-F238E27FC236}">
                      <a16:creationId xmlns:a16="http://schemas.microsoft.com/office/drawing/2014/main" id="{603DDBCD-CB77-48BF-ABBD-DCE3956B8DF4}"/>
                    </a:ext>
                  </a:extLst>
                </p:cNvPr>
                <p:cNvPicPr/>
                <p:nvPr/>
              </p:nvPicPr>
              <p:blipFill>
                <a:blip r:embed="rId156"/>
                <a:stretch>
                  <a:fillRect/>
                </a:stretch>
              </p:blipFill>
              <p:spPr>
                <a:xfrm>
                  <a:off x="1492714" y="4617137"/>
                  <a:ext cx="318600" cy="52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2E687E0F-DAB6-4B79-9F0A-1BCD60B04F31}"/>
                  </a:ext>
                </a:extLst>
              </p14:cNvPr>
              <p14:cNvContentPartPr/>
              <p14:nvPr/>
            </p14:nvContentPartPr>
            <p14:xfrm>
              <a:off x="2262754" y="4644137"/>
              <a:ext cx="3600" cy="49680"/>
            </p14:xfrm>
          </p:contentPart>
        </mc:Choice>
        <mc:Fallback xmlns="">
          <p:pic>
            <p:nvPicPr>
              <p:cNvPr id="99" name="Ink 98">
                <a:extLst>
                  <a:ext uri="{FF2B5EF4-FFF2-40B4-BE49-F238E27FC236}">
                    <a16:creationId xmlns:a16="http://schemas.microsoft.com/office/drawing/2014/main" id="{2E687E0F-DAB6-4B79-9F0A-1BCD60B04F31}"/>
                  </a:ext>
                </a:extLst>
              </p:cNvPr>
              <p:cNvPicPr/>
              <p:nvPr/>
            </p:nvPicPr>
            <p:blipFill>
              <a:blip r:embed="rId158"/>
              <a:stretch>
                <a:fillRect/>
              </a:stretch>
            </p:blipFill>
            <p:spPr>
              <a:xfrm>
                <a:off x="2227114" y="4608497"/>
                <a:ext cx="75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2CB2897F-CC31-4AB2-B437-0C97379B5FE3}"/>
                  </a:ext>
                </a:extLst>
              </p14:cNvPr>
              <p14:cNvContentPartPr/>
              <p14:nvPr/>
            </p14:nvContentPartPr>
            <p14:xfrm>
              <a:off x="2237554" y="4944737"/>
              <a:ext cx="27720" cy="58320"/>
            </p14:xfrm>
          </p:contentPart>
        </mc:Choice>
        <mc:Fallback xmlns="">
          <p:pic>
            <p:nvPicPr>
              <p:cNvPr id="100" name="Ink 99">
                <a:extLst>
                  <a:ext uri="{FF2B5EF4-FFF2-40B4-BE49-F238E27FC236}">
                    <a16:creationId xmlns:a16="http://schemas.microsoft.com/office/drawing/2014/main" id="{2CB2897F-CC31-4AB2-B437-0C97379B5FE3}"/>
                  </a:ext>
                </a:extLst>
              </p:cNvPr>
              <p:cNvPicPr/>
              <p:nvPr/>
            </p:nvPicPr>
            <p:blipFill>
              <a:blip r:embed="rId160"/>
              <a:stretch>
                <a:fillRect/>
              </a:stretch>
            </p:blipFill>
            <p:spPr>
              <a:xfrm>
                <a:off x="2201914" y="4909097"/>
                <a:ext cx="99360" cy="129960"/>
              </a:xfrm>
              <a:prstGeom prst="rect">
                <a:avLst/>
              </a:prstGeom>
            </p:spPr>
          </p:pic>
        </mc:Fallback>
      </mc:AlternateContent>
      <p:grpSp>
        <p:nvGrpSpPr>
          <p:cNvPr id="111" name="Group 110">
            <a:extLst>
              <a:ext uri="{FF2B5EF4-FFF2-40B4-BE49-F238E27FC236}">
                <a16:creationId xmlns:a16="http://schemas.microsoft.com/office/drawing/2014/main" id="{B216687B-4C89-4BC5-B6DB-47876E53C571}"/>
              </a:ext>
            </a:extLst>
          </p:cNvPr>
          <p:cNvGrpSpPr/>
          <p:nvPr/>
        </p:nvGrpSpPr>
        <p:grpSpPr>
          <a:xfrm>
            <a:off x="2713834" y="4466297"/>
            <a:ext cx="1534320" cy="546120"/>
            <a:chOff x="2713834" y="4466297"/>
            <a:chExt cx="1534320" cy="546120"/>
          </a:xfrm>
        </p:grpSpPr>
        <mc:AlternateContent xmlns:mc="http://schemas.openxmlformats.org/markup-compatibility/2006" xmlns:p14="http://schemas.microsoft.com/office/powerpoint/2010/main">
          <mc:Choice Requires="p14">
            <p:contentPart p14:bwMode="auto" r:id="rId161">
              <p14:nvContentPartPr>
                <p14:cNvPr id="102" name="Ink 101">
                  <a:extLst>
                    <a:ext uri="{FF2B5EF4-FFF2-40B4-BE49-F238E27FC236}">
                      <a16:creationId xmlns:a16="http://schemas.microsoft.com/office/drawing/2014/main" id="{3D64724C-6870-47AC-9817-EDCECA99B45D}"/>
                    </a:ext>
                  </a:extLst>
                </p14:cNvPr>
                <p14:cNvContentPartPr/>
                <p14:nvPr/>
              </p14:nvContentPartPr>
              <p14:xfrm>
                <a:off x="2713834" y="4538297"/>
                <a:ext cx="276840" cy="474120"/>
              </p14:xfrm>
            </p:contentPart>
          </mc:Choice>
          <mc:Fallback xmlns="">
            <p:pic>
              <p:nvPicPr>
                <p:cNvPr id="102" name="Ink 101">
                  <a:extLst>
                    <a:ext uri="{FF2B5EF4-FFF2-40B4-BE49-F238E27FC236}">
                      <a16:creationId xmlns:a16="http://schemas.microsoft.com/office/drawing/2014/main" id="{3D64724C-6870-47AC-9817-EDCECA99B45D}"/>
                    </a:ext>
                  </a:extLst>
                </p:cNvPr>
                <p:cNvPicPr/>
                <p:nvPr/>
              </p:nvPicPr>
              <p:blipFill>
                <a:blip r:embed="rId162"/>
                <a:stretch>
                  <a:fillRect/>
                </a:stretch>
              </p:blipFill>
              <p:spPr>
                <a:xfrm>
                  <a:off x="2678194" y="4502297"/>
                  <a:ext cx="34848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3" name="Ink 102">
                  <a:extLst>
                    <a:ext uri="{FF2B5EF4-FFF2-40B4-BE49-F238E27FC236}">
                      <a16:creationId xmlns:a16="http://schemas.microsoft.com/office/drawing/2014/main" id="{57F9A599-1AA8-4A80-820D-E8E273012446}"/>
                    </a:ext>
                  </a:extLst>
                </p14:cNvPr>
                <p14:cNvContentPartPr/>
                <p14:nvPr/>
              </p14:nvContentPartPr>
              <p14:xfrm>
                <a:off x="3162754" y="4466297"/>
                <a:ext cx="304560" cy="469080"/>
              </p14:xfrm>
            </p:contentPart>
          </mc:Choice>
          <mc:Fallback xmlns="">
            <p:pic>
              <p:nvPicPr>
                <p:cNvPr id="103" name="Ink 102">
                  <a:extLst>
                    <a:ext uri="{FF2B5EF4-FFF2-40B4-BE49-F238E27FC236}">
                      <a16:creationId xmlns:a16="http://schemas.microsoft.com/office/drawing/2014/main" id="{57F9A599-1AA8-4A80-820D-E8E273012446}"/>
                    </a:ext>
                  </a:extLst>
                </p:cNvPr>
                <p:cNvPicPr/>
                <p:nvPr/>
              </p:nvPicPr>
              <p:blipFill>
                <a:blip r:embed="rId164"/>
                <a:stretch>
                  <a:fillRect/>
                </a:stretch>
              </p:blipFill>
              <p:spPr>
                <a:xfrm>
                  <a:off x="3127114" y="4430657"/>
                  <a:ext cx="3762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5" name="Ink 104">
                  <a:extLst>
                    <a:ext uri="{FF2B5EF4-FFF2-40B4-BE49-F238E27FC236}">
                      <a16:creationId xmlns:a16="http://schemas.microsoft.com/office/drawing/2014/main" id="{84EDE92D-CB4B-40FE-AE26-0CCBB3EEEF71}"/>
                    </a:ext>
                  </a:extLst>
                </p14:cNvPr>
                <p14:cNvContentPartPr/>
                <p14:nvPr/>
              </p14:nvContentPartPr>
              <p14:xfrm>
                <a:off x="3509074" y="4744217"/>
                <a:ext cx="300240" cy="233280"/>
              </p14:xfrm>
            </p:contentPart>
          </mc:Choice>
          <mc:Fallback xmlns="">
            <p:pic>
              <p:nvPicPr>
                <p:cNvPr id="105" name="Ink 104">
                  <a:extLst>
                    <a:ext uri="{FF2B5EF4-FFF2-40B4-BE49-F238E27FC236}">
                      <a16:creationId xmlns:a16="http://schemas.microsoft.com/office/drawing/2014/main" id="{84EDE92D-CB4B-40FE-AE26-0CCBB3EEEF71}"/>
                    </a:ext>
                  </a:extLst>
                </p:cNvPr>
                <p:cNvPicPr/>
                <p:nvPr/>
              </p:nvPicPr>
              <p:blipFill>
                <a:blip r:embed="rId166"/>
                <a:stretch>
                  <a:fillRect/>
                </a:stretch>
              </p:blipFill>
              <p:spPr>
                <a:xfrm>
                  <a:off x="3473434" y="4708217"/>
                  <a:ext cx="371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 name="Ink 105">
                  <a:extLst>
                    <a:ext uri="{FF2B5EF4-FFF2-40B4-BE49-F238E27FC236}">
                      <a16:creationId xmlns:a16="http://schemas.microsoft.com/office/drawing/2014/main" id="{F392C00C-4D04-4BCF-AE43-D75BE765D6A7}"/>
                    </a:ext>
                  </a:extLst>
                </p14:cNvPr>
                <p14:cNvContentPartPr/>
                <p14:nvPr/>
              </p14:nvContentPartPr>
              <p14:xfrm>
                <a:off x="3930634" y="4552697"/>
                <a:ext cx="13680" cy="11160"/>
              </p14:xfrm>
            </p:contentPart>
          </mc:Choice>
          <mc:Fallback xmlns="">
            <p:pic>
              <p:nvPicPr>
                <p:cNvPr id="106" name="Ink 105">
                  <a:extLst>
                    <a:ext uri="{FF2B5EF4-FFF2-40B4-BE49-F238E27FC236}">
                      <a16:creationId xmlns:a16="http://schemas.microsoft.com/office/drawing/2014/main" id="{F392C00C-4D04-4BCF-AE43-D75BE765D6A7}"/>
                    </a:ext>
                  </a:extLst>
                </p:cNvPr>
                <p:cNvPicPr/>
                <p:nvPr/>
              </p:nvPicPr>
              <p:blipFill>
                <a:blip r:embed="rId168"/>
                <a:stretch>
                  <a:fillRect/>
                </a:stretch>
              </p:blipFill>
              <p:spPr>
                <a:xfrm>
                  <a:off x="3894994" y="4516697"/>
                  <a:ext cx="85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CB647CA9-1FD1-4B9C-9A0A-C4EBAF05D303}"/>
                    </a:ext>
                  </a:extLst>
                </p14:cNvPr>
                <p14:cNvContentPartPr/>
                <p14:nvPr/>
              </p14:nvContentPartPr>
              <p14:xfrm>
                <a:off x="3924154" y="4773377"/>
                <a:ext cx="25920" cy="172800"/>
              </p14:xfrm>
            </p:contentPart>
          </mc:Choice>
          <mc:Fallback xmlns="">
            <p:pic>
              <p:nvPicPr>
                <p:cNvPr id="107" name="Ink 106">
                  <a:extLst>
                    <a:ext uri="{FF2B5EF4-FFF2-40B4-BE49-F238E27FC236}">
                      <a16:creationId xmlns:a16="http://schemas.microsoft.com/office/drawing/2014/main" id="{CB647CA9-1FD1-4B9C-9A0A-C4EBAF05D303}"/>
                    </a:ext>
                  </a:extLst>
                </p:cNvPr>
                <p:cNvPicPr/>
                <p:nvPr/>
              </p:nvPicPr>
              <p:blipFill>
                <a:blip r:embed="rId170"/>
                <a:stretch>
                  <a:fillRect/>
                </a:stretch>
              </p:blipFill>
              <p:spPr>
                <a:xfrm>
                  <a:off x="3888514" y="4737377"/>
                  <a:ext cx="97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E58CEDA8-822E-41A9-918F-51776437A2F5}"/>
                    </a:ext>
                  </a:extLst>
                </p14:cNvPr>
                <p14:cNvContentPartPr/>
                <p14:nvPr/>
              </p14:nvContentPartPr>
              <p14:xfrm>
                <a:off x="4078954" y="4714337"/>
                <a:ext cx="169200" cy="276840"/>
              </p14:xfrm>
            </p:contentPart>
          </mc:Choice>
          <mc:Fallback xmlns="">
            <p:pic>
              <p:nvPicPr>
                <p:cNvPr id="108" name="Ink 107">
                  <a:extLst>
                    <a:ext uri="{FF2B5EF4-FFF2-40B4-BE49-F238E27FC236}">
                      <a16:creationId xmlns:a16="http://schemas.microsoft.com/office/drawing/2014/main" id="{E58CEDA8-822E-41A9-918F-51776437A2F5}"/>
                    </a:ext>
                  </a:extLst>
                </p:cNvPr>
                <p:cNvPicPr/>
                <p:nvPr/>
              </p:nvPicPr>
              <p:blipFill>
                <a:blip r:embed="rId172"/>
                <a:stretch>
                  <a:fillRect/>
                </a:stretch>
              </p:blipFill>
              <p:spPr>
                <a:xfrm>
                  <a:off x="4043314" y="4678697"/>
                  <a:ext cx="2408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35B68D0B-0E14-4618-8FA9-8A0458168821}"/>
                    </a:ext>
                  </a:extLst>
                </p14:cNvPr>
                <p14:cNvContentPartPr/>
                <p14:nvPr/>
              </p14:nvContentPartPr>
              <p14:xfrm>
                <a:off x="3791674" y="4861577"/>
                <a:ext cx="12600" cy="92160"/>
              </p14:xfrm>
            </p:contentPart>
          </mc:Choice>
          <mc:Fallback xmlns="">
            <p:pic>
              <p:nvPicPr>
                <p:cNvPr id="110" name="Ink 109">
                  <a:extLst>
                    <a:ext uri="{FF2B5EF4-FFF2-40B4-BE49-F238E27FC236}">
                      <a16:creationId xmlns:a16="http://schemas.microsoft.com/office/drawing/2014/main" id="{35B68D0B-0E14-4618-8FA9-8A0458168821}"/>
                    </a:ext>
                  </a:extLst>
                </p:cNvPr>
                <p:cNvPicPr/>
                <p:nvPr/>
              </p:nvPicPr>
              <p:blipFill>
                <a:blip r:embed="rId174"/>
                <a:stretch>
                  <a:fillRect/>
                </a:stretch>
              </p:blipFill>
              <p:spPr>
                <a:xfrm>
                  <a:off x="3756034" y="4825937"/>
                  <a:ext cx="84240" cy="163800"/>
                </a:xfrm>
                <a:prstGeom prst="rect">
                  <a:avLst/>
                </a:prstGeom>
              </p:spPr>
            </p:pic>
          </mc:Fallback>
        </mc:AlternateContent>
      </p:grpSp>
    </p:spTree>
    <p:extLst>
      <p:ext uri="{BB962C8B-B14F-4D97-AF65-F5344CB8AC3E}">
        <p14:creationId xmlns:p14="http://schemas.microsoft.com/office/powerpoint/2010/main" val="1217639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45" name="Group 44">
            <a:extLst>
              <a:ext uri="{FF2B5EF4-FFF2-40B4-BE49-F238E27FC236}">
                <a16:creationId xmlns:a16="http://schemas.microsoft.com/office/drawing/2014/main" id="{6EA1F2BA-115E-43F4-965C-C0FE78D3F3B2}"/>
              </a:ext>
            </a:extLst>
          </p:cNvPr>
          <p:cNvGrpSpPr/>
          <p:nvPr/>
        </p:nvGrpSpPr>
        <p:grpSpPr>
          <a:xfrm>
            <a:off x="1199674" y="3182897"/>
            <a:ext cx="1614960" cy="2306160"/>
            <a:chOff x="1199674" y="3182897"/>
            <a:chExt cx="1614960" cy="23061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AC358D0-FCFF-40C4-B17F-507DE5D3950C}"/>
                    </a:ext>
                  </a:extLst>
                </p14:cNvPr>
                <p14:cNvContentPartPr/>
                <p14:nvPr/>
              </p14:nvContentPartPr>
              <p14:xfrm>
                <a:off x="1635274" y="3182897"/>
                <a:ext cx="761760" cy="808560"/>
              </p14:xfrm>
            </p:contentPart>
          </mc:Choice>
          <mc:Fallback xmlns="">
            <p:pic>
              <p:nvPicPr>
                <p:cNvPr id="4" name="Ink 3">
                  <a:extLst>
                    <a:ext uri="{FF2B5EF4-FFF2-40B4-BE49-F238E27FC236}">
                      <a16:creationId xmlns:a16="http://schemas.microsoft.com/office/drawing/2014/main" id="{AAC358D0-FCFF-40C4-B17F-507DE5D3950C}"/>
                    </a:ext>
                  </a:extLst>
                </p:cNvPr>
                <p:cNvPicPr/>
                <p:nvPr/>
              </p:nvPicPr>
              <p:blipFill>
                <a:blip r:embed="rId4"/>
                <a:stretch>
                  <a:fillRect/>
                </a:stretch>
              </p:blipFill>
              <p:spPr>
                <a:xfrm>
                  <a:off x="1599274" y="3147257"/>
                  <a:ext cx="83340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DE0F4F08-18FA-4988-86FB-B065C4CC2387}"/>
                    </a:ext>
                  </a:extLst>
                </p14:cNvPr>
                <p14:cNvContentPartPr/>
                <p14:nvPr/>
              </p14:nvContentPartPr>
              <p14:xfrm>
                <a:off x="1947394" y="4016657"/>
                <a:ext cx="51480" cy="919080"/>
              </p14:xfrm>
            </p:contentPart>
          </mc:Choice>
          <mc:Fallback xmlns="">
            <p:pic>
              <p:nvPicPr>
                <p:cNvPr id="30" name="Ink 29">
                  <a:extLst>
                    <a:ext uri="{FF2B5EF4-FFF2-40B4-BE49-F238E27FC236}">
                      <a16:creationId xmlns:a16="http://schemas.microsoft.com/office/drawing/2014/main" id="{DE0F4F08-18FA-4988-86FB-B065C4CC2387}"/>
                    </a:ext>
                  </a:extLst>
                </p:cNvPr>
                <p:cNvPicPr/>
                <p:nvPr/>
              </p:nvPicPr>
              <p:blipFill>
                <a:blip r:embed="rId6"/>
                <a:stretch>
                  <a:fillRect/>
                </a:stretch>
              </p:blipFill>
              <p:spPr>
                <a:xfrm>
                  <a:off x="1911394" y="3980657"/>
                  <a:ext cx="123120" cy="99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B5405FA5-7EA0-4630-B969-3976E92ABB73}"/>
                    </a:ext>
                  </a:extLst>
                </p14:cNvPr>
                <p14:cNvContentPartPr/>
                <p14:nvPr/>
              </p14:nvContentPartPr>
              <p14:xfrm>
                <a:off x="1769194" y="4937537"/>
                <a:ext cx="182520" cy="500040"/>
              </p14:xfrm>
            </p:contentPart>
          </mc:Choice>
          <mc:Fallback xmlns="">
            <p:pic>
              <p:nvPicPr>
                <p:cNvPr id="31" name="Ink 30">
                  <a:extLst>
                    <a:ext uri="{FF2B5EF4-FFF2-40B4-BE49-F238E27FC236}">
                      <a16:creationId xmlns:a16="http://schemas.microsoft.com/office/drawing/2014/main" id="{B5405FA5-7EA0-4630-B969-3976E92ABB73}"/>
                    </a:ext>
                  </a:extLst>
                </p:cNvPr>
                <p:cNvPicPr/>
                <p:nvPr/>
              </p:nvPicPr>
              <p:blipFill>
                <a:blip r:embed="rId8"/>
                <a:stretch>
                  <a:fillRect/>
                </a:stretch>
              </p:blipFill>
              <p:spPr>
                <a:xfrm>
                  <a:off x="1733194" y="4901537"/>
                  <a:ext cx="25416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D14F27F1-D68A-4178-894D-F27F17E33BDE}"/>
                    </a:ext>
                  </a:extLst>
                </p14:cNvPr>
                <p14:cNvContentPartPr/>
                <p14:nvPr/>
              </p14:nvContentPartPr>
              <p14:xfrm>
                <a:off x="1974034" y="4933217"/>
                <a:ext cx="340200" cy="555840"/>
              </p14:xfrm>
            </p:contentPart>
          </mc:Choice>
          <mc:Fallback xmlns="">
            <p:pic>
              <p:nvPicPr>
                <p:cNvPr id="37" name="Ink 36">
                  <a:extLst>
                    <a:ext uri="{FF2B5EF4-FFF2-40B4-BE49-F238E27FC236}">
                      <a16:creationId xmlns:a16="http://schemas.microsoft.com/office/drawing/2014/main" id="{D14F27F1-D68A-4178-894D-F27F17E33BDE}"/>
                    </a:ext>
                  </a:extLst>
                </p:cNvPr>
                <p:cNvPicPr/>
                <p:nvPr/>
              </p:nvPicPr>
              <p:blipFill>
                <a:blip r:embed="rId10"/>
                <a:stretch>
                  <a:fillRect/>
                </a:stretch>
              </p:blipFill>
              <p:spPr>
                <a:xfrm>
                  <a:off x="1938034" y="4897577"/>
                  <a:ext cx="41184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37D82FC5-A5DE-4BDE-AFFC-A94C62A638F8}"/>
                    </a:ext>
                  </a:extLst>
                </p14:cNvPr>
                <p14:cNvContentPartPr/>
                <p14:nvPr/>
              </p14:nvContentPartPr>
              <p14:xfrm>
                <a:off x="2011114" y="3334817"/>
                <a:ext cx="803520" cy="1002240"/>
              </p14:xfrm>
            </p:contentPart>
          </mc:Choice>
          <mc:Fallback xmlns="">
            <p:pic>
              <p:nvPicPr>
                <p:cNvPr id="39" name="Ink 38">
                  <a:extLst>
                    <a:ext uri="{FF2B5EF4-FFF2-40B4-BE49-F238E27FC236}">
                      <a16:creationId xmlns:a16="http://schemas.microsoft.com/office/drawing/2014/main" id="{37D82FC5-A5DE-4BDE-AFFC-A94C62A638F8}"/>
                    </a:ext>
                  </a:extLst>
                </p:cNvPr>
                <p:cNvPicPr/>
                <p:nvPr/>
              </p:nvPicPr>
              <p:blipFill>
                <a:blip r:embed="rId12"/>
                <a:stretch>
                  <a:fillRect/>
                </a:stretch>
              </p:blipFill>
              <p:spPr>
                <a:xfrm>
                  <a:off x="1975114" y="3298817"/>
                  <a:ext cx="87516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806816-6368-4607-8C6C-B66637B146A1}"/>
                    </a:ext>
                  </a:extLst>
                </p14:cNvPr>
                <p14:cNvContentPartPr/>
                <p14:nvPr/>
              </p14:nvContentPartPr>
              <p14:xfrm>
                <a:off x="1199674" y="3340217"/>
                <a:ext cx="626400" cy="966240"/>
              </p14:xfrm>
            </p:contentPart>
          </mc:Choice>
          <mc:Fallback xmlns="">
            <p:pic>
              <p:nvPicPr>
                <p:cNvPr id="44" name="Ink 43">
                  <a:extLst>
                    <a:ext uri="{FF2B5EF4-FFF2-40B4-BE49-F238E27FC236}">
                      <a16:creationId xmlns:a16="http://schemas.microsoft.com/office/drawing/2014/main" id="{FC806816-6368-4607-8C6C-B66637B146A1}"/>
                    </a:ext>
                  </a:extLst>
                </p:cNvPr>
                <p:cNvPicPr/>
                <p:nvPr/>
              </p:nvPicPr>
              <p:blipFill>
                <a:blip r:embed="rId14"/>
                <a:stretch>
                  <a:fillRect/>
                </a:stretch>
              </p:blipFill>
              <p:spPr>
                <a:xfrm>
                  <a:off x="1164034" y="3304217"/>
                  <a:ext cx="698040" cy="1037880"/>
                </a:xfrm>
                <a:prstGeom prst="rect">
                  <a:avLst/>
                </a:prstGeom>
              </p:spPr>
            </p:pic>
          </mc:Fallback>
        </mc:AlternateContent>
      </p:grpSp>
      <p:grpSp>
        <p:nvGrpSpPr>
          <p:cNvPr id="82" name="Group 81">
            <a:extLst>
              <a:ext uri="{FF2B5EF4-FFF2-40B4-BE49-F238E27FC236}">
                <a16:creationId xmlns:a16="http://schemas.microsoft.com/office/drawing/2014/main" id="{6CC30B48-F027-457E-98F1-A0B9421247CF}"/>
              </a:ext>
            </a:extLst>
          </p:cNvPr>
          <p:cNvGrpSpPr/>
          <p:nvPr/>
        </p:nvGrpSpPr>
        <p:grpSpPr>
          <a:xfrm>
            <a:off x="3771154" y="1720217"/>
            <a:ext cx="2320200" cy="1006200"/>
            <a:chOff x="3771154" y="1720217"/>
            <a:chExt cx="2320200" cy="1006200"/>
          </a:xfrm>
        </p:grpSpPr>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0B595824-DA72-4FF2-930F-E360B7DEF51A}"/>
                    </a:ext>
                  </a:extLst>
                </p14:cNvPr>
                <p14:cNvContentPartPr/>
                <p14:nvPr/>
              </p14:nvContentPartPr>
              <p14:xfrm>
                <a:off x="3771154" y="1720217"/>
                <a:ext cx="426240" cy="693000"/>
              </p14:xfrm>
            </p:contentPart>
          </mc:Choice>
          <mc:Fallback xmlns="">
            <p:pic>
              <p:nvPicPr>
                <p:cNvPr id="49" name="Ink 48">
                  <a:extLst>
                    <a:ext uri="{FF2B5EF4-FFF2-40B4-BE49-F238E27FC236}">
                      <a16:creationId xmlns:a16="http://schemas.microsoft.com/office/drawing/2014/main" id="{0B595824-DA72-4FF2-930F-E360B7DEF51A}"/>
                    </a:ext>
                  </a:extLst>
                </p:cNvPr>
                <p:cNvPicPr/>
                <p:nvPr/>
              </p:nvPicPr>
              <p:blipFill>
                <a:blip r:embed="rId16"/>
                <a:stretch>
                  <a:fillRect/>
                </a:stretch>
              </p:blipFill>
              <p:spPr>
                <a:xfrm>
                  <a:off x="3735514" y="1684577"/>
                  <a:ext cx="49788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AF4DF1FD-B285-438C-A664-F05FCCD4B20D}"/>
                    </a:ext>
                  </a:extLst>
                </p14:cNvPr>
                <p14:cNvContentPartPr/>
                <p14:nvPr/>
              </p14:nvContentPartPr>
              <p14:xfrm>
                <a:off x="4411234" y="1997777"/>
                <a:ext cx="259200" cy="379080"/>
              </p14:xfrm>
            </p:contentPart>
          </mc:Choice>
          <mc:Fallback xmlns="">
            <p:pic>
              <p:nvPicPr>
                <p:cNvPr id="55" name="Ink 54">
                  <a:extLst>
                    <a:ext uri="{FF2B5EF4-FFF2-40B4-BE49-F238E27FC236}">
                      <a16:creationId xmlns:a16="http://schemas.microsoft.com/office/drawing/2014/main" id="{AF4DF1FD-B285-438C-A664-F05FCCD4B20D}"/>
                    </a:ext>
                  </a:extLst>
                </p:cNvPr>
                <p:cNvPicPr/>
                <p:nvPr/>
              </p:nvPicPr>
              <p:blipFill>
                <a:blip r:embed="rId18"/>
                <a:stretch>
                  <a:fillRect/>
                </a:stretch>
              </p:blipFill>
              <p:spPr>
                <a:xfrm>
                  <a:off x="4375594" y="1961777"/>
                  <a:ext cx="3308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216C55D8-7C30-42AD-98EF-ADFFCC42581E}"/>
                    </a:ext>
                  </a:extLst>
                </p14:cNvPr>
                <p14:cNvContentPartPr/>
                <p14:nvPr/>
              </p14:nvContentPartPr>
              <p14:xfrm>
                <a:off x="4718314" y="2299097"/>
                <a:ext cx="190440" cy="427320"/>
              </p14:xfrm>
            </p:contentPart>
          </mc:Choice>
          <mc:Fallback xmlns="">
            <p:pic>
              <p:nvPicPr>
                <p:cNvPr id="73" name="Ink 72">
                  <a:extLst>
                    <a:ext uri="{FF2B5EF4-FFF2-40B4-BE49-F238E27FC236}">
                      <a16:creationId xmlns:a16="http://schemas.microsoft.com/office/drawing/2014/main" id="{216C55D8-7C30-42AD-98EF-ADFFCC42581E}"/>
                    </a:ext>
                  </a:extLst>
                </p:cNvPr>
                <p:cNvPicPr/>
                <p:nvPr/>
              </p:nvPicPr>
              <p:blipFill>
                <a:blip r:embed="rId20"/>
                <a:stretch>
                  <a:fillRect/>
                </a:stretch>
              </p:blipFill>
              <p:spPr>
                <a:xfrm>
                  <a:off x="4682314" y="2263097"/>
                  <a:ext cx="2620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36BA37C5-DA80-4480-A949-7BA0C6D79B4F}"/>
                    </a:ext>
                  </a:extLst>
                </p14:cNvPr>
                <p14:cNvContentPartPr/>
                <p14:nvPr/>
              </p14:nvContentPartPr>
              <p14:xfrm>
                <a:off x="5745034" y="1733537"/>
                <a:ext cx="47880" cy="601200"/>
              </p14:xfrm>
            </p:contentPart>
          </mc:Choice>
          <mc:Fallback xmlns="">
            <p:pic>
              <p:nvPicPr>
                <p:cNvPr id="74" name="Ink 73">
                  <a:extLst>
                    <a:ext uri="{FF2B5EF4-FFF2-40B4-BE49-F238E27FC236}">
                      <a16:creationId xmlns:a16="http://schemas.microsoft.com/office/drawing/2014/main" id="{36BA37C5-DA80-4480-A949-7BA0C6D79B4F}"/>
                    </a:ext>
                  </a:extLst>
                </p:cNvPr>
                <p:cNvPicPr/>
                <p:nvPr/>
              </p:nvPicPr>
              <p:blipFill>
                <a:blip r:embed="rId22"/>
                <a:stretch>
                  <a:fillRect/>
                </a:stretch>
              </p:blipFill>
              <p:spPr>
                <a:xfrm>
                  <a:off x="5709394" y="1697897"/>
                  <a:ext cx="11952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5" name="Ink 74">
                  <a:extLst>
                    <a:ext uri="{FF2B5EF4-FFF2-40B4-BE49-F238E27FC236}">
                      <a16:creationId xmlns:a16="http://schemas.microsoft.com/office/drawing/2014/main" id="{E1E0E011-D106-4FF6-8DCD-8236A6A03B60}"/>
                    </a:ext>
                  </a:extLst>
                </p14:cNvPr>
                <p14:cNvContentPartPr/>
                <p14:nvPr/>
              </p14:nvContentPartPr>
              <p14:xfrm>
                <a:off x="5480794" y="1721297"/>
                <a:ext cx="610560" cy="103680"/>
              </p14:xfrm>
            </p:contentPart>
          </mc:Choice>
          <mc:Fallback xmlns="">
            <p:pic>
              <p:nvPicPr>
                <p:cNvPr id="75" name="Ink 74">
                  <a:extLst>
                    <a:ext uri="{FF2B5EF4-FFF2-40B4-BE49-F238E27FC236}">
                      <a16:creationId xmlns:a16="http://schemas.microsoft.com/office/drawing/2014/main" id="{E1E0E011-D106-4FF6-8DCD-8236A6A03B60}"/>
                    </a:ext>
                  </a:extLst>
                </p:cNvPr>
                <p:cNvPicPr/>
                <p:nvPr/>
              </p:nvPicPr>
              <p:blipFill>
                <a:blip r:embed="rId24"/>
                <a:stretch>
                  <a:fillRect/>
                </a:stretch>
              </p:blipFill>
              <p:spPr>
                <a:xfrm>
                  <a:off x="5445154" y="1685297"/>
                  <a:ext cx="68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6" name="Ink 75">
                  <a:extLst>
                    <a:ext uri="{FF2B5EF4-FFF2-40B4-BE49-F238E27FC236}">
                      <a16:creationId xmlns:a16="http://schemas.microsoft.com/office/drawing/2014/main" id="{71D00DA7-100F-4C1D-99ED-6709B8365C9A}"/>
                    </a:ext>
                  </a:extLst>
                </p14:cNvPr>
                <p14:cNvContentPartPr/>
                <p14:nvPr/>
              </p14:nvContentPartPr>
              <p14:xfrm>
                <a:off x="5392954" y="2326817"/>
                <a:ext cx="598680" cy="92160"/>
              </p14:xfrm>
            </p:contentPart>
          </mc:Choice>
          <mc:Fallback xmlns="">
            <p:pic>
              <p:nvPicPr>
                <p:cNvPr id="76" name="Ink 75">
                  <a:extLst>
                    <a:ext uri="{FF2B5EF4-FFF2-40B4-BE49-F238E27FC236}">
                      <a16:creationId xmlns:a16="http://schemas.microsoft.com/office/drawing/2014/main" id="{71D00DA7-100F-4C1D-99ED-6709B8365C9A}"/>
                    </a:ext>
                  </a:extLst>
                </p:cNvPr>
                <p:cNvPicPr/>
                <p:nvPr/>
              </p:nvPicPr>
              <p:blipFill>
                <a:blip r:embed="rId26"/>
                <a:stretch>
                  <a:fillRect/>
                </a:stretch>
              </p:blipFill>
              <p:spPr>
                <a:xfrm>
                  <a:off x="5356954" y="2291177"/>
                  <a:ext cx="670320" cy="163800"/>
                </a:xfrm>
                <a:prstGeom prst="rect">
                  <a:avLst/>
                </a:prstGeom>
              </p:spPr>
            </p:pic>
          </mc:Fallback>
        </mc:AlternateContent>
      </p:grpSp>
      <p:grpSp>
        <p:nvGrpSpPr>
          <p:cNvPr id="120" name="Group 119">
            <a:extLst>
              <a:ext uri="{FF2B5EF4-FFF2-40B4-BE49-F238E27FC236}">
                <a16:creationId xmlns:a16="http://schemas.microsoft.com/office/drawing/2014/main" id="{02065621-E03A-47CB-900E-30DEC04DB561}"/>
              </a:ext>
            </a:extLst>
          </p:cNvPr>
          <p:cNvGrpSpPr/>
          <p:nvPr/>
        </p:nvGrpSpPr>
        <p:grpSpPr>
          <a:xfrm>
            <a:off x="6666634" y="1797977"/>
            <a:ext cx="1683000" cy="669960"/>
            <a:chOff x="6666634" y="1797977"/>
            <a:chExt cx="1683000" cy="669960"/>
          </a:xfrm>
        </p:grpSpPr>
        <mc:AlternateContent xmlns:mc="http://schemas.openxmlformats.org/markup-compatibility/2006" xmlns:p14="http://schemas.microsoft.com/office/powerpoint/2010/main">
          <mc:Choice Requires="p14">
            <p:contentPart p14:bwMode="auto" r:id="rId27">
              <p14:nvContentPartPr>
                <p14:cNvPr id="91" name="Ink 90">
                  <a:extLst>
                    <a:ext uri="{FF2B5EF4-FFF2-40B4-BE49-F238E27FC236}">
                      <a16:creationId xmlns:a16="http://schemas.microsoft.com/office/drawing/2014/main" id="{EDA24512-026F-4791-B311-C4012D47C058}"/>
                    </a:ext>
                  </a:extLst>
                </p14:cNvPr>
                <p14:cNvContentPartPr/>
                <p14:nvPr/>
              </p14:nvContentPartPr>
              <p14:xfrm>
                <a:off x="6666634" y="2018657"/>
                <a:ext cx="189360" cy="308520"/>
              </p14:xfrm>
            </p:contentPart>
          </mc:Choice>
          <mc:Fallback xmlns="">
            <p:pic>
              <p:nvPicPr>
                <p:cNvPr id="91" name="Ink 90">
                  <a:extLst>
                    <a:ext uri="{FF2B5EF4-FFF2-40B4-BE49-F238E27FC236}">
                      <a16:creationId xmlns:a16="http://schemas.microsoft.com/office/drawing/2014/main" id="{EDA24512-026F-4791-B311-C4012D47C058}"/>
                    </a:ext>
                  </a:extLst>
                </p:cNvPr>
                <p:cNvPicPr/>
                <p:nvPr/>
              </p:nvPicPr>
              <p:blipFill>
                <a:blip r:embed="rId28"/>
                <a:stretch>
                  <a:fillRect/>
                </a:stretch>
              </p:blipFill>
              <p:spPr>
                <a:xfrm>
                  <a:off x="6630634" y="1982657"/>
                  <a:ext cx="2610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 name="Ink 91">
                  <a:extLst>
                    <a:ext uri="{FF2B5EF4-FFF2-40B4-BE49-F238E27FC236}">
                      <a16:creationId xmlns:a16="http://schemas.microsoft.com/office/drawing/2014/main" id="{C3E4CB5F-8F40-4213-8A92-55F2ACA1D52D}"/>
                    </a:ext>
                  </a:extLst>
                </p14:cNvPr>
                <p14:cNvContentPartPr/>
                <p14:nvPr/>
              </p14:nvContentPartPr>
              <p14:xfrm>
                <a:off x="7065874" y="2077337"/>
                <a:ext cx="151560" cy="277560"/>
              </p14:xfrm>
            </p:contentPart>
          </mc:Choice>
          <mc:Fallback xmlns="">
            <p:pic>
              <p:nvPicPr>
                <p:cNvPr id="92" name="Ink 91">
                  <a:extLst>
                    <a:ext uri="{FF2B5EF4-FFF2-40B4-BE49-F238E27FC236}">
                      <a16:creationId xmlns:a16="http://schemas.microsoft.com/office/drawing/2014/main" id="{C3E4CB5F-8F40-4213-8A92-55F2ACA1D52D}"/>
                    </a:ext>
                  </a:extLst>
                </p:cNvPr>
                <p:cNvPicPr/>
                <p:nvPr/>
              </p:nvPicPr>
              <p:blipFill>
                <a:blip r:embed="rId30"/>
                <a:stretch>
                  <a:fillRect/>
                </a:stretch>
              </p:blipFill>
              <p:spPr>
                <a:xfrm>
                  <a:off x="7029874" y="2041697"/>
                  <a:ext cx="2232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4" name="Ink 93">
                  <a:extLst>
                    <a:ext uri="{FF2B5EF4-FFF2-40B4-BE49-F238E27FC236}">
                      <a16:creationId xmlns:a16="http://schemas.microsoft.com/office/drawing/2014/main" id="{4DC79D02-C352-4C12-9847-003B7BEA9B73}"/>
                    </a:ext>
                  </a:extLst>
                </p14:cNvPr>
                <p14:cNvContentPartPr/>
                <p14:nvPr/>
              </p14:nvContentPartPr>
              <p14:xfrm>
                <a:off x="7359274" y="2086337"/>
                <a:ext cx="163800" cy="234360"/>
              </p14:xfrm>
            </p:contentPart>
          </mc:Choice>
          <mc:Fallback xmlns="">
            <p:pic>
              <p:nvPicPr>
                <p:cNvPr id="94" name="Ink 93">
                  <a:extLst>
                    <a:ext uri="{FF2B5EF4-FFF2-40B4-BE49-F238E27FC236}">
                      <a16:creationId xmlns:a16="http://schemas.microsoft.com/office/drawing/2014/main" id="{4DC79D02-C352-4C12-9847-003B7BEA9B73}"/>
                    </a:ext>
                  </a:extLst>
                </p:cNvPr>
                <p:cNvPicPr/>
                <p:nvPr/>
              </p:nvPicPr>
              <p:blipFill>
                <a:blip r:embed="rId32"/>
                <a:stretch>
                  <a:fillRect/>
                </a:stretch>
              </p:blipFill>
              <p:spPr>
                <a:xfrm>
                  <a:off x="7323634" y="2050697"/>
                  <a:ext cx="2354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7" name="Ink 96">
                  <a:extLst>
                    <a:ext uri="{FF2B5EF4-FFF2-40B4-BE49-F238E27FC236}">
                      <a16:creationId xmlns:a16="http://schemas.microsoft.com/office/drawing/2014/main" id="{59CBB057-F68B-4941-B7B9-DFF2CE1C4287}"/>
                    </a:ext>
                  </a:extLst>
                </p14:cNvPr>
                <p14:cNvContentPartPr/>
                <p14:nvPr/>
              </p14:nvContentPartPr>
              <p14:xfrm>
                <a:off x="7670674" y="1841177"/>
                <a:ext cx="20160" cy="606240"/>
              </p14:xfrm>
            </p:contentPart>
          </mc:Choice>
          <mc:Fallback xmlns="">
            <p:pic>
              <p:nvPicPr>
                <p:cNvPr id="97" name="Ink 96">
                  <a:extLst>
                    <a:ext uri="{FF2B5EF4-FFF2-40B4-BE49-F238E27FC236}">
                      <a16:creationId xmlns:a16="http://schemas.microsoft.com/office/drawing/2014/main" id="{59CBB057-F68B-4941-B7B9-DFF2CE1C4287}"/>
                    </a:ext>
                  </a:extLst>
                </p:cNvPr>
                <p:cNvPicPr/>
                <p:nvPr/>
              </p:nvPicPr>
              <p:blipFill>
                <a:blip r:embed="rId34"/>
                <a:stretch>
                  <a:fillRect/>
                </a:stretch>
              </p:blipFill>
              <p:spPr>
                <a:xfrm>
                  <a:off x="7634674" y="1805537"/>
                  <a:ext cx="9180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5" name="Ink 104">
                  <a:extLst>
                    <a:ext uri="{FF2B5EF4-FFF2-40B4-BE49-F238E27FC236}">
                      <a16:creationId xmlns:a16="http://schemas.microsoft.com/office/drawing/2014/main" id="{F7D3320C-B31B-48F6-A99B-1F8DAA9AF54D}"/>
                    </a:ext>
                  </a:extLst>
                </p14:cNvPr>
                <p14:cNvContentPartPr/>
                <p14:nvPr/>
              </p14:nvContentPartPr>
              <p14:xfrm>
                <a:off x="7974874" y="1797977"/>
                <a:ext cx="374760" cy="669960"/>
              </p14:xfrm>
            </p:contentPart>
          </mc:Choice>
          <mc:Fallback xmlns="">
            <p:pic>
              <p:nvPicPr>
                <p:cNvPr id="105" name="Ink 104">
                  <a:extLst>
                    <a:ext uri="{FF2B5EF4-FFF2-40B4-BE49-F238E27FC236}">
                      <a16:creationId xmlns:a16="http://schemas.microsoft.com/office/drawing/2014/main" id="{F7D3320C-B31B-48F6-A99B-1F8DAA9AF54D}"/>
                    </a:ext>
                  </a:extLst>
                </p:cNvPr>
                <p:cNvPicPr/>
                <p:nvPr/>
              </p:nvPicPr>
              <p:blipFill>
                <a:blip r:embed="rId36"/>
                <a:stretch>
                  <a:fillRect/>
                </a:stretch>
              </p:blipFill>
              <p:spPr>
                <a:xfrm>
                  <a:off x="7938874" y="1761977"/>
                  <a:ext cx="446400" cy="741600"/>
                </a:xfrm>
                <a:prstGeom prst="rect">
                  <a:avLst/>
                </a:prstGeom>
              </p:spPr>
            </p:pic>
          </mc:Fallback>
        </mc:AlternateContent>
      </p:grpSp>
      <p:grpSp>
        <p:nvGrpSpPr>
          <p:cNvPr id="142" name="Group 141">
            <a:extLst>
              <a:ext uri="{FF2B5EF4-FFF2-40B4-BE49-F238E27FC236}">
                <a16:creationId xmlns:a16="http://schemas.microsoft.com/office/drawing/2014/main" id="{EC578F8E-7901-48B0-A3CB-0BE3186A522D}"/>
              </a:ext>
            </a:extLst>
          </p:cNvPr>
          <p:cNvGrpSpPr/>
          <p:nvPr/>
        </p:nvGrpSpPr>
        <p:grpSpPr>
          <a:xfrm>
            <a:off x="9040474" y="1838297"/>
            <a:ext cx="1553400" cy="575280"/>
            <a:chOff x="9040474" y="1838297"/>
            <a:chExt cx="1553400" cy="575280"/>
          </a:xfrm>
        </p:grpSpPr>
        <mc:AlternateContent xmlns:mc="http://schemas.openxmlformats.org/markup-compatibility/2006" xmlns:p14="http://schemas.microsoft.com/office/powerpoint/2010/main">
          <mc:Choice Requires="p14">
            <p:contentPart p14:bwMode="auto" r:id="rId37">
              <p14:nvContentPartPr>
                <p14:cNvPr id="138" name="Ink 137">
                  <a:extLst>
                    <a:ext uri="{FF2B5EF4-FFF2-40B4-BE49-F238E27FC236}">
                      <a16:creationId xmlns:a16="http://schemas.microsoft.com/office/drawing/2014/main" id="{D47198B0-E3A8-4BCE-BF44-02345624E50B}"/>
                    </a:ext>
                  </a:extLst>
                </p14:cNvPr>
                <p14:cNvContentPartPr/>
                <p14:nvPr/>
              </p14:nvContentPartPr>
              <p14:xfrm>
                <a:off x="9040474" y="1838297"/>
                <a:ext cx="308520" cy="573480"/>
              </p14:xfrm>
            </p:contentPart>
          </mc:Choice>
          <mc:Fallback xmlns="">
            <p:pic>
              <p:nvPicPr>
                <p:cNvPr id="138" name="Ink 137">
                  <a:extLst>
                    <a:ext uri="{FF2B5EF4-FFF2-40B4-BE49-F238E27FC236}">
                      <a16:creationId xmlns:a16="http://schemas.microsoft.com/office/drawing/2014/main" id="{D47198B0-E3A8-4BCE-BF44-02345624E50B}"/>
                    </a:ext>
                  </a:extLst>
                </p:cNvPr>
                <p:cNvPicPr/>
                <p:nvPr/>
              </p:nvPicPr>
              <p:blipFill>
                <a:blip r:embed="rId38"/>
                <a:stretch>
                  <a:fillRect/>
                </a:stretch>
              </p:blipFill>
              <p:spPr>
                <a:xfrm>
                  <a:off x="9004474" y="1802657"/>
                  <a:ext cx="380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9" name="Ink 138">
                  <a:extLst>
                    <a:ext uri="{FF2B5EF4-FFF2-40B4-BE49-F238E27FC236}">
                      <a16:creationId xmlns:a16="http://schemas.microsoft.com/office/drawing/2014/main" id="{9A1AEC5D-E45D-4845-806B-FFC13CD3A7BA}"/>
                    </a:ext>
                  </a:extLst>
                </p14:cNvPr>
                <p14:cNvContentPartPr/>
                <p14:nvPr/>
              </p14:nvContentPartPr>
              <p14:xfrm>
                <a:off x="9519994" y="2081657"/>
                <a:ext cx="351360" cy="282600"/>
              </p14:xfrm>
            </p:contentPart>
          </mc:Choice>
          <mc:Fallback xmlns="">
            <p:pic>
              <p:nvPicPr>
                <p:cNvPr id="139" name="Ink 138">
                  <a:extLst>
                    <a:ext uri="{FF2B5EF4-FFF2-40B4-BE49-F238E27FC236}">
                      <a16:creationId xmlns:a16="http://schemas.microsoft.com/office/drawing/2014/main" id="{9A1AEC5D-E45D-4845-806B-FFC13CD3A7BA}"/>
                    </a:ext>
                  </a:extLst>
                </p:cNvPr>
                <p:cNvPicPr/>
                <p:nvPr/>
              </p:nvPicPr>
              <p:blipFill>
                <a:blip r:embed="rId40"/>
                <a:stretch>
                  <a:fillRect/>
                </a:stretch>
              </p:blipFill>
              <p:spPr>
                <a:xfrm>
                  <a:off x="9484354" y="2045657"/>
                  <a:ext cx="423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0" name="Ink 139">
                  <a:extLst>
                    <a:ext uri="{FF2B5EF4-FFF2-40B4-BE49-F238E27FC236}">
                      <a16:creationId xmlns:a16="http://schemas.microsoft.com/office/drawing/2014/main" id="{9BA57976-29FD-4DDB-9BCA-D16F876C9AAF}"/>
                    </a:ext>
                  </a:extLst>
                </p14:cNvPr>
                <p14:cNvContentPartPr/>
                <p14:nvPr/>
              </p14:nvContentPartPr>
              <p14:xfrm>
                <a:off x="9981154" y="2047097"/>
                <a:ext cx="257760" cy="318240"/>
              </p14:xfrm>
            </p:contentPart>
          </mc:Choice>
          <mc:Fallback xmlns="">
            <p:pic>
              <p:nvPicPr>
                <p:cNvPr id="140" name="Ink 139">
                  <a:extLst>
                    <a:ext uri="{FF2B5EF4-FFF2-40B4-BE49-F238E27FC236}">
                      <a16:creationId xmlns:a16="http://schemas.microsoft.com/office/drawing/2014/main" id="{9BA57976-29FD-4DDB-9BCA-D16F876C9AAF}"/>
                    </a:ext>
                  </a:extLst>
                </p:cNvPr>
                <p:cNvPicPr/>
                <p:nvPr/>
              </p:nvPicPr>
              <p:blipFill>
                <a:blip r:embed="rId42"/>
                <a:stretch>
                  <a:fillRect/>
                </a:stretch>
              </p:blipFill>
              <p:spPr>
                <a:xfrm>
                  <a:off x="9945514" y="2011097"/>
                  <a:ext cx="3294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1" name="Ink 140">
                  <a:extLst>
                    <a:ext uri="{FF2B5EF4-FFF2-40B4-BE49-F238E27FC236}">
                      <a16:creationId xmlns:a16="http://schemas.microsoft.com/office/drawing/2014/main" id="{BD1938A7-1385-4B77-9673-63D091694023}"/>
                    </a:ext>
                  </a:extLst>
                </p14:cNvPr>
                <p14:cNvContentPartPr/>
                <p14:nvPr/>
              </p14:nvContentPartPr>
              <p14:xfrm>
                <a:off x="10360954" y="2070857"/>
                <a:ext cx="232920" cy="342720"/>
              </p14:xfrm>
            </p:contentPart>
          </mc:Choice>
          <mc:Fallback xmlns="">
            <p:pic>
              <p:nvPicPr>
                <p:cNvPr id="141" name="Ink 140">
                  <a:extLst>
                    <a:ext uri="{FF2B5EF4-FFF2-40B4-BE49-F238E27FC236}">
                      <a16:creationId xmlns:a16="http://schemas.microsoft.com/office/drawing/2014/main" id="{BD1938A7-1385-4B77-9673-63D091694023}"/>
                    </a:ext>
                  </a:extLst>
                </p:cNvPr>
                <p:cNvPicPr/>
                <p:nvPr/>
              </p:nvPicPr>
              <p:blipFill>
                <a:blip r:embed="rId44"/>
                <a:stretch>
                  <a:fillRect/>
                </a:stretch>
              </p:blipFill>
              <p:spPr>
                <a:xfrm>
                  <a:off x="10325314" y="2034857"/>
                  <a:ext cx="304560" cy="414360"/>
                </a:xfrm>
                <a:prstGeom prst="rect">
                  <a:avLst/>
                </a:prstGeom>
              </p:spPr>
            </p:pic>
          </mc:Fallback>
        </mc:AlternateContent>
      </p:grpSp>
      <p:grpSp>
        <p:nvGrpSpPr>
          <p:cNvPr id="145" name="Group 144">
            <a:extLst>
              <a:ext uri="{FF2B5EF4-FFF2-40B4-BE49-F238E27FC236}">
                <a16:creationId xmlns:a16="http://schemas.microsoft.com/office/drawing/2014/main" id="{7FD45348-87EA-49F8-B116-9F0743AA73DB}"/>
              </a:ext>
            </a:extLst>
          </p:cNvPr>
          <p:cNvGrpSpPr/>
          <p:nvPr/>
        </p:nvGrpSpPr>
        <p:grpSpPr>
          <a:xfrm>
            <a:off x="4131874" y="3198017"/>
            <a:ext cx="776160" cy="660960"/>
            <a:chOff x="4131874" y="3198017"/>
            <a:chExt cx="776160" cy="660960"/>
          </a:xfrm>
        </p:grpSpPr>
        <mc:AlternateContent xmlns:mc="http://schemas.openxmlformats.org/markup-compatibility/2006" xmlns:p14="http://schemas.microsoft.com/office/powerpoint/2010/main">
          <mc:Choice Requires="p14">
            <p:contentPart p14:bwMode="auto" r:id="rId45">
              <p14:nvContentPartPr>
                <p14:cNvPr id="143" name="Ink 142">
                  <a:extLst>
                    <a:ext uri="{FF2B5EF4-FFF2-40B4-BE49-F238E27FC236}">
                      <a16:creationId xmlns:a16="http://schemas.microsoft.com/office/drawing/2014/main" id="{73F5BD74-7059-4541-ABD5-03ED4B99554E}"/>
                    </a:ext>
                  </a:extLst>
                </p14:cNvPr>
                <p14:cNvContentPartPr/>
                <p14:nvPr/>
              </p14:nvContentPartPr>
              <p14:xfrm>
                <a:off x="4131874" y="3245537"/>
                <a:ext cx="322920" cy="473760"/>
              </p14:xfrm>
            </p:contentPart>
          </mc:Choice>
          <mc:Fallback xmlns="">
            <p:pic>
              <p:nvPicPr>
                <p:cNvPr id="143" name="Ink 142">
                  <a:extLst>
                    <a:ext uri="{FF2B5EF4-FFF2-40B4-BE49-F238E27FC236}">
                      <a16:creationId xmlns:a16="http://schemas.microsoft.com/office/drawing/2014/main" id="{73F5BD74-7059-4541-ABD5-03ED4B99554E}"/>
                    </a:ext>
                  </a:extLst>
                </p:cNvPr>
                <p:cNvPicPr/>
                <p:nvPr/>
              </p:nvPicPr>
              <p:blipFill>
                <a:blip r:embed="rId46"/>
                <a:stretch>
                  <a:fillRect/>
                </a:stretch>
              </p:blipFill>
              <p:spPr>
                <a:xfrm>
                  <a:off x="4095874" y="3209537"/>
                  <a:ext cx="39456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4" name="Ink 143">
                  <a:extLst>
                    <a:ext uri="{FF2B5EF4-FFF2-40B4-BE49-F238E27FC236}">
                      <a16:creationId xmlns:a16="http://schemas.microsoft.com/office/drawing/2014/main" id="{BB219F3D-49DE-46DD-B3B0-DEA15FFBE396}"/>
                    </a:ext>
                  </a:extLst>
                </p14:cNvPr>
                <p14:cNvContentPartPr/>
                <p14:nvPr/>
              </p14:nvContentPartPr>
              <p14:xfrm>
                <a:off x="4650994" y="3198017"/>
                <a:ext cx="257040" cy="660960"/>
              </p14:xfrm>
            </p:contentPart>
          </mc:Choice>
          <mc:Fallback xmlns="">
            <p:pic>
              <p:nvPicPr>
                <p:cNvPr id="144" name="Ink 143">
                  <a:extLst>
                    <a:ext uri="{FF2B5EF4-FFF2-40B4-BE49-F238E27FC236}">
                      <a16:creationId xmlns:a16="http://schemas.microsoft.com/office/drawing/2014/main" id="{BB219F3D-49DE-46DD-B3B0-DEA15FFBE396}"/>
                    </a:ext>
                  </a:extLst>
                </p:cNvPr>
                <p:cNvPicPr/>
                <p:nvPr/>
              </p:nvPicPr>
              <p:blipFill>
                <a:blip r:embed="rId48"/>
                <a:stretch>
                  <a:fillRect/>
                </a:stretch>
              </p:blipFill>
              <p:spPr>
                <a:xfrm>
                  <a:off x="4615354" y="3162017"/>
                  <a:ext cx="328680" cy="732600"/>
                </a:xfrm>
                <a:prstGeom prst="rect">
                  <a:avLst/>
                </a:prstGeom>
              </p:spPr>
            </p:pic>
          </mc:Fallback>
        </mc:AlternateContent>
      </p:grpSp>
      <p:grpSp>
        <p:nvGrpSpPr>
          <p:cNvPr id="149" name="Group 148">
            <a:extLst>
              <a:ext uri="{FF2B5EF4-FFF2-40B4-BE49-F238E27FC236}">
                <a16:creationId xmlns:a16="http://schemas.microsoft.com/office/drawing/2014/main" id="{EC47AE64-CE04-4B5C-9242-B0943EB1C0E3}"/>
              </a:ext>
            </a:extLst>
          </p:cNvPr>
          <p:cNvGrpSpPr/>
          <p:nvPr/>
        </p:nvGrpSpPr>
        <p:grpSpPr>
          <a:xfrm>
            <a:off x="5707594" y="3007217"/>
            <a:ext cx="628560" cy="571320"/>
            <a:chOff x="5707594" y="3007217"/>
            <a:chExt cx="628560" cy="571320"/>
          </a:xfrm>
        </p:grpSpPr>
        <mc:AlternateContent xmlns:mc="http://schemas.openxmlformats.org/markup-compatibility/2006" xmlns:p14="http://schemas.microsoft.com/office/powerpoint/2010/main">
          <mc:Choice Requires="p14">
            <p:contentPart p14:bwMode="auto" r:id="rId49">
              <p14:nvContentPartPr>
                <p14:cNvPr id="146" name="Ink 145">
                  <a:extLst>
                    <a:ext uri="{FF2B5EF4-FFF2-40B4-BE49-F238E27FC236}">
                      <a16:creationId xmlns:a16="http://schemas.microsoft.com/office/drawing/2014/main" id="{C1AE8856-DE0A-4A80-B743-FD56738E75A4}"/>
                    </a:ext>
                  </a:extLst>
                </p14:cNvPr>
                <p14:cNvContentPartPr/>
                <p14:nvPr/>
              </p14:nvContentPartPr>
              <p14:xfrm>
                <a:off x="5850154" y="3007217"/>
                <a:ext cx="39240" cy="558000"/>
              </p14:xfrm>
            </p:contentPart>
          </mc:Choice>
          <mc:Fallback xmlns="">
            <p:pic>
              <p:nvPicPr>
                <p:cNvPr id="146" name="Ink 145">
                  <a:extLst>
                    <a:ext uri="{FF2B5EF4-FFF2-40B4-BE49-F238E27FC236}">
                      <a16:creationId xmlns:a16="http://schemas.microsoft.com/office/drawing/2014/main" id="{C1AE8856-DE0A-4A80-B743-FD56738E75A4}"/>
                    </a:ext>
                  </a:extLst>
                </p:cNvPr>
                <p:cNvPicPr/>
                <p:nvPr/>
              </p:nvPicPr>
              <p:blipFill>
                <a:blip r:embed="rId50"/>
                <a:stretch>
                  <a:fillRect/>
                </a:stretch>
              </p:blipFill>
              <p:spPr>
                <a:xfrm>
                  <a:off x="5814154" y="2971217"/>
                  <a:ext cx="11088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7" name="Ink 146">
                  <a:extLst>
                    <a:ext uri="{FF2B5EF4-FFF2-40B4-BE49-F238E27FC236}">
                      <a16:creationId xmlns:a16="http://schemas.microsoft.com/office/drawing/2014/main" id="{6F148F68-D86B-4873-8958-F9AD572A8FFC}"/>
                    </a:ext>
                  </a:extLst>
                </p14:cNvPr>
                <p14:cNvContentPartPr/>
                <p14:nvPr/>
              </p14:nvContentPartPr>
              <p14:xfrm>
                <a:off x="5707594" y="3191537"/>
                <a:ext cx="432720" cy="36000"/>
              </p14:xfrm>
            </p:contentPart>
          </mc:Choice>
          <mc:Fallback xmlns="">
            <p:pic>
              <p:nvPicPr>
                <p:cNvPr id="147" name="Ink 146">
                  <a:extLst>
                    <a:ext uri="{FF2B5EF4-FFF2-40B4-BE49-F238E27FC236}">
                      <a16:creationId xmlns:a16="http://schemas.microsoft.com/office/drawing/2014/main" id="{6F148F68-D86B-4873-8958-F9AD572A8FFC}"/>
                    </a:ext>
                  </a:extLst>
                </p:cNvPr>
                <p:cNvPicPr/>
                <p:nvPr/>
              </p:nvPicPr>
              <p:blipFill>
                <a:blip r:embed="rId52"/>
                <a:stretch>
                  <a:fillRect/>
                </a:stretch>
              </p:blipFill>
              <p:spPr>
                <a:xfrm>
                  <a:off x="5671594" y="3155537"/>
                  <a:ext cx="5043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8" name="Ink 147">
                  <a:extLst>
                    <a:ext uri="{FF2B5EF4-FFF2-40B4-BE49-F238E27FC236}">
                      <a16:creationId xmlns:a16="http://schemas.microsoft.com/office/drawing/2014/main" id="{5B2E10F6-E64C-4600-BA06-5BF42056A37A}"/>
                    </a:ext>
                  </a:extLst>
                </p14:cNvPr>
                <p14:cNvContentPartPr/>
                <p14:nvPr/>
              </p14:nvContentPartPr>
              <p14:xfrm>
                <a:off x="6148234" y="3248057"/>
                <a:ext cx="187920" cy="330480"/>
              </p14:xfrm>
            </p:contentPart>
          </mc:Choice>
          <mc:Fallback xmlns="">
            <p:pic>
              <p:nvPicPr>
                <p:cNvPr id="148" name="Ink 147">
                  <a:extLst>
                    <a:ext uri="{FF2B5EF4-FFF2-40B4-BE49-F238E27FC236}">
                      <a16:creationId xmlns:a16="http://schemas.microsoft.com/office/drawing/2014/main" id="{5B2E10F6-E64C-4600-BA06-5BF42056A37A}"/>
                    </a:ext>
                  </a:extLst>
                </p:cNvPr>
                <p:cNvPicPr/>
                <p:nvPr/>
              </p:nvPicPr>
              <p:blipFill>
                <a:blip r:embed="rId54"/>
                <a:stretch>
                  <a:fillRect/>
                </a:stretch>
              </p:blipFill>
              <p:spPr>
                <a:xfrm>
                  <a:off x="6112234" y="3212417"/>
                  <a:ext cx="259560" cy="40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150" name="Ink 149">
                <a:extLst>
                  <a:ext uri="{FF2B5EF4-FFF2-40B4-BE49-F238E27FC236}">
                    <a16:creationId xmlns:a16="http://schemas.microsoft.com/office/drawing/2014/main" id="{136D7B88-95AF-4326-A3E0-24D5E0D502F8}"/>
                  </a:ext>
                </a:extLst>
              </p14:cNvPr>
              <p14:cNvContentPartPr/>
              <p14:nvPr/>
            </p14:nvContentPartPr>
            <p14:xfrm>
              <a:off x="7334794" y="2982377"/>
              <a:ext cx="292320" cy="555840"/>
            </p14:xfrm>
          </p:contentPart>
        </mc:Choice>
        <mc:Fallback xmlns="">
          <p:pic>
            <p:nvPicPr>
              <p:cNvPr id="150" name="Ink 149">
                <a:extLst>
                  <a:ext uri="{FF2B5EF4-FFF2-40B4-BE49-F238E27FC236}">
                    <a16:creationId xmlns:a16="http://schemas.microsoft.com/office/drawing/2014/main" id="{136D7B88-95AF-4326-A3E0-24D5E0D502F8}"/>
                  </a:ext>
                </a:extLst>
              </p:cNvPr>
              <p:cNvPicPr/>
              <p:nvPr/>
            </p:nvPicPr>
            <p:blipFill>
              <a:blip r:embed="rId56"/>
              <a:stretch>
                <a:fillRect/>
              </a:stretch>
            </p:blipFill>
            <p:spPr>
              <a:xfrm>
                <a:off x="7298794" y="2946737"/>
                <a:ext cx="363960" cy="627480"/>
              </a:xfrm>
              <a:prstGeom prst="rect">
                <a:avLst/>
              </a:prstGeom>
            </p:spPr>
          </p:pic>
        </mc:Fallback>
      </mc:AlternateContent>
      <p:grpSp>
        <p:nvGrpSpPr>
          <p:cNvPr id="165" name="Group 164">
            <a:extLst>
              <a:ext uri="{FF2B5EF4-FFF2-40B4-BE49-F238E27FC236}">
                <a16:creationId xmlns:a16="http://schemas.microsoft.com/office/drawing/2014/main" id="{8A553240-6BF8-4CE6-BCAA-8D3310F79CAD}"/>
              </a:ext>
            </a:extLst>
          </p:cNvPr>
          <p:cNvGrpSpPr/>
          <p:nvPr/>
        </p:nvGrpSpPr>
        <p:grpSpPr>
          <a:xfrm>
            <a:off x="4809034" y="4109177"/>
            <a:ext cx="699480" cy="697320"/>
            <a:chOff x="4809034" y="4109177"/>
            <a:chExt cx="699480" cy="697320"/>
          </a:xfrm>
        </p:grpSpPr>
        <mc:AlternateContent xmlns:mc="http://schemas.openxmlformats.org/markup-compatibility/2006" xmlns:p14="http://schemas.microsoft.com/office/powerpoint/2010/main">
          <mc:Choice Requires="p14">
            <p:contentPart p14:bwMode="auto" r:id="rId57">
              <p14:nvContentPartPr>
                <p14:cNvPr id="162" name="Ink 161">
                  <a:extLst>
                    <a:ext uri="{FF2B5EF4-FFF2-40B4-BE49-F238E27FC236}">
                      <a16:creationId xmlns:a16="http://schemas.microsoft.com/office/drawing/2014/main" id="{B89971EA-1095-49E6-A8A3-AE49AD51A72A}"/>
                    </a:ext>
                  </a:extLst>
                </p14:cNvPr>
                <p14:cNvContentPartPr/>
                <p14:nvPr/>
              </p14:nvContentPartPr>
              <p14:xfrm>
                <a:off x="4809034" y="4414097"/>
                <a:ext cx="205560" cy="392400"/>
              </p14:xfrm>
            </p:contentPart>
          </mc:Choice>
          <mc:Fallback xmlns="">
            <p:pic>
              <p:nvPicPr>
                <p:cNvPr id="162" name="Ink 161">
                  <a:extLst>
                    <a:ext uri="{FF2B5EF4-FFF2-40B4-BE49-F238E27FC236}">
                      <a16:creationId xmlns:a16="http://schemas.microsoft.com/office/drawing/2014/main" id="{B89971EA-1095-49E6-A8A3-AE49AD51A72A}"/>
                    </a:ext>
                  </a:extLst>
                </p:cNvPr>
                <p:cNvPicPr/>
                <p:nvPr/>
              </p:nvPicPr>
              <p:blipFill>
                <a:blip r:embed="rId58"/>
                <a:stretch>
                  <a:fillRect/>
                </a:stretch>
              </p:blipFill>
              <p:spPr>
                <a:xfrm>
                  <a:off x="4773034" y="4378457"/>
                  <a:ext cx="2772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3" name="Ink 162">
                  <a:extLst>
                    <a:ext uri="{FF2B5EF4-FFF2-40B4-BE49-F238E27FC236}">
                      <a16:creationId xmlns:a16="http://schemas.microsoft.com/office/drawing/2014/main" id="{7010F2A0-240B-4986-8D63-D89CC7E65DC5}"/>
                    </a:ext>
                  </a:extLst>
                </p14:cNvPr>
                <p14:cNvContentPartPr/>
                <p14:nvPr/>
              </p14:nvContentPartPr>
              <p14:xfrm>
                <a:off x="5284594" y="4109177"/>
                <a:ext cx="192600" cy="678600"/>
              </p14:xfrm>
            </p:contentPart>
          </mc:Choice>
          <mc:Fallback xmlns="">
            <p:pic>
              <p:nvPicPr>
                <p:cNvPr id="163" name="Ink 162">
                  <a:extLst>
                    <a:ext uri="{FF2B5EF4-FFF2-40B4-BE49-F238E27FC236}">
                      <a16:creationId xmlns:a16="http://schemas.microsoft.com/office/drawing/2014/main" id="{7010F2A0-240B-4986-8D63-D89CC7E65DC5}"/>
                    </a:ext>
                  </a:extLst>
                </p:cNvPr>
                <p:cNvPicPr/>
                <p:nvPr/>
              </p:nvPicPr>
              <p:blipFill>
                <a:blip r:embed="rId60"/>
                <a:stretch>
                  <a:fillRect/>
                </a:stretch>
              </p:blipFill>
              <p:spPr>
                <a:xfrm>
                  <a:off x="5248594" y="4073537"/>
                  <a:ext cx="26424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4" name="Ink 163">
                  <a:extLst>
                    <a:ext uri="{FF2B5EF4-FFF2-40B4-BE49-F238E27FC236}">
                      <a16:creationId xmlns:a16="http://schemas.microsoft.com/office/drawing/2014/main" id="{E1E0B82C-8B61-4FBD-9D74-7FB1D3D62896}"/>
                    </a:ext>
                  </a:extLst>
                </p14:cNvPr>
                <p14:cNvContentPartPr/>
                <p14:nvPr/>
              </p14:nvContentPartPr>
              <p14:xfrm>
                <a:off x="5180554" y="4520657"/>
                <a:ext cx="327960" cy="49320"/>
              </p14:xfrm>
            </p:contentPart>
          </mc:Choice>
          <mc:Fallback xmlns="">
            <p:pic>
              <p:nvPicPr>
                <p:cNvPr id="164" name="Ink 163">
                  <a:extLst>
                    <a:ext uri="{FF2B5EF4-FFF2-40B4-BE49-F238E27FC236}">
                      <a16:creationId xmlns:a16="http://schemas.microsoft.com/office/drawing/2014/main" id="{E1E0B82C-8B61-4FBD-9D74-7FB1D3D62896}"/>
                    </a:ext>
                  </a:extLst>
                </p:cNvPr>
                <p:cNvPicPr/>
                <p:nvPr/>
              </p:nvPicPr>
              <p:blipFill>
                <a:blip r:embed="rId62"/>
                <a:stretch>
                  <a:fillRect/>
                </a:stretch>
              </p:blipFill>
              <p:spPr>
                <a:xfrm>
                  <a:off x="5144914" y="4484657"/>
                  <a:ext cx="39960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66" name="Ink 165">
                <a:extLst>
                  <a:ext uri="{FF2B5EF4-FFF2-40B4-BE49-F238E27FC236}">
                    <a16:creationId xmlns:a16="http://schemas.microsoft.com/office/drawing/2014/main" id="{4D3E610F-111B-4C4D-903C-68DE3BCC4C22}"/>
                  </a:ext>
                </a:extLst>
              </p14:cNvPr>
              <p14:cNvContentPartPr/>
              <p14:nvPr/>
            </p14:nvContentPartPr>
            <p14:xfrm>
              <a:off x="6240754" y="4131857"/>
              <a:ext cx="245880" cy="682920"/>
            </p14:xfrm>
          </p:contentPart>
        </mc:Choice>
        <mc:Fallback xmlns="">
          <p:pic>
            <p:nvPicPr>
              <p:cNvPr id="166" name="Ink 165">
                <a:extLst>
                  <a:ext uri="{FF2B5EF4-FFF2-40B4-BE49-F238E27FC236}">
                    <a16:creationId xmlns:a16="http://schemas.microsoft.com/office/drawing/2014/main" id="{4D3E610F-111B-4C4D-903C-68DE3BCC4C22}"/>
                  </a:ext>
                </a:extLst>
              </p:cNvPr>
              <p:cNvPicPr/>
              <p:nvPr/>
            </p:nvPicPr>
            <p:blipFill>
              <a:blip r:embed="rId64"/>
              <a:stretch>
                <a:fillRect/>
              </a:stretch>
            </p:blipFill>
            <p:spPr>
              <a:xfrm>
                <a:off x="6204754" y="4096217"/>
                <a:ext cx="317520" cy="754560"/>
              </a:xfrm>
              <a:prstGeom prst="rect">
                <a:avLst/>
              </a:prstGeom>
            </p:spPr>
          </p:pic>
        </mc:Fallback>
      </mc:AlternateContent>
      <p:grpSp>
        <p:nvGrpSpPr>
          <p:cNvPr id="178" name="Group 177">
            <a:extLst>
              <a:ext uri="{FF2B5EF4-FFF2-40B4-BE49-F238E27FC236}">
                <a16:creationId xmlns:a16="http://schemas.microsoft.com/office/drawing/2014/main" id="{BB9C89CF-4776-428A-8741-67FE7E91F730}"/>
              </a:ext>
            </a:extLst>
          </p:cNvPr>
          <p:cNvGrpSpPr/>
          <p:nvPr/>
        </p:nvGrpSpPr>
        <p:grpSpPr>
          <a:xfrm>
            <a:off x="6708394" y="4225817"/>
            <a:ext cx="1094400" cy="565920"/>
            <a:chOff x="6708394" y="4225817"/>
            <a:chExt cx="1094400" cy="565920"/>
          </a:xfrm>
        </p:grpSpPr>
        <mc:AlternateContent xmlns:mc="http://schemas.openxmlformats.org/markup-compatibility/2006" xmlns:p14="http://schemas.microsoft.com/office/powerpoint/2010/main">
          <mc:Choice Requires="p14">
            <p:contentPart p14:bwMode="auto" r:id="rId65">
              <p14:nvContentPartPr>
                <p14:cNvPr id="174" name="Ink 173">
                  <a:extLst>
                    <a:ext uri="{FF2B5EF4-FFF2-40B4-BE49-F238E27FC236}">
                      <a16:creationId xmlns:a16="http://schemas.microsoft.com/office/drawing/2014/main" id="{FF373AD9-27B7-4AA2-A7F5-8BB512D4C0B7}"/>
                    </a:ext>
                  </a:extLst>
                </p14:cNvPr>
                <p14:cNvContentPartPr/>
                <p14:nvPr/>
              </p14:nvContentPartPr>
              <p14:xfrm>
                <a:off x="6708394" y="4512377"/>
                <a:ext cx="277920" cy="279360"/>
              </p14:xfrm>
            </p:contentPart>
          </mc:Choice>
          <mc:Fallback xmlns="">
            <p:pic>
              <p:nvPicPr>
                <p:cNvPr id="174" name="Ink 173">
                  <a:extLst>
                    <a:ext uri="{FF2B5EF4-FFF2-40B4-BE49-F238E27FC236}">
                      <a16:creationId xmlns:a16="http://schemas.microsoft.com/office/drawing/2014/main" id="{FF373AD9-27B7-4AA2-A7F5-8BB512D4C0B7}"/>
                    </a:ext>
                  </a:extLst>
                </p:cNvPr>
                <p:cNvPicPr/>
                <p:nvPr/>
              </p:nvPicPr>
              <p:blipFill>
                <a:blip r:embed="rId66"/>
                <a:stretch>
                  <a:fillRect/>
                </a:stretch>
              </p:blipFill>
              <p:spPr>
                <a:xfrm>
                  <a:off x="6672394" y="4476377"/>
                  <a:ext cx="3495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75" name="Ink 174">
                  <a:extLst>
                    <a:ext uri="{FF2B5EF4-FFF2-40B4-BE49-F238E27FC236}">
                      <a16:creationId xmlns:a16="http://schemas.microsoft.com/office/drawing/2014/main" id="{AC121BAC-3ABC-4BF4-A45D-4105F480D72A}"/>
                    </a:ext>
                  </a:extLst>
                </p14:cNvPr>
                <p14:cNvContentPartPr/>
                <p14:nvPr/>
              </p14:nvContentPartPr>
              <p14:xfrm>
                <a:off x="7116634" y="4225817"/>
                <a:ext cx="102240" cy="509760"/>
              </p14:xfrm>
            </p:contentPart>
          </mc:Choice>
          <mc:Fallback xmlns="">
            <p:pic>
              <p:nvPicPr>
                <p:cNvPr id="175" name="Ink 174">
                  <a:extLst>
                    <a:ext uri="{FF2B5EF4-FFF2-40B4-BE49-F238E27FC236}">
                      <a16:creationId xmlns:a16="http://schemas.microsoft.com/office/drawing/2014/main" id="{AC121BAC-3ABC-4BF4-A45D-4105F480D72A}"/>
                    </a:ext>
                  </a:extLst>
                </p:cNvPr>
                <p:cNvPicPr/>
                <p:nvPr/>
              </p:nvPicPr>
              <p:blipFill>
                <a:blip r:embed="rId68"/>
                <a:stretch>
                  <a:fillRect/>
                </a:stretch>
              </p:blipFill>
              <p:spPr>
                <a:xfrm>
                  <a:off x="7080634" y="4190177"/>
                  <a:ext cx="17388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76" name="Ink 175">
                  <a:extLst>
                    <a:ext uri="{FF2B5EF4-FFF2-40B4-BE49-F238E27FC236}">
                      <a16:creationId xmlns:a16="http://schemas.microsoft.com/office/drawing/2014/main" id="{4918391E-6123-4A6E-8BE5-4A3EFE0404F7}"/>
                    </a:ext>
                  </a:extLst>
                </p14:cNvPr>
                <p14:cNvContentPartPr/>
                <p14:nvPr/>
              </p14:nvContentPartPr>
              <p14:xfrm>
                <a:off x="7003234" y="4391777"/>
                <a:ext cx="400680" cy="23760"/>
              </p14:xfrm>
            </p:contentPart>
          </mc:Choice>
          <mc:Fallback xmlns="">
            <p:pic>
              <p:nvPicPr>
                <p:cNvPr id="176" name="Ink 175">
                  <a:extLst>
                    <a:ext uri="{FF2B5EF4-FFF2-40B4-BE49-F238E27FC236}">
                      <a16:creationId xmlns:a16="http://schemas.microsoft.com/office/drawing/2014/main" id="{4918391E-6123-4A6E-8BE5-4A3EFE0404F7}"/>
                    </a:ext>
                  </a:extLst>
                </p:cNvPr>
                <p:cNvPicPr/>
                <p:nvPr/>
              </p:nvPicPr>
              <p:blipFill>
                <a:blip r:embed="rId70"/>
                <a:stretch>
                  <a:fillRect/>
                </a:stretch>
              </p:blipFill>
              <p:spPr>
                <a:xfrm>
                  <a:off x="6967234" y="4355777"/>
                  <a:ext cx="472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7" name="Ink 176">
                  <a:extLst>
                    <a:ext uri="{FF2B5EF4-FFF2-40B4-BE49-F238E27FC236}">
                      <a16:creationId xmlns:a16="http://schemas.microsoft.com/office/drawing/2014/main" id="{4C4365AE-1F27-4CD5-B8F6-E31B78CBA1A6}"/>
                    </a:ext>
                  </a:extLst>
                </p14:cNvPr>
                <p14:cNvContentPartPr/>
                <p14:nvPr/>
              </p14:nvContentPartPr>
              <p14:xfrm>
                <a:off x="7453234" y="4457297"/>
                <a:ext cx="349560" cy="219600"/>
              </p14:xfrm>
            </p:contentPart>
          </mc:Choice>
          <mc:Fallback xmlns="">
            <p:pic>
              <p:nvPicPr>
                <p:cNvPr id="177" name="Ink 176">
                  <a:extLst>
                    <a:ext uri="{FF2B5EF4-FFF2-40B4-BE49-F238E27FC236}">
                      <a16:creationId xmlns:a16="http://schemas.microsoft.com/office/drawing/2014/main" id="{4C4365AE-1F27-4CD5-B8F6-E31B78CBA1A6}"/>
                    </a:ext>
                  </a:extLst>
                </p:cNvPr>
                <p:cNvPicPr/>
                <p:nvPr/>
              </p:nvPicPr>
              <p:blipFill>
                <a:blip r:embed="rId72"/>
                <a:stretch>
                  <a:fillRect/>
                </a:stretch>
              </p:blipFill>
              <p:spPr>
                <a:xfrm>
                  <a:off x="7417594" y="4421297"/>
                  <a:ext cx="421200" cy="291240"/>
                </a:xfrm>
                <a:prstGeom prst="rect">
                  <a:avLst/>
                </a:prstGeom>
              </p:spPr>
            </p:pic>
          </mc:Fallback>
        </mc:AlternateContent>
      </p:grpSp>
      <p:grpSp>
        <p:nvGrpSpPr>
          <p:cNvPr id="188" name="Group 187">
            <a:extLst>
              <a:ext uri="{FF2B5EF4-FFF2-40B4-BE49-F238E27FC236}">
                <a16:creationId xmlns:a16="http://schemas.microsoft.com/office/drawing/2014/main" id="{D02C711C-8F09-4C05-AD7A-C013CAFC1C44}"/>
              </a:ext>
            </a:extLst>
          </p:cNvPr>
          <p:cNvGrpSpPr/>
          <p:nvPr/>
        </p:nvGrpSpPr>
        <p:grpSpPr>
          <a:xfrm>
            <a:off x="8416954" y="4195937"/>
            <a:ext cx="1402560" cy="448200"/>
            <a:chOff x="8416954" y="4195937"/>
            <a:chExt cx="1402560" cy="448200"/>
          </a:xfrm>
        </p:grpSpPr>
        <mc:AlternateContent xmlns:mc="http://schemas.openxmlformats.org/markup-compatibility/2006" xmlns:p14="http://schemas.microsoft.com/office/powerpoint/2010/main">
          <mc:Choice Requires="p14">
            <p:contentPart p14:bwMode="auto" r:id="rId73">
              <p14:nvContentPartPr>
                <p14:cNvPr id="179" name="Ink 178">
                  <a:extLst>
                    <a:ext uri="{FF2B5EF4-FFF2-40B4-BE49-F238E27FC236}">
                      <a16:creationId xmlns:a16="http://schemas.microsoft.com/office/drawing/2014/main" id="{234549F9-D279-4DF4-B27B-F8E49C72BCDF}"/>
                    </a:ext>
                  </a:extLst>
                </p14:cNvPr>
                <p14:cNvContentPartPr/>
                <p14:nvPr/>
              </p14:nvContentPartPr>
              <p14:xfrm>
                <a:off x="8416954" y="4195937"/>
                <a:ext cx="296280" cy="446760"/>
              </p14:xfrm>
            </p:contentPart>
          </mc:Choice>
          <mc:Fallback xmlns="">
            <p:pic>
              <p:nvPicPr>
                <p:cNvPr id="179" name="Ink 178">
                  <a:extLst>
                    <a:ext uri="{FF2B5EF4-FFF2-40B4-BE49-F238E27FC236}">
                      <a16:creationId xmlns:a16="http://schemas.microsoft.com/office/drawing/2014/main" id="{234549F9-D279-4DF4-B27B-F8E49C72BCDF}"/>
                    </a:ext>
                  </a:extLst>
                </p:cNvPr>
                <p:cNvPicPr/>
                <p:nvPr/>
              </p:nvPicPr>
              <p:blipFill>
                <a:blip r:embed="rId74"/>
                <a:stretch>
                  <a:fillRect/>
                </a:stretch>
              </p:blipFill>
              <p:spPr>
                <a:xfrm>
                  <a:off x="8381314" y="4160297"/>
                  <a:ext cx="36792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0" name="Ink 179">
                  <a:extLst>
                    <a:ext uri="{FF2B5EF4-FFF2-40B4-BE49-F238E27FC236}">
                      <a16:creationId xmlns:a16="http://schemas.microsoft.com/office/drawing/2014/main" id="{5F29B32B-3EF9-4D4B-AE5A-EBD7BE33F773}"/>
                    </a:ext>
                  </a:extLst>
                </p14:cNvPr>
                <p14:cNvContentPartPr/>
                <p14:nvPr/>
              </p14:nvContentPartPr>
              <p14:xfrm>
                <a:off x="8850754" y="4402937"/>
                <a:ext cx="171720" cy="241200"/>
              </p14:xfrm>
            </p:contentPart>
          </mc:Choice>
          <mc:Fallback xmlns="">
            <p:pic>
              <p:nvPicPr>
                <p:cNvPr id="180" name="Ink 179">
                  <a:extLst>
                    <a:ext uri="{FF2B5EF4-FFF2-40B4-BE49-F238E27FC236}">
                      <a16:creationId xmlns:a16="http://schemas.microsoft.com/office/drawing/2014/main" id="{5F29B32B-3EF9-4D4B-AE5A-EBD7BE33F773}"/>
                    </a:ext>
                  </a:extLst>
                </p:cNvPr>
                <p:cNvPicPr/>
                <p:nvPr/>
              </p:nvPicPr>
              <p:blipFill>
                <a:blip r:embed="rId76"/>
                <a:stretch>
                  <a:fillRect/>
                </a:stretch>
              </p:blipFill>
              <p:spPr>
                <a:xfrm>
                  <a:off x="8814754" y="4367297"/>
                  <a:ext cx="243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81" name="Ink 180">
                  <a:extLst>
                    <a:ext uri="{FF2B5EF4-FFF2-40B4-BE49-F238E27FC236}">
                      <a16:creationId xmlns:a16="http://schemas.microsoft.com/office/drawing/2014/main" id="{85AD4C1B-AF8D-4073-9091-D027AE1C6421}"/>
                    </a:ext>
                  </a:extLst>
                </p14:cNvPr>
                <p14:cNvContentPartPr/>
                <p14:nvPr/>
              </p14:nvContentPartPr>
              <p14:xfrm>
                <a:off x="9264754" y="4285937"/>
                <a:ext cx="176040" cy="355320"/>
              </p14:xfrm>
            </p:contentPart>
          </mc:Choice>
          <mc:Fallback xmlns="">
            <p:pic>
              <p:nvPicPr>
                <p:cNvPr id="181" name="Ink 180">
                  <a:extLst>
                    <a:ext uri="{FF2B5EF4-FFF2-40B4-BE49-F238E27FC236}">
                      <a16:creationId xmlns:a16="http://schemas.microsoft.com/office/drawing/2014/main" id="{85AD4C1B-AF8D-4073-9091-D027AE1C6421}"/>
                    </a:ext>
                  </a:extLst>
                </p:cNvPr>
                <p:cNvPicPr/>
                <p:nvPr/>
              </p:nvPicPr>
              <p:blipFill>
                <a:blip r:embed="rId78"/>
                <a:stretch>
                  <a:fillRect/>
                </a:stretch>
              </p:blipFill>
              <p:spPr>
                <a:xfrm>
                  <a:off x="9229114" y="4249937"/>
                  <a:ext cx="24768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82" name="Ink 181">
                  <a:extLst>
                    <a:ext uri="{FF2B5EF4-FFF2-40B4-BE49-F238E27FC236}">
                      <a16:creationId xmlns:a16="http://schemas.microsoft.com/office/drawing/2014/main" id="{44842315-1B8C-4457-AA82-87CA178CAECC}"/>
                    </a:ext>
                  </a:extLst>
                </p14:cNvPr>
                <p14:cNvContentPartPr/>
                <p14:nvPr/>
              </p14:nvContentPartPr>
              <p14:xfrm>
                <a:off x="9625114" y="4248497"/>
                <a:ext cx="194400" cy="362880"/>
              </p14:xfrm>
            </p:contentPart>
          </mc:Choice>
          <mc:Fallback xmlns="">
            <p:pic>
              <p:nvPicPr>
                <p:cNvPr id="182" name="Ink 181">
                  <a:extLst>
                    <a:ext uri="{FF2B5EF4-FFF2-40B4-BE49-F238E27FC236}">
                      <a16:creationId xmlns:a16="http://schemas.microsoft.com/office/drawing/2014/main" id="{44842315-1B8C-4457-AA82-87CA178CAECC}"/>
                    </a:ext>
                  </a:extLst>
                </p:cNvPr>
                <p:cNvPicPr/>
                <p:nvPr/>
              </p:nvPicPr>
              <p:blipFill>
                <a:blip r:embed="rId80"/>
                <a:stretch>
                  <a:fillRect/>
                </a:stretch>
              </p:blipFill>
              <p:spPr>
                <a:xfrm>
                  <a:off x="9589114" y="4212857"/>
                  <a:ext cx="266040" cy="434520"/>
                </a:xfrm>
                <a:prstGeom prst="rect">
                  <a:avLst/>
                </a:prstGeom>
              </p:spPr>
            </p:pic>
          </mc:Fallback>
        </mc:AlternateContent>
      </p:grpSp>
      <p:grpSp>
        <p:nvGrpSpPr>
          <p:cNvPr id="191" name="Group 190">
            <a:extLst>
              <a:ext uri="{FF2B5EF4-FFF2-40B4-BE49-F238E27FC236}">
                <a16:creationId xmlns:a16="http://schemas.microsoft.com/office/drawing/2014/main" id="{15329C8F-2C47-4DFC-A32E-81F5C2F96C11}"/>
              </a:ext>
            </a:extLst>
          </p:cNvPr>
          <p:cNvGrpSpPr/>
          <p:nvPr/>
        </p:nvGrpSpPr>
        <p:grpSpPr>
          <a:xfrm>
            <a:off x="10162954" y="3896417"/>
            <a:ext cx="849600" cy="626400"/>
            <a:chOff x="10162954" y="3896417"/>
            <a:chExt cx="849600" cy="626400"/>
          </a:xfrm>
        </p:grpSpPr>
        <mc:AlternateContent xmlns:mc="http://schemas.openxmlformats.org/markup-compatibility/2006" xmlns:p14="http://schemas.microsoft.com/office/powerpoint/2010/main">
          <mc:Choice Requires="p14">
            <p:contentPart p14:bwMode="auto" r:id="rId81">
              <p14:nvContentPartPr>
                <p14:cNvPr id="183" name="Ink 182">
                  <a:extLst>
                    <a:ext uri="{FF2B5EF4-FFF2-40B4-BE49-F238E27FC236}">
                      <a16:creationId xmlns:a16="http://schemas.microsoft.com/office/drawing/2014/main" id="{FC1EF553-4D08-4044-9B83-255F28702489}"/>
                    </a:ext>
                  </a:extLst>
                </p14:cNvPr>
                <p14:cNvContentPartPr/>
                <p14:nvPr/>
              </p14:nvContentPartPr>
              <p14:xfrm>
                <a:off x="10162954" y="3997217"/>
                <a:ext cx="157320" cy="319320"/>
              </p14:xfrm>
            </p:contentPart>
          </mc:Choice>
          <mc:Fallback xmlns="">
            <p:pic>
              <p:nvPicPr>
                <p:cNvPr id="183" name="Ink 182">
                  <a:extLst>
                    <a:ext uri="{FF2B5EF4-FFF2-40B4-BE49-F238E27FC236}">
                      <a16:creationId xmlns:a16="http://schemas.microsoft.com/office/drawing/2014/main" id="{FC1EF553-4D08-4044-9B83-255F28702489}"/>
                    </a:ext>
                  </a:extLst>
                </p:cNvPr>
                <p:cNvPicPr/>
                <p:nvPr/>
              </p:nvPicPr>
              <p:blipFill>
                <a:blip r:embed="rId82"/>
                <a:stretch>
                  <a:fillRect/>
                </a:stretch>
              </p:blipFill>
              <p:spPr>
                <a:xfrm>
                  <a:off x="10127314" y="3961217"/>
                  <a:ext cx="22896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4" name="Ink 183">
                  <a:extLst>
                    <a:ext uri="{FF2B5EF4-FFF2-40B4-BE49-F238E27FC236}">
                      <a16:creationId xmlns:a16="http://schemas.microsoft.com/office/drawing/2014/main" id="{5700EBB0-3A1C-4EBA-8066-71802072D3C9}"/>
                    </a:ext>
                  </a:extLst>
                </p14:cNvPr>
                <p14:cNvContentPartPr/>
                <p14:nvPr/>
              </p14:nvContentPartPr>
              <p14:xfrm>
                <a:off x="10243954" y="4489337"/>
                <a:ext cx="6120" cy="33480"/>
              </p14:xfrm>
            </p:contentPart>
          </mc:Choice>
          <mc:Fallback xmlns="">
            <p:pic>
              <p:nvPicPr>
                <p:cNvPr id="184" name="Ink 183">
                  <a:extLst>
                    <a:ext uri="{FF2B5EF4-FFF2-40B4-BE49-F238E27FC236}">
                      <a16:creationId xmlns:a16="http://schemas.microsoft.com/office/drawing/2014/main" id="{5700EBB0-3A1C-4EBA-8066-71802072D3C9}"/>
                    </a:ext>
                  </a:extLst>
                </p:cNvPr>
                <p:cNvPicPr/>
                <p:nvPr/>
              </p:nvPicPr>
              <p:blipFill>
                <a:blip r:embed="rId84"/>
                <a:stretch>
                  <a:fillRect/>
                </a:stretch>
              </p:blipFill>
              <p:spPr>
                <a:xfrm>
                  <a:off x="10207954" y="4453337"/>
                  <a:ext cx="77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85" name="Ink 184">
                  <a:extLst>
                    <a:ext uri="{FF2B5EF4-FFF2-40B4-BE49-F238E27FC236}">
                      <a16:creationId xmlns:a16="http://schemas.microsoft.com/office/drawing/2014/main" id="{9F78FA9A-2036-4435-8EF0-2E4A478B2B6E}"/>
                    </a:ext>
                  </a:extLst>
                </p14:cNvPr>
                <p14:cNvContentPartPr/>
                <p14:nvPr/>
              </p14:nvContentPartPr>
              <p14:xfrm>
                <a:off x="10534114" y="3948617"/>
                <a:ext cx="145440" cy="379080"/>
              </p14:xfrm>
            </p:contentPart>
          </mc:Choice>
          <mc:Fallback xmlns="">
            <p:pic>
              <p:nvPicPr>
                <p:cNvPr id="185" name="Ink 184">
                  <a:extLst>
                    <a:ext uri="{FF2B5EF4-FFF2-40B4-BE49-F238E27FC236}">
                      <a16:creationId xmlns:a16="http://schemas.microsoft.com/office/drawing/2014/main" id="{9F78FA9A-2036-4435-8EF0-2E4A478B2B6E}"/>
                    </a:ext>
                  </a:extLst>
                </p:cNvPr>
                <p:cNvPicPr/>
                <p:nvPr/>
              </p:nvPicPr>
              <p:blipFill>
                <a:blip r:embed="rId86"/>
                <a:stretch>
                  <a:fillRect/>
                </a:stretch>
              </p:blipFill>
              <p:spPr>
                <a:xfrm>
                  <a:off x="10498474" y="3912977"/>
                  <a:ext cx="21708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6" name="Ink 185">
                  <a:extLst>
                    <a:ext uri="{FF2B5EF4-FFF2-40B4-BE49-F238E27FC236}">
                      <a16:creationId xmlns:a16="http://schemas.microsoft.com/office/drawing/2014/main" id="{FA3B0103-E608-463A-9472-C8A4D2E7F3F4}"/>
                    </a:ext>
                  </a:extLst>
                </p14:cNvPr>
                <p14:cNvContentPartPr/>
                <p14:nvPr/>
              </p14:nvContentPartPr>
              <p14:xfrm>
                <a:off x="10575154" y="4454777"/>
                <a:ext cx="15120" cy="49320"/>
              </p14:xfrm>
            </p:contentPart>
          </mc:Choice>
          <mc:Fallback xmlns="">
            <p:pic>
              <p:nvPicPr>
                <p:cNvPr id="186" name="Ink 185">
                  <a:extLst>
                    <a:ext uri="{FF2B5EF4-FFF2-40B4-BE49-F238E27FC236}">
                      <a16:creationId xmlns:a16="http://schemas.microsoft.com/office/drawing/2014/main" id="{FA3B0103-E608-463A-9472-C8A4D2E7F3F4}"/>
                    </a:ext>
                  </a:extLst>
                </p:cNvPr>
                <p:cNvPicPr/>
                <p:nvPr/>
              </p:nvPicPr>
              <p:blipFill>
                <a:blip r:embed="rId88"/>
                <a:stretch>
                  <a:fillRect/>
                </a:stretch>
              </p:blipFill>
              <p:spPr>
                <a:xfrm>
                  <a:off x="10539154" y="4418777"/>
                  <a:ext cx="86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9" name="Ink 188">
                  <a:extLst>
                    <a:ext uri="{FF2B5EF4-FFF2-40B4-BE49-F238E27FC236}">
                      <a16:creationId xmlns:a16="http://schemas.microsoft.com/office/drawing/2014/main" id="{8B4BB40F-A1BB-445C-986B-CF6B553F8430}"/>
                    </a:ext>
                  </a:extLst>
                </p14:cNvPr>
                <p14:cNvContentPartPr/>
                <p14:nvPr/>
              </p14:nvContentPartPr>
              <p14:xfrm>
                <a:off x="10855954" y="3896417"/>
                <a:ext cx="156600" cy="397440"/>
              </p14:xfrm>
            </p:contentPart>
          </mc:Choice>
          <mc:Fallback xmlns="">
            <p:pic>
              <p:nvPicPr>
                <p:cNvPr id="189" name="Ink 188">
                  <a:extLst>
                    <a:ext uri="{FF2B5EF4-FFF2-40B4-BE49-F238E27FC236}">
                      <a16:creationId xmlns:a16="http://schemas.microsoft.com/office/drawing/2014/main" id="{8B4BB40F-A1BB-445C-986B-CF6B553F8430}"/>
                    </a:ext>
                  </a:extLst>
                </p:cNvPr>
                <p:cNvPicPr/>
                <p:nvPr/>
              </p:nvPicPr>
              <p:blipFill>
                <a:blip r:embed="rId90"/>
                <a:stretch>
                  <a:fillRect/>
                </a:stretch>
              </p:blipFill>
              <p:spPr>
                <a:xfrm>
                  <a:off x="10820314" y="3860417"/>
                  <a:ext cx="22824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0" name="Ink 189">
                  <a:extLst>
                    <a:ext uri="{FF2B5EF4-FFF2-40B4-BE49-F238E27FC236}">
                      <a16:creationId xmlns:a16="http://schemas.microsoft.com/office/drawing/2014/main" id="{0E7B4AF1-9FAD-49E7-A326-11109C2BAD6C}"/>
                    </a:ext>
                  </a:extLst>
                </p14:cNvPr>
                <p14:cNvContentPartPr/>
                <p14:nvPr/>
              </p14:nvContentPartPr>
              <p14:xfrm>
                <a:off x="10901674" y="4473497"/>
                <a:ext cx="12240" cy="28800"/>
              </p14:xfrm>
            </p:contentPart>
          </mc:Choice>
          <mc:Fallback xmlns="">
            <p:pic>
              <p:nvPicPr>
                <p:cNvPr id="190" name="Ink 189">
                  <a:extLst>
                    <a:ext uri="{FF2B5EF4-FFF2-40B4-BE49-F238E27FC236}">
                      <a16:creationId xmlns:a16="http://schemas.microsoft.com/office/drawing/2014/main" id="{0E7B4AF1-9FAD-49E7-A326-11109C2BAD6C}"/>
                    </a:ext>
                  </a:extLst>
                </p:cNvPr>
                <p:cNvPicPr/>
                <p:nvPr/>
              </p:nvPicPr>
              <p:blipFill>
                <a:blip r:embed="rId92"/>
                <a:stretch>
                  <a:fillRect/>
                </a:stretch>
              </p:blipFill>
              <p:spPr>
                <a:xfrm>
                  <a:off x="10866034" y="4437857"/>
                  <a:ext cx="83880" cy="100440"/>
                </a:xfrm>
                <a:prstGeom prst="rect">
                  <a:avLst/>
                </a:prstGeom>
              </p:spPr>
            </p:pic>
          </mc:Fallback>
        </mc:AlternateContent>
      </p:grpSp>
      <p:grpSp>
        <p:nvGrpSpPr>
          <p:cNvPr id="195" name="Group 194">
            <a:extLst>
              <a:ext uri="{FF2B5EF4-FFF2-40B4-BE49-F238E27FC236}">
                <a16:creationId xmlns:a16="http://schemas.microsoft.com/office/drawing/2014/main" id="{CA956DB2-0D48-4899-B115-50E5183DDCB1}"/>
              </a:ext>
            </a:extLst>
          </p:cNvPr>
          <p:cNvGrpSpPr/>
          <p:nvPr/>
        </p:nvGrpSpPr>
        <p:grpSpPr>
          <a:xfrm>
            <a:off x="8206714" y="2886977"/>
            <a:ext cx="2563920" cy="732960"/>
            <a:chOff x="8206714" y="2886977"/>
            <a:chExt cx="2563920" cy="732960"/>
          </a:xfrm>
        </p:grpSpPr>
        <mc:AlternateContent xmlns:mc="http://schemas.openxmlformats.org/markup-compatibility/2006" xmlns:p14="http://schemas.microsoft.com/office/powerpoint/2010/main">
          <mc:Choice Requires="p14">
            <p:contentPart p14:bwMode="auto" r:id="rId93">
              <p14:nvContentPartPr>
                <p14:cNvPr id="151" name="Ink 150">
                  <a:extLst>
                    <a:ext uri="{FF2B5EF4-FFF2-40B4-BE49-F238E27FC236}">
                      <a16:creationId xmlns:a16="http://schemas.microsoft.com/office/drawing/2014/main" id="{E14CB350-3E12-492A-957F-4F6BB20FF25F}"/>
                    </a:ext>
                  </a:extLst>
                </p14:cNvPr>
                <p14:cNvContentPartPr/>
                <p14:nvPr/>
              </p14:nvContentPartPr>
              <p14:xfrm>
                <a:off x="8206714" y="3272177"/>
                <a:ext cx="390240" cy="318600"/>
              </p14:xfrm>
            </p:contentPart>
          </mc:Choice>
          <mc:Fallback xmlns="">
            <p:pic>
              <p:nvPicPr>
                <p:cNvPr id="151" name="Ink 150">
                  <a:extLst>
                    <a:ext uri="{FF2B5EF4-FFF2-40B4-BE49-F238E27FC236}">
                      <a16:creationId xmlns:a16="http://schemas.microsoft.com/office/drawing/2014/main" id="{E14CB350-3E12-492A-957F-4F6BB20FF25F}"/>
                    </a:ext>
                  </a:extLst>
                </p:cNvPr>
                <p:cNvPicPr/>
                <p:nvPr/>
              </p:nvPicPr>
              <p:blipFill>
                <a:blip r:embed="rId94"/>
                <a:stretch>
                  <a:fillRect/>
                </a:stretch>
              </p:blipFill>
              <p:spPr>
                <a:xfrm>
                  <a:off x="8170714" y="3236537"/>
                  <a:ext cx="46188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2" name="Ink 151">
                  <a:extLst>
                    <a:ext uri="{FF2B5EF4-FFF2-40B4-BE49-F238E27FC236}">
                      <a16:creationId xmlns:a16="http://schemas.microsoft.com/office/drawing/2014/main" id="{199B6FAC-FFEC-47CC-A0D4-83BA3C071BA2}"/>
                    </a:ext>
                  </a:extLst>
                </p14:cNvPr>
                <p14:cNvContentPartPr/>
                <p14:nvPr/>
              </p14:nvContentPartPr>
              <p14:xfrm>
                <a:off x="8730154" y="3042497"/>
                <a:ext cx="2520" cy="49320"/>
              </p14:xfrm>
            </p:contentPart>
          </mc:Choice>
          <mc:Fallback xmlns="">
            <p:pic>
              <p:nvPicPr>
                <p:cNvPr id="152" name="Ink 151">
                  <a:extLst>
                    <a:ext uri="{FF2B5EF4-FFF2-40B4-BE49-F238E27FC236}">
                      <a16:creationId xmlns:a16="http://schemas.microsoft.com/office/drawing/2014/main" id="{199B6FAC-FFEC-47CC-A0D4-83BA3C071BA2}"/>
                    </a:ext>
                  </a:extLst>
                </p:cNvPr>
                <p:cNvPicPr/>
                <p:nvPr/>
              </p:nvPicPr>
              <p:blipFill>
                <a:blip r:embed="rId96"/>
                <a:stretch>
                  <a:fillRect/>
                </a:stretch>
              </p:blipFill>
              <p:spPr>
                <a:xfrm>
                  <a:off x="8694154" y="3006497"/>
                  <a:ext cx="74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3" name="Ink 152">
                  <a:extLst>
                    <a:ext uri="{FF2B5EF4-FFF2-40B4-BE49-F238E27FC236}">
                      <a16:creationId xmlns:a16="http://schemas.microsoft.com/office/drawing/2014/main" id="{C52D61F1-8B21-46FD-A5D3-768D76D9FE24}"/>
                    </a:ext>
                  </a:extLst>
                </p14:cNvPr>
                <p14:cNvContentPartPr/>
                <p14:nvPr/>
              </p14:nvContentPartPr>
              <p14:xfrm>
                <a:off x="8770834" y="3457937"/>
                <a:ext cx="12960" cy="137880"/>
              </p14:xfrm>
            </p:contentPart>
          </mc:Choice>
          <mc:Fallback xmlns="">
            <p:pic>
              <p:nvPicPr>
                <p:cNvPr id="153" name="Ink 152">
                  <a:extLst>
                    <a:ext uri="{FF2B5EF4-FFF2-40B4-BE49-F238E27FC236}">
                      <a16:creationId xmlns:a16="http://schemas.microsoft.com/office/drawing/2014/main" id="{C52D61F1-8B21-46FD-A5D3-768D76D9FE24}"/>
                    </a:ext>
                  </a:extLst>
                </p:cNvPr>
                <p:cNvPicPr/>
                <p:nvPr/>
              </p:nvPicPr>
              <p:blipFill>
                <a:blip r:embed="rId98"/>
                <a:stretch>
                  <a:fillRect/>
                </a:stretch>
              </p:blipFill>
              <p:spPr>
                <a:xfrm>
                  <a:off x="8734834" y="3422297"/>
                  <a:ext cx="84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5" name="Ink 154">
                  <a:extLst>
                    <a:ext uri="{FF2B5EF4-FFF2-40B4-BE49-F238E27FC236}">
                      <a16:creationId xmlns:a16="http://schemas.microsoft.com/office/drawing/2014/main" id="{2F5A0C68-2E00-42FC-9D03-88F56ED13959}"/>
                    </a:ext>
                  </a:extLst>
                </p14:cNvPr>
                <p14:cNvContentPartPr/>
                <p14:nvPr/>
              </p14:nvContentPartPr>
              <p14:xfrm>
                <a:off x="8952994" y="3279737"/>
                <a:ext cx="198000" cy="261360"/>
              </p14:xfrm>
            </p:contentPart>
          </mc:Choice>
          <mc:Fallback xmlns="">
            <p:pic>
              <p:nvPicPr>
                <p:cNvPr id="155" name="Ink 154">
                  <a:extLst>
                    <a:ext uri="{FF2B5EF4-FFF2-40B4-BE49-F238E27FC236}">
                      <a16:creationId xmlns:a16="http://schemas.microsoft.com/office/drawing/2014/main" id="{2F5A0C68-2E00-42FC-9D03-88F56ED13959}"/>
                    </a:ext>
                  </a:extLst>
                </p:cNvPr>
                <p:cNvPicPr/>
                <p:nvPr/>
              </p:nvPicPr>
              <p:blipFill>
                <a:blip r:embed="rId100"/>
                <a:stretch>
                  <a:fillRect/>
                </a:stretch>
              </p:blipFill>
              <p:spPr>
                <a:xfrm>
                  <a:off x="8916994" y="3244097"/>
                  <a:ext cx="2696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6" name="Ink 155">
                  <a:extLst>
                    <a:ext uri="{FF2B5EF4-FFF2-40B4-BE49-F238E27FC236}">
                      <a16:creationId xmlns:a16="http://schemas.microsoft.com/office/drawing/2014/main" id="{1C717525-2D5F-4041-895F-6EC8FA6BBB07}"/>
                    </a:ext>
                  </a:extLst>
                </p14:cNvPr>
                <p14:cNvContentPartPr/>
                <p14:nvPr/>
              </p14:nvContentPartPr>
              <p14:xfrm>
                <a:off x="9393634" y="3195857"/>
                <a:ext cx="217800" cy="340560"/>
              </p14:xfrm>
            </p:contentPart>
          </mc:Choice>
          <mc:Fallback xmlns="">
            <p:pic>
              <p:nvPicPr>
                <p:cNvPr id="156" name="Ink 155">
                  <a:extLst>
                    <a:ext uri="{FF2B5EF4-FFF2-40B4-BE49-F238E27FC236}">
                      <a16:creationId xmlns:a16="http://schemas.microsoft.com/office/drawing/2014/main" id="{1C717525-2D5F-4041-895F-6EC8FA6BBB07}"/>
                    </a:ext>
                  </a:extLst>
                </p:cNvPr>
                <p:cNvPicPr/>
                <p:nvPr/>
              </p:nvPicPr>
              <p:blipFill>
                <a:blip r:embed="rId102"/>
                <a:stretch>
                  <a:fillRect/>
                </a:stretch>
              </p:blipFill>
              <p:spPr>
                <a:xfrm>
                  <a:off x="9357634" y="3160217"/>
                  <a:ext cx="2894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7" name="Ink 156">
                  <a:extLst>
                    <a:ext uri="{FF2B5EF4-FFF2-40B4-BE49-F238E27FC236}">
                      <a16:creationId xmlns:a16="http://schemas.microsoft.com/office/drawing/2014/main" id="{66B2392B-3D93-4926-864D-8DB82C8DF1FC}"/>
                    </a:ext>
                  </a:extLst>
                </p14:cNvPr>
                <p14:cNvContentPartPr/>
                <p14:nvPr/>
              </p14:nvContentPartPr>
              <p14:xfrm>
                <a:off x="9836074" y="2886977"/>
                <a:ext cx="29520" cy="615600"/>
              </p14:xfrm>
            </p:contentPart>
          </mc:Choice>
          <mc:Fallback xmlns="">
            <p:pic>
              <p:nvPicPr>
                <p:cNvPr id="157" name="Ink 156">
                  <a:extLst>
                    <a:ext uri="{FF2B5EF4-FFF2-40B4-BE49-F238E27FC236}">
                      <a16:creationId xmlns:a16="http://schemas.microsoft.com/office/drawing/2014/main" id="{66B2392B-3D93-4926-864D-8DB82C8DF1FC}"/>
                    </a:ext>
                  </a:extLst>
                </p:cNvPr>
                <p:cNvPicPr/>
                <p:nvPr/>
              </p:nvPicPr>
              <p:blipFill>
                <a:blip r:embed="rId104"/>
                <a:stretch>
                  <a:fillRect/>
                </a:stretch>
              </p:blipFill>
              <p:spPr>
                <a:xfrm>
                  <a:off x="9800074" y="2850977"/>
                  <a:ext cx="10116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8" name="Ink 157">
                  <a:extLst>
                    <a:ext uri="{FF2B5EF4-FFF2-40B4-BE49-F238E27FC236}">
                      <a16:creationId xmlns:a16="http://schemas.microsoft.com/office/drawing/2014/main" id="{8B08D52D-5EFE-4662-91C2-6B96BEAA64C5}"/>
                    </a:ext>
                  </a:extLst>
                </p14:cNvPr>
                <p14:cNvContentPartPr/>
                <p14:nvPr/>
              </p14:nvContentPartPr>
              <p14:xfrm>
                <a:off x="9703594" y="3144737"/>
                <a:ext cx="396000" cy="30960"/>
              </p14:xfrm>
            </p:contentPart>
          </mc:Choice>
          <mc:Fallback xmlns="">
            <p:pic>
              <p:nvPicPr>
                <p:cNvPr id="158" name="Ink 157">
                  <a:extLst>
                    <a:ext uri="{FF2B5EF4-FFF2-40B4-BE49-F238E27FC236}">
                      <a16:creationId xmlns:a16="http://schemas.microsoft.com/office/drawing/2014/main" id="{8B08D52D-5EFE-4662-91C2-6B96BEAA64C5}"/>
                    </a:ext>
                  </a:extLst>
                </p:cNvPr>
                <p:cNvPicPr/>
                <p:nvPr/>
              </p:nvPicPr>
              <p:blipFill>
                <a:blip r:embed="rId106"/>
                <a:stretch>
                  <a:fillRect/>
                </a:stretch>
              </p:blipFill>
              <p:spPr>
                <a:xfrm>
                  <a:off x="9667954" y="3108737"/>
                  <a:ext cx="467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9" name="Ink 158">
                  <a:extLst>
                    <a:ext uri="{FF2B5EF4-FFF2-40B4-BE49-F238E27FC236}">
                      <a16:creationId xmlns:a16="http://schemas.microsoft.com/office/drawing/2014/main" id="{13562433-C117-4B6E-B686-D55D3A714774}"/>
                    </a:ext>
                  </a:extLst>
                </p14:cNvPr>
                <p14:cNvContentPartPr/>
                <p14:nvPr/>
              </p14:nvContentPartPr>
              <p14:xfrm>
                <a:off x="10086274" y="3178577"/>
                <a:ext cx="255600" cy="274320"/>
              </p14:xfrm>
            </p:contentPart>
          </mc:Choice>
          <mc:Fallback xmlns="">
            <p:pic>
              <p:nvPicPr>
                <p:cNvPr id="159" name="Ink 158">
                  <a:extLst>
                    <a:ext uri="{FF2B5EF4-FFF2-40B4-BE49-F238E27FC236}">
                      <a16:creationId xmlns:a16="http://schemas.microsoft.com/office/drawing/2014/main" id="{13562433-C117-4B6E-B686-D55D3A714774}"/>
                    </a:ext>
                  </a:extLst>
                </p:cNvPr>
                <p:cNvPicPr/>
                <p:nvPr/>
              </p:nvPicPr>
              <p:blipFill>
                <a:blip r:embed="rId108"/>
                <a:stretch>
                  <a:fillRect/>
                </a:stretch>
              </p:blipFill>
              <p:spPr>
                <a:xfrm>
                  <a:off x="10050274" y="3142577"/>
                  <a:ext cx="32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0" name="Ink 159">
                  <a:extLst>
                    <a:ext uri="{FF2B5EF4-FFF2-40B4-BE49-F238E27FC236}">
                      <a16:creationId xmlns:a16="http://schemas.microsoft.com/office/drawing/2014/main" id="{63472C1A-0F50-4F36-897A-3DE4596DF83F}"/>
                    </a:ext>
                  </a:extLst>
                </p14:cNvPr>
                <p14:cNvContentPartPr/>
                <p14:nvPr/>
              </p14:nvContentPartPr>
              <p14:xfrm>
                <a:off x="10478314" y="3114857"/>
                <a:ext cx="292320" cy="346320"/>
              </p14:xfrm>
            </p:contentPart>
          </mc:Choice>
          <mc:Fallback xmlns="">
            <p:pic>
              <p:nvPicPr>
                <p:cNvPr id="160" name="Ink 159">
                  <a:extLst>
                    <a:ext uri="{FF2B5EF4-FFF2-40B4-BE49-F238E27FC236}">
                      <a16:creationId xmlns:a16="http://schemas.microsoft.com/office/drawing/2014/main" id="{63472C1A-0F50-4F36-897A-3DE4596DF83F}"/>
                    </a:ext>
                  </a:extLst>
                </p:cNvPr>
                <p:cNvPicPr/>
                <p:nvPr/>
              </p:nvPicPr>
              <p:blipFill>
                <a:blip r:embed="rId110"/>
                <a:stretch>
                  <a:fillRect/>
                </a:stretch>
              </p:blipFill>
              <p:spPr>
                <a:xfrm>
                  <a:off x="10442674" y="3079217"/>
                  <a:ext cx="36396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4" name="Ink 193">
                  <a:extLst>
                    <a:ext uri="{FF2B5EF4-FFF2-40B4-BE49-F238E27FC236}">
                      <a16:creationId xmlns:a16="http://schemas.microsoft.com/office/drawing/2014/main" id="{C437250E-9DD8-4F6C-AC95-6E5338E6B1FC}"/>
                    </a:ext>
                  </a:extLst>
                </p14:cNvPr>
                <p14:cNvContentPartPr/>
                <p14:nvPr/>
              </p14:nvContentPartPr>
              <p14:xfrm>
                <a:off x="8749594" y="3289097"/>
                <a:ext cx="30600" cy="330840"/>
              </p14:xfrm>
            </p:contentPart>
          </mc:Choice>
          <mc:Fallback xmlns="">
            <p:pic>
              <p:nvPicPr>
                <p:cNvPr id="194" name="Ink 193">
                  <a:extLst>
                    <a:ext uri="{FF2B5EF4-FFF2-40B4-BE49-F238E27FC236}">
                      <a16:creationId xmlns:a16="http://schemas.microsoft.com/office/drawing/2014/main" id="{C437250E-9DD8-4F6C-AC95-6E5338E6B1FC}"/>
                    </a:ext>
                  </a:extLst>
                </p:cNvPr>
                <p:cNvPicPr/>
                <p:nvPr/>
              </p:nvPicPr>
              <p:blipFill>
                <a:blip r:embed="rId112"/>
                <a:stretch>
                  <a:fillRect/>
                </a:stretch>
              </p:blipFill>
              <p:spPr>
                <a:xfrm>
                  <a:off x="8713594" y="3253457"/>
                  <a:ext cx="102240" cy="402480"/>
                </a:xfrm>
                <a:prstGeom prst="rect">
                  <a:avLst/>
                </a:prstGeom>
              </p:spPr>
            </p:pic>
          </mc:Fallback>
        </mc:AlternateContent>
      </p:grpSp>
    </p:spTree>
    <p:extLst>
      <p:ext uri="{BB962C8B-B14F-4D97-AF65-F5344CB8AC3E}">
        <p14:creationId xmlns:p14="http://schemas.microsoft.com/office/powerpoint/2010/main" val="3535893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4" name="Group 3">
            <a:extLst>
              <a:ext uri="{FF2B5EF4-FFF2-40B4-BE49-F238E27FC236}">
                <a16:creationId xmlns:a16="http://schemas.microsoft.com/office/drawing/2014/main" id="{3CB11DA6-3F90-4F8F-BC74-3CACBC1F1E9D}"/>
              </a:ext>
            </a:extLst>
          </p:cNvPr>
          <p:cNvGrpSpPr/>
          <p:nvPr/>
        </p:nvGrpSpPr>
        <p:grpSpPr>
          <a:xfrm>
            <a:off x="1635274" y="3182897"/>
            <a:ext cx="761760" cy="2306160"/>
            <a:chOff x="1635274" y="3182897"/>
            <a:chExt cx="761760" cy="23061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22BD833-BE02-4C5A-BB08-3B7B82F24154}"/>
                    </a:ext>
                  </a:extLst>
                </p14:cNvPr>
                <p14:cNvContentPartPr/>
                <p14:nvPr/>
              </p14:nvContentPartPr>
              <p14:xfrm>
                <a:off x="1635274" y="3182897"/>
                <a:ext cx="761760" cy="808560"/>
              </p14:xfrm>
            </p:contentPart>
          </mc:Choice>
          <mc:Fallback xmlns="">
            <p:pic>
              <p:nvPicPr>
                <p:cNvPr id="5" name="Ink 4">
                  <a:extLst>
                    <a:ext uri="{FF2B5EF4-FFF2-40B4-BE49-F238E27FC236}">
                      <a16:creationId xmlns:a16="http://schemas.microsoft.com/office/drawing/2014/main" id="{222BD833-BE02-4C5A-BB08-3B7B82F24154}"/>
                    </a:ext>
                  </a:extLst>
                </p:cNvPr>
                <p:cNvPicPr/>
                <p:nvPr/>
              </p:nvPicPr>
              <p:blipFill>
                <a:blip r:embed="rId4"/>
                <a:stretch>
                  <a:fillRect/>
                </a:stretch>
              </p:blipFill>
              <p:spPr>
                <a:xfrm>
                  <a:off x="1599274" y="3147257"/>
                  <a:ext cx="83340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F837DD2-4BEF-4FA5-B6D1-601AD2A1D185}"/>
                    </a:ext>
                  </a:extLst>
                </p14:cNvPr>
                <p14:cNvContentPartPr/>
                <p14:nvPr/>
              </p14:nvContentPartPr>
              <p14:xfrm>
                <a:off x="1947394" y="4016657"/>
                <a:ext cx="51480" cy="919080"/>
              </p14:xfrm>
            </p:contentPart>
          </mc:Choice>
          <mc:Fallback xmlns="">
            <p:pic>
              <p:nvPicPr>
                <p:cNvPr id="6" name="Ink 5">
                  <a:extLst>
                    <a:ext uri="{FF2B5EF4-FFF2-40B4-BE49-F238E27FC236}">
                      <a16:creationId xmlns:a16="http://schemas.microsoft.com/office/drawing/2014/main" id="{AF837DD2-4BEF-4FA5-B6D1-601AD2A1D185}"/>
                    </a:ext>
                  </a:extLst>
                </p:cNvPr>
                <p:cNvPicPr/>
                <p:nvPr/>
              </p:nvPicPr>
              <p:blipFill>
                <a:blip r:embed="rId6"/>
                <a:stretch>
                  <a:fillRect/>
                </a:stretch>
              </p:blipFill>
              <p:spPr>
                <a:xfrm>
                  <a:off x="1911394" y="3980657"/>
                  <a:ext cx="123120" cy="99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B98ACEC-8EC9-433E-BCD7-9E51DF2BC86A}"/>
                    </a:ext>
                  </a:extLst>
                </p14:cNvPr>
                <p14:cNvContentPartPr/>
                <p14:nvPr/>
              </p14:nvContentPartPr>
              <p14:xfrm>
                <a:off x="1769194" y="4937537"/>
                <a:ext cx="182520" cy="500040"/>
              </p14:xfrm>
            </p:contentPart>
          </mc:Choice>
          <mc:Fallback xmlns="">
            <p:pic>
              <p:nvPicPr>
                <p:cNvPr id="7" name="Ink 6">
                  <a:extLst>
                    <a:ext uri="{FF2B5EF4-FFF2-40B4-BE49-F238E27FC236}">
                      <a16:creationId xmlns:a16="http://schemas.microsoft.com/office/drawing/2014/main" id="{1B98ACEC-8EC9-433E-BCD7-9E51DF2BC86A}"/>
                    </a:ext>
                  </a:extLst>
                </p:cNvPr>
                <p:cNvPicPr/>
                <p:nvPr/>
              </p:nvPicPr>
              <p:blipFill>
                <a:blip r:embed="rId8"/>
                <a:stretch>
                  <a:fillRect/>
                </a:stretch>
              </p:blipFill>
              <p:spPr>
                <a:xfrm>
                  <a:off x="1733194" y="4901537"/>
                  <a:ext cx="25416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1E75F51-0217-4864-BC5D-1985A7C5465F}"/>
                    </a:ext>
                  </a:extLst>
                </p14:cNvPr>
                <p14:cNvContentPartPr/>
                <p14:nvPr/>
              </p14:nvContentPartPr>
              <p14:xfrm>
                <a:off x="1974034" y="4933217"/>
                <a:ext cx="340200" cy="555840"/>
              </p14:xfrm>
            </p:contentPart>
          </mc:Choice>
          <mc:Fallback xmlns="">
            <p:pic>
              <p:nvPicPr>
                <p:cNvPr id="8" name="Ink 7">
                  <a:extLst>
                    <a:ext uri="{FF2B5EF4-FFF2-40B4-BE49-F238E27FC236}">
                      <a16:creationId xmlns:a16="http://schemas.microsoft.com/office/drawing/2014/main" id="{11E75F51-0217-4864-BC5D-1985A7C5465F}"/>
                    </a:ext>
                  </a:extLst>
                </p:cNvPr>
                <p:cNvPicPr/>
                <p:nvPr/>
              </p:nvPicPr>
              <p:blipFill>
                <a:blip r:embed="rId10"/>
                <a:stretch>
                  <a:fillRect/>
                </a:stretch>
              </p:blipFill>
              <p:spPr>
                <a:xfrm>
                  <a:off x="1938034" y="4897577"/>
                  <a:ext cx="411840" cy="627480"/>
                </a:xfrm>
                <a:prstGeom prst="rect">
                  <a:avLst/>
                </a:prstGeom>
              </p:spPr>
            </p:pic>
          </mc:Fallback>
        </mc:AlternateContent>
      </p:grpSp>
      <p:grpSp>
        <p:nvGrpSpPr>
          <p:cNvPr id="16" name="Group 15">
            <a:extLst>
              <a:ext uri="{FF2B5EF4-FFF2-40B4-BE49-F238E27FC236}">
                <a16:creationId xmlns:a16="http://schemas.microsoft.com/office/drawing/2014/main" id="{2C2A2090-571A-41A4-9EC4-B40B864B75F1}"/>
              </a:ext>
            </a:extLst>
          </p:cNvPr>
          <p:cNvGrpSpPr/>
          <p:nvPr/>
        </p:nvGrpSpPr>
        <p:grpSpPr>
          <a:xfrm>
            <a:off x="4015234" y="1795097"/>
            <a:ext cx="844920" cy="585720"/>
            <a:chOff x="4015234" y="1795097"/>
            <a:chExt cx="844920" cy="585720"/>
          </a:xfrm>
        </p:grpSpPr>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38109838-CF66-4565-B439-E23D55A046F5}"/>
                    </a:ext>
                  </a:extLst>
                </p14:cNvPr>
                <p14:cNvContentPartPr/>
                <p14:nvPr/>
              </p14:nvContentPartPr>
              <p14:xfrm>
                <a:off x="4213234" y="1815257"/>
                <a:ext cx="23760" cy="459000"/>
              </p14:xfrm>
            </p:contentPart>
          </mc:Choice>
          <mc:Fallback xmlns="">
            <p:pic>
              <p:nvPicPr>
                <p:cNvPr id="2" name="Ink 1">
                  <a:extLst>
                    <a:ext uri="{FF2B5EF4-FFF2-40B4-BE49-F238E27FC236}">
                      <a16:creationId xmlns:a16="http://schemas.microsoft.com/office/drawing/2014/main" id="{38109838-CF66-4565-B439-E23D55A046F5}"/>
                    </a:ext>
                  </a:extLst>
                </p:cNvPr>
                <p:cNvPicPr/>
                <p:nvPr/>
              </p:nvPicPr>
              <p:blipFill>
                <a:blip r:embed="rId15"/>
                <a:stretch>
                  <a:fillRect/>
                </a:stretch>
              </p:blipFill>
              <p:spPr>
                <a:xfrm>
                  <a:off x="4177234" y="1779257"/>
                  <a:ext cx="954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FA41464-AAB1-44EF-AD26-D48AD0D23FBA}"/>
                    </a:ext>
                  </a:extLst>
                </p14:cNvPr>
                <p14:cNvContentPartPr/>
                <p14:nvPr/>
              </p14:nvContentPartPr>
              <p14:xfrm>
                <a:off x="4015234" y="1795097"/>
                <a:ext cx="416880" cy="68040"/>
              </p14:xfrm>
            </p:contentPart>
          </mc:Choice>
          <mc:Fallback xmlns="">
            <p:pic>
              <p:nvPicPr>
                <p:cNvPr id="11" name="Ink 10">
                  <a:extLst>
                    <a:ext uri="{FF2B5EF4-FFF2-40B4-BE49-F238E27FC236}">
                      <a16:creationId xmlns:a16="http://schemas.microsoft.com/office/drawing/2014/main" id="{AFA41464-AAB1-44EF-AD26-D48AD0D23FBA}"/>
                    </a:ext>
                  </a:extLst>
                </p:cNvPr>
                <p:cNvPicPr/>
                <p:nvPr/>
              </p:nvPicPr>
              <p:blipFill>
                <a:blip r:embed="rId17"/>
                <a:stretch>
                  <a:fillRect/>
                </a:stretch>
              </p:blipFill>
              <p:spPr>
                <a:xfrm>
                  <a:off x="3979234" y="1759457"/>
                  <a:ext cx="488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6C5C017-F880-4BFF-B06F-D5B5809C930E}"/>
                    </a:ext>
                  </a:extLst>
                </p14:cNvPr>
                <p14:cNvContentPartPr/>
                <p14:nvPr/>
              </p14:nvContentPartPr>
              <p14:xfrm>
                <a:off x="4046914" y="2247257"/>
                <a:ext cx="432000" cy="71280"/>
              </p14:xfrm>
            </p:contentPart>
          </mc:Choice>
          <mc:Fallback xmlns="">
            <p:pic>
              <p:nvPicPr>
                <p:cNvPr id="12" name="Ink 11">
                  <a:extLst>
                    <a:ext uri="{FF2B5EF4-FFF2-40B4-BE49-F238E27FC236}">
                      <a16:creationId xmlns:a16="http://schemas.microsoft.com/office/drawing/2014/main" id="{46C5C017-F880-4BFF-B06F-D5B5809C930E}"/>
                    </a:ext>
                  </a:extLst>
                </p:cNvPr>
                <p:cNvPicPr/>
                <p:nvPr/>
              </p:nvPicPr>
              <p:blipFill>
                <a:blip r:embed="rId19"/>
                <a:stretch>
                  <a:fillRect/>
                </a:stretch>
              </p:blipFill>
              <p:spPr>
                <a:xfrm>
                  <a:off x="4010914" y="2211257"/>
                  <a:ext cx="5036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DB8F3CB-60B1-4C0A-8594-47466D094C43}"/>
                    </a:ext>
                  </a:extLst>
                </p14:cNvPr>
                <p14:cNvContentPartPr/>
                <p14:nvPr/>
              </p14:nvContentPartPr>
              <p14:xfrm>
                <a:off x="4676194" y="1800137"/>
                <a:ext cx="140760" cy="580680"/>
              </p14:xfrm>
            </p:contentPart>
          </mc:Choice>
          <mc:Fallback xmlns="">
            <p:pic>
              <p:nvPicPr>
                <p:cNvPr id="14" name="Ink 13">
                  <a:extLst>
                    <a:ext uri="{FF2B5EF4-FFF2-40B4-BE49-F238E27FC236}">
                      <a16:creationId xmlns:a16="http://schemas.microsoft.com/office/drawing/2014/main" id="{ADB8F3CB-60B1-4C0A-8594-47466D094C43}"/>
                    </a:ext>
                  </a:extLst>
                </p:cNvPr>
                <p:cNvPicPr/>
                <p:nvPr/>
              </p:nvPicPr>
              <p:blipFill>
                <a:blip r:embed="rId21"/>
                <a:stretch>
                  <a:fillRect/>
                </a:stretch>
              </p:blipFill>
              <p:spPr>
                <a:xfrm>
                  <a:off x="4640194" y="1764497"/>
                  <a:ext cx="21240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2C9EBC1-89E1-4AD2-A0CB-C858296E8CE7}"/>
                    </a:ext>
                  </a:extLst>
                </p14:cNvPr>
                <p14:cNvContentPartPr/>
                <p14:nvPr/>
              </p14:nvContentPartPr>
              <p14:xfrm>
                <a:off x="4523194" y="2111897"/>
                <a:ext cx="336960" cy="25200"/>
              </p14:xfrm>
            </p:contentPart>
          </mc:Choice>
          <mc:Fallback xmlns="">
            <p:pic>
              <p:nvPicPr>
                <p:cNvPr id="15" name="Ink 14">
                  <a:extLst>
                    <a:ext uri="{FF2B5EF4-FFF2-40B4-BE49-F238E27FC236}">
                      <a16:creationId xmlns:a16="http://schemas.microsoft.com/office/drawing/2014/main" id="{52C9EBC1-89E1-4AD2-A0CB-C858296E8CE7}"/>
                    </a:ext>
                  </a:extLst>
                </p:cNvPr>
                <p:cNvPicPr/>
                <p:nvPr/>
              </p:nvPicPr>
              <p:blipFill>
                <a:blip r:embed="rId23"/>
                <a:stretch>
                  <a:fillRect/>
                </a:stretch>
              </p:blipFill>
              <p:spPr>
                <a:xfrm>
                  <a:off x="4487554" y="2075897"/>
                  <a:ext cx="408600" cy="96840"/>
                </a:xfrm>
                <a:prstGeom prst="rect">
                  <a:avLst/>
                </a:prstGeom>
              </p:spPr>
            </p:pic>
          </mc:Fallback>
        </mc:AlternateContent>
      </p:grpSp>
      <p:grpSp>
        <p:nvGrpSpPr>
          <p:cNvPr id="27" name="Group 26">
            <a:extLst>
              <a:ext uri="{FF2B5EF4-FFF2-40B4-BE49-F238E27FC236}">
                <a16:creationId xmlns:a16="http://schemas.microsoft.com/office/drawing/2014/main" id="{F1241FB6-1325-4F2B-8142-52ABEA3A7EA2}"/>
              </a:ext>
            </a:extLst>
          </p:cNvPr>
          <p:cNvGrpSpPr/>
          <p:nvPr/>
        </p:nvGrpSpPr>
        <p:grpSpPr>
          <a:xfrm>
            <a:off x="5676634" y="1772417"/>
            <a:ext cx="1457640" cy="665640"/>
            <a:chOff x="5676634" y="1772417"/>
            <a:chExt cx="1457640" cy="66564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1C3EA8E-033D-47A8-A866-D5324E47A2E3}"/>
                    </a:ext>
                  </a:extLst>
                </p14:cNvPr>
                <p14:cNvContentPartPr/>
                <p14:nvPr/>
              </p14:nvContentPartPr>
              <p14:xfrm>
                <a:off x="5733874" y="1782857"/>
                <a:ext cx="47160" cy="655200"/>
              </p14:xfrm>
            </p:contentPart>
          </mc:Choice>
          <mc:Fallback xmlns="">
            <p:pic>
              <p:nvPicPr>
                <p:cNvPr id="17" name="Ink 16">
                  <a:extLst>
                    <a:ext uri="{FF2B5EF4-FFF2-40B4-BE49-F238E27FC236}">
                      <a16:creationId xmlns:a16="http://schemas.microsoft.com/office/drawing/2014/main" id="{E1C3EA8E-033D-47A8-A866-D5324E47A2E3}"/>
                    </a:ext>
                  </a:extLst>
                </p:cNvPr>
                <p:cNvPicPr/>
                <p:nvPr/>
              </p:nvPicPr>
              <p:blipFill>
                <a:blip r:embed="rId25"/>
                <a:stretch>
                  <a:fillRect/>
                </a:stretch>
              </p:blipFill>
              <p:spPr>
                <a:xfrm>
                  <a:off x="5698234" y="1746857"/>
                  <a:ext cx="11880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E9835E1C-2C59-44D9-88D4-A06E09CBB2E5}"/>
                    </a:ext>
                  </a:extLst>
                </p14:cNvPr>
                <p14:cNvContentPartPr/>
                <p14:nvPr/>
              </p14:nvContentPartPr>
              <p14:xfrm>
                <a:off x="5676634" y="2056817"/>
                <a:ext cx="295200" cy="9000"/>
              </p14:xfrm>
            </p:contentPart>
          </mc:Choice>
          <mc:Fallback xmlns="">
            <p:pic>
              <p:nvPicPr>
                <p:cNvPr id="18" name="Ink 17">
                  <a:extLst>
                    <a:ext uri="{FF2B5EF4-FFF2-40B4-BE49-F238E27FC236}">
                      <a16:creationId xmlns:a16="http://schemas.microsoft.com/office/drawing/2014/main" id="{E9835E1C-2C59-44D9-88D4-A06E09CBB2E5}"/>
                    </a:ext>
                  </a:extLst>
                </p:cNvPr>
                <p:cNvPicPr/>
                <p:nvPr/>
              </p:nvPicPr>
              <p:blipFill>
                <a:blip r:embed="rId27"/>
                <a:stretch>
                  <a:fillRect/>
                </a:stretch>
              </p:blipFill>
              <p:spPr>
                <a:xfrm>
                  <a:off x="5640634" y="2021177"/>
                  <a:ext cx="3668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C679D54D-86EB-451F-9ED4-D55E4DB743BE}"/>
                    </a:ext>
                  </a:extLst>
                </p14:cNvPr>
                <p14:cNvContentPartPr/>
                <p14:nvPr/>
              </p14:nvContentPartPr>
              <p14:xfrm>
                <a:off x="5990194" y="1772417"/>
                <a:ext cx="185040" cy="601560"/>
              </p14:xfrm>
            </p:contentPart>
          </mc:Choice>
          <mc:Fallback xmlns="">
            <p:pic>
              <p:nvPicPr>
                <p:cNvPr id="19" name="Ink 18">
                  <a:extLst>
                    <a:ext uri="{FF2B5EF4-FFF2-40B4-BE49-F238E27FC236}">
                      <a16:creationId xmlns:a16="http://schemas.microsoft.com/office/drawing/2014/main" id="{C679D54D-86EB-451F-9ED4-D55E4DB743BE}"/>
                    </a:ext>
                  </a:extLst>
                </p:cNvPr>
                <p:cNvPicPr/>
                <p:nvPr/>
              </p:nvPicPr>
              <p:blipFill>
                <a:blip r:embed="rId29"/>
                <a:stretch>
                  <a:fillRect/>
                </a:stretch>
              </p:blipFill>
              <p:spPr>
                <a:xfrm>
                  <a:off x="5954194" y="1736417"/>
                  <a:ext cx="25668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CA665728-518A-4D8A-8182-A7FA88D25196}"/>
                    </a:ext>
                  </a:extLst>
                </p14:cNvPr>
                <p14:cNvContentPartPr/>
                <p14:nvPr/>
              </p14:nvContentPartPr>
              <p14:xfrm>
                <a:off x="6337954" y="2133497"/>
                <a:ext cx="194400" cy="278280"/>
              </p14:xfrm>
            </p:contentPart>
          </mc:Choice>
          <mc:Fallback xmlns="">
            <p:pic>
              <p:nvPicPr>
                <p:cNvPr id="20" name="Ink 19">
                  <a:extLst>
                    <a:ext uri="{FF2B5EF4-FFF2-40B4-BE49-F238E27FC236}">
                      <a16:creationId xmlns:a16="http://schemas.microsoft.com/office/drawing/2014/main" id="{CA665728-518A-4D8A-8182-A7FA88D25196}"/>
                    </a:ext>
                  </a:extLst>
                </p:cNvPr>
                <p:cNvPicPr/>
                <p:nvPr/>
              </p:nvPicPr>
              <p:blipFill>
                <a:blip r:embed="rId31"/>
                <a:stretch>
                  <a:fillRect/>
                </a:stretch>
              </p:blipFill>
              <p:spPr>
                <a:xfrm>
                  <a:off x="6301954" y="2097857"/>
                  <a:ext cx="266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8D04B4D4-8634-426F-8253-C61D887069D2}"/>
                    </a:ext>
                  </a:extLst>
                </p14:cNvPr>
                <p14:cNvContentPartPr/>
                <p14:nvPr/>
              </p14:nvContentPartPr>
              <p14:xfrm>
                <a:off x="6620914" y="2133497"/>
                <a:ext cx="181800" cy="252000"/>
              </p14:xfrm>
            </p:contentPart>
          </mc:Choice>
          <mc:Fallback xmlns="">
            <p:pic>
              <p:nvPicPr>
                <p:cNvPr id="21" name="Ink 20">
                  <a:extLst>
                    <a:ext uri="{FF2B5EF4-FFF2-40B4-BE49-F238E27FC236}">
                      <a16:creationId xmlns:a16="http://schemas.microsoft.com/office/drawing/2014/main" id="{8D04B4D4-8634-426F-8253-C61D887069D2}"/>
                    </a:ext>
                  </a:extLst>
                </p:cNvPr>
                <p:cNvPicPr/>
                <p:nvPr/>
              </p:nvPicPr>
              <p:blipFill>
                <a:blip r:embed="rId33"/>
                <a:stretch>
                  <a:fillRect/>
                </a:stretch>
              </p:blipFill>
              <p:spPr>
                <a:xfrm>
                  <a:off x="6585274" y="2097857"/>
                  <a:ext cx="2534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A8F9AB4-EA48-4138-9764-BCD85BD27A5A}"/>
                    </a:ext>
                  </a:extLst>
                </p14:cNvPr>
                <p14:cNvContentPartPr/>
                <p14:nvPr/>
              </p14:nvContentPartPr>
              <p14:xfrm>
                <a:off x="6913594" y="2125937"/>
                <a:ext cx="220680" cy="300240"/>
              </p14:xfrm>
            </p:contentPart>
          </mc:Choice>
          <mc:Fallback xmlns="">
            <p:pic>
              <p:nvPicPr>
                <p:cNvPr id="22" name="Ink 21">
                  <a:extLst>
                    <a:ext uri="{FF2B5EF4-FFF2-40B4-BE49-F238E27FC236}">
                      <a16:creationId xmlns:a16="http://schemas.microsoft.com/office/drawing/2014/main" id="{7A8F9AB4-EA48-4138-9764-BCD85BD27A5A}"/>
                    </a:ext>
                  </a:extLst>
                </p:cNvPr>
                <p:cNvPicPr/>
                <p:nvPr/>
              </p:nvPicPr>
              <p:blipFill>
                <a:blip r:embed="rId35"/>
                <a:stretch>
                  <a:fillRect/>
                </a:stretch>
              </p:blipFill>
              <p:spPr>
                <a:xfrm>
                  <a:off x="6877594" y="2090297"/>
                  <a:ext cx="292320" cy="371880"/>
                </a:xfrm>
                <a:prstGeom prst="rect">
                  <a:avLst/>
                </a:prstGeom>
              </p:spPr>
            </p:pic>
          </mc:Fallback>
        </mc:AlternateContent>
      </p:grpSp>
      <p:grpSp>
        <p:nvGrpSpPr>
          <p:cNvPr id="26" name="Group 25">
            <a:extLst>
              <a:ext uri="{FF2B5EF4-FFF2-40B4-BE49-F238E27FC236}">
                <a16:creationId xmlns:a16="http://schemas.microsoft.com/office/drawing/2014/main" id="{FB1DF8A5-FCB3-43D5-AE6D-D0E3F0FFB3DE}"/>
              </a:ext>
            </a:extLst>
          </p:cNvPr>
          <p:cNvGrpSpPr/>
          <p:nvPr/>
        </p:nvGrpSpPr>
        <p:grpSpPr>
          <a:xfrm>
            <a:off x="7739794" y="1914617"/>
            <a:ext cx="457920" cy="533160"/>
            <a:chOff x="7739794" y="1914617"/>
            <a:chExt cx="457920" cy="53316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D593934-625D-4A91-A01F-D6F4B54B0B9D}"/>
                    </a:ext>
                  </a:extLst>
                </p14:cNvPr>
                <p14:cNvContentPartPr/>
                <p14:nvPr/>
              </p14:nvContentPartPr>
              <p14:xfrm>
                <a:off x="7739794" y="1914617"/>
                <a:ext cx="21960" cy="102960"/>
              </p14:xfrm>
            </p:contentPart>
          </mc:Choice>
          <mc:Fallback xmlns="">
            <p:pic>
              <p:nvPicPr>
                <p:cNvPr id="23" name="Ink 22">
                  <a:extLst>
                    <a:ext uri="{FF2B5EF4-FFF2-40B4-BE49-F238E27FC236}">
                      <a16:creationId xmlns:a16="http://schemas.microsoft.com/office/drawing/2014/main" id="{AD593934-625D-4A91-A01F-D6F4B54B0B9D}"/>
                    </a:ext>
                  </a:extLst>
                </p:cNvPr>
                <p:cNvPicPr/>
                <p:nvPr/>
              </p:nvPicPr>
              <p:blipFill>
                <a:blip r:embed="rId37"/>
                <a:stretch>
                  <a:fillRect/>
                </a:stretch>
              </p:blipFill>
              <p:spPr>
                <a:xfrm>
                  <a:off x="7704154" y="1878617"/>
                  <a:ext cx="93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E09BDEFD-C2CF-4B11-B80D-54E6CDBE8545}"/>
                    </a:ext>
                  </a:extLst>
                </p14:cNvPr>
                <p14:cNvContentPartPr/>
                <p14:nvPr/>
              </p14:nvContentPartPr>
              <p14:xfrm>
                <a:off x="7746274" y="2217377"/>
                <a:ext cx="16920" cy="182160"/>
              </p14:xfrm>
            </p:contentPart>
          </mc:Choice>
          <mc:Fallback xmlns="">
            <p:pic>
              <p:nvPicPr>
                <p:cNvPr id="24" name="Ink 23">
                  <a:extLst>
                    <a:ext uri="{FF2B5EF4-FFF2-40B4-BE49-F238E27FC236}">
                      <a16:creationId xmlns:a16="http://schemas.microsoft.com/office/drawing/2014/main" id="{E09BDEFD-C2CF-4B11-B80D-54E6CDBE8545}"/>
                    </a:ext>
                  </a:extLst>
                </p:cNvPr>
                <p:cNvPicPr/>
                <p:nvPr/>
              </p:nvPicPr>
              <p:blipFill>
                <a:blip r:embed="rId39"/>
                <a:stretch>
                  <a:fillRect/>
                </a:stretch>
              </p:blipFill>
              <p:spPr>
                <a:xfrm>
                  <a:off x="7710274" y="2181737"/>
                  <a:ext cx="88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C4767626-32C6-4823-8638-26B98761F565}"/>
                    </a:ext>
                  </a:extLst>
                </p14:cNvPr>
                <p14:cNvContentPartPr/>
                <p14:nvPr/>
              </p14:nvContentPartPr>
              <p14:xfrm>
                <a:off x="8010514" y="2095697"/>
                <a:ext cx="187200" cy="352080"/>
              </p14:xfrm>
            </p:contentPart>
          </mc:Choice>
          <mc:Fallback xmlns="">
            <p:pic>
              <p:nvPicPr>
                <p:cNvPr id="25" name="Ink 24">
                  <a:extLst>
                    <a:ext uri="{FF2B5EF4-FFF2-40B4-BE49-F238E27FC236}">
                      <a16:creationId xmlns:a16="http://schemas.microsoft.com/office/drawing/2014/main" id="{C4767626-32C6-4823-8638-26B98761F565}"/>
                    </a:ext>
                  </a:extLst>
                </p:cNvPr>
                <p:cNvPicPr/>
                <p:nvPr/>
              </p:nvPicPr>
              <p:blipFill>
                <a:blip r:embed="rId41"/>
                <a:stretch>
                  <a:fillRect/>
                </a:stretch>
              </p:blipFill>
              <p:spPr>
                <a:xfrm>
                  <a:off x="7974874" y="2060057"/>
                  <a:ext cx="258840" cy="423720"/>
                </a:xfrm>
                <a:prstGeom prst="rect">
                  <a:avLst/>
                </a:prstGeom>
              </p:spPr>
            </p:pic>
          </mc:Fallback>
        </mc:AlternateContent>
      </p:grpSp>
      <p:grpSp>
        <p:nvGrpSpPr>
          <p:cNvPr id="32" name="Group 31">
            <a:extLst>
              <a:ext uri="{FF2B5EF4-FFF2-40B4-BE49-F238E27FC236}">
                <a16:creationId xmlns:a16="http://schemas.microsoft.com/office/drawing/2014/main" id="{B304BC0B-A5E8-4145-A179-83CF5D944C45}"/>
              </a:ext>
            </a:extLst>
          </p:cNvPr>
          <p:cNvGrpSpPr/>
          <p:nvPr/>
        </p:nvGrpSpPr>
        <p:grpSpPr>
          <a:xfrm>
            <a:off x="8858314" y="1819937"/>
            <a:ext cx="1393920" cy="638640"/>
            <a:chOff x="8858314" y="1819937"/>
            <a:chExt cx="1393920" cy="63864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BDDF26A3-AB56-452F-B621-3FC2FC889712}"/>
                    </a:ext>
                  </a:extLst>
                </p14:cNvPr>
                <p14:cNvContentPartPr/>
                <p14:nvPr/>
              </p14:nvContentPartPr>
              <p14:xfrm>
                <a:off x="8858314" y="2071577"/>
                <a:ext cx="195480" cy="387000"/>
              </p14:xfrm>
            </p:contentPart>
          </mc:Choice>
          <mc:Fallback xmlns="">
            <p:pic>
              <p:nvPicPr>
                <p:cNvPr id="28" name="Ink 27">
                  <a:extLst>
                    <a:ext uri="{FF2B5EF4-FFF2-40B4-BE49-F238E27FC236}">
                      <a16:creationId xmlns:a16="http://schemas.microsoft.com/office/drawing/2014/main" id="{BDDF26A3-AB56-452F-B621-3FC2FC889712}"/>
                    </a:ext>
                  </a:extLst>
                </p:cNvPr>
                <p:cNvPicPr/>
                <p:nvPr/>
              </p:nvPicPr>
              <p:blipFill>
                <a:blip r:embed="rId43"/>
                <a:stretch>
                  <a:fillRect/>
                </a:stretch>
              </p:blipFill>
              <p:spPr>
                <a:xfrm>
                  <a:off x="8822314" y="2035937"/>
                  <a:ext cx="2671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32A1C01B-B233-4CC1-8819-6A5EDC9EAFED}"/>
                    </a:ext>
                  </a:extLst>
                </p14:cNvPr>
                <p14:cNvContentPartPr/>
                <p14:nvPr/>
              </p14:nvContentPartPr>
              <p14:xfrm>
                <a:off x="9236314" y="2108297"/>
                <a:ext cx="152640" cy="253080"/>
              </p14:xfrm>
            </p:contentPart>
          </mc:Choice>
          <mc:Fallback xmlns="">
            <p:pic>
              <p:nvPicPr>
                <p:cNvPr id="29" name="Ink 28">
                  <a:extLst>
                    <a:ext uri="{FF2B5EF4-FFF2-40B4-BE49-F238E27FC236}">
                      <a16:creationId xmlns:a16="http://schemas.microsoft.com/office/drawing/2014/main" id="{32A1C01B-B233-4CC1-8819-6A5EDC9EAFED}"/>
                    </a:ext>
                  </a:extLst>
                </p:cNvPr>
                <p:cNvPicPr/>
                <p:nvPr/>
              </p:nvPicPr>
              <p:blipFill>
                <a:blip r:embed="rId45"/>
                <a:stretch>
                  <a:fillRect/>
                </a:stretch>
              </p:blipFill>
              <p:spPr>
                <a:xfrm>
                  <a:off x="9200674" y="2072657"/>
                  <a:ext cx="2242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156EB270-0AE5-4048-A8F9-58303B06FD99}"/>
                    </a:ext>
                  </a:extLst>
                </p14:cNvPr>
                <p14:cNvContentPartPr/>
                <p14:nvPr/>
              </p14:nvContentPartPr>
              <p14:xfrm>
                <a:off x="9576874" y="2078777"/>
                <a:ext cx="208080" cy="271440"/>
              </p14:xfrm>
            </p:contentPart>
          </mc:Choice>
          <mc:Fallback xmlns="">
            <p:pic>
              <p:nvPicPr>
                <p:cNvPr id="30" name="Ink 29">
                  <a:extLst>
                    <a:ext uri="{FF2B5EF4-FFF2-40B4-BE49-F238E27FC236}">
                      <a16:creationId xmlns:a16="http://schemas.microsoft.com/office/drawing/2014/main" id="{156EB270-0AE5-4048-A8F9-58303B06FD99}"/>
                    </a:ext>
                  </a:extLst>
                </p:cNvPr>
                <p:cNvPicPr/>
                <p:nvPr/>
              </p:nvPicPr>
              <p:blipFill>
                <a:blip r:embed="rId47"/>
                <a:stretch>
                  <a:fillRect/>
                </a:stretch>
              </p:blipFill>
              <p:spPr>
                <a:xfrm>
                  <a:off x="9540874" y="2043137"/>
                  <a:ext cx="2797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1DD66EB1-4DD5-469D-8ECC-4F951DCE5E48}"/>
                    </a:ext>
                  </a:extLst>
                </p14:cNvPr>
                <p14:cNvContentPartPr/>
                <p14:nvPr/>
              </p14:nvContentPartPr>
              <p14:xfrm>
                <a:off x="9930394" y="1819937"/>
                <a:ext cx="321840" cy="576720"/>
              </p14:xfrm>
            </p:contentPart>
          </mc:Choice>
          <mc:Fallback xmlns="">
            <p:pic>
              <p:nvPicPr>
                <p:cNvPr id="31" name="Ink 30">
                  <a:extLst>
                    <a:ext uri="{FF2B5EF4-FFF2-40B4-BE49-F238E27FC236}">
                      <a16:creationId xmlns:a16="http://schemas.microsoft.com/office/drawing/2014/main" id="{1DD66EB1-4DD5-469D-8ECC-4F951DCE5E48}"/>
                    </a:ext>
                  </a:extLst>
                </p:cNvPr>
                <p:cNvPicPr/>
                <p:nvPr/>
              </p:nvPicPr>
              <p:blipFill>
                <a:blip r:embed="rId49"/>
                <a:stretch>
                  <a:fillRect/>
                </a:stretch>
              </p:blipFill>
              <p:spPr>
                <a:xfrm>
                  <a:off x="9894394" y="1784297"/>
                  <a:ext cx="393480" cy="648360"/>
                </a:xfrm>
                <a:prstGeom prst="rect">
                  <a:avLst/>
                </a:prstGeom>
              </p:spPr>
            </p:pic>
          </mc:Fallback>
        </mc:AlternateContent>
      </p:grpSp>
      <p:grpSp>
        <p:nvGrpSpPr>
          <p:cNvPr id="51" name="Group 50">
            <a:extLst>
              <a:ext uri="{FF2B5EF4-FFF2-40B4-BE49-F238E27FC236}">
                <a16:creationId xmlns:a16="http://schemas.microsoft.com/office/drawing/2014/main" id="{B1325427-3BC8-44A2-AAEE-223315D953F8}"/>
              </a:ext>
            </a:extLst>
          </p:cNvPr>
          <p:cNvGrpSpPr/>
          <p:nvPr/>
        </p:nvGrpSpPr>
        <p:grpSpPr>
          <a:xfrm>
            <a:off x="4297834" y="2791937"/>
            <a:ext cx="1358640" cy="675000"/>
            <a:chOff x="4297834" y="2791937"/>
            <a:chExt cx="1358640" cy="675000"/>
          </a:xfrm>
        </p:grpSpPr>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740B2DC2-1477-4EB1-BD1C-690F095F9E41}"/>
                    </a:ext>
                  </a:extLst>
                </p14:cNvPr>
                <p14:cNvContentPartPr/>
                <p14:nvPr/>
              </p14:nvContentPartPr>
              <p14:xfrm>
                <a:off x="4297834" y="2925137"/>
                <a:ext cx="27720" cy="541800"/>
              </p14:xfrm>
            </p:contentPart>
          </mc:Choice>
          <mc:Fallback xmlns="">
            <p:pic>
              <p:nvPicPr>
                <p:cNvPr id="33" name="Ink 32">
                  <a:extLst>
                    <a:ext uri="{FF2B5EF4-FFF2-40B4-BE49-F238E27FC236}">
                      <a16:creationId xmlns:a16="http://schemas.microsoft.com/office/drawing/2014/main" id="{740B2DC2-1477-4EB1-BD1C-690F095F9E41}"/>
                    </a:ext>
                  </a:extLst>
                </p:cNvPr>
                <p:cNvPicPr/>
                <p:nvPr/>
              </p:nvPicPr>
              <p:blipFill>
                <a:blip r:embed="rId51"/>
                <a:stretch>
                  <a:fillRect/>
                </a:stretch>
              </p:blipFill>
              <p:spPr>
                <a:xfrm>
                  <a:off x="4262194" y="2889137"/>
                  <a:ext cx="9936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CFF8158D-E361-4963-9C51-131529E5B3D3}"/>
                    </a:ext>
                  </a:extLst>
                </p14:cNvPr>
                <p14:cNvContentPartPr/>
                <p14:nvPr/>
              </p14:nvContentPartPr>
              <p14:xfrm>
                <a:off x="4508074" y="2973737"/>
                <a:ext cx="10800" cy="69840"/>
              </p14:xfrm>
            </p:contentPart>
          </mc:Choice>
          <mc:Fallback xmlns="">
            <p:pic>
              <p:nvPicPr>
                <p:cNvPr id="34" name="Ink 33">
                  <a:extLst>
                    <a:ext uri="{FF2B5EF4-FFF2-40B4-BE49-F238E27FC236}">
                      <a16:creationId xmlns:a16="http://schemas.microsoft.com/office/drawing/2014/main" id="{CFF8158D-E361-4963-9C51-131529E5B3D3}"/>
                    </a:ext>
                  </a:extLst>
                </p:cNvPr>
                <p:cNvPicPr/>
                <p:nvPr/>
              </p:nvPicPr>
              <p:blipFill>
                <a:blip r:embed="rId53"/>
                <a:stretch>
                  <a:fillRect/>
                </a:stretch>
              </p:blipFill>
              <p:spPr>
                <a:xfrm>
                  <a:off x="4472434" y="2938097"/>
                  <a:ext cx="82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15FF5EFB-7653-41CC-AFAA-5D67B3DCC484}"/>
                    </a:ext>
                  </a:extLst>
                </p14:cNvPr>
                <p14:cNvContentPartPr/>
                <p14:nvPr/>
              </p14:nvContentPartPr>
              <p14:xfrm>
                <a:off x="4555234" y="3195497"/>
                <a:ext cx="1080" cy="211680"/>
              </p14:xfrm>
            </p:contentPart>
          </mc:Choice>
          <mc:Fallback xmlns="">
            <p:pic>
              <p:nvPicPr>
                <p:cNvPr id="35" name="Ink 34">
                  <a:extLst>
                    <a:ext uri="{FF2B5EF4-FFF2-40B4-BE49-F238E27FC236}">
                      <a16:creationId xmlns:a16="http://schemas.microsoft.com/office/drawing/2014/main" id="{15FF5EFB-7653-41CC-AFAA-5D67B3DCC484}"/>
                    </a:ext>
                  </a:extLst>
                </p:cNvPr>
                <p:cNvPicPr/>
                <p:nvPr/>
              </p:nvPicPr>
              <p:blipFill>
                <a:blip r:embed="rId55"/>
                <a:stretch>
                  <a:fillRect/>
                </a:stretch>
              </p:blipFill>
              <p:spPr>
                <a:xfrm>
                  <a:off x="4519234" y="3159857"/>
                  <a:ext cx="727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57D1C642-B02A-4BEB-B578-4C489B7E8880}"/>
                    </a:ext>
                  </a:extLst>
                </p14:cNvPr>
                <p14:cNvContentPartPr/>
                <p14:nvPr/>
              </p14:nvContentPartPr>
              <p14:xfrm>
                <a:off x="4751074" y="2886977"/>
                <a:ext cx="42840" cy="560880"/>
              </p14:xfrm>
            </p:contentPart>
          </mc:Choice>
          <mc:Fallback xmlns="">
            <p:pic>
              <p:nvPicPr>
                <p:cNvPr id="36" name="Ink 35">
                  <a:extLst>
                    <a:ext uri="{FF2B5EF4-FFF2-40B4-BE49-F238E27FC236}">
                      <a16:creationId xmlns:a16="http://schemas.microsoft.com/office/drawing/2014/main" id="{57D1C642-B02A-4BEB-B578-4C489B7E8880}"/>
                    </a:ext>
                  </a:extLst>
                </p:cNvPr>
                <p:cNvPicPr/>
                <p:nvPr/>
              </p:nvPicPr>
              <p:blipFill>
                <a:blip r:embed="rId57"/>
                <a:stretch>
                  <a:fillRect/>
                </a:stretch>
              </p:blipFill>
              <p:spPr>
                <a:xfrm>
                  <a:off x="4715434" y="2850977"/>
                  <a:ext cx="11448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613BBC8-0046-4964-A3D7-5B472616CEBE}"/>
                    </a:ext>
                  </a:extLst>
                </p14:cNvPr>
                <p14:cNvContentPartPr/>
                <p14:nvPr/>
              </p14:nvContentPartPr>
              <p14:xfrm>
                <a:off x="4910914" y="2914337"/>
                <a:ext cx="58680" cy="507960"/>
              </p14:xfrm>
            </p:contentPart>
          </mc:Choice>
          <mc:Fallback xmlns="">
            <p:pic>
              <p:nvPicPr>
                <p:cNvPr id="37" name="Ink 36">
                  <a:extLst>
                    <a:ext uri="{FF2B5EF4-FFF2-40B4-BE49-F238E27FC236}">
                      <a16:creationId xmlns:a16="http://schemas.microsoft.com/office/drawing/2014/main" id="{E613BBC8-0046-4964-A3D7-5B472616CEBE}"/>
                    </a:ext>
                  </a:extLst>
                </p:cNvPr>
                <p:cNvPicPr/>
                <p:nvPr/>
              </p:nvPicPr>
              <p:blipFill>
                <a:blip r:embed="rId59"/>
                <a:stretch>
                  <a:fillRect/>
                </a:stretch>
              </p:blipFill>
              <p:spPr>
                <a:xfrm>
                  <a:off x="4875274" y="2878697"/>
                  <a:ext cx="13032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0FE0DB60-A595-4009-A5E9-64B700F8751D}"/>
                    </a:ext>
                  </a:extLst>
                </p14:cNvPr>
                <p14:cNvContentPartPr/>
                <p14:nvPr/>
              </p14:nvContentPartPr>
              <p14:xfrm>
                <a:off x="4722634" y="3093977"/>
                <a:ext cx="396000" cy="34200"/>
              </p14:xfrm>
            </p:contentPart>
          </mc:Choice>
          <mc:Fallback xmlns="">
            <p:pic>
              <p:nvPicPr>
                <p:cNvPr id="38" name="Ink 37">
                  <a:extLst>
                    <a:ext uri="{FF2B5EF4-FFF2-40B4-BE49-F238E27FC236}">
                      <a16:creationId xmlns:a16="http://schemas.microsoft.com/office/drawing/2014/main" id="{0FE0DB60-A595-4009-A5E9-64B700F8751D}"/>
                    </a:ext>
                  </a:extLst>
                </p:cNvPr>
                <p:cNvPicPr/>
                <p:nvPr/>
              </p:nvPicPr>
              <p:blipFill>
                <a:blip r:embed="rId61"/>
                <a:stretch>
                  <a:fillRect/>
                </a:stretch>
              </p:blipFill>
              <p:spPr>
                <a:xfrm>
                  <a:off x="4686994" y="3058337"/>
                  <a:ext cx="467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231FFB9A-D5B4-4031-8B89-0420127A4C44}"/>
                    </a:ext>
                  </a:extLst>
                </p14:cNvPr>
                <p14:cNvContentPartPr/>
                <p14:nvPr/>
              </p14:nvContentPartPr>
              <p14:xfrm>
                <a:off x="5151034" y="2791937"/>
                <a:ext cx="24840" cy="588600"/>
              </p14:xfrm>
            </p:contentPart>
          </mc:Choice>
          <mc:Fallback xmlns="">
            <p:pic>
              <p:nvPicPr>
                <p:cNvPr id="39" name="Ink 38">
                  <a:extLst>
                    <a:ext uri="{FF2B5EF4-FFF2-40B4-BE49-F238E27FC236}">
                      <a16:creationId xmlns:a16="http://schemas.microsoft.com/office/drawing/2014/main" id="{231FFB9A-D5B4-4031-8B89-0420127A4C44}"/>
                    </a:ext>
                  </a:extLst>
                </p:cNvPr>
                <p:cNvPicPr/>
                <p:nvPr/>
              </p:nvPicPr>
              <p:blipFill>
                <a:blip r:embed="rId63"/>
                <a:stretch>
                  <a:fillRect/>
                </a:stretch>
              </p:blipFill>
              <p:spPr>
                <a:xfrm>
                  <a:off x="5115034" y="2755937"/>
                  <a:ext cx="9648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3BE7D39-7820-46C6-B320-CD25B24E0CD8}"/>
                    </a:ext>
                  </a:extLst>
                </p14:cNvPr>
                <p14:cNvContentPartPr/>
                <p14:nvPr/>
              </p14:nvContentPartPr>
              <p14:xfrm>
                <a:off x="5339674" y="3124577"/>
                <a:ext cx="316800" cy="249480"/>
              </p14:xfrm>
            </p:contentPart>
          </mc:Choice>
          <mc:Fallback xmlns="">
            <p:pic>
              <p:nvPicPr>
                <p:cNvPr id="40" name="Ink 39">
                  <a:extLst>
                    <a:ext uri="{FF2B5EF4-FFF2-40B4-BE49-F238E27FC236}">
                      <a16:creationId xmlns:a16="http://schemas.microsoft.com/office/drawing/2014/main" id="{83BE7D39-7820-46C6-B320-CD25B24E0CD8}"/>
                    </a:ext>
                  </a:extLst>
                </p:cNvPr>
                <p:cNvPicPr/>
                <p:nvPr/>
              </p:nvPicPr>
              <p:blipFill>
                <a:blip r:embed="rId65"/>
                <a:stretch>
                  <a:fillRect/>
                </a:stretch>
              </p:blipFill>
              <p:spPr>
                <a:xfrm>
                  <a:off x="5304034" y="3088937"/>
                  <a:ext cx="388440" cy="321120"/>
                </a:xfrm>
                <a:prstGeom prst="rect">
                  <a:avLst/>
                </a:prstGeom>
              </p:spPr>
            </p:pic>
          </mc:Fallback>
        </mc:AlternateContent>
      </p:grpSp>
      <p:grpSp>
        <p:nvGrpSpPr>
          <p:cNvPr id="57" name="Group 56">
            <a:extLst>
              <a:ext uri="{FF2B5EF4-FFF2-40B4-BE49-F238E27FC236}">
                <a16:creationId xmlns:a16="http://schemas.microsoft.com/office/drawing/2014/main" id="{9BF95BCB-4570-45D7-8366-4DFA917931C4}"/>
              </a:ext>
            </a:extLst>
          </p:cNvPr>
          <p:cNvGrpSpPr/>
          <p:nvPr/>
        </p:nvGrpSpPr>
        <p:grpSpPr>
          <a:xfrm>
            <a:off x="6251194" y="2692577"/>
            <a:ext cx="2658960" cy="924840"/>
            <a:chOff x="6251194" y="2692577"/>
            <a:chExt cx="2658960" cy="924840"/>
          </a:xfrm>
        </p:grpSpPr>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6E1DD249-A850-4A1E-8E14-8D1A82233D84}"/>
                    </a:ext>
                  </a:extLst>
                </p14:cNvPr>
                <p14:cNvContentPartPr/>
                <p14:nvPr/>
              </p14:nvContentPartPr>
              <p14:xfrm>
                <a:off x="6251194" y="2874017"/>
                <a:ext cx="238320" cy="405720"/>
              </p14:xfrm>
            </p:contentPart>
          </mc:Choice>
          <mc:Fallback xmlns="">
            <p:pic>
              <p:nvPicPr>
                <p:cNvPr id="41" name="Ink 40">
                  <a:extLst>
                    <a:ext uri="{FF2B5EF4-FFF2-40B4-BE49-F238E27FC236}">
                      <a16:creationId xmlns:a16="http://schemas.microsoft.com/office/drawing/2014/main" id="{6E1DD249-A850-4A1E-8E14-8D1A82233D84}"/>
                    </a:ext>
                  </a:extLst>
                </p:cNvPr>
                <p:cNvPicPr/>
                <p:nvPr/>
              </p:nvPicPr>
              <p:blipFill>
                <a:blip r:embed="rId67"/>
                <a:stretch>
                  <a:fillRect/>
                </a:stretch>
              </p:blipFill>
              <p:spPr>
                <a:xfrm>
                  <a:off x="6215194" y="2838017"/>
                  <a:ext cx="3099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C27D7353-7C00-451E-8AB8-155077EC7479}"/>
                    </a:ext>
                  </a:extLst>
                </p14:cNvPr>
                <p14:cNvContentPartPr/>
                <p14:nvPr/>
              </p14:nvContentPartPr>
              <p14:xfrm>
                <a:off x="6639994" y="2692577"/>
                <a:ext cx="392040" cy="691560"/>
              </p14:xfrm>
            </p:contentPart>
          </mc:Choice>
          <mc:Fallback xmlns="">
            <p:pic>
              <p:nvPicPr>
                <p:cNvPr id="42" name="Ink 41">
                  <a:extLst>
                    <a:ext uri="{FF2B5EF4-FFF2-40B4-BE49-F238E27FC236}">
                      <a16:creationId xmlns:a16="http://schemas.microsoft.com/office/drawing/2014/main" id="{C27D7353-7C00-451E-8AB8-155077EC7479}"/>
                    </a:ext>
                  </a:extLst>
                </p:cNvPr>
                <p:cNvPicPr/>
                <p:nvPr/>
              </p:nvPicPr>
              <p:blipFill>
                <a:blip r:embed="rId69"/>
                <a:stretch>
                  <a:fillRect/>
                </a:stretch>
              </p:blipFill>
              <p:spPr>
                <a:xfrm>
                  <a:off x="6604354" y="2656577"/>
                  <a:ext cx="46368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80D26359-C414-4B33-83AA-24E44D3AFFBD}"/>
                    </a:ext>
                  </a:extLst>
                </p14:cNvPr>
                <p14:cNvContentPartPr/>
                <p14:nvPr/>
              </p14:nvContentPartPr>
              <p14:xfrm>
                <a:off x="6825754" y="2940977"/>
                <a:ext cx="291240" cy="44640"/>
              </p14:xfrm>
            </p:contentPart>
          </mc:Choice>
          <mc:Fallback xmlns="">
            <p:pic>
              <p:nvPicPr>
                <p:cNvPr id="43" name="Ink 42">
                  <a:extLst>
                    <a:ext uri="{FF2B5EF4-FFF2-40B4-BE49-F238E27FC236}">
                      <a16:creationId xmlns:a16="http://schemas.microsoft.com/office/drawing/2014/main" id="{80D26359-C414-4B33-83AA-24E44D3AFFBD}"/>
                    </a:ext>
                  </a:extLst>
                </p:cNvPr>
                <p:cNvPicPr/>
                <p:nvPr/>
              </p:nvPicPr>
              <p:blipFill>
                <a:blip r:embed="rId71"/>
                <a:stretch>
                  <a:fillRect/>
                </a:stretch>
              </p:blipFill>
              <p:spPr>
                <a:xfrm>
                  <a:off x="6789754" y="2905337"/>
                  <a:ext cx="362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DEA2A90E-CACC-4777-BD1C-C0FAD8D08747}"/>
                    </a:ext>
                  </a:extLst>
                </p14:cNvPr>
                <p14:cNvContentPartPr/>
                <p14:nvPr/>
              </p14:nvContentPartPr>
              <p14:xfrm>
                <a:off x="7132834" y="3041057"/>
                <a:ext cx="172800" cy="281520"/>
              </p14:xfrm>
            </p:contentPart>
          </mc:Choice>
          <mc:Fallback xmlns="">
            <p:pic>
              <p:nvPicPr>
                <p:cNvPr id="44" name="Ink 43">
                  <a:extLst>
                    <a:ext uri="{FF2B5EF4-FFF2-40B4-BE49-F238E27FC236}">
                      <a16:creationId xmlns:a16="http://schemas.microsoft.com/office/drawing/2014/main" id="{DEA2A90E-CACC-4777-BD1C-C0FAD8D08747}"/>
                    </a:ext>
                  </a:extLst>
                </p:cNvPr>
                <p:cNvPicPr/>
                <p:nvPr/>
              </p:nvPicPr>
              <p:blipFill>
                <a:blip r:embed="rId73"/>
                <a:stretch>
                  <a:fillRect/>
                </a:stretch>
              </p:blipFill>
              <p:spPr>
                <a:xfrm>
                  <a:off x="7096834" y="3005417"/>
                  <a:ext cx="244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D927083-C126-47FD-A7AE-78F0AFD175B6}"/>
                    </a:ext>
                  </a:extLst>
                </p14:cNvPr>
                <p14:cNvContentPartPr/>
                <p14:nvPr/>
              </p14:nvContentPartPr>
              <p14:xfrm>
                <a:off x="7478794" y="3033857"/>
                <a:ext cx="292320" cy="244800"/>
              </p14:xfrm>
            </p:contentPart>
          </mc:Choice>
          <mc:Fallback xmlns="">
            <p:pic>
              <p:nvPicPr>
                <p:cNvPr id="45" name="Ink 44">
                  <a:extLst>
                    <a:ext uri="{FF2B5EF4-FFF2-40B4-BE49-F238E27FC236}">
                      <a16:creationId xmlns:a16="http://schemas.microsoft.com/office/drawing/2014/main" id="{7D927083-C126-47FD-A7AE-78F0AFD175B6}"/>
                    </a:ext>
                  </a:extLst>
                </p:cNvPr>
                <p:cNvPicPr/>
                <p:nvPr/>
              </p:nvPicPr>
              <p:blipFill>
                <a:blip r:embed="rId75"/>
                <a:stretch>
                  <a:fillRect/>
                </a:stretch>
              </p:blipFill>
              <p:spPr>
                <a:xfrm>
                  <a:off x="7442794" y="2998217"/>
                  <a:ext cx="3639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EFCBA076-6F28-46F7-8C5C-E87BBD901BF9}"/>
                    </a:ext>
                  </a:extLst>
                </p14:cNvPr>
                <p14:cNvContentPartPr/>
                <p14:nvPr/>
              </p14:nvContentPartPr>
              <p14:xfrm>
                <a:off x="7950034" y="3010457"/>
                <a:ext cx="182160" cy="267120"/>
              </p14:xfrm>
            </p:contentPart>
          </mc:Choice>
          <mc:Fallback xmlns="">
            <p:pic>
              <p:nvPicPr>
                <p:cNvPr id="46" name="Ink 45">
                  <a:extLst>
                    <a:ext uri="{FF2B5EF4-FFF2-40B4-BE49-F238E27FC236}">
                      <a16:creationId xmlns:a16="http://schemas.microsoft.com/office/drawing/2014/main" id="{EFCBA076-6F28-46F7-8C5C-E87BBD901BF9}"/>
                    </a:ext>
                  </a:extLst>
                </p:cNvPr>
                <p:cNvPicPr/>
                <p:nvPr/>
              </p:nvPicPr>
              <p:blipFill>
                <a:blip r:embed="rId77"/>
                <a:stretch>
                  <a:fillRect/>
                </a:stretch>
              </p:blipFill>
              <p:spPr>
                <a:xfrm>
                  <a:off x="7914394" y="2974817"/>
                  <a:ext cx="25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AE03AD61-9E85-493C-ABEE-9347C1AB24AB}"/>
                    </a:ext>
                  </a:extLst>
                </p14:cNvPr>
                <p14:cNvContentPartPr/>
                <p14:nvPr/>
              </p14:nvContentPartPr>
              <p14:xfrm>
                <a:off x="8280154" y="2955377"/>
                <a:ext cx="163440" cy="208440"/>
              </p14:xfrm>
            </p:contentPart>
          </mc:Choice>
          <mc:Fallback xmlns="">
            <p:pic>
              <p:nvPicPr>
                <p:cNvPr id="47" name="Ink 46">
                  <a:extLst>
                    <a:ext uri="{FF2B5EF4-FFF2-40B4-BE49-F238E27FC236}">
                      <a16:creationId xmlns:a16="http://schemas.microsoft.com/office/drawing/2014/main" id="{AE03AD61-9E85-493C-ABEE-9347C1AB24AB}"/>
                    </a:ext>
                  </a:extLst>
                </p:cNvPr>
                <p:cNvPicPr/>
                <p:nvPr/>
              </p:nvPicPr>
              <p:blipFill>
                <a:blip r:embed="rId79"/>
                <a:stretch>
                  <a:fillRect/>
                </a:stretch>
              </p:blipFill>
              <p:spPr>
                <a:xfrm>
                  <a:off x="8244154" y="2919377"/>
                  <a:ext cx="235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898C5456-C425-4BF1-8AB3-44B932924D68}"/>
                    </a:ext>
                  </a:extLst>
                </p14:cNvPr>
                <p14:cNvContentPartPr/>
                <p14:nvPr/>
              </p14:nvContentPartPr>
              <p14:xfrm>
                <a:off x="8286274" y="2932697"/>
                <a:ext cx="283320" cy="684720"/>
              </p14:xfrm>
            </p:contentPart>
          </mc:Choice>
          <mc:Fallback xmlns="">
            <p:pic>
              <p:nvPicPr>
                <p:cNvPr id="48" name="Ink 47">
                  <a:extLst>
                    <a:ext uri="{FF2B5EF4-FFF2-40B4-BE49-F238E27FC236}">
                      <a16:creationId xmlns:a16="http://schemas.microsoft.com/office/drawing/2014/main" id="{898C5456-C425-4BF1-8AB3-44B932924D68}"/>
                    </a:ext>
                  </a:extLst>
                </p:cNvPr>
                <p:cNvPicPr/>
                <p:nvPr/>
              </p:nvPicPr>
              <p:blipFill>
                <a:blip r:embed="rId81"/>
                <a:stretch>
                  <a:fillRect/>
                </a:stretch>
              </p:blipFill>
              <p:spPr>
                <a:xfrm>
                  <a:off x="8250274" y="2897057"/>
                  <a:ext cx="35496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2FA4A2B-F243-4A57-9010-4C200F3C7477}"/>
                    </a:ext>
                  </a:extLst>
                </p14:cNvPr>
                <p14:cNvContentPartPr/>
                <p14:nvPr/>
              </p14:nvContentPartPr>
              <p14:xfrm>
                <a:off x="8846434" y="3350297"/>
                <a:ext cx="37440" cy="66600"/>
              </p14:xfrm>
            </p:contentPart>
          </mc:Choice>
          <mc:Fallback xmlns="">
            <p:pic>
              <p:nvPicPr>
                <p:cNvPr id="49" name="Ink 48">
                  <a:extLst>
                    <a:ext uri="{FF2B5EF4-FFF2-40B4-BE49-F238E27FC236}">
                      <a16:creationId xmlns:a16="http://schemas.microsoft.com/office/drawing/2014/main" id="{52FA4A2B-F243-4A57-9010-4C200F3C7477}"/>
                    </a:ext>
                  </a:extLst>
                </p:cNvPr>
                <p:cNvPicPr/>
                <p:nvPr/>
              </p:nvPicPr>
              <p:blipFill>
                <a:blip r:embed="rId83"/>
                <a:stretch>
                  <a:fillRect/>
                </a:stretch>
              </p:blipFill>
              <p:spPr>
                <a:xfrm>
                  <a:off x="8810434" y="3314657"/>
                  <a:ext cx="1090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9D2062A2-D82F-4074-ADDB-DBDBEFA02DC1}"/>
                    </a:ext>
                  </a:extLst>
                </p14:cNvPr>
                <p14:cNvContentPartPr/>
                <p14:nvPr/>
              </p14:nvContentPartPr>
              <p14:xfrm>
                <a:off x="8832754" y="3267137"/>
                <a:ext cx="77400" cy="214920"/>
              </p14:xfrm>
            </p:contentPart>
          </mc:Choice>
          <mc:Fallback xmlns="">
            <p:pic>
              <p:nvPicPr>
                <p:cNvPr id="52" name="Ink 51">
                  <a:extLst>
                    <a:ext uri="{FF2B5EF4-FFF2-40B4-BE49-F238E27FC236}">
                      <a16:creationId xmlns:a16="http://schemas.microsoft.com/office/drawing/2014/main" id="{9D2062A2-D82F-4074-ADDB-DBDBEFA02DC1}"/>
                    </a:ext>
                  </a:extLst>
                </p:cNvPr>
                <p:cNvPicPr/>
                <p:nvPr/>
              </p:nvPicPr>
              <p:blipFill>
                <a:blip r:embed="rId85"/>
                <a:stretch>
                  <a:fillRect/>
                </a:stretch>
              </p:blipFill>
              <p:spPr>
                <a:xfrm>
                  <a:off x="8796754" y="3231497"/>
                  <a:ext cx="149040" cy="286560"/>
                </a:xfrm>
                <a:prstGeom prst="rect">
                  <a:avLst/>
                </a:prstGeom>
              </p:spPr>
            </p:pic>
          </mc:Fallback>
        </mc:AlternateContent>
      </p:grpSp>
      <p:grpSp>
        <p:nvGrpSpPr>
          <p:cNvPr id="56" name="Group 55">
            <a:extLst>
              <a:ext uri="{FF2B5EF4-FFF2-40B4-BE49-F238E27FC236}">
                <a16:creationId xmlns:a16="http://schemas.microsoft.com/office/drawing/2014/main" id="{1FA95FCA-1355-45F6-BD6B-B040EAF6C6D5}"/>
              </a:ext>
            </a:extLst>
          </p:cNvPr>
          <p:cNvGrpSpPr/>
          <p:nvPr/>
        </p:nvGrpSpPr>
        <p:grpSpPr>
          <a:xfrm>
            <a:off x="9312274" y="2808497"/>
            <a:ext cx="1231560" cy="474480"/>
            <a:chOff x="9312274" y="2808497"/>
            <a:chExt cx="1231560" cy="474480"/>
          </a:xfrm>
        </p:grpSpPr>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416D51AB-560F-4258-BCE2-0E51322CEE4A}"/>
                    </a:ext>
                  </a:extLst>
                </p14:cNvPr>
                <p14:cNvContentPartPr/>
                <p14:nvPr/>
              </p14:nvContentPartPr>
              <p14:xfrm>
                <a:off x="9312274" y="2808497"/>
                <a:ext cx="257760" cy="465120"/>
              </p14:xfrm>
            </p:contentPart>
          </mc:Choice>
          <mc:Fallback xmlns="">
            <p:pic>
              <p:nvPicPr>
                <p:cNvPr id="53" name="Ink 52">
                  <a:extLst>
                    <a:ext uri="{FF2B5EF4-FFF2-40B4-BE49-F238E27FC236}">
                      <a16:creationId xmlns:a16="http://schemas.microsoft.com/office/drawing/2014/main" id="{416D51AB-560F-4258-BCE2-0E51322CEE4A}"/>
                    </a:ext>
                  </a:extLst>
                </p:cNvPr>
                <p:cNvPicPr/>
                <p:nvPr/>
              </p:nvPicPr>
              <p:blipFill>
                <a:blip r:embed="rId87"/>
                <a:stretch>
                  <a:fillRect/>
                </a:stretch>
              </p:blipFill>
              <p:spPr>
                <a:xfrm>
                  <a:off x="9276634" y="2772857"/>
                  <a:ext cx="32940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89E48927-7E69-4E84-948F-5ECF29239147}"/>
                    </a:ext>
                  </a:extLst>
                </p14:cNvPr>
                <p14:cNvContentPartPr/>
                <p14:nvPr/>
              </p14:nvContentPartPr>
              <p14:xfrm>
                <a:off x="9720154" y="3046457"/>
                <a:ext cx="159120" cy="236520"/>
              </p14:xfrm>
            </p:contentPart>
          </mc:Choice>
          <mc:Fallback xmlns="">
            <p:pic>
              <p:nvPicPr>
                <p:cNvPr id="54" name="Ink 53">
                  <a:extLst>
                    <a:ext uri="{FF2B5EF4-FFF2-40B4-BE49-F238E27FC236}">
                      <a16:creationId xmlns:a16="http://schemas.microsoft.com/office/drawing/2014/main" id="{89E48927-7E69-4E84-948F-5ECF29239147}"/>
                    </a:ext>
                  </a:extLst>
                </p:cNvPr>
                <p:cNvPicPr/>
                <p:nvPr/>
              </p:nvPicPr>
              <p:blipFill>
                <a:blip r:embed="rId89"/>
                <a:stretch>
                  <a:fillRect/>
                </a:stretch>
              </p:blipFill>
              <p:spPr>
                <a:xfrm>
                  <a:off x="9684514" y="3010457"/>
                  <a:ext cx="23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DB9537A0-7553-4B84-BC98-5115A1F3B4A7}"/>
                    </a:ext>
                  </a:extLst>
                </p14:cNvPr>
                <p14:cNvContentPartPr/>
                <p14:nvPr/>
              </p14:nvContentPartPr>
              <p14:xfrm>
                <a:off x="10126234" y="2988497"/>
                <a:ext cx="417600" cy="275400"/>
              </p14:xfrm>
            </p:contentPart>
          </mc:Choice>
          <mc:Fallback xmlns="">
            <p:pic>
              <p:nvPicPr>
                <p:cNvPr id="55" name="Ink 54">
                  <a:extLst>
                    <a:ext uri="{FF2B5EF4-FFF2-40B4-BE49-F238E27FC236}">
                      <a16:creationId xmlns:a16="http://schemas.microsoft.com/office/drawing/2014/main" id="{DB9537A0-7553-4B84-BC98-5115A1F3B4A7}"/>
                    </a:ext>
                  </a:extLst>
                </p:cNvPr>
                <p:cNvPicPr/>
                <p:nvPr/>
              </p:nvPicPr>
              <p:blipFill>
                <a:blip r:embed="rId91"/>
                <a:stretch>
                  <a:fillRect/>
                </a:stretch>
              </p:blipFill>
              <p:spPr>
                <a:xfrm>
                  <a:off x="10090594" y="2952497"/>
                  <a:ext cx="489240" cy="34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276E2BB9-2349-4527-B949-E954A1B0A03F}"/>
                  </a:ext>
                </a:extLst>
              </p14:cNvPr>
              <p14:cNvContentPartPr/>
              <p14:nvPr/>
            </p14:nvContentPartPr>
            <p14:xfrm>
              <a:off x="4144834" y="4202057"/>
              <a:ext cx="297360" cy="516960"/>
            </p14:xfrm>
          </p:contentPart>
        </mc:Choice>
        <mc:Fallback xmlns="">
          <p:pic>
            <p:nvPicPr>
              <p:cNvPr id="58" name="Ink 57">
                <a:extLst>
                  <a:ext uri="{FF2B5EF4-FFF2-40B4-BE49-F238E27FC236}">
                    <a16:creationId xmlns:a16="http://schemas.microsoft.com/office/drawing/2014/main" id="{276E2BB9-2349-4527-B949-E954A1B0A03F}"/>
                  </a:ext>
                </a:extLst>
              </p:cNvPr>
              <p:cNvPicPr/>
              <p:nvPr/>
            </p:nvPicPr>
            <p:blipFill>
              <a:blip r:embed="rId93"/>
              <a:stretch>
                <a:fillRect/>
              </a:stretch>
            </p:blipFill>
            <p:spPr>
              <a:xfrm>
                <a:off x="4109194" y="4166057"/>
                <a:ext cx="3690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1EBEF3CE-8A19-483A-96C1-01758D919E87}"/>
                  </a:ext>
                </a:extLst>
              </p14:cNvPr>
              <p14:cNvContentPartPr/>
              <p14:nvPr/>
            </p14:nvContentPartPr>
            <p14:xfrm>
              <a:off x="4582954" y="4410497"/>
              <a:ext cx="231840" cy="276120"/>
            </p14:xfrm>
          </p:contentPart>
        </mc:Choice>
        <mc:Fallback xmlns="">
          <p:pic>
            <p:nvPicPr>
              <p:cNvPr id="59" name="Ink 58">
                <a:extLst>
                  <a:ext uri="{FF2B5EF4-FFF2-40B4-BE49-F238E27FC236}">
                    <a16:creationId xmlns:a16="http://schemas.microsoft.com/office/drawing/2014/main" id="{1EBEF3CE-8A19-483A-96C1-01758D919E87}"/>
                  </a:ext>
                </a:extLst>
              </p:cNvPr>
              <p:cNvPicPr/>
              <p:nvPr/>
            </p:nvPicPr>
            <p:blipFill>
              <a:blip r:embed="rId95"/>
              <a:stretch>
                <a:fillRect/>
              </a:stretch>
            </p:blipFill>
            <p:spPr>
              <a:xfrm>
                <a:off x="4546954" y="4374857"/>
                <a:ext cx="303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EF8DD11A-B8A3-4EC6-9016-E6C5CC1AFA28}"/>
                  </a:ext>
                </a:extLst>
              </p14:cNvPr>
              <p14:cNvContentPartPr/>
              <p14:nvPr/>
            </p14:nvContentPartPr>
            <p14:xfrm>
              <a:off x="4977514" y="4374857"/>
              <a:ext cx="228960" cy="331560"/>
            </p14:xfrm>
          </p:contentPart>
        </mc:Choice>
        <mc:Fallback xmlns="">
          <p:pic>
            <p:nvPicPr>
              <p:cNvPr id="60" name="Ink 59">
                <a:extLst>
                  <a:ext uri="{FF2B5EF4-FFF2-40B4-BE49-F238E27FC236}">
                    <a16:creationId xmlns:a16="http://schemas.microsoft.com/office/drawing/2014/main" id="{EF8DD11A-B8A3-4EC6-9016-E6C5CC1AFA28}"/>
                  </a:ext>
                </a:extLst>
              </p:cNvPr>
              <p:cNvPicPr/>
              <p:nvPr/>
            </p:nvPicPr>
            <p:blipFill>
              <a:blip r:embed="rId97"/>
              <a:stretch>
                <a:fillRect/>
              </a:stretch>
            </p:blipFill>
            <p:spPr>
              <a:xfrm>
                <a:off x="4941514" y="4338857"/>
                <a:ext cx="3006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8EF7234D-8401-4286-8537-E4DFDFC4107B}"/>
                  </a:ext>
                </a:extLst>
              </p14:cNvPr>
              <p14:cNvContentPartPr/>
              <p14:nvPr/>
            </p14:nvContentPartPr>
            <p14:xfrm>
              <a:off x="5930794" y="4192697"/>
              <a:ext cx="60480" cy="494640"/>
            </p14:xfrm>
          </p:contentPart>
        </mc:Choice>
        <mc:Fallback xmlns="">
          <p:pic>
            <p:nvPicPr>
              <p:cNvPr id="61" name="Ink 60">
                <a:extLst>
                  <a:ext uri="{FF2B5EF4-FFF2-40B4-BE49-F238E27FC236}">
                    <a16:creationId xmlns:a16="http://schemas.microsoft.com/office/drawing/2014/main" id="{8EF7234D-8401-4286-8537-E4DFDFC4107B}"/>
                  </a:ext>
                </a:extLst>
              </p:cNvPr>
              <p:cNvPicPr/>
              <p:nvPr/>
            </p:nvPicPr>
            <p:blipFill>
              <a:blip r:embed="rId99"/>
              <a:stretch>
                <a:fillRect/>
              </a:stretch>
            </p:blipFill>
            <p:spPr>
              <a:xfrm>
                <a:off x="5895154" y="4157057"/>
                <a:ext cx="13212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2B808F44-19FA-4EBA-B038-DCE0821674B5}"/>
                  </a:ext>
                </a:extLst>
              </p14:cNvPr>
              <p14:cNvContentPartPr/>
              <p14:nvPr/>
            </p14:nvContentPartPr>
            <p14:xfrm>
              <a:off x="5891194" y="4308257"/>
              <a:ext cx="217800" cy="79560"/>
            </p14:xfrm>
          </p:contentPart>
        </mc:Choice>
        <mc:Fallback xmlns="">
          <p:pic>
            <p:nvPicPr>
              <p:cNvPr id="62" name="Ink 61">
                <a:extLst>
                  <a:ext uri="{FF2B5EF4-FFF2-40B4-BE49-F238E27FC236}">
                    <a16:creationId xmlns:a16="http://schemas.microsoft.com/office/drawing/2014/main" id="{2B808F44-19FA-4EBA-B038-DCE0821674B5}"/>
                  </a:ext>
                </a:extLst>
              </p:cNvPr>
              <p:cNvPicPr/>
              <p:nvPr/>
            </p:nvPicPr>
            <p:blipFill>
              <a:blip r:embed="rId101"/>
              <a:stretch>
                <a:fillRect/>
              </a:stretch>
            </p:blipFill>
            <p:spPr>
              <a:xfrm>
                <a:off x="5855194" y="4272257"/>
                <a:ext cx="289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33859D41-7F65-49A4-8024-7B2713F21C59}"/>
                  </a:ext>
                </a:extLst>
              </p14:cNvPr>
              <p14:cNvContentPartPr/>
              <p14:nvPr/>
            </p14:nvContentPartPr>
            <p14:xfrm>
              <a:off x="6196114" y="4135097"/>
              <a:ext cx="310680" cy="447120"/>
            </p14:xfrm>
          </p:contentPart>
        </mc:Choice>
        <mc:Fallback xmlns="">
          <p:pic>
            <p:nvPicPr>
              <p:cNvPr id="72" name="Ink 71">
                <a:extLst>
                  <a:ext uri="{FF2B5EF4-FFF2-40B4-BE49-F238E27FC236}">
                    <a16:creationId xmlns:a16="http://schemas.microsoft.com/office/drawing/2014/main" id="{33859D41-7F65-49A4-8024-7B2713F21C59}"/>
                  </a:ext>
                </a:extLst>
              </p:cNvPr>
              <p:cNvPicPr/>
              <p:nvPr/>
            </p:nvPicPr>
            <p:blipFill>
              <a:blip r:embed="rId103"/>
              <a:stretch>
                <a:fillRect/>
              </a:stretch>
            </p:blipFill>
            <p:spPr>
              <a:xfrm>
                <a:off x="6160114" y="4099097"/>
                <a:ext cx="38232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C0E251B0-C8BC-40E8-8137-3EC902197CCE}"/>
                  </a:ext>
                </a:extLst>
              </p14:cNvPr>
              <p14:cNvContentPartPr/>
              <p14:nvPr/>
            </p14:nvContentPartPr>
            <p14:xfrm>
              <a:off x="6630634" y="4374857"/>
              <a:ext cx="245520" cy="238680"/>
            </p14:xfrm>
          </p:contentPart>
        </mc:Choice>
        <mc:Fallback xmlns="">
          <p:pic>
            <p:nvPicPr>
              <p:cNvPr id="73" name="Ink 72">
                <a:extLst>
                  <a:ext uri="{FF2B5EF4-FFF2-40B4-BE49-F238E27FC236}">
                    <a16:creationId xmlns:a16="http://schemas.microsoft.com/office/drawing/2014/main" id="{C0E251B0-C8BC-40E8-8137-3EC902197CCE}"/>
                  </a:ext>
                </a:extLst>
              </p:cNvPr>
              <p:cNvPicPr/>
              <p:nvPr/>
            </p:nvPicPr>
            <p:blipFill>
              <a:blip r:embed="rId105"/>
              <a:stretch>
                <a:fillRect/>
              </a:stretch>
            </p:blipFill>
            <p:spPr>
              <a:xfrm>
                <a:off x="6594994" y="4339217"/>
                <a:ext cx="3171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6F820676-FCEA-4523-A669-5B4AAB871343}"/>
                  </a:ext>
                </a:extLst>
              </p14:cNvPr>
              <p14:cNvContentPartPr/>
              <p14:nvPr/>
            </p14:nvContentPartPr>
            <p14:xfrm>
              <a:off x="6948154" y="4344257"/>
              <a:ext cx="155520" cy="211680"/>
            </p14:xfrm>
          </p:contentPart>
        </mc:Choice>
        <mc:Fallback xmlns="">
          <p:pic>
            <p:nvPicPr>
              <p:cNvPr id="74" name="Ink 73">
                <a:extLst>
                  <a:ext uri="{FF2B5EF4-FFF2-40B4-BE49-F238E27FC236}">
                    <a16:creationId xmlns:a16="http://schemas.microsoft.com/office/drawing/2014/main" id="{6F820676-FCEA-4523-A669-5B4AAB871343}"/>
                  </a:ext>
                </a:extLst>
              </p:cNvPr>
              <p:cNvPicPr/>
              <p:nvPr/>
            </p:nvPicPr>
            <p:blipFill>
              <a:blip r:embed="rId107"/>
              <a:stretch>
                <a:fillRect/>
              </a:stretch>
            </p:blipFill>
            <p:spPr>
              <a:xfrm>
                <a:off x="6912514" y="4308257"/>
                <a:ext cx="227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80843F37-D04B-481C-8DE3-53ED7120CAE8}"/>
                  </a:ext>
                </a:extLst>
              </p14:cNvPr>
              <p14:cNvContentPartPr/>
              <p14:nvPr/>
            </p14:nvContentPartPr>
            <p14:xfrm>
              <a:off x="7180714" y="4412297"/>
              <a:ext cx="193320" cy="214200"/>
            </p14:xfrm>
          </p:contentPart>
        </mc:Choice>
        <mc:Fallback xmlns="">
          <p:pic>
            <p:nvPicPr>
              <p:cNvPr id="75" name="Ink 74">
                <a:extLst>
                  <a:ext uri="{FF2B5EF4-FFF2-40B4-BE49-F238E27FC236}">
                    <a16:creationId xmlns:a16="http://schemas.microsoft.com/office/drawing/2014/main" id="{80843F37-D04B-481C-8DE3-53ED7120CAE8}"/>
                  </a:ext>
                </a:extLst>
              </p:cNvPr>
              <p:cNvPicPr/>
              <p:nvPr/>
            </p:nvPicPr>
            <p:blipFill>
              <a:blip r:embed="rId109"/>
              <a:stretch>
                <a:fillRect/>
              </a:stretch>
            </p:blipFill>
            <p:spPr>
              <a:xfrm>
                <a:off x="7145074" y="4376297"/>
                <a:ext cx="264960" cy="285840"/>
              </a:xfrm>
              <a:prstGeom prst="rect">
                <a:avLst/>
              </a:prstGeom>
            </p:spPr>
          </p:pic>
        </mc:Fallback>
      </mc:AlternateContent>
      <p:grpSp>
        <p:nvGrpSpPr>
          <p:cNvPr id="83" name="Group 82">
            <a:extLst>
              <a:ext uri="{FF2B5EF4-FFF2-40B4-BE49-F238E27FC236}">
                <a16:creationId xmlns:a16="http://schemas.microsoft.com/office/drawing/2014/main" id="{8765120D-7624-4BD6-BC4F-AE0771B6E340}"/>
              </a:ext>
            </a:extLst>
          </p:cNvPr>
          <p:cNvGrpSpPr/>
          <p:nvPr/>
        </p:nvGrpSpPr>
        <p:grpSpPr>
          <a:xfrm>
            <a:off x="7934194" y="4068137"/>
            <a:ext cx="617760" cy="592920"/>
            <a:chOff x="7934194" y="4068137"/>
            <a:chExt cx="617760" cy="592920"/>
          </a:xfrm>
        </p:grpSpPr>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id="{F8505281-3887-428C-B0D6-3E466DE3625C}"/>
                    </a:ext>
                  </a:extLst>
                </p14:cNvPr>
                <p14:cNvContentPartPr/>
                <p14:nvPr/>
              </p14:nvContentPartPr>
              <p14:xfrm>
                <a:off x="7934194" y="4068137"/>
                <a:ext cx="264600" cy="590760"/>
              </p14:xfrm>
            </p:contentPart>
          </mc:Choice>
          <mc:Fallback xmlns="">
            <p:pic>
              <p:nvPicPr>
                <p:cNvPr id="78" name="Ink 77">
                  <a:extLst>
                    <a:ext uri="{FF2B5EF4-FFF2-40B4-BE49-F238E27FC236}">
                      <a16:creationId xmlns:a16="http://schemas.microsoft.com/office/drawing/2014/main" id="{F8505281-3887-428C-B0D6-3E466DE3625C}"/>
                    </a:ext>
                  </a:extLst>
                </p:cNvPr>
                <p:cNvPicPr/>
                <p:nvPr/>
              </p:nvPicPr>
              <p:blipFill>
                <a:blip r:embed="rId111"/>
                <a:stretch>
                  <a:fillRect/>
                </a:stretch>
              </p:blipFill>
              <p:spPr>
                <a:xfrm>
                  <a:off x="7898194" y="4032497"/>
                  <a:ext cx="33624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Ink 78">
                  <a:extLst>
                    <a:ext uri="{FF2B5EF4-FFF2-40B4-BE49-F238E27FC236}">
                      <a16:creationId xmlns:a16="http://schemas.microsoft.com/office/drawing/2014/main" id="{E367D109-A70A-427E-A91F-3C77B2C41C7A}"/>
                    </a:ext>
                  </a:extLst>
                </p14:cNvPr>
                <p14:cNvContentPartPr/>
                <p14:nvPr/>
              </p14:nvContentPartPr>
              <p14:xfrm>
                <a:off x="8261434" y="4359377"/>
                <a:ext cx="290520" cy="301680"/>
              </p14:xfrm>
            </p:contentPart>
          </mc:Choice>
          <mc:Fallback xmlns="">
            <p:pic>
              <p:nvPicPr>
                <p:cNvPr id="79" name="Ink 78">
                  <a:extLst>
                    <a:ext uri="{FF2B5EF4-FFF2-40B4-BE49-F238E27FC236}">
                      <a16:creationId xmlns:a16="http://schemas.microsoft.com/office/drawing/2014/main" id="{E367D109-A70A-427E-A91F-3C77B2C41C7A}"/>
                    </a:ext>
                  </a:extLst>
                </p:cNvPr>
                <p:cNvPicPr/>
                <p:nvPr/>
              </p:nvPicPr>
              <p:blipFill>
                <a:blip r:embed="rId113"/>
                <a:stretch>
                  <a:fillRect/>
                </a:stretch>
              </p:blipFill>
              <p:spPr>
                <a:xfrm>
                  <a:off x="8225434" y="4323377"/>
                  <a:ext cx="362160" cy="373320"/>
                </a:xfrm>
                <a:prstGeom prst="rect">
                  <a:avLst/>
                </a:prstGeom>
              </p:spPr>
            </p:pic>
          </mc:Fallback>
        </mc:AlternateContent>
      </p:grpSp>
      <p:grpSp>
        <p:nvGrpSpPr>
          <p:cNvPr id="82" name="Group 81">
            <a:extLst>
              <a:ext uri="{FF2B5EF4-FFF2-40B4-BE49-F238E27FC236}">
                <a16:creationId xmlns:a16="http://schemas.microsoft.com/office/drawing/2014/main" id="{511BCB0A-2E20-480F-B887-92352771B00D}"/>
              </a:ext>
            </a:extLst>
          </p:cNvPr>
          <p:cNvGrpSpPr/>
          <p:nvPr/>
        </p:nvGrpSpPr>
        <p:grpSpPr>
          <a:xfrm>
            <a:off x="9208594" y="4332377"/>
            <a:ext cx="803880" cy="316800"/>
            <a:chOff x="9208594" y="4332377"/>
            <a:chExt cx="803880" cy="316800"/>
          </a:xfrm>
        </p:grpSpPr>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E0D44256-D5D8-4690-AB33-FE2D04F39FBC}"/>
                    </a:ext>
                  </a:extLst>
                </p14:cNvPr>
                <p14:cNvContentPartPr/>
                <p14:nvPr/>
              </p14:nvContentPartPr>
              <p14:xfrm>
                <a:off x="9208594" y="4332377"/>
                <a:ext cx="331200" cy="287280"/>
              </p14:xfrm>
            </p:contentPart>
          </mc:Choice>
          <mc:Fallback xmlns="">
            <p:pic>
              <p:nvPicPr>
                <p:cNvPr id="80" name="Ink 79">
                  <a:extLst>
                    <a:ext uri="{FF2B5EF4-FFF2-40B4-BE49-F238E27FC236}">
                      <a16:creationId xmlns:a16="http://schemas.microsoft.com/office/drawing/2014/main" id="{E0D44256-D5D8-4690-AB33-FE2D04F39FBC}"/>
                    </a:ext>
                  </a:extLst>
                </p:cNvPr>
                <p:cNvPicPr/>
                <p:nvPr/>
              </p:nvPicPr>
              <p:blipFill>
                <a:blip r:embed="rId115"/>
                <a:stretch>
                  <a:fillRect/>
                </a:stretch>
              </p:blipFill>
              <p:spPr>
                <a:xfrm>
                  <a:off x="9172954" y="4296377"/>
                  <a:ext cx="4028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33839D2B-AB3B-460A-A5A3-7D778121E0D5}"/>
                    </a:ext>
                  </a:extLst>
                </p14:cNvPr>
                <p14:cNvContentPartPr/>
                <p14:nvPr/>
              </p14:nvContentPartPr>
              <p14:xfrm>
                <a:off x="9662554" y="4344257"/>
                <a:ext cx="349920" cy="304920"/>
              </p14:xfrm>
            </p:contentPart>
          </mc:Choice>
          <mc:Fallback xmlns="">
            <p:pic>
              <p:nvPicPr>
                <p:cNvPr id="81" name="Ink 80">
                  <a:extLst>
                    <a:ext uri="{FF2B5EF4-FFF2-40B4-BE49-F238E27FC236}">
                      <a16:creationId xmlns:a16="http://schemas.microsoft.com/office/drawing/2014/main" id="{33839D2B-AB3B-460A-A5A3-7D778121E0D5}"/>
                    </a:ext>
                  </a:extLst>
                </p:cNvPr>
                <p:cNvPicPr/>
                <p:nvPr/>
              </p:nvPicPr>
              <p:blipFill>
                <a:blip r:embed="rId117"/>
                <a:stretch>
                  <a:fillRect/>
                </a:stretch>
              </p:blipFill>
              <p:spPr>
                <a:xfrm>
                  <a:off x="9626554" y="4308257"/>
                  <a:ext cx="421560" cy="376560"/>
                </a:xfrm>
                <a:prstGeom prst="rect">
                  <a:avLst/>
                </a:prstGeom>
              </p:spPr>
            </p:pic>
          </mc:Fallback>
        </mc:AlternateContent>
      </p:grpSp>
      <p:grpSp>
        <p:nvGrpSpPr>
          <p:cNvPr id="89" name="Group 88">
            <a:extLst>
              <a:ext uri="{FF2B5EF4-FFF2-40B4-BE49-F238E27FC236}">
                <a16:creationId xmlns:a16="http://schemas.microsoft.com/office/drawing/2014/main" id="{B7BDD215-9A96-48C9-B5BD-20ADC0408AAA}"/>
              </a:ext>
            </a:extLst>
          </p:cNvPr>
          <p:cNvGrpSpPr/>
          <p:nvPr/>
        </p:nvGrpSpPr>
        <p:grpSpPr>
          <a:xfrm>
            <a:off x="4845754" y="5073257"/>
            <a:ext cx="1321920" cy="699120"/>
            <a:chOff x="4845754" y="5073257"/>
            <a:chExt cx="1321920" cy="699120"/>
          </a:xfrm>
        </p:grpSpPr>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687AE510-F58E-450E-94A8-BAF24A23DEA6}"/>
                    </a:ext>
                  </a:extLst>
                </p14:cNvPr>
                <p14:cNvContentPartPr/>
                <p14:nvPr/>
              </p14:nvContentPartPr>
              <p14:xfrm>
                <a:off x="4845754" y="5221937"/>
                <a:ext cx="45720" cy="550440"/>
              </p14:xfrm>
            </p:contentPart>
          </mc:Choice>
          <mc:Fallback xmlns="">
            <p:pic>
              <p:nvPicPr>
                <p:cNvPr id="84" name="Ink 83">
                  <a:extLst>
                    <a:ext uri="{FF2B5EF4-FFF2-40B4-BE49-F238E27FC236}">
                      <a16:creationId xmlns:a16="http://schemas.microsoft.com/office/drawing/2014/main" id="{687AE510-F58E-450E-94A8-BAF24A23DEA6}"/>
                    </a:ext>
                  </a:extLst>
                </p:cNvPr>
                <p:cNvPicPr/>
                <p:nvPr/>
              </p:nvPicPr>
              <p:blipFill>
                <a:blip r:embed="rId119"/>
                <a:stretch>
                  <a:fillRect/>
                </a:stretch>
              </p:blipFill>
              <p:spPr>
                <a:xfrm>
                  <a:off x="4809754" y="5185937"/>
                  <a:ext cx="11736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Ink 84">
                  <a:extLst>
                    <a:ext uri="{FF2B5EF4-FFF2-40B4-BE49-F238E27FC236}">
                      <a16:creationId xmlns:a16="http://schemas.microsoft.com/office/drawing/2014/main" id="{E99FED05-EB86-4AC2-ABE1-2C7DA0E4D111}"/>
                    </a:ext>
                  </a:extLst>
                </p14:cNvPr>
                <p14:cNvContentPartPr/>
                <p14:nvPr/>
              </p14:nvContentPartPr>
              <p14:xfrm>
                <a:off x="4877794" y="5188457"/>
                <a:ext cx="402120" cy="557640"/>
              </p14:xfrm>
            </p:contentPart>
          </mc:Choice>
          <mc:Fallback xmlns="">
            <p:pic>
              <p:nvPicPr>
                <p:cNvPr id="85" name="Ink 84">
                  <a:extLst>
                    <a:ext uri="{FF2B5EF4-FFF2-40B4-BE49-F238E27FC236}">
                      <a16:creationId xmlns:a16="http://schemas.microsoft.com/office/drawing/2014/main" id="{E99FED05-EB86-4AC2-ABE1-2C7DA0E4D111}"/>
                    </a:ext>
                  </a:extLst>
                </p:cNvPr>
                <p:cNvPicPr/>
                <p:nvPr/>
              </p:nvPicPr>
              <p:blipFill>
                <a:blip r:embed="rId121"/>
                <a:stretch>
                  <a:fillRect/>
                </a:stretch>
              </p:blipFill>
              <p:spPr>
                <a:xfrm>
                  <a:off x="4841794" y="5152457"/>
                  <a:ext cx="47376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Ink 85">
                  <a:extLst>
                    <a:ext uri="{FF2B5EF4-FFF2-40B4-BE49-F238E27FC236}">
                      <a16:creationId xmlns:a16="http://schemas.microsoft.com/office/drawing/2014/main" id="{5BD28932-63FD-4C42-9568-EB1CD6868828}"/>
                    </a:ext>
                  </a:extLst>
                </p14:cNvPr>
                <p14:cNvContentPartPr/>
                <p14:nvPr/>
              </p14:nvContentPartPr>
              <p14:xfrm>
                <a:off x="5442994" y="5260457"/>
                <a:ext cx="76680" cy="468000"/>
              </p14:xfrm>
            </p:contentPart>
          </mc:Choice>
          <mc:Fallback xmlns="">
            <p:pic>
              <p:nvPicPr>
                <p:cNvPr id="86" name="Ink 85">
                  <a:extLst>
                    <a:ext uri="{FF2B5EF4-FFF2-40B4-BE49-F238E27FC236}">
                      <a16:creationId xmlns:a16="http://schemas.microsoft.com/office/drawing/2014/main" id="{5BD28932-63FD-4C42-9568-EB1CD6868828}"/>
                    </a:ext>
                  </a:extLst>
                </p:cNvPr>
                <p:cNvPicPr/>
                <p:nvPr/>
              </p:nvPicPr>
              <p:blipFill>
                <a:blip r:embed="rId123"/>
                <a:stretch>
                  <a:fillRect/>
                </a:stretch>
              </p:blipFill>
              <p:spPr>
                <a:xfrm>
                  <a:off x="5407354" y="5224817"/>
                  <a:ext cx="14832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Ink 86">
                  <a:extLst>
                    <a:ext uri="{FF2B5EF4-FFF2-40B4-BE49-F238E27FC236}">
                      <a16:creationId xmlns:a16="http://schemas.microsoft.com/office/drawing/2014/main" id="{FC400A87-0DD2-4E38-923F-18F85B9989B4}"/>
                    </a:ext>
                  </a:extLst>
                </p14:cNvPr>
                <p14:cNvContentPartPr/>
                <p14:nvPr/>
              </p14:nvContentPartPr>
              <p14:xfrm>
                <a:off x="5396914" y="5073257"/>
                <a:ext cx="280440" cy="437040"/>
              </p14:xfrm>
            </p:contentPart>
          </mc:Choice>
          <mc:Fallback xmlns="">
            <p:pic>
              <p:nvPicPr>
                <p:cNvPr id="87" name="Ink 86">
                  <a:extLst>
                    <a:ext uri="{FF2B5EF4-FFF2-40B4-BE49-F238E27FC236}">
                      <a16:creationId xmlns:a16="http://schemas.microsoft.com/office/drawing/2014/main" id="{FC400A87-0DD2-4E38-923F-18F85B9989B4}"/>
                    </a:ext>
                  </a:extLst>
                </p:cNvPr>
                <p:cNvPicPr/>
                <p:nvPr/>
              </p:nvPicPr>
              <p:blipFill>
                <a:blip r:embed="rId125"/>
                <a:stretch>
                  <a:fillRect/>
                </a:stretch>
              </p:blipFill>
              <p:spPr>
                <a:xfrm>
                  <a:off x="5360914" y="5037257"/>
                  <a:ext cx="3520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Ink 87">
                  <a:extLst>
                    <a:ext uri="{FF2B5EF4-FFF2-40B4-BE49-F238E27FC236}">
                      <a16:creationId xmlns:a16="http://schemas.microsoft.com/office/drawing/2014/main" id="{3C509EA4-56E9-40B9-8D4B-6F487EFA6EF9}"/>
                    </a:ext>
                  </a:extLst>
                </p14:cNvPr>
                <p14:cNvContentPartPr/>
                <p14:nvPr/>
              </p14:nvContentPartPr>
              <p14:xfrm>
                <a:off x="5889034" y="5255417"/>
                <a:ext cx="278640" cy="400320"/>
              </p14:xfrm>
            </p:contentPart>
          </mc:Choice>
          <mc:Fallback xmlns="">
            <p:pic>
              <p:nvPicPr>
                <p:cNvPr id="88" name="Ink 87">
                  <a:extLst>
                    <a:ext uri="{FF2B5EF4-FFF2-40B4-BE49-F238E27FC236}">
                      <a16:creationId xmlns:a16="http://schemas.microsoft.com/office/drawing/2014/main" id="{3C509EA4-56E9-40B9-8D4B-6F487EFA6EF9}"/>
                    </a:ext>
                  </a:extLst>
                </p:cNvPr>
                <p:cNvPicPr/>
                <p:nvPr/>
              </p:nvPicPr>
              <p:blipFill>
                <a:blip r:embed="rId127"/>
                <a:stretch>
                  <a:fillRect/>
                </a:stretch>
              </p:blipFill>
              <p:spPr>
                <a:xfrm>
                  <a:off x="5853394" y="5219777"/>
                  <a:ext cx="350280" cy="47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90" name="Ink 89">
                <a:extLst>
                  <a:ext uri="{FF2B5EF4-FFF2-40B4-BE49-F238E27FC236}">
                    <a16:creationId xmlns:a16="http://schemas.microsoft.com/office/drawing/2014/main" id="{4C1DA892-1013-4837-ADD2-84301CDA921F}"/>
                  </a:ext>
                </a:extLst>
              </p14:cNvPr>
              <p14:cNvContentPartPr/>
              <p14:nvPr/>
            </p14:nvContentPartPr>
            <p14:xfrm>
              <a:off x="6886954" y="5456657"/>
              <a:ext cx="164520" cy="245520"/>
            </p14:xfrm>
          </p:contentPart>
        </mc:Choice>
        <mc:Fallback xmlns="">
          <p:pic>
            <p:nvPicPr>
              <p:cNvPr id="90" name="Ink 89">
                <a:extLst>
                  <a:ext uri="{FF2B5EF4-FFF2-40B4-BE49-F238E27FC236}">
                    <a16:creationId xmlns:a16="http://schemas.microsoft.com/office/drawing/2014/main" id="{4C1DA892-1013-4837-ADD2-84301CDA921F}"/>
                  </a:ext>
                </a:extLst>
              </p:cNvPr>
              <p:cNvPicPr/>
              <p:nvPr/>
            </p:nvPicPr>
            <p:blipFill>
              <a:blip r:embed="rId129"/>
              <a:stretch>
                <a:fillRect/>
              </a:stretch>
            </p:blipFill>
            <p:spPr>
              <a:xfrm>
                <a:off x="6851314" y="5420657"/>
                <a:ext cx="236160" cy="317160"/>
              </a:xfrm>
              <a:prstGeom prst="rect">
                <a:avLst/>
              </a:prstGeom>
            </p:spPr>
          </p:pic>
        </mc:Fallback>
      </mc:AlternateContent>
      <p:grpSp>
        <p:nvGrpSpPr>
          <p:cNvPr id="100" name="Group 99">
            <a:extLst>
              <a:ext uri="{FF2B5EF4-FFF2-40B4-BE49-F238E27FC236}">
                <a16:creationId xmlns:a16="http://schemas.microsoft.com/office/drawing/2014/main" id="{54B44037-C2ED-4742-B9E7-8B19283C6F71}"/>
              </a:ext>
            </a:extLst>
          </p:cNvPr>
          <p:cNvGrpSpPr/>
          <p:nvPr/>
        </p:nvGrpSpPr>
        <p:grpSpPr>
          <a:xfrm>
            <a:off x="7227874" y="5175137"/>
            <a:ext cx="209520" cy="548640"/>
            <a:chOff x="7227874" y="5175137"/>
            <a:chExt cx="209520" cy="548640"/>
          </a:xfrm>
        </p:grpSpPr>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3AEDE7B9-F3CA-4B6A-99FD-DB2CFD27DE92}"/>
                    </a:ext>
                  </a:extLst>
                </p14:cNvPr>
                <p14:cNvContentPartPr/>
                <p14:nvPr/>
              </p14:nvContentPartPr>
              <p14:xfrm>
                <a:off x="7252354" y="5175137"/>
                <a:ext cx="85680" cy="548640"/>
              </p14:xfrm>
            </p:contentPart>
          </mc:Choice>
          <mc:Fallback xmlns="">
            <p:pic>
              <p:nvPicPr>
                <p:cNvPr id="98" name="Ink 97">
                  <a:extLst>
                    <a:ext uri="{FF2B5EF4-FFF2-40B4-BE49-F238E27FC236}">
                      <a16:creationId xmlns:a16="http://schemas.microsoft.com/office/drawing/2014/main" id="{3AEDE7B9-F3CA-4B6A-99FD-DB2CFD27DE92}"/>
                    </a:ext>
                  </a:extLst>
                </p:cNvPr>
                <p:cNvPicPr/>
                <p:nvPr/>
              </p:nvPicPr>
              <p:blipFill>
                <a:blip r:embed="rId131"/>
                <a:stretch>
                  <a:fillRect/>
                </a:stretch>
              </p:blipFill>
              <p:spPr>
                <a:xfrm>
                  <a:off x="7216714" y="5139497"/>
                  <a:ext cx="15732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302FCC03-9AC1-4867-A055-3B52A6DB8582}"/>
                    </a:ext>
                  </a:extLst>
                </p14:cNvPr>
                <p14:cNvContentPartPr/>
                <p14:nvPr/>
              </p14:nvContentPartPr>
              <p14:xfrm>
                <a:off x="7227874" y="5477177"/>
                <a:ext cx="209520" cy="11160"/>
              </p14:xfrm>
            </p:contentPart>
          </mc:Choice>
          <mc:Fallback xmlns="">
            <p:pic>
              <p:nvPicPr>
                <p:cNvPr id="99" name="Ink 98">
                  <a:extLst>
                    <a:ext uri="{FF2B5EF4-FFF2-40B4-BE49-F238E27FC236}">
                      <a16:creationId xmlns:a16="http://schemas.microsoft.com/office/drawing/2014/main" id="{302FCC03-9AC1-4867-A055-3B52A6DB8582}"/>
                    </a:ext>
                  </a:extLst>
                </p:cNvPr>
                <p:cNvPicPr/>
                <p:nvPr/>
              </p:nvPicPr>
              <p:blipFill>
                <a:blip r:embed="rId133"/>
                <a:stretch>
                  <a:fillRect/>
                </a:stretch>
              </p:blipFill>
              <p:spPr>
                <a:xfrm>
                  <a:off x="7191874" y="5441177"/>
                  <a:ext cx="28116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101" name="Ink 100">
                <a:extLst>
                  <a:ext uri="{FF2B5EF4-FFF2-40B4-BE49-F238E27FC236}">
                    <a16:creationId xmlns:a16="http://schemas.microsoft.com/office/drawing/2014/main" id="{602DA2CC-2FBF-4F20-85A9-4C19F2925CDE}"/>
                  </a:ext>
                </a:extLst>
              </p14:cNvPr>
              <p14:cNvContentPartPr/>
              <p14:nvPr/>
            </p14:nvContentPartPr>
            <p14:xfrm>
              <a:off x="8043994" y="5139857"/>
              <a:ext cx="263520" cy="549720"/>
            </p14:xfrm>
          </p:contentPart>
        </mc:Choice>
        <mc:Fallback xmlns="">
          <p:pic>
            <p:nvPicPr>
              <p:cNvPr id="101" name="Ink 100">
                <a:extLst>
                  <a:ext uri="{FF2B5EF4-FFF2-40B4-BE49-F238E27FC236}">
                    <a16:creationId xmlns:a16="http://schemas.microsoft.com/office/drawing/2014/main" id="{602DA2CC-2FBF-4F20-85A9-4C19F2925CDE}"/>
                  </a:ext>
                </a:extLst>
              </p:cNvPr>
              <p:cNvPicPr/>
              <p:nvPr/>
            </p:nvPicPr>
            <p:blipFill>
              <a:blip r:embed="rId135"/>
              <a:stretch>
                <a:fillRect/>
              </a:stretch>
            </p:blipFill>
            <p:spPr>
              <a:xfrm>
                <a:off x="8008354" y="5103857"/>
                <a:ext cx="335160" cy="621360"/>
              </a:xfrm>
              <a:prstGeom prst="rect">
                <a:avLst/>
              </a:prstGeom>
            </p:spPr>
          </p:pic>
        </mc:Fallback>
      </mc:AlternateContent>
      <p:grpSp>
        <p:nvGrpSpPr>
          <p:cNvPr id="116" name="Group 115">
            <a:extLst>
              <a:ext uri="{FF2B5EF4-FFF2-40B4-BE49-F238E27FC236}">
                <a16:creationId xmlns:a16="http://schemas.microsoft.com/office/drawing/2014/main" id="{4CF80586-76CC-471F-AE58-9FC9A043199C}"/>
              </a:ext>
            </a:extLst>
          </p:cNvPr>
          <p:cNvGrpSpPr/>
          <p:nvPr/>
        </p:nvGrpSpPr>
        <p:grpSpPr>
          <a:xfrm>
            <a:off x="8748514" y="4995137"/>
            <a:ext cx="2810880" cy="717480"/>
            <a:chOff x="8748514" y="4995137"/>
            <a:chExt cx="2810880" cy="717480"/>
          </a:xfrm>
        </p:grpSpPr>
        <mc:AlternateContent xmlns:mc="http://schemas.openxmlformats.org/markup-compatibility/2006" xmlns:p14="http://schemas.microsoft.com/office/powerpoint/2010/main">
          <mc:Choice Requires="p14">
            <p:contentPart p14:bwMode="auto" r:id="rId136">
              <p14:nvContentPartPr>
                <p14:cNvPr id="102" name="Ink 101">
                  <a:extLst>
                    <a:ext uri="{FF2B5EF4-FFF2-40B4-BE49-F238E27FC236}">
                      <a16:creationId xmlns:a16="http://schemas.microsoft.com/office/drawing/2014/main" id="{B4672B3B-C693-4E28-94E1-F9B2AB3E16AF}"/>
                    </a:ext>
                  </a:extLst>
                </p14:cNvPr>
                <p14:cNvContentPartPr/>
                <p14:nvPr/>
              </p14:nvContentPartPr>
              <p14:xfrm>
                <a:off x="8748514" y="5399777"/>
                <a:ext cx="339840" cy="306000"/>
              </p14:xfrm>
            </p:contentPart>
          </mc:Choice>
          <mc:Fallback xmlns="">
            <p:pic>
              <p:nvPicPr>
                <p:cNvPr id="102" name="Ink 101">
                  <a:extLst>
                    <a:ext uri="{FF2B5EF4-FFF2-40B4-BE49-F238E27FC236}">
                      <a16:creationId xmlns:a16="http://schemas.microsoft.com/office/drawing/2014/main" id="{B4672B3B-C693-4E28-94E1-F9B2AB3E16AF}"/>
                    </a:ext>
                  </a:extLst>
                </p:cNvPr>
                <p:cNvPicPr/>
                <p:nvPr/>
              </p:nvPicPr>
              <p:blipFill>
                <a:blip r:embed="rId137"/>
                <a:stretch>
                  <a:fillRect/>
                </a:stretch>
              </p:blipFill>
              <p:spPr>
                <a:xfrm>
                  <a:off x="8712874" y="5363777"/>
                  <a:ext cx="4114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Ink 102">
                  <a:extLst>
                    <a:ext uri="{FF2B5EF4-FFF2-40B4-BE49-F238E27FC236}">
                      <a16:creationId xmlns:a16="http://schemas.microsoft.com/office/drawing/2014/main" id="{08DA472B-04BA-4A37-A5E3-2A9B57D26BEB}"/>
                    </a:ext>
                  </a:extLst>
                </p14:cNvPr>
                <p14:cNvContentPartPr/>
                <p14:nvPr/>
              </p14:nvContentPartPr>
              <p14:xfrm>
                <a:off x="9233074" y="5230217"/>
                <a:ext cx="11520" cy="47520"/>
              </p14:xfrm>
            </p:contentPart>
          </mc:Choice>
          <mc:Fallback xmlns="">
            <p:pic>
              <p:nvPicPr>
                <p:cNvPr id="103" name="Ink 102">
                  <a:extLst>
                    <a:ext uri="{FF2B5EF4-FFF2-40B4-BE49-F238E27FC236}">
                      <a16:creationId xmlns:a16="http://schemas.microsoft.com/office/drawing/2014/main" id="{08DA472B-04BA-4A37-A5E3-2A9B57D26BEB}"/>
                    </a:ext>
                  </a:extLst>
                </p:cNvPr>
                <p:cNvPicPr/>
                <p:nvPr/>
              </p:nvPicPr>
              <p:blipFill>
                <a:blip r:embed="rId139"/>
                <a:stretch>
                  <a:fillRect/>
                </a:stretch>
              </p:blipFill>
              <p:spPr>
                <a:xfrm>
                  <a:off x="9197434" y="5194217"/>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k 103">
                  <a:extLst>
                    <a:ext uri="{FF2B5EF4-FFF2-40B4-BE49-F238E27FC236}">
                      <a16:creationId xmlns:a16="http://schemas.microsoft.com/office/drawing/2014/main" id="{D0BCB70A-0DD2-4E4E-A399-F7A5EC1E49FB}"/>
                    </a:ext>
                  </a:extLst>
                </p14:cNvPr>
                <p14:cNvContentPartPr/>
                <p14:nvPr/>
              </p14:nvContentPartPr>
              <p14:xfrm>
                <a:off x="9256474" y="5496977"/>
                <a:ext cx="9720" cy="215640"/>
              </p14:xfrm>
            </p:contentPart>
          </mc:Choice>
          <mc:Fallback xmlns="">
            <p:pic>
              <p:nvPicPr>
                <p:cNvPr id="104" name="Ink 103">
                  <a:extLst>
                    <a:ext uri="{FF2B5EF4-FFF2-40B4-BE49-F238E27FC236}">
                      <a16:creationId xmlns:a16="http://schemas.microsoft.com/office/drawing/2014/main" id="{D0BCB70A-0DD2-4E4E-A399-F7A5EC1E49FB}"/>
                    </a:ext>
                  </a:extLst>
                </p:cNvPr>
                <p:cNvPicPr/>
                <p:nvPr/>
              </p:nvPicPr>
              <p:blipFill>
                <a:blip r:embed="rId141"/>
                <a:stretch>
                  <a:fillRect/>
                </a:stretch>
              </p:blipFill>
              <p:spPr>
                <a:xfrm>
                  <a:off x="9220834" y="5461337"/>
                  <a:ext cx="813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5" name="Ink 104">
                  <a:extLst>
                    <a:ext uri="{FF2B5EF4-FFF2-40B4-BE49-F238E27FC236}">
                      <a16:creationId xmlns:a16="http://schemas.microsoft.com/office/drawing/2014/main" id="{75ADA1F5-6968-4E76-A35F-0A1EAAEFA685}"/>
                    </a:ext>
                  </a:extLst>
                </p14:cNvPr>
                <p14:cNvContentPartPr/>
                <p14:nvPr/>
              </p14:nvContentPartPr>
              <p14:xfrm>
                <a:off x="9422074" y="5424257"/>
                <a:ext cx="205560" cy="243360"/>
              </p14:xfrm>
            </p:contentPart>
          </mc:Choice>
          <mc:Fallback xmlns="">
            <p:pic>
              <p:nvPicPr>
                <p:cNvPr id="105" name="Ink 104">
                  <a:extLst>
                    <a:ext uri="{FF2B5EF4-FFF2-40B4-BE49-F238E27FC236}">
                      <a16:creationId xmlns:a16="http://schemas.microsoft.com/office/drawing/2014/main" id="{75ADA1F5-6968-4E76-A35F-0A1EAAEFA685}"/>
                    </a:ext>
                  </a:extLst>
                </p:cNvPr>
                <p:cNvPicPr/>
                <p:nvPr/>
              </p:nvPicPr>
              <p:blipFill>
                <a:blip r:embed="rId143"/>
                <a:stretch>
                  <a:fillRect/>
                </a:stretch>
              </p:blipFill>
              <p:spPr>
                <a:xfrm>
                  <a:off x="9386074" y="5388617"/>
                  <a:ext cx="2772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 name="Ink 105">
                  <a:extLst>
                    <a:ext uri="{FF2B5EF4-FFF2-40B4-BE49-F238E27FC236}">
                      <a16:creationId xmlns:a16="http://schemas.microsoft.com/office/drawing/2014/main" id="{FCB5C396-D210-435E-969F-B8522166C304}"/>
                    </a:ext>
                  </a:extLst>
                </p14:cNvPr>
                <p14:cNvContentPartPr/>
                <p14:nvPr/>
              </p14:nvContentPartPr>
              <p14:xfrm>
                <a:off x="9791074" y="5400497"/>
                <a:ext cx="139680" cy="240480"/>
              </p14:xfrm>
            </p:contentPart>
          </mc:Choice>
          <mc:Fallback xmlns="">
            <p:pic>
              <p:nvPicPr>
                <p:cNvPr id="106" name="Ink 105">
                  <a:extLst>
                    <a:ext uri="{FF2B5EF4-FFF2-40B4-BE49-F238E27FC236}">
                      <a16:creationId xmlns:a16="http://schemas.microsoft.com/office/drawing/2014/main" id="{FCB5C396-D210-435E-969F-B8522166C304}"/>
                    </a:ext>
                  </a:extLst>
                </p:cNvPr>
                <p:cNvPicPr/>
                <p:nvPr/>
              </p:nvPicPr>
              <p:blipFill>
                <a:blip r:embed="rId145"/>
                <a:stretch>
                  <a:fillRect/>
                </a:stretch>
              </p:blipFill>
              <p:spPr>
                <a:xfrm>
                  <a:off x="9755074" y="5364497"/>
                  <a:ext cx="2113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6D6AEA74-2267-493B-91D7-EF025CDF4B6E}"/>
                    </a:ext>
                  </a:extLst>
                </p14:cNvPr>
                <p14:cNvContentPartPr/>
                <p14:nvPr/>
              </p14:nvContentPartPr>
              <p14:xfrm>
                <a:off x="10122274" y="5144897"/>
                <a:ext cx="14760" cy="484200"/>
              </p14:xfrm>
            </p:contentPart>
          </mc:Choice>
          <mc:Fallback xmlns="">
            <p:pic>
              <p:nvPicPr>
                <p:cNvPr id="107" name="Ink 106">
                  <a:extLst>
                    <a:ext uri="{FF2B5EF4-FFF2-40B4-BE49-F238E27FC236}">
                      <a16:creationId xmlns:a16="http://schemas.microsoft.com/office/drawing/2014/main" id="{6D6AEA74-2267-493B-91D7-EF025CDF4B6E}"/>
                    </a:ext>
                  </a:extLst>
                </p:cNvPr>
                <p:cNvPicPr/>
                <p:nvPr/>
              </p:nvPicPr>
              <p:blipFill>
                <a:blip r:embed="rId147"/>
                <a:stretch>
                  <a:fillRect/>
                </a:stretch>
              </p:blipFill>
              <p:spPr>
                <a:xfrm>
                  <a:off x="10086634" y="5108897"/>
                  <a:ext cx="864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Ink 107">
                  <a:extLst>
                    <a:ext uri="{FF2B5EF4-FFF2-40B4-BE49-F238E27FC236}">
                      <a16:creationId xmlns:a16="http://schemas.microsoft.com/office/drawing/2014/main" id="{8741011B-67D7-4666-AB10-B1957CF07965}"/>
                    </a:ext>
                  </a:extLst>
                </p14:cNvPr>
                <p14:cNvContentPartPr/>
                <p14:nvPr/>
              </p14:nvContentPartPr>
              <p14:xfrm>
                <a:off x="10091314" y="5329217"/>
                <a:ext cx="228960" cy="30240"/>
              </p14:xfrm>
            </p:contentPart>
          </mc:Choice>
          <mc:Fallback xmlns="">
            <p:pic>
              <p:nvPicPr>
                <p:cNvPr id="108" name="Ink 107">
                  <a:extLst>
                    <a:ext uri="{FF2B5EF4-FFF2-40B4-BE49-F238E27FC236}">
                      <a16:creationId xmlns:a16="http://schemas.microsoft.com/office/drawing/2014/main" id="{8741011B-67D7-4666-AB10-B1957CF07965}"/>
                    </a:ext>
                  </a:extLst>
                </p:cNvPr>
                <p:cNvPicPr/>
                <p:nvPr/>
              </p:nvPicPr>
              <p:blipFill>
                <a:blip r:embed="rId149"/>
                <a:stretch>
                  <a:fillRect/>
                </a:stretch>
              </p:blipFill>
              <p:spPr>
                <a:xfrm>
                  <a:off x="10055674" y="5293217"/>
                  <a:ext cx="3006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7FCC260C-3326-47C8-8BE4-8801DBC0CE28}"/>
                    </a:ext>
                  </a:extLst>
                </p14:cNvPr>
                <p14:cNvContentPartPr/>
                <p14:nvPr/>
              </p14:nvContentPartPr>
              <p14:xfrm>
                <a:off x="10349074" y="5408777"/>
                <a:ext cx="201240" cy="183600"/>
              </p14:xfrm>
            </p:contentPart>
          </mc:Choice>
          <mc:Fallback xmlns="">
            <p:pic>
              <p:nvPicPr>
                <p:cNvPr id="109" name="Ink 108">
                  <a:extLst>
                    <a:ext uri="{FF2B5EF4-FFF2-40B4-BE49-F238E27FC236}">
                      <a16:creationId xmlns:a16="http://schemas.microsoft.com/office/drawing/2014/main" id="{7FCC260C-3326-47C8-8BE4-8801DBC0CE28}"/>
                    </a:ext>
                  </a:extLst>
                </p:cNvPr>
                <p:cNvPicPr/>
                <p:nvPr/>
              </p:nvPicPr>
              <p:blipFill>
                <a:blip r:embed="rId151"/>
                <a:stretch>
                  <a:fillRect/>
                </a:stretch>
              </p:blipFill>
              <p:spPr>
                <a:xfrm>
                  <a:off x="10313074" y="5372777"/>
                  <a:ext cx="272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BF190C39-161B-4539-812F-270B0A7A8170}"/>
                    </a:ext>
                  </a:extLst>
                </p14:cNvPr>
                <p14:cNvContentPartPr/>
                <p14:nvPr/>
              </p14:nvContentPartPr>
              <p14:xfrm>
                <a:off x="10680274" y="5284937"/>
                <a:ext cx="206640" cy="384120"/>
              </p14:xfrm>
            </p:contentPart>
          </mc:Choice>
          <mc:Fallback xmlns="">
            <p:pic>
              <p:nvPicPr>
                <p:cNvPr id="110" name="Ink 109">
                  <a:extLst>
                    <a:ext uri="{FF2B5EF4-FFF2-40B4-BE49-F238E27FC236}">
                      <a16:creationId xmlns:a16="http://schemas.microsoft.com/office/drawing/2014/main" id="{BF190C39-161B-4539-812F-270B0A7A8170}"/>
                    </a:ext>
                  </a:extLst>
                </p:cNvPr>
                <p:cNvPicPr/>
                <p:nvPr/>
              </p:nvPicPr>
              <p:blipFill>
                <a:blip r:embed="rId153"/>
                <a:stretch>
                  <a:fillRect/>
                </a:stretch>
              </p:blipFill>
              <p:spPr>
                <a:xfrm>
                  <a:off x="10644634" y="5248937"/>
                  <a:ext cx="2782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2" name="Ink 111">
                  <a:extLst>
                    <a:ext uri="{FF2B5EF4-FFF2-40B4-BE49-F238E27FC236}">
                      <a16:creationId xmlns:a16="http://schemas.microsoft.com/office/drawing/2014/main" id="{62C5DB66-BC96-4950-9D93-8235C74CEE5D}"/>
                    </a:ext>
                  </a:extLst>
                </p14:cNvPr>
                <p14:cNvContentPartPr/>
                <p14:nvPr/>
              </p14:nvContentPartPr>
              <p14:xfrm>
                <a:off x="11105434" y="5039057"/>
                <a:ext cx="169200" cy="362520"/>
              </p14:xfrm>
            </p:contentPart>
          </mc:Choice>
          <mc:Fallback xmlns="">
            <p:pic>
              <p:nvPicPr>
                <p:cNvPr id="112" name="Ink 111">
                  <a:extLst>
                    <a:ext uri="{FF2B5EF4-FFF2-40B4-BE49-F238E27FC236}">
                      <a16:creationId xmlns:a16="http://schemas.microsoft.com/office/drawing/2014/main" id="{62C5DB66-BC96-4950-9D93-8235C74CEE5D}"/>
                    </a:ext>
                  </a:extLst>
                </p:cNvPr>
                <p:cNvPicPr/>
                <p:nvPr/>
              </p:nvPicPr>
              <p:blipFill>
                <a:blip r:embed="rId155"/>
                <a:stretch>
                  <a:fillRect/>
                </a:stretch>
              </p:blipFill>
              <p:spPr>
                <a:xfrm>
                  <a:off x="11069434" y="5003417"/>
                  <a:ext cx="2408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3" name="Ink 112">
                  <a:extLst>
                    <a:ext uri="{FF2B5EF4-FFF2-40B4-BE49-F238E27FC236}">
                      <a16:creationId xmlns:a16="http://schemas.microsoft.com/office/drawing/2014/main" id="{2C498052-3449-45F9-A02B-D4C6D870DAF7}"/>
                    </a:ext>
                  </a:extLst>
                </p14:cNvPr>
                <p14:cNvContentPartPr/>
                <p14:nvPr/>
              </p14:nvContentPartPr>
              <p14:xfrm>
                <a:off x="11226394" y="5601377"/>
                <a:ext cx="2520" cy="25920"/>
              </p14:xfrm>
            </p:contentPart>
          </mc:Choice>
          <mc:Fallback xmlns="">
            <p:pic>
              <p:nvPicPr>
                <p:cNvPr id="113" name="Ink 112">
                  <a:extLst>
                    <a:ext uri="{FF2B5EF4-FFF2-40B4-BE49-F238E27FC236}">
                      <a16:creationId xmlns:a16="http://schemas.microsoft.com/office/drawing/2014/main" id="{2C498052-3449-45F9-A02B-D4C6D870DAF7}"/>
                    </a:ext>
                  </a:extLst>
                </p:cNvPr>
                <p:cNvPicPr/>
                <p:nvPr/>
              </p:nvPicPr>
              <p:blipFill>
                <a:blip r:embed="rId157"/>
                <a:stretch>
                  <a:fillRect/>
                </a:stretch>
              </p:blipFill>
              <p:spPr>
                <a:xfrm>
                  <a:off x="11190754" y="5565737"/>
                  <a:ext cx="74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4" name="Ink 113">
                  <a:extLst>
                    <a:ext uri="{FF2B5EF4-FFF2-40B4-BE49-F238E27FC236}">
                      <a16:creationId xmlns:a16="http://schemas.microsoft.com/office/drawing/2014/main" id="{93E6D1B6-38E0-4A6E-B6E9-CB9C270B18B8}"/>
                    </a:ext>
                  </a:extLst>
                </p14:cNvPr>
                <p14:cNvContentPartPr/>
                <p14:nvPr/>
              </p14:nvContentPartPr>
              <p14:xfrm>
                <a:off x="11406754" y="4995137"/>
                <a:ext cx="152640" cy="343440"/>
              </p14:xfrm>
            </p:contentPart>
          </mc:Choice>
          <mc:Fallback xmlns="">
            <p:pic>
              <p:nvPicPr>
                <p:cNvPr id="114" name="Ink 113">
                  <a:extLst>
                    <a:ext uri="{FF2B5EF4-FFF2-40B4-BE49-F238E27FC236}">
                      <a16:creationId xmlns:a16="http://schemas.microsoft.com/office/drawing/2014/main" id="{93E6D1B6-38E0-4A6E-B6E9-CB9C270B18B8}"/>
                    </a:ext>
                  </a:extLst>
                </p:cNvPr>
                <p:cNvPicPr/>
                <p:nvPr/>
              </p:nvPicPr>
              <p:blipFill>
                <a:blip r:embed="rId159"/>
                <a:stretch>
                  <a:fillRect/>
                </a:stretch>
              </p:blipFill>
              <p:spPr>
                <a:xfrm>
                  <a:off x="11371114" y="4959497"/>
                  <a:ext cx="2242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5" name="Ink 114">
                  <a:extLst>
                    <a:ext uri="{FF2B5EF4-FFF2-40B4-BE49-F238E27FC236}">
                      <a16:creationId xmlns:a16="http://schemas.microsoft.com/office/drawing/2014/main" id="{E7BDF2A7-D2A5-4FB8-B2EC-2CDBCE1BCD91}"/>
                    </a:ext>
                  </a:extLst>
                </p14:cNvPr>
                <p14:cNvContentPartPr/>
                <p14:nvPr/>
              </p14:nvContentPartPr>
              <p14:xfrm>
                <a:off x="11520154" y="5541977"/>
                <a:ext cx="9720" cy="58320"/>
              </p14:xfrm>
            </p:contentPart>
          </mc:Choice>
          <mc:Fallback xmlns="">
            <p:pic>
              <p:nvPicPr>
                <p:cNvPr id="115" name="Ink 114">
                  <a:extLst>
                    <a:ext uri="{FF2B5EF4-FFF2-40B4-BE49-F238E27FC236}">
                      <a16:creationId xmlns:a16="http://schemas.microsoft.com/office/drawing/2014/main" id="{E7BDF2A7-D2A5-4FB8-B2EC-2CDBCE1BCD91}"/>
                    </a:ext>
                  </a:extLst>
                </p:cNvPr>
                <p:cNvPicPr/>
                <p:nvPr/>
              </p:nvPicPr>
              <p:blipFill>
                <a:blip r:embed="rId161"/>
                <a:stretch>
                  <a:fillRect/>
                </a:stretch>
              </p:blipFill>
              <p:spPr>
                <a:xfrm>
                  <a:off x="11484514" y="5506337"/>
                  <a:ext cx="81360" cy="129960"/>
                </a:xfrm>
                <a:prstGeom prst="rect">
                  <a:avLst/>
                </a:prstGeom>
              </p:spPr>
            </p:pic>
          </mc:Fallback>
        </mc:AlternateContent>
      </p:grpSp>
      <p:grpSp>
        <p:nvGrpSpPr>
          <p:cNvPr id="120" name="Group 119">
            <a:extLst>
              <a:ext uri="{FF2B5EF4-FFF2-40B4-BE49-F238E27FC236}">
                <a16:creationId xmlns:a16="http://schemas.microsoft.com/office/drawing/2014/main" id="{3C997BE8-01FA-4E4C-98D6-0009BEC6DA0B}"/>
              </a:ext>
            </a:extLst>
          </p:cNvPr>
          <p:cNvGrpSpPr/>
          <p:nvPr/>
        </p:nvGrpSpPr>
        <p:grpSpPr>
          <a:xfrm>
            <a:off x="1971078" y="3433744"/>
            <a:ext cx="1124640" cy="849240"/>
            <a:chOff x="1971078" y="3433744"/>
            <a:chExt cx="1124640" cy="849240"/>
          </a:xfrm>
        </p:grpSpPr>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B5041ABE-C957-4F20-B5D1-28270A6BEB05}"/>
                    </a:ext>
                  </a:extLst>
                </p14:cNvPr>
                <p14:cNvContentPartPr/>
                <p14:nvPr/>
              </p14:nvContentPartPr>
              <p14:xfrm>
                <a:off x="1971078" y="3685384"/>
                <a:ext cx="803520" cy="597600"/>
              </p14:xfrm>
            </p:contentPart>
          </mc:Choice>
          <mc:Fallback xmlns="">
            <p:pic>
              <p:nvPicPr>
                <p:cNvPr id="94" name="Ink 93">
                  <a:extLst>
                    <a:ext uri="{FF2B5EF4-FFF2-40B4-BE49-F238E27FC236}">
                      <a16:creationId xmlns:a16="http://schemas.microsoft.com/office/drawing/2014/main" id="{B5041ABE-C957-4F20-B5D1-28270A6BEB05}"/>
                    </a:ext>
                  </a:extLst>
                </p:cNvPr>
                <p:cNvPicPr/>
                <p:nvPr/>
              </p:nvPicPr>
              <p:blipFill>
                <a:blip r:embed="rId163"/>
                <a:stretch>
                  <a:fillRect/>
                </a:stretch>
              </p:blipFill>
              <p:spPr>
                <a:xfrm>
                  <a:off x="1953078" y="3667744"/>
                  <a:ext cx="83916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A1E1F116-7029-41B9-9D32-2BC8572764B8}"/>
                    </a:ext>
                  </a:extLst>
                </p14:cNvPr>
                <p14:cNvContentPartPr/>
                <p14:nvPr/>
              </p14:nvContentPartPr>
              <p14:xfrm>
                <a:off x="2711598" y="3550384"/>
                <a:ext cx="117000" cy="150840"/>
              </p14:xfrm>
            </p:contentPart>
          </mc:Choice>
          <mc:Fallback xmlns="">
            <p:pic>
              <p:nvPicPr>
                <p:cNvPr id="95" name="Ink 94">
                  <a:extLst>
                    <a:ext uri="{FF2B5EF4-FFF2-40B4-BE49-F238E27FC236}">
                      <a16:creationId xmlns:a16="http://schemas.microsoft.com/office/drawing/2014/main" id="{A1E1F116-7029-41B9-9D32-2BC8572764B8}"/>
                    </a:ext>
                  </a:extLst>
                </p:cNvPr>
                <p:cNvPicPr/>
                <p:nvPr/>
              </p:nvPicPr>
              <p:blipFill>
                <a:blip r:embed="rId165"/>
                <a:stretch>
                  <a:fillRect/>
                </a:stretch>
              </p:blipFill>
              <p:spPr>
                <a:xfrm>
                  <a:off x="2693598" y="3532744"/>
                  <a:ext cx="152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36090907-45B1-4099-85DF-2C28D1E2C76D}"/>
                    </a:ext>
                  </a:extLst>
                </p14:cNvPr>
                <p14:cNvContentPartPr/>
                <p14:nvPr/>
              </p14:nvContentPartPr>
              <p14:xfrm>
                <a:off x="2882238" y="3522664"/>
                <a:ext cx="43560" cy="231480"/>
              </p14:xfrm>
            </p:contentPart>
          </mc:Choice>
          <mc:Fallback xmlns="">
            <p:pic>
              <p:nvPicPr>
                <p:cNvPr id="97" name="Ink 96">
                  <a:extLst>
                    <a:ext uri="{FF2B5EF4-FFF2-40B4-BE49-F238E27FC236}">
                      <a16:creationId xmlns:a16="http://schemas.microsoft.com/office/drawing/2014/main" id="{36090907-45B1-4099-85DF-2C28D1E2C76D}"/>
                    </a:ext>
                  </a:extLst>
                </p:cNvPr>
                <p:cNvPicPr/>
                <p:nvPr/>
              </p:nvPicPr>
              <p:blipFill>
                <a:blip r:embed="rId167"/>
                <a:stretch>
                  <a:fillRect/>
                </a:stretch>
              </p:blipFill>
              <p:spPr>
                <a:xfrm>
                  <a:off x="2864598" y="3505024"/>
                  <a:ext cx="792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1" name="Ink 110">
                  <a:extLst>
                    <a:ext uri="{FF2B5EF4-FFF2-40B4-BE49-F238E27FC236}">
                      <a16:creationId xmlns:a16="http://schemas.microsoft.com/office/drawing/2014/main" id="{A0A79D84-23AF-496C-8D11-AB651C32529A}"/>
                    </a:ext>
                  </a:extLst>
                </p14:cNvPr>
                <p14:cNvContentPartPr/>
                <p14:nvPr/>
              </p14:nvContentPartPr>
              <p14:xfrm>
                <a:off x="2993478" y="3596824"/>
                <a:ext cx="102240" cy="185400"/>
              </p14:xfrm>
            </p:contentPart>
          </mc:Choice>
          <mc:Fallback xmlns="">
            <p:pic>
              <p:nvPicPr>
                <p:cNvPr id="111" name="Ink 110">
                  <a:extLst>
                    <a:ext uri="{FF2B5EF4-FFF2-40B4-BE49-F238E27FC236}">
                      <a16:creationId xmlns:a16="http://schemas.microsoft.com/office/drawing/2014/main" id="{A0A79D84-23AF-496C-8D11-AB651C32529A}"/>
                    </a:ext>
                  </a:extLst>
                </p:cNvPr>
                <p:cNvPicPr/>
                <p:nvPr/>
              </p:nvPicPr>
              <p:blipFill>
                <a:blip r:embed="rId169"/>
                <a:stretch>
                  <a:fillRect/>
                </a:stretch>
              </p:blipFill>
              <p:spPr>
                <a:xfrm>
                  <a:off x="2975478" y="3578824"/>
                  <a:ext cx="1378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Ink 117">
                  <a:extLst>
                    <a:ext uri="{FF2B5EF4-FFF2-40B4-BE49-F238E27FC236}">
                      <a16:creationId xmlns:a16="http://schemas.microsoft.com/office/drawing/2014/main" id="{0B7357C4-B1EA-4650-9AB4-B9081CABBC7C}"/>
                    </a:ext>
                  </a:extLst>
                </p14:cNvPr>
                <p14:cNvContentPartPr/>
                <p14:nvPr/>
              </p14:nvContentPartPr>
              <p14:xfrm>
                <a:off x="2521878" y="3490264"/>
                <a:ext cx="105840" cy="131040"/>
              </p14:xfrm>
            </p:contentPart>
          </mc:Choice>
          <mc:Fallback xmlns="">
            <p:pic>
              <p:nvPicPr>
                <p:cNvPr id="118" name="Ink 117">
                  <a:extLst>
                    <a:ext uri="{FF2B5EF4-FFF2-40B4-BE49-F238E27FC236}">
                      <a16:creationId xmlns:a16="http://schemas.microsoft.com/office/drawing/2014/main" id="{0B7357C4-B1EA-4650-9AB4-B9081CABBC7C}"/>
                    </a:ext>
                  </a:extLst>
                </p:cNvPr>
                <p:cNvPicPr/>
                <p:nvPr/>
              </p:nvPicPr>
              <p:blipFill>
                <a:blip r:embed="rId171"/>
                <a:stretch>
                  <a:fillRect/>
                </a:stretch>
              </p:blipFill>
              <p:spPr>
                <a:xfrm>
                  <a:off x="2504238" y="3472624"/>
                  <a:ext cx="141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a16="http://schemas.microsoft.com/office/drawing/2014/main" id="{5A4F0410-0663-471D-8277-957F96293981}"/>
                    </a:ext>
                  </a:extLst>
                </p14:cNvPr>
                <p14:cNvContentPartPr/>
                <p14:nvPr/>
              </p14:nvContentPartPr>
              <p14:xfrm>
                <a:off x="2439438" y="3433744"/>
                <a:ext cx="70560" cy="146520"/>
              </p14:xfrm>
            </p:contentPart>
          </mc:Choice>
          <mc:Fallback xmlns="">
            <p:pic>
              <p:nvPicPr>
                <p:cNvPr id="119" name="Ink 118">
                  <a:extLst>
                    <a:ext uri="{FF2B5EF4-FFF2-40B4-BE49-F238E27FC236}">
                      <a16:creationId xmlns:a16="http://schemas.microsoft.com/office/drawing/2014/main" id="{5A4F0410-0663-471D-8277-957F96293981}"/>
                    </a:ext>
                  </a:extLst>
                </p:cNvPr>
                <p:cNvPicPr/>
                <p:nvPr/>
              </p:nvPicPr>
              <p:blipFill>
                <a:blip r:embed="rId173"/>
                <a:stretch>
                  <a:fillRect/>
                </a:stretch>
              </p:blipFill>
              <p:spPr>
                <a:xfrm>
                  <a:off x="2421798" y="3415744"/>
                  <a:ext cx="1062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21" name="Ink 120">
                <a:extLst>
                  <a:ext uri="{FF2B5EF4-FFF2-40B4-BE49-F238E27FC236}">
                    <a16:creationId xmlns:a16="http://schemas.microsoft.com/office/drawing/2014/main" id="{74990D84-38B9-495F-911A-69F183B8E48A}"/>
                  </a:ext>
                </a:extLst>
              </p14:cNvPr>
              <p14:cNvContentPartPr/>
              <p14:nvPr/>
            </p14:nvContentPartPr>
            <p14:xfrm>
              <a:off x="1549878" y="4218544"/>
              <a:ext cx="386280" cy="599400"/>
            </p14:xfrm>
          </p:contentPart>
        </mc:Choice>
        <mc:Fallback xmlns="">
          <p:pic>
            <p:nvPicPr>
              <p:cNvPr id="121" name="Ink 120">
                <a:extLst>
                  <a:ext uri="{FF2B5EF4-FFF2-40B4-BE49-F238E27FC236}">
                    <a16:creationId xmlns:a16="http://schemas.microsoft.com/office/drawing/2014/main" id="{74990D84-38B9-495F-911A-69F183B8E48A}"/>
                  </a:ext>
                </a:extLst>
              </p:cNvPr>
              <p:cNvPicPr/>
              <p:nvPr/>
            </p:nvPicPr>
            <p:blipFill>
              <a:blip r:embed="rId175"/>
              <a:stretch>
                <a:fillRect/>
              </a:stretch>
            </p:blipFill>
            <p:spPr>
              <a:xfrm>
                <a:off x="1532238" y="4200544"/>
                <a:ext cx="42192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CD5A8C70-0CBE-4D54-AA84-A9ADE83ECE7E}"/>
                  </a:ext>
                </a:extLst>
              </p14:cNvPr>
              <p14:cNvContentPartPr/>
              <p14:nvPr/>
            </p14:nvContentPartPr>
            <p14:xfrm>
              <a:off x="1925358" y="4798504"/>
              <a:ext cx="11520" cy="105840"/>
            </p14:xfrm>
          </p:contentPart>
        </mc:Choice>
        <mc:Fallback xmlns="">
          <p:pic>
            <p:nvPicPr>
              <p:cNvPr id="124" name="Ink 123">
                <a:extLst>
                  <a:ext uri="{FF2B5EF4-FFF2-40B4-BE49-F238E27FC236}">
                    <a16:creationId xmlns:a16="http://schemas.microsoft.com/office/drawing/2014/main" id="{CD5A8C70-0CBE-4D54-AA84-A9ADE83ECE7E}"/>
                  </a:ext>
                </a:extLst>
              </p:cNvPr>
              <p:cNvPicPr/>
              <p:nvPr/>
            </p:nvPicPr>
            <p:blipFill>
              <a:blip r:embed="rId177"/>
              <a:stretch>
                <a:fillRect/>
              </a:stretch>
            </p:blipFill>
            <p:spPr>
              <a:xfrm>
                <a:off x="1907718" y="4780504"/>
                <a:ext cx="47160" cy="141480"/>
              </a:xfrm>
              <a:prstGeom prst="rect">
                <a:avLst/>
              </a:prstGeom>
            </p:spPr>
          </p:pic>
        </mc:Fallback>
      </mc:AlternateContent>
    </p:spTree>
    <p:extLst>
      <p:ext uri="{BB962C8B-B14F-4D97-AF65-F5344CB8AC3E}">
        <p14:creationId xmlns:p14="http://schemas.microsoft.com/office/powerpoint/2010/main" val="1067928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17" name="Group 16">
            <a:extLst>
              <a:ext uri="{FF2B5EF4-FFF2-40B4-BE49-F238E27FC236}">
                <a16:creationId xmlns:a16="http://schemas.microsoft.com/office/drawing/2014/main" id="{D34BD6AA-FFEE-4B89-86C3-79956627F655}"/>
              </a:ext>
            </a:extLst>
          </p:cNvPr>
          <p:cNvGrpSpPr/>
          <p:nvPr/>
        </p:nvGrpSpPr>
        <p:grpSpPr>
          <a:xfrm>
            <a:off x="141274" y="1581257"/>
            <a:ext cx="6707160" cy="4987080"/>
            <a:chOff x="141274" y="1581257"/>
            <a:chExt cx="6707160" cy="49870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76C3C3-9C04-4E3E-ACA8-182D677D6C0C}"/>
                    </a:ext>
                  </a:extLst>
                </p14:cNvPr>
                <p14:cNvContentPartPr/>
                <p14:nvPr/>
              </p14:nvContentPartPr>
              <p14:xfrm>
                <a:off x="1560034" y="1594217"/>
                <a:ext cx="71640" cy="610200"/>
              </p14:xfrm>
            </p:contentPart>
          </mc:Choice>
          <mc:Fallback xmlns="">
            <p:pic>
              <p:nvPicPr>
                <p:cNvPr id="2" name="Ink 1">
                  <a:extLst>
                    <a:ext uri="{FF2B5EF4-FFF2-40B4-BE49-F238E27FC236}">
                      <a16:creationId xmlns:a16="http://schemas.microsoft.com/office/drawing/2014/main" id="{1D76C3C3-9C04-4E3E-ACA8-182D677D6C0C}"/>
                    </a:ext>
                  </a:extLst>
                </p:cNvPr>
                <p:cNvPicPr/>
                <p:nvPr/>
              </p:nvPicPr>
              <p:blipFill>
                <a:blip r:embed="rId4"/>
                <a:stretch>
                  <a:fillRect/>
                </a:stretch>
              </p:blipFill>
              <p:spPr>
                <a:xfrm>
                  <a:off x="1524034" y="1558577"/>
                  <a:ext cx="14328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7BACFA3-1E8B-4BE6-94C0-B5D1AF9EC563}"/>
                    </a:ext>
                  </a:extLst>
                </p14:cNvPr>
                <p14:cNvContentPartPr/>
                <p14:nvPr/>
              </p14:nvContentPartPr>
              <p14:xfrm>
                <a:off x="1614034" y="1581257"/>
                <a:ext cx="268920" cy="642600"/>
              </p14:xfrm>
            </p:contentPart>
          </mc:Choice>
          <mc:Fallback xmlns="">
            <p:pic>
              <p:nvPicPr>
                <p:cNvPr id="4" name="Ink 3">
                  <a:extLst>
                    <a:ext uri="{FF2B5EF4-FFF2-40B4-BE49-F238E27FC236}">
                      <a16:creationId xmlns:a16="http://schemas.microsoft.com/office/drawing/2014/main" id="{A7BACFA3-1E8B-4BE6-94C0-B5D1AF9EC563}"/>
                    </a:ext>
                  </a:extLst>
                </p:cNvPr>
                <p:cNvPicPr/>
                <p:nvPr/>
              </p:nvPicPr>
              <p:blipFill>
                <a:blip r:embed="rId6"/>
                <a:stretch>
                  <a:fillRect/>
                </a:stretch>
              </p:blipFill>
              <p:spPr>
                <a:xfrm>
                  <a:off x="1578034" y="1545257"/>
                  <a:ext cx="34056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A5080DF-DAF0-4C3E-A4FD-2A9456EC71A4}"/>
                    </a:ext>
                  </a:extLst>
                </p14:cNvPr>
                <p14:cNvContentPartPr/>
                <p14:nvPr/>
              </p14:nvContentPartPr>
              <p14:xfrm>
                <a:off x="2016874" y="1932977"/>
                <a:ext cx="228240" cy="312120"/>
              </p14:xfrm>
            </p:contentPart>
          </mc:Choice>
          <mc:Fallback xmlns="">
            <p:pic>
              <p:nvPicPr>
                <p:cNvPr id="5" name="Ink 4">
                  <a:extLst>
                    <a:ext uri="{FF2B5EF4-FFF2-40B4-BE49-F238E27FC236}">
                      <a16:creationId xmlns:a16="http://schemas.microsoft.com/office/drawing/2014/main" id="{7A5080DF-DAF0-4C3E-A4FD-2A9456EC71A4}"/>
                    </a:ext>
                  </a:extLst>
                </p:cNvPr>
                <p:cNvPicPr/>
                <p:nvPr/>
              </p:nvPicPr>
              <p:blipFill>
                <a:blip r:embed="rId8"/>
                <a:stretch>
                  <a:fillRect/>
                </a:stretch>
              </p:blipFill>
              <p:spPr>
                <a:xfrm>
                  <a:off x="1981234" y="1896977"/>
                  <a:ext cx="2998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623173F-EFC0-4DB0-BCFC-F9E07AE69D00}"/>
                    </a:ext>
                  </a:extLst>
                </p14:cNvPr>
                <p14:cNvContentPartPr/>
                <p14:nvPr/>
              </p14:nvContentPartPr>
              <p14:xfrm>
                <a:off x="2355994" y="1926137"/>
                <a:ext cx="302400" cy="631080"/>
              </p14:xfrm>
            </p:contentPart>
          </mc:Choice>
          <mc:Fallback xmlns="">
            <p:pic>
              <p:nvPicPr>
                <p:cNvPr id="6" name="Ink 5">
                  <a:extLst>
                    <a:ext uri="{FF2B5EF4-FFF2-40B4-BE49-F238E27FC236}">
                      <a16:creationId xmlns:a16="http://schemas.microsoft.com/office/drawing/2014/main" id="{D623173F-EFC0-4DB0-BCFC-F9E07AE69D00}"/>
                    </a:ext>
                  </a:extLst>
                </p:cNvPr>
                <p:cNvPicPr/>
                <p:nvPr/>
              </p:nvPicPr>
              <p:blipFill>
                <a:blip r:embed="rId10"/>
                <a:stretch>
                  <a:fillRect/>
                </a:stretch>
              </p:blipFill>
              <p:spPr>
                <a:xfrm>
                  <a:off x="2319994" y="1890497"/>
                  <a:ext cx="37404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A32E7DD-68FE-407A-B79C-DE1E39FCCA4A}"/>
                    </a:ext>
                  </a:extLst>
                </p14:cNvPr>
                <p14:cNvContentPartPr/>
                <p14:nvPr/>
              </p14:nvContentPartPr>
              <p14:xfrm>
                <a:off x="2827234" y="1671977"/>
                <a:ext cx="13680" cy="101160"/>
              </p14:xfrm>
            </p:contentPart>
          </mc:Choice>
          <mc:Fallback xmlns="">
            <p:pic>
              <p:nvPicPr>
                <p:cNvPr id="7" name="Ink 6">
                  <a:extLst>
                    <a:ext uri="{FF2B5EF4-FFF2-40B4-BE49-F238E27FC236}">
                      <a16:creationId xmlns:a16="http://schemas.microsoft.com/office/drawing/2014/main" id="{9A32E7DD-68FE-407A-B79C-DE1E39FCCA4A}"/>
                    </a:ext>
                  </a:extLst>
                </p:cNvPr>
                <p:cNvPicPr/>
                <p:nvPr/>
              </p:nvPicPr>
              <p:blipFill>
                <a:blip r:embed="rId12"/>
                <a:stretch>
                  <a:fillRect/>
                </a:stretch>
              </p:blipFill>
              <p:spPr>
                <a:xfrm>
                  <a:off x="2791594" y="1636337"/>
                  <a:ext cx="85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8FD091F-FFEA-4E97-A514-362112CF7432}"/>
                    </a:ext>
                  </a:extLst>
                </p14:cNvPr>
                <p14:cNvContentPartPr/>
                <p14:nvPr/>
              </p14:nvContentPartPr>
              <p14:xfrm>
                <a:off x="2791594" y="1978337"/>
                <a:ext cx="62640" cy="264960"/>
              </p14:xfrm>
            </p:contentPart>
          </mc:Choice>
          <mc:Fallback xmlns="">
            <p:pic>
              <p:nvPicPr>
                <p:cNvPr id="8" name="Ink 7">
                  <a:extLst>
                    <a:ext uri="{FF2B5EF4-FFF2-40B4-BE49-F238E27FC236}">
                      <a16:creationId xmlns:a16="http://schemas.microsoft.com/office/drawing/2014/main" id="{58FD091F-FFEA-4E97-A514-362112CF7432}"/>
                    </a:ext>
                  </a:extLst>
                </p:cNvPr>
                <p:cNvPicPr/>
                <p:nvPr/>
              </p:nvPicPr>
              <p:blipFill>
                <a:blip r:embed="rId14"/>
                <a:stretch>
                  <a:fillRect/>
                </a:stretch>
              </p:blipFill>
              <p:spPr>
                <a:xfrm>
                  <a:off x="2755954" y="1942337"/>
                  <a:ext cx="134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E8CA26CB-A799-47EF-A166-131FC822C5D9}"/>
                    </a:ext>
                  </a:extLst>
                </p14:cNvPr>
                <p14:cNvContentPartPr/>
                <p14:nvPr/>
              </p14:nvContentPartPr>
              <p14:xfrm>
                <a:off x="3040714" y="1975457"/>
                <a:ext cx="162720" cy="211320"/>
              </p14:xfrm>
            </p:contentPart>
          </mc:Choice>
          <mc:Fallback xmlns="">
            <p:pic>
              <p:nvPicPr>
                <p:cNvPr id="9" name="Ink 8">
                  <a:extLst>
                    <a:ext uri="{FF2B5EF4-FFF2-40B4-BE49-F238E27FC236}">
                      <a16:creationId xmlns:a16="http://schemas.microsoft.com/office/drawing/2014/main" id="{E8CA26CB-A799-47EF-A166-131FC822C5D9}"/>
                    </a:ext>
                  </a:extLst>
                </p:cNvPr>
                <p:cNvPicPr/>
                <p:nvPr/>
              </p:nvPicPr>
              <p:blipFill>
                <a:blip r:embed="rId16"/>
                <a:stretch>
                  <a:fillRect/>
                </a:stretch>
              </p:blipFill>
              <p:spPr>
                <a:xfrm>
                  <a:off x="3005074" y="1939817"/>
                  <a:ext cx="2343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3A4F9DA-2B10-43AC-BF97-C22C11987527}"/>
                    </a:ext>
                  </a:extLst>
                </p14:cNvPr>
                <p14:cNvContentPartPr/>
                <p14:nvPr/>
              </p14:nvContentPartPr>
              <p14:xfrm>
                <a:off x="3327994" y="1881857"/>
                <a:ext cx="326160" cy="331200"/>
              </p14:xfrm>
            </p:contentPart>
          </mc:Choice>
          <mc:Fallback xmlns="">
            <p:pic>
              <p:nvPicPr>
                <p:cNvPr id="10" name="Ink 9">
                  <a:extLst>
                    <a:ext uri="{FF2B5EF4-FFF2-40B4-BE49-F238E27FC236}">
                      <a16:creationId xmlns:a16="http://schemas.microsoft.com/office/drawing/2014/main" id="{93A4F9DA-2B10-43AC-BF97-C22C11987527}"/>
                    </a:ext>
                  </a:extLst>
                </p:cNvPr>
                <p:cNvPicPr/>
                <p:nvPr/>
              </p:nvPicPr>
              <p:blipFill>
                <a:blip r:embed="rId18"/>
                <a:stretch>
                  <a:fillRect/>
                </a:stretch>
              </p:blipFill>
              <p:spPr>
                <a:xfrm>
                  <a:off x="3292354" y="1845857"/>
                  <a:ext cx="3978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A2F2CEA-235D-4EBA-BA4F-B6DC33A8B890}"/>
                    </a:ext>
                  </a:extLst>
                </p14:cNvPr>
                <p14:cNvContentPartPr/>
                <p14:nvPr/>
              </p14:nvContentPartPr>
              <p14:xfrm>
                <a:off x="141274" y="1973297"/>
                <a:ext cx="6707160" cy="4595040"/>
              </p14:xfrm>
            </p:contentPart>
          </mc:Choice>
          <mc:Fallback xmlns="">
            <p:pic>
              <p:nvPicPr>
                <p:cNvPr id="16" name="Ink 15">
                  <a:extLst>
                    <a:ext uri="{FF2B5EF4-FFF2-40B4-BE49-F238E27FC236}">
                      <a16:creationId xmlns:a16="http://schemas.microsoft.com/office/drawing/2014/main" id="{FA2F2CEA-235D-4EBA-BA4F-B6DC33A8B890}"/>
                    </a:ext>
                  </a:extLst>
                </p:cNvPr>
                <p:cNvPicPr/>
                <p:nvPr/>
              </p:nvPicPr>
              <p:blipFill>
                <a:blip r:embed="rId20"/>
                <a:stretch>
                  <a:fillRect/>
                </a:stretch>
              </p:blipFill>
              <p:spPr>
                <a:xfrm>
                  <a:off x="105634" y="1937657"/>
                  <a:ext cx="6778800" cy="46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719CF9C-418B-4D72-A658-5C69C83A6907}"/>
                  </a:ext>
                </a:extLst>
              </p14:cNvPr>
              <p14:cNvContentPartPr/>
              <p14:nvPr/>
            </p14:nvContentPartPr>
            <p14:xfrm>
              <a:off x="8314714" y="1589537"/>
              <a:ext cx="3007800" cy="1792080"/>
            </p14:xfrm>
          </p:contentPart>
        </mc:Choice>
        <mc:Fallback xmlns="">
          <p:pic>
            <p:nvPicPr>
              <p:cNvPr id="18" name="Ink 17">
                <a:extLst>
                  <a:ext uri="{FF2B5EF4-FFF2-40B4-BE49-F238E27FC236}">
                    <a16:creationId xmlns:a16="http://schemas.microsoft.com/office/drawing/2014/main" id="{6719CF9C-418B-4D72-A658-5C69C83A6907}"/>
                  </a:ext>
                </a:extLst>
              </p:cNvPr>
              <p:cNvPicPr/>
              <p:nvPr/>
            </p:nvPicPr>
            <p:blipFill>
              <a:blip r:embed="rId22"/>
              <a:stretch>
                <a:fillRect/>
              </a:stretch>
            </p:blipFill>
            <p:spPr>
              <a:xfrm>
                <a:off x="8278714" y="1553537"/>
                <a:ext cx="3079440" cy="1863720"/>
              </a:xfrm>
              <a:prstGeom prst="rect">
                <a:avLst/>
              </a:prstGeom>
            </p:spPr>
          </p:pic>
        </mc:Fallback>
      </mc:AlternateContent>
      <p:grpSp>
        <p:nvGrpSpPr>
          <p:cNvPr id="28" name="Group 27">
            <a:extLst>
              <a:ext uri="{FF2B5EF4-FFF2-40B4-BE49-F238E27FC236}">
                <a16:creationId xmlns:a16="http://schemas.microsoft.com/office/drawing/2014/main" id="{79F1EEE2-FB34-4BAF-B07B-B0F9FF04AC90}"/>
              </a:ext>
            </a:extLst>
          </p:cNvPr>
          <p:cNvGrpSpPr/>
          <p:nvPr/>
        </p:nvGrpSpPr>
        <p:grpSpPr>
          <a:xfrm>
            <a:off x="868834" y="4430297"/>
            <a:ext cx="3392280" cy="1268640"/>
            <a:chOff x="868834" y="4430297"/>
            <a:chExt cx="3392280" cy="1268640"/>
          </a:xfrm>
        </p:grpSpPr>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E17988B-F7CB-4316-91E5-012CFAB59B71}"/>
                    </a:ext>
                  </a:extLst>
                </p14:cNvPr>
                <p14:cNvContentPartPr/>
                <p14:nvPr/>
              </p14:nvContentPartPr>
              <p14:xfrm>
                <a:off x="1186354" y="4733777"/>
                <a:ext cx="442080" cy="544320"/>
              </p14:xfrm>
            </p:contentPart>
          </mc:Choice>
          <mc:Fallback xmlns="">
            <p:pic>
              <p:nvPicPr>
                <p:cNvPr id="19" name="Ink 18">
                  <a:extLst>
                    <a:ext uri="{FF2B5EF4-FFF2-40B4-BE49-F238E27FC236}">
                      <a16:creationId xmlns:a16="http://schemas.microsoft.com/office/drawing/2014/main" id="{1E17988B-F7CB-4316-91E5-012CFAB59B71}"/>
                    </a:ext>
                  </a:extLst>
                </p:cNvPr>
                <p:cNvPicPr/>
                <p:nvPr/>
              </p:nvPicPr>
              <p:blipFill>
                <a:blip r:embed="rId24"/>
                <a:stretch>
                  <a:fillRect/>
                </a:stretch>
              </p:blipFill>
              <p:spPr>
                <a:xfrm>
                  <a:off x="1150714" y="4697777"/>
                  <a:ext cx="51372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FD52A031-84F6-4ACB-9287-28A9BF81F98F}"/>
                    </a:ext>
                  </a:extLst>
                </p14:cNvPr>
                <p14:cNvContentPartPr/>
                <p14:nvPr/>
              </p14:nvContentPartPr>
              <p14:xfrm>
                <a:off x="1715914" y="4931417"/>
                <a:ext cx="198720" cy="280080"/>
              </p14:xfrm>
            </p:contentPart>
          </mc:Choice>
          <mc:Fallback xmlns="">
            <p:pic>
              <p:nvPicPr>
                <p:cNvPr id="20" name="Ink 19">
                  <a:extLst>
                    <a:ext uri="{FF2B5EF4-FFF2-40B4-BE49-F238E27FC236}">
                      <a16:creationId xmlns:a16="http://schemas.microsoft.com/office/drawing/2014/main" id="{FD52A031-84F6-4ACB-9287-28A9BF81F98F}"/>
                    </a:ext>
                  </a:extLst>
                </p:cNvPr>
                <p:cNvPicPr/>
                <p:nvPr/>
              </p:nvPicPr>
              <p:blipFill>
                <a:blip r:embed="rId26"/>
                <a:stretch>
                  <a:fillRect/>
                </a:stretch>
              </p:blipFill>
              <p:spPr>
                <a:xfrm>
                  <a:off x="1679914" y="4895417"/>
                  <a:ext cx="270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4799139A-289D-41E9-B185-5AA0A1E97FC7}"/>
                    </a:ext>
                  </a:extLst>
                </p14:cNvPr>
                <p14:cNvContentPartPr/>
                <p14:nvPr/>
              </p14:nvContentPartPr>
              <p14:xfrm>
                <a:off x="2043514" y="4872017"/>
                <a:ext cx="209520" cy="357480"/>
              </p14:xfrm>
            </p:contentPart>
          </mc:Choice>
          <mc:Fallback xmlns="">
            <p:pic>
              <p:nvPicPr>
                <p:cNvPr id="21" name="Ink 20">
                  <a:extLst>
                    <a:ext uri="{FF2B5EF4-FFF2-40B4-BE49-F238E27FC236}">
                      <a16:creationId xmlns:a16="http://schemas.microsoft.com/office/drawing/2014/main" id="{4799139A-289D-41E9-B185-5AA0A1E97FC7}"/>
                    </a:ext>
                  </a:extLst>
                </p:cNvPr>
                <p:cNvPicPr/>
                <p:nvPr/>
              </p:nvPicPr>
              <p:blipFill>
                <a:blip r:embed="rId28"/>
                <a:stretch>
                  <a:fillRect/>
                </a:stretch>
              </p:blipFill>
              <p:spPr>
                <a:xfrm>
                  <a:off x="2007874" y="4836377"/>
                  <a:ext cx="281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9E70255-6197-43D7-A6B6-55A4BE9E2913}"/>
                    </a:ext>
                  </a:extLst>
                </p14:cNvPr>
                <p14:cNvContentPartPr/>
                <p14:nvPr/>
              </p14:nvContentPartPr>
              <p14:xfrm>
                <a:off x="2388754" y="4881017"/>
                <a:ext cx="468720" cy="375840"/>
              </p14:xfrm>
            </p:contentPart>
          </mc:Choice>
          <mc:Fallback xmlns="">
            <p:pic>
              <p:nvPicPr>
                <p:cNvPr id="23" name="Ink 22">
                  <a:extLst>
                    <a:ext uri="{FF2B5EF4-FFF2-40B4-BE49-F238E27FC236}">
                      <a16:creationId xmlns:a16="http://schemas.microsoft.com/office/drawing/2014/main" id="{39E70255-6197-43D7-A6B6-55A4BE9E2913}"/>
                    </a:ext>
                  </a:extLst>
                </p:cNvPr>
                <p:cNvPicPr/>
                <p:nvPr/>
              </p:nvPicPr>
              <p:blipFill>
                <a:blip r:embed="rId30"/>
                <a:stretch>
                  <a:fillRect/>
                </a:stretch>
              </p:blipFill>
              <p:spPr>
                <a:xfrm>
                  <a:off x="2352754" y="4845017"/>
                  <a:ext cx="5403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469A90B6-74AE-4FDE-A534-11786807875C}"/>
                    </a:ext>
                  </a:extLst>
                </p14:cNvPr>
                <p14:cNvContentPartPr/>
                <p14:nvPr/>
              </p14:nvContentPartPr>
              <p14:xfrm>
                <a:off x="3001114" y="4900097"/>
                <a:ext cx="248760" cy="297360"/>
              </p14:xfrm>
            </p:contentPart>
          </mc:Choice>
          <mc:Fallback xmlns="">
            <p:pic>
              <p:nvPicPr>
                <p:cNvPr id="24" name="Ink 23">
                  <a:extLst>
                    <a:ext uri="{FF2B5EF4-FFF2-40B4-BE49-F238E27FC236}">
                      <a16:creationId xmlns:a16="http://schemas.microsoft.com/office/drawing/2014/main" id="{469A90B6-74AE-4FDE-A534-11786807875C}"/>
                    </a:ext>
                  </a:extLst>
                </p:cNvPr>
                <p:cNvPicPr/>
                <p:nvPr/>
              </p:nvPicPr>
              <p:blipFill>
                <a:blip r:embed="rId32"/>
                <a:stretch>
                  <a:fillRect/>
                </a:stretch>
              </p:blipFill>
              <p:spPr>
                <a:xfrm>
                  <a:off x="2965114" y="4864457"/>
                  <a:ext cx="3204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846914F-D180-4EB5-BB4C-A45125CCB3FC}"/>
                    </a:ext>
                  </a:extLst>
                </p14:cNvPr>
                <p14:cNvContentPartPr/>
                <p14:nvPr/>
              </p14:nvContentPartPr>
              <p14:xfrm>
                <a:off x="3417994" y="4830977"/>
                <a:ext cx="194400" cy="392760"/>
              </p14:xfrm>
            </p:contentPart>
          </mc:Choice>
          <mc:Fallback xmlns="">
            <p:pic>
              <p:nvPicPr>
                <p:cNvPr id="26" name="Ink 25">
                  <a:extLst>
                    <a:ext uri="{FF2B5EF4-FFF2-40B4-BE49-F238E27FC236}">
                      <a16:creationId xmlns:a16="http://schemas.microsoft.com/office/drawing/2014/main" id="{9846914F-D180-4EB5-BB4C-A45125CCB3FC}"/>
                    </a:ext>
                  </a:extLst>
                </p:cNvPr>
                <p:cNvPicPr/>
                <p:nvPr/>
              </p:nvPicPr>
              <p:blipFill>
                <a:blip r:embed="rId34"/>
                <a:stretch>
                  <a:fillRect/>
                </a:stretch>
              </p:blipFill>
              <p:spPr>
                <a:xfrm>
                  <a:off x="3382354" y="4795337"/>
                  <a:ext cx="2660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9E72611-8C1A-4626-BF37-C8C73F2C7391}"/>
                    </a:ext>
                  </a:extLst>
                </p14:cNvPr>
                <p14:cNvContentPartPr/>
                <p14:nvPr/>
              </p14:nvContentPartPr>
              <p14:xfrm>
                <a:off x="868834" y="4430297"/>
                <a:ext cx="3392280" cy="1268640"/>
              </p14:xfrm>
            </p:contentPart>
          </mc:Choice>
          <mc:Fallback xmlns="">
            <p:pic>
              <p:nvPicPr>
                <p:cNvPr id="27" name="Ink 26">
                  <a:extLst>
                    <a:ext uri="{FF2B5EF4-FFF2-40B4-BE49-F238E27FC236}">
                      <a16:creationId xmlns:a16="http://schemas.microsoft.com/office/drawing/2014/main" id="{29E72611-8C1A-4626-BF37-C8C73F2C7391}"/>
                    </a:ext>
                  </a:extLst>
                </p:cNvPr>
                <p:cNvPicPr/>
                <p:nvPr/>
              </p:nvPicPr>
              <p:blipFill>
                <a:blip r:embed="rId36"/>
                <a:stretch>
                  <a:fillRect/>
                </a:stretch>
              </p:blipFill>
              <p:spPr>
                <a:xfrm>
                  <a:off x="833194" y="4394297"/>
                  <a:ext cx="3463920" cy="1340280"/>
                </a:xfrm>
                <a:prstGeom prst="rect">
                  <a:avLst/>
                </a:prstGeom>
              </p:spPr>
            </p:pic>
          </mc:Fallback>
        </mc:AlternateContent>
      </p:grpSp>
      <p:grpSp>
        <p:nvGrpSpPr>
          <p:cNvPr id="48" name="Group 47">
            <a:extLst>
              <a:ext uri="{FF2B5EF4-FFF2-40B4-BE49-F238E27FC236}">
                <a16:creationId xmlns:a16="http://schemas.microsoft.com/office/drawing/2014/main" id="{C81EBC58-B9D7-46FD-BDFD-AE2154D442EC}"/>
              </a:ext>
            </a:extLst>
          </p:cNvPr>
          <p:cNvGrpSpPr/>
          <p:nvPr/>
        </p:nvGrpSpPr>
        <p:grpSpPr>
          <a:xfrm>
            <a:off x="1088794" y="2493497"/>
            <a:ext cx="4303440" cy="1255680"/>
            <a:chOff x="1088794" y="2493497"/>
            <a:chExt cx="4303440" cy="1255680"/>
          </a:xfrm>
        </p:grpSpPr>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DAC0F-CDA4-4229-B9E1-02E3FD90CE86}"/>
                    </a:ext>
                  </a:extLst>
                </p14:cNvPr>
                <p14:cNvContentPartPr/>
                <p14:nvPr/>
              </p14:nvContentPartPr>
              <p14:xfrm>
                <a:off x="1268074" y="2667737"/>
                <a:ext cx="223560" cy="587880"/>
              </p14:xfrm>
            </p:contentPart>
          </mc:Choice>
          <mc:Fallback xmlns="">
            <p:pic>
              <p:nvPicPr>
                <p:cNvPr id="29" name="Ink 28">
                  <a:extLst>
                    <a:ext uri="{FF2B5EF4-FFF2-40B4-BE49-F238E27FC236}">
                      <a16:creationId xmlns:a16="http://schemas.microsoft.com/office/drawing/2014/main" id="{1C6DAC0F-CDA4-4229-B9E1-02E3FD90CE86}"/>
                    </a:ext>
                  </a:extLst>
                </p:cNvPr>
                <p:cNvPicPr/>
                <p:nvPr/>
              </p:nvPicPr>
              <p:blipFill>
                <a:blip r:embed="rId38"/>
                <a:stretch>
                  <a:fillRect/>
                </a:stretch>
              </p:blipFill>
              <p:spPr>
                <a:xfrm>
                  <a:off x="1232074" y="2631737"/>
                  <a:ext cx="2952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038D0754-8D92-4A66-9E87-D94DE5B849B6}"/>
                    </a:ext>
                  </a:extLst>
                </p14:cNvPr>
                <p14:cNvContentPartPr/>
                <p14:nvPr/>
              </p14:nvContentPartPr>
              <p14:xfrm>
                <a:off x="1499554" y="2667737"/>
                <a:ext cx="117000" cy="585360"/>
              </p14:xfrm>
            </p:contentPart>
          </mc:Choice>
          <mc:Fallback xmlns="">
            <p:pic>
              <p:nvPicPr>
                <p:cNvPr id="30" name="Ink 29">
                  <a:extLst>
                    <a:ext uri="{FF2B5EF4-FFF2-40B4-BE49-F238E27FC236}">
                      <a16:creationId xmlns:a16="http://schemas.microsoft.com/office/drawing/2014/main" id="{038D0754-8D92-4A66-9E87-D94DE5B849B6}"/>
                    </a:ext>
                  </a:extLst>
                </p:cNvPr>
                <p:cNvPicPr/>
                <p:nvPr/>
              </p:nvPicPr>
              <p:blipFill>
                <a:blip r:embed="rId40"/>
                <a:stretch>
                  <a:fillRect/>
                </a:stretch>
              </p:blipFill>
              <p:spPr>
                <a:xfrm>
                  <a:off x="1463554" y="2631737"/>
                  <a:ext cx="1886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FEEEAA96-885F-4334-BB38-93734D15BC70}"/>
                    </a:ext>
                  </a:extLst>
                </p14:cNvPr>
                <p14:cNvContentPartPr/>
                <p14:nvPr/>
              </p14:nvContentPartPr>
              <p14:xfrm>
                <a:off x="1289314" y="3010817"/>
                <a:ext cx="280080" cy="77760"/>
              </p14:xfrm>
            </p:contentPart>
          </mc:Choice>
          <mc:Fallback xmlns="">
            <p:pic>
              <p:nvPicPr>
                <p:cNvPr id="31" name="Ink 30">
                  <a:extLst>
                    <a:ext uri="{FF2B5EF4-FFF2-40B4-BE49-F238E27FC236}">
                      <a16:creationId xmlns:a16="http://schemas.microsoft.com/office/drawing/2014/main" id="{FEEEAA96-885F-4334-BB38-93734D15BC70}"/>
                    </a:ext>
                  </a:extLst>
                </p:cNvPr>
                <p:cNvPicPr/>
                <p:nvPr/>
              </p:nvPicPr>
              <p:blipFill>
                <a:blip r:embed="rId42"/>
                <a:stretch>
                  <a:fillRect/>
                </a:stretch>
              </p:blipFill>
              <p:spPr>
                <a:xfrm>
                  <a:off x="1253674" y="2974817"/>
                  <a:ext cx="351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A0D05FC0-1FD1-4643-B190-AF08FF391A46}"/>
                    </a:ext>
                  </a:extLst>
                </p14:cNvPr>
                <p14:cNvContentPartPr/>
                <p14:nvPr/>
              </p14:nvContentPartPr>
              <p14:xfrm>
                <a:off x="1743274" y="2926217"/>
                <a:ext cx="174240" cy="538200"/>
              </p14:xfrm>
            </p:contentPart>
          </mc:Choice>
          <mc:Fallback xmlns="">
            <p:pic>
              <p:nvPicPr>
                <p:cNvPr id="32" name="Ink 31">
                  <a:extLst>
                    <a:ext uri="{FF2B5EF4-FFF2-40B4-BE49-F238E27FC236}">
                      <a16:creationId xmlns:a16="http://schemas.microsoft.com/office/drawing/2014/main" id="{A0D05FC0-1FD1-4643-B190-AF08FF391A46}"/>
                    </a:ext>
                  </a:extLst>
                </p:cNvPr>
                <p:cNvPicPr/>
                <p:nvPr/>
              </p:nvPicPr>
              <p:blipFill>
                <a:blip r:embed="rId44"/>
                <a:stretch>
                  <a:fillRect/>
                </a:stretch>
              </p:blipFill>
              <p:spPr>
                <a:xfrm>
                  <a:off x="1707634" y="2890217"/>
                  <a:ext cx="2458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3CB73E31-1548-4F4D-B4B6-EFFF2D18FB1B}"/>
                    </a:ext>
                  </a:extLst>
                </p14:cNvPr>
                <p14:cNvContentPartPr/>
                <p14:nvPr/>
              </p14:nvContentPartPr>
              <p14:xfrm>
                <a:off x="1994554" y="2885897"/>
                <a:ext cx="198360" cy="585000"/>
              </p14:xfrm>
            </p:contentPart>
          </mc:Choice>
          <mc:Fallback xmlns="">
            <p:pic>
              <p:nvPicPr>
                <p:cNvPr id="33" name="Ink 32">
                  <a:extLst>
                    <a:ext uri="{FF2B5EF4-FFF2-40B4-BE49-F238E27FC236}">
                      <a16:creationId xmlns:a16="http://schemas.microsoft.com/office/drawing/2014/main" id="{3CB73E31-1548-4F4D-B4B6-EFFF2D18FB1B}"/>
                    </a:ext>
                  </a:extLst>
                </p:cNvPr>
                <p:cNvPicPr/>
                <p:nvPr/>
              </p:nvPicPr>
              <p:blipFill>
                <a:blip r:embed="rId46"/>
                <a:stretch>
                  <a:fillRect/>
                </a:stretch>
              </p:blipFill>
              <p:spPr>
                <a:xfrm>
                  <a:off x="1958554" y="2850257"/>
                  <a:ext cx="2700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B8F9B58-BBD9-4DC1-BE98-2A91B51B858A}"/>
                    </a:ext>
                  </a:extLst>
                </p14:cNvPr>
                <p14:cNvContentPartPr/>
                <p14:nvPr/>
              </p14:nvContentPartPr>
              <p14:xfrm>
                <a:off x="2313874" y="2675657"/>
                <a:ext cx="11520" cy="588600"/>
              </p14:xfrm>
            </p:contentPart>
          </mc:Choice>
          <mc:Fallback xmlns="">
            <p:pic>
              <p:nvPicPr>
                <p:cNvPr id="34" name="Ink 33">
                  <a:extLst>
                    <a:ext uri="{FF2B5EF4-FFF2-40B4-BE49-F238E27FC236}">
                      <a16:creationId xmlns:a16="http://schemas.microsoft.com/office/drawing/2014/main" id="{3B8F9B58-BBD9-4DC1-BE98-2A91B51B858A}"/>
                    </a:ext>
                  </a:extLst>
                </p:cNvPr>
                <p:cNvPicPr/>
                <p:nvPr/>
              </p:nvPicPr>
              <p:blipFill>
                <a:blip r:embed="rId48"/>
                <a:stretch>
                  <a:fillRect/>
                </a:stretch>
              </p:blipFill>
              <p:spPr>
                <a:xfrm>
                  <a:off x="2278234" y="2639657"/>
                  <a:ext cx="8316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54A70375-8AA1-4912-9485-624965B25287}"/>
                    </a:ext>
                  </a:extLst>
                </p14:cNvPr>
                <p14:cNvContentPartPr/>
                <p14:nvPr/>
              </p14:nvContentPartPr>
              <p14:xfrm>
                <a:off x="2570914" y="2766737"/>
                <a:ext cx="21960" cy="59400"/>
              </p14:xfrm>
            </p:contentPart>
          </mc:Choice>
          <mc:Fallback xmlns="">
            <p:pic>
              <p:nvPicPr>
                <p:cNvPr id="35" name="Ink 34">
                  <a:extLst>
                    <a:ext uri="{FF2B5EF4-FFF2-40B4-BE49-F238E27FC236}">
                      <a16:creationId xmlns:a16="http://schemas.microsoft.com/office/drawing/2014/main" id="{54A70375-8AA1-4912-9485-624965B25287}"/>
                    </a:ext>
                  </a:extLst>
                </p:cNvPr>
                <p:cNvPicPr/>
                <p:nvPr/>
              </p:nvPicPr>
              <p:blipFill>
                <a:blip r:embed="rId50"/>
                <a:stretch>
                  <a:fillRect/>
                </a:stretch>
              </p:blipFill>
              <p:spPr>
                <a:xfrm>
                  <a:off x="2535274" y="2730737"/>
                  <a:ext cx="93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071CC8F5-0ADE-4EE4-91BE-4F1CD10F7D82}"/>
                    </a:ext>
                  </a:extLst>
                </p14:cNvPr>
                <p14:cNvContentPartPr/>
                <p14:nvPr/>
              </p14:nvContentPartPr>
              <p14:xfrm>
                <a:off x="2555794" y="3017297"/>
                <a:ext cx="23040" cy="267840"/>
              </p14:xfrm>
            </p:contentPart>
          </mc:Choice>
          <mc:Fallback xmlns="">
            <p:pic>
              <p:nvPicPr>
                <p:cNvPr id="36" name="Ink 35">
                  <a:extLst>
                    <a:ext uri="{FF2B5EF4-FFF2-40B4-BE49-F238E27FC236}">
                      <a16:creationId xmlns:a16="http://schemas.microsoft.com/office/drawing/2014/main" id="{071CC8F5-0ADE-4EE4-91BE-4F1CD10F7D82}"/>
                    </a:ext>
                  </a:extLst>
                </p:cNvPr>
                <p:cNvPicPr/>
                <p:nvPr/>
              </p:nvPicPr>
              <p:blipFill>
                <a:blip r:embed="rId52"/>
                <a:stretch>
                  <a:fillRect/>
                </a:stretch>
              </p:blipFill>
              <p:spPr>
                <a:xfrm>
                  <a:off x="2519794" y="2981657"/>
                  <a:ext cx="94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5C33D122-D7C0-44BB-86AC-DB2E0FF78D84}"/>
                    </a:ext>
                  </a:extLst>
                </p14:cNvPr>
                <p14:cNvContentPartPr/>
                <p14:nvPr/>
              </p14:nvContentPartPr>
              <p14:xfrm>
                <a:off x="2795554" y="2931977"/>
                <a:ext cx="192600" cy="267120"/>
              </p14:xfrm>
            </p:contentPart>
          </mc:Choice>
          <mc:Fallback xmlns="">
            <p:pic>
              <p:nvPicPr>
                <p:cNvPr id="37" name="Ink 36">
                  <a:extLst>
                    <a:ext uri="{FF2B5EF4-FFF2-40B4-BE49-F238E27FC236}">
                      <a16:creationId xmlns:a16="http://schemas.microsoft.com/office/drawing/2014/main" id="{5C33D122-D7C0-44BB-86AC-DB2E0FF78D84}"/>
                    </a:ext>
                  </a:extLst>
                </p:cNvPr>
                <p:cNvPicPr/>
                <p:nvPr/>
              </p:nvPicPr>
              <p:blipFill>
                <a:blip r:embed="rId54"/>
                <a:stretch>
                  <a:fillRect/>
                </a:stretch>
              </p:blipFill>
              <p:spPr>
                <a:xfrm>
                  <a:off x="2759554" y="2895977"/>
                  <a:ext cx="264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CF847B74-5E88-4F40-9456-B68222FCDA4D}"/>
                    </a:ext>
                  </a:extLst>
                </p14:cNvPr>
                <p14:cNvContentPartPr/>
                <p14:nvPr/>
              </p14:nvContentPartPr>
              <p14:xfrm>
                <a:off x="3187234" y="2961857"/>
                <a:ext cx="354960" cy="265680"/>
              </p14:xfrm>
            </p:contentPart>
          </mc:Choice>
          <mc:Fallback xmlns="">
            <p:pic>
              <p:nvPicPr>
                <p:cNvPr id="38" name="Ink 37">
                  <a:extLst>
                    <a:ext uri="{FF2B5EF4-FFF2-40B4-BE49-F238E27FC236}">
                      <a16:creationId xmlns:a16="http://schemas.microsoft.com/office/drawing/2014/main" id="{CF847B74-5E88-4F40-9456-B68222FCDA4D}"/>
                    </a:ext>
                  </a:extLst>
                </p:cNvPr>
                <p:cNvPicPr/>
                <p:nvPr/>
              </p:nvPicPr>
              <p:blipFill>
                <a:blip r:embed="rId56"/>
                <a:stretch>
                  <a:fillRect/>
                </a:stretch>
              </p:blipFill>
              <p:spPr>
                <a:xfrm>
                  <a:off x="3151234" y="2925857"/>
                  <a:ext cx="4266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67C01536-6338-408B-A180-B11DB3243593}"/>
                    </a:ext>
                  </a:extLst>
                </p14:cNvPr>
                <p14:cNvContentPartPr/>
                <p14:nvPr/>
              </p14:nvContentPartPr>
              <p14:xfrm>
                <a:off x="3674314" y="2692937"/>
                <a:ext cx="51480" cy="563400"/>
              </p14:xfrm>
            </p:contentPart>
          </mc:Choice>
          <mc:Fallback xmlns="">
            <p:pic>
              <p:nvPicPr>
                <p:cNvPr id="39" name="Ink 38">
                  <a:extLst>
                    <a:ext uri="{FF2B5EF4-FFF2-40B4-BE49-F238E27FC236}">
                      <a16:creationId xmlns:a16="http://schemas.microsoft.com/office/drawing/2014/main" id="{67C01536-6338-408B-A180-B11DB3243593}"/>
                    </a:ext>
                  </a:extLst>
                </p:cNvPr>
                <p:cNvPicPr/>
                <p:nvPr/>
              </p:nvPicPr>
              <p:blipFill>
                <a:blip r:embed="rId58"/>
                <a:stretch>
                  <a:fillRect/>
                </a:stretch>
              </p:blipFill>
              <p:spPr>
                <a:xfrm>
                  <a:off x="3638674" y="2656937"/>
                  <a:ext cx="12312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308C1F0C-87F9-408C-A04A-8409A1918D62}"/>
                    </a:ext>
                  </a:extLst>
                </p14:cNvPr>
                <p14:cNvContentPartPr/>
                <p14:nvPr/>
              </p14:nvContentPartPr>
              <p14:xfrm>
                <a:off x="3606994" y="2906777"/>
                <a:ext cx="313920" cy="77760"/>
              </p14:xfrm>
            </p:contentPart>
          </mc:Choice>
          <mc:Fallback xmlns="">
            <p:pic>
              <p:nvPicPr>
                <p:cNvPr id="40" name="Ink 39">
                  <a:extLst>
                    <a:ext uri="{FF2B5EF4-FFF2-40B4-BE49-F238E27FC236}">
                      <a16:creationId xmlns:a16="http://schemas.microsoft.com/office/drawing/2014/main" id="{308C1F0C-87F9-408C-A04A-8409A1918D62}"/>
                    </a:ext>
                  </a:extLst>
                </p:cNvPr>
                <p:cNvPicPr/>
                <p:nvPr/>
              </p:nvPicPr>
              <p:blipFill>
                <a:blip r:embed="rId60"/>
                <a:stretch>
                  <a:fillRect/>
                </a:stretch>
              </p:blipFill>
              <p:spPr>
                <a:xfrm>
                  <a:off x="3570994" y="2870777"/>
                  <a:ext cx="385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0759F85E-7923-4AB7-BE90-18751B997940}"/>
                    </a:ext>
                  </a:extLst>
                </p14:cNvPr>
                <p14:cNvContentPartPr/>
                <p14:nvPr/>
              </p14:nvContentPartPr>
              <p14:xfrm>
                <a:off x="4003714" y="2697617"/>
                <a:ext cx="18000" cy="96120"/>
              </p14:xfrm>
            </p:contentPart>
          </mc:Choice>
          <mc:Fallback xmlns="">
            <p:pic>
              <p:nvPicPr>
                <p:cNvPr id="41" name="Ink 40">
                  <a:extLst>
                    <a:ext uri="{FF2B5EF4-FFF2-40B4-BE49-F238E27FC236}">
                      <a16:creationId xmlns:a16="http://schemas.microsoft.com/office/drawing/2014/main" id="{0759F85E-7923-4AB7-BE90-18751B997940}"/>
                    </a:ext>
                  </a:extLst>
                </p:cNvPr>
                <p:cNvPicPr/>
                <p:nvPr/>
              </p:nvPicPr>
              <p:blipFill>
                <a:blip r:embed="rId62"/>
                <a:stretch>
                  <a:fillRect/>
                </a:stretch>
              </p:blipFill>
              <p:spPr>
                <a:xfrm>
                  <a:off x="3968074" y="2661977"/>
                  <a:ext cx="89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B745317F-4B61-4E98-ADBE-C39EB8B3DE70}"/>
                    </a:ext>
                  </a:extLst>
                </p14:cNvPr>
                <p14:cNvContentPartPr/>
                <p14:nvPr/>
              </p14:nvContentPartPr>
              <p14:xfrm>
                <a:off x="3995794" y="3046457"/>
                <a:ext cx="44280" cy="196920"/>
              </p14:xfrm>
            </p:contentPart>
          </mc:Choice>
          <mc:Fallback xmlns="">
            <p:pic>
              <p:nvPicPr>
                <p:cNvPr id="42" name="Ink 41">
                  <a:extLst>
                    <a:ext uri="{FF2B5EF4-FFF2-40B4-BE49-F238E27FC236}">
                      <a16:creationId xmlns:a16="http://schemas.microsoft.com/office/drawing/2014/main" id="{B745317F-4B61-4E98-ADBE-C39EB8B3DE70}"/>
                    </a:ext>
                  </a:extLst>
                </p:cNvPr>
                <p:cNvPicPr/>
                <p:nvPr/>
              </p:nvPicPr>
              <p:blipFill>
                <a:blip r:embed="rId64"/>
                <a:stretch>
                  <a:fillRect/>
                </a:stretch>
              </p:blipFill>
              <p:spPr>
                <a:xfrm>
                  <a:off x="3960154" y="3010457"/>
                  <a:ext cx="115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83D98138-C9C4-4EA8-A75D-F6A8499B4A69}"/>
                    </a:ext>
                  </a:extLst>
                </p14:cNvPr>
                <p14:cNvContentPartPr/>
                <p14:nvPr/>
              </p14:nvContentPartPr>
              <p14:xfrm>
                <a:off x="4195954" y="2999657"/>
                <a:ext cx="188640" cy="181800"/>
              </p14:xfrm>
            </p:contentPart>
          </mc:Choice>
          <mc:Fallback xmlns="">
            <p:pic>
              <p:nvPicPr>
                <p:cNvPr id="43" name="Ink 42">
                  <a:extLst>
                    <a:ext uri="{FF2B5EF4-FFF2-40B4-BE49-F238E27FC236}">
                      <a16:creationId xmlns:a16="http://schemas.microsoft.com/office/drawing/2014/main" id="{83D98138-C9C4-4EA8-A75D-F6A8499B4A69}"/>
                    </a:ext>
                  </a:extLst>
                </p:cNvPr>
                <p:cNvPicPr/>
                <p:nvPr/>
              </p:nvPicPr>
              <p:blipFill>
                <a:blip r:embed="rId66"/>
                <a:stretch>
                  <a:fillRect/>
                </a:stretch>
              </p:blipFill>
              <p:spPr>
                <a:xfrm>
                  <a:off x="4159954" y="2963657"/>
                  <a:ext cx="260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7A92978E-2AEC-4153-BF35-6AC60B880AC3}"/>
                    </a:ext>
                  </a:extLst>
                </p14:cNvPr>
                <p14:cNvContentPartPr/>
                <p14:nvPr/>
              </p14:nvContentPartPr>
              <p14:xfrm>
                <a:off x="4458754" y="3001817"/>
                <a:ext cx="222120" cy="266040"/>
              </p14:xfrm>
            </p:contentPart>
          </mc:Choice>
          <mc:Fallback xmlns="">
            <p:pic>
              <p:nvPicPr>
                <p:cNvPr id="44" name="Ink 43">
                  <a:extLst>
                    <a:ext uri="{FF2B5EF4-FFF2-40B4-BE49-F238E27FC236}">
                      <a16:creationId xmlns:a16="http://schemas.microsoft.com/office/drawing/2014/main" id="{7A92978E-2AEC-4153-BF35-6AC60B880AC3}"/>
                    </a:ext>
                  </a:extLst>
                </p:cNvPr>
                <p:cNvPicPr/>
                <p:nvPr/>
              </p:nvPicPr>
              <p:blipFill>
                <a:blip r:embed="rId68"/>
                <a:stretch>
                  <a:fillRect/>
                </a:stretch>
              </p:blipFill>
              <p:spPr>
                <a:xfrm>
                  <a:off x="4423114" y="2965817"/>
                  <a:ext cx="293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32FA0F6C-4197-4339-95D7-9444027CF9F7}"/>
                    </a:ext>
                  </a:extLst>
                </p14:cNvPr>
                <p14:cNvContentPartPr/>
                <p14:nvPr/>
              </p14:nvContentPartPr>
              <p14:xfrm>
                <a:off x="4885714" y="2904617"/>
                <a:ext cx="163440" cy="400680"/>
              </p14:xfrm>
            </p:contentPart>
          </mc:Choice>
          <mc:Fallback xmlns="">
            <p:pic>
              <p:nvPicPr>
                <p:cNvPr id="45" name="Ink 44">
                  <a:extLst>
                    <a:ext uri="{FF2B5EF4-FFF2-40B4-BE49-F238E27FC236}">
                      <a16:creationId xmlns:a16="http://schemas.microsoft.com/office/drawing/2014/main" id="{32FA0F6C-4197-4339-95D7-9444027CF9F7}"/>
                    </a:ext>
                  </a:extLst>
                </p:cNvPr>
                <p:cNvPicPr/>
                <p:nvPr/>
              </p:nvPicPr>
              <p:blipFill>
                <a:blip r:embed="rId70"/>
                <a:stretch>
                  <a:fillRect/>
                </a:stretch>
              </p:blipFill>
              <p:spPr>
                <a:xfrm>
                  <a:off x="4850074" y="2868977"/>
                  <a:ext cx="23508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CF4BE7F5-4CF1-4544-9810-302DAE9608C7}"/>
                    </a:ext>
                  </a:extLst>
                </p14:cNvPr>
                <p14:cNvContentPartPr/>
                <p14:nvPr/>
              </p14:nvContentPartPr>
              <p14:xfrm>
                <a:off x="1088794" y="2493497"/>
                <a:ext cx="4303440" cy="1255680"/>
              </p14:xfrm>
            </p:contentPart>
          </mc:Choice>
          <mc:Fallback xmlns="">
            <p:pic>
              <p:nvPicPr>
                <p:cNvPr id="47" name="Ink 46">
                  <a:extLst>
                    <a:ext uri="{FF2B5EF4-FFF2-40B4-BE49-F238E27FC236}">
                      <a16:creationId xmlns:a16="http://schemas.microsoft.com/office/drawing/2014/main" id="{CF4BE7F5-4CF1-4544-9810-302DAE9608C7}"/>
                    </a:ext>
                  </a:extLst>
                </p:cNvPr>
                <p:cNvPicPr/>
                <p:nvPr/>
              </p:nvPicPr>
              <p:blipFill>
                <a:blip r:embed="rId72"/>
                <a:stretch>
                  <a:fillRect/>
                </a:stretch>
              </p:blipFill>
              <p:spPr>
                <a:xfrm>
                  <a:off x="1053154" y="2457497"/>
                  <a:ext cx="4375080" cy="1327320"/>
                </a:xfrm>
                <a:prstGeom prst="rect">
                  <a:avLst/>
                </a:prstGeom>
              </p:spPr>
            </p:pic>
          </mc:Fallback>
        </mc:AlternateContent>
      </p:grpSp>
      <p:grpSp>
        <p:nvGrpSpPr>
          <p:cNvPr id="54" name="Group 53">
            <a:extLst>
              <a:ext uri="{FF2B5EF4-FFF2-40B4-BE49-F238E27FC236}">
                <a16:creationId xmlns:a16="http://schemas.microsoft.com/office/drawing/2014/main" id="{985AF993-232F-465E-A310-7E620E1A16CF}"/>
              </a:ext>
            </a:extLst>
          </p:cNvPr>
          <p:cNvGrpSpPr/>
          <p:nvPr/>
        </p:nvGrpSpPr>
        <p:grpSpPr>
          <a:xfrm>
            <a:off x="2522314" y="3680057"/>
            <a:ext cx="799200" cy="692280"/>
            <a:chOff x="2522314" y="3680057"/>
            <a:chExt cx="799200" cy="692280"/>
          </a:xfrm>
        </p:grpSpPr>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593294D3-31BC-46CA-ACD4-2244FE86BC8D}"/>
                    </a:ext>
                  </a:extLst>
                </p14:cNvPr>
                <p14:cNvContentPartPr/>
                <p14:nvPr/>
              </p14:nvContentPartPr>
              <p14:xfrm>
                <a:off x="3190474" y="3689057"/>
                <a:ext cx="87840" cy="655200"/>
              </p14:xfrm>
            </p:contentPart>
          </mc:Choice>
          <mc:Fallback xmlns="">
            <p:pic>
              <p:nvPicPr>
                <p:cNvPr id="49" name="Ink 48">
                  <a:extLst>
                    <a:ext uri="{FF2B5EF4-FFF2-40B4-BE49-F238E27FC236}">
                      <a16:creationId xmlns:a16="http://schemas.microsoft.com/office/drawing/2014/main" id="{593294D3-31BC-46CA-ACD4-2244FE86BC8D}"/>
                    </a:ext>
                  </a:extLst>
                </p:cNvPr>
                <p:cNvPicPr/>
                <p:nvPr/>
              </p:nvPicPr>
              <p:blipFill>
                <a:blip r:embed="rId74"/>
                <a:stretch>
                  <a:fillRect/>
                </a:stretch>
              </p:blipFill>
              <p:spPr>
                <a:xfrm>
                  <a:off x="3154834" y="3653057"/>
                  <a:ext cx="1594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E6C37C2B-37DE-46A1-9784-5EF4FE7D4D7E}"/>
                    </a:ext>
                  </a:extLst>
                </p14:cNvPr>
                <p14:cNvContentPartPr/>
                <p14:nvPr/>
              </p14:nvContentPartPr>
              <p14:xfrm>
                <a:off x="3145474" y="4141577"/>
                <a:ext cx="176040" cy="230760"/>
              </p14:xfrm>
            </p:contentPart>
          </mc:Choice>
          <mc:Fallback xmlns="">
            <p:pic>
              <p:nvPicPr>
                <p:cNvPr id="50" name="Ink 49">
                  <a:extLst>
                    <a:ext uri="{FF2B5EF4-FFF2-40B4-BE49-F238E27FC236}">
                      <a16:creationId xmlns:a16="http://schemas.microsoft.com/office/drawing/2014/main" id="{E6C37C2B-37DE-46A1-9784-5EF4FE7D4D7E}"/>
                    </a:ext>
                  </a:extLst>
                </p:cNvPr>
                <p:cNvPicPr/>
                <p:nvPr/>
              </p:nvPicPr>
              <p:blipFill>
                <a:blip r:embed="rId76"/>
                <a:stretch>
                  <a:fillRect/>
                </a:stretch>
              </p:blipFill>
              <p:spPr>
                <a:xfrm>
                  <a:off x="3109834" y="4105937"/>
                  <a:ext cx="247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36DDE892-6894-4334-BCA2-22E70BCE7D6B}"/>
                    </a:ext>
                  </a:extLst>
                </p14:cNvPr>
                <p14:cNvContentPartPr/>
                <p14:nvPr/>
              </p14:nvContentPartPr>
              <p14:xfrm>
                <a:off x="2621314" y="3697697"/>
                <a:ext cx="30960" cy="627840"/>
              </p14:xfrm>
            </p:contentPart>
          </mc:Choice>
          <mc:Fallback xmlns="">
            <p:pic>
              <p:nvPicPr>
                <p:cNvPr id="52" name="Ink 51">
                  <a:extLst>
                    <a:ext uri="{FF2B5EF4-FFF2-40B4-BE49-F238E27FC236}">
                      <a16:creationId xmlns:a16="http://schemas.microsoft.com/office/drawing/2014/main" id="{36DDE892-6894-4334-BCA2-22E70BCE7D6B}"/>
                    </a:ext>
                  </a:extLst>
                </p:cNvPr>
                <p:cNvPicPr/>
                <p:nvPr/>
              </p:nvPicPr>
              <p:blipFill>
                <a:blip r:embed="rId78"/>
                <a:stretch>
                  <a:fillRect/>
                </a:stretch>
              </p:blipFill>
              <p:spPr>
                <a:xfrm>
                  <a:off x="2585314" y="3662057"/>
                  <a:ext cx="10260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F3725138-B8F6-44F7-AB6B-7D6E541D74AB}"/>
                    </a:ext>
                  </a:extLst>
                </p14:cNvPr>
                <p14:cNvContentPartPr/>
                <p14:nvPr/>
              </p14:nvContentPartPr>
              <p14:xfrm>
                <a:off x="2522314" y="3680057"/>
                <a:ext cx="297360" cy="200520"/>
              </p14:xfrm>
            </p:contentPart>
          </mc:Choice>
          <mc:Fallback xmlns="">
            <p:pic>
              <p:nvPicPr>
                <p:cNvPr id="53" name="Ink 52">
                  <a:extLst>
                    <a:ext uri="{FF2B5EF4-FFF2-40B4-BE49-F238E27FC236}">
                      <a16:creationId xmlns:a16="http://schemas.microsoft.com/office/drawing/2014/main" id="{F3725138-B8F6-44F7-AB6B-7D6E541D74AB}"/>
                    </a:ext>
                  </a:extLst>
                </p:cNvPr>
                <p:cNvPicPr/>
                <p:nvPr/>
              </p:nvPicPr>
              <p:blipFill>
                <a:blip r:embed="rId80"/>
                <a:stretch>
                  <a:fillRect/>
                </a:stretch>
              </p:blipFill>
              <p:spPr>
                <a:xfrm>
                  <a:off x="2486314" y="3644057"/>
                  <a:ext cx="36900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79" name="Ink 78">
                <a:extLst>
                  <a:ext uri="{FF2B5EF4-FFF2-40B4-BE49-F238E27FC236}">
                    <a16:creationId xmlns:a16="http://schemas.microsoft.com/office/drawing/2014/main" id="{F0837DAF-8AD7-41C5-90E3-851E54EEADD8}"/>
                  </a:ext>
                </a:extLst>
              </p14:cNvPr>
              <p14:cNvContentPartPr/>
              <p14:nvPr/>
            </p14:nvContentPartPr>
            <p14:xfrm>
              <a:off x="6407718" y="1989064"/>
              <a:ext cx="914400" cy="4595040"/>
            </p14:xfrm>
          </p:contentPart>
        </mc:Choice>
        <mc:Fallback xmlns="">
          <p:pic>
            <p:nvPicPr>
              <p:cNvPr id="79" name="Ink 78">
                <a:extLst>
                  <a:ext uri="{FF2B5EF4-FFF2-40B4-BE49-F238E27FC236}">
                    <a16:creationId xmlns:a16="http://schemas.microsoft.com/office/drawing/2014/main" id="{F0837DAF-8AD7-41C5-90E3-851E54EEADD8}"/>
                  </a:ext>
                </a:extLst>
              </p:cNvPr>
              <p:cNvPicPr/>
              <p:nvPr/>
            </p:nvPicPr>
            <p:blipFill>
              <a:blip r:embed="rId119"/>
              <a:stretch>
                <a:fillRect/>
              </a:stretch>
            </p:blipFill>
            <p:spPr>
              <a:xfrm>
                <a:off x="6372078" y="1953064"/>
                <a:ext cx="986040" cy="4666680"/>
              </a:xfrm>
              <a:prstGeom prst="rect">
                <a:avLst/>
              </a:prstGeom>
            </p:spPr>
          </p:pic>
        </mc:Fallback>
      </mc:AlternateContent>
      <p:grpSp>
        <p:nvGrpSpPr>
          <p:cNvPr id="88" name="Group 87">
            <a:extLst>
              <a:ext uri="{FF2B5EF4-FFF2-40B4-BE49-F238E27FC236}">
                <a16:creationId xmlns:a16="http://schemas.microsoft.com/office/drawing/2014/main" id="{0A27B2A9-1D0E-4B3E-B0EC-C7C34DA2C29E}"/>
              </a:ext>
            </a:extLst>
          </p:cNvPr>
          <p:cNvGrpSpPr/>
          <p:nvPr/>
        </p:nvGrpSpPr>
        <p:grpSpPr>
          <a:xfrm>
            <a:off x="9029314" y="1977257"/>
            <a:ext cx="1648440" cy="840240"/>
            <a:chOff x="9029314" y="1977257"/>
            <a:chExt cx="1648440" cy="840240"/>
          </a:xfrm>
        </p:grpSpPr>
        <mc:AlternateContent xmlns:mc="http://schemas.openxmlformats.org/markup-compatibility/2006" xmlns:p14="http://schemas.microsoft.com/office/powerpoint/2010/main">
          <mc:Choice Requires="p14">
            <p:contentPart p14:bwMode="auto" r:id="rId120">
              <p14:nvContentPartPr>
                <p14:cNvPr id="11" name="Ink 10">
                  <a:extLst>
                    <a:ext uri="{FF2B5EF4-FFF2-40B4-BE49-F238E27FC236}">
                      <a16:creationId xmlns:a16="http://schemas.microsoft.com/office/drawing/2014/main" id="{220D87F9-4E7C-478F-97C8-3632F1F6C7D7}"/>
                    </a:ext>
                  </a:extLst>
                </p14:cNvPr>
                <p14:cNvContentPartPr/>
                <p14:nvPr/>
              </p14:nvContentPartPr>
              <p14:xfrm>
                <a:off x="9074314" y="2062577"/>
                <a:ext cx="90000" cy="307440"/>
              </p14:xfrm>
            </p:contentPart>
          </mc:Choice>
          <mc:Fallback xmlns="">
            <p:pic>
              <p:nvPicPr>
                <p:cNvPr id="11" name="Ink 10">
                  <a:extLst>
                    <a:ext uri="{FF2B5EF4-FFF2-40B4-BE49-F238E27FC236}">
                      <a16:creationId xmlns:a16="http://schemas.microsoft.com/office/drawing/2014/main" id="{220D87F9-4E7C-478F-97C8-3632F1F6C7D7}"/>
                    </a:ext>
                  </a:extLst>
                </p:cNvPr>
                <p:cNvPicPr/>
                <p:nvPr/>
              </p:nvPicPr>
              <p:blipFill>
                <a:blip r:embed="rId121"/>
                <a:stretch>
                  <a:fillRect/>
                </a:stretch>
              </p:blipFill>
              <p:spPr>
                <a:xfrm>
                  <a:off x="9056674" y="2044577"/>
                  <a:ext cx="125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 name="Ink 11">
                  <a:extLst>
                    <a:ext uri="{FF2B5EF4-FFF2-40B4-BE49-F238E27FC236}">
                      <a16:creationId xmlns:a16="http://schemas.microsoft.com/office/drawing/2014/main" id="{8BF386B1-2261-4DED-9F1D-0DF8FE0D13E6}"/>
                    </a:ext>
                  </a:extLst>
                </p14:cNvPr>
                <p14:cNvContentPartPr/>
                <p14:nvPr/>
              </p14:nvContentPartPr>
              <p14:xfrm>
                <a:off x="9100594" y="2004977"/>
                <a:ext cx="186480" cy="206640"/>
              </p14:xfrm>
            </p:contentPart>
          </mc:Choice>
          <mc:Fallback xmlns="">
            <p:pic>
              <p:nvPicPr>
                <p:cNvPr id="12" name="Ink 11">
                  <a:extLst>
                    <a:ext uri="{FF2B5EF4-FFF2-40B4-BE49-F238E27FC236}">
                      <a16:creationId xmlns:a16="http://schemas.microsoft.com/office/drawing/2014/main" id="{8BF386B1-2261-4DED-9F1D-0DF8FE0D13E6}"/>
                    </a:ext>
                  </a:extLst>
                </p:cNvPr>
                <p:cNvPicPr/>
                <p:nvPr/>
              </p:nvPicPr>
              <p:blipFill>
                <a:blip r:embed="rId123"/>
                <a:stretch>
                  <a:fillRect/>
                </a:stretch>
              </p:blipFill>
              <p:spPr>
                <a:xfrm>
                  <a:off x="9082954" y="1986977"/>
                  <a:ext cx="222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 name="Ink 12">
                  <a:extLst>
                    <a:ext uri="{FF2B5EF4-FFF2-40B4-BE49-F238E27FC236}">
                      <a16:creationId xmlns:a16="http://schemas.microsoft.com/office/drawing/2014/main" id="{467C80DD-26AD-49AA-87B2-8050C060E65B}"/>
                    </a:ext>
                  </a:extLst>
                </p14:cNvPr>
                <p14:cNvContentPartPr/>
                <p14:nvPr/>
              </p14:nvContentPartPr>
              <p14:xfrm>
                <a:off x="9293914" y="2168777"/>
                <a:ext cx="132480" cy="148680"/>
              </p14:xfrm>
            </p:contentPart>
          </mc:Choice>
          <mc:Fallback xmlns="">
            <p:pic>
              <p:nvPicPr>
                <p:cNvPr id="13" name="Ink 12">
                  <a:extLst>
                    <a:ext uri="{FF2B5EF4-FFF2-40B4-BE49-F238E27FC236}">
                      <a16:creationId xmlns:a16="http://schemas.microsoft.com/office/drawing/2014/main" id="{467C80DD-26AD-49AA-87B2-8050C060E65B}"/>
                    </a:ext>
                  </a:extLst>
                </p:cNvPr>
                <p:cNvPicPr/>
                <p:nvPr/>
              </p:nvPicPr>
              <p:blipFill>
                <a:blip r:embed="rId125"/>
                <a:stretch>
                  <a:fillRect/>
                </a:stretch>
              </p:blipFill>
              <p:spPr>
                <a:xfrm>
                  <a:off x="9275914" y="2151137"/>
                  <a:ext cx="168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 name="Ink 13">
                  <a:extLst>
                    <a:ext uri="{FF2B5EF4-FFF2-40B4-BE49-F238E27FC236}">
                      <a16:creationId xmlns:a16="http://schemas.microsoft.com/office/drawing/2014/main" id="{97F9080D-2DB9-4E0C-81CC-EFD2F31A4619}"/>
                    </a:ext>
                  </a:extLst>
                </p14:cNvPr>
                <p14:cNvContentPartPr/>
                <p14:nvPr/>
              </p14:nvContentPartPr>
              <p14:xfrm>
                <a:off x="9558874" y="2057897"/>
                <a:ext cx="7920" cy="44640"/>
              </p14:xfrm>
            </p:contentPart>
          </mc:Choice>
          <mc:Fallback xmlns="">
            <p:pic>
              <p:nvPicPr>
                <p:cNvPr id="14" name="Ink 13">
                  <a:extLst>
                    <a:ext uri="{FF2B5EF4-FFF2-40B4-BE49-F238E27FC236}">
                      <a16:creationId xmlns:a16="http://schemas.microsoft.com/office/drawing/2014/main" id="{97F9080D-2DB9-4E0C-81CC-EFD2F31A4619}"/>
                    </a:ext>
                  </a:extLst>
                </p:cNvPr>
                <p:cNvPicPr/>
                <p:nvPr/>
              </p:nvPicPr>
              <p:blipFill>
                <a:blip r:embed="rId127"/>
                <a:stretch>
                  <a:fillRect/>
                </a:stretch>
              </p:blipFill>
              <p:spPr>
                <a:xfrm>
                  <a:off x="9540874" y="2040257"/>
                  <a:ext cx="43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 name="Ink 14">
                  <a:extLst>
                    <a:ext uri="{FF2B5EF4-FFF2-40B4-BE49-F238E27FC236}">
                      <a16:creationId xmlns:a16="http://schemas.microsoft.com/office/drawing/2014/main" id="{F28C3EF2-9A87-4DBD-87DA-3332024AD9E7}"/>
                    </a:ext>
                  </a:extLst>
                </p14:cNvPr>
                <p14:cNvContentPartPr/>
                <p14:nvPr/>
              </p14:nvContentPartPr>
              <p14:xfrm>
                <a:off x="9516394" y="2197217"/>
                <a:ext cx="37440" cy="118800"/>
              </p14:xfrm>
            </p:contentPart>
          </mc:Choice>
          <mc:Fallback xmlns="">
            <p:pic>
              <p:nvPicPr>
                <p:cNvPr id="15" name="Ink 14">
                  <a:extLst>
                    <a:ext uri="{FF2B5EF4-FFF2-40B4-BE49-F238E27FC236}">
                      <a16:creationId xmlns:a16="http://schemas.microsoft.com/office/drawing/2014/main" id="{F28C3EF2-9A87-4DBD-87DA-3332024AD9E7}"/>
                    </a:ext>
                  </a:extLst>
                </p:cNvPr>
                <p:cNvPicPr/>
                <p:nvPr/>
              </p:nvPicPr>
              <p:blipFill>
                <a:blip r:embed="rId129"/>
                <a:stretch>
                  <a:fillRect/>
                </a:stretch>
              </p:blipFill>
              <p:spPr>
                <a:xfrm>
                  <a:off x="9498754" y="2179217"/>
                  <a:ext cx="73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 name="Ink 21">
                  <a:extLst>
                    <a:ext uri="{FF2B5EF4-FFF2-40B4-BE49-F238E27FC236}">
                      <a16:creationId xmlns:a16="http://schemas.microsoft.com/office/drawing/2014/main" id="{6591760A-6A90-44B0-8E64-2085FFA21267}"/>
                    </a:ext>
                  </a:extLst>
                </p14:cNvPr>
                <p14:cNvContentPartPr/>
                <p14:nvPr/>
              </p14:nvContentPartPr>
              <p14:xfrm>
                <a:off x="9731314" y="2106857"/>
                <a:ext cx="152280" cy="149400"/>
              </p14:xfrm>
            </p:contentPart>
          </mc:Choice>
          <mc:Fallback xmlns="">
            <p:pic>
              <p:nvPicPr>
                <p:cNvPr id="22" name="Ink 21">
                  <a:extLst>
                    <a:ext uri="{FF2B5EF4-FFF2-40B4-BE49-F238E27FC236}">
                      <a16:creationId xmlns:a16="http://schemas.microsoft.com/office/drawing/2014/main" id="{6591760A-6A90-44B0-8E64-2085FFA21267}"/>
                    </a:ext>
                  </a:extLst>
                </p:cNvPr>
                <p:cNvPicPr/>
                <p:nvPr/>
              </p:nvPicPr>
              <p:blipFill>
                <a:blip r:embed="rId131"/>
                <a:stretch>
                  <a:fillRect/>
                </a:stretch>
              </p:blipFill>
              <p:spPr>
                <a:xfrm>
                  <a:off x="9713314" y="2089217"/>
                  <a:ext cx="187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 name="Ink 24">
                  <a:extLst>
                    <a:ext uri="{FF2B5EF4-FFF2-40B4-BE49-F238E27FC236}">
                      <a16:creationId xmlns:a16="http://schemas.microsoft.com/office/drawing/2014/main" id="{6D68DDB4-5D29-4084-8EAC-8E5C64EBE554}"/>
                    </a:ext>
                  </a:extLst>
                </p14:cNvPr>
                <p14:cNvContentPartPr/>
                <p14:nvPr/>
              </p14:nvContentPartPr>
              <p14:xfrm>
                <a:off x="9954154" y="1977257"/>
                <a:ext cx="336240" cy="324360"/>
              </p14:xfrm>
            </p:contentPart>
          </mc:Choice>
          <mc:Fallback xmlns="">
            <p:pic>
              <p:nvPicPr>
                <p:cNvPr id="25" name="Ink 24">
                  <a:extLst>
                    <a:ext uri="{FF2B5EF4-FFF2-40B4-BE49-F238E27FC236}">
                      <a16:creationId xmlns:a16="http://schemas.microsoft.com/office/drawing/2014/main" id="{6D68DDB4-5D29-4084-8EAC-8E5C64EBE554}"/>
                    </a:ext>
                  </a:extLst>
                </p:cNvPr>
                <p:cNvPicPr/>
                <p:nvPr/>
              </p:nvPicPr>
              <p:blipFill>
                <a:blip r:embed="rId133"/>
                <a:stretch>
                  <a:fillRect/>
                </a:stretch>
              </p:blipFill>
              <p:spPr>
                <a:xfrm>
                  <a:off x="9936154" y="1959257"/>
                  <a:ext cx="3718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6" name="Ink 45">
                  <a:extLst>
                    <a:ext uri="{FF2B5EF4-FFF2-40B4-BE49-F238E27FC236}">
                      <a16:creationId xmlns:a16="http://schemas.microsoft.com/office/drawing/2014/main" id="{9FEBB32A-9F2C-4E73-B6E2-157813BF684C}"/>
                    </a:ext>
                  </a:extLst>
                </p14:cNvPr>
                <p14:cNvContentPartPr/>
                <p14:nvPr/>
              </p14:nvContentPartPr>
              <p14:xfrm>
                <a:off x="10158994" y="1995617"/>
                <a:ext cx="207360" cy="34920"/>
              </p14:xfrm>
            </p:contentPart>
          </mc:Choice>
          <mc:Fallback xmlns="">
            <p:pic>
              <p:nvPicPr>
                <p:cNvPr id="46" name="Ink 45">
                  <a:extLst>
                    <a:ext uri="{FF2B5EF4-FFF2-40B4-BE49-F238E27FC236}">
                      <a16:creationId xmlns:a16="http://schemas.microsoft.com/office/drawing/2014/main" id="{9FEBB32A-9F2C-4E73-B6E2-157813BF684C}"/>
                    </a:ext>
                  </a:extLst>
                </p:cNvPr>
                <p:cNvPicPr/>
                <p:nvPr/>
              </p:nvPicPr>
              <p:blipFill>
                <a:blip r:embed="rId135"/>
                <a:stretch>
                  <a:fillRect/>
                </a:stretch>
              </p:blipFill>
              <p:spPr>
                <a:xfrm>
                  <a:off x="10140994" y="1977977"/>
                  <a:ext cx="243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1" name="Ink 50">
                  <a:extLst>
                    <a:ext uri="{FF2B5EF4-FFF2-40B4-BE49-F238E27FC236}">
                      <a16:creationId xmlns:a16="http://schemas.microsoft.com/office/drawing/2014/main" id="{3CF99502-043C-4BB9-A24B-6F89FF88EAE1}"/>
                    </a:ext>
                  </a:extLst>
                </p14:cNvPr>
                <p14:cNvContentPartPr/>
                <p14:nvPr/>
              </p14:nvContentPartPr>
              <p14:xfrm>
                <a:off x="10382914" y="2097497"/>
                <a:ext cx="132480" cy="186840"/>
              </p14:xfrm>
            </p:contentPart>
          </mc:Choice>
          <mc:Fallback xmlns="">
            <p:pic>
              <p:nvPicPr>
                <p:cNvPr id="51" name="Ink 50">
                  <a:extLst>
                    <a:ext uri="{FF2B5EF4-FFF2-40B4-BE49-F238E27FC236}">
                      <a16:creationId xmlns:a16="http://schemas.microsoft.com/office/drawing/2014/main" id="{3CF99502-043C-4BB9-A24B-6F89FF88EAE1}"/>
                    </a:ext>
                  </a:extLst>
                </p:cNvPr>
                <p:cNvPicPr/>
                <p:nvPr/>
              </p:nvPicPr>
              <p:blipFill>
                <a:blip r:embed="rId137"/>
                <a:stretch>
                  <a:fillRect/>
                </a:stretch>
              </p:blipFill>
              <p:spPr>
                <a:xfrm>
                  <a:off x="10365274" y="2079497"/>
                  <a:ext cx="168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9" name="Ink 58">
                  <a:extLst>
                    <a:ext uri="{FF2B5EF4-FFF2-40B4-BE49-F238E27FC236}">
                      <a16:creationId xmlns:a16="http://schemas.microsoft.com/office/drawing/2014/main" id="{6B029EC7-0595-4242-B181-CB359D79122C}"/>
                    </a:ext>
                  </a:extLst>
                </p14:cNvPr>
                <p14:cNvContentPartPr/>
                <p14:nvPr/>
              </p14:nvContentPartPr>
              <p14:xfrm>
                <a:off x="9029314" y="2483777"/>
                <a:ext cx="201600" cy="285840"/>
              </p14:xfrm>
            </p:contentPart>
          </mc:Choice>
          <mc:Fallback xmlns="">
            <p:pic>
              <p:nvPicPr>
                <p:cNvPr id="59" name="Ink 58">
                  <a:extLst>
                    <a:ext uri="{FF2B5EF4-FFF2-40B4-BE49-F238E27FC236}">
                      <a16:creationId xmlns:a16="http://schemas.microsoft.com/office/drawing/2014/main" id="{6B029EC7-0595-4242-B181-CB359D79122C}"/>
                    </a:ext>
                  </a:extLst>
                </p:cNvPr>
                <p:cNvPicPr/>
                <p:nvPr/>
              </p:nvPicPr>
              <p:blipFill>
                <a:blip r:embed="rId139"/>
                <a:stretch>
                  <a:fillRect/>
                </a:stretch>
              </p:blipFill>
              <p:spPr>
                <a:xfrm>
                  <a:off x="9011674" y="2466137"/>
                  <a:ext cx="237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F9937ED9-F7A7-4A77-9A4B-7A69A4BE30DF}"/>
                    </a:ext>
                  </a:extLst>
                </p14:cNvPr>
                <p14:cNvContentPartPr/>
                <p14:nvPr/>
              </p14:nvContentPartPr>
              <p14:xfrm>
                <a:off x="9310834" y="2665577"/>
                <a:ext cx="144360" cy="151920"/>
              </p14:xfrm>
            </p:contentPart>
          </mc:Choice>
          <mc:Fallback xmlns="">
            <p:pic>
              <p:nvPicPr>
                <p:cNvPr id="80" name="Ink 79">
                  <a:extLst>
                    <a:ext uri="{FF2B5EF4-FFF2-40B4-BE49-F238E27FC236}">
                      <a16:creationId xmlns:a16="http://schemas.microsoft.com/office/drawing/2014/main" id="{F9937ED9-F7A7-4A77-9A4B-7A69A4BE30DF}"/>
                    </a:ext>
                  </a:extLst>
                </p:cNvPr>
                <p:cNvPicPr/>
                <p:nvPr/>
              </p:nvPicPr>
              <p:blipFill>
                <a:blip r:embed="rId141"/>
                <a:stretch>
                  <a:fillRect/>
                </a:stretch>
              </p:blipFill>
              <p:spPr>
                <a:xfrm>
                  <a:off x="9292834" y="2647577"/>
                  <a:ext cx="180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2E212D23-FD51-43C8-B4B5-068CC0C1F95F}"/>
                    </a:ext>
                  </a:extLst>
                </p14:cNvPr>
                <p14:cNvContentPartPr/>
                <p14:nvPr/>
              </p14:nvContentPartPr>
              <p14:xfrm>
                <a:off x="9546634" y="2464697"/>
                <a:ext cx="30600" cy="278640"/>
              </p14:xfrm>
            </p:contentPart>
          </mc:Choice>
          <mc:Fallback xmlns="">
            <p:pic>
              <p:nvPicPr>
                <p:cNvPr id="81" name="Ink 80">
                  <a:extLst>
                    <a:ext uri="{FF2B5EF4-FFF2-40B4-BE49-F238E27FC236}">
                      <a16:creationId xmlns:a16="http://schemas.microsoft.com/office/drawing/2014/main" id="{2E212D23-FD51-43C8-B4B5-068CC0C1F95F}"/>
                    </a:ext>
                  </a:extLst>
                </p:cNvPr>
                <p:cNvPicPr/>
                <p:nvPr/>
              </p:nvPicPr>
              <p:blipFill>
                <a:blip r:embed="rId143"/>
                <a:stretch>
                  <a:fillRect/>
                </a:stretch>
              </p:blipFill>
              <p:spPr>
                <a:xfrm>
                  <a:off x="9528634" y="2446697"/>
                  <a:ext cx="66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CB652FD5-0AA5-4FF5-8AE0-08D49195B77D}"/>
                    </a:ext>
                  </a:extLst>
                </p14:cNvPr>
                <p14:cNvContentPartPr/>
                <p14:nvPr/>
              </p14:nvContentPartPr>
              <p14:xfrm>
                <a:off x="9420274" y="2525897"/>
                <a:ext cx="213120" cy="77400"/>
              </p14:xfrm>
            </p:contentPart>
          </mc:Choice>
          <mc:Fallback xmlns="">
            <p:pic>
              <p:nvPicPr>
                <p:cNvPr id="82" name="Ink 81">
                  <a:extLst>
                    <a:ext uri="{FF2B5EF4-FFF2-40B4-BE49-F238E27FC236}">
                      <a16:creationId xmlns:a16="http://schemas.microsoft.com/office/drawing/2014/main" id="{CB652FD5-0AA5-4FF5-8AE0-08D49195B77D}"/>
                    </a:ext>
                  </a:extLst>
                </p:cNvPr>
                <p:cNvPicPr/>
                <p:nvPr/>
              </p:nvPicPr>
              <p:blipFill>
                <a:blip r:embed="rId145"/>
                <a:stretch>
                  <a:fillRect/>
                </a:stretch>
              </p:blipFill>
              <p:spPr>
                <a:xfrm>
                  <a:off x="9402634" y="2508257"/>
                  <a:ext cx="248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3" name="Ink 82">
                  <a:extLst>
                    <a:ext uri="{FF2B5EF4-FFF2-40B4-BE49-F238E27FC236}">
                      <a16:creationId xmlns:a16="http://schemas.microsoft.com/office/drawing/2014/main" id="{58E359DA-4E60-4E4C-B04A-91475C88B664}"/>
                    </a:ext>
                  </a:extLst>
                </p14:cNvPr>
                <p14:cNvContentPartPr/>
                <p14:nvPr/>
              </p14:nvContentPartPr>
              <p14:xfrm>
                <a:off x="9693874" y="2599697"/>
                <a:ext cx="215280" cy="161640"/>
              </p14:xfrm>
            </p:contentPart>
          </mc:Choice>
          <mc:Fallback xmlns="">
            <p:pic>
              <p:nvPicPr>
                <p:cNvPr id="83" name="Ink 82">
                  <a:extLst>
                    <a:ext uri="{FF2B5EF4-FFF2-40B4-BE49-F238E27FC236}">
                      <a16:creationId xmlns:a16="http://schemas.microsoft.com/office/drawing/2014/main" id="{58E359DA-4E60-4E4C-B04A-91475C88B664}"/>
                    </a:ext>
                  </a:extLst>
                </p:cNvPr>
                <p:cNvPicPr/>
                <p:nvPr/>
              </p:nvPicPr>
              <p:blipFill>
                <a:blip r:embed="rId147"/>
                <a:stretch>
                  <a:fillRect/>
                </a:stretch>
              </p:blipFill>
              <p:spPr>
                <a:xfrm>
                  <a:off x="9676234" y="2581697"/>
                  <a:ext cx="250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4" name="Ink 83">
                  <a:extLst>
                    <a:ext uri="{FF2B5EF4-FFF2-40B4-BE49-F238E27FC236}">
                      <a16:creationId xmlns:a16="http://schemas.microsoft.com/office/drawing/2014/main" id="{749719F6-485A-4F54-B790-2CDA0F98B23D}"/>
                    </a:ext>
                  </a:extLst>
                </p14:cNvPr>
                <p14:cNvContentPartPr/>
                <p14:nvPr/>
              </p14:nvContentPartPr>
              <p14:xfrm>
                <a:off x="10058194" y="2598257"/>
                <a:ext cx="108360" cy="109080"/>
              </p14:xfrm>
            </p:contentPart>
          </mc:Choice>
          <mc:Fallback xmlns="">
            <p:pic>
              <p:nvPicPr>
                <p:cNvPr id="84" name="Ink 83">
                  <a:extLst>
                    <a:ext uri="{FF2B5EF4-FFF2-40B4-BE49-F238E27FC236}">
                      <a16:creationId xmlns:a16="http://schemas.microsoft.com/office/drawing/2014/main" id="{749719F6-485A-4F54-B790-2CDA0F98B23D}"/>
                    </a:ext>
                  </a:extLst>
                </p:cNvPr>
                <p:cNvPicPr/>
                <p:nvPr/>
              </p:nvPicPr>
              <p:blipFill>
                <a:blip r:embed="rId149"/>
                <a:stretch>
                  <a:fillRect/>
                </a:stretch>
              </p:blipFill>
              <p:spPr>
                <a:xfrm>
                  <a:off x="10040554" y="2580617"/>
                  <a:ext cx="144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5" name="Ink 84">
                  <a:extLst>
                    <a:ext uri="{FF2B5EF4-FFF2-40B4-BE49-F238E27FC236}">
                      <a16:creationId xmlns:a16="http://schemas.microsoft.com/office/drawing/2014/main" id="{89E69C32-5B8F-47D0-A8CC-26FA9F701A28}"/>
                    </a:ext>
                  </a:extLst>
                </p14:cNvPr>
                <p14:cNvContentPartPr/>
                <p14:nvPr/>
              </p14:nvContentPartPr>
              <p14:xfrm>
                <a:off x="10247554" y="2538497"/>
                <a:ext cx="136080" cy="137880"/>
              </p14:xfrm>
            </p:contentPart>
          </mc:Choice>
          <mc:Fallback xmlns="">
            <p:pic>
              <p:nvPicPr>
                <p:cNvPr id="85" name="Ink 84">
                  <a:extLst>
                    <a:ext uri="{FF2B5EF4-FFF2-40B4-BE49-F238E27FC236}">
                      <a16:creationId xmlns:a16="http://schemas.microsoft.com/office/drawing/2014/main" id="{89E69C32-5B8F-47D0-A8CC-26FA9F701A28}"/>
                    </a:ext>
                  </a:extLst>
                </p:cNvPr>
                <p:cNvPicPr/>
                <p:nvPr/>
              </p:nvPicPr>
              <p:blipFill>
                <a:blip r:embed="rId151"/>
                <a:stretch>
                  <a:fillRect/>
                </a:stretch>
              </p:blipFill>
              <p:spPr>
                <a:xfrm>
                  <a:off x="10229914" y="2520857"/>
                  <a:ext cx="171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6" name="Ink 85">
                  <a:extLst>
                    <a:ext uri="{FF2B5EF4-FFF2-40B4-BE49-F238E27FC236}">
                      <a16:creationId xmlns:a16="http://schemas.microsoft.com/office/drawing/2014/main" id="{19AB7E35-DB7F-4F08-8753-0BD50F595057}"/>
                    </a:ext>
                  </a:extLst>
                </p14:cNvPr>
                <p14:cNvContentPartPr/>
                <p14:nvPr/>
              </p14:nvContentPartPr>
              <p14:xfrm>
                <a:off x="10463554" y="2422937"/>
                <a:ext cx="39960" cy="250200"/>
              </p14:xfrm>
            </p:contentPart>
          </mc:Choice>
          <mc:Fallback xmlns="">
            <p:pic>
              <p:nvPicPr>
                <p:cNvPr id="86" name="Ink 85">
                  <a:extLst>
                    <a:ext uri="{FF2B5EF4-FFF2-40B4-BE49-F238E27FC236}">
                      <a16:creationId xmlns:a16="http://schemas.microsoft.com/office/drawing/2014/main" id="{19AB7E35-DB7F-4F08-8753-0BD50F595057}"/>
                    </a:ext>
                  </a:extLst>
                </p:cNvPr>
                <p:cNvPicPr/>
                <p:nvPr/>
              </p:nvPicPr>
              <p:blipFill>
                <a:blip r:embed="rId153"/>
                <a:stretch>
                  <a:fillRect/>
                </a:stretch>
              </p:blipFill>
              <p:spPr>
                <a:xfrm>
                  <a:off x="10445554" y="2405297"/>
                  <a:ext cx="75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7" name="Ink 86">
                  <a:extLst>
                    <a:ext uri="{FF2B5EF4-FFF2-40B4-BE49-F238E27FC236}">
                      <a16:creationId xmlns:a16="http://schemas.microsoft.com/office/drawing/2014/main" id="{FAC7F14D-4366-4DE3-A2FD-C355E5AB7470}"/>
                    </a:ext>
                  </a:extLst>
                </p14:cNvPr>
                <p14:cNvContentPartPr/>
                <p14:nvPr/>
              </p14:nvContentPartPr>
              <p14:xfrm>
                <a:off x="10528714" y="2428337"/>
                <a:ext cx="149040" cy="219600"/>
              </p14:xfrm>
            </p:contentPart>
          </mc:Choice>
          <mc:Fallback xmlns="">
            <p:pic>
              <p:nvPicPr>
                <p:cNvPr id="87" name="Ink 86">
                  <a:extLst>
                    <a:ext uri="{FF2B5EF4-FFF2-40B4-BE49-F238E27FC236}">
                      <a16:creationId xmlns:a16="http://schemas.microsoft.com/office/drawing/2014/main" id="{FAC7F14D-4366-4DE3-A2FD-C355E5AB7470}"/>
                    </a:ext>
                  </a:extLst>
                </p:cNvPr>
                <p:cNvPicPr/>
                <p:nvPr/>
              </p:nvPicPr>
              <p:blipFill>
                <a:blip r:embed="rId155"/>
                <a:stretch>
                  <a:fillRect/>
                </a:stretch>
              </p:blipFill>
              <p:spPr>
                <a:xfrm>
                  <a:off x="10510714" y="2410697"/>
                  <a:ext cx="184680" cy="255240"/>
                </a:xfrm>
                <a:prstGeom prst="rect">
                  <a:avLst/>
                </a:prstGeom>
              </p:spPr>
            </p:pic>
          </mc:Fallback>
        </mc:AlternateContent>
      </p:grpSp>
      <p:grpSp>
        <p:nvGrpSpPr>
          <p:cNvPr id="109" name="Group 108">
            <a:extLst>
              <a:ext uri="{FF2B5EF4-FFF2-40B4-BE49-F238E27FC236}">
                <a16:creationId xmlns:a16="http://schemas.microsoft.com/office/drawing/2014/main" id="{916A088F-AD1E-4622-B017-1AF11B946F7A}"/>
              </a:ext>
            </a:extLst>
          </p:cNvPr>
          <p:cNvGrpSpPr/>
          <p:nvPr/>
        </p:nvGrpSpPr>
        <p:grpSpPr>
          <a:xfrm>
            <a:off x="8213194" y="4376297"/>
            <a:ext cx="3838680" cy="2288160"/>
            <a:chOff x="8213194" y="4376297"/>
            <a:chExt cx="3838680" cy="2288160"/>
          </a:xfrm>
        </p:grpSpPr>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id="{90C8A1FA-40A7-4AFC-8705-FDF2C23EBD25}"/>
                    </a:ext>
                  </a:extLst>
                </p14:cNvPr>
                <p14:cNvContentPartPr/>
                <p14:nvPr/>
              </p14:nvContentPartPr>
              <p14:xfrm>
                <a:off x="9095554" y="4657457"/>
                <a:ext cx="207720" cy="368640"/>
              </p14:xfrm>
            </p:contentPart>
          </mc:Choice>
          <mc:Fallback xmlns="">
            <p:pic>
              <p:nvPicPr>
                <p:cNvPr id="89" name="Ink 88">
                  <a:extLst>
                    <a:ext uri="{FF2B5EF4-FFF2-40B4-BE49-F238E27FC236}">
                      <a16:creationId xmlns:a16="http://schemas.microsoft.com/office/drawing/2014/main" id="{90C8A1FA-40A7-4AFC-8705-FDF2C23EBD25}"/>
                    </a:ext>
                  </a:extLst>
                </p:cNvPr>
                <p:cNvPicPr/>
                <p:nvPr/>
              </p:nvPicPr>
              <p:blipFill>
                <a:blip r:embed="rId157"/>
                <a:stretch>
                  <a:fillRect/>
                </a:stretch>
              </p:blipFill>
              <p:spPr>
                <a:xfrm>
                  <a:off x="9077914" y="4639457"/>
                  <a:ext cx="2433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id="{EC069F1B-723A-41ED-AA2B-1BEF4A34EB69}"/>
                    </a:ext>
                  </a:extLst>
                </p14:cNvPr>
                <p14:cNvContentPartPr/>
                <p14:nvPr/>
              </p14:nvContentPartPr>
              <p14:xfrm>
                <a:off x="9438634" y="4578257"/>
                <a:ext cx="53640" cy="364320"/>
              </p14:xfrm>
            </p:contentPart>
          </mc:Choice>
          <mc:Fallback xmlns="">
            <p:pic>
              <p:nvPicPr>
                <p:cNvPr id="90" name="Ink 89">
                  <a:extLst>
                    <a:ext uri="{FF2B5EF4-FFF2-40B4-BE49-F238E27FC236}">
                      <a16:creationId xmlns:a16="http://schemas.microsoft.com/office/drawing/2014/main" id="{EC069F1B-723A-41ED-AA2B-1BEF4A34EB69}"/>
                    </a:ext>
                  </a:extLst>
                </p:cNvPr>
                <p:cNvPicPr/>
                <p:nvPr/>
              </p:nvPicPr>
              <p:blipFill>
                <a:blip r:embed="rId159"/>
                <a:stretch>
                  <a:fillRect/>
                </a:stretch>
              </p:blipFill>
              <p:spPr>
                <a:xfrm>
                  <a:off x="9420994" y="4560617"/>
                  <a:ext cx="892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id="{F5E897CC-36A6-4685-8C22-321D221B6D95}"/>
                    </a:ext>
                  </a:extLst>
                </p14:cNvPr>
                <p14:cNvContentPartPr/>
                <p14:nvPr/>
              </p14:nvContentPartPr>
              <p14:xfrm>
                <a:off x="9389314" y="4701377"/>
                <a:ext cx="198720" cy="9720"/>
              </p14:xfrm>
            </p:contentPart>
          </mc:Choice>
          <mc:Fallback xmlns="">
            <p:pic>
              <p:nvPicPr>
                <p:cNvPr id="91" name="Ink 90">
                  <a:extLst>
                    <a:ext uri="{FF2B5EF4-FFF2-40B4-BE49-F238E27FC236}">
                      <a16:creationId xmlns:a16="http://schemas.microsoft.com/office/drawing/2014/main" id="{F5E897CC-36A6-4685-8C22-321D221B6D95}"/>
                    </a:ext>
                  </a:extLst>
                </p:cNvPr>
                <p:cNvPicPr/>
                <p:nvPr/>
              </p:nvPicPr>
              <p:blipFill>
                <a:blip r:embed="rId161"/>
                <a:stretch>
                  <a:fillRect/>
                </a:stretch>
              </p:blipFill>
              <p:spPr>
                <a:xfrm>
                  <a:off x="9371314" y="4683737"/>
                  <a:ext cx="234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id="{D04B1FEC-2B43-4911-B4A4-4F48BAEF5BE1}"/>
                    </a:ext>
                  </a:extLst>
                </p14:cNvPr>
                <p14:cNvContentPartPr/>
                <p14:nvPr/>
              </p14:nvContentPartPr>
              <p14:xfrm>
                <a:off x="9594154" y="4491497"/>
                <a:ext cx="222480" cy="396720"/>
              </p14:xfrm>
            </p:contentPart>
          </mc:Choice>
          <mc:Fallback xmlns="">
            <p:pic>
              <p:nvPicPr>
                <p:cNvPr id="92" name="Ink 91">
                  <a:extLst>
                    <a:ext uri="{FF2B5EF4-FFF2-40B4-BE49-F238E27FC236}">
                      <a16:creationId xmlns:a16="http://schemas.microsoft.com/office/drawing/2014/main" id="{D04B1FEC-2B43-4911-B4A4-4F48BAEF5BE1}"/>
                    </a:ext>
                  </a:extLst>
                </p:cNvPr>
                <p:cNvPicPr/>
                <p:nvPr/>
              </p:nvPicPr>
              <p:blipFill>
                <a:blip r:embed="rId163"/>
                <a:stretch>
                  <a:fillRect/>
                </a:stretch>
              </p:blipFill>
              <p:spPr>
                <a:xfrm>
                  <a:off x="9576514" y="4473497"/>
                  <a:ext cx="2581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id="{E6D7C1FC-F41D-4F6F-B64E-47FC06B82369}"/>
                    </a:ext>
                  </a:extLst>
                </p14:cNvPr>
                <p14:cNvContentPartPr/>
                <p14:nvPr/>
              </p14:nvContentPartPr>
              <p14:xfrm>
                <a:off x="9921754" y="4638737"/>
                <a:ext cx="187920" cy="224280"/>
              </p14:xfrm>
            </p:contentPart>
          </mc:Choice>
          <mc:Fallback xmlns="">
            <p:pic>
              <p:nvPicPr>
                <p:cNvPr id="93" name="Ink 92">
                  <a:extLst>
                    <a:ext uri="{FF2B5EF4-FFF2-40B4-BE49-F238E27FC236}">
                      <a16:creationId xmlns:a16="http://schemas.microsoft.com/office/drawing/2014/main" id="{E6D7C1FC-F41D-4F6F-B64E-47FC06B82369}"/>
                    </a:ext>
                  </a:extLst>
                </p:cNvPr>
                <p:cNvPicPr/>
                <p:nvPr/>
              </p:nvPicPr>
              <p:blipFill>
                <a:blip r:embed="rId165"/>
                <a:stretch>
                  <a:fillRect/>
                </a:stretch>
              </p:blipFill>
              <p:spPr>
                <a:xfrm>
                  <a:off x="9903754" y="4621097"/>
                  <a:ext cx="2235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id="{A6E411EF-5A41-4047-8FC0-736F4527375F}"/>
                    </a:ext>
                  </a:extLst>
                </p14:cNvPr>
                <p14:cNvContentPartPr/>
                <p14:nvPr/>
              </p14:nvContentPartPr>
              <p14:xfrm>
                <a:off x="10154674" y="4645577"/>
                <a:ext cx="160560" cy="199800"/>
              </p14:xfrm>
            </p:contentPart>
          </mc:Choice>
          <mc:Fallback xmlns="">
            <p:pic>
              <p:nvPicPr>
                <p:cNvPr id="94" name="Ink 93">
                  <a:extLst>
                    <a:ext uri="{FF2B5EF4-FFF2-40B4-BE49-F238E27FC236}">
                      <a16:creationId xmlns:a16="http://schemas.microsoft.com/office/drawing/2014/main" id="{A6E411EF-5A41-4047-8FC0-736F4527375F}"/>
                    </a:ext>
                  </a:extLst>
                </p:cNvPr>
                <p:cNvPicPr/>
                <p:nvPr/>
              </p:nvPicPr>
              <p:blipFill>
                <a:blip r:embed="rId167"/>
                <a:stretch>
                  <a:fillRect/>
                </a:stretch>
              </p:blipFill>
              <p:spPr>
                <a:xfrm>
                  <a:off x="10137034" y="4627577"/>
                  <a:ext cx="1962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8B78488F-CFB6-4AF1-8B9C-E87A81A35659}"/>
                    </a:ext>
                  </a:extLst>
                </p14:cNvPr>
                <p14:cNvContentPartPr/>
                <p14:nvPr/>
              </p14:nvContentPartPr>
              <p14:xfrm>
                <a:off x="10670194" y="4433177"/>
                <a:ext cx="237600" cy="389160"/>
              </p14:xfrm>
            </p:contentPart>
          </mc:Choice>
          <mc:Fallback xmlns="">
            <p:pic>
              <p:nvPicPr>
                <p:cNvPr id="96" name="Ink 95">
                  <a:extLst>
                    <a:ext uri="{FF2B5EF4-FFF2-40B4-BE49-F238E27FC236}">
                      <a16:creationId xmlns:a16="http://schemas.microsoft.com/office/drawing/2014/main" id="{8B78488F-CFB6-4AF1-8B9C-E87A81A35659}"/>
                    </a:ext>
                  </a:extLst>
                </p:cNvPr>
                <p:cNvPicPr/>
                <p:nvPr/>
              </p:nvPicPr>
              <p:blipFill>
                <a:blip r:embed="rId169"/>
                <a:stretch>
                  <a:fillRect/>
                </a:stretch>
              </p:blipFill>
              <p:spPr>
                <a:xfrm>
                  <a:off x="10652194" y="4415537"/>
                  <a:ext cx="2732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251BF232-416F-4999-BDBC-60042B6E89A7}"/>
                    </a:ext>
                  </a:extLst>
                </p14:cNvPr>
                <p14:cNvContentPartPr/>
                <p14:nvPr/>
              </p14:nvContentPartPr>
              <p14:xfrm>
                <a:off x="10972234" y="4568537"/>
                <a:ext cx="115560" cy="165600"/>
              </p14:xfrm>
            </p:contentPart>
          </mc:Choice>
          <mc:Fallback xmlns="">
            <p:pic>
              <p:nvPicPr>
                <p:cNvPr id="97" name="Ink 96">
                  <a:extLst>
                    <a:ext uri="{FF2B5EF4-FFF2-40B4-BE49-F238E27FC236}">
                      <a16:creationId xmlns:a16="http://schemas.microsoft.com/office/drawing/2014/main" id="{251BF232-416F-4999-BDBC-60042B6E89A7}"/>
                    </a:ext>
                  </a:extLst>
                </p:cNvPr>
                <p:cNvPicPr/>
                <p:nvPr/>
              </p:nvPicPr>
              <p:blipFill>
                <a:blip r:embed="rId171"/>
                <a:stretch>
                  <a:fillRect/>
                </a:stretch>
              </p:blipFill>
              <p:spPr>
                <a:xfrm>
                  <a:off x="10954234" y="4550537"/>
                  <a:ext cx="151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1B97BE35-769B-4D06-8320-942D4247F73B}"/>
                    </a:ext>
                  </a:extLst>
                </p14:cNvPr>
                <p14:cNvContentPartPr/>
                <p14:nvPr/>
              </p14:nvContentPartPr>
              <p14:xfrm>
                <a:off x="11115154" y="4555217"/>
                <a:ext cx="238320" cy="394200"/>
              </p14:xfrm>
            </p:contentPart>
          </mc:Choice>
          <mc:Fallback xmlns="">
            <p:pic>
              <p:nvPicPr>
                <p:cNvPr id="98" name="Ink 97">
                  <a:extLst>
                    <a:ext uri="{FF2B5EF4-FFF2-40B4-BE49-F238E27FC236}">
                      <a16:creationId xmlns:a16="http://schemas.microsoft.com/office/drawing/2014/main" id="{1B97BE35-769B-4D06-8320-942D4247F73B}"/>
                    </a:ext>
                  </a:extLst>
                </p:cNvPr>
                <p:cNvPicPr/>
                <p:nvPr/>
              </p:nvPicPr>
              <p:blipFill>
                <a:blip r:embed="rId173"/>
                <a:stretch>
                  <a:fillRect/>
                </a:stretch>
              </p:blipFill>
              <p:spPr>
                <a:xfrm>
                  <a:off x="11097154" y="4537217"/>
                  <a:ext cx="2739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4ECD5522-10D4-4182-83A4-92C2C7BBD41D}"/>
                    </a:ext>
                  </a:extLst>
                </p14:cNvPr>
                <p14:cNvContentPartPr/>
                <p14:nvPr/>
              </p14:nvContentPartPr>
              <p14:xfrm>
                <a:off x="11360674" y="4376297"/>
                <a:ext cx="2520" cy="19440"/>
              </p14:xfrm>
            </p:contentPart>
          </mc:Choice>
          <mc:Fallback xmlns="">
            <p:pic>
              <p:nvPicPr>
                <p:cNvPr id="99" name="Ink 98">
                  <a:extLst>
                    <a:ext uri="{FF2B5EF4-FFF2-40B4-BE49-F238E27FC236}">
                      <a16:creationId xmlns:a16="http://schemas.microsoft.com/office/drawing/2014/main" id="{4ECD5522-10D4-4182-83A4-92C2C7BBD41D}"/>
                    </a:ext>
                  </a:extLst>
                </p:cNvPr>
                <p:cNvPicPr/>
                <p:nvPr/>
              </p:nvPicPr>
              <p:blipFill>
                <a:blip r:embed="rId175"/>
                <a:stretch>
                  <a:fillRect/>
                </a:stretch>
              </p:blipFill>
              <p:spPr>
                <a:xfrm>
                  <a:off x="11343034" y="4358297"/>
                  <a:ext cx="38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4B498D72-F154-4FD4-A017-4726B888B60D}"/>
                    </a:ext>
                  </a:extLst>
                </p14:cNvPr>
                <p14:cNvContentPartPr/>
                <p14:nvPr/>
              </p14:nvContentPartPr>
              <p14:xfrm>
                <a:off x="11361034" y="4516697"/>
                <a:ext cx="10080" cy="199080"/>
              </p14:xfrm>
            </p:contentPart>
          </mc:Choice>
          <mc:Fallback xmlns="">
            <p:pic>
              <p:nvPicPr>
                <p:cNvPr id="100" name="Ink 99">
                  <a:extLst>
                    <a:ext uri="{FF2B5EF4-FFF2-40B4-BE49-F238E27FC236}">
                      <a16:creationId xmlns:a16="http://schemas.microsoft.com/office/drawing/2014/main" id="{4B498D72-F154-4FD4-A017-4726B888B60D}"/>
                    </a:ext>
                  </a:extLst>
                </p:cNvPr>
                <p:cNvPicPr/>
                <p:nvPr/>
              </p:nvPicPr>
              <p:blipFill>
                <a:blip r:embed="rId177"/>
                <a:stretch>
                  <a:fillRect/>
                </a:stretch>
              </p:blipFill>
              <p:spPr>
                <a:xfrm>
                  <a:off x="11343394" y="4498697"/>
                  <a:ext cx="4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F02C16C4-86A7-4715-83F5-EF8C33355C0D}"/>
                    </a:ext>
                  </a:extLst>
                </p14:cNvPr>
                <p14:cNvContentPartPr/>
                <p14:nvPr/>
              </p14:nvContentPartPr>
              <p14:xfrm>
                <a:off x="11480194" y="4531817"/>
                <a:ext cx="101880" cy="151920"/>
              </p14:xfrm>
            </p:contentPart>
          </mc:Choice>
          <mc:Fallback xmlns="">
            <p:pic>
              <p:nvPicPr>
                <p:cNvPr id="101" name="Ink 100">
                  <a:extLst>
                    <a:ext uri="{FF2B5EF4-FFF2-40B4-BE49-F238E27FC236}">
                      <a16:creationId xmlns:a16="http://schemas.microsoft.com/office/drawing/2014/main" id="{F02C16C4-86A7-4715-83F5-EF8C33355C0D}"/>
                    </a:ext>
                  </a:extLst>
                </p:cNvPr>
                <p:cNvPicPr/>
                <p:nvPr/>
              </p:nvPicPr>
              <p:blipFill>
                <a:blip r:embed="rId179"/>
                <a:stretch>
                  <a:fillRect/>
                </a:stretch>
              </p:blipFill>
              <p:spPr>
                <a:xfrm>
                  <a:off x="11462194" y="4513817"/>
                  <a:ext cx="137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FD4FB22E-D5A8-4039-A910-7ADEC9A5E71A}"/>
                    </a:ext>
                  </a:extLst>
                </p14:cNvPr>
                <p14:cNvContentPartPr/>
                <p14:nvPr/>
              </p14:nvContentPartPr>
              <p14:xfrm>
                <a:off x="11643634" y="4467737"/>
                <a:ext cx="182520" cy="208080"/>
              </p14:xfrm>
            </p:contentPart>
          </mc:Choice>
          <mc:Fallback xmlns="">
            <p:pic>
              <p:nvPicPr>
                <p:cNvPr id="102" name="Ink 101">
                  <a:extLst>
                    <a:ext uri="{FF2B5EF4-FFF2-40B4-BE49-F238E27FC236}">
                      <a16:creationId xmlns:a16="http://schemas.microsoft.com/office/drawing/2014/main" id="{FD4FB22E-D5A8-4039-A910-7ADEC9A5E71A}"/>
                    </a:ext>
                  </a:extLst>
                </p:cNvPr>
                <p:cNvPicPr/>
                <p:nvPr/>
              </p:nvPicPr>
              <p:blipFill>
                <a:blip r:embed="rId181"/>
                <a:stretch>
                  <a:fillRect/>
                </a:stretch>
              </p:blipFill>
              <p:spPr>
                <a:xfrm>
                  <a:off x="11625994" y="4450097"/>
                  <a:ext cx="218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ED472A6A-6E65-4FBC-BBBE-B81F08F48724}"/>
                    </a:ext>
                  </a:extLst>
                </p14:cNvPr>
                <p14:cNvContentPartPr/>
                <p14:nvPr/>
              </p14:nvContentPartPr>
              <p14:xfrm>
                <a:off x="8213194" y="4561337"/>
                <a:ext cx="3838680" cy="2103120"/>
              </p14:xfrm>
            </p:contentPart>
          </mc:Choice>
          <mc:Fallback xmlns="">
            <p:pic>
              <p:nvPicPr>
                <p:cNvPr id="108" name="Ink 107">
                  <a:extLst>
                    <a:ext uri="{FF2B5EF4-FFF2-40B4-BE49-F238E27FC236}">
                      <a16:creationId xmlns:a16="http://schemas.microsoft.com/office/drawing/2014/main" id="{ED472A6A-6E65-4FBC-BBBE-B81F08F48724}"/>
                    </a:ext>
                  </a:extLst>
                </p:cNvPr>
                <p:cNvPicPr/>
                <p:nvPr/>
              </p:nvPicPr>
              <p:blipFill>
                <a:blip r:embed="rId183"/>
                <a:stretch>
                  <a:fillRect/>
                </a:stretch>
              </p:blipFill>
              <p:spPr>
                <a:xfrm>
                  <a:off x="8195194" y="4543697"/>
                  <a:ext cx="3874320" cy="2138760"/>
                </a:xfrm>
                <a:prstGeom prst="rect">
                  <a:avLst/>
                </a:prstGeom>
              </p:spPr>
            </p:pic>
          </mc:Fallback>
        </mc:AlternateContent>
      </p:grpSp>
      <p:grpSp>
        <p:nvGrpSpPr>
          <p:cNvPr id="115" name="Group 114">
            <a:extLst>
              <a:ext uri="{FF2B5EF4-FFF2-40B4-BE49-F238E27FC236}">
                <a16:creationId xmlns:a16="http://schemas.microsoft.com/office/drawing/2014/main" id="{02A350AD-215D-4F6E-B9EF-E9246A5C2CB6}"/>
              </a:ext>
            </a:extLst>
          </p:cNvPr>
          <p:cNvGrpSpPr/>
          <p:nvPr/>
        </p:nvGrpSpPr>
        <p:grpSpPr>
          <a:xfrm>
            <a:off x="10350874" y="3272537"/>
            <a:ext cx="272520" cy="968040"/>
            <a:chOff x="10350874" y="3272537"/>
            <a:chExt cx="272520" cy="968040"/>
          </a:xfrm>
        </p:grpSpPr>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C36778D5-B9FD-4805-8221-BBCD15CEEA38}"/>
                    </a:ext>
                  </a:extLst>
                </p14:cNvPr>
                <p14:cNvContentPartPr/>
                <p14:nvPr/>
              </p14:nvContentPartPr>
              <p14:xfrm>
                <a:off x="10403434" y="3272537"/>
                <a:ext cx="112680" cy="904680"/>
              </p14:xfrm>
            </p:contentPart>
          </mc:Choice>
          <mc:Fallback xmlns="">
            <p:pic>
              <p:nvPicPr>
                <p:cNvPr id="112" name="Ink 111">
                  <a:extLst>
                    <a:ext uri="{FF2B5EF4-FFF2-40B4-BE49-F238E27FC236}">
                      <a16:creationId xmlns:a16="http://schemas.microsoft.com/office/drawing/2014/main" id="{C36778D5-B9FD-4805-8221-BBCD15CEEA38}"/>
                    </a:ext>
                  </a:extLst>
                </p:cNvPr>
                <p:cNvPicPr/>
                <p:nvPr/>
              </p:nvPicPr>
              <p:blipFill>
                <a:blip r:embed="rId185"/>
                <a:stretch>
                  <a:fillRect/>
                </a:stretch>
              </p:blipFill>
              <p:spPr>
                <a:xfrm>
                  <a:off x="10367434" y="3236897"/>
                  <a:ext cx="18432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1283EB23-E1C6-467A-B37E-E237482B3E20}"/>
                    </a:ext>
                  </a:extLst>
                </p14:cNvPr>
                <p14:cNvContentPartPr/>
                <p14:nvPr/>
              </p14:nvContentPartPr>
              <p14:xfrm>
                <a:off x="10350874" y="3272897"/>
                <a:ext cx="230040" cy="182160"/>
              </p14:xfrm>
            </p:contentPart>
          </mc:Choice>
          <mc:Fallback xmlns="">
            <p:pic>
              <p:nvPicPr>
                <p:cNvPr id="113" name="Ink 112">
                  <a:extLst>
                    <a:ext uri="{FF2B5EF4-FFF2-40B4-BE49-F238E27FC236}">
                      <a16:creationId xmlns:a16="http://schemas.microsoft.com/office/drawing/2014/main" id="{1283EB23-E1C6-467A-B37E-E237482B3E20}"/>
                    </a:ext>
                  </a:extLst>
                </p:cNvPr>
                <p:cNvPicPr/>
                <p:nvPr/>
              </p:nvPicPr>
              <p:blipFill>
                <a:blip r:embed="rId187"/>
                <a:stretch>
                  <a:fillRect/>
                </a:stretch>
              </p:blipFill>
              <p:spPr>
                <a:xfrm>
                  <a:off x="10315234" y="3237257"/>
                  <a:ext cx="301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1AAD5D5A-42CC-496C-B2C0-7F4BFCD0272C}"/>
                    </a:ext>
                  </a:extLst>
                </p14:cNvPr>
                <p14:cNvContentPartPr/>
                <p14:nvPr/>
              </p14:nvContentPartPr>
              <p14:xfrm>
                <a:off x="10436194" y="4060937"/>
                <a:ext cx="187200" cy="179640"/>
              </p14:xfrm>
            </p:contentPart>
          </mc:Choice>
          <mc:Fallback xmlns="">
            <p:pic>
              <p:nvPicPr>
                <p:cNvPr id="114" name="Ink 113">
                  <a:extLst>
                    <a:ext uri="{FF2B5EF4-FFF2-40B4-BE49-F238E27FC236}">
                      <a16:creationId xmlns:a16="http://schemas.microsoft.com/office/drawing/2014/main" id="{1AAD5D5A-42CC-496C-B2C0-7F4BFCD0272C}"/>
                    </a:ext>
                  </a:extLst>
                </p:cNvPr>
                <p:cNvPicPr/>
                <p:nvPr/>
              </p:nvPicPr>
              <p:blipFill>
                <a:blip r:embed="rId189"/>
                <a:stretch>
                  <a:fillRect/>
                </a:stretch>
              </p:blipFill>
              <p:spPr>
                <a:xfrm>
                  <a:off x="10400554" y="4025297"/>
                  <a:ext cx="258840" cy="251280"/>
                </a:xfrm>
                <a:prstGeom prst="rect">
                  <a:avLst/>
                </a:prstGeom>
              </p:spPr>
            </p:pic>
          </mc:Fallback>
        </mc:AlternateContent>
      </p:grpSp>
      <p:grpSp>
        <p:nvGrpSpPr>
          <p:cNvPr id="61" name="Group 60">
            <a:extLst>
              <a:ext uri="{FF2B5EF4-FFF2-40B4-BE49-F238E27FC236}">
                <a16:creationId xmlns:a16="http://schemas.microsoft.com/office/drawing/2014/main" id="{F1735AF9-FBA3-45B2-A376-3B89B110B081}"/>
              </a:ext>
            </a:extLst>
          </p:cNvPr>
          <p:cNvGrpSpPr/>
          <p:nvPr/>
        </p:nvGrpSpPr>
        <p:grpSpPr>
          <a:xfrm>
            <a:off x="5677714" y="2659817"/>
            <a:ext cx="2343960" cy="614520"/>
            <a:chOff x="5677714" y="2659817"/>
            <a:chExt cx="2343960" cy="614520"/>
          </a:xfrm>
        </p:grpSpPr>
        <mc:AlternateContent xmlns:mc="http://schemas.openxmlformats.org/markup-compatibility/2006" xmlns:p14="http://schemas.microsoft.com/office/powerpoint/2010/main">
          <mc:Choice Requires="p14">
            <p:contentPart p14:bwMode="auto" r:id="rId190">
              <p14:nvContentPartPr>
                <p14:cNvPr id="55" name="Ink 54">
                  <a:extLst>
                    <a:ext uri="{FF2B5EF4-FFF2-40B4-BE49-F238E27FC236}">
                      <a16:creationId xmlns:a16="http://schemas.microsoft.com/office/drawing/2014/main" id="{499CFB34-9671-4212-9CBD-1607E6332398}"/>
                    </a:ext>
                  </a:extLst>
                </p14:cNvPr>
                <p14:cNvContentPartPr/>
                <p14:nvPr/>
              </p14:nvContentPartPr>
              <p14:xfrm>
                <a:off x="5739994" y="2780057"/>
                <a:ext cx="2281680" cy="347760"/>
              </p14:xfrm>
            </p:contentPart>
          </mc:Choice>
          <mc:Fallback xmlns="">
            <p:pic>
              <p:nvPicPr>
                <p:cNvPr id="55" name="Ink 54">
                  <a:extLst>
                    <a:ext uri="{FF2B5EF4-FFF2-40B4-BE49-F238E27FC236}">
                      <a16:creationId xmlns:a16="http://schemas.microsoft.com/office/drawing/2014/main" id="{499CFB34-9671-4212-9CBD-1607E6332398}"/>
                    </a:ext>
                  </a:extLst>
                </p:cNvPr>
                <p:cNvPicPr/>
                <p:nvPr/>
              </p:nvPicPr>
              <p:blipFill>
                <a:blip r:embed="rId191"/>
                <a:stretch>
                  <a:fillRect/>
                </a:stretch>
              </p:blipFill>
              <p:spPr>
                <a:xfrm>
                  <a:off x="5703994" y="2744057"/>
                  <a:ext cx="2353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6" name="Ink 55">
                  <a:extLst>
                    <a:ext uri="{FF2B5EF4-FFF2-40B4-BE49-F238E27FC236}">
                      <a16:creationId xmlns:a16="http://schemas.microsoft.com/office/drawing/2014/main" id="{5936474F-8B2E-45EC-868D-45ED7FB3B1A4}"/>
                    </a:ext>
                  </a:extLst>
                </p14:cNvPr>
                <p14:cNvContentPartPr/>
                <p14:nvPr/>
              </p14:nvContentPartPr>
              <p14:xfrm>
                <a:off x="5677714" y="2872937"/>
                <a:ext cx="380160" cy="401400"/>
              </p14:xfrm>
            </p:contentPart>
          </mc:Choice>
          <mc:Fallback xmlns="">
            <p:pic>
              <p:nvPicPr>
                <p:cNvPr id="56" name="Ink 55">
                  <a:extLst>
                    <a:ext uri="{FF2B5EF4-FFF2-40B4-BE49-F238E27FC236}">
                      <a16:creationId xmlns:a16="http://schemas.microsoft.com/office/drawing/2014/main" id="{5936474F-8B2E-45EC-868D-45ED7FB3B1A4}"/>
                    </a:ext>
                  </a:extLst>
                </p:cNvPr>
                <p:cNvPicPr/>
                <p:nvPr/>
              </p:nvPicPr>
              <p:blipFill>
                <a:blip r:embed="rId83"/>
                <a:stretch>
                  <a:fillRect/>
                </a:stretch>
              </p:blipFill>
              <p:spPr>
                <a:xfrm>
                  <a:off x="5641714" y="2837297"/>
                  <a:ext cx="4518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8" name="Ink 57">
                  <a:extLst>
                    <a:ext uri="{FF2B5EF4-FFF2-40B4-BE49-F238E27FC236}">
                      <a16:creationId xmlns:a16="http://schemas.microsoft.com/office/drawing/2014/main" id="{EEC7BA27-CEEF-4512-B590-A80F05542655}"/>
                    </a:ext>
                  </a:extLst>
                </p14:cNvPr>
                <p14:cNvContentPartPr/>
                <p14:nvPr/>
              </p14:nvContentPartPr>
              <p14:xfrm>
                <a:off x="7864714" y="2721737"/>
                <a:ext cx="126360" cy="302400"/>
              </p14:xfrm>
            </p:contentPart>
          </mc:Choice>
          <mc:Fallback xmlns="">
            <p:pic>
              <p:nvPicPr>
                <p:cNvPr id="58" name="Ink 57">
                  <a:extLst>
                    <a:ext uri="{FF2B5EF4-FFF2-40B4-BE49-F238E27FC236}">
                      <a16:creationId xmlns:a16="http://schemas.microsoft.com/office/drawing/2014/main" id="{EEC7BA27-CEEF-4512-B590-A80F05542655}"/>
                    </a:ext>
                  </a:extLst>
                </p:cNvPr>
                <p:cNvPicPr/>
                <p:nvPr/>
              </p:nvPicPr>
              <p:blipFill>
                <a:blip r:embed="rId85"/>
                <a:stretch>
                  <a:fillRect/>
                </a:stretch>
              </p:blipFill>
              <p:spPr>
                <a:xfrm>
                  <a:off x="7828714" y="2686097"/>
                  <a:ext cx="1980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60" name="Ink 59">
                  <a:extLst>
                    <a:ext uri="{FF2B5EF4-FFF2-40B4-BE49-F238E27FC236}">
                      <a16:creationId xmlns:a16="http://schemas.microsoft.com/office/drawing/2014/main" id="{126F6411-E7F1-4E45-BC23-3666FD803261}"/>
                    </a:ext>
                  </a:extLst>
                </p14:cNvPr>
                <p14:cNvContentPartPr/>
                <p14:nvPr/>
              </p14:nvContentPartPr>
              <p14:xfrm>
                <a:off x="7766794" y="2659817"/>
                <a:ext cx="233280" cy="348480"/>
              </p14:xfrm>
            </p:contentPart>
          </mc:Choice>
          <mc:Fallback xmlns="">
            <p:pic>
              <p:nvPicPr>
                <p:cNvPr id="60" name="Ink 59">
                  <a:extLst>
                    <a:ext uri="{FF2B5EF4-FFF2-40B4-BE49-F238E27FC236}">
                      <a16:creationId xmlns:a16="http://schemas.microsoft.com/office/drawing/2014/main" id="{126F6411-E7F1-4E45-BC23-3666FD803261}"/>
                    </a:ext>
                  </a:extLst>
                </p:cNvPr>
                <p:cNvPicPr/>
                <p:nvPr/>
              </p:nvPicPr>
              <p:blipFill>
                <a:blip r:embed="rId87"/>
                <a:stretch>
                  <a:fillRect/>
                </a:stretch>
              </p:blipFill>
              <p:spPr>
                <a:xfrm>
                  <a:off x="7730794" y="2624177"/>
                  <a:ext cx="304920" cy="420120"/>
                </a:xfrm>
                <a:prstGeom prst="rect">
                  <a:avLst/>
                </a:prstGeom>
              </p:spPr>
            </p:pic>
          </mc:Fallback>
        </mc:AlternateContent>
      </p:grpSp>
    </p:spTree>
    <p:extLst>
      <p:ext uri="{BB962C8B-B14F-4D97-AF65-F5344CB8AC3E}">
        <p14:creationId xmlns:p14="http://schemas.microsoft.com/office/powerpoint/2010/main" val="383765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17" name="Group 16">
            <a:extLst>
              <a:ext uri="{FF2B5EF4-FFF2-40B4-BE49-F238E27FC236}">
                <a16:creationId xmlns:a16="http://schemas.microsoft.com/office/drawing/2014/main" id="{D34BD6AA-FFEE-4B89-86C3-79956627F655}"/>
              </a:ext>
            </a:extLst>
          </p:cNvPr>
          <p:cNvGrpSpPr/>
          <p:nvPr/>
        </p:nvGrpSpPr>
        <p:grpSpPr>
          <a:xfrm>
            <a:off x="141274" y="1581257"/>
            <a:ext cx="6707160" cy="4987080"/>
            <a:chOff x="141274" y="1581257"/>
            <a:chExt cx="6707160" cy="49870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76C3C3-9C04-4E3E-ACA8-182D677D6C0C}"/>
                    </a:ext>
                  </a:extLst>
                </p14:cNvPr>
                <p14:cNvContentPartPr/>
                <p14:nvPr/>
              </p14:nvContentPartPr>
              <p14:xfrm>
                <a:off x="1560034" y="1594217"/>
                <a:ext cx="71640" cy="610200"/>
              </p14:xfrm>
            </p:contentPart>
          </mc:Choice>
          <mc:Fallback xmlns="">
            <p:pic>
              <p:nvPicPr>
                <p:cNvPr id="2" name="Ink 1">
                  <a:extLst>
                    <a:ext uri="{FF2B5EF4-FFF2-40B4-BE49-F238E27FC236}">
                      <a16:creationId xmlns:a16="http://schemas.microsoft.com/office/drawing/2014/main" id="{1D76C3C3-9C04-4E3E-ACA8-182D677D6C0C}"/>
                    </a:ext>
                  </a:extLst>
                </p:cNvPr>
                <p:cNvPicPr/>
                <p:nvPr/>
              </p:nvPicPr>
              <p:blipFill>
                <a:blip r:embed="rId4"/>
                <a:stretch>
                  <a:fillRect/>
                </a:stretch>
              </p:blipFill>
              <p:spPr>
                <a:xfrm>
                  <a:off x="1524034" y="1558577"/>
                  <a:ext cx="14328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7BACFA3-1E8B-4BE6-94C0-B5D1AF9EC563}"/>
                    </a:ext>
                  </a:extLst>
                </p14:cNvPr>
                <p14:cNvContentPartPr/>
                <p14:nvPr/>
              </p14:nvContentPartPr>
              <p14:xfrm>
                <a:off x="1614034" y="1581257"/>
                <a:ext cx="268920" cy="642600"/>
              </p14:xfrm>
            </p:contentPart>
          </mc:Choice>
          <mc:Fallback xmlns="">
            <p:pic>
              <p:nvPicPr>
                <p:cNvPr id="4" name="Ink 3">
                  <a:extLst>
                    <a:ext uri="{FF2B5EF4-FFF2-40B4-BE49-F238E27FC236}">
                      <a16:creationId xmlns:a16="http://schemas.microsoft.com/office/drawing/2014/main" id="{A7BACFA3-1E8B-4BE6-94C0-B5D1AF9EC563}"/>
                    </a:ext>
                  </a:extLst>
                </p:cNvPr>
                <p:cNvPicPr/>
                <p:nvPr/>
              </p:nvPicPr>
              <p:blipFill>
                <a:blip r:embed="rId6"/>
                <a:stretch>
                  <a:fillRect/>
                </a:stretch>
              </p:blipFill>
              <p:spPr>
                <a:xfrm>
                  <a:off x="1578034" y="1545257"/>
                  <a:ext cx="34056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A5080DF-DAF0-4C3E-A4FD-2A9456EC71A4}"/>
                    </a:ext>
                  </a:extLst>
                </p14:cNvPr>
                <p14:cNvContentPartPr/>
                <p14:nvPr/>
              </p14:nvContentPartPr>
              <p14:xfrm>
                <a:off x="2016874" y="1932977"/>
                <a:ext cx="228240" cy="312120"/>
              </p14:xfrm>
            </p:contentPart>
          </mc:Choice>
          <mc:Fallback xmlns="">
            <p:pic>
              <p:nvPicPr>
                <p:cNvPr id="5" name="Ink 4">
                  <a:extLst>
                    <a:ext uri="{FF2B5EF4-FFF2-40B4-BE49-F238E27FC236}">
                      <a16:creationId xmlns:a16="http://schemas.microsoft.com/office/drawing/2014/main" id="{7A5080DF-DAF0-4C3E-A4FD-2A9456EC71A4}"/>
                    </a:ext>
                  </a:extLst>
                </p:cNvPr>
                <p:cNvPicPr/>
                <p:nvPr/>
              </p:nvPicPr>
              <p:blipFill>
                <a:blip r:embed="rId8"/>
                <a:stretch>
                  <a:fillRect/>
                </a:stretch>
              </p:blipFill>
              <p:spPr>
                <a:xfrm>
                  <a:off x="1981234" y="1896977"/>
                  <a:ext cx="2998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623173F-EFC0-4DB0-BCFC-F9E07AE69D00}"/>
                    </a:ext>
                  </a:extLst>
                </p14:cNvPr>
                <p14:cNvContentPartPr/>
                <p14:nvPr/>
              </p14:nvContentPartPr>
              <p14:xfrm>
                <a:off x="2355994" y="1926137"/>
                <a:ext cx="302400" cy="631080"/>
              </p14:xfrm>
            </p:contentPart>
          </mc:Choice>
          <mc:Fallback xmlns="">
            <p:pic>
              <p:nvPicPr>
                <p:cNvPr id="6" name="Ink 5">
                  <a:extLst>
                    <a:ext uri="{FF2B5EF4-FFF2-40B4-BE49-F238E27FC236}">
                      <a16:creationId xmlns:a16="http://schemas.microsoft.com/office/drawing/2014/main" id="{D623173F-EFC0-4DB0-BCFC-F9E07AE69D00}"/>
                    </a:ext>
                  </a:extLst>
                </p:cNvPr>
                <p:cNvPicPr/>
                <p:nvPr/>
              </p:nvPicPr>
              <p:blipFill>
                <a:blip r:embed="rId10"/>
                <a:stretch>
                  <a:fillRect/>
                </a:stretch>
              </p:blipFill>
              <p:spPr>
                <a:xfrm>
                  <a:off x="2319994" y="1890497"/>
                  <a:ext cx="37404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A32E7DD-68FE-407A-B79C-DE1E39FCCA4A}"/>
                    </a:ext>
                  </a:extLst>
                </p14:cNvPr>
                <p14:cNvContentPartPr/>
                <p14:nvPr/>
              </p14:nvContentPartPr>
              <p14:xfrm>
                <a:off x="2827234" y="1671977"/>
                <a:ext cx="13680" cy="101160"/>
              </p14:xfrm>
            </p:contentPart>
          </mc:Choice>
          <mc:Fallback xmlns="">
            <p:pic>
              <p:nvPicPr>
                <p:cNvPr id="7" name="Ink 6">
                  <a:extLst>
                    <a:ext uri="{FF2B5EF4-FFF2-40B4-BE49-F238E27FC236}">
                      <a16:creationId xmlns:a16="http://schemas.microsoft.com/office/drawing/2014/main" id="{9A32E7DD-68FE-407A-B79C-DE1E39FCCA4A}"/>
                    </a:ext>
                  </a:extLst>
                </p:cNvPr>
                <p:cNvPicPr/>
                <p:nvPr/>
              </p:nvPicPr>
              <p:blipFill>
                <a:blip r:embed="rId12"/>
                <a:stretch>
                  <a:fillRect/>
                </a:stretch>
              </p:blipFill>
              <p:spPr>
                <a:xfrm>
                  <a:off x="2791594" y="1636337"/>
                  <a:ext cx="85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8FD091F-FFEA-4E97-A514-362112CF7432}"/>
                    </a:ext>
                  </a:extLst>
                </p14:cNvPr>
                <p14:cNvContentPartPr/>
                <p14:nvPr/>
              </p14:nvContentPartPr>
              <p14:xfrm>
                <a:off x="2791594" y="1978337"/>
                <a:ext cx="62640" cy="264960"/>
              </p14:xfrm>
            </p:contentPart>
          </mc:Choice>
          <mc:Fallback xmlns="">
            <p:pic>
              <p:nvPicPr>
                <p:cNvPr id="8" name="Ink 7">
                  <a:extLst>
                    <a:ext uri="{FF2B5EF4-FFF2-40B4-BE49-F238E27FC236}">
                      <a16:creationId xmlns:a16="http://schemas.microsoft.com/office/drawing/2014/main" id="{58FD091F-FFEA-4E97-A514-362112CF7432}"/>
                    </a:ext>
                  </a:extLst>
                </p:cNvPr>
                <p:cNvPicPr/>
                <p:nvPr/>
              </p:nvPicPr>
              <p:blipFill>
                <a:blip r:embed="rId14"/>
                <a:stretch>
                  <a:fillRect/>
                </a:stretch>
              </p:blipFill>
              <p:spPr>
                <a:xfrm>
                  <a:off x="2755954" y="1942337"/>
                  <a:ext cx="134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E8CA26CB-A799-47EF-A166-131FC822C5D9}"/>
                    </a:ext>
                  </a:extLst>
                </p14:cNvPr>
                <p14:cNvContentPartPr/>
                <p14:nvPr/>
              </p14:nvContentPartPr>
              <p14:xfrm>
                <a:off x="3040714" y="1975457"/>
                <a:ext cx="162720" cy="211320"/>
              </p14:xfrm>
            </p:contentPart>
          </mc:Choice>
          <mc:Fallback xmlns="">
            <p:pic>
              <p:nvPicPr>
                <p:cNvPr id="9" name="Ink 8">
                  <a:extLst>
                    <a:ext uri="{FF2B5EF4-FFF2-40B4-BE49-F238E27FC236}">
                      <a16:creationId xmlns:a16="http://schemas.microsoft.com/office/drawing/2014/main" id="{E8CA26CB-A799-47EF-A166-131FC822C5D9}"/>
                    </a:ext>
                  </a:extLst>
                </p:cNvPr>
                <p:cNvPicPr/>
                <p:nvPr/>
              </p:nvPicPr>
              <p:blipFill>
                <a:blip r:embed="rId16"/>
                <a:stretch>
                  <a:fillRect/>
                </a:stretch>
              </p:blipFill>
              <p:spPr>
                <a:xfrm>
                  <a:off x="3005074" y="1939817"/>
                  <a:ext cx="2343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3A4F9DA-2B10-43AC-BF97-C22C11987527}"/>
                    </a:ext>
                  </a:extLst>
                </p14:cNvPr>
                <p14:cNvContentPartPr/>
                <p14:nvPr/>
              </p14:nvContentPartPr>
              <p14:xfrm>
                <a:off x="3327994" y="1881857"/>
                <a:ext cx="326160" cy="331200"/>
              </p14:xfrm>
            </p:contentPart>
          </mc:Choice>
          <mc:Fallback xmlns="">
            <p:pic>
              <p:nvPicPr>
                <p:cNvPr id="10" name="Ink 9">
                  <a:extLst>
                    <a:ext uri="{FF2B5EF4-FFF2-40B4-BE49-F238E27FC236}">
                      <a16:creationId xmlns:a16="http://schemas.microsoft.com/office/drawing/2014/main" id="{93A4F9DA-2B10-43AC-BF97-C22C11987527}"/>
                    </a:ext>
                  </a:extLst>
                </p:cNvPr>
                <p:cNvPicPr/>
                <p:nvPr/>
              </p:nvPicPr>
              <p:blipFill>
                <a:blip r:embed="rId18"/>
                <a:stretch>
                  <a:fillRect/>
                </a:stretch>
              </p:blipFill>
              <p:spPr>
                <a:xfrm>
                  <a:off x="3292354" y="1845857"/>
                  <a:ext cx="3978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A2F2CEA-235D-4EBA-BA4F-B6DC33A8B890}"/>
                    </a:ext>
                  </a:extLst>
                </p14:cNvPr>
                <p14:cNvContentPartPr/>
                <p14:nvPr/>
              </p14:nvContentPartPr>
              <p14:xfrm>
                <a:off x="141274" y="1973297"/>
                <a:ext cx="6707160" cy="4595040"/>
              </p14:xfrm>
            </p:contentPart>
          </mc:Choice>
          <mc:Fallback xmlns="">
            <p:pic>
              <p:nvPicPr>
                <p:cNvPr id="16" name="Ink 15">
                  <a:extLst>
                    <a:ext uri="{FF2B5EF4-FFF2-40B4-BE49-F238E27FC236}">
                      <a16:creationId xmlns:a16="http://schemas.microsoft.com/office/drawing/2014/main" id="{FA2F2CEA-235D-4EBA-BA4F-B6DC33A8B890}"/>
                    </a:ext>
                  </a:extLst>
                </p:cNvPr>
                <p:cNvPicPr/>
                <p:nvPr/>
              </p:nvPicPr>
              <p:blipFill>
                <a:blip r:embed="rId20"/>
                <a:stretch>
                  <a:fillRect/>
                </a:stretch>
              </p:blipFill>
              <p:spPr>
                <a:xfrm>
                  <a:off x="105634" y="1937657"/>
                  <a:ext cx="6778800" cy="46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719CF9C-418B-4D72-A658-5C69C83A6907}"/>
                  </a:ext>
                </a:extLst>
              </p14:cNvPr>
              <p14:cNvContentPartPr/>
              <p14:nvPr/>
            </p14:nvContentPartPr>
            <p14:xfrm>
              <a:off x="8314714" y="1589537"/>
              <a:ext cx="3007800" cy="1792080"/>
            </p14:xfrm>
          </p:contentPart>
        </mc:Choice>
        <mc:Fallback xmlns="">
          <p:pic>
            <p:nvPicPr>
              <p:cNvPr id="18" name="Ink 17">
                <a:extLst>
                  <a:ext uri="{FF2B5EF4-FFF2-40B4-BE49-F238E27FC236}">
                    <a16:creationId xmlns:a16="http://schemas.microsoft.com/office/drawing/2014/main" id="{6719CF9C-418B-4D72-A658-5C69C83A6907}"/>
                  </a:ext>
                </a:extLst>
              </p:cNvPr>
              <p:cNvPicPr/>
              <p:nvPr/>
            </p:nvPicPr>
            <p:blipFill>
              <a:blip r:embed="rId22"/>
              <a:stretch>
                <a:fillRect/>
              </a:stretch>
            </p:blipFill>
            <p:spPr>
              <a:xfrm>
                <a:off x="8278714" y="1553537"/>
                <a:ext cx="3079440" cy="1863720"/>
              </a:xfrm>
              <a:prstGeom prst="rect">
                <a:avLst/>
              </a:prstGeom>
            </p:spPr>
          </p:pic>
        </mc:Fallback>
      </mc:AlternateContent>
      <p:grpSp>
        <p:nvGrpSpPr>
          <p:cNvPr id="28" name="Group 27">
            <a:extLst>
              <a:ext uri="{FF2B5EF4-FFF2-40B4-BE49-F238E27FC236}">
                <a16:creationId xmlns:a16="http://schemas.microsoft.com/office/drawing/2014/main" id="{79F1EEE2-FB34-4BAF-B07B-B0F9FF04AC90}"/>
              </a:ext>
            </a:extLst>
          </p:cNvPr>
          <p:cNvGrpSpPr/>
          <p:nvPr/>
        </p:nvGrpSpPr>
        <p:grpSpPr>
          <a:xfrm>
            <a:off x="868834" y="4430297"/>
            <a:ext cx="3392280" cy="1268640"/>
            <a:chOff x="868834" y="4430297"/>
            <a:chExt cx="3392280" cy="1268640"/>
          </a:xfrm>
        </p:grpSpPr>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E17988B-F7CB-4316-91E5-012CFAB59B71}"/>
                    </a:ext>
                  </a:extLst>
                </p14:cNvPr>
                <p14:cNvContentPartPr/>
                <p14:nvPr/>
              </p14:nvContentPartPr>
              <p14:xfrm>
                <a:off x="1186354" y="4733777"/>
                <a:ext cx="442080" cy="544320"/>
              </p14:xfrm>
            </p:contentPart>
          </mc:Choice>
          <mc:Fallback xmlns="">
            <p:pic>
              <p:nvPicPr>
                <p:cNvPr id="19" name="Ink 18">
                  <a:extLst>
                    <a:ext uri="{FF2B5EF4-FFF2-40B4-BE49-F238E27FC236}">
                      <a16:creationId xmlns:a16="http://schemas.microsoft.com/office/drawing/2014/main" id="{1E17988B-F7CB-4316-91E5-012CFAB59B71}"/>
                    </a:ext>
                  </a:extLst>
                </p:cNvPr>
                <p:cNvPicPr/>
                <p:nvPr/>
              </p:nvPicPr>
              <p:blipFill>
                <a:blip r:embed="rId24"/>
                <a:stretch>
                  <a:fillRect/>
                </a:stretch>
              </p:blipFill>
              <p:spPr>
                <a:xfrm>
                  <a:off x="1150714" y="4697777"/>
                  <a:ext cx="51372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FD52A031-84F6-4ACB-9287-28A9BF81F98F}"/>
                    </a:ext>
                  </a:extLst>
                </p14:cNvPr>
                <p14:cNvContentPartPr/>
                <p14:nvPr/>
              </p14:nvContentPartPr>
              <p14:xfrm>
                <a:off x="1715914" y="4931417"/>
                <a:ext cx="198720" cy="280080"/>
              </p14:xfrm>
            </p:contentPart>
          </mc:Choice>
          <mc:Fallback xmlns="">
            <p:pic>
              <p:nvPicPr>
                <p:cNvPr id="20" name="Ink 19">
                  <a:extLst>
                    <a:ext uri="{FF2B5EF4-FFF2-40B4-BE49-F238E27FC236}">
                      <a16:creationId xmlns:a16="http://schemas.microsoft.com/office/drawing/2014/main" id="{FD52A031-84F6-4ACB-9287-28A9BF81F98F}"/>
                    </a:ext>
                  </a:extLst>
                </p:cNvPr>
                <p:cNvPicPr/>
                <p:nvPr/>
              </p:nvPicPr>
              <p:blipFill>
                <a:blip r:embed="rId26"/>
                <a:stretch>
                  <a:fillRect/>
                </a:stretch>
              </p:blipFill>
              <p:spPr>
                <a:xfrm>
                  <a:off x="1679914" y="4895417"/>
                  <a:ext cx="270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4799139A-289D-41E9-B185-5AA0A1E97FC7}"/>
                    </a:ext>
                  </a:extLst>
                </p14:cNvPr>
                <p14:cNvContentPartPr/>
                <p14:nvPr/>
              </p14:nvContentPartPr>
              <p14:xfrm>
                <a:off x="2043514" y="4872017"/>
                <a:ext cx="209520" cy="357480"/>
              </p14:xfrm>
            </p:contentPart>
          </mc:Choice>
          <mc:Fallback xmlns="">
            <p:pic>
              <p:nvPicPr>
                <p:cNvPr id="21" name="Ink 20">
                  <a:extLst>
                    <a:ext uri="{FF2B5EF4-FFF2-40B4-BE49-F238E27FC236}">
                      <a16:creationId xmlns:a16="http://schemas.microsoft.com/office/drawing/2014/main" id="{4799139A-289D-41E9-B185-5AA0A1E97FC7}"/>
                    </a:ext>
                  </a:extLst>
                </p:cNvPr>
                <p:cNvPicPr/>
                <p:nvPr/>
              </p:nvPicPr>
              <p:blipFill>
                <a:blip r:embed="rId28"/>
                <a:stretch>
                  <a:fillRect/>
                </a:stretch>
              </p:blipFill>
              <p:spPr>
                <a:xfrm>
                  <a:off x="2007874" y="4836377"/>
                  <a:ext cx="281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9E70255-6197-43D7-A6B6-55A4BE9E2913}"/>
                    </a:ext>
                  </a:extLst>
                </p14:cNvPr>
                <p14:cNvContentPartPr/>
                <p14:nvPr/>
              </p14:nvContentPartPr>
              <p14:xfrm>
                <a:off x="2388754" y="4881017"/>
                <a:ext cx="468720" cy="375840"/>
              </p14:xfrm>
            </p:contentPart>
          </mc:Choice>
          <mc:Fallback xmlns="">
            <p:pic>
              <p:nvPicPr>
                <p:cNvPr id="23" name="Ink 22">
                  <a:extLst>
                    <a:ext uri="{FF2B5EF4-FFF2-40B4-BE49-F238E27FC236}">
                      <a16:creationId xmlns:a16="http://schemas.microsoft.com/office/drawing/2014/main" id="{39E70255-6197-43D7-A6B6-55A4BE9E2913}"/>
                    </a:ext>
                  </a:extLst>
                </p:cNvPr>
                <p:cNvPicPr/>
                <p:nvPr/>
              </p:nvPicPr>
              <p:blipFill>
                <a:blip r:embed="rId30"/>
                <a:stretch>
                  <a:fillRect/>
                </a:stretch>
              </p:blipFill>
              <p:spPr>
                <a:xfrm>
                  <a:off x="2352754" y="4845017"/>
                  <a:ext cx="5403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469A90B6-74AE-4FDE-A534-11786807875C}"/>
                    </a:ext>
                  </a:extLst>
                </p14:cNvPr>
                <p14:cNvContentPartPr/>
                <p14:nvPr/>
              </p14:nvContentPartPr>
              <p14:xfrm>
                <a:off x="3001114" y="4900097"/>
                <a:ext cx="248760" cy="297360"/>
              </p14:xfrm>
            </p:contentPart>
          </mc:Choice>
          <mc:Fallback xmlns="">
            <p:pic>
              <p:nvPicPr>
                <p:cNvPr id="24" name="Ink 23">
                  <a:extLst>
                    <a:ext uri="{FF2B5EF4-FFF2-40B4-BE49-F238E27FC236}">
                      <a16:creationId xmlns:a16="http://schemas.microsoft.com/office/drawing/2014/main" id="{469A90B6-74AE-4FDE-A534-11786807875C}"/>
                    </a:ext>
                  </a:extLst>
                </p:cNvPr>
                <p:cNvPicPr/>
                <p:nvPr/>
              </p:nvPicPr>
              <p:blipFill>
                <a:blip r:embed="rId32"/>
                <a:stretch>
                  <a:fillRect/>
                </a:stretch>
              </p:blipFill>
              <p:spPr>
                <a:xfrm>
                  <a:off x="2965114" y="4864457"/>
                  <a:ext cx="3204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846914F-D180-4EB5-BB4C-A45125CCB3FC}"/>
                    </a:ext>
                  </a:extLst>
                </p14:cNvPr>
                <p14:cNvContentPartPr/>
                <p14:nvPr/>
              </p14:nvContentPartPr>
              <p14:xfrm>
                <a:off x="3417994" y="4830977"/>
                <a:ext cx="194400" cy="392760"/>
              </p14:xfrm>
            </p:contentPart>
          </mc:Choice>
          <mc:Fallback xmlns="">
            <p:pic>
              <p:nvPicPr>
                <p:cNvPr id="26" name="Ink 25">
                  <a:extLst>
                    <a:ext uri="{FF2B5EF4-FFF2-40B4-BE49-F238E27FC236}">
                      <a16:creationId xmlns:a16="http://schemas.microsoft.com/office/drawing/2014/main" id="{9846914F-D180-4EB5-BB4C-A45125CCB3FC}"/>
                    </a:ext>
                  </a:extLst>
                </p:cNvPr>
                <p:cNvPicPr/>
                <p:nvPr/>
              </p:nvPicPr>
              <p:blipFill>
                <a:blip r:embed="rId34"/>
                <a:stretch>
                  <a:fillRect/>
                </a:stretch>
              </p:blipFill>
              <p:spPr>
                <a:xfrm>
                  <a:off x="3382354" y="4795337"/>
                  <a:ext cx="2660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9E72611-8C1A-4626-BF37-C8C73F2C7391}"/>
                    </a:ext>
                  </a:extLst>
                </p14:cNvPr>
                <p14:cNvContentPartPr/>
                <p14:nvPr/>
              </p14:nvContentPartPr>
              <p14:xfrm>
                <a:off x="868834" y="4430297"/>
                <a:ext cx="3392280" cy="1268640"/>
              </p14:xfrm>
            </p:contentPart>
          </mc:Choice>
          <mc:Fallback xmlns="">
            <p:pic>
              <p:nvPicPr>
                <p:cNvPr id="27" name="Ink 26">
                  <a:extLst>
                    <a:ext uri="{FF2B5EF4-FFF2-40B4-BE49-F238E27FC236}">
                      <a16:creationId xmlns:a16="http://schemas.microsoft.com/office/drawing/2014/main" id="{29E72611-8C1A-4626-BF37-C8C73F2C7391}"/>
                    </a:ext>
                  </a:extLst>
                </p:cNvPr>
                <p:cNvPicPr/>
                <p:nvPr/>
              </p:nvPicPr>
              <p:blipFill>
                <a:blip r:embed="rId36"/>
                <a:stretch>
                  <a:fillRect/>
                </a:stretch>
              </p:blipFill>
              <p:spPr>
                <a:xfrm>
                  <a:off x="833194" y="4394297"/>
                  <a:ext cx="3463920" cy="1340280"/>
                </a:xfrm>
                <a:prstGeom prst="rect">
                  <a:avLst/>
                </a:prstGeom>
              </p:spPr>
            </p:pic>
          </mc:Fallback>
        </mc:AlternateContent>
      </p:grpSp>
      <p:grpSp>
        <p:nvGrpSpPr>
          <p:cNvPr id="48" name="Group 47">
            <a:extLst>
              <a:ext uri="{FF2B5EF4-FFF2-40B4-BE49-F238E27FC236}">
                <a16:creationId xmlns:a16="http://schemas.microsoft.com/office/drawing/2014/main" id="{C81EBC58-B9D7-46FD-BDFD-AE2154D442EC}"/>
              </a:ext>
            </a:extLst>
          </p:cNvPr>
          <p:cNvGrpSpPr/>
          <p:nvPr/>
        </p:nvGrpSpPr>
        <p:grpSpPr>
          <a:xfrm>
            <a:off x="1088794" y="2493497"/>
            <a:ext cx="4303440" cy="1255680"/>
            <a:chOff x="1088794" y="2493497"/>
            <a:chExt cx="4303440" cy="1255680"/>
          </a:xfrm>
        </p:grpSpPr>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DAC0F-CDA4-4229-B9E1-02E3FD90CE86}"/>
                    </a:ext>
                  </a:extLst>
                </p14:cNvPr>
                <p14:cNvContentPartPr/>
                <p14:nvPr/>
              </p14:nvContentPartPr>
              <p14:xfrm>
                <a:off x="1268074" y="2667737"/>
                <a:ext cx="223560" cy="587880"/>
              </p14:xfrm>
            </p:contentPart>
          </mc:Choice>
          <mc:Fallback xmlns="">
            <p:pic>
              <p:nvPicPr>
                <p:cNvPr id="29" name="Ink 28">
                  <a:extLst>
                    <a:ext uri="{FF2B5EF4-FFF2-40B4-BE49-F238E27FC236}">
                      <a16:creationId xmlns:a16="http://schemas.microsoft.com/office/drawing/2014/main" id="{1C6DAC0F-CDA4-4229-B9E1-02E3FD90CE86}"/>
                    </a:ext>
                  </a:extLst>
                </p:cNvPr>
                <p:cNvPicPr/>
                <p:nvPr/>
              </p:nvPicPr>
              <p:blipFill>
                <a:blip r:embed="rId38"/>
                <a:stretch>
                  <a:fillRect/>
                </a:stretch>
              </p:blipFill>
              <p:spPr>
                <a:xfrm>
                  <a:off x="1232074" y="2631737"/>
                  <a:ext cx="2952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038D0754-8D92-4A66-9E87-D94DE5B849B6}"/>
                    </a:ext>
                  </a:extLst>
                </p14:cNvPr>
                <p14:cNvContentPartPr/>
                <p14:nvPr/>
              </p14:nvContentPartPr>
              <p14:xfrm>
                <a:off x="1499554" y="2667737"/>
                <a:ext cx="117000" cy="585360"/>
              </p14:xfrm>
            </p:contentPart>
          </mc:Choice>
          <mc:Fallback xmlns="">
            <p:pic>
              <p:nvPicPr>
                <p:cNvPr id="30" name="Ink 29">
                  <a:extLst>
                    <a:ext uri="{FF2B5EF4-FFF2-40B4-BE49-F238E27FC236}">
                      <a16:creationId xmlns:a16="http://schemas.microsoft.com/office/drawing/2014/main" id="{038D0754-8D92-4A66-9E87-D94DE5B849B6}"/>
                    </a:ext>
                  </a:extLst>
                </p:cNvPr>
                <p:cNvPicPr/>
                <p:nvPr/>
              </p:nvPicPr>
              <p:blipFill>
                <a:blip r:embed="rId40"/>
                <a:stretch>
                  <a:fillRect/>
                </a:stretch>
              </p:blipFill>
              <p:spPr>
                <a:xfrm>
                  <a:off x="1463554" y="2631737"/>
                  <a:ext cx="1886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FEEEAA96-885F-4334-BB38-93734D15BC70}"/>
                    </a:ext>
                  </a:extLst>
                </p14:cNvPr>
                <p14:cNvContentPartPr/>
                <p14:nvPr/>
              </p14:nvContentPartPr>
              <p14:xfrm>
                <a:off x="1289314" y="3010817"/>
                <a:ext cx="280080" cy="77760"/>
              </p14:xfrm>
            </p:contentPart>
          </mc:Choice>
          <mc:Fallback xmlns="">
            <p:pic>
              <p:nvPicPr>
                <p:cNvPr id="31" name="Ink 30">
                  <a:extLst>
                    <a:ext uri="{FF2B5EF4-FFF2-40B4-BE49-F238E27FC236}">
                      <a16:creationId xmlns:a16="http://schemas.microsoft.com/office/drawing/2014/main" id="{FEEEAA96-885F-4334-BB38-93734D15BC70}"/>
                    </a:ext>
                  </a:extLst>
                </p:cNvPr>
                <p:cNvPicPr/>
                <p:nvPr/>
              </p:nvPicPr>
              <p:blipFill>
                <a:blip r:embed="rId42"/>
                <a:stretch>
                  <a:fillRect/>
                </a:stretch>
              </p:blipFill>
              <p:spPr>
                <a:xfrm>
                  <a:off x="1253674" y="2974817"/>
                  <a:ext cx="351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A0D05FC0-1FD1-4643-B190-AF08FF391A46}"/>
                    </a:ext>
                  </a:extLst>
                </p14:cNvPr>
                <p14:cNvContentPartPr/>
                <p14:nvPr/>
              </p14:nvContentPartPr>
              <p14:xfrm>
                <a:off x="1743274" y="2926217"/>
                <a:ext cx="174240" cy="538200"/>
              </p14:xfrm>
            </p:contentPart>
          </mc:Choice>
          <mc:Fallback xmlns="">
            <p:pic>
              <p:nvPicPr>
                <p:cNvPr id="32" name="Ink 31">
                  <a:extLst>
                    <a:ext uri="{FF2B5EF4-FFF2-40B4-BE49-F238E27FC236}">
                      <a16:creationId xmlns:a16="http://schemas.microsoft.com/office/drawing/2014/main" id="{A0D05FC0-1FD1-4643-B190-AF08FF391A46}"/>
                    </a:ext>
                  </a:extLst>
                </p:cNvPr>
                <p:cNvPicPr/>
                <p:nvPr/>
              </p:nvPicPr>
              <p:blipFill>
                <a:blip r:embed="rId44"/>
                <a:stretch>
                  <a:fillRect/>
                </a:stretch>
              </p:blipFill>
              <p:spPr>
                <a:xfrm>
                  <a:off x="1707634" y="2890217"/>
                  <a:ext cx="2458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3CB73E31-1548-4F4D-B4B6-EFFF2D18FB1B}"/>
                    </a:ext>
                  </a:extLst>
                </p14:cNvPr>
                <p14:cNvContentPartPr/>
                <p14:nvPr/>
              </p14:nvContentPartPr>
              <p14:xfrm>
                <a:off x="1994554" y="2885897"/>
                <a:ext cx="198360" cy="585000"/>
              </p14:xfrm>
            </p:contentPart>
          </mc:Choice>
          <mc:Fallback xmlns="">
            <p:pic>
              <p:nvPicPr>
                <p:cNvPr id="33" name="Ink 32">
                  <a:extLst>
                    <a:ext uri="{FF2B5EF4-FFF2-40B4-BE49-F238E27FC236}">
                      <a16:creationId xmlns:a16="http://schemas.microsoft.com/office/drawing/2014/main" id="{3CB73E31-1548-4F4D-B4B6-EFFF2D18FB1B}"/>
                    </a:ext>
                  </a:extLst>
                </p:cNvPr>
                <p:cNvPicPr/>
                <p:nvPr/>
              </p:nvPicPr>
              <p:blipFill>
                <a:blip r:embed="rId46"/>
                <a:stretch>
                  <a:fillRect/>
                </a:stretch>
              </p:blipFill>
              <p:spPr>
                <a:xfrm>
                  <a:off x="1958554" y="2850257"/>
                  <a:ext cx="2700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B8F9B58-BBD9-4DC1-BE98-2A91B51B858A}"/>
                    </a:ext>
                  </a:extLst>
                </p14:cNvPr>
                <p14:cNvContentPartPr/>
                <p14:nvPr/>
              </p14:nvContentPartPr>
              <p14:xfrm>
                <a:off x="2313874" y="2675657"/>
                <a:ext cx="11520" cy="588600"/>
              </p14:xfrm>
            </p:contentPart>
          </mc:Choice>
          <mc:Fallback xmlns="">
            <p:pic>
              <p:nvPicPr>
                <p:cNvPr id="34" name="Ink 33">
                  <a:extLst>
                    <a:ext uri="{FF2B5EF4-FFF2-40B4-BE49-F238E27FC236}">
                      <a16:creationId xmlns:a16="http://schemas.microsoft.com/office/drawing/2014/main" id="{3B8F9B58-BBD9-4DC1-BE98-2A91B51B858A}"/>
                    </a:ext>
                  </a:extLst>
                </p:cNvPr>
                <p:cNvPicPr/>
                <p:nvPr/>
              </p:nvPicPr>
              <p:blipFill>
                <a:blip r:embed="rId48"/>
                <a:stretch>
                  <a:fillRect/>
                </a:stretch>
              </p:blipFill>
              <p:spPr>
                <a:xfrm>
                  <a:off x="2278234" y="2639657"/>
                  <a:ext cx="8316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54A70375-8AA1-4912-9485-624965B25287}"/>
                    </a:ext>
                  </a:extLst>
                </p14:cNvPr>
                <p14:cNvContentPartPr/>
                <p14:nvPr/>
              </p14:nvContentPartPr>
              <p14:xfrm>
                <a:off x="2570914" y="2766737"/>
                <a:ext cx="21960" cy="59400"/>
              </p14:xfrm>
            </p:contentPart>
          </mc:Choice>
          <mc:Fallback xmlns="">
            <p:pic>
              <p:nvPicPr>
                <p:cNvPr id="35" name="Ink 34">
                  <a:extLst>
                    <a:ext uri="{FF2B5EF4-FFF2-40B4-BE49-F238E27FC236}">
                      <a16:creationId xmlns:a16="http://schemas.microsoft.com/office/drawing/2014/main" id="{54A70375-8AA1-4912-9485-624965B25287}"/>
                    </a:ext>
                  </a:extLst>
                </p:cNvPr>
                <p:cNvPicPr/>
                <p:nvPr/>
              </p:nvPicPr>
              <p:blipFill>
                <a:blip r:embed="rId50"/>
                <a:stretch>
                  <a:fillRect/>
                </a:stretch>
              </p:blipFill>
              <p:spPr>
                <a:xfrm>
                  <a:off x="2535274" y="2730737"/>
                  <a:ext cx="93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071CC8F5-0ADE-4EE4-91BE-4F1CD10F7D82}"/>
                    </a:ext>
                  </a:extLst>
                </p14:cNvPr>
                <p14:cNvContentPartPr/>
                <p14:nvPr/>
              </p14:nvContentPartPr>
              <p14:xfrm>
                <a:off x="2555794" y="3017297"/>
                <a:ext cx="23040" cy="267840"/>
              </p14:xfrm>
            </p:contentPart>
          </mc:Choice>
          <mc:Fallback xmlns="">
            <p:pic>
              <p:nvPicPr>
                <p:cNvPr id="36" name="Ink 35">
                  <a:extLst>
                    <a:ext uri="{FF2B5EF4-FFF2-40B4-BE49-F238E27FC236}">
                      <a16:creationId xmlns:a16="http://schemas.microsoft.com/office/drawing/2014/main" id="{071CC8F5-0ADE-4EE4-91BE-4F1CD10F7D82}"/>
                    </a:ext>
                  </a:extLst>
                </p:cNvPr>
                <p:cNvPicPr/>
                <p:nvPr/>
              </p:nvPicPr>
              <p:blipFill>
                <a:blip r:embed="rId52"/>
                <a:stretch>
                  <a:fillRect/>
                </a:stretch>
              </p:blipFill>
              <p:spPr>
                <a:xfrm>
                  <a:off x="2519794" y="2981657"/>
                  <a:ext cx="94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5C33D122-D7C0-44BB-86AC-DB2E0FF78D84}"/>
                    </a:ext>
                  </a:extLst>
                </p14:cNvPr>
                <p14:cNvContentPartPr/>
                <p14:nvPr/>
              </p14:nvContentPartPr>
              <p14:xfrm>
                <a:off x="2795554" y="2931977"/>
                <a:ext cx="192600" cy="267120"/>
              </p14:xfrm>
            </p:contentPart>
          </mc:Choice>
          <mc:Fallback xmlns="">
            <p:pic>
              <p:nvPicPr>
                <p:cNvPr id="37" name="Ink 36">
                  <a:extLst>
                    <a:ext uri="{FF2B5EF4-FFF2-40B4-BE49-F238E27FC236}">
                      <a16:creationId xmlns:a16="http://schemas.microsoft.com/office/drawing/2014/main" id="{5C33D122-D7C0-44BB-86AC-DB2E0FF78D84}"/>
                    </a:ext>
                  </a:extLst>
                </p:cNvPr>
                <p:cNvPicPr/>
                <p:nvPr/>
              </p:nvPicPr>
              <p:blipFill>
                <a:blip r:embed="rId54"/>
                <a:stretch>
                  <a:fillRect/>
                </a:stretch>
              </p:blipFill>
              <p:spPr>
                <a:xfrm>
                  <a:off x="2759554" y="2895977"/>
                  <a:ext cx="264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CF847B74-5E88-4F40-9456-B68222FCDA4D}"/>
                    </a:ext>
                  </a:extLst>
                </p14:cNvPr>
                <p14:cNvContentPartPr/>
                <p14:nvPr/>
              </p14:nvContentPartPr>
              <p14:xfrm>
                <a:off x="3187234" y="2961857"/>
                <a:ext cx="354960" cy="265680"/>
              </p14:xfrm>
            </p:contentPart>
          </mc:Choice>
          <mc:Fallback xmlns="">
            <p:pic>
              <p:nvPicPr>
                <p:cNvPr id="38" name="Ink 37">
                  <a:extLst>
                    <a:ext uri="{FF2B5EF4-FFF2-40B4-BE49-F238E27FC236}">
                      <a16:creationId xmlns:a16="http://schemas.microsoft.com/office/drawing/2014/main" id="{CF847B74-5E88-4F40-9456-B68222FCDA4D}"/>
                    </a:ext>
                  </a:extLst>
                </p:cNvPr>
                <p:cNvPicPr/>
                <p:nvPr/>
              </p:nvPicPr>
              <p:blipFill>
                <a:blip r:embed="rId56"/>
                <a:stretch>
                  <a:fillRect/>
                </a:stretch>
              </p:blipFill>
              <p:spPr>
                <a:xfrm>
                  <a:off x="3151234" y="2925857"/>
                  <a:ext cx="4266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67C01536-6338-408B-A180-B11DB3243593}"/>
                    </a:ext>
                  </a:extLst>
                </p14:cNvPr>
                <p14:cNvContentPartPr/>
                <p14:nvPr/>
              </p14:nvContentPartPr>
              <p14:xfrm>
                <a:off x="3674314" y="2692937"/>
                <a:ext cx="51480" cy="563400"/>
              </p14:xfrm>
            </p:contentPart>
          </mc:Choice>
          <mc:Fallback xmlns="">
            <p:pic>
              <p:nvPicPr>
                <p:cNvPr id="39" name="Ink 38">
                  <a:extLst>
                    <a:ext uri="{FF2B5EF4-FFF2-40B4-BE49-F238E27FC236}">
                      <a16:creationId xmlns:a16="http://schemas.microsoft.com/office/drawing/2014/main" id="{67C01536-6338-408B-A180-B11DB3243593}"/>
                    </a:ext>
                  </a:extLst>
                </p:cNvPr>
                <p:cNvPicPr/>
                <p:nvPr/>
              </p:nvPicPr>
              <p:blipFill>
                <a:blip r:embed="rId58"/>
                <a:stretch>
                  <a:fillRect/>
                </a:stretch>
              </p:blipFill>
              <p:spPr>
                <a:xfrm>
                  <a:off x="3638674" y="2656937"/>
                  <a:ext cx="12312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308C1F0C-87F9-408C-A04A-8409A1918D62}"/>
                    </a:ext>
                  </a:extLst>
                </p14:cNvPr>
                <p14:cNvContentPartPr/>
                <p14:nvPr/>
              </p14:nvContentPartPr>
              <p14:xfrm>
                <a:off x="3606994" y="2906777"/>
                <a:ext cx="313920" cy="77760"/>
              </p14:xfrm>
            </p:contentPart>
          </mc:Choice>
          <mc:Fallback xmlns="">
            <p:pic>
              <p:nvPicPr>
                <p:cNvPr id="40" name="Ink 39">
                  <a:extLst>
                    <a:ext uri="{FF2B5EF4-FFF2-40B4-BE49-F238E27FC236}">
                      <a16:creationId xmlns:a16="http://schemas.microsoft.com/office/drawing/2014/main" id="{308C1F0C-87F9-408C-A04A-8409A1918D62}"/>
                    </a:ext>
                  </a:extLst>
                </p:cNvPr>
                <p:cNvPicPr/>
                <p:nvPr/>
              </p:nvPicPr>
              <p:blipFill>
                <a:blip r:embed="rId60"/>
                <a:stretch>
                  <a:fillRect/>
                </a:stretch>
              </p:blipFill>
              <p:spPr>
                <a:xfrm>
                  <a:off x="3570994" y="2870777"/>
                  <a:ext cx="385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0759F85E-7923-4AB7-BE90-18751B997940}"/>
                    </a:ext>
                  </a:extLst>
                </p14:cNvPr>
                <p14:cNvContentPartPr/>
                <p14:nvPr/>
              </p14:nvContentPartPr>
              <p14:xfrm>
                <a:off x="4003714" y="2697617"/>
                <a:ext cx="18000" cy="96120"/>
              </p14:xfrm>
            </p:contentPart>
          </mc:Choice>
          <mc:Fallback xmlns="">
            <p:pic>
              <p:nvPicPr>
                <p:cNvPr id="41" name="Ink 40">
                  <a:extLst>
                    <a:ext uri="{FF2B5EF4-FFF2-40B4-BE49-F238E27FC236}">
                      <a16:creationId xmlns:a16="http://schemas.microsoft.com/office/drawing/2014/main" id="{0759F85E-7923-4AB7-BE90-18751B997940}"/>
                    </a:ext>
                  </a:extLst>
                </p:cNvPr>
                <p:cNvPicPr/>
                <p:nvPr/>
              </p:nvPicPr>
              <p:blipFill>
                <a:blip r:embed="rId62"/>
                <a:stretch>
                  <a:fillRect/>
                </a:stretch>
              </p:blipFill>
              <p:spPr>
                <a:xfrm>
                  <a:off x="3968074" y="2661977"/>
                  <a:ext cx="89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B745317F-4B61-4E98-ADBE-C39EB8B3DE70}"/>
                    </a:ext>
                  </a:extLst>
                </p14:cNvPr>
                <p14:cNvContentPartPr/>
                <p14:nvPr/>
              </p14:nvContentPartPr>
              <p14:xfrm>
                <a:off x="3995794" y="3046457"/>
                <a:ext cx="44280" cy="196920"/>
              </p14:xfrm>
            </p:contentPart>
          </mc:Choice>
          <mc:Fallback xmlns="">
            <p:pic>
              <p:nvPicPr>
                <p:cNvPr id="42" name="Ink 41">
                  <a:extLst>
                    <a:ext uri="{FF2B5EF4-FFF2-40B4-BE49-F238E27FC236}">
                      <a16:creationId xmlns:a16="http://schemas.microsoft.com/office/drawing/2014/main" id="{B745317F-4B61-4E98-ADBE-C39EB8B3DE70}"/>
                    </a:ext>
                  </a:extLst>
                </p:cNvPr>
                <p:cNvPicPr/>
                <p:nvPr/>
              </p:nvPicPr>
              <p:blipFill>
                <a:blip r:embed="rId64"/>
                <a:stretch>
                  <a:fillRect/>
                </a:stretch>
              </p:blipFill>
              <p:spPr>
                <a:xfrm>
                  <a:off x="3960154" y="3010457"/>
                  <a:ext cx="115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83D98138-C9C4-4EA8-A75D-F6A8499B4A69}"/>
                    </a:ext>
                  </a:extLst>
                </p14:cNvPr>
                <p14:cNvContentPartPr/>
                <p14:nvPr/>
              </p14:nvContentPartPr>
              <p14:xfrm>
                <a:off x="4195954" y="2999657"/>
                <a:ext cx="188640" cy="181800"/>
              </p14:xfrm>
            </p:contentPart>
          </mc:Choice>
          <mc:Fallback xmlns="">
            <p:pic>
              <p:nvPicPr>
                <p:cNvPr id="43" name="Ink 42">
                  <a:extLst>
                    <a:ext uri="{FF2B5EF4-FFF2-40B4-BE49-F238E27FC236}">
                      <a16:creationId xmlns:a16="http://schemas.microsoft.com/office/drawing/2014/main" id="{83D98138-C9C4-4EA8-A75D-F6A8499B4A69}"/>
                    </a:ext>
                  </a:extLst>
                </p:cNvPr>
                <p:cNvPicPr/>
                <p:nvPr/>
              </p:nvPicPr>
              <p:blipFill>
                <a:blip r:embed="rId66"/>
                <a:stretch>
                  <a:fillRect/>
                </a:stretch>
              </p:blipFill>
              <p:spPr>
                <a:xfrm>
                  <a:off x="4159954" y="2963657"/>
                  <a:ext cx="260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7A92978E-2AEC-4153-BF35-6AC60B880AC3}"/>
                    </a:ext>
                  </a:extLst>
                </p14:cNvPr>
                <p14:cNvContentPartPr/>
                <p14:nvPr/>
              </p14:nvContentPartPr>
              <p14:xfrm>
                <a:off x="4458754" y="3001817"/>
                <a:ext cx="222120" cy="266040"/>
              </p14:xfrm>
            </p:contentPart>
          </mc:Choice>
          <mc:Fallback xmlns="">
            <p:pic>
              <p:nvPicPr>
                <p:cNvPr id="44" name="Ink 43">
                  <a:extLst>
                    <a:ext uri="{FF2B5EF4-FFF2-40B4-BE49-F238E27FC236}">
                      <a16:creationId xmlns:a16="http://schemas.microsoft.com/office/drawing/2014/main" id="{7A92978E-2AEC-4153-BF35-6AC60B880AC3}"/>
                    </a:ext>
                  </a:extLst>
                </p:cNvPr>
                <p:cNvPicPr/>
                <p:nvPr/>
              </p:nvPicPr>
              <p:blipFill>
                <a:blip r:embed="rId68"/>
                <a:stretch>
                  <a:fillRect/>
                </a:stretch>
              </p:blipFill>
              <p:spPr>
                <a:xfrm>
                  <a:off x="4423114" y="2965817"/>
                  <a:ext cx="293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32FA0F6C-4197-4339-95D7-9444027CF9F7}"/>
                    </a:ext>
                  </a:extLst>
                </p14:cNvPr>
                <p14:cNvContentPartPr/>
                <p14:nvPr/>
              </p14:nvContentPartPr>
              <p14:xfrm>
                <a:off x="4885714" y="2904617"/>
                <a:ext cx="163440" cy="400680"/>
              </p14:xfrm>
            </p:contentPart>
          </mc:Choice>
          <mc:Fallback xmlns="">
            <p:pic>
              <p:nvPicPr>
                <p:cNvPr id="45" name="Ink 44">
                  <a:extLst>
                    <a:ext uri="{FF2B5EF4-FFF2-40B4-BE49-F238E27FC236}">
                      <a16:creationId xmlns:a16="http://schemas.microsoft.com/office/drawing/2014/main" id="{32FA0F6C-4197-4339-95D7-9444027CF9F7}"/>
                    </a:ext>
                  </a:extLst>
                </p:cNvPr>
                <p:cNvPicPr/>
                <p:nvPr/>
              </p:nvPicPr>
              <p:blipFill>
                <a:blip r:embed="rId70"/>
                <a:stretch>
                  <a:fillRect/>
                </a:stretch>
              </p:blipFill>
              <p:spPr>
                <a:xfrm>
                  <a:off x="4850074" y="2868977"/>
                  <a:ext cx="23508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CF4BE7F5-4CF1-4544-9810-302DAE9608C7}"/>
                    </a:ext>
                  </a:extLst>
                </p14:cNvPr>
                <p14:cNvContentPartPr/>
                <p14:nvPr/>
              </p14:nvContentPartPr>
              <p14:xfrm>
                <a:off x="1088794" y="2493497"/>
                <a:ext cx="4303440" cy="1255680"/>
              </p14:xfrm>
            </p:contentPart>
          </mc:Choice>
          <mc:Fallback xmlns="">
            <p:pic>
              <p:nvPicPr>
                <p:cNvPr id="47" name="Ink 46">
                  <a:extLst>
                    <a:ext uri="{FF2B5EF4-FFF2-40B4-BE49-F238E27FC236}">
                      <a16:creationId xmlns:a16="http://schemas.microsoft.com/office/drawing/2014/main" id="{CF4BE7F5-4CF1-4544-9810-302DAE9608C7}"/>
                    </a:ext>
                  </a:extLst>
                </p:cNvPr>
                <p:cNvPicPr/>
                <p:nvPr/>
              </p:nvPicPr>
              <p:blipFill>
                <a:blip r:embed="rId72"/>
                <a:stretch>
                  <a:fillRect/>
                </a:stretch>
              </p:blipFill>
              <p:spPr>
                <a:xfrm>
                  <a:off x="1053154" y="2457497"/>
                  <a:ext cx="4375080" cy="1327320"/>
                </a:xfrm>
                <a:prstGeom prst="rect">
                  <a:avLst/>
                </a:prstGeom>
              </p:spPr>
            </p:pic>
          </mc:Fallback>
        </mc:AlternateContent>
      </p:grpSp>
      <p:grpSp>
        <p:nvGrpSpPr>
          <p:cNvPr id="54" name="Group 53">
            <a:extLst>
              <a:ext uri="{FF2B5EF4-FFF2-40B4-BE49-F238E27FC236}">
                <a16:creationId xmlns:a16="http://schemas.microsoft.com/office/drawing/2014/main" id="{985AF993-232F-465E-A310-7E620E1A16CF}"/>
              </a:ext>
            </a:extLst>
          </p:cNvPr>
          <p:cNvGrpSpPr/>
          <p:nvPr/>
        </p:nvGrpSpPr>
        <p:grpSpPr>
          <a:xfrm>
            <a:off x="2522314" y="3680057"/>
            <a:ext cx="799200" cy="692280"/>
            <a:chOff x="2522314" y="3680057"/>
            <a:chExt cx="799200" cy="692280"/>
          </a:xfrm>
        </p:grpSpPr>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593294D3-31BC-46CA-ACD4-2244FE86BC8D}"/>
                    </a:ext>
                  </a:extLst>
                </p14:cNvPr>
                <p14:cNvContentPartPr/>
                <p14:nvPr/>
              </p14:nvContentPartPr>
              <p14:xfrm>
                <a:off x="3190474" y="3689057"/>
                <a:ext cx="87840" cy="655200"/>
              </p14:xfrm>
            </p:contentPart>
          </mc:Choice>
          <mc:Fallback xmlns="">
            <p:pic>
              <p:nvPicPr>
                <p:cNvPr id="49" name="Ink 48">
                  <a:extLst>
                    <a:ext uri="{FF2B5EF4-FFF2-40B4-BE49-F238E27FC236}">
                      <a16:creationId xmlns:a16="http://schemas.microsoft.com/office/drawing/2014/main" id="{593294D3-31BC-46CA-ACD4-2244FE86BC8D}"/>
                    </a:ext>
                  </a:extLst>
                </p:cNvPr>
                <p:cNvPicPr/>
                <p:nvPr/>
              </p:nvPicPr>
              <p:blipFill>
                <a:blip r:embed="rId74"/>
                <a:stretch>
                  <a:fillRect/>
                </a:stretch>
              </p:blipFill>
              <p:spPr>
                <a:xfrm>
                  <a:off x="3154834" y="3653057"/>
                  <a:ext cx="1594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E6C37C2B-37DE-46A1-9784-5EF4FE7D4D7E}"/>
                    </a:ext>
                  </a:extLst>
                </p14:cNvPr>
                <p14:cNvContentPartPr/>
                <p14:nvPr/>
              </p14:nvContentPartPr>
              <p14:xfrm>
                <a:off x="3145474" y="4141577"/>
                <a:ext cx="176040" cy="230760"/>
              </p14:xfrm>
            </p:contentPart>
          </mc:Choice>
          <mc:Fallback xmlns="">
            <p:pic>
              <p:nvPicPr>
                <p:cNvPr id="50" name="Ink 49">
                  <a:extLst>
                    <a:ext uri="{FF2B5EF4-FFF2-40B4-BE49-F238E27FC236}">
                      <a16:creationId xmlns:a16="http://schemas.microsoft.com/office/drawing/2014/main" id="{E6C37C2B-37DE-46A1-9784-5EF4FE7D4D7E}"/>
                    </a:ext>
                  </a:extLst>
                </p:cNvPr>
                <p:cNvPicPr/>
                <p:nvPr/>
              </p:nvPicPr>
              <p:blipFill>
                <a:blip r:embed="rId76"/>
                <a:stretch>
                  <a:fillRect/>
                </a:stretch>
              </p:blipFill>
              <p:spPr>
                <a:xfrm>
                  <a:off x="3109834" y="4105937"/>
                  <a:ext cx="247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36DDE892-6894-4334-BCA2-22E70BCE7D6B}"/>
                    </a:ext>
                  </a:extLst>
                </p14:cNvPr>
                <p14:cNvContentPartPr/>
                <p14:nvPr/>
              </p14:nvContentPartPr>
              <p14:xfrm>
                <a:off x="2621314" y="3697697"/>
                <a:ext cx="30960" cy="627840"/>
              </p14:xfrm>
            </p:contentPart>
          </mc:Choice>
          <mc:Fallback xmlns="">
            <p:pic>
              <p:nvPicPr>
                <p:cNvPr id="52" name="Ink 51">
                  <a:extLst>
                    <a:ext uri="{FF2B5EF4-FFF2-40B4-BE49-F238E27FC236}">
                      <a16:creationId xmlns:a16="http://schemas.microsoft.com/office/drawing/2014/main" id="{36DDE892-6894-4334-BCA2-22E70BCE7D6B}"/>
                    </a:ext>
                  </a:extLst>
                </p:cNvPr>
                <p:cNvPicPr/>
                <p:nvPr/>
              </p:nvPicPr>
              <p:blipFill>
                <a:blip r:embed="rId78"/>
                <a:stretch>
                  <a:fillRect/>
                </a:stretch>
              </p:blipFill>
              <p:spPr>
                <a:xfrm>
                  <a:off x="2585314" y="3662057"/>
                  <a:ext cx="10260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F3725138-B8F6-44F7-AB6B-7D6E541D74AB}"/>
                    </a:ext>
                  </a:extLst>
                </p14:cNvPr>
                <p14:cNvContentPartPr/>
                <p14:nvPr/>
              </p14:nvContentPartPr>
              <p14:xfrm>
                <a:off x="2522314" y="3680057"/>
                <a:ext cx="297360" cy="200520"/>
              </p14:xfrm>
            </p:contentPart>
          </mc:Choice>
          <mc:Fallback xmlns="">
            <p:pic>
              <p:nvPicPr>
                <p:cNvPr id="53" name="Ink 52">
                  <a:extLst>
                    <a:ext uri="{FF2B5EF4-FFF2-40B4-BE49-F238E27FC236}">
                      <a16:creationId xmlns:a16="http://schemas.microsoft.com/office/drawing/2014/main" id="{F3725138-B8F6-44F7-AB6B-7D6E541D74AB}"/>
                    </a:ext>
                  </a:extLst>
                </p:cNvPr>
                <p:cNvPicPr/>
                <p:nvPr/>
              </p:nvPicPr>
              <p:blipFill>
                <a:blip r:embed="rId80"/>
                <a:stretch>
                  <a:fillRect/>
                </a:stretch>
              </p:blipFill>
              <p:spPr>
                <a:xfrm>
                  <a:off x="2486314" y="3644057"/>
                  <a:ext cx="369000" cy="272160"/>
                </a:xfrm>
                <a:prstGeom prst="rect">
                  <a:avLst/>
                </a:prstGeom>
              </p:spPr>
            </p:pic>
          </mc:Fallback>
        </mc:AlternateContent>
      </p:grpSp>
      <p:grpSp>
        <p:nvGrpSpPr>
          <p:cNvPr id="61" name="Group 60">
            <a:extLst>
              <a:ext uri="{FF2B5EF4-FFF2-40B4-BE49-F238E27FC236}">
                <a16:creationId xmlns:a16="http://schemas.microsoft.com/office/drawing/2014/main" id="{F1735AF9-FBA3-45B2-A376-3B89B110B081}"/>
              </a:ext>
            </a:extLst>
          </p:cNvPr>
          <p:cNvGrpSpPr/>
          <p:nvPr/>
        </p:nvGrpSpPr>
        <p:grpSpPr>
          <a:xfrm>
            <a:off x="5677714" y="2659817"/>
            <a:ext cx="2343960" cy="614520"/>
            <a:chOff x="5677714" y="2659817"/>
            <a:chExt cx="2343960" cy="614520"/>
          </a:xfrm>
        </p:grpSpPr>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99CFB34-9671-4212-9CBD-1607E6332398}"/>
                    </a:ext>
                  </a:extLst>
                </p14:cNvPr>
                <p14:cNvContentPartPr/>
                <p14:nvPr/>
              </p14:nvContentPartPr>
              <p14:xfrm>
                <a:off x="5739994" y="2780057"/>
                <a:ext cx="2281680" cy="347760"/>
              </p14:xfrm>
            </p:contentPart>
          </mc:Choice>
          <mc:Fallback xmlns="">
            <p:pic>
              <p:nvPicPr>
                <p:cNvPr id="55" name="Ink 54">
                  <a:extLst>
                    <a:ext uri="{FF2B5EF4-FFF2-40B4-BE49-F238E27FC236}">
                      <a16:creationId xmlns:a16="http://schemas.microsoft.com/office/drawing/2014/main" id="{499CFB34-9671-4212-9CBD-1607E6332398}"/>
                    </a:ext>
                  </a:extLst>
                </p:cNvPr>
                <p:cNvPicPr/>
                <p:nvPr/>
              </p:nvPicPr>
              <p:blipFill>
                <a:blip r:embed="rId82"/>
                <a:stretch>
                  <a:fillRect/>
                </a:stretch>
              </p:blipFill>
              <p:spPr>
                <a:xfrm>
                  <a:off x="5703994" y="2744057"/>
                  <a:ext cx="2353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5936474F-8B2E-45EC-868D-45ED7FB3B1A4}"/>
                    </a:ext>
                  </a:extLst>
                </p14:cNvPr>
                <p14:cNvContentPartPr/>
                <p14:nvPr/>
              </p14:nvContentPartPr>
              <p14:xfrm>
                <a:off x="5677714" y="2872937"/>
                <a:ext cx="380160" cy="401400"/>
              </p14:xfrm>
            </p:contentPart>
          </mc:Choice>
          <mc:Fallback xmlns="">
            <p:pic>
              <p:nvPicPr>
                <p:cNvPr id="56" name="Ink 55">
                  <a:extLst>
                    <a:ext uri="{FF2B5EF4-FFF2-40B4-BE49-F238E27FC236}">
                      <a16:creationId xmlns:a16="http://schemas.microsoft.com/office/drawing/2014/main" id="{5936474F-8B2E-45EC-868D-45ED7FB3B1A4}"/>
                    </a:ext>
                  </a:extLst>
                </p:cNvPr>
                <p:cNvPicPr/>
                <p:nvPr/>
              </p:nvPicPr>
              <p:blipFill>
                <a:blip r:embed="rId84"/>
                <a:stretch>
                  <a:fillRect/>
                </a:stretch>
              </p:blipFill>
              <p:spPr>
                <a:xfrm>
                  <a:off x="5641714" y="2837297"/>
                  <a:ext cx="4518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EEC7BA27-CEEF-4512-B590-A80F05542655}"/>
                    </a:ext>
                  </a:extLst>
                </p14:cNvPr>
                <p14:cNvContentPartPr/>
                <p14:nvPr/>
              </p14:nvContentPartPr>
              <p14:xfrm>
                <a:off x="7864714" y="2721737"/>
                <a:ext cx="126360" cy="302400"/>
              </p14:xfrm>
            </p:contentPart>
          </mc:Choice>
          <mc:Fallback xmlns="">
            <p:pic>
              <p:nvPicPr>
                <p:cNvPr id="58" name="Ink 57">
                  <a:extLst>
                    <a:ext uri="{FF2B5EF4-FFF2-40B4-BE49-F238E27FC236}">
                      <a16:creationId xmlns:a16="http://schemas.microsoft.com/office/drawing/2014/main" id="{EEC7BA27-CEEF-4512-B590-A80F05542655}"/>
                    </a:ext>
                  </a:extLst>
                </p:cNvPr>
                <p:cNvPicPr/>
                <p:nvPr/>
              </p:nvPicPr>
              <p:blipFill>
                <a:blip r:embed="rId86"/>
                <a:stretch>
                  <a:fillRect/>
                </a:stretch>
              </p:blipFill>
              <p:spPr>
                <a:xfrm>
                  <a:off x="7828714" y="2686097"/>
                  <a:ext cx="1980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126F6411-E7F1-4E45-BC23-3666FD803261}"/>
                    </a:ext>
                  </a:extLst>
                </p14:cNvPr>
                <p14:cNvContentPartPr/>
                <p14:nvPr/>
              </p14:nvContentPartPr>
              <p14:xfrm>
                <a:off x="7766794" y="2659817"/>
                <a:ext cx="233280" cy="348480"/>
              </p14:xfrm>
            </p:contentPart>
          </mc:Choice>
          <mc:Fallback xmlns="">
            <p:pic>
              <p:nvPicPr>
                <p:cNvPr id="60" name="Ink 59">
                  <a:extLst>
                    <a:ext uri="{FF2B5EF4-FFF2-40B4-BE49-F238E27FC236}">
                      <a16:creationId xmlns:a16="http://schemas.microsoft.com/office/drawing/2014/main" id="{126F6411-E7F1-4E45-BC23-3666FD803261}"/>
                    </a:ext>
                  </a:extLst>
                </p:cNvPr>
                <p:cNvPicPr/>
                <p:nvPr/>
              </p:nvPicPr>
              <p:blipFill>
                <a:blip r:embed="rId88"/>
                <a:stretch>
                  <a:fillRect/>
                </a:stretch>
              </p:blipFill>
              <p:spPr>
                <a:xfrm>
                  <a:off x="7730794" y="2624177"/>
                  <a:ext cx="304920" cy="420120"/>
                </a:xfrm>
                <a:prstGeom prst="rect">
                  <a:avLst/>
                </a:prstGeom>
              </p:spPr>
            </p:pic>
          </mc:Fallback>
        </mc:AlternateContent>
      </p:grpSp>
      <p:grpSp>
        <p:nvGrpSpPr>
          <p:cNvPr id="13" name="Group 12">
            <a:extLst>
              <a:ext uri="{FF2B5EF4-FFF2-40B4-BE49-F238E27FC236}">
                <a16:creationId xmlns:a16="http://schemas.microsoft.com/office/drawing/2014/main" id="{BD11A76B-A970-4073-9DF7-603F4F67AF54}"/>
              </a:ext>
            </a:extLst>
          </p:cNvPr>
          <p:cNvGrpSpPr/>
          <p:nvPr/>
        </p:nvGrpSpPr>
        <p:grpSpPr>
          <a:xfrm>
            <a:off x="6667714" y="2422937"/>
            <a:ext cx="421920" cy="755280"/>
            <a:chOff x="6667714" y="2422937"/>
            <a:chExt cx="421920" cy="755280"/>
          </a:xfrm>
        </p:grpSpPr>
        <mc:AlternateContent xmlns:mc="http://schemas.openxmlformats.org/markup-compatibility/2006" xmlns:p14="http://schemas.microsoft.com/office/powerpoint/2010/main">
          <mc:Choice Requires="p14">
            <p:contentPart p14:bwMode="auto" r:id="rId89">
              <p14:nvContentPartPr>
                <p14:cNvPr id="11" name="Ink 10">
                  <a:extLst>
                    <a:ext uri="{FF2B5EF4-FFF2-40B4-BE49-F238E27FC236}">
                      <a16:creationId xmlns:a16="http://schemas.microsoft.com/office/drawing/2014/main" id="{160EB250-AFA6-4F8D-ABA0-DF8626ED7733}"/>
                    </a:ext>
                  </a:extLst>
                </p14:cNvPr>
                <p14:cNvContentPartPr/>
                <p14:nvPr/>
              </p14:nvContentPartPr>
              <p14:xfrm>
                <a:off x="6667714" y="2452097"/>
                <a:ext cx="199440" cy="692640"/>
              </p14:xfrm>
            </p:contentPart>
          </mc:Choice>
          <mc:Fallback xmlns="">
            <p:pic>
              <p:nvPicPr>
                <p:cNvPr id="11" name="Ink 10">
                  <a:extLst>
                    <a:ext uri="{FF2B5EF4-FFF2-40B4-BE49-F238E27FC236}">
                      <a16:creationId xmlns:a16="http://schemas.microsoft.com/office/drawing/2014/main" id="{160EB250-AFA6-4F8D-ABA0-DF8626ED7733}"/>
                    </a:ext>
                  </a:extLst>
                </p:cNvPr>
                <p:cNvPicPr/>
                <p:nvPr/>
              </p:nvPicPr>
              <p:blipFill>
                <a:blip r:embed="rId90"/>
                <a:stretch>
                  <a:fillRect/>
                </a:stretch>
              </p:blipFill>
              <p:spPr>
                <a:xfrm>
                  <a:off x="6631714" y="2416097"/>
                  <a:ext cx="27108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 name="Ink 11">
                  <a:extLst>
                    <a:ext uri="{FF2B5EF4-FFF2-40B4-BE49-F238E27FC236}">
                      <a16:creationId xmlns:a16="http://schemas.microsoft.com/office/drawing/2014/main" id="{C94E7A52-04AD-442A-A3CE-94575A7ADD0B}"/>
                    </a:ext>
                  </a:extLst>
                </p14:cNvPr>
                <p14:cNvContentPartPr/>
                <p14:nvPr/>
              </p14:nvContentPartPr>
              <p14:xfrm>
                <a:off x="6872554" y="2422937"/>
                <a:ext cx="217080" cy="755280"/>
              </p14:xfrm>
            </p:contentPart>
          </mc:Choice>
          <mc:Fallback xmlns="">
            <p:pic>
              <p:nvPicPr>
                <p:cNvPr id="12" name="Ink 11">
                  <a:extLst>
                    <a:ext uri="{FF2B5EF4-FFF2-40B4-BE49-F238E27FC236}">
                      <a16:creationId xmlns:a16="http://schemas.microsoft.com/office/drawing/2014/main" id="{C94E7A52-04AD-442A-A3CE-94575A7ADD0B}"/>
                    </a:ext>
                  </a:extLst>
                </p:cNvPr>
                <p:cNvPicPr/>
                <p:nvPr/>
              </p:nvPicPr>
              <p:blipFill>
                <a:blip r:embed="rId92"/>
                <a:stretch>
                  <a:fillRect/>
                </a:stretch>
              </p:blipFill>
              <p:spPr>
                <a:xfrm>
                  <a:off x="6836914" y="2386937"/>
                  <a:ext cx="288720" cy="826920"/>
                </a:xfrm>
                <a:prstGeom prst="rect">
                  <a:avLst/>
                </a:prstGeom>
              </p:spPr>
            </p:pic>
          </mc:Fallback>
        </mc:AlternateContent>
      </p:grpSp>
      <p:grpSp>
        <p:nvGrpSpPr>
          <p:cNvPr id="86" name="Group 85">
            <a:extLst>
              <a:ext uri="{FF2B5EF4-FFF2-40B4-BE49-F238E27FC236}">
                <a16:creationId xmlns:a16="http://schemas.microsoft.com/office/drawing/2014/main" id="{76A98583-2714-4E31-9849-71AC60782253}"/>
              </a:ext>
            </a:extLst>
          </p:cNvPr>
          <p:cNvGrpSpPr/>
          <p:nvPr/>
        </p:nvGrpSpPr>
        <p:grpSpPr>
          <a:xfrm>
            <a:off x="8184034" y="3858977"/>
            <a:ext cx="1281240" cy="452160"/>
            <a:chOff x="8184034" y="3858977"/>
            <a:chExt cx="1281240" cy="452160"/>
          </a:xfrm>
        </p:grpSpPr>
        <mc:AlternateContent xmlns:mc="http://schemas.openxmlformats.org/markup-compatibility/2006" xmlns:p14="http://schemas.microsoft.com/office/powerpoint/2010/main">
          <mc:Choice Requires="p14">
            <p:contentPart p14:bwMode="auto" r:id="rId93">
              <p14:nvContentPartPr>
                <p14:cNvPr id="74" name="Ink 73">
                  <a:extLst>
                    <a:ext uri="{FF2B5EF4-FFF2-40B4-BE49-F238E27FC236}">
                      <a16:creationId xmlns:a16="http://schemas.microsoft.com/office/drawing/2014/main" id="{DF3A3752-145A-43E1-9FAA-644E80AB6335}"/>
                    </a:ext>
                  </a:extLst>
                </p14:cNvPr>
                <p14:cNvContentPartPr/>
                <p14:nvPr/>
              </p14:nvContentPartPr>
              <p14:xfrm>
                <a:off x="8184034" y="4070297"/>
                <a:ext cx="329040" cy="212400"/>
              </p14:xfrm>
            </p:contentPart>
          </mc:Choice>
          <mc:Fallback xmlns="">
            <p:pic>
              <p:nvPicPr>
                <p:cNvPr id="74" name="Ink 73">
                  <a:extLst>
                    <a:ext uri="{FF2B5EF4-FFF2-40B4-BE49-F238E27FC236}">
                      <a16:creationId xmlns:a16="http://schemas.microsoft.com/office/drawing/2014/main" id="{DF3A3752-145A-43E1-9FAA-644E80AB6335}"/>
                    </a:ext>
                  </a:extLst>
                </p:cNvPr>
                <p:cNvPicPr/>
                <p:nvPr/>
              </p:nvPicPr>
              <p:blipFill>
                <a:blip r:embed="rId127"/>
                <a:stretch>
                  <a:fillRect/>
                </a:stretch>
              </p:blipFill>
              <p:spPr>
                <a:xfrm>
                  <a:off x="8148394" y="4034297"/>
                  <a:ext cx="4006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2BDA077A-FD26-4D60-9935-E5FA06F2B4F5}"/>
                    </a:ext>
                  </a:extLst>
                </p14:cNvPr>
                <p14:cNvContentPartPr/>
                <p14:nvPr/>
              </p14:nvContentPartPr>
              <p14:xfrm>
                <a:off x="8620714" y="3858977"/>
                <a:ext cx="180000" cy="383760"/>
              </p14:xfrm>
            </p:contentPart>
          </mc:Choice>
          <mc:Fallback xmlns="">
            <p:pic>
              <p:nvPicPr>
                <p:cNvPr id="75" name="Ink 74">
                  <a:extLst>
                    <a:ext uri="{FF2B5EF4-FFF2-40B4-BE49-F238E27FC236}">
                      <a16:creationId xmlns:a16="http://schemas.microsoft.com/office/drawing/2014/main" id="{2BDA077A-FD26-4D60-9935-E5FA06F2B4F5}"/>
                    </a:ext>
                  </a:extLst>
                </p:cNvPr>
                <p:cNvPicPr/>
                <p:nvPr/>
              </p:nvPicPr>
              <p:blipFill>
                <a:blip r:embed="rId129"/>
                <a:stretch>
                  <a:fillRect/>
                </a:stretch>
              </p:blipFill>
              <p:spPr>
                <a:xfrm>
                  <a:off x="8585074" y="3823337"/>
                  <a:ext cx="25164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016068B4-6FA4-4377-9D8C-AFFE827E274A}"/>
                    </a:ext>
                  </a:extLst>
                </p14:cNvPr>
                <p14:cNvContentPartPr/>
                <p14:nvPr/>
              </p14:nvContentPartPr>
              <p14:xfrm>
                <a:off x="8934274" y="4004057"/>
                <a:ext cx="180720" cy="267840"/>
              </p14:xfrm>
            </p:contentPart>
          </mc:Choice>
          <mc:Fallback xmlns="">
            <p:pic>
              <p:nvPicPr>
                <p:cNvPr id="76" name="Ink 75">
                  <a:extLst>
                    <a:ext uri="{FF2B5EF4-FFF2-40B4-BE49-F238E27FC236}">
                      <a16:creationId xmlns:a16="http://schemas.microsoft.com/office/drawing/2014/main" id="{016068B4-6FA4-4377-9D8C-AFFE827E274A}"/>
                    </a:ext>
                  </a:extLst>
                </p:cNvPr>
                <p:cNvPicPr/>
                <p:nvPr/>
              </p:nvPicPr>
              <p:blipFill>
                <a:blip r:embed="rId131"/>
                <a:stretch>
                  <a:fillRect/>
                </a:stretch>
              </p:blipFill>
              <p:spPr>
                <a:xfrm>
                  <a:off x="8898274" y="3968417"/>
                  <a:ext cx="252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7CCEABFC-D20A-44E6-93CD-617515333266}"/>
                    </a:ext>
                  </a:extLst>
                </p14:cNvPr>
                <p14:cNvContentPartPr/>
                <p14:nvPr/>
              </p14:nvContentPartPr>
              <p14:xfrm>
                <a:off x="9239554" y="3986417"/>
                <a:ext cx="225720" cy="324720"/>
              </p14:xfrm>
            </p:contentPart>
          </mc:Choice>
          <mc:Fallback xmlns="">
            <p:pic>
              <p:nvPicPr>
                <p:cNvPr id="78" name="Ink 77">
                  <a:extLst>
                    <a:ext uri="{FF2B5EF4-FFF2-40B4-BE49-F238E27FC236}">
                      <a16:creationId xmlns:a16="http://schemas.microsoft.com/office/drawing/2014/main" id="{7CCEABFC-D20A-44E6-93CD-617515333266}"/>
                    </a:ext>
                  </a:extLst>
                </p:cNvPr>
                <p:cNvPicPr/>
                <p:nvPr/>
              </p:nvPicPr>
              <p:blipFill>
                <a:blip r:embed="rId133"/>
                <a:stretch>
                  <a:fillRect/>
                </a:stretch>
              </p:blipFill>
              <p:spPr>
                <a:xfrm>
                  <a:off x="9203554" y="3950417"/>
                  <a:ext cx="297360" cy="396360"/>
                </a:xfrm>
                <a:prstGeom prst="rect">
                  <a:avLst/>
                </a:prstGeom>
              </p:spPr>
            </p:pic>
          </mc:Fallback>
        </mc:AlternateContent>
      </p:grpSp>
      <p:grpSp>
        <p:nvGrpSpPr>
          <p:cNvPr id="85" name="Group 84">
            <a:extLst>
              <a:ext uri="{FF2B5EF4-FFF2-40B4-BE49-F238E27FC236}">
                <a16:creationId xmlns:a16="http://schemas.microsoft.com/office/drawing/2014/main" id="{2F891CEF-B409-4686-A6A9-CB18FE49646E}"/>
              </a:ext>
            </a:extLst>
          </p:cNvPr>
          <p:cNvGrpSpPr/>
          <p:nvPr/>
        </p:nvGrpSpPr>
        <p:grpSpPr>
          <a:xfrm>
            <a:off x="10048474" y="3637937"/>
            <a:ext cx="1614960" cy="664200"/>
            <a:chOff x="10048474" y="3637937"/>
            <a:chExt cx="1614960" cy="664200"/>
          </a:xfrm>
        </p:grpSpPr>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78581AFE-1D10-4F6A-B374-5D142A1D3D06}"/>
                    </a:ext>
                  </a:extLst>
                </p14:cNvPr>
                <p14:cNvContentPartPr/>
                <p14:nvPr/>
              </p14:nvContentPartPr>
              <p14:xfrm>
                <a:off x="10048474" y="3954737"/>
                <a:ext cx="237240" cy="347400"/>
              </p14:xfrm>
            </p:contentPart>
          </mc:Choice>
          <mc:Fallback xmlns="">
            <p:pic>
              <p:nvPicPr>
                <p:cNvPr id="79" name="Ink 78">
                  <a:extLst>
                    <a:ext uri="{FF2B5EF4-FFF2-40B4-BE49-F238E27FC236}">
                      <a16:creationId xmlns:a16="http://schemas.microsoft.com/office/drawing/2014/main" id="{78581AFE-1D10-4F6A-B374-5D142A1D3D06}"/>
                    </a:ext>
                  </a:extLst>
                </p:cNvPr>
                <p:cNvPicPr/>
                <p:nvPr/>
              </p:nvPicPr>
              <p:blipFill>
                <a:blip r:embed="rId135"/>
                <a:stretch>
                  <a:fillRect/>
                </a:stretch>
              </p:blipFill>
              <p:spPr>
                <a:xfrm>
                  <a:off x="10012474" y="3918737"/>
                  <a:ext cx="30888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7A68CA24-224A-47F3-8B7F-B956D2BADEFA}"/>
                    </a:ext>
                  </a:extLst>
                </p14:cNvPr>
                <p14:cNvContentPartPr/>
                <p14:nvPr/>
              </p14:nvContentPartPr>
              <p14:xfrm>
                <a:off x="10374994" y="3800657"/>
                <a:ext cx="158760" cy="418320"/>
              </p14:xfrm>
            </p:contentPart>
          </mc:Choice>
          <mc:Fallback xmlns="">
            <p:pic>
              <p:nvPicPr>
                <p:cNvPr id="80" name="Ink 79">
                  <a:extLst>
                    <a:ext uri="{FF2B5EF4-FFF2-40B4-BE49-F238E27FC236}">
                      <a16:creationId xmlns:a16="http://schemas.microsoft.com/office/drawing/2014/main" id="{7A68CA24-224A-47F3-8B7F-B956D2BADEFA}"/>
                    </a:ext>
                  </a:extLst>
                </p:cNvPr>
                <p:cNvPicPr/>
                <p:nvPr/>
              </p:nvPicPr>
              <p:blipFill>
                <a:blip r:embed="rId137"/>
                <a:stretch>
                  <a:fillRect/>
                </a:stretch>
              </p:blipFill>
              <p:spPr>
                <a:xfrm>
                  <a:off x="10338994" y="3765017"/>
                  <a:ext cx="2304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DF1CF9C-EF5E-48AB-B82E-4A7C6834435B}"/>
                    </a:ext>
                  </a:extLst>
                </p14:cNvPr>
                <p14:cNvContentPartPr/>
                <p14:nvPr/>
              </p14:nvContentPartPr>
              <p14:xfrm>
                <a:off x="10654714" y="4035737"/>
                <a:ext cx="167400" cy="180720"/>
              </p14:xfrm>
            </p:contentPart>
          </mc:Choice>
          <mc:Fallback xmlns="">
            <p:pic>
              <p:nvPicPr>
                <p:cNvPr id="81" name="Ink 80">
                  <a:extLst>
                    <a:ext uri="{FF2B5EF4-FFF2-40B4-BE49-F238E27FC236}">
                      <a16:creationId xmlns:a16="http://schemas.microsoft.com/office/drawing/2014/main" id="{7DF1CF9C-EF5E-48AB-B82E-4A7C6834435B}"/>
                    </a:ext>
                  </a:extLst>
                </p:cNvPr>
                <p:cNvPicPr/>
                <p:nvPr/>
              </p:nvPicPr>
              <p:blipFill>
                <a:blip r:embed="rId139"/>
                <a:stretch>
                  <a:fillRect/>
                </a:stretch>
              </p:blipFill>
              <p:spPr>
                <a:xfrm>
                  <a:off x="10619074" y="4000097"/>
                  <a:ext cx="239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77A9AF8B-B431-4B91-BDBE-7F0C3ECEA61E}"/>
                    </a:ext>
                  </a:extLst>
                </p14:cNvPr>
                <p14:cNvContentPartPr/>
                <p14:nvPr/>
              </p14:nvContentPartPr>
              <p14:xfrm>
                <a:off x="10905994" y="4081457"/>
                <a:ext cx="155520" cy="164160"/>
              </p14:xfrm>
            </p:contentPart>
          </mc:Choice>
          <mc:Fallback xmlns="">
            <p:pic>
              <p:nvPicPr>
                <p:cNvPr id="82" name="Ink 81">
                  <a:extLst>
                    <a:ext uri="{FF2B5EF4-FFF2-40B4-BE49-F238E27FC236}">
                      <a16:creationId xmlns:a16="http://schemas.microsoft.com/office/drawing/2014/main" id="{77A9AF8B-B431-4B91-BDBE-7F0C3ECEA61E}"/>
                    </a:ext>
                  </a:extLst>
                </p:cNvPr>
                <p:cNvPicPr/>
                <p:nvPr/>
              </p:nvPicPr>
              <p:blipFill>
                <a:blip r:embed="rId141"/>
                <a:stretch>
                  <a:fillRect/>
                </a:stretch>
              </p:blipFill>
              <p:spPr>
                <a:xfrm>
                  <a:off x="10869994" y="4045817"/>
                  <a:ext cx="2271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F2251030-C27C-4C47-A2F6-4DE44EE290C8}"/>
                    </a:ext>
                  </a:extLst>
                </p14:cNvPr>
                <p14:cNvContentPartPr/>
                <p14:nvPr/>
              </p14:nvContentPartPr>
              <p14:xfrm>
                <a:off x="11226754" y="3735137"/>
                <a:ext cx="30960" cy="415440"/>
              </p14:xfrm>
            </p:contentPart>
          </mc:Choice>
          <mc:Fallback xmlns="">
            <p:pic>
              <p:nvPicPr>
                <p:cNvPr id="83" name="Ink 82">
                  <a:extLst>
                    <a:ext uri="{FF2B5EF4-FFF2-40B4-BE49-F238E27FC236}">
                      <a16:creationId xmlns:a16="http://schemas.microsoft.com/office/drawing/2014/main" id="{F2251030-C27C-4C47-A2F6-4DE44EE290C8}"/>
                    </a:ext>
                  </a:extLst>
                </p:cNvPr>
                <p:cNvPicPr/>
                <p:nvPr/>
              </p:nvPicPr>
              <p:blipFill>
                <a:blip r:embed="rId143"/>
                <a:stretch>
                  <a:fillRect/>
                </a:stretch>
              </p:blipFill>
              <p:spPr>
                <a:xfrm>
                  <a:off x="11190754" y="3699137"/>
                  <a:ext cx="1026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FF0D3BD3-A1D2-4B79-B26B-E8DB2F02F98A}"/>
                    </a:ext>
                  </a:extLst>
                </p14:cNvPr>
                <p14:cNvContentPartPr/>
                <p14:nvPr/>
              </p14:nvContentPartPr>
              <p14:xfrm>
                <a:off x="11414674" y="3637937"/>
                <a:ext cx="248760" cy="594000"/>
              </p14:xfrm>
            </p:contentPart>
          </mc:Choice>
          <mc:Fallback xmlns="">
            <p:pic>
              <p:nvPicPr>
                <p:cNvPr id="84" name="Ink 83">
                  <a:extLst>
                    <a:ext uri="{FF2B5EF4-FFF2-40B4-BE49-F238E27FC236}">
                      <a16:creationId xmlns:a16="http://schemas.microsoft.com/office/drawing/2014/main" id="{FF0D3BD3-A1D2-4B79-B26B-E8DB2F02F98A}"/>
                    </a:ext>
                  </a:extLst>
                </p:cNvPr>
                <p:cNvPicPr/>
                <p:nvPr/>
              </p:nvPicPr>
              <p:blipFill>
                <a:blip r:embed="rId145"/>
                <a:stretch>
                  <a:fillRect/>
                </a:stretch>
              </p:blipFill>
              <p:spPr>
                <a:xfrm>
                  <a:off x="11379034" y="3602297"/>
                  <a:ext cx="320400" cy="66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D82925BC-4B65-48C1-8D39-A76966B3ACEB}"/>
                  </a:ext>
                </a:extLst>
              </p14:cNvPr>
              <p14:cNvContentPartPr/>
              <p14:nvPr/>
            </p14:nvContentPartPr>
            <p14:xfrm>
              <a:off x="7584994" y="4502297"/>
              <a:ext cx="231120" cy="561600"/>
            </p14:xfrm>
          </p:contentPart>
        </mc:Choice>
        <mc:Fallback xmlns="">
          <p:pic>
            <p:nvPicPr>
              <p:cNvPr id="87" name="Ink 86">
                <a:extLst>
                  <a:ext uri="{FF2B5EF4-FFF2-40B4-BE49-F238E27FC236}">
                    <a16:creationId xmlns:a16="http://schemas.microsoft.com/office/drawing/2014/main" id="{D82925BC-4B65-48C1-8D39-A76966B3ACEB}"/>
                  </a:ext>
                </a:extLst>
              </p:cNvPr>
              <p:cNvPicPr/>
              <p:nvPr/>
            </p:nvPicPr>
            <p:blipFill>
              <a:blip r:embed="rId147"/>
              <a:stretch>
                <a:fillRect/>
              </a:stretch>
            </p:blipFill>
            <p:spPr>
              <a:xfrm>
                <a:off x="7549354" y="4466297"/>
                <a:ext cx="30276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A2943690-A3FA-418D-B957-4390EE87CAE1}"/>
                  </a:ext>
                </a:extLst>
              </p14:cNvPr>
              <p14:cNvContentPartPr/>
              <p14:nvPr/>
            </p14:nvContentPartPr>
            <p14:xfrm>
              <a:off x="7852474" y="4839257"/>
              <a:ext cx="160920" cy="200160"/>
            </p14:xfrm>
          </p:contentPart>
        </mc:Choice>
        <mc:Fallback xmlns="">
          <p:pic>
            <p:nvPicPr>
              <p:cNvPr id="88" name="Ink 87">
                <a:extLst>
                  <a:ext uri="{FF2B5EF4-FFF2-40B4-BE49-F238E27FC236}">
                    <a16:creationId xmlns:a16="http://schemas.microsoft.com/office/drawing/2014/main" id="{A2943690-A3FA-418D-B957-4390EE87CAE1}"/>
                  </a:ext>
                </a:extLst>
              </p:cNvPr>
              <p:cNvPicPr/>
              <p:nvPr/>
            </p:nvPicPr>
            <p:blipFill>
              <a:blip r:embed="rId149"/>
              <a:stretch>
                <a:fillRect/>
              </a:stretch>
            </p:blipFill>
            <p:spPr>
              <a:xfrm>
                <a:off x="7816834" y="4803617"/>
                <a:ext cx="2325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471DD839-14DB-43DF-974C-468AC2E73650}"/>
                  </a:ext>
                </a:extLst>
              </p14:cNvPr>
              <p14:cNvContentPartPr/>
              <p14:nvPr/>
            </p14:nvContentPartPr>
            <p14:xfrm>
              <a:off x="8172514" y="4771577"/>
              <a:ext cx="140400" cy="271440"/>
            </p14:xfrm>
          </p:contentPart>
        </mc:Choice>
        <mc:Fallback xmlns="">
          <p:pic>
            <p:nvPicPr>
              <p:cNvPr id="89" name="Ink 88">
                <a:extLst>
                  <a:ext uri="{FF2B5EF4-FFF2-40B4-BE49-F238E27FC236}">
                    <a16:creationId xmlns:a16="http://schemas.microsoft.com/office/drawing/2014/main" id="{471DD839-14DB-43DF-974C-468AC2E73650}"/>
                  </a:ext>
                </a:extLst>
              </p:cNvPr>
              <p:cNvPicPr/>
              <p:nvPr/>
            </p:nvPicPr>
            <p:blipFill>
              <a:blip r:embed="rId151"/>
              <a:stretch>
                <a:fillRect/>
              </a:stretch>
            </p:blipFill>
            <p:spPr>
              <a:xfrm>
                <a:off x="8136874" y="4735577"/>
                <a:ext cx="2120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D1DA5102-D125-47C6-97A8-A21DAD179151}"/>
                  </a:ext>
                </a:extLst>
              </p14:cNvPr>
              <p14:cNvContentPartPr/>
              <p14:nvPr/>
            </p14:nvContentPartPr>
            <p14:xfrm>
              <a:off x="8473114" y="4803977"/>
              <a:ext cx="262800" cy="216000"/>
            </p14:xfrm>
          </p:contentPart>
        </mc:Choice>
        <mc:Fallback xmlns="">
          <p:pic>
            <p:nvPicPr>
              <p:cNvPr id="90" name="Ink 89">
                <a:extLst>
                  <a:ext uri="{FF2B5EF4-FFF2-40B4-BE49-F238E27FC236}">
                    <a16:creationId xmlns:a16="http://schemas.microsoft.com/office/drawing/2014/main" id="{D1DA5102-D125-47C6-97A8-A21DAD179151}"/>
                  </a:ext>
                </a:extLst>
              </p:cNvPr>
              <p:cNvPicPr/>
              <p:nvPr/>
            </p:nvPicPr>
            <p:blipFill>
              <a:blip r:embed="rId153"/>
              <a:stretch>
                <a:fillRect/>
              </a:stretch>
            </p:blipFill>
            <p:spPr>
              <a:xfrm>
                <a:off x="8437114" y="4767977"/>
                <a:ext cx="334440" cy="287640"/>
              </a:xfrm>
              <a:prstGeom prst="rect">
                <a:avLst/>
              </a:prstGeom>
            </p:spPr>
          </p:pic>
        </mc:Fallback>
      </mc:AlternateContent>
      <p:grpSp>
        <p:nvGrpSpPr>
          <p:cNvPr id="95" name="Group 94">
            <a:extLst>
              <a:ext uri="{FF2B5EF4-FFF2-40B4-BE49-F238E27FC236}">
                <a16:creationId xmlns:a16="http://schemas.microsoft.com/office/drawing/2014/main" id="{2AF00AE0-4BE0-4555-9686-422BC81FF0C4}"/>
              </a:ext>
            </a:extLst>
          </p:cNvPr>
          <p:cNvGrpSpPr/>
          <p:nvPr/>
        </p:nvGrpSpPr>
        <p:grpSpPr>
          <a:xfrm>
            <a:off x="8888554" y="4644497"/>
            <a:ext cx="515520" cy="414720"/>
            <a:chOff x="8888554" y="4644497"/>
            <a:chExt cx="515520" cy="414720"/>
          </a:xfrm>
        </p:grpSpPr>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C6D1431A-101A-4E8A-9715-ACE1F14A048C}"/>
                    </a:ext>
                  </a:extLst>
                </p14:cNvPr>
                <p14:cNvContentPartPr/>
                <p14:nvPr/>
              </p14:nvContentPartPr>
              <p14:xfrm>
                <a:off x="8888554" y="4786337"/>
                <a:ext cx="172800" cy="272880"/>
              </p14:xfrm>
            </p:contentPart>
          </mc:Choice>
          <mc:Fallback xmlns="">
            <p:pic>
              <p:nvPicPr>
                <p:cNvPr id="93" name="Ink 92">
                  <a:extLst>
                    <a:ext uri="{FF2B5EF4-FFF2-40B4-BE49-F238E27FC236}">
                      <a16:creationId xmlns:a16="http://schemas.microsoft.com/office/drawing/2014/main" id="{C6D1431A-101A-4E8A-9715-ACE1F14A048C}"/>
                    </a:ext>
                  </a:extLst>
                </p:cNvPr>
                <p:cNvPicPr/>
                <p:nvPr/>
              </p:nvPicPr>
              <p:blipFill>
                <a:blip r:embed="rId155"/>
                <a:stretch>
                  <a:fillRect/>
                </a:stretch>
              </p:blipFill>
              <p:spPr>
                <a:xfrm>
                  <a:off x="8852554" y="4750697"/>
                  <a:ext cx="244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84843497-9005-477E-AC6D-4EDEC04EFF47}"/>
                    </a:ext>
                  </a:extLst>
                </p14:cNvPr>
                <p14:cNvContentPartPr/>
                <p14:nvPr/>
              </p14:nvContentPartPr>
              <p14:xfrm>
                <a:off x="9278074" y="4644497"/>
                <a:ext cx="126000" cy="363960"/>
              </p14:xfrm>
            </p:contentPart>
          </mc:Choice>
          <mc:Fallback xmlns="">
            <p:pic>
              <p:nvPicPr>
                <p:cNvPr id="94" name="Ink 93">
                  <a:extLst>
                    <a:ext uri="{FF2B5EF4-FFF2-40B4-BE49-F238E27FC236}">
                      <a16:creationId xmlns:a16="http://schemas.microsoft.com/office/drawing/2014/main" id="{84843497-9005-477E-AC6D-4EDEC04EFF47}"/>
                    </a:ext>
                  </a:extLst>
                </p:cNvPr>
                <p:cNvPicPr/>
                <p:nvPr/>
              </p:nvPicPr>
              <p:blipFill>
                <a:blip r:embed="rId157"/>
                <a:stretch>
                  <a:fillRect/>
                </a:stretch>
              </p:blipFill>
              <p:spPr>
                <a:xfrm>
                  <a:off x="9242434" y="4608497"/>
                  <a:ext cx="197640" cy="435600"/>
                </a:xfrm>
                <a:prstGeom prst="rect">
                  <a:avLst/>
                </a:prstGeom>
              </p:spPr>
            </p:pic>
          </mc:Fallback>
        </mc:AlternateContent>
      </p:grpSp>
      <p:grpSp>
        <p:nvGrpSpPr>
          <p:cNvPr id="101" name="Group 100">
            <a:extLst>
              <a:ext uri="{FF2B5EF4-FFF2-40B4-BE49-F238E27FC236}">
                <a16:creationId xmlns:a16="http://schemas.microsoft.com/office/drawing/2014/main" id="{F766EF1A-8FD0-4864-B066-27E6CDBC57AA}"/>
              </a:ext>
            </a:extLst>
          </p:cNvPr>
          <p:cNvGrpSpPr/>
          <p:nvPr/>
        </p:nvGrpSpPr>
        <p:grpSpPr>
          <a:xfrm>
            <a:off x="9936874" y="4516697"/>
            <a:ext cx="1194840" cy="555120"/>
            <a:chOff x="9936874" y="4516697"/>
            <a:chExt cx="1194840" cy="555120"/>
          </a:xfrm>
        </p:grpSpPr>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FECD56B9-6329-47E9-9B73-426565FFDCC7}"/>
                    </a:ext>
                  </a:extLst>
                </p14:cNvPr>
                <p14:cNvContentPartPr/>
                <p14:nvPr/>
              </p14:nvContentPartPr>
              <p14:xfrm>
                <a:off x="9936874" y="4566377"/>
                <a:ext cx="250920" cy="405720"/>
              </p14:xfrm>
            </p:contentPart>
          </mc:Choice>
          <mc:Fallback xmlns="">
            <p:pic>
              <p:nvPicPr>
                <p:cNvPr id="96" name="Ink 95">
                  <a:extLst>
                    <a:ext uri="{FF2B5EF4-FFF2-40B4-BE49-F238E27FC236}">
                      <a16:creationId xmlns:a16="http://schemas.microsoft.com/office/drawing/2014/main" id="{FECD56B9-6329-47E9-9B73-426565FFDCC7}"/>
                    </a:ext>
                  </a:extLst>
                </p:cNvPr>
                <p:cNvPicPr/>
                <p:nvPr/>
              </p:nvPicPr>
              <p:blipFill>
                <a:blip r:embed="rId159"/>
                <a:stretch>
                  <a:fillRect/>
                </a:stretch>
              </p:blipFill>
              <p:spPr>
                <a:xfrm>
                  <a:off x="9900874" y="4530377"/>
                  <a:ext cx="3225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C29009F6-C82F-45CB-A7FA-42F775503903}"/>
                    </a:ext>
                  </a:extLst>
                </p14:cNvPr>
                <p14:cNvContentPartPr/>
                <p14:nvPr/>
              </p14:nvContentPartPr>
              <p14:xfrm>
                <a:off x="10367794" y="4516697"/>
                <a:ext cx="14760" cy="390240"/>
              </p14:xfrm>
            </p:contentPart>
          </mc:Choice>
          <mc:Fallback xmlns="">
            <p:pic>
              <p:nvPicPr>
                <p:cNvPr id="97" name="Ink 96">
                  <a:extLst>
                    <a:ext uri="{FF2B5EF4-FFF2-40B4-BE49-F238E27FC236}">
                      <a16:creationId xmlns:a16="http://schemas.microsoft.com/office/drawing/2014/main" id="{C29009F6-C82F-45CB-A7FA-42F775503903}"/>
                    </a:ext>
                  </a:extLst>
                </p:cNvPr>
                <p:cNvPicPr/>
                <p:nvPr/>
              </p:nvPicPr>
              <p:blipFill>
                <a:blip r:embed="rId161"/>
                <a:stretch>
                  <a:fillRect/>
                </a:stretch>
              </p:blipFill>
              <p:spPr>
                <a:xfrm>
                  <a:off x="10332154" y="4480697"/>
                  <a:ext cx="864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0FFCF2D-188A-407D-9AE6-8499B75E6805}"/>
                    </a:ext>
                  </a:extLst>
                </p14:cNvPr>
                <p14:cNvContentPartPr/>
                <p14:nvPr/>
              </p14:nvContentPartPr>
              <p14:xfrm>
                <a:off x="10268074" y="4686257"/>
                <a:ext cx="282960" cy="15840"/>
              </p14:xfrm>
            </p:contentPart>
          </mc:Choice>
          <mc:Fallback xmlns="">
            <p:pic>
              <p:nvPicPr>
                <p:cNvPr id="98" name="Ink 97">
                  <a:extLst>
                    <a:ext uri="{FF2B5EF4-FFF2-40B4-BE49-F238E27FC236}">
                      <a16:creationId xmlns:a16="http://schemas.microsoft.com/office/drawing/2014/main" id="{20FFCF2D-188A-407D-9AE6-8499B75E6805}"/>
                    </a:ext>
                  </a:extLst>
                </p:cNvPr>
                <p:cNvPicPr/>
                <p:nvPr/>
              </p:nvPicPr>
              <p:blipFill>
                <a:blip r:embed="rId163"/>
                <a:stretch>
                  <a:fillRect/>
                </a:stretch>
              </p:blipFill>
              <p:spPr>
                <a:xfrm>
                  <a:off x="10232434" y="4650257"/>
                  <a:ext cx="354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31EB2094-4E95-4437-A75F-D4C6B53B19E3}"/>
                    </a:ext>
                  </a:extLst>
                </p14:cNvPr>
                <p14:cNvContentPartPr/>
                <p14:nvPr/>
              </p14:nvContentPartPr>
              <p14:xfrm>
                <a:off x="10571554" y="4716497"/>
                <a:ext cx="140400" cy="253080"/>
              </p14:xfrm>
            </p:contentPart>
          </mc:Choice>
          <mc:Fallback xmlns="">
            <p:pic>
              <p:nvPicPr>
                <p:cNvPr id="99" name="Ink 98">
                  <a:extLst>
                    <a:ext uri="{FF2B5EF4-FFF2-40B4-BE49-F238E27FC236}">
                      <a16:creationId xmlns:a16="http://schemas.microsoft.com/office/drawing/2014/main" id="{31EB2094-4E95-4437-A75F-D4C6B53B19E3}"/>
                    </a:ext>
                  </a:extLst>
                </p:cNvPr>
                <p:cNvPicPr/>
                <p:nvPr/>
              </p:nvPicPr>
              <p:blipFill>
                <a:blip r:embed="rId165"/>
                <a:stretch>
                  <a:fillRect/>
                </a:stretch>
              </p:blipFill>
              <p:spPr>
                <a:xfrm>
                  <a:off x="10535554" y="4680497"/>
                  <a:ext cx="212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BED3AC1-0BE3-4BA3-9E6C-71E2B039D875}"/>
                    </a:ext>
                  </a:extLst>
                </p14:cNvPr>
                <p14:cNvContentPartPr/>
                <p14:nvPr/>
              </p14:nvContentPartPr>
              <p14:xfrm>
                <a:off x="10875394" y="4642697"/>
                <a:ext cx="256320" cy="429120"/>
              </p14:xfrm>
            </p:contentPart>
          </mc:Choice>
          <mc:Fallback xmlns="">
            <p:pic>
              <p:nvPicPr>
                <p:cNvPr id="100" name="Ink 99">
                  <a:extLst>
                    <a:ext uri="{FF2B5EF4-FFF2-40B4-BE49-F238E27FC236}">
                      <a16:creationId xmlns:a16="http://schemas.microsoft.com/office/drawing/2014/main" id="{8BED3AC1-0BE3-4BA3-9E6C-71E2B039D875}"/>
                    </a:ext>
                  </a:extLst>
                </p:cNvPr>
                <p:cNvPicPr/>
                <p:nvPr/>
              </p:nvPicPr>
              <p:blipFill>
                <a:blip r:embed="rId167"/>
                <a:stretch>
                  <a:fillRect/>
                </a:stretch>
              </p:blipFill>
              <p:spPr>
                <a:xfrm>
                  <a:off x="10839394" y="4606697"/>
                  <a:ext cx="327960" cy="500760"/>
                </a:xfrm>
                <a:prstGeom prst="rect">
                  <a:avLst/>
                </a:prstGeom>
              </p:spPr>
            </p:pic>
          </mc:Fallback>
        </mc:AlternateContent>
      </p:grpSp>
      <p:grpSp>
        <p:nvGrpSpPr>
          <p:cNvPr id="110" name="Group 109">
            <a:extLst>
              <a:ext uri="{FF2B5EF4-FFF2-40B4-BE49-F238E27FC236}">
                <a16:creationId xmlns:a16="http://schemas.microsoft.com/office/drawing/2014/main" id="{D76F8BB5-AED8-417C-B8F7-94622F85E7C8}"/>
              </a:ext>
            </a:extLst>
          </p:cNvPr>
          <p:cNvGrpSpPr/>
          <p:nvPr/>
        </p:nvGrpSpPr>
        <p:grpSpPr>
          <a:xfrm>
            <a:off x="7558354" y="5380337"/>
            <a:ext cx="1364040" cy="385200"/>
            <a:chOff x="7558354" y="5380337"/>
            <a:chExt cx="1364040" cy="385200"/>
          </a:xfrm>
        </p:grpSpPr>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B3D98588-C075-4021-A4AD-64F9A520D5EB}"/>
                    </a:ext>
                  </a:extLst>
                </p14:cNvPr>
                <p14:cNvContentPartPr/>
                <p14:nvPr/>
              </p14:nvContentPartPr>
              <p14:xfrm>
                <a:off x="7670674" y="5384297"/>
                <a:ext cx="62640" cy="381240"/>
              </p14:xfrm>
            </p:contentPart>
          </mc:Choice>
          <mc:Fallback xmlns="">
            <p:pic>
              <p:nvPicPr>
                <p:cNvPr id="102" name="Ink 101">
                  <a:extLst>
                    <a:ext uri="{FF2B5EF4-FFF2-40B4-BE49-F238E27FC236}">
                      <a16:creationId xmlns:a16="http://schemas.microsoft.com/office/drawing/2014/main" id="{B3D98588-C075-4021-A4AD-64F9A520D5EB}"/>
                    </a:ext>
                  </a:extLst>
                </p:cNvPr>
                <p:cNvPicPr/>
                <p:nvPr/>
              </p:nvPicPr>
              <p:blipFill>
                <a:blip r:embed="rId169"/>
                <a:stretch>
                  <a:fillRect/>
                </a:stretch>
              </p:blipFill>
              <p:spPr>
                <a:xfrm>
                  <a:off x="7634674" y="5348657"/>
                  <a:ext cx="1342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0EBA8016-2FDB-4817-A337-2B4A11F4255A}"/>
                    </a:ext>
                  </a:extLst>
                </p14:cNvPr>
                <p14:cNvContentPartPr/>
                <p14:nvPr/>
              </p14:nvContentPartPr>
              <p14:xfrm>
                <a:off x="7558354" y="5511737"/>
                <a:ext cx="355680" cy="21600"/>
              </p14:xfrm>
            </p:contentPart>
          </mc:Choice>
          <mc:Fallback xmlns="">
            <p:pic>
              <p:nvPicPr>
                <p:cNvPr id="103" name="Ink 102">
                  <a:extLst>
                    <a:ext uri="{FF2B5EF4-FFF2-40B4-BE49-F238E27FC236}">
                      <a16:creationId xmlns:a16="http://schemas.microsoft.com/office/drawing/2014/main" id="{0EBA8016-2FDB-4817-A337-2B4A11F4255A}"/>
                    </a:ext>
                  </a:extLst>
                </p:cNvPr>
                <p:cNvPicPr/>
                <p:nvPr/>
              </p:nvPicPr>
              <p:blipFill>
                <a:blip r:embed="rId171"/>
                <a:stretch>
                  <a:fillRect/>
                </a:stretch>
              </p:blipFill>
              <p:spPr>
                <a:xfrm>
                  <a:off x="7522714" y="5476097"/>
                  <a:ext cx="427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4A724792-AD79-42B5-975A-03D0CA7CAF61}"/>
                    </a:ext>
                  </a:extLst>
                </p14:cNvPr>
                <p14:cNvContentPartPr/>
                <p14:nvPr/>
              </p14:nvContentPartPr>
              <p14:xfrm>
                <a:off x="7941394" y="5554577"/>
                <a:ext cx="260280" cy="209520"/>
              </p14:xfrm>
            </p:contentPart>
          </mc:Choice>
          <mc:Fallback xmlns="">
            <p:pic>
              <p:nvPicPr>
                <p:cNvPr id="104" name="Ink 103">
                  <a:extLst>
                    <a:ext uri="{FF2B5EF4-FFF2-40B4-BE49-F238E27FC236}">
                      <a16:creationId xmlns:a16="http://schemas.microsoft.com/office/drawing/2014/main" id="{4A724792-AD79-42B5-975A-03D0CA7CAF61}"/>
                    </a:ext>
                  </a:extLst>
                </p:cNvPr>
                <p:cNvPicPr/>
                <p:nvPr/>
              </p:nvPicPr>
              <p:blipFill>
                <a:blip r:embed="rId173"/>
                <a:stretch>
                  <a:fillRect/>
                </a:stretch>
              </p:blipFill>
              <p:spPr>
                <a:xfrm>
                  <a:off x="7905754" y="5518937"/>
                  <a:ext cx="331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200E8920-6522-4CA9-8F4D-FB94E4BBD2D8}"/>
                    </a:ext>
                  </a:extLst>
                </p14:cNvPr>
                <p14:cNvContentPartPr/>
                <p14:nvPr/>
              </p14:nvContentPartPr>
              <p14:xfrm>
                <a:off x="8223994" y="5382497"/>
                <a:ext cx="72720" cy="381960"/>
              </p14:xfrm>
            </p:contentPart>
          </mc:Choice>
          <mc:Fallback xmlns="">
            <p:pic>
              <p:nvPicPr>
                <p:cNvPr id="105" name="Ink 104">
                  <a:extLst>
                    <a:ext uri="{FF2B5EF4-FFF2-40B4-BE49-F238E27FC236}">
                      <a16:creationId xmlns:a16="http://schemas.microsoft.com/office/drawing/2014/main" id="{200E8920-6522-4CA9-8F4D-FB94E4BBD2D8}"/>
                    </a:ext>
                  </a:extLst>
                </p:cNvPr>
                <p:cNvPicPr/>
                <p:nvPr/>
              </p:nvPicPr>
              <p:blipFill>
                <a:blip r:embed="rId175"/>
                <a:stretch>
                  <a:fillRect/>
                </a:stretch>
              </p:blipFill>
              <p:spPr>
                <a:xfrm>
                  <a:off x="8187994" y="5346857"/>
                  <a:ext cx="1443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095CCFC1-B82A-450A-97DF-B602AD0DF480}"/>
                    </a:ext>
                  </a:extLst>
                </p14:cNvPr>
                <p14:cNvContentPartPr/>
                <p14:nvPr/>
              </p14:nvContentPartPr>
              <p14:xfrm>
                <a:off x="8321914" y="5413097"/>
                <a:ext cx="221760" cy="281520"/>
              </p14:xfrm>
            </p:contentPart>
          </mc:Choice>
          <mc:Fallback xmlns="">
            <p:pic>
              <p:nvPicPr>
                <p:cNvPr id="106" name="Ink 105">
                  <a:extLst>
                    <a:ext uri="{FF2B5EF4-FFF2-40B4-BE49-F238E27FC236}">
                      <a16:creationId xmlns:a16="http://schemas.microsoft.com/office/drawing/2014/main" id="{095CCFC1-B82A-450A-97DF-B602AD0DF480}"/>
                    </a:ext>
                  </a:extLst>
                </p:cNvPr>
                <p:cNvPicPr/>
                <p:nvPr/>
              </p:nvPicPr>
              <p:blipFill>
                <a:blip r:embed="rId177"/>
                <a:stretch>
                  <a:fillRect/>
                </a:stretch>
              </p:blipFill>
              <p:spPr>
                <a:xfrm>
                  <a:off x="8286274" y="5377097"/>
                  <a:ext cx="2934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0F1C5726-23A3-479B-A240-B1E3DAAE94FA}"/>
                    </a:ext>
                  </a:extLst>
                </p14:cNvPr>
                <p14:cNvContentPartPr/>
                <p14:nvPr/>
              </p14:nvContentPartPr>
              <p14:xfrm>
                <a:off x="8590474" y="5380337"/>
                <a:ext cx="8280" cy="5040"/>
              </p14:xfrm>
            </p:contentPart>
          </mc:Choice>
          <mc:Fallback xmlns="">
            <p:pic>
              <p:nvPicPr>
                <p:cNvPr id="107" name="Ink 106">
                  <a:extLst>
                    <a:ext uri="{FF2B5EF4-FFF2-40B4-BE49-F238E27FC236}">
                      <a16:creationId xmlns:a16="http://schemas.microsoft.com/office/drawing/2014/main" id="{0F1C5726-23A3-479B-A240-B1E3DAAE94FA}"/>
                    </a:ext>
                  </a:extLst>
                </p:cNvPr>
                <p:cNvPicPr/>
                <p:nvPr/>
              </p:nvPicPr>
              <p:blipFill>
                <a:blip r:embed="rId179"/>
                <a:stretch>
                  <a:fillRect/>
                </a:stretch>
              </p:blipFill>
              <p:spPr>
                <a:xfrm>
                  <a:off x="8554474" y="5344697"/>
                  <a:ext cx="79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D8CBE18D-B2C2-41AF-8CFD-8F0D44D63BC4}"/>
                    </a:ext>
                  </a:extLst>
                </p14:cNvPr>
                <p14:cNvContentPartPr/>
                <p14:nvPr/>
              </p14:nvContentPartPr>
              <p14:xfrm>
                <a:off x="8613514" y="5545217"/>
                <a:ext cx="3600" cy="164160"/>
              </p14:xfrm>
            </p:contentPart>
          </mc:Choice>
          <mc:Fallback xmlns="">
            <p:pic>
              <p:nvPicPr>
                <p:cNvPr id="108" name="Ink 107">
                  <a:extLst>
                    <a:ext uri="{FF2B5EF4-FFF2-40B4-BE49-F238E27FC236}">
                      <a16:creationId xmlns:a16="http://schemas.microsoft.com/office/drawing/2014/main" id="{D8CBE18D-B2C2-41AF-8CFD-8F0D44D63BC4}"/>
                    </a:ext>
                  </a:extLst>
                </p:cNvPr>
                <p:cNvPicPr/>
                <p:nvPr/>
              </p:nvPicPr>
              <p:blipFill>
                <a:blip r:embed="rId181"/>
                <a:stretch>
                  <a:fillRect/>
                </a:stretch>
              </p:blipFill>
              <p:spPr>
                <a:xfrm>
                  <a:off x="8577874" y="5509217"/>
                  <a:ext cx="752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ABBD8509-92E2-4F29-A19D-D79F85C1B75A}"/>
                    </a:ext>
                  </a:extLst>
                </p14:cNvPr>
                <p14:cNvContentPartPr/>
                <p14:nvPr/>
              </p14:nvContentPartPr>
              <p14:xfrm>
                <a:off x="8760754" y="5533337"/>
                <a:ext cx="161640" cy="166320"/>
              </p14:xfrm>
            </p:contentPart>
          </mc:Choice>
          <mc:Fallback xmlns="">
            <p:pic>
              <p:nvPicPr>
                <p:cNvPr id="109" name="Ink 108">
                  <a:extLst>
                    <a:ext uri="{FF2B5EF4-FFF2-40B4-BE49-F238E27FC236}">
                      <a16:creationId xmlns:a16="http://schemas.microsoft.com/office/drawing/2014/main" id="{ABBD8509-92E2-4F29-A19D-D79F85C1B75A}"/>
                    </a:ext>
                  </a:extLst>
                </p:cNvPr>
                <p:cNvPicPr/>
                <p:nvPr/>
              </p:nvPicPr>
              <p:blipFill>
                <a:blip r:embed="rId183"/>
                <a:stretch>
                  <a:fillRect/>
                </a:stretch>
              </p:blipFill>
              <p:spPr>
                <a:xfrm>
                  <a:off x="8724754" y="5497697"/>
                  <a:ext cx="233280" cy="23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8AA8F29A-331D-473E-9555-6835108712A6}"/>
                  </a:ext>
                </a:extLst>
              </p14:cNvPr>
              <p14:cNvContentPartPr/>
              <p14:nvPr/>
            </p14:nvContentPartPr>
            <p14:xfrm>
              <a:off x="9003754" y="5503817"/>
              <a:ext cx="180720" cy="439560"/>
            </p14:xfrm>
          </p:contentPart>
        </mc:Choice>
        <mc:Fallback xmlns="">
          <p:pic>
            <p:nvPicPr>
              <p:cNvPr id="113" name="Ink 112">
                <a:extLst>
                  <a:ext uri="{FF2B5EF4-FFF2-40B4-BE49-F238E27FC236}">
                    <a16:creationId xmlns:a16="http://schemas.microsoft.com/office/drawing/2014/main" id="{8AA8F29A-331D-473E-9555-6835108712A6}"/>
                  </a:ext>
                </a:extLst>
              </p:cNvPr>
              <p:cNvPicPr/>
              <p:nvPr/>
            </p:nvPicPr>
            <p:blipFill>
              <a:blip r:embed="rId185"/>
              <a:stretch>
                <a:fillRect/>
              </a:stretch>
            </p:blipFill>
            <p:spPr>
              <a:xfrm>
                <a:off x="8968114" y="5467817"/>
                <a:ext cx="252360" cy="511200"/>
              </a:xfrm>
              <a:prstGeom prst="rect">
                <a:avLst/>
              </a:prstGeom>
            </p:spPr>
          </p:pic>
        </mc:Fallback>
      </mc:AlternateContent>
      <p:grpSp>
        <p:nvGrpSpPr>
          <p:cNvPr id="123" name="Group 122">
            <a:extLst>
              <a:ext uri="{FF2B5EF4-FFF2-40B4-BE49-F238E27FC236}">
                <a16:creationId xmlns:a16="http://schemas.microsoft.com/office/drawing/2014/main" id="{B4F222CD-B0DA-4B9A-9387-81E7ECA5CFDB}"/>
              </a:ext>
            </a:extLst>
          </p:cNvPr>
          <p:cNvGrpSpPr/>
          <p:nvPr/>
        </p:nvGrpSpPr>
        <p:grpSpPr>
          <a:xfrm>
            <a:off x="9596314" y="5360177"/>
            <a:ext cx="1604520" cy="367200"/>
            <a:chOff x="9596314" y="5360177"/>
            <a:chExt cx="1604520" cy="367200"/>
          </a:xfrm>
        </p:grpSpPr>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7792F748-7BF6-4DC7-8618-7A5B11FBDB97}"/>
                    </a:ext>
                  </a:extLst>
                </p14:cNvPr>
                <p14:cNvContentPartPr/>
                <p14:nvPr/>
              </p14:nvContentPartPr>
              <p14:xfrm>
                <a:off x="9596314" y="5382137"/>
                <a:ext cx="338400" cy="331920"/>
              </p14:xfrm>
            </p:contentPart>
          </mc:Choice>
          <mc:Fallback xmlns="">
            <p:pic>
              <p:nvPicPr>
                <p:cNvPr id="114" name="Ink 113">
                  <a:extLst>
                    <a:ext uri="{FF2B5EF4-FFF2-40B4-BE49-F238E27FC236}">
                      <a16:creationId xmlns:a16="http://schemas.microsoft.com/office/drawing/2014/main" id="{7792F748-7BF6-4DC7-8618-7A5B11FBDB97}"/>
                    </a:ext>
                  </a:extLst>
                </p:cNvPr>
                <p:cNvPicPr/>
                <p:nvPr/>
              </p:nvPicPr>
              <p:blipFill>
                <a:blip r:embed="rId187"/>
                <a:stretch>
                  <a:fillRect/>
                </a:stretch>
              </p:blipFill>
              <p:spPr>
                <a:xfrm>
                  <a:off x="9560314" y="5346497"/>
                  <a:ext cx="4100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E4F3A1EF-9362-4A9C-AD89-8604112F43E2}"/>
                    </a:ext>
                  </a:extLst>
                </p14:cNvPr>
                <p14:cNvContentPartPr/>
                <p14:nvPr/>
              </p14:nvContentPartPr>
              <p14:xfrm>
                <a:off x="10014634" y="5525417"/>
                <a:ext cx="151920" cy="191520"/>
              </p14:xfrm>
            </p:contentPart>
          </mc:Choice>
          <mc:Fallback xmlns="">
            <p:pic>
              <p:nvPicPr>
                <p:cNvPr id="115" name="Ink 114">
                  <a:extLst>
                    <a:ext uri="{FF2B5EF4-FFF2-40B4-BE49-F238E27FC236}">
                      <a16:creationId xmlns:a16="http://schemas.microsoft.com/office/drawing/2014/main" id="{E4F3A1EF-9362-4A9C-AD89-8604112F43E2}"/>
                    </a:ext>
                  </a:extLst>
                </p:cNvPr>
                <p:cNvPicPr/>
                <p:nvPr/>
              </p:nvPicPr>
              <p:blipFill>
                <a:blip r:embed="rId189"/>
                <a:stretch>
                  <a:fillRect/>
                </a:stretch>
              </p:blipFill>
              <p:spPr>
                <a:xfrm>
                  <a:off x="9978994" y="5489777"/>
                  <a:ext cx="2235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5AD08715-89EC-4D2D-873C-B67E28539703}"/>
                    </a:ext>
                  </a:extLst>
                </p14:cNvPr>
                <p14:cNvContentPartPr/>
                <p14:nvPr/>
              </p14:nvContentPartPr>
              <p14:xfrm>
                <a:off x="10308034" y="5404817"/>
                <a:ext cx="16560" cy="27360"/>
              </p14:xfrm>
            </p:contentPart>
          </mc:Choice>
          <mc:Fallback xmlns="">
            <p:pic>
              <p:nvPicPr>
                <p:cNvPr id="116" name="Ink 115">
                  <a:extLst>
                    <a:ext uri="{FF2B5EF4-FFF2-40B4-BE49-F238E27FC236}">
                      <a16:creationId xmlns:a16="http://schemas.microsoft.com/office/drawing/2014/main" id="{5AD08715-89EC-4D2D-873C-B67E28539703}"/>
                    </a:ext>
                  </a:extLst>
                </p:cNvPr>
                <p:cNvPicPr/>
                <p:nvPr/>
              </p:nvPicPr>
              <p:blipFill>
                <a:blip r:embed="rId191"/>
                <a:stretch>
                  <a:fillRect/>
                </a:stretch>
              </p:blipFill>
              <p:spPr>
                <a:xfrm>
                  <a:off x="10272034" y="5368817"/>
                  <a:ext cx="88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5445B092-0256-4FDA-ABC2-6DF9EFE88EA5}"/>
                    </a:ext>
                  </a:extLst>
                </p14:cNvPr>
                <p14:cNvContentPartPr/>
                <p14:nvPr/>
              </p14:nvContentPartPr>
              <p14:xfrm>
                <a:off x="10327114" y="5547377"/>
                <a:ext cx="8280" cy="180000"/>
              </p14:xfrm>
            </p:contentPart>
          </mc:Choice>
          <mc:Fallback xmlns="">
            <p:pic>
              <p:nvPicPr>
                <p:cNvPr id="117" name="Ink 116">
                  <a:extLst>
                    <a:ext uri="{FF2B5EF4-FFF2-40B4-BE49-F238E27FC236}">
                      <a16:creationId xmlns:a16="http://schemas.microsoft.com/office/drawing/2014/main" id="{5445B092-0256-4FDA-ABC2-6DF9EFE88EA5}"/>
                    </a:ext>
                  </a:extLst>
                </p:cNvPr>
                <p:cNvPicPr/>
                <p:nvPr/>
              </p:nvPicPr>
              <p:blipFill>
                <a:blip r:embed="rId193"/>
                <a:stretch>
                  <a:fillRect/>
                </a:stretch>
              </p:blipFill>
              <p:spPr>
                <a:xfrm>
                  <a:off x="10291474" y="5511377"/>
                  <a:ext cx="79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80CFD099-24FC-49B3-A77B-1F0345B07C5A}"/>
                    </a:ext>
                  </a:extLst>
                </p14:cNvPr>
                <p14:cNvContentPartPr/>
                <p14:nvPr/>
              </p14:nvContentPartPr>
              <p14:xfrm>
                <a:off x="10535914" y="5360177"/>
                <a:ext cx="16200" cy="326160"/>
              </p14:xfrm>
            </p:contentPart>
          </mc:Choice>
          <mc:Fallback xmlns="">
            <p:pic>
              <p:nvPicPr>
                <p:cNvPr id="118" name="Ink 117">
                  <a:extLst>
                    <a:ext uri="{FF2B5EF4-FFF2-40B4-BE49-F238E27FC236}">
                      <a16:creationId xmlns:a16="http://schemas.microsoft.com/office/drawing/2014/main" id="{80CFD099-24FC-49B3-A77B-1F0345B07C5A}"/>
                    </a:ext>
                  </a:extLst>
                </p:cNvPr>
                <p:cNvPicPr/>
                <p:nvPr/>
              </p:nvPicPr>
              <p:blipFill>
                <a:blip r:embed="rId195"/>
                <a:stretch>
                  <a:fillRect/>
                </a:stretch>
              </p:blipFill>
              <p:spPr>
                <a:xfrm>
                  <a:off x="10500274" y="5324177"/>
                  <a:ext cx="878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61870DA7-17EB-4CB7-AE17-E2F4717E29B8}"/>
                    </a:ext>
                  </a:extLst>
                </p14:cNvPr>
                <p14:cNvContentPartPr/>
                <p14:nvPr/>
              </p14:nvContentPartPr>
              <p14:xfrm>
                <a:off x="10463194" y="5486897"/>
                <a:ext cx="229680" cy="27360"/>
              </p14:xfrm>
            </p:contentPart>
          </mc:Choice>
          <mc:Fallback xmlns="">
            <p:pic>
              <p:nvPicPr>
                <p:cNvPr id="119" name="Ink 118">
                  <a:extLst>
                    <a:ext uri="{FF2B5EF4-FFF2-40B4-BE49-F238E27FC236}">
                      <a16:creationId xmlns:a16="http://schemas.microsoft.com/office/drawing/2014/main" id="{61870DA7-17EB-4CB7-AE17-E2F4717E29B8}"/>
                    </a:ext>
                  </a:extLst>
                </p:cNvPr>
                <p:cNvPicPr/>
                <p:nvPr/>
              </p:nvPicPr>
              <p:blipFill>
                <a:blip r:embed="rId197"/>
                <a:stretch>
                  <a:fillRect/>
                </a:stretch>
              </p:blipFill>
              <p:spPr>
                <a:xfrm>
                  <a:off x="10427194" y="5450897"/>
                  <a:ext cx="301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54CE2415-92D4-4AF2-A976-B2A9700AE47D}"/>
                    </a:ext>
                  </a:extLst>
                </p14:cNvPr>
                <p14:cNvContentPartPr/>
                <p14:nvPr/>
              </p14:nvContentPartPr>
              <p14:xfrm>
                <a:off x="10720954" y="5489417"/>
                <a:ext cx="232560" cy="228960"/>
              </p14:xfrm>
            </p:contentPart>
          </mc:Choice>
          <mc:Fallback xmlns="">
            <p:pic>
              <p:nvPicPr>
                <p:cNvPr id="120" name="Ink 119">
                  <a:extLst>
                    <a:ext uri="{FF2B5EF4-FFF2-40B4-BE49-F238E27FC236}">
                      <a16:creationId xmlns:a16="http://schemas.microsoft.com/office/drawing/2014/main" id="{54CE2415-92D4-4AF2-A976-B2A9700AE47D}"/>
                    </a:ext>
                  </a:extLst>
                </p:cNvPr>
                <p:cNvPicPr/>
                <p:nvPr/>
              </p:nvPicPr>
              <p:blipFill>
                <a:blip r:embed="rId199"/>
                <a:stretch>
                  <a:fillRect/>
                </a:stretch>
              </p:blipFill>
              <p:spPr>
                <a:xfrm>
                  <a:off x="10684954" y="5453777"/>
                  <a:ext cx="304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291633CD-6116-4E71-9438-65A7ED649F64}"/>
                    </a:ext>
                  </a:extLst>
                </p14:cNvPr>
                <p14:cNvContentPartPr/>
                <p14:nvPr/>
              </p14:nvContentPartPr>
              <p14:xfrm>
                <a:off x="11071234" y="5397257"/>
                <a:ext cx="129600" cy="260280"/>
              </p14:xfrm>
            </p:contentPart>
          </mc:Choice>
          <mc:Fallback xmlns="">
            <p:pic>
              <p:nvPicPr>
                <p:cNvPr id="122" name="Ink 121">
                  <a:extLst>
                    <a:ext uri="{FF2B5EF4-FFF2-40B4-BE49-F238E27FC236}">
                      <a16:creationId xmlns:a16="http://schemas.microsoft.com/office/drawing/2014/main" id="{291633CD-6116-4E71-9438-65A7ED649F64}"/>
                    </a:ext>
                  </a:extLst>
                </p:cNvPr>
                <p:cNvPicPr/>
                <p:nvPr/>
              </p:nvPicPr>
              <p:blipFill>
                <a:blip r:embed="rId201"/>
                <a:stretch>
                  <a:fillRect/>
                </a:stretch>
              </p:blipFill>
              <p:spPr>
                <a:xfrm>
                  <a:off x="11035594" y="5361257"/>
                  <a:ext cx="201240" cy="331920"/>
                </a:xfrm>
                <a:prstGeom prst="rect">
                  <a:avLst/>
                </a:prstGeom>
              </p:spPr>
            </p:pic>
          </mc:Fallback>
        </mc:AlternateContent>
      </p:grpSp>
      <p:grpSp>
        <p:nvGrpSpPr>
          <p:cNvPr id="126" name="Group 125">
            <a:extLst>
              <a:ext uri="{FF2B5EF4-FFF2-40B4-BE49-F238E27FC236}">
                <a16:creationId xmlns:a16="http://schemas.microsoft.com/office/drawing/2014/main" id="{0EC20CE7-3A0E-4E9C-80C9-092625D5F8AA}"/>
              </a:ext>
            </a:extLst>
          </p:cNvPr>
          <p:cNvGrpSpPr/>
          <p:nvPr/>
        </p:nvGrpSpPr>
        <p:grpSpPr>
          <a:xfrm>
            <a:off x="11512954" y="5253977"/>
            <a:ext cx="106560" cy="431640"/>
            <a:chOff x="11512954" y="5253977"/>
            <a:chExt cx="106560" cy="431640"/>
          </a:xfrm>
        </p:grpSpPr>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9AEBA831-A7C2-4390-87E6-2CA272685CD5}"/>
                    </a:ext>
                  </a:extLst>
                </p14:cNvPr>
                <p14:cNvContentPartPr/>
                <p14:nvPr/>
              </p14:nvContentPartPr>
              <p14:xfrm>
                <a:off x="11512954" y="5253977"/>
                <a:ext cx="106560" cy="233280"/>
              </p14:xfrm>
            </p:contentPart>
          </mc:Choice>
          <mc:Fallback xmlns="">
            <p:pic>
              <p:nvPicPr>
                <p:cNvPr id="124" name="Ink 123">
                  <a:extLst>
                    <a:ext uri="{FF2B5EF4-FFF2-40B4-BE49-F238E27FC236}">
                      <a16:creationId xmlns:a16="http://schemas.microsoft.com/office/drawing/2014/main" id="{9AEBA831-A7C2-4390-87E6-2CA272685CD5}"/>
                    </a:ext>
                  </a:extLst>
                </p:cNvPr>
                <p:cNvPicPr/>
                <p:nvPr/>
              </p:nvPicPr>
              <p:blipFill>
                <a:blip r:embed="rId203"/>
                <a:stretch>
                  <a:fillRect/>
                </a:stretch>
              </p:blipFill>
              <p:spPr>
                <a:xfrm>
                  <a:off x="11476954" y="5218337"/>
                  <a:ext cx="178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A2AA9BDB-6CE5-450D-82B4-96B61B0F31C4}"/>
                    </a:ext>
                  </a:extLst>
                </p14:cNvPr>
                <p14:cNvContentPartPr/>
                <p14:nvPr/>
              </p14:nvContentPartPr>
              <p14:xfrm>
                <a:off x="11535634" y="5648177"/>
                <a:ext cx="15480" cy="37440"/>
              </p14:xfrm>
            </p:contentPart>
          </mc:Choice>
          <mc:Fallback xmlns="">
            <p:pic>
              <p:nvPicPr>
                <p:cNvPr id="125" name="Ink 124">
                  <a:extLst>
                    <a:ext uri="{FF2B5EF4-FFF2-40B4-BE49-F238E27FC236}">
                      <a16:creationId xmlns:a16="http://schemas.microsoft.com/office/drawing/2014/main" id="{A2AA9BDB-6CE5-450D-82B4-96B61B0F31C4}"/>
                    </a:ext>
                  </a:extLst>
                </p:cNvPr>
                <p:cNvPicPr/>
                <p:nvPr/>
              </p:nvPicPr>
              <p:blipFill>
                <a:blip r:embed="rId205"/>
                <a:stretch>
                  <a:fillRect/>
                </a:stretch>
              </p:blipFill>
              <p:spPr>
                <a:xfrm>
                  <a:off x="11499634" y="5612177"/>
                  <a:ext cx="87120"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77" name="Ink 76">
                <a:extLst>
                  <a:ext uri="{FF2B5EF4-FFF2-40B4-BE49-F238E27FC236}">
                    <a16:creationId xmlns:a16="http://schemas.microsoft.com/office/drawing/2014/main" id="{CADACECF-0A83-4489-969F-047B49396872}"/>
                  </a:ext>
                </a:extLst>
              </p14:cNvPr>
              <p14:cNvContentPartPr/>
              <p14:nvPr/>
            </p14:nvContentPartPr>
            <p14:xfrm>
              <a:off x="6407718" y="1989064"/>
              <a:ext cx="914400" cy="4595040"/>
            </p14:xfrm>
          </p:contentPart>
        </mc:Choice>
        <mc:Fallback xmlns="">
          <p:pic>
            <p:nvPicPr>
              <p:cNvPr id="77" name="Ink 76">
                <a:extLst>
                  <a:ext uri="{FF2B5EF4-FFF2-40B4-BE49-F238E27FC236}">
                    <a16:creationId xmlns:a16="http://schemas.microsoft.com/office/drawing/2014/main" id="{CADACECF-0A83-4489-969F-047B49396872}"/>
                  </a:ext>
                </a:extLst>
              </p:cNvPr>
              <p:cNvPicPr/>
              <p:nvPr/>
            </p:nvPicPr>
            <p:blipFill>
              <a:blip r:embed="rId90"/>
              <a:stretch>
                <a:fillRect/>
              </a:stretch>
            </p:blipFill>
            <p:spPr>
              <a:xfrm>
                <a:off x="6372078" y="1953064"/>
                <a:ext cx="986040" cy="4666680"/>
              </a:xfrm>
              <a:prstGeom prst="rect">
                <a:avLst/>
              </a:prstGeom>
            </p:spPr>
          </p:pic>
        </mc:Fallback>
      </mc:AlternateContent>
      <p:grpSp>
        <p:nvGrpSpPr>
          <p:cNvPr id="127" name="Group 126">
            <a:extLst>
              <a:ext uri="{FF2B5EF4-FFF2-40B4-BE49-F238E27FC236}">
                <a16:creationId xmlns:a16="http://schemas.microsoft.com/office/drawing/2014/main" id="{92973053-340D-42AF-8B52-3E3B5965F7D3}"/>
              </a:ext>
            </a:extLst>
          </p:cNvPr>
          <p:cNvGrpSpPr/>
          <p:nvPr/>
        </p:nvGrpSpPr>
        <p:grpSpPr>
          <a:xfrm>
            <a:off x="9029314" y="1977257"/>
            <a:ext cx="1648440" cy="840240"/>
            <a:chOff x="9029314" y="1977257"/>
            <a:chExt cx="1648440" cy="840240"/>
          </a:xfrm>
        </p:grpSpPr>
        <mc:AlternateContent xmlns:mc="http://schemas.openxmlformats.org/markup-compatibility/2006" xmlns:p14="http://schemas.microsoft.com/office/powerpoint/2010/main">
          <mc:Choice Requires="p14">
            <p:contentPart p14:bwMode="auto" r:id="rId207">
              <p14:nvContentPartPr>
                <p14:cNvPr id="128" name="Ink 127">
                  <a:extLst>
                    <a:ext uri="{FF2B5EF4-FFF2-40B4-BE49-F238E27FC236}">
                      <a16:creationId xmlns:a16="http://schemas.microsoft.com/office/drawing/2014/main" id="{A33FF84D-B069-461E-8244-C4CD80624925}"/>
                    </a:ext>
                  </a:extLst>
                </p14:cNvPr>
                <p14:cNvContentPartPr/>
                <p14:nvPr/>
              </p14:nvContentPartPr>
              <p14:xfrm>
                <a:off x="9074314" y="2062577"/>
                <a:ext cx="90000" cy="307440"/>
              </p14:xfrm>
            </p:contentPart>
          </mc:Choice>
          <mc:Fallback xmlns="">
            <p:pic>
              <p:nvPicPr>
                <p:cNvPr id="128" name="Ink 127">
                  <a:extLst>
                    <a:ext uri="{FF2B5EF4-FFF2-40B4-BE49-F238E27FC236}">
                      <a16:creationId xmlns:a16="http://schemas.microsoft.com/office/drawing/2014/main" id="{A33FF84D-B069-461E-8244-C4CD80624925}"/>
                    </a:ext>
                  </a:extLst>
                </p:cNvPr>
                <p:cNvPicPr/>
                <p:nvPr/>
              </p:nvPicPr>
              <p:blipFill>
                <a:blip r:embed="rId208"/>
                <a:stretch>
                  <a:fillRect/>
                </a:stretch>
              </p:blipFill>
              <p:spPr>
                <a:xfrm>
                  <a:off x="9056674" y="2044577"/>
                  <a:ext cx="125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9" name="Ink 128">
                  <a:extLst>
                    <a:ext uri="{FF2B5EF4-FFF2-40B4-BE49-F238E27FC236}">
                      <a16:creationId xmlns:a16="http://schemas.microsoft.com/office/drawing/2014/main" id="{8F33AFEC-8F07-423A-9FF3-633624577568}"/>
                    </a:ext>
                  </a:extLst>
                </p14:cNvPr>
                <p14:cNvContentPartPr/>
                <p14:nvPr/>
              </p14:nvContentPartPr>
              <p14:xfrm>
                <a:off x="9100594" y="2004977"/>
                <a:ext cx="186480" cy="206640"/>
              </p14:xfrm>
            </p:contentPart>
          </mc:Choice>
          <mc:Fallback xmlns="">
            <p:pic>
              <p:nvPicPr>
                <p:cNvPr id="129" name="Ink 128">
                  <a:extLst>
                    <a:ext uri="{FF2B5EF4-FFF2-40B4-BE49-F238E27FC236}">
                      <a16:creationId xmlns:a16="http://schemas.microsoft.com/office/drawing/2014/main" id="{8F33AFEC-8F07-423A-9FF3-633624577568}"/>
                    </a:ext>
                  </a:extLst>
                </p:cNvPr>
                <p:cNvPicPr/>
                <p:nvPr/>
              </p:nvPicPr>
              <p:blipFill>
                <a:blip r:embed="rId210"/>
                <a:stretch>
                  <a:fillRect/>
                </a:stretch>
              </p:blipFill>
              <p:spPr>
                <a:xfrm>
                  <a:off x="9082954" y="1986977"/>
                  <a:ext cx="222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0" name="Ink 129">
                  <a:extLst>
                    <a:ext uri="{FF2B5EF4-FFF2-40B4-BE49-F238E27FC236}">
                      <a16:creationId xmlns:a16="http://schemas.microsoft.com/office/drawing/2014/main" id="{EBA0C3F4-3ABA-44D7-BC28-C6DAD1549A27}"/>
                    </a:ext>
                  </a:extLst>
                </p14:cNvPr>
                <p14:cNvContentPartPr/>
                <p14:nvPr/>
              </p14:nvContentPartPr>
              <p14:xfrm>
                <a:off x="9293914" y="2168777"/>
                <a:ext cx="132480" cy="148680"/>
              </p14:xfrm>
            </p:contentPart>
          </mc:Choice>
          <mc:Fallback xmlns="">
            <p:pic>
              <p:nvPicPr>
                <p:cNvPr id="130" name="Ink 129">
                  <a:extLst>
                    <a:ext uri="{FF2B5EF4-FFF2-40B4-BE49-F238E27FC236}">
                      <a16:creationId xmlns:a16="http://schemas.microsoft.com/office/drawing/2014/main" id="{EBA0C3F4-3ABA-44D7-BC28-C6DAD1549A27}"/>
                    </a:ext>
                  </a:extLst>
                </p:cNvPr>
                <p:cNvPicPr/>
                <p:nvPr/>
              </p:nvPicPr>
              <p:blipFill>
                <a:blip r:embed="rId212"/>
                <a:stretch>
                  <a:fillRect/>
                </a:stretch>
              </p:blipFill>
              <p:spPr>
                <a:xfrm>
                  <a:off x="9275914" y="2151137"/>
                  <a:ext cx="168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1" name="Ink 130">
                  <a:extLst>
                    <a:ext uri="{FF2B5EF4-FFF2-40B4-BE49-F238E27FC236}">
                      <a16:creationId xmlns:a16="http://schemas.microsoft.com/office/drawing/2014/main" id="{A3556556-6284-401F-AC7D-C002BBA84706}"/>
                    </a:ext>
                  </a:extLst>
                </p14:cNvPr>
                <p14:cNvContentPartPr/>
                <p14:nvPr/>
              </p14:nvContentPartPr>
              <p14:xfrm>
                <a:off x="9558874" y="2057897"/>
                <a:ext cx="7920" cy="44640"/>
              </p14:xfrm>
            </p:contentPart>
          </mc:Choice>
          <mc:Fallback xmlns="">
            <p:pic>
              <p:nvPicPr>
                <p:cNvPr id="131" name="Ink 130">
                  <a:extLst>
                    <a:ext uri="{FF2B5EF4-FFF2-40B4-BE49-F238E27FC236}">
                      <a16:creationId xmlns:a16="http://schemas.microsoft.com/office/drawing/2014/main" id="{A3556556-6284-401F-AC7D-C002BBA84706}"/>
                    </a:ext>
                  </a:extLst>
                </p:cNvPr>
                <p:cNvPicPr/>
                <p:nvPr/>
              </p:nvPicPr>
              <p:blipFill>
                <a:blip r:embed="rId214"/>
                <a:stretch>
                  <a:fillRect/>
                </a:stretch>
              </p:blipFill>
              <p:spPr>
                <a:xfrm>
                  <a:off x="9540874" y="2040257"/>
                  <a:ext cx="43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2" name="Ink 131">
                  <a:extLst>
                    <a:ext uri="{FF2B5EF4-FFF2-40B4-BE49-F238E27FC236}">
                      <a16:creationId xmlns:a16="http://schemas.microsoft.com/office/drawing/2014/main" id="{30B9C9CC-9BD2-489B-8C5E-B28E22CA0540}"/>
                    </a:ext>
                  </a:extLst>
                </p14:cNvPr>
                <p14:cNvContentPartPr/>
                <p14:nvPr/>
              </p14:nvContentPartPr>
              <p14:xfrm>
                <a:off x="9516394" y="2197217"/>
                <a:ext cx="37440" cy="118800"/>
              </p14:xfrm>
            </p:contentPart>
          </mc:Choice>
          <mc:Fallback xmlns="">
            <p:pic>
              <p:nvPicPr>
                <p:cNvPr id="132" name="Ink 131">
                  <a:extLst>
                    <a:ext uri="{FF2B5EF4-FFF2-40B4-BE49-F238E27FC236}">
                      <a16:creationId xmlns:a16="http://schemas.microsoft.com/office/drawing/2014/main" id="{30B9C9CC-9BD2-489B-8C5E-B28E22CA0540}"/>
                    </a:ext>
                  </a:extLst>
                </p:cNvPr>
                <p:cNvPicPr/>
                <p:nvPr/>
              </p:nvPicPr>
              <p:blipFill>
                <a:blip r:embed="rId216"/>
                <a:stretch>
                  <a:fillRect/>
                </a:stretch>
              </p:blipFill>
              <p:spPr>
                <a:xfrm>
                  <a:off x="9498754" y="2179217"/>
                  <a:ext cx="73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 name="Ink 132">
                  <a:extLst>
                    <a:ext uri="{FF2B5EF4-FFF2-40B4-BE49-F238E27FC236}">
                      <a16:creationId xmlns:a16="http://schemas.microsoft.com/office/drawing/2014/main" id="{B472BEAF-3C69-43AA-B099-60C9A5EEBF4A}"/>
                    </a:ext>
                  </a:extLst>
                </p14:cNvPr>
                <p14:cNvContentPartPr/>
                <p14:nvPr/>
              </p14:nvContentPartPr>
              <p14:xfrm>
                <a:off x="9731314" y="2106857"/>
                <a:ext cx="152280" cy="149400"/>
              </p14:xfrm>
            </p:contentPart>
          </mc:Choice>
          <mc:Fallback xmlns="">
            <p:pic>
              <p:nvPicPr>
                <p:cNvPr id="133" name="Ink 132">
                  <a:extLst>
                    <a:ext uri="{FF2B5EF4-FFF2-40B4-BE49-F238E27FC236}">
                      <a16:creationId xmlns:a16="http://schemas.microsoft.com/office/drawing/2014/main" id="{B472BEAF-3C69-43AA-B099-60C9A5EEBF4A}"/>
                    </a:ext>
                  </a:extLst>
                </p:cNvPr>
                <p:cNvPicPr/>
                <p:nvPr/>
              </p:nvPicPr>
              <p:blipFill>
                <a:blip r:embed="rId218"/>
                <a:stretch>
                  <a:fillRect/>
                </a:stretch>
              </p:blipFill>
              <p:spPr>
                <a:xfrm>
                  <a:off x="9713314" y="2089217"/>
                  <a:ext cx="187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4" name="Ink 133">
                  <a:extLst>
                    <a:ext uri="{FF2B5EF4-FFF2-40B4-BE49-F238E27FC236}">
                      <a16:creationId xmlns:a16="http://schemas.microsoft.com/office/drawing/2014/main" id="{C29176D3-7696-4503-B2D3-C5694C4B5317}"/>
                    </a:ext>
                  </a:extLst>
                </p14:cNvPr>
                <p14:cNvContentPartPr/>
                <p14:nvPr/>
              </p14:nvContentPartPr>
              <p14:xfrm>
                <a:off x="9954154" y="1977257"/>
                <a:ext cx="336240" cy="324360"/>
              </p14:xfrm>
            </p:contentPart>
          </mc:Choice>
          <mc:Fallback xmlns="">
            <p:pic>
              <p:nvPicPr>
                <p:cNvPr id="134" name="Ink 133">
                  <a:extLst>
                    <a:ext uri="{FF2B5EF4-FFF2-40B4-BE49-F238E27FC236}">
                      <a16:creationId xmlns:a16="http://schemas.microsoft.com/office/drawing/2014/main" id="{C29176D3-7696-4503-B2D3-C5694C4B5317}"/>
                    </a:ext>
                  </a:extLst>
                </p:cNvPr>
                <p:cNvPicPr/>
                <p:nvPr/>
              </p:nvPicPr>
              <p:blipFill>
                <a:blip r:embed="rId220"/>
                <a:stretch>
                  <a:fillRect/>
                </a:stretch>
              </p:blipFill>
              <p:spPr>
                <a:xfrm>
                  <a:off x="9936154" y="1959257"/>
                  <a:ext cx="3718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Ink 134">
                  <a:extLst>
                    <a:ext uri="{FF2B5EF4-FFF2-40B4-BE49-F238E27FC236}">
                      <a16:creationId xmlns:a16="http://schemas.microsoft.com/office/drawing/2014/main" id="{5A8D51C1-EC67-459A-A2BC-44A440C1DC8E}"/>
                    </a:ext>
                  </a:extLst>
                </p14:cNvPr>
                <p14:cNvContentPartPr/>
                <p14:nvPr/>
              </p14:nvContentPartPr>
              <p14:xfrm>
                <a:off x="10158994" y="1995617"/>
                <a:ext cx="207360" cy="34920"/>
              </p14:xfrm>
            </p:contentPart>
          </mc:Choice>
          <mc:Fallback xmlns="">
            <p:pic>
              <p:nvPicPr>
                <p:cNvPr id="135" name="Ink 134">
                  <a:extLst>
                    <a:ext uri="{FF2B5EF4-FFF2-40B4-BE49-F238E27FC236}">
                      <a16:creationId xmlns:a16="http://schemas.microsoft.com/office/drawing/2014/main" id="{5A8D51C1-EC67-459A-A2BC-44A440C1DC8E}"/>
                    </a:ext>
                  </a:extLst>
                </p:cNvPr>
                <p:cNvPicPr/>
                <p:nvPr/>
              </p:nvPicPr>
              <p:blipFill>
                <a:blip r:embed="rId222"/>
                <a:stretch>
                  <a:fillRect/>
                </a:stretch>
              </p:blipFill>
              <p:spPr>
                <a:xfrm>
                  <a:off x="10140994" y="1977977"/>
                  <a:ext cx="243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6" name="Ink 135">
                  <a:extLst>
                    <a:ext uri="{FF2B5EF4-FFF2-40B4-BE49-F238E27FC236}">
                      <a16:creationId xmlns:a16="http://schemas.microsoft.com/office/drawing/2014/main" id="{CFBEEEBD-73B8-4367-A9D8-BA1C6DB82250}"/>
                    </a:ext>
                  </a:extLst>
                </p14:cNvPr>
                <p14:cNvContentPartPr/>
                <p14:nvPr/>
              </p14:nvContentPartPr>
              <p14:xfrm>
                <a:off x="10382914" y="2097497"/>
                <a:ext cx="132480" cy="186840"/>
              </p14:xfrm>
            </p:contentPart>
          </mc:Choice>
          <mc:Fallback xmlns="">
            <p:pic>
              <p:nvPicPr>
                <p:cNvPr id="136" name="Ink 135">
                  <a:extLst>
                    <a:ext uri="{FF2B5EF4-FFF2-40B4-BE49-F238E27FC236}">
                      <a16:creationId xmlns:a16="http://schemas.microsoft.com/office/drawing/2014/main" id="{CFBEEEBD-73B8-4367-A9D8-BA1C6DB82250}"/>
                    </a:ext>
                  </a:extLst>
                </p:cNvPr>
                <p:cNvPicPr/>
                <p:nvPr/>
              </p:nvPicPr>
              <p:blipFill>
                <a:blip r:embed="rId224"/>
                <a:stretch>
                  <a:fillRect/>
                </a:stretch>
              </p:blipFill>
              <p:spPr>
                <a:xfrm>
                  <a:off x="10365274" y="2079497"/>
                  <a:ext cx="168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7" name="Ink 136">
                  <a:extLst>
                    <a:ext uri="{FF2B5EF4-FFF2-40B4-BE49-F238E27FC236}">
                      <a16:creationId xmlns:a16="http://schemas.microsoft.com/office/drawing/2014/main" id="{12C6F5E5-913B-4A2F-AE58-D1EEB1238848}"/>
                    </a:ext>
                  </a:extLst>
                </p14:cNvPr>
                <p14:cNvContentPartPr/>
                <p14:nvPr/>
              </p14:nvContentPartPr>
              <p14:xfrm>
                <a:off x="9029314" y="2483777"/>
                <a:ext cx="201600" cy="285840"/>
              </p14:xfrm>
            </p:contentPart>
          </mc:Choice>
          <mc:Fallback xmlns="">
            <p:pic>
              <p:nvPicPr>
                <p:cNvPr id="137" name="Ink 136">
                  <a:extLst>
                    <a:ext uri="{FF2B5EF4-FFF2-40B4-BE49-F238E27FC236}">
                      <a16:creationId xmlns:a16="http://schemas.microsoft.com/office/drawing/2014/main" id="{12C6F5E5-913B-4A2F-AE58-D1EEB1238848}"/>
                    </a:ext>
                  </a:extLst>
                </p:cNvPr>
                <p:cNvPicPr/>
                <p:nvPr/>
              </p:nvPicPr>
              <p:blipFill>
                <a:blip r:embed="rId226"/>
                <a:stretch>
                  <a:fillRect/>
                </a:stretch>
              </p:blipFill>
              <p:spPr>
                <a:xfrm>
                  <a:off x="9011674" y="2466137"/>
                  <a:ext cx="237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8" name="Ink 137">
                  <a:extLst>
                    <a:ext uri="{FF2B5EF4-FFF2-40B4-BE49-F238E27FC236}">
                      <a16:creationId xmlns:a16="http://schemas.microsoft.com/office/drawing/2014/main" id="{8F96E67B-E589-4DA8-917E-94F1159E54D4}"/>
                    </a:ext>
                  </a:extLst>
                </p14:cNvPr>
                <p14:cNvContentPartPr/>
                <p14:nvPr/>
              </p14:nvContentPartPr>
              <p14:xfrm>
                <a:off x="9310834" y="2665577"/>
                <a:ext cx="144360" cy="151920"/>
              </p14:xfrm>
            </p:contentPart>
          </mc:Choice>
          <mc:Fallback xmlns="">
            <p:pic>
              <p:nvPicPr>
                <p:cNvPr id="138" name="Ink 137">
                  <a:extLst>
                    <a:ext uri="{FF2B5EF4-FFF2-40B4-BE49-F238E27FC236}">
                      <a16:creationId xmlns:a16="http://schemas.microsoft.com/office/drawing/2014/main" id="{8F96E67B-E589-4DA8-917E-94F1159E54D4}"/>
                    </a:ext>
                  </a:extLst>
                </p:cNvPr>
                <p:cNvPicPr/>
                <p:nvPr/>
              </p:nvPicPr>
              <p:blipFill>
                <a:blip r:embed="rId228"/>
                <a:stretch>
                  <a:fillRect/>
                </a:stretch>
              </p:blipFill>
              <p:spPr>
                <a:xfrm>
                  <a:off x="9292834" y="2647577"/>
                  <a:ext cx="180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9" name="Ink 138">
                  <a:extLst>
                    <a:ext uri="{FF2B5EF4-FFF2-40B4-BE49-F238E27FC236}">
                      <a16:creationId xmlns:a16="http://schemas.microsoft.com/office/drawing/2014/main" id="{897F68EF-FF4D-4AC1-B6C5-78D1B3306562}"/>
                    </a:ext>
                  </a:extLst>
                </p14:cNvPr>
                <p14:cNvContentPartPr/>
                <p14:nvPr/>
              </p14:nvContentPartPr>
              <p14:xfrm>
                <a:off x="9546634" y="2464697"/>
                <a:ext cx="30600" cy="278640"/>
              </p14:xfrm>
            </p:contentPart>
          </mc:Choice>
          <mc:Fallback xmlns="">
            <p:pic>
              <p:nvPicPr>
                <p:cNvPr id="139" name="Ink 138">
                  <a:extLst>
                    <a:ext uri="{FF2B5EF4-FFF2-40B4-BE49-F238E27FC236}">
                      <a16:creationId xmlns:a16="http://schemas.microsoft.com/office/drawing/2014/main" id="{897F68EF-FF4D-4AC1-B6C5-78D1B3306562}"/>
                    </a:ext>
                  </a:extLst>
                </p:cNvPr>
                <p:cNvPicPr/>
                <p:nvPr/>
              </p:nvPicPr>
              <p:blipFill>
                <a:blip r:embed="rId230"/>
                <a:stretch>
                  <a:fillRect/>
                </a:stretch>
              </p:blipFill>
              <p:spPr>
                <a:xfrm>
                  <a:off x="9528634" y="2446697"/>
                  <a:ext cx="66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0" name="Ink 139">
                  <a:extLst>
                    <a:ext uri="{FF2B5EF4-FFF2-40B4-BE49-F238E27FC236}">
                      <a16:creationId xmlns:a16="http://schemas.microsoft.com/office/drawing/2014/main" id="{33324B1F-3D31-4AD2-99DC-61602CBB709B}"/>
                    </a:ext>
                  </a:extLst>
                </p14:cNvPr>
                <p14:cNvContentPartPr/>
                <p14:nvPr/>
              </p14:nvContentPartPr>
              <p14:xfrm>
                <a:off x="9420274" y="2525897"/>
                <a:ext cx="213120" cy="77400"/>
              </p14:xfrm>
            </p:contentPart>
          </mc:Choice>
          <mc:Fallback xmlns="">
            <p:pic>
              <p:nvPicPr>
                <p:cNvPr id="140" name="Ink 139">
                  <a:extLst>
                    <a:ext uri="{FF2B5EF4-FFF2-40B4-BE49-F238E27FC236}">
                      <a16:creationId xmlns:a16="http://schemas.microsoft.com/office/drawing/2014/main" id="{33324B1F-3D31-4AD2-99DC-61602CBB709B}"/>
                    </a:ext>
                  </a:extLst>
                </p:cNvPr>
                <p:cNvPicPr/>
                <p:nvPr/>
              </p:nvPicPr>
              <p:blipFill>
                <a:blip r:embed="rId232"/>
                <a:stretch>
                  <a:fillRect/>
                </a:stretch>
              </p:blipFill>
              <p:spPr>
                <a:xfrm>
                  <a:off x="9402634" y="2508257"/>
                  <a:ext cx="248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1" name="Ink 140">
                  <a:extLst>
                    <a:ext uri="{FF2B5EF4-FFF2-40B4-BE49-F238E27FC236}">
                      <a16:creationId xmlns:a16="http://schemas.microsoft.com/office/drawing/2014/main" id="{8E5C504C-4342-4AE5-9C8E-2C887CEB5747}"/>
                    </a:ext>
                  </a:extLst>
                </p14:cNvPr>
                <p14:cNvContentPartPr/>
                <p14:nvPr/>
              </p14:nvContentPartPr>
              <p14:xfrm>
                <a:off x="9693874" y="2599697"/>
                <a:ext cx="215280" cy="161640"/>
              </p14:xfrm>
            </p:contentPart>
          </mc:Choice>
          <mc:Fallback xmlns="">
            <p:pic>
              <p:nvPicPr>
                <p:cNvPr id="141" name="Ink 140">
                  <a:extLst>
                    <a:ext uri="{FF2B5EF4-FFF2-40B4-BE49-F238E27FC236}">
                      <a16:creationId xmlns:a16="http://schemas.microsoft.com/office/drawing/2014/main" id="{8E5C504C-4342-4AE5-9C8E-2C887CEB5747}"/>
                    </a:ext>
                  </a:extLst>
                </p:cNvPr>
                <p:cNvPicPr/>
                <p:nvPr/>
              </p:nvPicPr>
              <p:blipFill>
                <a:blip r:embed="rId234"/>
                <a:stretch>
                  <a:fillRect/>
                </a:stretch>
              </p:blipFill>
              <p:spPr>
                <a:xfrm>
                  <a:off x="9676234" y="2581697"/>
                  <a:ext cx="250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2" name="Ink 141">
                  <a:extLst>
                    <a:ext uri="{FF2B5EF4-FFF2-40B4-BE49-F238E27FC236}">
                      <a16:creationId xmlns:a16="http://schemas.microsoft.com/office/drawing/2014/main" id="{4795648E-6A44-44FA-AFF1-D5CE7D59FC19}"/>
                    </a:ext>
                  </a:extLst>
                </p14:cNvPr>
                <p14:cNvContentPartPr/>
                <p14:nvPr/>
              </p14:nvContentPartPr>
              <p14:xfrm>
                <a:off x="10058194" y="2598257"/>
                <a:ext cx="108360" cy="109080"/>
              </p14:xfrm>
            </p:contentPart>
          </mc:Choice>
          <mc:Fallback xmlns="">
            <p:pic>
              <p:nvPicPr>
                <p:cNvPr id="142" name="Ink 141">
                  <a:extLst>
                    <a:ext uri="{FF2B5EF4-FFF2-40B4-BE49-F238E27FC236}">
                      <a16:creationId xmlns:a16="http://schemas.microsoft.com/office/drawing/2014/main" id="{4795648E-6A44-44FA-AFF1-D5CE7D59FC19}"/>
                    </a:ext>
                  </a:extLst>
                </p:cNvPr>
                <p:cNvPicPr/>
                <p:nvPr/>
              </p:nvPicPr>
              <p:blipFill>
                <a:blip r:embed="rId236"/>
                <a:stretch>
                  <a:fillRect/>
                </a:stretch>
              </p:blipFill>
              <p:spPr>
                <a:xfrm>
                  <a:off x="10040554" y="2580617"/>
                  <a:ext cx="144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3" name="Ink 142">
                  <a:extLst>
                    <a:ext uri="{FF2B5EF4-FFF2-40B4-BE49-F238E27FC236}">
                      <a16:creationId xmlns:a16="http://schemas.microsoft.com/office/drawing/2014/main" id="{DD18BBBD-92F8-4CC7-83A1-E48E73277070}"/>
                    </a:ext>
                  </a:extLst>
                </p14:cNvPr>
                <p14:cNvContentPartPr/>
                <p14:nvPr/>
              </p14:nvContentPartPr>
              <p14:xfrm>
                <a:off x="10247554" y="2538497"/>
                <a:ext cx="136080" cy="137880"/>
              </p14:xfrm>
            </p:contentPart>
          </mc:Choice>
          <mc:Fallback xmlns="">
            <p:pic>
              <p:nvPicPr>
                <p:cNvPr id="143" name="Ink 142">
                  <a:extLst>
                    <a:ext uri="{FF2B5EF4-FFF2-40B4-BE49-F238E27FC236}">
                      <a16:creationId xmlns:a16="http://schemas.microsoft.com/office/drawing/2014/main" id="{DD18BBBD-92F8-4CC7-83A1-E48E73277070}"/>
                    </a:ext>
                  </a:extLst>
                </p:cNvPr>
                <p:cNvPicPr/>
                <p:nvPr/>
              </p:nvPicPr>
              <p:blipFill>
                <a:blip r:embed="rId238"/>
                <a:stretch>
                  <a:fillRect/>
                </a:stretch>
              </p:blipFill>
              <p:spPr>
                <a:xfrm>
                  <a:off x="10229914" y="2520857"/>
                  <a:ext cx="171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4" name="Ink 143">
                  <a:extLst>
                    <a:ext uri="{FF2B5EF4-FFF2-40B4-BE49-F238E27FC236}">
                      <a16:creationId xmlns:a16="http://schemas.microsoft.com/office/drawing/2014/main" id="{57391F35-7017-4CB7-B8D4-EEABDF6D5A50}"/>
                    </a:ext>
                  </a:extLst>
                </p14:cNvPr>
                <p14:cNvContentPartPr/>
                <p14:nvPr/>
              </p14:nvContentPartPr>
              <p14:xfrm>
                <a:off x="10463554" y="2422937"/>
                <a:ext cx="39960" cy="250200"/>
              </p14:xfrm>
            </p:contentPart>
          </mc:Choice>
          <mc:Fallback xmlns="">
            <p:pic>
              <p:nvPicPr>
                <p:cNvPr id="144" name="Ink 143">
                  <a:extLst>
                    <a:ext uri="{FF2B5EF4-FFF2-40B4-BE49-F238E27FC236}">
                      <a16:creationId xmlns:a16="http://schemas.microsoft.com/office/drawing/2014/main" id="{57391F35-7017-4CB7-B8D4-EEABDF6D5A50}"/>
                    </a:ext>
                  </a:extLst>
                </p:cNvPr>
                <p:cNvPicPr/>
                <p:nvPr/>
              </p:nvPicPr>
              <p:blipFill>
                <a:blip r:embed="rId240"/>
                <a:stretch>
                  <a:fillRect/>
                </a:stretch>
              </p:blipFill>
              <p:spPr>
                <a:xfrm>
                  <a:off x="10445554" y="2405297"/>
                  <a:ext cx="75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5" name="Ink 144">
                  <a:extLst>
                    <a:ext uri="{FF2B5EF4-FFF2-40B4-BE49-F238E27FC236}">
                      <a16:creationId xmlns:a16="http://schemas.microsoft.com/office/drawing/2014/main" id="{70AF90B5-186A-4FEE-BD0F-9A1E92DF50CF}"/>
                    </a:ext>
                  </a:extLst>
                </p14:cNvPr>
                <p14:cNvContentPartPr/>
                <p14:nvPr/>
              </p14:nvContentPartPr>
              <p14:xfrm>
                <a:off x="10528714" y="2428337"/>
                <a:ext cx="149040" cy="219600"/>
              </p14:xfrm>
            </p:contentPart>
          </mc:Choice>
          <mc:Fallback xmlns="">
            <p:pic>
              <p:nvPicPr>
                <p:cNvPr id="145" name="Ink 144">
                  <a:extLst>
                    <a:ext uri="{FF2B5EF4-FFF2-40B4-BE49-F238E27FC236}">
                      <a16:creationId xmlns:a16="http://schemas.microsoft.com/office/drawing/2014/main" id="{70AF90B5-186A-4FEE-BD0F-9A1E92DF50CF}"/>
                    </a:ext>
                  </a:extLst>
                </p:cNvPr>
                <p:cNvPicPr/>
                <p:nvPr/>
              </p:nvPicPr>
              <p:blipFill>
                <a:blip r:embed="rId242"/>
                <a:stretch>
                  <a:fillRect/>
                </a:stretch>
              </p:blipFill>
              <p:spPr>
                <a:xfrm>
                  <a:off x="10510714" y="2410697"/>
                  <a:ext cx="184680" cy="255240"/>
                </a:xfrm>
                <a:prstGeom prst="rect">
                  <a:avLst/>
                </a:prstGeom>
              </p:spPr>
            </p:pic>
          </mc:Fallback>
        </mc:AlternateContent>
      </p:grpSp>
    </p:spTree>
    <p:extLst>
      <p:ext uri="{BB962C8B-B14F-4D97-AF65-F5344CB8AC3E}">
        <p14:creationId xmlns:p14="http://schemas.microsoft.com/office/powerpoint/2010/main" val="174425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5872C0-3179-4127-B5F5-5181806085B4}"/>
              </a:ext>
            </a:extLst>
          </p:cNvPr>
          <p:cNvSpPr txBox="1"/>
          <p:nvPr/>
        </p:nvSpPr>
        <p:spPr>
          <a:xfrm>
            <a:off x="3282569" y="121920"/>
            <a:ext cx="5626861" cy="1015663"/>
          </a:xfrm>
          <a:prstGeom prst="rect">
            <a:avLst/>
          </a:prstGeom>
          <a:noFill/>
        </p:spPr>
        <p:txBody>
          <a:bodyPr wrap="square" rtlCol="0">
            <a:spAutoFit/>
          </a:bodyPr>
          <a:lstStyle>
            <a:defPPr>
              <a:defRPr lang="en-US"/>
            </a:defPPr>
            <a:lvl1pPr>
              <a:defRPr sz="6000">
                <a:solidFill>
                  <a:srgbClr val="FFFF00"/>
                </a:solidFill>
                <a:latin typeface="Ink Free" panose="03080402000500000000" pitchFamily="66" charset="0"/>
              </a:defRPr>
            </a:lvl1pPr>
          </a:lstStyle>
          <a:p>
            <a:r>
              <a:rPr lang="en-US" dirty="0"/>
              <a:t>What is Cosmos?</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916458AF-DD8D-4B80-9B02-78E95320E098}"/>
                  </a:ext>
                </a:extLst>
              </p14:cNvPr>
              <p14:cNvContentPartPr/>
              <p14:nvPr/>
            </p14:nvContentPartPr>
            <p14:xfrm>
              <a:off x="646714" y="1829949"/>
              <a:ext cx="2138040" cy="618120"/>
            </p14:xfrm>
          </p:contentPart>
        </mc:Choice>
        <mc:Fallback xmlns="">
          <p:pic>
            <p:nvPicPr>
              <p:cNvPr id="11" name="Ink 10">
                <a:extLst>
                  <a:ext uri="{FF2B5EF4-FFF2-40B4-BE49-F238E27FC236}">
                    <a16:creationId xmlns:a16="http://schemas.microsoft.com/office/drawing/2014/main" id="{916458AF-DD8D-4B80-9B02-78E95320E098}"/>
                  </a:ext>
                </a:extLst>
              </p:cNvPr>
              <p:cNvPicPr/>
              <p:nvPr/>
            </p:nvPicPr>
            <p:blipFill>
              <a:blip r:embed="rId3"/>
              <a:stretch>
                <a:fillRect/>
              </a:stretch>
            </p:blipFill>
            <p:spPr>
              <a:xfrm>
                <a:off x="628714" y="1812309"/>
                <a:ext cx="217368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3BCEDD9-2A9C-483B-9F75-721F2FB053F5}"/>
                  </a:ext>
                </a:extLst>
              </p14:cNvPr>
              <p14:cNvContentPartPr/>
              <p14:nvPr/>
            </p14:nvContentPartPr>
            <p14:xfrm>
              <a:off x="3501874" y="1887549"/>
              <a:ext cx="33840" cy="455400"/>
            </p14:xfrm>
          </p:contentPart>
        </mc:Choice>
        <mc:Fallback xmlns="">
          <p:pic>
            <p:nvPicPr>
              <p:cNvPr id="12" name="Ink 11">
                <a:extLst>
                  <a:ext uri="{FF2B5EF4-FFF2-40B4-BE49-F238E27FC236}">
                    <a16:creationId xmlns:a16="http://schemas.microsoft.com/office/drawing/2014/main" id="{23BCEDD9-2A9C-483B-9F75-721F2FB053F5}"/>
                  </a:ext>
                </a:extLst>
              </p:cNvPr>
              <p:cNvPicPr/>
              <p:nvPr/>
            </p:nvPicPr>
            <p:blipFill>
              <a:blip r:embed="rId5"/>
              <a:stretch>
                <a:fillRect/>
              </a:stretch>
            </p:blipFill>
            <p:spPr>
              <a:xfrm>
                <a:off x="3484234" y="1869909"/>
                <a:ext cx="6948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968D394-E0C2-4DB6-B3EF-4F0A92A88463}"/>
                  </a:ext>
                </a:extLst>
              </p14:cNvPr>
              <p14:cNvContentPartPr/>
              <p14:nvPr/>
            </p14:nvContentPartPr>
            <p14:xfrm>
              <a:off x="3487474" y="1856589"/>
              <a:ext cx="331560" cy="475920"/>
            </p14:xfrm>
          </p:contentPart>
        </mc:Choice>
        <mc:Fallback xmlns="">
          <p:pic>
            <p:nvPicPr>
              <p:cNvPr id="13" name="Ink 12">
                <a:extLst>
                  <a:ext uri="{FF2B5EF4-FFF2-40B4-BE49-F238E27FC236}">
                    <a16:creationId xmlns:a16="http://schemas.microsoft.com/office/drawing/2014/main" id="{6968D394-E0C2-4DB6-B3EF-4F0A92A88463}"/>
                  </a:ext>
                </a:extLst>
              </p:cNvPr>
              <p:cNvPicPr/>
              <p:nvPr/>
            </p:nvPicPr>
            <p:blipFill>
              <a:blip r:embed="rId7"/>
              <a:stretch>
                <a:fillRect/>
              </a:stretch>
            </p:blipFill>
            <p:spPr>
              <a:xfrm>
                <a:off x="3469834" y="1838589"/>
                <a:ext cx="36720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07F62A5-2250-4107-9900-A4AEBED08516}"/>
                  </a:ext>
                </a:extLst>
              </p14:cNvPr>
              <p14:cNvContentPartPr/>
              <p14:nvPr/>
            </p14:nvContentPartPr>
            <p14:xfrm>
              <a:off x="3856834" y="1885389"/>
              <a:ext cx="390600" cy="463680"/>
            </p14:xfrm>
          </p:contentPart>
        </mc:Choice>
        <mc:Fallback xmlns="">
          <p:pic>
            <p:nvPicPr>
              <p:cNvPr id="14" name="Ink 13">
                <a:extLst>
                  <a:ext uri="{FF2B5EF4-FFF2-40B4-BE49-F238E27FC236}">
                    <a16:creationId xmlns:a16="http://schemas.microsoft.com/office/drawing/2014/main" id="{C07F62A5-2250-4107-9900-A4AEBED08516}"/>
                  </a:ext>
                </a:extLst>
              </p:cNvPr>
              <p:cNvPicPr/>
              <p:nvPr/>
            </p:nvPicPr>
            <p:blipFill>
              <a:blip r:embed="rId9"/>
              <a:stretch>
                <a:fillRect/>
              </a:stretch>
            </p:blipFill>
            <p:spPr>
              <a:xfrm>
                <a:off x="3839194" y="1867389"/>
                <a:ext cx="4262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D6E1041-B6F9-4EA0-BB38-2FDA0B8A4687}"/>
                  </a:ext>
                </a:extLst>
              </p14:cNvPr>
              <p14:cNvContentPartPr/>
              <p14:nvPr/>
            </p14:nvContentPartPr>
            <p14:xfrm>
              <a:off x="3993634" y="2075469"/>
              <a:ext cx="294120" cy="36720"/>
            </p14:xfrm>
          </p:contentPart>
        </mc:Choice>
        <mc:Fallback xmlns="">
          <p:pic>
            <p:nvPicPr>
              <p:cNvPr id="15" name="Ink 14">
                <a:extLst>
                  <a:ext uri="{FF2B5EF4-FFF2-40B4-BE49-F238E27FC236}">
                    <a16:creationId xmlns:a16="http://schemas.microsoft.com/office/drawing/2014/main" id="{6D6E1041-B6F9-4EA0-BB38-2FDA0B8A4687}"/>
                  </a:ext>
                </a:extLst>
              </p:cNvPr>
              <p:cNvPicPr/>
              <p:nvPr/>
            </p:nvPicPr>
            <p:blipFill>
              <a:blip r:embed="rId11"/>
              <a:stretch>
                <a:fillRect/>
              </a:stretch>
            </p:blipFill>
            <p:spPr>
              <a:xfrm>
                <a:off x="3975634" y="2057469"/>
                <a:ext cx="329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31F8275-EDFE-48D7-85D4-CFC6EC516F60}"/>
                  </a:ext>
                </a:extLst>
              </p14:cNvPr>
              <p14:cNvContentPartPr/>
              <p14:nvPr/>
            </p14:nvContentPartPr>
            <p14:xfrm>
              <a:off x="4364794" y="2120829"/>
              <a:ext cx="345600" cy="238320"/>
            </p14:xfrm>
          </p:contentPart>
        </mc:Choice>
        <mc:Fallback xmlns="">
          <p:pic>
            <p:nvPicPr>
              <p:cNvPr id="16" name="Ink 15">
                <a:extLst>
                  <a:ext uri="{FF2B5EF4-FFF2-40B4-BE49-F238E27FC236}">
                    <a16:creationId xmlns:a16="http://schemas.microsoft.com/office/drawing/2014/main" id="{131F8275-EDFE-48D7-85D4-CFC6EC516F60}"/>
                  </a:ext>
                </a:extLst>
              </p:cNvPr>
              <p:cNvPicPr/>
              <p:nvPr/>
            </p:nvPicPr>
            <p:blipFill>
              <a:blip r:embed="rId13"/>
              <a:stretch>
                <a:fillRect/>
              </a:stretch>
            </p:blipFill>
            <p:spPr>
              <a:xfrm>
                <a:off x="4347154" y="2102829"/>
                <a:ext cx="3812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A64C58E-AB30-49D3-BA30-55461103905B}"/>
                  </a:ext>
                </a:extLst>
              </p14:cNvPr>
              <p14:cNvContentPartPr/>
              <p14:nvPr/>
            </p14:nvContentPartPr>
            <p14:xfrm>
              <a:off x="4759354" y="1865589"/>
              <a:ext cx="283320" cy="474480"/>
            </p14:xfrm>
          </p:contentPart>
        </mc:Choice>
        <mc:Fallback xmlns="">
          <p:pic>
            <p:nvPicPr>
              <p:cNvPr id="17" name="Ink 16">
                <a:extLst>
                  <a:ext uri="{FF2B5EF4-FFF2-40B4-BE49-F238E27FC236}">
                    <a16:creationId xmlns:a16="http://schemas.microsoft.com/office/drawing/2014/main" id="{AA64C58E-AB30-49D3-BA30-55461103905B}"/>
                  </a:ext>
                </a:extLst>
              </p:cNvPr>
              <p:cNvPicPr/>
              <p:nvPr/>
            </p:nvPicPr>
            <p:blipFill>
              <a:blip r:embed="rId15"/>
              <a:stretch>
                <a:fillRect/>
              </a:stretch>
            </p:blipFill>
            <p:spPr>
              <a:xfrm>
                <a:off x="4741354" y="1847589"/>
                <a:ext cx="31896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D5102B8C-1418-4B77-9C2F-A715BAB3CE03}"/>
                  </a:ext>
                </a:extLst>
              </p14:cNvPr>
              <p14:cNvContentPartPr/>
              <p14:nvPr/>
            </p14:nvContentPartPr>
            <p14:xfrm>
              <a:off x="5171194" y="2020749"/>
              <a:ext cx="987120" cy="329400"/>
            </p14:xfrm>
          </p:contentPart>
        </mc:Choice>
        <mc:Fallback xmlns="">
          <p:pic>
            <p:nvPicPr>
              <p:cNvPr id="27" name="Ink 26">
                <a:extLst>
                  <a:ext uri="{FF2B5EF4-FFF2-40B4-BE49-F238E27FC236}">
                    <a16:creationId xmlns:a16="http://schemas.microsoft.com/office/drawing/2014/main" id="{D5102B8C-1418-4B77-9C2F-A715BAB3CE03}"/>
                  </a:ext>
                </a:extLst>
              </p:cNvPr>
              <p:cNvPicPr/>
              <p:nvPr/>
            </p:nvPicPr>
            <p:blipFill>
              <a:blip r:embed="rId17"/>
              <a:stretch>
                <a:fillRect/>
              </a:stretch>
            </p:blipFill>
            <p:spPr>
              <a:xfrm>
                <a:off x="5153194" y="2002769"/>
                <a:ext cx="1022760" cy="36500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69">
                <a:extLst>
                  <a:ext uri="{FF2B5EF4-FFF2-40B4-BE49-F238E27FC236}">
                    <a16:creationId xmlns:a16="http://schemas.microsoft.com/office/drawing/2014/main" id="{10CF9759-1608-4CEF-9B17-6684958D545A}"/>
                  </a:ext>
                </a:extLst>
              </p14:cNvPr>
              <p14:cNvContentPartPr/>
              <p14:nvPr/>
            </p14:nvContentPartPr>
            <p14:xfrm>
              <a:off x="771634" y="2880069"/>
              <a:ext cx="2316240" cy="582480"/>
            </p14:xfrm>
          </p:contentPart>
        </mc:Choice>
        <mc:Fallback xmlns="">
          <p:pic>
            <p:nvPicPr>
              <p:cNvPr id="70" name="Ink 69">
                <a:extLst>
                  <a:ext uri="{FF2B5EF4-FFF2-40B4-BE49-F238E27FC236}">
                    <a16:creationId xmlns:a16="http://schemas.microsoft.com/office/drawing/2014/main" id="{10CF9759-1608-4CEF-9B17-6684958D545A}"/>
                  </a:ext>
                </a:extLst>
              </p:cNvPr>
              <p:cNvPicPr/>
              <p:nvPr/>
            </p:nvPicPr>
            <p:blipFill>
              <a:blip r:embed="rId23"/>
              <a:stretch>
                <a:fillRect/>
              </a:stretch>
            </p:blipFill>
            <p:spPr>
              <a:xfrm>
                <a:off x="753634" y="2862069"/>
                <a:ext cx="23518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0" name="Ink 109">
                <a:extLst>
                  <a:ext uri="{FF2B5EF4-FFF2-40B4-BE49-F238E27FC236}">
                    <a16:creationId xmlns:a16="http://schemas.microsoft.com/office/drawing/2014/main" id="{39B9C67D-FA16-4413-8B6E-B5341EC9D231}"/>
                  </a:ext>
                </a:extLst>
              </p14:cNvPr>
              <p14:cNvContentPartPr/>
              <p14:nvPr/>
            </p14:nvContentPartPr>
            <p14:xfrm>
              <a:off x="6361354" y="3988149"/>
              <a:ext cx="2426040" cy="860760"/>
            </p14:xfrm>
          </p:contentPart>
        </mc:Choice>
        <mc:Fallback xmlns="">
          <p:pic>
            <p:nvPicPr>
              <p:cNvPr id="110" name="Ink 109">
                <a:extLst>
                  <a:ext uri="{FF2B5EF4-FFF2-40B4-BE49-F238E27FC236}">
                    <a16:creationId xmlns:a16="http://schemas.microsoft.com/office/drawing/2014/main" id="{39B9C67D-FA16-4413-8B6E-B5341EC9D231}"/>
                  </a:ext>
                </a:extLst>
              </p:cNvPr>
              <p:cNvPicPr/>
              <p:nvPr/>
            </p:nvPicPr>
            <p:blipFill>
              <a:blip r:embed="rId29"/>
              <a:stretch>
                <a:fillRect/>
              </a:stretch>
            </p:blipFill>
            <p:spPr>
              <a:xfrm>
                <a:off x="6343714" y="3970509"/>
                <a:ext cx="246168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Ink 110">
                <a:extLst>
                  <a:ext uri="{FF2B5EF4-FFF2-40B4-BE49-F238E27FC236}">
                    <a16:creationId xmlns:a16="http://schemas.microsoft.com/office/drawing/2014/main" id="{5242BAC8-94FE-4E25-9341-F5591D2BF045}"/>
                  </a:ext>
                </a:extLst>
              </p14:cNvPr>
              <p14:cNvContentPartPr/>
              <p14:nvPr/>
            </p14:nvContentPartPr>
            <p14:xfrm>
              <a:off x="4558114" y="4277229"/>
              <a:ext cx="1300680" cy="524160"/>
            </p14:xfrm>
          </p:contentPart>
        </mc:Choice>
        <mc:Fallback xmlns="">
          <p:pic>
            <p:nvPicPr>
              <p:cNvPr id="111" name="Ink 110">
                <a:extLst>
                  <a:ext uri="{FF2B5EF4-FFF2-40B4-BE49-F238E27FC236}">
                    <a16:creationId xmlns:a16="http://schemas.microsoft.com/office/drawing/2014/main" id="{5242BAC8-94FE-4E25-9341-F5591D2BF045}"/>
                  </a:ext>
                </a:extLst>
              </p:cNvPr>
              <p:cNvPicPr/>
              <p:nvPr/>
            </p:nvPicPr>
            <p:blipFill>
              <a:blip r:embed="rId31"/>
              <a:stretch>
                <a:fillRect/>
              </a:stretch>
            </p:blipFill>
            <p:spPr>
              <a:xfrm>
                <a:off x="4540114" y="4259589"/>
                <a:ext cx="13363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4" name="Ink 113">
                <a:extLst>
                  <a:ext uri="{FF2B5EF4-FFF2-40B4-BE49-F238E27FC236}">
                    <a16:creationId xmlns:a16="http://schemas.microsoft.com/office/drawing/2014/main" id="{7DF07F0A-65F7-4BC8-B48C-9DD941C7FAC5}"/>
                  </a:ext>
                </a:extLst>
              </p14:cNvPr>
              <p14:cNvContentPartPr/>
              <p14:nvPr/>
            </p14:nvContentPartPr>
            <p14:xfrm>
              <a:off x="291034" y="2008149"/>
              <a:ext cx="165600" cy="217080"/>
            </p14:xfrm>
          </p:contentPart>
        </mc:Choice>
        <mc:Fallback xmlns="">
          <p:pic>
            <p:nvPicPr>
              <p:cNvPr id="114" name="Ink 113">
                <a:extLst>
                  <a:ext uri="{FF2B5EF4-FFF2-40B4-BE49-F238E27FC236}">
                    <a16:creationId xmlns:a16="http://schemas.microsoft.com/office/drawing/2014/main" id="{7DF07F0A-65F7-4BC8-B48C-9DD941C7FAC5}"/>
                  </a:ext>
                </a:extLst>
              </p:cNvPr>
              <p:cNvPicPr/>
              <p:nvPr/>
            </p:nvPicPr>
            <p:blipFill>
              <a:blip r:embed="rId33"/>
              <a:stretch>
                <a:fillRect/>
              </a:stretch>
            </p:blipFill>
            <p:spPr>
              <a:xfrm>
                <a:off x="273394" y="1990149"/>
                <a:ext cx="2012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7" name="Ink 116">
                <a:extLst>
                  <a:ext uri="{FF2B5EF4-FFF2-40B4-BE49-F238E27FC236}">
                    <a16:creationId xmlns:a16="http://schemas.microsoft.com/office/drawing/2014/main" id="{3A856D63-B1FF-4AEA-BCE7-B5DB45982B1A}"/>
                  </a:ext>
                </a:extLst>
              </p14:cNvPr>
              <p14:cNvContentPartPr/>
              <p14:nvPr/>
            </p14:nvContentPartPr>
            <p14:xfrm>
              <a:off x="332434" y="3133509"/>
              <a:ext cx="251640" cy="250200"/>
            </p14:xfrm>
          </p:contentPart>
        </mc:Choice>
        <mc:Fallback xmlns="">
          <p:pic>
            <p:nvPicPr>
              <p:cNvPr id="117" name="Ink 116">
                <a:extLst>
                  <a:ext uri="{FF2B5EF4-FFF2-40B4-BE49-F238E27FC236}">
                    <a16:creationId xmlns:a16="http://schemas.microsoft.com/office/drawing/2014/main" id="{3A856D63-B1FF-4AEA-BCE7-B5DB45982B1A}"/>
                  </a:ext>
                </a:extLst>
              </p:cNvPr>
              <p:cNvPicPr/>
              <p:nvPr/>
            </p:nvPicPr>
            <p:blipFill>
              <a:blip r:embed="rId35"/>
              <a:stretch>
                <a:fillRect/>
              </a:stretch>
            </p:blipFill>
            <p:spPr>
              <a:xfrm>
                <a:off x="314794" y="3115869"/>
                <a:ext cx="287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9ABC8BA2-6BE9-4434-93A0-8665960F7CAD}"/>
                  </a:ext>
                </a:extLst>
              </p14:cNvPr>
              <p14:cNvContentPartPr/>
              <p14:nvPr/>
            </p14:nvContentPartPr>
            <p14:xfrm>
              <a:off x="7193674" y="2482989"/>
              <a:ext cx="15120" cy="243720"/>
            </p14:xfrm>
          </p:contentPart>
        </mc:Choice>
        <mc:Fallback xmlns="">
          <p:pic>
            <p:nvPicPr>
              <p:cNvPr id="118" name="Ink 117">
                <a:extLst>
                  <a:ext uri="{FF2B5EF4-FFF2-40B4-BE49-F238E27FC236}">
                    <a16:creationId xmlns:a16="http://schemas.microsoft.com/office/drawing/2014/main" id="{9ABC8BA2-6BE9-4434-93A0-8665960F7CAD}"/>
                  </a:ext>
                </a:extLst>
              </p:cNvPr>
              <p:cNvPicPr/>
              <p:nvPr/>
            </p:nvPicPr>
            <p:blipFill>
              <a:blip r:embed="rId37"/>
              <a:stretch>
                <a:fillRect/>
              </a:stretch>
            </p:blipFill>
            <p:spPr>
              <a:xfrm>
                <a:off x="7175674" y="2464989"/>
                <a:ext cx="50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9" name="Ink 118">
                <a:extLst>
                  <a:ext uri="{FF2B5EF4-FFF2-40B4-BE49-F238E27FC236}">
                    <a16:creationId xmlns:a16="http://schemas.microsoft.com/office/drawing/2014/main" id="{3039B8AC-BD41-4542-BC41-690C307D70D0}"/>
                  </a:ext>
                </a:extLst>
              </p14:cNvPr>
              <p14:cNvContentPartPr/>
              <p14:nvPr/>
            </p14:nvContentPartPr>
            <p14:xfrm>
              <a:off x="7229314" y="2459229"/>
              <a:ext cx="165960" cy="244800"/>
            </p14:xfrm>
          </p:contentPart>
        </mc:Choice>
        <mc:Fallback xmlns="">
          <p:pic>
            <p:nvPicPr>
              <p:cNvPr id="119" name="Ink 118">
                <a:extLst>
                  <a:ext uri="{FF2B5EF4-FFF2-40B4-BE49-F238E27FC236}">
                    <a16:creationId xmlns:a16="http://schemas.microsoft.com/office/drawing/2014/main" id="{3039B8AC-BD41-4542-BC41-690C307D70D0}"/>
                  </a:ext>
                </a:extLst>
              </p:cNvPr>
              <p:cNvPicPr/>
              <p:nvPr/>
            </p:nvPicPr>
            <p:blipFill>
              <a:blip r:embed="rId39"/>
              <a:stretch>
                <a:fillRect/>
              </a:stretch>
            </p:blipFill>
            <p:spPr>
              <a:xfrm>
                <a:off x="7211314" y="2441589"/>
                <a:ext cx="2016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0" name="Ink 119">
                <a:extLst>
                  <a:ext uri="{FF2B5EF4-FFF2-40B4-BE49-F238E27FC236}">
                    <a16:creationId xmlns:a16="http://schemas.microsoft.com/office/drawing/2014/main" id="{2557994C-3D39-4052-B826-36731F7EFB85}"/>
                  </a:ext>
                </a:extLst>
              </p14:cNvPr>
              <p14:cNvContentPartPr/>
              <p14:nvPr/>
            </p14:nvContentPartPr>
            <p14:xfrm>
              <a:off x="7216714" y="2435109"/>
              <a:ext cx="142200" cy="260280"/>
            </p14:xfrm>
          </p:contentPart>
        </mc:Choice>
        <mc:Fallback xmlns="">
          <p:pic>
            <p:nvPicPr>
              <p:cNvPr id="120" name="Ink 119">
                <a:extLst>
                  <a:ext uri="{FF2B5EF4-FFF2-40B4-BE49-F238E27FC236}">
                    <a16:creationId xmlns:a16="http://schemas.microsoft.com/office/drawing/2014/main" id="{2557994C-3D39-4052-B826-36731F7EFB85}"/>
                  </a:ext>
                </a:extLst>
              </p:cNvPr>
              <p:cNvPicPr/>
              <p:nvPr/>
            </p:nvPicPr>
            <p:blipFill>
              <a:blip r:embed="rId41"/>
              <a:stretch>
                <a:fillRect/>
              </a:stretch>
            </p:blipFill>
            <p:spPr>
              <a:xfrm>
                <a:off x="7198714" y="2417109"/>
                <a:ext cx="177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1" name="Ink 130">
                <a:extLst>
                  <a:ext uri="{FF2B5EF4-FFF2-40B4-BE49-F238E27FC236}">
                    <a16:creationId xmlns:a16="http://schemas.microsoft.com/office/drawing/2014/main" id="{B78175A2-93B5-4934-A6A5-D528B02D282C}"/>
                  </a:ext>
                </a:extLst>
              </p14:cNvPr>
              <p14:cNvContentPartPr/>
              <p14:nvPr/>
            </p14:nvContentPartPr>
            <p14:xfrm>
              <a:off x="1582714" y="3876189"/>
              <a:ext cx="265680" cy="320040"/>
            </p14:xfrm>
          </p:contentPart>
        </mc:Choice>
        <mc:Fallback xmlns="">
          <p:pic>
            <p:nvPicPr>
              <p:cNvPr id="131" name="Ink 130">
                <a:extLst>
                  <a:ext uri="{FF2B5EF4-FFF2-40B4-BE49-F238E27FC236}">
                    <a16:creationId xmlns:a16="http://schemas.microsoft.com/office/drawing/2014/main" id="{B78175A2-93B5-4934-A6A5-D528B02D282C}"/>
                  </a:ext>
                </a:extLst>
              </p:cNvPr>
              <p:cNvPicPr/>
              <p:nvPr/>
            </p:nvPicPr>
            <p:blipFill>
              <a:blip r:embed="rId43"/>
              <a:stretch>
                <a:fillRect/>
              </a:stretch>
            </p:blipFill>
            <p:spPr>
              <a:xfrm>
                <a:off x="1565074" y="3858189"/>
                <a:ext cx="3013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6" name="Ink 135">
                <a:extLst>
                  <a:ext uri="{FF2B5EF4-FFF2-40B4-BE49-F238E27FC236}">
                    <a16:creationId xmlns:a16="http://schemas.microsoft.com/office/drawing/2014/main" id="{BA2FA26C-2066-4762-A293-42ABB356ED80}"/>
                  </a:ext>
                </a:extLst>
              </p14:cNvPr>
              <p14:cNvContentPartPr/>
              <p14:nvPr/>
            </p14:nvContentPartPr>
            <p14:xfrm>
              <a:off x="4054834" y="4422309"/>
              <a:ext cx="251280" cy="354240"/>
            </p14:xfrm>
          </p:contentPart>
        </mc:Choice>
        <mc:Fallback xmlns="">
          <p:pic>
            <p:nvPicPr>
              <p:cNvPr id="136" name="Ink 135">
                <a:extLst>
                  <a:ext uri="{FF2B5EF4-FFF2-40B4-BE49-F238E27FC236}">
                    <a16:creationId xmlns:a16="http://schemas.microsoft.com/office/drawing/2014/main" id="{BA2FA26C-2066-4762-A293-42ABB356ED80}"/>
                  </a:ext>
                </a:extLst>
              </p:cNvPr>
              <p:cNvPicPr/>
              <p:nvPr/>
            </p:nvPicPr>
            <p:blipFill>
              <a:blip r:embed="rId45"/>
              <a:stretch>
                <a:fillRect/>
              </a:stretch>
            </p:blipFill>
            <p:spPr>
              <a:xfrm>
                <a:off x="4037169" y="4404669"/>
                <a:ext cx="286971" cy="389880"/>
              </a:xfrm>
              <a:prstGeom prst="rect">
                <a:avLst/>
              </a:prstGeom>
            </p:spPr>
          </p:pic>
        </mc:Fallback>
      </mc:AlternateContent>
      <p:grpSp>
        <p:nvGrpSpPr>
          <p:cNvPr id="42" name="Group 41">
            <a:extLst>
              <a:ext uri="{FF2B5EF4-FFF2-40B4-BE49-F238E27FC236}">
                <a16:creationId xmlns:a16="http://schemas.microsoft.com/office/drawing/2014/main" id="{97D4DFB0-6528-4EDE-B06E-9CAC1CD9233E}"/>
              </a:ext>
            </a:extLst>
          </p:cNvPr>
          <p:cNvGrpSpPr/>
          <p:nvPr/>
        </p:nvGrpSpPr>
        <p:grpSpPr>
          <a:xfrm>
            <a:off x="2039838" y="2842211"/>
            <a:ext cx="4572720" cy="1655280"/>
            <a:chOff x="2039838" y="2842211"/>
            <a:chExt cx="4572720" cy="1655280"/>
          </a:xfrm>
        </p:grpSpPr>
        <mc:AlternateContent xmlns:mc="http://schemas.openxmlformats.org/markup-compatibility/2006" xmlns:p14="http://schemas.microsoft.com/office/powerpoint/2010/main">
          <mc:Choice Requires="p14">
            <p:contentPart p14:bwMode="auto" r:id="rId46">
              <p14:nvContentPartPr>
                <p14:cNvPr id="2" name="Ink 1">
                  <a:extLst>
                    <a:ext uri="{FF2B5EF4-FFF2-40B4-BE49-F238E27FC236}">
                      <a16:creationId xmlns:a16="http://schemas.microsoft.com/office/drawing/2014/main" id="{C561AE6A-BD51-4337-8E45-BCEED6F2DA10}"/>
                    </a:ext>
                  </a:extLst>
                </p14:cNvPr>
                <p14:cNvContentPartPr/>
                <p14:nvPr/>
              </p14:nvContentPartPr>
              <p14:xfrm>
                <a:off x="2067918" y="3803051"/>
                <a:ext cx="88920" cy="486360"/>
              </p14:xfrm>
            </p:contentPart>
          </mc:Choice>
          <mc:Fallback xmlns="">
            <p:pic>
              <p:nvPicPr>
                <p:cNvPr id="2" name="Ink 1">
                  <a:extLst>
                    <a:ext uri="{FF2B5EF4-FFF2-40B4-BE49-F238E27FC236}">
                      <a16:creationId xmlns:a16="http://schemas.microsoft.com/office/drawing/2014/main" id="{C561AE6A-BD51-4337-8E45-BCEED6F2DA10}"/>
                    </a:ext>
                  </a:extLst>
                </p:cNvPr>
                <p:cNvPicPr/>
                <p:nvPr/>
              </p:nvPicPr>
              <p:blipFill>
                <a:blip r:embed="rId47"/>
                <a:stretch>
                  <a:fillRect/>
                </a:stretch>
              </p:blipFill>
              <p:spPr>
                <a:xfrm>
                  <a:off x="2031918" y="3767051"/>
                  <a:ext cx="16056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 name="Ink 3">
                  <a:extLst>
                    <a:ext uri="{FF2B5EF4-FFF2-40B4-BE49-F238E27FC236}">
                      <a16:creationId xmlns:a16="http://schemas.microsoft.com/office/drawing/2014/main" id="{C42CCD1E-CE8B-49E8-8F99-637439CD1188}"/>
                    </a:ext>
                  </a:extLst>
                </p14:cNvPr>
                <p14:cNvContentPartPr/>
                <p14:nvPr/>
              </p14:nvContentPartPr>
              <p14:xfrm>
                <a:off x="2285718" y="3766691"/>
                <a:ext cx="76680" cy="484200"/>
              </p14:xfrm>
            </p:contentPart>
          </mc:Choice>
          <mc:Fallback xmlns="">
            <p:pic>
              <p:nvPicPr>
                <p:cNvPr id="4" name="Ink 3">
                  <a:extLst>
                    <a:ext uri="{FF2B5EF4-FFF2-40B4-BE49-F238E27FC236}">
                      <a16:creationId xmlns:a16="http://schemas.microsoft.com/office/drawing/2014/main" id="{C42CCD1E-CE8B-49E8-8F99-637439CD1188}"/>
                    </a:ext>
                  </a:extLst>
                </p:cNvPr>
                <p:cNvPicPr/>
                <p:nvPr/>
              </p:nvPicPr>
              <p:blipFill>
                <a:blip r:embed="rId49"/>
                <a:stretch>
                  <a:fillRect/>
                </a:stretch>
              </p:blipFill>
              <p:spPr>
                <a:xfrm>
                  <a:off x="2250078" y="3731051"/>
                  <a:ext cx="1483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 name="Ink 4">
                  <a:extLst>
                    <a:ext uri="{FF2B5EF4-FFF2-40B4-BE49-F238E27FC236}">
                      <a16:creationId xmlns:a16="http://schemas.microsoft.com/office/drawing/2014/main" id="{83753D63-6037-4A83-9A3B-9EA05ADE6B3A}"/>
                    </a:ext>
                  </a:extLst>
                </p14:cNvPr>
                <p14:cNvContentPartPr/>
                <p14:nvPr/>
              </p14:nvContentPartPr>
              <p14:xfrm>
                <a:off x="2039838" y="4063691"/>
                <a:ext cx="306000" cy="18720"/>
              </p14:xfrm>
            </p:contentPart>
          </mc:Choice>
          <mc:Fallback xmlns="">
            <p:pic>
              <p:nvPicPr>
                <p:cNvPr id="5" name="Ink 4">
                  <a:extLst>
                    <a:ext uri="{FF2B5EF4-FFF2-40B4-BE49-F238E27FC236}">
                      <a16:creationId xmlns:a16="http://schemas.microsoft.com/office/drawing/2014/main" id="{83753D63-6037-4A83-9A3B-9EA05ADE6B3A}"/>
                    </a:ext>
                  </a:extLst>
                </p:cNvPr>
                <p:cNvPicPr/>
                <p:nvPr/>
              </p:nvPicPr>
              <p:blipFill>
                <a:blip r:embed="rId51"/>
                <a:stretch>
                  <a:fillRect/>
                </a:stretch>
              </p:blipFill>
              <p:spPr>
                <a:xfrm>
                  <a:off x="2003838" y="4027691"/>
                  <a:ext cx="377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 name="Ink 5">
                  <a:extLst>
                    <a:ext uri="{FF2B5EF4-FFF2-40B4-BE49-F238E27FC236}">
                      <a16:creationId xmlns:a16="http://schemas.microsoft.com/office/drawing/2014/main" id="{2D5FA0CE-45AD-4AAE-B4AC-B3C950B568B2}"/>
                    </a:ext>
                  </a:extLst>
                </p14:cNvPr>
                <p14:cNvContentPartPr/>
                <p14:nvPr/>
              </p14:nvContentPartPr>
              <p14:xfrm>
                <a:off x="2501358" y="3774251"/>
                <a:ext cx="6480" cy="44280"/>
              </p14:xfrm>
            </p:contentPart>
          </mc:Choice>
          <mc:Fallback xmlns="">
            <p:pic>
              <p:nvPicPr>
                <p:cNvPr id="6" name="Ink 5">
                  <a:extLst>
                    <a:ext uri="{FF2B5EF4-FFF2-40B4-BE49-F238E27FC236}">
                      <a16:creationId xmlns:a16="http://schemas.microsoft.com/office/drawing/2014/main" id="{2D5FA0CE-45AD-4AAE-B4AC-B3C950B568B2}"/>
                    </a:ext>
                  </a:extLst>
                </p:cNvPr>
                <p:cNvPicPr/>
                <p:nvPr/>
              </p:nvPicPr>
              <p:blipFill>
                <a:blip r:embed="rId53"/>
                <a:stretch>
                  <a:fillRect/>
                </a:stretch>
              </p:blipFill>
              <p:spPr>
                <a:xfrm>
                  <a:off x="2465718" y="3738611"/>
                  <a:ext cx="78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 name="Ink 6">
                  <a:extLst>
                    <a:ext uri="{FF2B5EF4-FFF2-40B4-BE49-F238E27FC236}">
                      <a16:creationId xmlns:a16="http://schemas.microsoft.com/office/drawing/2014/main" id="{963B2355-2E72-47FB-81EA-7E6684367BCD}"/>
                    </a:ext>
                  </a:extLst>
                </p14:cNvPr>
                <p14:cNvContentPartPr/>
                <p14:nvPr/>
              </p14:nvContentPartPr>
              <p14:xfrm>
                <a:off x="2568318" y="4014011"/>
                <a:ext cx="60480" cy="280440"/>
              </p14:xfrm>
            </p:contentPart>
          </mc:Choice>
          <mc:Fallback xmlns="">
            <p:pic>
              <p:nvPicPr>
                <p:cNvPr id="7" name="Ink 6">
                  <a:extLst>
                    <a:ext uri="{FF2B5EF4-FFF2-40B4-BE49-F238E27FC236}">
                      <a16:creationId xmlns:a16="http://schemas.microsoft.com/office/drawing/2014/main" id="{963B2355-2E72-47FB-81EA-7E6684367BCD}"/>
                    </a:ext>
                  </a:extLst>
                </p:cNvPr>
                <p:cNvPicPr/>
                <p:nvPr/>
              </p:nvPicPr>
              <p:blipFill>
                <a:blip r:embed="rId55"/>
                <a:stretch>
                  <a:fillRect/>
                </a:stretch>
              </p:blipFill>
              <p:spPr>
                <a:xfrm>
                  <a:off x="2532318" y="3978011"/>
                  <a:ext cx="1321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Ink 21">
                  <a:extLst>
                    <a:ext uri="{FF2B5EF4-FFF2-40B4-BE49-F238E27FC236}">
                      <a16:creationId xmlns:a16="http://schemas.microsoft.com/office/drawing/2014/main" id="{816E9C52-EAFF-41BF-96BC-F446C2481D6E}"/>
                    </a:ext>
                  </a:extLst>
                </p14:cNvPr>
                <p14:cNvContentPartPr/>
                <p14:nvPr/>
              </p14:nvContentPartPr>
              <p14:xfrm>
                <a:off x="2779278" y="3989891"/>
                <a:ext cx="255960" cy="507600"/>
              </p14:xfrm>
            </p:contentPart>
          </mc:Choice>
          <mc:Fallback xmlns="">
            <p:pic>
              <p:nvPicPr>
                <p:cNvPr id="22" name="Ink 21">
                  <a:extLst>
                    <a:ext uri="{FF2B5EF4-FFF2-40B4-BE49-F238E27FC236}">
                      <a16:creationId xmlns:a16="http://schemas.microsoft.com/office/drawing/2014/main" id="{816E9C52-EAFF-41BF-96BC-F446C2481D6E}"/>
                    </a:ext>
                  </a:extLst>
                </p:cNvPr>
                <p:cNvPicPr/>
                <p:nvPr/>
              </p:nvPicPr>
              <p:blipFill>
                <a:blip r:embed="rId57"/>
                <a:stretch>
                  <a:fillRect/>
                </a:stretch>
              </p:blipFill>
              <p:spPr>
                <a:xfrm>
                  <a:off x="2743638" y="3953891"/>
                  <a:ext cx="32760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 name="Ink 22">
                  <a:extLst>
                    <a:ext uri="{FF2B5EF4-FFF2-40B4-BE49-F238E27FC236}">
                      <a16:creationId xmlns:a16="http://schemas.microsoft.com/office/drawing/2014/main" id="{F8269D7F-6E08-40C2-9282-876CF6FAC0B0}"/>
                    </a:ext>
                  </a:extLst>
                </p14:cNvPr>
                <p14:cNvContentPartPr/>
                <p14:nvPr/>
              </p14:nvContentPartPr>
              <p14:xfrm>
                <a:off x="3047838" y="3628091"/>
                <a:ext cx="323640" cy="516600"/>
              </p14:xfrm>
            </p:contentPart>
          </mc:Choice>
          <mc:Fallback xmlns="">
            <p:pic>
              <p:nvPicPr>
                <p:cNvPr id="23" name="Ink 22">
                  <a:extLst>
                    <a:ext uri="{FF2B5EF4-FFF2-40B4-BE49-F238E27FC236}">
                      <a16:creationId xmlns:a16="http://schemas.microsoft.com/office/drawing/2014/main" id="{F8269D7F-6E08-40C2-9282-876CF6FAC0B0}"/>
                    </a:ext>
                  </a:extLst>
                </p:cNvPr>
                <p:cNvPicPr/>
                <p:nvPr/>
              </p:nvPicPr>
              <p:blipFill>
                <a:blip r:embed="rId59"/>
                <a:stretch>
                  <a:fillRect/>
                </a:stretch>
              </p:blipFill>
              <p:spPr>
                <a:xfrm>
                  <a:off x="3011838" y="3592091"/>
                  <a:ext cx="39528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 name="Ink 23">
                  <a:extLst>
                    <a:ext uri="{FF2B5EF4-FFF2-40B4-BE49-F238E27FC236}">
                      <a16:creationId xmlns:a16="http://schemas.microsoft.com/office/drawing/2014/main" id="{714194AB-4E3F-4D34-8B00-03A3410FB9F4}"/>
                    </a:ext>
                  </a:extLst>
                </p14:cNvPr>
                <p14:cNvContentPartPr/>
                <p14:nvPr/>
              </p14:nvContentPartPr>
              <p14:xfrm>
                <a:off x="3397758" y="3482291"/>
                <a:ext cx="75600" cy="595800"/>
              </p14:xfrm>
            </p:contentPart>
          </mc:Choice>
          <mc:Fallback xmlns="">
            <p:pic>
              <p:nvPicPr>
                <p:cNvPr id="24" name="Ink 23">
                  <a:extLst>
                    <a:ext uri="{FF2B5EF4-FFF2-40B4-BE49-F238E27FC236}">
                      <a16:creationId xmlns:a16="http://schemas.microsoft.com/office/drawing/2014/main" id="{714194AB-4E3F-4D34-8B00-03A3410FB9F4}"/>
                    </a:ext>
                  </a:extLst>
                </p:cNvPr>
                <p:cNvPicPr/>
                <p:nvPr/>
              </p:nvPicPr>
              <p:blipFill>
                <a:blip r:embed="rId61"/>
                <a:stretch>
                  <a:fillRect/>
                </a:stretch>
              </p:blipFill>
              <p:spPr>
                <a:xfrm>
                  <a:off x="3362118" y="3446291"/>
                  <a:ext cx="14724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1B8E6138-68AA-4A92-A7F1-8900FE8F4644}"/>
                    </a:ext>
                  </a:extLst>
                </p14:cNvPr>
                <p14:cNvContentPartPr/>
                <p14:nvPr/>
              </p14:nvContentPartPr>
              <p14:xfrm>
                <a:off x="3567318" y="3783611"/>
                <a:ext cx="184320" cy="146520"/>
              </p14:xfrm>
            </p:contentPart>
          </mc:Choice>
          <mc:Fallback xmlns="">
            <p:pic>
              <p:nvPicPr>
                <p:cNvPr id="25" name="Ink 24">
                  <a:extLst>
                    <a:ext uri="{FF2B5EF4-FFF2-40B4-BE49-F238E27FC236}">
                      <a16:creationId xmlns:a16="http://schemas.microsoft.com/office/drawing/2014/main" id="{1B8E6138-68AA-4A92-A7F1-8900FE8F4644}"/>
                    </a:ext>
                  </a:extLst>
                </p:cNvPr>
                <p:cNvPicPr/>
                <p:nvPr/>
              </p:nvPicPr>
              <p:blipFill>
                <a:blip r:embed="rId63"/>
                <a:stretch>
                  <a:fillRect/>
                </a:stretch>
              </p:blipFill>
              <p:spPr>
                <a:xfrm>
                  <a:off x="3531678" y="3747611"/>
                  <a:ext cx="255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3055DD6F-08ED-45C7-8DED-834075B184F5}"/>
                    </a:ext>
                  </a:extLst>
                </p14:cNvPr>
                <p14:cNvContentPartPr/>
                <p14:nvPr/>
              </p14:nvContentPartPr>
              <p14:xfrm>
                <a:off x="3665238" y="3755891"/>
                <a:ext cx="105120" cy="537480"/>
              </p14:xfrm>
            </p:contentPart>
          </mc:Choice>
          <mc:Fallback xmlns="">
            <p:pic>
              <p:nvPicPr>
                <p:cNvPr id="26" name="Ink 25">
                  <a:extLst>
                    <a:ext uri="{FF2B5EF4-FFF2-40B4-BE49-F238E27FC236}">
                      <a16:creationId xmlns:a16="http://schemas.microsoft.com/office/drawing/2014/main" id="{3055DD6F-08ED-45C7-8DED-834075B184F5}"/>
                    </a:ext>
                  </a:extLst>
                </p:cNvPr>
                <p:cNvPicPr/>
                <p:nvPr/>
              </p:nvPicPr>
              <p:blipFill>
                <a:blip r:embed="rId65"/>
                <a:stretch>
                  <a:fillRect/>
                </a:stretch>
              </p:blipFill>
              <p:spPr>
                <a:xfrm>
                  <a:off x="3629238" y="3719891"/>
                  <a:ext cx="17676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9" name="Ink 28">
                  <a:extLst>
                    <a:ext uri="{FF2B5EF4-FFF2-40B4-BE49-F238E27FC236}">
                      <a16:creationId xmlns:a16="http://schemas.microsoft.com/office/drawing/2014/main" id="{5D926BA9-F6F0-4FE2-B5CB-2729102AB9FD}"/>
                    </a:ext>
                  </a:extLst>
                </p14:cNvPr>
                <p14:cNvContentPartPr/>
                <p14:nvPr/>
              </p14:nvContentPartPr>
              <p14:xfrm>
                <a:off x="3934518" y="3699731"/>
                <a:ext cx="143640" cy="41760"/>
              </p14:xfrm>
            </p:contentPart>
          </mc:Choice>
          <mc:Fallback xmlns="">
            <p:pic>
              <p:nvPicPr>
                <p:cNvPr id="29" name="Ink 28">
                  <a:extLst>
                    <a:ext uri="{FF2B5EF4-FFF2-40B4-BE49-F238E27FC236}">
                      <a16:creationId xmlns:a16="http://schemas.microsoft.com/office/drawing/2014/main" id="{5D926BA9-F6F0-4FE2-B5CB-2729102AB9FD}"/>
                    </a:ext>
                  </a:extLst>
                </p:cNvPr>
                <p:cNvPicPr/>
                <p:nvPr/>
              </p:nvPicPr>
              <p:blipFill>
                <a:blip r:embed="rId67"/>
                <a:stretch>
                  <a:fillRect/>
                </a:stretch>
              </p:blipFill>
              <p:spPr>
                <a:xfrm>
                  <a:off x="3898878" y="3663731"/>
                  <a:ext cx="215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2F67C9D4-51E9-49D3-BD36-33AFE46B3EEC}"/>
                    </a:ext>
                  </a:extLst>
                </p14:cNvPr>
                <p14:cNvContentPartPr/>
                <p14:nvPr/>
              </p14:nvContentPartPr>
              <p14:xfrm>
                <a:off x="4243398" y="3318851"/>
                <a:ext cx="196560" cy="599760"/>
              </p14:xfrm>
            </p:contentPart>
          </mc:Choice>
          <mc:Fallback xmlns="">
            <p:pic>
              <p:nvPicPr>
                <p:cNvPr id="30" name="Ink 29">
                  <a:extLst>
                    <a:ext uri="{FF2B5EF4-FFF2-40B4-BE49-F238E27FC236}">
                      <a16:creationId xmlns:a16="http://schemas.microsoft.com/office/drawing/2014/main" id="{2F67C9D4-51E9-49D3-BD36-33AFE46B3EEC}"/>
                    </a:ext>
                  </a:extLst>
                </p:cNvPr>
                <p:cNvPicPr/>
                <p:nvPr/>
              </p:nvPicPr>
              <p:blipFill>
                <a:blip r:embed="rId69"/>
                <a:stretch>
                  <a:fillRect/>
                </a:stretch>
              </p:blipFill>
              <p:spPr>
                <a:xfrm>
                  <a:off x="4207398" y="3282851"/>
                  <a:ext cx="26820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6A0D9C9B-0F8A-4531-9669-F0BA23E9EC52}"/>
                    </a:ext>
                  </a:extLst>
                </p14:cNvPr>
                <p14:cNvContentPartPr/>
                <p14:nvPr/>
              </p14:nvContentPartPr>
              <p14:xfrm>
                <a:off x="4226478" y="3704771"/>
                <a:ext cx="252720" cy="59040"/>
              </p14:xfrm>
            </p:contentPart>
          </mc:Choice>
          <mc:Fallback xmlns="">
            <p:pic>
              <p:nvPicPr>
                <p:cNvPr id="31" name="Ink 30">
                  <a:extLst>
                    <a:ext uri="{FF2B5EF4-FFF2-40B4-BE49-F238E27FC236}">
                      <a16:creationId xmlns:a16="http://schemas.microsoft.com/office/drawing/2014/main" id="{6A0D9C9B-0F8A-4531-9669-F0BA23E9EC52}"/>
                    </a:ext>
                  </a:extLst>
                </p:cNvPr>
                <p:cNvPicPr/>
                <p:nvPr/>
              </p:nvPicPr>
              <p:blipFill>
                <a:blip r:embed="rId71"/>
                <a:stretch>
                  <a:fillRect/>
                </a:stretch>
              </p:blipFill>
              <p:spPr>
                <a:xfrm>
                  <a:off x="4190838" y="3668771"/>
                  <a:ext cx="324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2" name="Ink 31">
                  <a:extLst>
                    <a:ext uri="{FF2B5EF4-FFF2-40B4-BE49-F238E27FC236}">
                      <a16:creationId xmlns:a16="http://schemas.microsoft.com/office/drawing/2014/main" id="{3D681AAF-D38E-4A0F-931A-0EF8AB67B1AB}"/>
                    </a:ext>
                  </a:extLst>
                </p14:cNvPr>
                <p14:cNvContentPartPr/>
                <p14:nvPr/>
              </p14:nvContentPartPr>
              <p14:xfrm>
                <a:off x="4511958" y="3582011"/>
                <a:ext cx="231840" cy="287280"/>
              </p14:xfrm>
            </p:contentPart>
          </mc:Choice>
          <mc:Fallback xmlns="">
            <p:pic>
              <p:nvPicPr>
                <p:cNvPr id="32" name="Ink 31">
                  <a:extLst>
                    <a:ext uri="{FF2B5EF4-FFF2-40B4-BE49-F238E27FC236}">
                      <a16:creationId xmlns:a16="http://schemas.microsoft.com/office/drawing/2014/main" id="{3D681AAF-D38E-4A0F-931A-0EF8AB67B1AB}"/>
                    </a:ext>
                  </a:extLst>
                </p:cNvPr>
                <p:cNvPicPr/>
                <p:nvPr/>
              </p:nvPicPr>
              <p:blipFill>
                <a:blip r:embed="rId73"/>
                <a:stretch>
                  <a:fillRect/>
                </a:stretch>
              </p:blipFill>
              <p:spPr>
                <a:xfrm>
                  <a:off x="4475958" y="3546371"/>
                  <a:ext cx="3034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 name="Ink 32">
                  <a:extLst>
                    <a:ext uri="{FF2B5EF4-FFF2-40B4-BE49-F238E27FC236}">
                      <a16:creationId xmlns:a16="http://schemas.microsoft.com/office/drawing/2014/main" id="{C33D355E-CDBD-468A-A686-BAFB148D023F}"/>
                    </a:ext>
                  </a:extLst>
                </p14:cNvPr>
                <p14:cNvContentPartPr/>
                <p14:nvPr/>
              </p14:nvContentPartPr>
              <p14:xfrm>
                <a:off x="4871958" y="3547091"/>
                <a:ext cx="245160" cy="212400"/>
              </p14:xfrm>
            </p:contentPart>
          </mc:Choice>
          <mc:Fallback xmlns="">
            <p:pic>
              <p:nvPicPr>
                <p:cNvPr id="33" name="Ink 32">
                  <a:extLst>
                    <a:ext uri="{FF2B5EF4-FFF2-40B4-BE49-F238E27FC236}">
                      <a16:creationId xmlns:a16="http://schemas.microsoft.com/office/drawing/2014/main" id="{C33D355E-CDBD-468A-A686-BAFB148D023F}"/>
                    </a:ext>
                  </a:extLst>
                </p:cNvPr>
                <p:cNvPicPr/>
                <p:nvPr/>
              </p:nvPicPr>
              <p:blipFill>
                <a:blip r:embed="rId75"/>
                <a:stretch>
                  <a:fillRect/>
                </a:stretch>
              </p:blipFill>
              <p:spPr>
                <a:xfrm>
                  <a:off x="4836318" y="3511451"/>
                  <a:ext cx="316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 name="Ink 33">
                  <a:extLst>
                    <a:ext uri="{FF2B5EF4-FFF2-40B4-BE49-F238E27FC236}">
                      <a16:creationId xmlns:a16="http://schemas.microsoft.com/office/drawing/2014/main" id="{60170C85-387F-4452-8A59-66BBB04B54C9}"/>
                    </a:ext>
                  </a:extLst>
                </p14:cNvPr>
                <p14:cNvContentPartPr/>
                <p14:nvPr/>
              </p14:nvContentPartPr>
              <p14:xfrm>
                <a:off x="5110998" y="3222731"/>
                <a:ext cx="10800" cy="100440"/>
              </p14:xfrm>
            </p:contentPart>
          </mc:Choice>
          <mc:Fallback xmlns="">
            <p:pic>
              <p:nvPicPr>
                <p:cNvPr id="34" name="Ink 33">
                  <a:extLst>
                    <a:ext uri="{FF2B5EF4-FFF2-40B4-BE49-F238E27FC236}">
                      <a16:creationId xmlns:a16="http://schemas.microsoft.com/office/drawing/2014/main" id="{60170C85-387F-4452-8A59-66BBB04B54C9}"/>
                    </a:ext>
                  </a:extLst>
                </p:cNvPr>
                <p:cNvPicPr/>
                <p:nvPr/>
              </p:nvPicPr>
              <p:blipFill>
                <a:blip r:embed="rId77"/>
                <a:stretch>
                  <a:fillRect/>
                </a:stretch>
              </p:blipFill>
              <p:spPr>
                <a:xfrm>
                  <a:off x="5075358" y="3187091"/>
                  <a:ext cx="82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Ink 34">
                  <a:extLst>
                    <a:ext uri="{FF2B5EF4-FFF2-40B4-BE49-F238E27FC236}">
                      <a16:creationId xmlns:a16="http://schemas.microsoft.com/office/drawing/2014/main" id="{4B0B6212-0398-4F9D-9076-97069F207824}"/>
                    </a:ext>
                  </a:extLst>
                </p14:cNvPr>
                <p14:cNvContentPartPr/>
                <p14:nvPr/>
              </p14:nvContentPartPr>
              <p14:xfrm>
                <a:off x="5136558" y="3504611"/>
                <a:ext cx="39600" cy="194040"/>
              </p14:xfrm>
            </p:contentPart>
          </mc:Choice>
          <mc:Fallback xmlns="">
            <p:pic>
              <p:nvPicPr>
                <p:cNvPr id="35" name="Ink 34">
                  <a:extLst>
                    <a:ext uri="{FF2B5EF4-FFF2-40B4-BE49-F238E27FC236}">
                      <a16:creationId xmlns:a16="http://schemas.microsoft.com/office/drawing/2014/main" id="{4B0B6212-0398-4F9D-9076-97069F207824}"/>
                    </a:ext>
                  </a:extLst>
                </p:cNvPr>
                <p:cNvPicPr/>
                <p:nvPr/>
              </p:nvPicPr>
              <p:blipFill>
                <a:blip r:embed="rId79"/>
                <a:stretch>
                  <a:fillRect/>
                </a:stretch>
              </p:blipFill>
              <p:spPr>
                <a:xfrm>
                  <a:off x="5100918" y="3468611"/>
                  <a:ext cx="111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 name="Ink 35">
                  <a:extLst>
                    <a:ext uri="{FF2B5EF4-FFF2-40B4-BE49-F238E27FC236}">
                      <a16:creationId xmlns:a16="http://schemas.microsoft.com/office/drawing/2014/main" id="{E6CC1352-9FF9-49D0-B9AC-52995F734B2C}"/>
                    </a:ext>
                  </a:extLst>
                </p14:cNvPr>
                <p14:cNvContentPartPr/>
                <p14:nvPr/>
              </p14:nvContentPartPr>
              <p14:xfrm>
                <a:off x="5333118" y="3058931"/>
                <a:ext cx="60840" cy="677880"/>
              </p14:xfrm>
            </p:contentPart>
          </mc:Choice>
          <mc:Fallback xmlns="">
            <p:pic>
              <p:nvPicPr>
                <p:cNvPr id="36" name="Ink 35">
                  <a:extLst>
                    <a:ext uri="{FF2B5EF4-FFF2-40B4-BE49-F238E27FC236}">
                      <a16:creationId xmlns:a16="http://schemas.microsoft.com/office/drawing/2014/main" id="{E6CC1352-9FF9-49D0-B9AC-52995F734B2C}"/>
                    </a:ext>
                  </a:extLst>
                </p:cNvPr>
                <p:cNvPicPr/>
                <p:nvPr/>
              </p:nvPicPr>
              <p:blipFill>
                <a:blip r:embed="rId81"/>
                <a:stretch>
                  <a:fillRect/>
                </a:stretch>
              </p:blipFill>
              <p:spPr>
                <a:xfrm>
                  <a:off x="5297118" y="3023291"/>
                  <a:ext cx="13248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CC74888C-E883-4D66-BC09-10A1B2BA2226}"/>
                    </a:ext>
                  </a:extLst>
                </p14:cNvPr>
                <p14:cNvContentPartPr/>
                <p14:nvPr/>
              </p14:nvContentPartPr>
              <p14:xfrm>
                <a:off x="5508798" y="3370331"/>
                <a:ext cx="394200" cy="261000"/>
              </p14:xfrm>
            </p:contentPart>
          </mc:Choice>
          <mc:Fallback xmlns="">
            <p:pic>
              <p:nvPicPr>
                <p:cNvPr id="37" name="Ink 36">
                  <a:extLst>
                    <a:ext uri="{FF2B5EF4-FFF2-40B4-BE49-F238E27FC236}">
                      <a16:creationId xmlns:a16="http://schemas.microsoft.com/office/drawing/2014/main" id="{CC74888C-E883-4D66-BC09-10A1B2BA2226}"/>
                    </a:ext>
                  </a:extLst>
                </p:cNvPr>
                <p:cNvPicPr/>
                <p:nvPr/>
              </p:nvPicPr>
              <p:blipFill>
                <a:blip r:embed="rId83"/>
                <a:stretch>
                  <a:fillRect/>
                </a:stretch>
              </p:blipFill>
              <p:spPr>
                <a:xfrm>
                  <a:off x="5473158" y="3334331"/>
                  <a:ext cx="4658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F6F0816F-440D-4F89-965D-F0B77A993852}"/>
                    </a:ext>
                  </a:extLst>
                </p14:cNvPr>
                <p14:cNvContentPartPr/>
                <p14:nvPr/>
              </p14:nvContentPartPr>
              <p14:xfrm>
                <a:off x="5878158" y="3068291"/>
                <a:ext cx="244800" cy="434520"/>
              </p14:xfrm>
            </p:contentPart>
          </mc:Choice>
          <mc:Fallback xmlns="">
            <p:pic>
              <p:nvPicPr>
                <p:cNvPr id="38" name="Ink 37">
                  <a:extLst>
                    <a:ext uri="{FF2B5EF4-FFF2-40B4-BE49-F238E27FC236}">
                      <a16:creationId xmlns:a16="http://schemas.microsoft.com/office/drawing/2014/main" id="{F6F0816F-440D-4F89-965D-F0B77A993852}"/>
                    </a:ext>
                  </a:extLst>
                </p:cNvPr>
                <p:cNvPicPr/>
                <p:nvPr/>
              </p:nvPicPr>
              <p:blipFill>
                <a:blip r:embed="rId85"/>
                <a:stretch>
                  <a:fillRect/>
                </a:stretch>
              </p:blipFill>
              <p:spPr>
                <a:xfrm>
                  <a:off x="5842158" y="3032291"/>
                  <a:ext cx="3164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B1D168DB-A1DE-465A-A312-C2DE5B5E2EFE}"/>
                    </a:ext>
                  </a:extLst>
                </p14:cNvPr>
                <p14:cNvContentPartPr/>
                <p14:nvPr/>
              </p14:nvContentPartPr>
              <p14:xfrm>
                <a:off x="6259038" y="2842211"/>
                <a:ext cx="16200" cy="542160"/>
              </p14:xfrm>
            </p:contentPart>
          </mc:Choice>
          <mc:Fallback xmlns="">
            <p:pic>
              <p:nvPicPr>
                <p:cNvPr id="39" name="Ink 38">
                  <a:extLst>
                    <a:ext uri="{FF2B5EF4-FFF2-40B4-BE49-F238E27FC236}">
                      <a16:creationId xmlns:a16="http://schemas.microsoft.com/office/drawing/2014/main" id="{B1D168DB-A1DE-465A-A312-C2DE5B5E2EFE}"/>
                    </a:ext>
                  </a:extLst>
                </p:cNvPr>
                <p:cNvPicPr/>
                <p:nvPr/>
              </p:nvPicPr>
              <p:blipFill>
                <a:blip r:embed="rId87"/>
                <a:stretch>
                  <a:fillRect/>
                </a:stretch>
              </p:blipFill>
              <p:spPr>
                <a:xfrm>
                  <a:off x="6223398" y="2806571"/>
                  <a:ext cx="878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Ink 40">
                  <a:extLst>
                    <a:ext uri="{FF2B5EF4-FFF2-40B4-BE49-F238E27FC236}">
                      <a16:creationId xmlns:a16="http://schemas.microsoft.com/office/drawing/2014/main" id="{DAD4BED6-97B5-4164-816A-9CF22CB9E79E}"/>
                    </a:ext>
                  </a:extLst>
                </p14:cNvPr>
                <p14:cNvContentPartPr/>
                <p14:nvPr/>
              </p14:nvContentPartPr>
              <p14:xfrm>
                <a:off x="6376758" y="3129491"/>
                <a:ext cx="235800" cy="331200"/>
              </p14:xfrm>
            </p:contentPart>
          </mc:Choice>
          <mc:Fallback xmlns="">
            <p:pic>
              <p:nvPicPr>
                <p:cNvPr id="41" name="Ink 40">
                  <a:extLst>
                    <a:ext uri="{FF2B5EF4-FFF2-40B4-BE49-F238E27FC236}">
                      <a16:creationId xmlns:a16="http://schemas.microsoft.com/office/drawing/2014/main" id="{DAD4BED6-97B5-4164-816A-9CF22CB9E79E}"/>
                    </a:ext>
                  </a:extLst>
                </p:cNvPr>
                <p:cNvPicPr/>
                <p:nvPr/>
              </p:nvPicPr>
              <p:blipFill>
                <a:blip r:embed="rId89"/>
                <a:stretch>
                  <a:fillRect/>
                </a:stretch>
              </p:blipFill>
              <p:spPr>
                <a:xfrm>
                  <a:off x="6341118" y="3093851"/>
                  <a:ext cx="307440" cy="402840"/>
                </a:xfrm>
                <a:prstGeom prst="rect">
                  <a:avLst/>
                </a:prstGeom>
              </p:spPr>
            </p:pic>
          </mc:Fallback>
        </mc:AlternateContent>
      </p:grpSp>
      <p:grpSp>
        <p:nvGrpSpPr>
          <p:cNvPr id="56" name="Group 55">
            <a:extLst>
              <a:ext uri="{FF2B5EF4-FFF2-40B4-BE49-F238E27FC236}">
                <a16:creationId xmlns:a16="http://schemas.microsoft.com/office/drawing/2014/main" id="{FE295BFC-9D5E-47B0-83B8-BC0FEED22810}"/>
              </a:ext>
            </a:extLst>
          </p:cNvPr>
          <p:cNvGrpSpPr/>
          <p:nvPr/>
        </p:nvGrpSpPr>
        <p:grpSpPr>
          <a:xfrm>
            <a:off x="7788318" y="1695971"/>
            <a:ext cx="3957120" cy="698400"/>
            <a:chOff x="7788318" y="1695971"/>
            <a:chExt cx="3957120" cy="698400"/>
          </a:xfrm>
        </p:grpSpPr>
        <mc:AlternateContent xmlns:mc="http://schemas.openxmlformats.org/markup-compatibility/2006" xmlns:p14="http://schemas.microsoft.com/office/powerpoint/2010/main">
          <mc:Choice Requires="p14">
            <p:contentPart p14:bwMode="auto" r:id="rId90">
              <p14:nvContentPartPr>
                <p14:cNvPr id="43" name="Ink 42">
                  <a:extLst>
                    <a:ext uri="{FF2B5EF4-FFF2-40B4-BE49-F238E27FC236}">
                      <a16:creationId xmlns:a16="http://schemas.microsoft.com/office/drawing/2014/main" id="{31236F18-3B92-4C0A-AB5B-9A7003F2A650}"/>
                    </a:ext>
                  </a:extLst>
                </p14:cNvPr>
                <p14:cNvContentPartPr/>
                <p14:nvPr/>
              </p14:nvContentPartPr>
              <p14:xfrm>
                <a:off x="7788318" y="1714691"/>
                <a:ext cx="592920" cy="503640"/>
              </p14:xfrm>
            </p:contentPart>
          </mc:Choice>
          <mc:Fallback xmlns="">
            <p:pic>
              <p:nvPicPr>
                <p:cNvPr id="43" name="Ink 42">
                  <a:extLst>
                    <a:ext uri="{FF2B5EF4-FFF2-40B4-BE49-F238E27FC236}">
                      <a16:creationId xmlns:a16="http://schemas.microsoft.com/office/drawing/2014/main" id="{31236F18-3B92-4C0A-AB5B-9A7003F2A650}"/>
                    </a:ext>
                  </a:extLst>
                </p:cNvPr>
                <p:cNvPicPr/>
                <p:nvPr/>
              </p:nvPicPr>
              <p:blipFill>
                <a:blip r:embed="rId91"/>
                <a:stretch>
                  <a:fillRect/>
                </a:stretch>
              </p:blipFill>
              <p:spPr>
                <a:xfrm>
                  <a:off x="7752678" y="1678691"/>
                  <a:ext cx="66456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4" name="Ink 43">
                  <a:extLst>
                    <a:ext uri="{FF2B5EF4-FFF2-40B4-BE49-F238E27FC236}">
                      <a16:creationId xmlns:a16="http://schemas.microsoft.com/office/drawing/2014/main" id="{C11931B5-EF87-46AA-9CA7-A098D16F5BD7}"/>
                    </a:ext>
                  </a:extLst>
                </p14:cNvPr>
                <p14:cNvContentPartPr/>
                <p14:nvPr/>
              </p14:nvContentPartPr>
              <p14:xfrm>
                <a:off x="8374398" y="2096291"/>
                <a:ext cx="212760" cy="269280"/>
              </p14:xfrm>
            </p:contentPart>
          </mc:Choice>
          <mc:Fallback xmlns="">
            <p:pic>
              <p:nvPicPr>
                <p:cNvPr id="44" name="Ink 43">
                  <a:extLst>
                    <a:ext uri="{FF2B5EF4-FFF2-40B4-BE49-F238E27FC236}">
                      <a16:creationId xmlns:a16="http://schemas.microsoft.com/office/drawing/2014/main" id="{C11931B5-EF87-46AA-9CA7-A098D16F5BD7}"/>
                    </a:ext>
                  </a:extLst>
                </p:cNvPr>
                <p:cNvPicPr/>
                <p:nvPr/>
              </p:nvPicPr>
              <p:blipFill>
                <a:blip r:embed="rId93"/>
                <a:stretch>
                  <a:fillRect/>
                </a:stretch>
              </p:blipFill>
              <p:spPr>
                <a:xfrm>
                  <a:off x="8338758" y="2060651"/>
                  <a:ext cx="2844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 name="Ink 44">
                  <a:extLst>
                    <a:ext uri="{FF2B5EF4-FFF2-40B4-BE49-F238E27FC236}">
                      <a16:creationId xmlns:a16="http://schemas.microsoft.com/office/drawing/2014/main" id="{7F8F3EF4-B62E-430A-9A3C-B7C169D5915B}"/>
                    </a:ext>
                  </a:extLst>
                </p14:cNvPr>
                <p14:cNvContentPartPr/>
                <p14:nvPr/>
              </p14:nvContentPartPr>
              <p14:xfrm>
                <a:off x="8670318" y="2093411"/>
                <a:ext cx="223560" cy="244800"/>
              </p14:xfrm>
            </p:contentPart>
          </mc:Choice>
          <mc:Fallback xmlns="">
            <p:pic>
              <p:nvPicPr>
                <p:cNvPr id="45" name="Ink 44">
                  <a:extLst>
                    <a:ext uri="{FF2B5EF4-FFF2-40B4-BE49-F238E27FC236}">
                      <a16:creationId xmlns:a16="http://schemas.microsoft.com/office/drawing/2014/main" id="{7F8F3EF4-B62E-430A-9A3C-B7C169D5915B}"/>
                    </a:ext>
                  </a:extLst>
                </p:cNvPr>
                <p:cNvPicPr/>
                <p:nvPr/>
              </p:nvPicPr>
              <p:blipFill>
                <a:blip r:embed="rId95"/>
                <a:stretch>
                  <a:fillRect/>
                </a:stretch>
              </p:blipFill>
              <p:spPr>
                <a:xfrm>
                  <a:off x="8634678" y="2057771"/>
                  <a:ext cx="2952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6" name="Ink 45">
                  <a:extLst>
                    <a:ext uri="{FF2B5EF4-FFF2-40B4-BE49-F238E27FC236}">
                      <a16:creationId xmlns:a16="http://schemas.microsoft.com/office/drawing/2014/main" id="{15D28656-942C-45FF-A3F1-EB4DF4623711}"/>
                    </a:ext>
                  </a:extLst>
                </p14:cNvPr>
                <p14:cNvContentPartPr/>
                <p14:nvPr/>
              </p14:nvContentPartPr>
              <p14:xfrm>
                <a:off x="9025638" y="1739531"/>
                <a:ext cx="47160" cy="583920"/>
              </p14:xfrm>
            </p:contentPart>
          </mc:Choice>
          <mc:Fallback xmlns="">
            <p:pic>
              <p:nvPicPr>
                <p:cNvPr id="46" name="Ink 45">
                  <a:extLst>
                    <a:ext uri="{FF2B5EF4-FFF2-40B4-BE49-F238E27FC236}">
                      <a16:creationId xmlns:a16="http://schemas.microsoft.com/office/drawing/2014/main" id="{15D28656-942C-45FF-A3F1-EB4DF4623711}"/>
                    </a:ext>
                  </a:extLst>
                </p:cNvPr>
                <p:cNvPicPr/>
                <p:nvPr/>
              </p:nvPicPr>
              <p:blipFill>
                <a:blip r:embed="rId97"/>
                <a:stretch>
                  <a:fillRect/>
                </a:stretch>
              </p:blipFill>
              <p:spPr>
                <a:xfrm>
                  <a:off x="8989998" y="1703891"/>
                  <a:ext cx="1188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 name="Ink 47">
                  <a:extLst>
                    <a:ext uri="{FF2B5EF4-FFF2-40B4-BE49-F238E27FC236}">
                      <a16:creationId xmlns:a16="http://schemas.microsoft.com/office/drawing/2014/main" id="{7CBE84F7-6F6E-4A5A-A1E2-E9D1D24C4B43}"/>
                    </a:ext>
                  </a:extLst>
                </p14:cNvPr>
                <p14:cNvContentPartPr/>
                <p14:nvPr/>
              </p14:nvContentPartPr>
              <p14:xfrm>
                <a:off x="9203478" y="1755731"/>
                <a:ext cx="361800" cy="587880"/>
              </p14:xfrm>
            </p:contentPart>
          </mc:Choice>
          <mc:Fallback xmlns="">
            <p:pic>
              <p:nvPicPr>
                <p:cNvPr id="48" name="Ink 47">
                  <a:extLst>
                    <a:ext uri="{FF2B5EF4-FFF2-40B4-BE49-F238E27FC236}">
                      <a16:creationId xmlns:a16="http://schemas.microsoft.com/office/drawing/2014/main" id="{7CBE84F7-6F6E-4A5A-A1E2-E9D1D24C4B43}"/>
                    </a:ext>
                  </a:extLst>
                </p:cNvPr>
                <p:cNvPicPr/>
                <p:nvPr/>
              </p:nvPicPr>
              <p:blipFill>
                <a:blip r:embed="rId99"/>
                <a:stretch>
                  <a:fillRect/>
                </a:stretch>
              </p:blipFill>
              <p:spPr>
                <a:xfrm>
                  <a:off x="9167838" y="1719731"/>
                  <a:ext cx="43344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9" name="Ink 48">
                  <a:extLst>
                    <a:ext uri="{FF2B5EF4-FFF2-40B4-BE49-F238E27FC236}">
                      <a16:creationId xmlns:a16="http://schemas.microsoft.com/office/drawing/2014/main" id="{BAA33EF7-3C7B-49F1-A0EF-39A8430024C2}"/>
                    </a:ext>
                  </a:extLst>
                </p14:cNvPr>
                <p14:cNvContentPartPr/>
                <p14:nvPr/>
              </p14:nvContentPartPr>
              <p14:xfrm>
                <a:off x="9715758" y="2121491"/>
                <a:ext cx="210600" cy="9000"/>
              </p14:xfrm>
            </p:contentPart>
          </mc:Choice>
          <mc:Fallback xmlns="">
            <p:pic>
              <p:nvPicPr>
                <p:cNvPr id="49" name="Ink 48">
                  <a:extLst>
                    <a:ext uri="{FF2B5EF4-FFF2-40B4-BE49-F238E27FC236}">
                      <a16:creationId xmlns:a16="http://schemas.microsoft.com/office/drawing/2014/main" id="{BAA33EF7-3C7B-49F1-A0EF-39A8430024C2}"/>
                    </a:ext>
                  </a:extLst>
                </p:cNvPr>
                <p:cNvPicPr/>
                <p:nvPr/>
              </p:nvPicPr>
              <p:blipFill>
                <a:blip r:embed="rId101"/>
                <a:stretch>
                  <a:fillRect/>
                </a:stretch>
              </p:blipFill>
              <p:spPr>
                <a:xfrm>
                  <a:off x="9679758" y="2085851"/>
                  <a:ext cx="282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1" name="Ink 50">
                  <a:extLst>
                    <a:ext uri="{FF2B5EF4-FFF2-40B4-BE49-F238E27FC236}">
                      <a16:creationId xmlns:a16="http://schemas.microsoft.com/office/drawing/2014/main" id="{8738B658-F9EF-4B1B-94B0-47CF1BDC7E50}"/>
                    </a:ext>
                  </a:extLst>
                </p14:cNvPr>
                <p14:cNvContentPartPr/>
                <p14:nvPr/>
              </p14:nvContentPartPr>
              <p14:xfrm>
                <a:off x="10143078" y="1716491"/>
                <a:ext cx="528120" cy="650880"/>
              </p14:xfrm>
            </p:contentPart>
          </mc:Choice>
          <mc:Fallback xmlns="">
            <p:pic>
              <p:nvPicPr>
                <p:cNvPr id="51" name="Ink 50">
                  <a:extLst>
                    <a:ext uri="{FF2B5EF4-FFF2-40B4-BE49-F238E27FC236}">
                      <a16:creationId xmlns:a16="http://schemas.microsoft.com/office/drawing/2014/main" id="{8738B658-F9EF-4B1B-94B0-47CF1BDC7E50}"/>
                    </a:ext>
                  </a:extLst>
                </p:cNvPr>
                <p:cNvPicPr/>
                <p:nvPr/>
              </p:nvPicPr>
              <p:blipFill>
                <a:blip r:embed="rId103"/>
                <a:stretch>
                  <a:fillRect/>
                </a:stretch>
              </p:blipFill>
              <p:spPr>
                <a:xfrm>
                  <a:off x="10107078" y="1680851"/>
                  <a:ext cx="59976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2" name="Ink 51">
                  <a:extLst>
                    <a:ext uri="{FF2B5EF4-FFF2-40B4-BE49-F238E27FC236}">
                      <a16:creationId xmlns:a16="http://schemas.microsoft.com/office/drawing/2014/main" id="{89704529-7B92-4D0D-89A0-45FDE6DFAA7C}"/>
                    </a:ext>
                  </a:extLst>
                </p14:cNvPr>
                <p14:cNvContentPartPr/>
                <p14:nvPr/>
              </p14:nvContentPartPr>
              <p14:xfrm>
                <a:off x="10896558" y="1839611"/>
                <a:ext cx="5760" cy="58680"/>
              </p14:xfrm>
            </p:contentPart>
          </mc:Choice>
          <mc:Fallback xmlns="">
            <p:pic>
              <p:nvPicPr>
                <p:cNvPr id="52" name="Ink 51">
                  <a:extLst>
                    <a:ext uri="{FF2B5EF4-FFF2-40B4-BE49-F238E27FC236}">
                      <a16:creationId xmlns:a16="http://schemas.microsoft.com/office/drawing/2014/main" id="{89704529-7B92-4D0D-89A0-45FDE6DFAA7C}"/>
                    </a:ext>
                  </a:extLst>
                </p:cNvPr>
                <p:cNvPicPr/>
                <p:nvPr/>
              </p:nvPicPr>
              <p:blipFill>
                <a:blip r:embed="rId105"/>
                <a:stretch>
                  <a:fillRect/>
                </a:stretch>
              </p:blipFill>
              <p:spPr>
                <a:xfrm>
                  <a:off x="10860918" y="1803971"/>
                  <a:ext cx="774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3" name="Ink 52">
                  <a:extLst>
                    <a:ext uri="{FF2B5EF4-FFF2-40B4-BE49-F238E27FC236}">
                      <a16:creationId xmlns:a16="http://schemas.microsoft.com/office/drawing/2014/main" id="{3D17A7AA-4CDF-48A9-9BE3-087DA1FA5D86}"/>
                    </a:ext>
                  </a:extLst>
                </p14:cNvPr>
                <p14:cNvContentPartPr/>
                <p14:nvPr/>
              </p14:nvContentPartPr>
              <p14:xfrm>
                <a:off x="10877478" y="2057411"/>
                <a:ext cx="15120" cy="198000"/>
              </p14:xfrm>
            </p:contentPart>
          </mc:Choice>
          <mc:Fallback xmlns="">
            <p:pic>
              <p:nvPicPr>
                <p:cNvPr id="53" name="Ink 52">
                  <a:extLst>
                    <a:ext uri="{FF2B5EF4-FFF2-40B4-BE49-F238E27FC236}">
                      <a16:creationId xmlns:a16="http://schemas.microsoft.com/office/drawing/2014/main" id="{3D17A7AA-4CDF-48A9-9BE3-087DA1FA5D86}"/>
                    </a:ext>
                  </a:extLst>
                </p:cNvPr>
                <p:cNvPicPr/>
                <p:nvPr/>
              </p:nvPicPr>
              <p:blipFill>
                <a:blip r:embed="rId107"/>
                <a:stretch>
                  <a:fillRect/>
                </a:stretch>
              </p:blipFill>
              <p:spPr>
                <a:xfrm>
                  <a:off x="10841838" y="2021771"/>
                  <a:ext cx="867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4" name="Ink 53">
                  <a:extLst>
                    <a:ext uri="{FF2B5EF4-FFF2-40B4-BE49-F238E27FC236}">
                      <a16:creationId xmlns:a16="http://schemas.microsoft.com/office/drawing/2014/main" id="{338FE753-2F40-4F55-ADA2-E4B957C582C1}"/>
                    </a:ext>
                  </a:extLst>
                </p14:cNvPr>
                <p14:cNvContentPartPr/>
                <p14:nvPr/>
              </p14:nvContentPartPr>
              <p14:xfrm>
                <a:off x="11061078" y="1695971"/>
                <a:ext cx="344160" cy="635760"/>
              </p14:xfrm>
            </p:contentPart>
          </mc:Choice>
          <mc:Fallback xmlns="">
            <p:pic>
              <p:nvPicPr>
                <p:cNvPr id="54" name="Ink 53">
                  <a:extLst>
                    <a:ext uri="{FF2B5EF4-FFF2-40B4-BE49-F238E27FC236}">
                      <a16:creationId xmlns:a16="http://schemas.microsoft.com/office/drawing/2014/main" id="{338FE753-2F40-4F55-ADA2-E4B957C582C1}"/>
                    </a:ext>
                  </a:extLst>
                </p:cNvPr>
                <p:cNvPicPr/>
                <p:nvPr/>
              </p:nvPicPr>
              <p:blipFill>
                <a:blip r:embed="rId109"/>
                <a:stretch>
                  <a:fillRect/>
                </a:stretch>
              </p:blipFill>
              <p:spPr>
                <a:xfrm>
                  <a:off x="11025078" y="1660331"/>
                  <a:ext cx="41580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5" name="Ink 54">
                  <a:extLst>
                    <a:ext uri="{FF2B5EF4-FFF2-40B4-BE49-F238E27FC236}">
                      <a16:creationId xmlns:a16="http://schemas.microsoft.com/office/drawing/2014/main" id="{6081073E-26AB-412B-A74A-70B6784F324C}"/>
                    </a:ext>
                  </a:extLst>
                </p14:cNvPr>
                <p14:cNvContentPartPr/>
                <p14:nvPr/>
              </p14:nvContentPartPr>
              <p14:xfrm>
                <a:off x="11499198" y="2073971"/>
                <a:ext cx="246240" cy="320400"/>
              </p14:xfrm>
            </p:contentPart>
          </mc:Choice>
          <mc:Fallback xmlns="">
            <p:pic>
              <p:nvPicPr>
                <p:cNvPr id="55" name="Ink 54">
                  <a:extLst>
                    <a:ext uri="{FF2B5EF4-FFF2-40B4-BE49-F238E27FC236}">
                      <a16:creationId xmlns:a16="http://schemas.microsoft.com/office/drawing/2014/main" id="{6081073E-26AB-412B-A74A-70B6784F324C}"/>
                    </a:ext>
                  </a:extLst>
                </p:cNvPr>
                <p:cNvPicPr/>
                <p:nvPr/>
              </p:nvPicPr>
              <p:blipFill>
                <a:blip r:embed="rId111"/>
                <a:stretch>
                  <a:fillRect/>
                </a:stretch>
              </p:blipFill>
              <p:spPr>
                <a:xfrm>
                  <a:off x="11463558" y="2038331"/>
                  <a:ext cx="317880" cy="39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57" name="Ink 56">
                <a:extLst>
                  <a:ext uri="{FF2B5EF4-FFF2-40B4-BE49-F238E27FC236}">
                    <a16:creationId xmlns:a16="http://schemas.microsoft.com/office/drawing/2014/main" id="{E4E2A587-23A5-4683-911A-B1E9767199DA}"/>
                  </a:ext>
                </a:extLst>
              </p14:cNvPr>
              <p14:cNvContentPartPr/>
              <p14:nvPr/>
            </p14:nvContentPartPr>
            <p14:xfrm>
              <a:off x="7625598" y="2582291"/>
              <a:ext cx="372600" cy="458640"/>
            </p14:xfrm>
          </p:contentPart>
        </mc:Choice>
        <mc:Fallback xmlns="">
          <p:pic>
            <p:nvPicPr>
              <p:cNvPr id="57" name="Ink 56">
                <a:extLst>
                  <a:ext uri="{FF2B5EF4-FFF2-40B4-BE49-F238E27FC236}">
                    <a16:creationId xmlns:a16="http://schemas.microsoft.com/office/drawing/2014/main" id="{E4E2A587-23A5-4683-911A-B1E9767199DA}"/>
                  </a:ext>
                </a:extLst>
              </p:cNvPr>
              <p:cNvPicPr/>
              <p:nvPr/>
            </p:nvPicPr>
            <p:blipFill>
              <a:blip r:embed="rId113"/>
              <a:stretch>
                <a:fillRect/>
              </a:stretch>
            </p:blipFill>
            <p:spPr>
              <a:xfrm>
                <a:off x="7589598" y="2546291"/>
                <a:ext cx="444240" cy="530280"/>
              </a:xfrm>
              <a:prstGeom prst="rect">
                <a:avLst/>
              </a:prstGeom>
            </p:spPr>
          </p:pic>
        </mc:Fallback>
      </mc:AlternateContent>
      <p:grpSp>
        <p:nvGrpSpPr>
          <p:cNvPr id="87" name="Group 86">
            <a:extLst>
              <a:ext uri="{FF2B5EF4-FFF2-40B4-BE49-F238E27FC236}">
                <a16:creationId xmlns:a16="http://schemas.microsoft.com/office/drawing/2014/main" id="{60D78D96-A958-48ED-908B-4E47D604D5EB}"/>
              </a:ext>
            </a:extLst>
          </p:cNvPr>
          <p:cNvGrpSpPr/>
          <p:nvPr/>
        </p:nvGrpSpPr>
        <p:grpSpPr>
          <a:xfrm>
            <a:off x="8137878" y="2579051"/>
            <a:ext cx="3581280" cy="659160"/>
            <a:chOff x="8137878" y="2579051"/>
            <a:chExt cx="3581280" cy="659160"/>
          </a:xfrm>
        </p:grpSpPr>
        <mc:AlternateContent xmlns:mc="http://schemas.openxmlformats.org/markup-compatibility/2006" xmlns:p14="http://schemas.microsoft.com/office/powerpoint/2010/main">
          <mc:Choice Requires="p14">
            <p:contentPart p14:bwMode="auto" r:id="rId114">
              <p14:nvContentPartPr>
                <p14:cNvPr id="62" name="Ink 61">
                  <a:extLst>
                    <a:ext uri="{FF2B5EF4-FFF2-40B4-BE49-F238E27FC236}">
                      <a16:creationId xmlns:a16="http://schemas.microsoft.com/office/drawing/2014/main" id="{7C3C99D5-1238-4EAD-98E5-29FD2BDF299B}"/>
                    </a:ext>
                  </a:extLst>
                </p14:cNvPr>
                <p14:cNvContentPartPr/>
                <p14:nvPr/>
              </p14:nvContentPartPr>
              <p14:xfrm>
                <a:off x="8137878" y="2683811"/>
                <a:ext cx="250920" cy="363240"/>
              </p14:xfrm>
            </p:contentPart>
          </mc:Choice>
          <mc:Fallback xmlns="">
            <p:pic>
              <p:nvPicPr>
                <p:cNvPr id="62" name="Ink 61">
                  <a:extLst>
                    <a:ext uri="{FF2B5EF4-FFF2-40B4-BE49-F238E27FC236}">
                      <a16:creationId xmlns:a16="http://schemas.microsoft.com/office/drawing/2014/main" id="{7C3C99D5-1238-4EAD-98E5-29FD2BDF299B}"/>
                    </a:ext>
                  </a:extLst>
                </p:cNvPr>
                <p:cNvPicPr/>
                <p:nvPr/>
              </p:nvPicPr>
              <p:blipFill>
                <a:blip r:embed="rId115"/>
                <a:stretch>
                  <a:fillRect/>
                </a:stretch>
              </p:blipFill>
              <p:spPr>
                <a:xfrm>
                  <a:off x="8102238" y="2648171"/>
                  <a:ext cx="32256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Ink 62">
                  <a:extLst>
                    <a:ext uri="{FF2B5EF4-FFF2-40B4-BE49-F238E27FC236}">
                      <a16:creationId xmlns:a16="http://schemas.microsoft.com/office/drawing/2014/main" id="{DFD529B5-97B5-426B-B7B6-704437F48E26}"/>
                    </a:ext>
                  </a:extLst>
                </p14:cNvPr>
                <p14:cNvContentPartPr/>
                <p14:nvPr/>
              </p14:nvContentPartPr>
              <p14:xfrm>
                <a:off x="8516238" y="2777051"/>
                <a:ext cx="184680" cy="267480"/>
              </p14:xfrm>
            </p:contentPart>
          </mc:Choice>
          <mc:Fallback xmlns="">
            <p:pic>
              <p:nvPicPr>
                <p:cNvPr id="63" name="Ink 62">
                  <a:extLst>
                    <a:ext uri="{FF2B5EF4-FFF2-40B4-BE49-F238E27FC236}">
                      <a16:creationId xmlns:a16="http://schemas.microsoft.com/office/drawing/2014/main" id="{DFD529B5-97B5-426B-B7B6-704437F48E26}"/>
                    </a:ext>
                  </a:extLst>
                </p:cNvPr>
                <p:cNvPicPr/>
                <p:nvPr/>
              </p:nvPicPr>
              <p:blipFill>
                <a:blip r:embed="rId117"/>
                <a:stretch>
                  <a:fillRect/>
                </a:stretch>
              </p:blipFill>
              <p:spPr>
                <a:xfrm>
                  <a:off x="8480598" y="2741411"/>
                  <a:ext cx="2563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4" name="Ink 63">
                  <a:extLst>
                    <a:ext uri="{FF2B5EF4-FFF2-40B4-BE49-F238E27FC236}">
                      <a16:creationId xmlns:a16="http://schemas.microsoft.com/office/drawing/2014/main" id="{20352824-0905-4EE9-89E7-4E7EC9CC1AC7}"/>
                    </a:ext>
                  </a:extLst>
                </p14:cNvPr>
                <p14:cNvContentPartPr/>
                <p14:nvPr/>
              </p14:nvContentPartPr>
              <p14:xfrm>
                <a:off x="8864358" y="2896571"/>
                <a:ext cx="117720" cy="18720"/>
              </p14:xfrm>
            </p:contentPart>
          </mc:Choice>
          <mc:Fallback xmlns="">
            <p:pic>
              <p:nvPicPr>
                <p:cNvPr id="64" name="Ink 63">
                  <a:extLst>
                    <a:ext uri="{FF2B5EF4-FFF2-40B4-BE49-F238E27FC236}">
                      <a16:creationId xmlns:a16="http://schemas.microsoft.com/office/drawing/2014/main" id="{20352824-0905-4EE9-89E7-4E7EC9CC1AC7}"/>
                    </a:ext>
                  </a:extLst>
                </p:cNvPr>
                <p:cNvPicPr/>
                <p:nvPr/>
              </p:nvPicPr>
              <p:blipFill>
                <a:blip r:embed="rId119"/>
                <a:stretch>
                  <a:fillRect/>
                </a:stretch>
              </p:blipFill>
              <p:spPr>
                <a:xfrm>
                  <a:off x="8828358" y="2860931"/>
                  <a:ext cx="189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6" name="Ink 65">
                  <a:extLst>
                    <a:ext uri="{FF2B5EF4-FFF2-40B4-BE49-F238E27FC236}">
                      <a16:creationId xmlns:a16="http://schemas.microsoft.com/office/drawing/2014/main" id="{4725D459-E0AB-4ADB-9377-DB766E1AEE92}"/>
                    </a:ext>
                  </a:extLst>
                </p14:cNvPr>
                <p14:cNvContentPartPr/>
                <p14:nvPr/>
              </p14:nvContentPartPr>
              <p14:xfrm>
                <a:off x="9102318" y="2650691"/>
                <a:ext cx="33480" cy="374040"/>
              </p14:xfrm>
            </p:contentPart>
          </mc:Choice>
          <mc:Fallback xmlns="">
            <p:pic>
              <p:nvPicPr>
                <p:cNvPr id="66" name="Ink 65">
                  <a:extLst>
                    <a:ext uri="{FF2B5EF4-FFF2-40B4-BE49-F238E27FC236}">
                      <a16:creationId xmlns:a16="http://schemas.microsoft.com/office/drawing/2014/main" id="{4725D459-E0AB-4ADB-9377-DB766E1AEE92}"/>
                    </a:ext>
                  </a:extLst>
                </p:cNvPr>
                <p:cNvPicPr/>
                <p:nvPr/>
              </p:nvPicPr>
              <p:blipFill>
                <a:blip r:embed="rId121"/>
                <a:stretch>
                  <a:fillRect/>
                </a:stretch>
              </p:blipFill>
              <p:spPr>
                <a:xfrm>
                  <a:off x="9066678" y="2615051"/>
                  <a:ext cx="1051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7" name="Ink 66">
                  <a:extLst>
                    <a:ext uri="{FF2B5EF4-FFF2-40B4-BE49-F238E27FC236}">
                      <a16:creationId xmlns:a16="http://schemas.microsoft.com/office/drawing/2014/main" id="{E7A8CA8A-637B-4BE3-9825-49892A1F0025}"/>
                    </a:ext>
                  </a:extLst>
                </p14:cNvPr>
                <p14:cNvContentPartPr/>
                <p14:nvPr/>
              </p14:nvContentPartPr>
              <p14:xfrm>
                <a:off x="9103758" y="2579051"/>
                <a:ext cx="230400" cy="469440"/>
              </p14:xfrm>
            </p:contentPart>
          </mc:Choice>
          <mc:Fallback xmlns="">
            <p:pic>
              <p:nvPicPr>
                <p:cNvPr id="67" name="Ink 66">
                  <a:extLst>
                    <a:ext uri="{FF2B5EF4-FFF2-40B4-BE49-F238E27FC236}">
                      <a16:creationId xmlns:a16="http://schemas.microsoft.com/office/drawing/2014/main" id="{E7A8CA8A-637B-4BE3-9825-49892A1F0025}"/>
                    </a:ext>
                  </a:extLst>
                </p:cNvPr>
                <p:cNvPicPr/>
                <p:nvPr/>
              </p:nvPicPr>
              <p:blipFill>
                <a:blip r:embed="rId123"/>
                <a:stretch>
                  <a:fillRect/>
                </a:stretch>
              </p:blipFill>
              <p:spPr>
                <a:xfrm>
                  <a:off x="9067758" y="2543051"/>
                  <a:ext cx="302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Ink 67">
                  <a:extLst>
                    <a:ext uri="{FF2B5EF4-FFF2-40B4-BE49-F238E27FC236}">
                      <a16:creationId xmlns:a16="http://schemas.microsoft.com/office/drawing/2014/main" id="{66278AB2-3362-468C-93D3-5162FFA12920}"/>
                    </a:ext>
                  </a:extLst>
                </p14:cNvPr>
                <p14:cNvContentPartPr/>
                <p14:nvPr/>
              </p14:nvContentPartPr>
              <p14:xfrm>
                <a:off x="9386718" y="2826731"/>
                <a:ext cx="142560" cy="225000"/>
              </p14:xfrm>
            </p:contentPart>
          </mc:Choice>
          <mc:Fallback xmlns="">
            <p:pic>
              <p:nvPicPr>
                <p:cNvPr id="68" name="Ink 67">
                  <a:extLst>
                    <a:ext uri="{FF2B5EF4-FFF2-40B4-BE49-F238E27FC236}">
                      <a16:creationId xmlns:a16="http://schemas.microsoft.com/office/drawing/2014/main" id="{66278AB2-3362-468C-93D3-5162FFA12920}"/>
                    </a:ext>
                  </a:extLst>
                </p:cNvPr>
                <p:cNvPicPr/>
                <p:nvPr/>
              </p:nvPicPr>
              <p:blipFill>
                <a:blip r:embed="rId125"/>
                <a:stretch>
                  <a:fillRect/>
                </a:stretch>
              </p:blipFill>
              <p:spPr>
                <a:xfrm>
                  <a:off x="9351078" y="2791091"/>
                  <a:ext cx="2142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Ink 68">
                  <a:extLst>
                    <a:ext uri="{FF2B5EF4-FFF2-40B4-BE49-F238E27FC236}">
                      <a16:creationId xmlns:a16="http://schemas.microsoft.com/office/drawing/2014/main" id="{7AC489F4-61B4-4779-9D60-8310F207A586}"/>
                    </a:ext>
                  </a:extLst>
                </p14:cNvPr>
                <p14:cNvContentPartPr/>
                <p14:nvPr/>
              </p14:nvContentPartPr>
              <p14:xfrm>
                <a:off x="9604158" y="2787131"/>
                <a:ext cx="214200" cy="451080"/>
              </p14:xfrm>
            </p:contentPart>
          </mc:Choice>
          <mc:Fallback xmlns="">
            <p:pic>
              <p:nvPicPr>
                <p:cNvPr id="69" name="Ink 68">
                  <a:extLst>
                    <a:ext uri="{FF2B5EF4-FFF2-40B4-BE49-F238E27FC236}">
                      <a16:creationId xmlns:a16="http://schemas.microsoft.com/office/drawing/2014/main" id="{7AC489F4-61B4-4779-9D60-8310F207A586}"/>
                    </a:ext>
                  </a:extLst>
                </p:cNvPr>
                <p:cNvPicPr/>
                <p:nvPr/>
              </p:nvPicPr>
              <p:blipFill>
                <a:blip r:embed="rId127"/>
                <a:stretch>
                  <a:fillRect/>
                </a:stretch>
              </p:blipFill>
              <p:spPr>
                <a:xfrm>
                  <a:off x="9568158" y="2751131"/>
                  <a:ext cx="2858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Ink 70">
                  <a:extLst>
                    <a:ext uri="{FF2B5EF4-FFF2-40B4-BE49-F238E27FC236}">
                      <a16:creationId xmlns:a16="http://schemas.microsoft.com/office/drawing/2014/main" id="{5CF31C26-6A9C-4E34-8C99-36F1A3CD47F5}"/>
                    </a:ext>
                  </a:extLst>
                </p14:cNvPr>
                <p14:cNvContentPartPr/>
                <p14:nvPr/>
              </p14:nvContentPartPr>
              <p14:xfrm>
                <a:off x="9911958" y="2594891"/>
                <a:ext cx="10080" cy="441360"/>
              </p14:xfrm>
            </p:contentPart>
          </mc:Choice>
          <mc:Fallback xmlns="">
            <p:pic>
              <p:nvPicPr>
                <p:cNvPr id="71" name="Ink 70">
                  <a:extLst>
                    <a:ext uri="{FF2B5EF4-FFF2-40B4-BE49-F238E27FC236}">
                      <a16:creationId xmlns:a16="http://schemas.microsoft.com/office/drawing/2014/main" id="{5CF31C26-6A9C-4E34-8C99-36F1A3CD47F5}"/>
                    </a:ext>
                  </a:extLst>
                </p:cNvPr>
                <p:cNvPicPr/>
                <p:nvPr/>
              </p:nvPicPr>
              <p:blipFill>
                <a:blip r:embed="rId129"/>
                <a:stretch>
                  <a:fillRect/>
                </a:stretch>
              </p:blipFill>
              <p:spPr>
                <a:xfrm>
                  <a:off x="9875958" y="2559251"/>
                  <a:ext cx="8172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E25CD4C3-3F6E-4A0D-B821-D035091951C2}"/>
                    </a:ext>
                  </a:extLst>
                </p14:cNvPr>
                <p14:cNvContentPartPr/>
                <p14:nvPr/>
              </p14:nvContentPartPr>
              <p14:xfrm>
                <a:off x="10075038" y="2669771"/>
                <a:ext cx="21240" cy="14040"/>
              </p14:xfrm>
            </p:contentPart>
          </mc:Choice>
          <mc:Fallback xmlns="">
            <p:pic>
              <p:nvPicPr>
                <p:cNvPr id="75" name="Ink 74">
                  <a:extLst>
                    <a:ext uri="{FF2B5EF4-FFF2-40B4-BE49-F238E27FC236}">
                      <a16:creationId xmlns:a16="http://schemas.microsoft.com/office/drawing/2014/main" id="{E25CD4C3-3F6E-4A0D-B821-D035091951C2}"/>
                    </a:ext>
                  </a:extLst>
                </p:cNvPr>
                <p:cNvPicPr/>
                <p:nvPr/>
              </p:nvPicPr>
              <p:blipFill>
                <a:blip r:embed="rId131"/>
                <a:stretch>
                  <a:fillRect/>
                </a:stretch>
              </p:blipFill>
              <p:spPr>
                <a:xfrm>
                  <a:off x="10039038" y="2634131"/>
                  <a:ext cx="92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3FDC8520-1990-4AD8-B5F0-1C7D3655B7D0}"/>
                    </a:ext>
                  </a:extLst>
                </p14:cNvPr>
                <p14:cNvContentPartPr/>
                <p14:nvPr/>
              </p14:nvContentPartPr>
              <p14:xfrm>
                <a:off x="10095918" y="2852651"/>
                <a:ext cx="29880" cy="164160"/>
              </p14:xfrm>
            </p:contentPart>
          </mc:Choice>
          <mc:Fallback xmlns="">
            <p:pic>
              <p:nvPicPr>
                <p:cNvPr id="76" name="Ink 75">
                  <a:extLst>
                    <a:ext uri="{FF2B5EF4-FFF2-40B4-BE49-F238E27FC236}">
                      <a16:creationId xmlns:a16="http://schemas.microsoft.com/office/drawing/2014/main" id="{3FDC8520-1990-4AD8-B5F0-1C7D3655B7D0}"/>
                    </a:ext>
                  </a:extLst>
                </p:cNvPr>
                <p:cNvPicPr/>
                <p:nvPr/>
              </p:nvPicPr>
              <p:blipFill>
                <a:blip r:embed="rId133"/>
                <a:stretch>
                  <a:fillRect/>
                </a:stretch>
              </p:blipFill>
              <p:spPr>
                <a:xfrm>
                  <a:off x="10060278" y="2816651"/>
                  <a:ext cx="101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8707D21C-1DC4-448A-98AB-A7F09EFE1550}"/>
                    </a:ext>
                  </a:extLst>
                </p14:cNvPr>
                <p14:cNvContentPartPr/>
                <p14:nvPr/>
              </p14:nvContentPartPr>
              <p14:xfrm>
                <a:off x="10310838" y="2802611"/>
                <a:ext cx="103680" cy="212400"/>
              </p14:xfrm>
            </p:contentPart>
          </mc:Choice>
          <mc:Fallback xmlns="">
            <p:pic>
              <p:nvPicPr>
                <p:cNvPr id="78" name="Ink 77">
                  <a:extLst>
                    <a:ext uri="{FF2B5EF4-FFF2-40B4-BE49-F238E27FC236}">
                      <a16:creationId xmlns:a16="http://schemas.microsoft.com/office/drawing/2014/main" id="{8707D21C-1DC4-448A-98AB-A7F09EFE1550}"/>
                    </a:ext>
                  </a:extLst>
                </p:cNvPr>
                <p:cNvPicPr/>
                <p:nvPr/>
              </p:nvPicPr>
              <p:blipFill>
                <a:blip r:embed="rId135"/>
                <a:stretch>
                  <a:fillRect/>
                </a:stretch>
              </p:blipFill>
              <p:spPr>
                <a:xfrm>
                  <a:off x="10274838" y="2766611"/>
                  <a:ext cx="175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CA11AA97-650E-4C1B-9C19-D2A0C7C758BC}"/>
                    </a:ext>
                  </a:extLst>
                </p14:cNvPr>
                <p14:cNvContentPartPr/>
                <p14:nvPr/>
              </p14:nvContentPartPr>
              <p14:xfrm>
                <a:off x="10522158" y="2829251"/>
                <a:ext cx="260280" cy="205560"/>
              </p14:xfrm>
            </p:contentPart>
          </mc:Choice>
          <mc:Fallback xmlns="">
            <p:pic>
              <p:nvPicPr>
                <p:cNvPr id="79" name="Ink 78">
                  <a:extLst>
                    <a:ext uri="{FF2B5EF4-FFF2-40B4-BE49-F238E27FC236}">
                      <a16:creationId xmlns:a16="http://schemas.microsoft.com/office/drawing/2014/main" id="{CA11AA97-650E-4C1B-9C19-D2A0C7C758BC}"/>
                    </a:ext>
                  </a:extLst>
                </p:cNvPr>
                <p:cNvPicPr/>
                <p:nvPr/>
              </p:nvPicPr>
              <p:blipFill>
                <a:blip r:embed="rId137"/>
                <a:stretch>
                  <a:fillRect/>
                </a:stretch>
              </p:blipFill>
              <p:spPr>
                <a:xfrm>
                  <a:off x="10486158" y="2793611"/>
                  <a:ext cx="331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EAA35477-7F4B-4311-8F4A-FA95C34337B5}"/>
                    </a:ext>
                  </a:extLst>
                </p14:cNvPr>
                <p14:cNvContentPartPr/>
                <p14:nvPr/>
              </p14:nvContentPartPr>
              <p14:xfrm>
                <a:off x="10864878" y="2597771"/>
                <a:ext cx="27000" cy="447120"/>
              </p14:xfrm>
            </p:contentPart>
          </mc:Choice>
          <mc:Fallback xmlns="">
            <p:pic>
              <p:nvPicPr>
                <p:cNvPr id="80" name="Ink 79">
                  <a:extLst>
                    <a:ext uri="{FF2B5EF4-FFF2-40B4-BE49-F238E27FC236}">
                      <a16:creationId xmlns:a16="http://schemas.microsoft.com/office/drawing/2014/main" id="{EAA35477-7F4B-4311-8F4A-FA95C34337B5}"/>
                    </a:ext>
                  </a:extLst>
                </p:cNvPr>
                <p:cNvPicPr/>
                <p:nvPr/>
              </p:nvPicPr>
              <p:blipFill>
                <a:blip r:embed="rId139"/>
                <a:stretch>
                  <a:fillRect/>
                </a:stretch>
              </p:blipFill>
              <p:spPr>
                <a:xfrm>
                  <a:off x="10828878" y="2561771"/>
                  <a:ext cx="9864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0FACE7D2-624F-430E-A1CE-9566E4ACF962}"/>
                    </a:ext>
                  </a:extLst>
                </p14:cNvPr>
                <p14:cNvContentPartPr/>
                <p14:nvPr/>
              </p14:nvContentPartPr>
              <p14:xfrm>
                <a:off x="10711158" y="2746091"/>
                <a:ext cx="282240" cy="51120"/>
              </p14:xfrm>
            </p:contentPart>
          </mc:Choice>
          <mc:Fallback xmlns="">
            <p:pic>
              <p:nvPicPr>
                <p:cNvPr id="81" name="Ink 80">
                  <a:extLst>
                    <a:ext uri="{FF2B5EF4-FFF2-40B4-BE49-F238E27FC236}">
                      <a16:creationId xmlns:a16="http://schemas.microsoft.com/office/drawing/2014/main" id="{0FACE7D2-624F-430E-A1CE-9566E4ACF962}"/>
                    </a:ext>
                  </a:extLst>
                </p:cNvPr>
                <p:cNvPicPr/>
                <p:nvPr/>
              </p:nvPicPr>
              <p:blipFill>
                <a:blip r:embed="rId141"/>
                <a:stretch>
                  <a:fillRect/>
                </a:stretch>
              </p:blipFill>
              <p:spPr>
                <a:xfrm>
                  <a:off x="10675158" y="2710451"/>
                  <a:ext cx="353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7220DABC-2603-477C-AB38-72030D5D1BDB}"/>
                    </a:ext>
                  </a:extLst>
                </p14:cNvPr>
                <p14:cNvContentPartPr/>
                <p14:nvPr/>
              </p14:nvContentPartPr>
              <p14:xfrm>
                <a:off x="11116158" y="2623331"/>
                <a:ext cx="24480" cy="62640"/>
              </p14:xfrm>
            </p:contentPart>
          </mc:Choice>
          <mc:Fallback xmlns="">
            <p:pic>
              <p:nvPicPr>
                <p:cNvPr id="82" name="Ink 81">
                  <a:extLst>
                    <a:ext uri="{FF2B5EF4-FFF2-40B4-BE49-F238E27FC236}">
                      <a16:creationId xmlns:a16="http://schemas.microsoft.com/office/drawing/2014/main" id="{7220DABC-2603-477C-AB38-72030D5D1BDB}"/>
                    </a:ext>
                  </a:extLst>
                </p:cNvPr>
                <p:cNvPicPr/>
                <p:nvPr/>
              </p:nvPicPr>
              <p:blipFill>
                <a:blip r:embed="rId143"/>
                <a:stretch>
                  <a:fillRect/>
                </a:stretch>
              </p:blipFill>
              <p:spPr>
                <a:xfrm>
                  <a:off x="11080518" y="2587691"/>
                  <a:ext cx="96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C618BB63-C07F-4183-B9D4-5A7CC49ED57F}"/>
                    </a:ext>
                  </a:extLst>
                </p14:cNvPr>
                <p14:cNvContentPartPr/>
                <p14:nvPr/>
              </p14:nvContentPartPr>
              <p14:xfrm>
                <a:off x="10986558" y="2880371"/>
                <a:ext cx="45000" cy="214200"/>
              </p14:xfrm>
            </p:contentPart>
          </mc:Choice>
          <mc:Fallback xmlns="">
            <p:pic>
              <p:nvPicPr>
                <p:cNvPr id="84" name="Ink 83">
                  <a:extLst>
                    <a:ext uri="{FF2B5EF4-FFF2-40B4-BE49-F238E27FC236}">
                      <a16:creationId xmlns:a16="http://schemas.microsoft.com/office/drawing/2014/main" id="{C618BB63-C07F-4183-B9D4-5A7CC49ED57F}"/>
                    </a:ext>
                  </a:extLst>
                </p:cNvPr>
                <p:cNvPicPr/>
                <p:nvPr/>
              </p:nvPicPr>
              <p:blipFill>
                <a:blip r:embed="rId145"/>
                <a:stretch>
                  <a:fillRect/>
                </a:stretch>
              </p:blipFill>
              <p:spPr>
                <a:xfrm>
                  <a:off x="10950918" y="2844731"/>
                  <a:ext cx="116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0A6F58D6-14B9-48F3-A28B-9DC1054D6E30}"/>
                    </a:ext>
                  </a:extLst>
                </p14:cNvPr>
                <p14:cNvContentPartPr/>
                <p14:nvPr/>
              </p14:nvContentPartPr>
              <p14:xfrm>
                <a:off x="11152158" y="2871731"/>
                <a:ext cx="201600" cy="150480"/>
              </p14:xfrm>
            </p:contentPart>
          </mc:Choice>
          <mc:Fallback xmlns="">
            <p:pic>
              <p:nvPicPr>
                <p:cNvPr id="85" name="Ink 84">
                  <a:extLst>
                    <a:ext uri="{FF2B5EF4-FFF2-40B4-BE49-F238E27FC236}">
                      <a16:creationId xmlns:a16="http://schemas.microsoft.com/office/drawing/2014/main" id="{0A6F58D6-14B9-48F3-A28B-9DC1054D6E30}"/>
                    </a:ext>
                  </a:extLst>
                </p:cNvPr>
                <p:cNvPicPr/>
                <p:nvPr/>
              </p:nvPicPr>
              <p:blipFill>
                <a:blip r:embed="rId147"/>
                <a:stretch>
                  <a:fillRect/>
                </a:stretch>
              </p:blipFill>
              <p:spPr>
                <a:xfrm>
                  <a:off x="11116518" y="2835731"/>
                  <a:ext cx="273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AC5D09E1-07DD-4358-82F7-4D5B23AC575F}"/>
                    </a:ext>
                  </a:extLst>
                </p14:cNvPr>
                <p14:cNvContentPartPr/>
                <p14:nvPr/>
              </p14:nvContentPartPr>
              <p14:xfrm>
                <a:off x="11414238" y="2828171"/>
                <a:ext cx="304920" cy="279000"/>
              </p14:xfrm>
            </p:contentPart>
          </mc:Choice>
          <mc:Fallback xmlns="">
            <p:pic>
              <p:nvPicPr>
                <p:cNvPr id="86" name="Ink 85">
                  <a:extLst>
                    <a:ext uri="{FF2B5EF4-FFF2-40B4-BE49-F238E27FC236}">
                      <a16:creationId xmlns:a16="http://schemas.microsoft.com/office/drawing/2014/main" id="{AC5D09E1-07DD-4358-82F7-4D5B23AC575F}"/>
                    </a:ext>
                  </a:extLst>
                </p:cNvPr>
                <p:cNvPicPr/>
                <p:nvPr/>
              </p:nvPicPr>
              <p:blipFill>
                <a:blip r:embed="rId149"/>
                <a:stretch>
                  <a:fillRect/>
                </a:stretch>
              </p:blipFill>
              <p:spPr>
                <a:xfrm>
                  <a:off x="11378598" y="2792171"/>
                  <a:ext cx="376560" cy="350640"/>
                </a:xfrm>
                <a:prstGeom prst="rect">
                  <a:avLst/>
                </a:prstGeom>
              </p:spPr>
            </p:pic>
          </mc:Fallback>
        </mc:AlternateContent>
      </p:grpSp>
    </p:spTree>
    <p:extLst>
      <p:ext uri="{BB962C8B-B14F-4D97-AF65-F5344CB8AC3E}">
        <p14:creationId xmlns:p14="http://schemas.microsoft.com/office/powerpoint/2010/main" val="250765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p:grpSp>
        <p:nvGrpSpPr>
          <p:cNvPr id="17" name="Group 16">
            <a:extLst>
              <a:ext uri="{FF2B5EF4-FFF2-40B4-BE49-F238E27FC236}">
                <a16:creationId xmlns:a16="http://schemas.microsoft.com/office/drawing/2014/main" id="{D34BD6AA-FFEE-4B89-86C3-79956627F655}"/>
              </a:ext>
            </a:extLst>
          </p:cNvPr>
          <p:cNvGrpSpPr/>
          <p:nvPr/>
        </p:nvGrpSpPr>
        <p:grpSpPr>
          <a:xfrm>
            <a:off x="141274" y="1581257"/>
            <a:ext cx="6707160" cy="4987080"/>
            <a:chOff x="141274" y="1581257"/>
            <a:chExt cx="6707160" cy="49870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76C3C3-9C04-4E3E-ACA8-182D677D6C0C}"/>
                    </a:ext>
                  </a:extLst>
                </p14:cNvPr>
                <p14:cNvContentPartPr/>
                <p14:nvPr/>
              </p14:nvContentPartPr>
              <p14:xfrm>
                <a:off x="1560034" y="1594217"/>
                <a:ext cx="71640" cy="610200"/>
              </p14:xfrm>
            </p:contentPart>
          </mc:Choice>
          <mc:Fallback xmlns="">
            <p:pic>
              <p:nvPicPr>
                <p:cNvPr id="2" name="Ink 1">
                  <a:extLst>
                    <a:ext uri="{FF2B5EF4-FFF2-40B4-BE49-F238E27FC236}">
                      <a16:creationId xmlns:a16="http://schemas.microsoft.com/office/drawing/2014/main" id="{1D76C3C3-9C04-4E3E-ACA8-182D677D6C0C}"/>
                    </a:ext>
                  </a:extLst>
                </p:cNvPr>
                <p:cNvPicPr/>
                <p:nvPr/>
              </p:nvPicPr>
              <p:blipFill>
                <a:blip r:embed="rId4"/>
                <a:stretch>
                  <a:fillRect/>
                </a:stretch>
              </p:blipFill>
              <p:spPr>
                <a:xfrm>
                  <a:off x="1524034" y="1558577"/>
                  <a:ext cx="14328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7BACFA3-1E8B-4BE6-94C0-B5D1AF9EC563}"/>
                    </a:ext>
                  </a:extLst>
                </p14:cNvPr>
                <p14:cNvContentPartPr/>
                <p14:nvPr/>
              </p14:nvContentPartPr>
              <p14:xfrm>
                <a:off x="1614034" y="1581257"/>
                <a:ext cx="268920" cy="642600"/>
              </p14:xfrm>
            </p:contentPart>
          </mc:Choice>
          <mc:Fallback xmlns="">
            <p:pic>
              <p:nvPicPr>
                <p:cNvPr id="4" name="Ink 3">
                  <a:extLst>
                    <a:ext uri="{FF2B5EF4-FFF2-40B4-BE49-F238E27FC236}">
                      <a16:creationId xmlns:a16="http://schemas.microsoft.com/office/drawing/2014/main" id="{A7BACFA3-1E8B-4BE6-94C0-B5D1AF9EC563}"/>
                    </a:ext>
                  </a:extLst>
                </p:cNvPr>
                <p:cNvPicPr/>
                <p:nvPr/>
              </p:nvPicPr>
              <p:blipFill>
                <a:blip r:embed="rId6"/>
                <a:stretch>
                  <a:fillRect/>
                </a:stretch>
              </p:blipFill>
              <p:spPr>
                <a:xfrm>
                  <a:off x="1578034" y="1545257"/>
                  <a:ext cx="34056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A5080DF-DAF0-4C3E-A4FD-2A9456EC71A4}"/>
                    </a:ext>
                  </a:extLst>
                </p14:cNvPr>
                <p14:cNvContentPartPr/>
                <p14:nvPr/>
              </p14:nvContentPartPr>
              <p14:xfrm>
                <a:off x="2016874" y="1932977"/>
                <a:ext cx="228240" cy="312120"/>
              </p14:xfrm>
            </p:contentPart>
          </mc:Choice>
          <mc:Fallback xmlns="">
            <p:pic>
              <p:nvPicPr>
                <p:cNvPr id="5" name="Ink 4">
                  <a:extLst>
                    <a:ext uri="{FF2B5EF4-FFF2-40B4-BE49-F238E27FC236}">
                      <a16:creationId xmlns:a16="http://schemas.microsoft.com/office/drawing/2014/main" id="{7A5080DF-DAF0-4C3E-A4FD-2A9456EC71A4}"/>
                    </a:ext>
                  </a:extLst>
                </p:cNvPr>
                <p:cNvPicPr/>
                <p:nvPr/>
              </p:nvPicPr>
              <p:blipFill>
                <a:blip r:embed="rId8"/>
                <a:stretch>
                  <a:fillRect/>
                </a:stretch>
              </p:blipFill>
              <p:spPr>
                <a:xfrm>
                  <a:off x="1981234" y="1896977"/>
                  <a:ext cx="2998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623173F-EFC0-4DB0-BCFC-F9E07AE69D00}"/>
                    </a:ext>
                  </a:extLst>
                </p14:cNvPr>
                <p14:cNvContentPartPr/>
                <p14:nvPr/>
              </p14:nvContentPartPr>
              <p14:xfrm>
                <a:off x="2355994" y="1926137"/>
                <a:ext cx="302400" cy="631080"/>
              </p14:xfrm>
            </p:contentPart>
          </mc:Choice>
          <mc:Fallback xmlns="">
            <p:pic>
              <p:nvPicPr>
                <p:cNvPr id="6" name="Ink 5">
                  <a:extLst>
                    <a:ext uri="{FF2B5EF4-FFF2-40B4-BE49-F238E27FC236}">
                      <a16:creationId xmlns:a16="http://schemas.microsoft.com/office/drawing/2014/main" id="{D623173F-EFC0-4DB0-BCFC-F9E07AE69D00}"/>
                    </a:ext>
                  </a:extLst>
                </p:cNvPr>
                <p:cNvPicPr/>
                <p:nvPr/>
              </p:nvPicPr>
              <p:blipFill>
                <a:blip r:embed="rId10"/>
                <a:stretch>
                  <a:fillRect/>
                </a:stretch>
              </p:blipFill>
              <p:spPr>
                <a:xfrm>
                  <a:off x="2319994" y="1890497"/>
                  <a:ext cx="37404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A32E7DD-68FE-407A-B79C-DE1E39FCCA4A}"/>
                    </a:ext>
                  </a:extLst>
                </p14:cNvPr>
                <p14:cNvContentPartPr/>
                <p14:nvPr/>
              </p14:nvContentPartPr>
              <p14:xfrm>
                <a:off x="2827234" y="1671977"/>
                <a:ext cx="13680" cy="101160"/>
              </p14:xfrm>
            </p:contentPart>
          </mc:Choice>
          <mc:Fallback xmlns="">
            <p:pic>
              <p:nvPicPr>
                <p:cNvPr id="7" name="Ink 6">
                  <a:extLst>
                    <a:ext uri="{FF2B5EF4-FFF2-40B4-BE49-F238E27FC236}">
                      <a16:creationId xmlns:a16="http://schemas.microsoft.com/office/drawing/2014/main" id="{9A32E7DD-68FE-407A-B79C-DE1E39FCCA4A}"/>
                    </a:ext>
                  </a:extLst>
                </p:cNvPr>
                <p:cNvPicPr/>
                <p:nvPr/>
              </p:nvPicPr>
              <p:blipFill>
                <a:blip r:embed="rId12"/>
                <a:stretch>
                  <a:fillRect/>
                </a:stretch>
              </p:blipFill>
              <p:spPr>
                <a:xfrm>
                  <a:off x="2791594" y="1636337"/>
                  <a:ext cx="85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8FD091F-FFEA-4E97-A514-362112CF7432}"/>
                    </a:ext>
                  </a:extLst>
                </p14:cNvPr>
                <p14:cNvContentPartPr/>
                <p14:nvPr/>
              </p14:nvContentPartPr>
              <p14:xfrm>
                <a:off x="2791594" y="1978337"/>
                <a:ext cx="62640" cy="264960"/>
              </p14:xfrm>
            </p:contentPart>
          </mc:Choice>
          <mc:Fallback xmlns="">
            <p:pic>
              <p:nvPicPr>
                <p:cNvPr id="8" name="Ink 7">
                  <a:extLst>
                    <a:ext uri="{FF2B5EF4-FFF2-40B4-BE49-F238E27FC236}">
                      <a16:creationId xmlns:a16="http://schemas.microsoft.com/office/drawing/2014/main" id="{58FD091F-FFEA-4E97-A514-362112CF7432}"/>
                    </a:ext>
                  </a:extLst>
                </p:cNvPr>
                <p:cNvPicPr/>
                <p:nvPr/>
              </p:nvPicPr>
              <p:blipFill>
                <a:blip r:embed="rId14"/>
                <a:stretch>
                  <a:fillRect/>
                </a:stretch>
              </p:blipFill>
              <p:spPr>
                <a:xfrm>
                  <a:off x="2755954" y="1942337"/>
                  <a:ext cx="134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E8CA26CB-A799-47EF-A166-131FC822C5D9}"/>
                    </a:ext>
                  </a:extLst>
                </p14:cNvPr>
                <p14:cNvContentPartPr/>
                <p14:nvPr/>
              </p14:nvContentPartPr>
              <p14:xfrm>
                <a:off x="3040714" y="1975457"/>
                <a:ext cx="162720" cy="211320"/>
              </p14:xfrm>
            </p:contentPart>
          </mc:Choice>
          <mc:Fallback xmlns="">
            <p:pic>
              <p:nvPicPr>
                <p:cNvPr id="9" name="Ink 8">
                  <a:extLst>
                    <a:ext uri="{FF2B5EF4-FFF2-40B4-BE49-F238E27FC236}">
                      <a16:creationId xmlns:a16="http://schemas.microsoft.com/office/drawing/2014/main" id="{E8CA26CB-A799-47EF-A166-131FC822C5D9}"/>
                    </a:ext>
                  </a:extLst>
                </p:cNvPr>
                <p:cNvPicPr/>
                <p:nvPr/>
              </p:nvPicPr>
              <p:blipFill>
                <a:blip r:embed="rId16"/>
                <a:stretch>
                  <a:fillRect/>
                </a:stretch>
              </p:blipFill>
              <p:spPr>
                <a:xfrm>
                  <a:off x="3005074" y="1939817"/>
                  <a:ext cx="2343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3A4F9DA-2B10-43AC-BF97-C22C11987527}"/>
                    </a:ext>
                  </a:extLst>
                </p14:cNvPr>
                <p14:cNvContentPartPr/>
                <p14:nvPr/>
              </p14:nvContentPartPr>
              <p14:xfrm>
                <a:off x="3327994" y="1881857"/>
                <a:ext cx="326160" cy="331200"/>
              </p14:xfrm>
            </p:contentPart>
          </mc:Choice>
          <mc:Fallback xmlns="">
            <p:pic>
              <p:nvPicPr>
                <p:cNvPr id="10" name="Ink 9">
                  <a:extLst>
                    <a:ext uri="{FF2B5EF4-FFF2-40B4-BE49-F238E27FC236}">
                      <a16:creationId xmlns:a16="http://schemas.microsoft.com/office/drawing/2014/main" id="{93A4F9DA-2B10-43AC-BF97-C22C11987527}"/>
                    </a:ext>
                  </a:extLst>
                </p:cNvPr>
                <p:cNvPicPr/>
                <p:nvPr/>
              </p:nvPicPr>
              <p:blipFill>
                <a:blip r:embed="rId18"/>
                <a:stretch>
                  <a:fillRect/>
                </a:stretch>
              </p:blipFill>
              <p:spPr>
                <a:xfrm>
                  <a:off x="3292354" y="1845857"/>
                  <a:ext cx="3978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A2F2CEA-235D-4EBA-BA4F-B6DC33A8B890}"/>
                    </a:ext>
                  </a:extLst>
                </p14:cNvPr>
                <p14:cNvContentPartPr/>
                <p14:nvPr/>
              </p14:nvContentPartPr>
              <p14:xfrm>
                <a:off x="141274" y="1973297"/>
                <a:ext cx="6707160" cy="4595040"/>
              </p14:xfrm>
            </p:contentPart>
          </mc:Choice>
          <mc:Fallback xmlns="">
            <p:pic>
              <p:nvPicPr>
                <p:cNvPr id="16" name="Ink 15">
                  <a:extLst>
                    <a:ext uri="{FF2B5EF4-FFF2-40B4-BE49-F238E27FC236}">
                      <a16:creationId xmlns:a16="http://schemas.microsoft.com/office/drawing/2014/main" id="{FA2F2CEA-235D-4EBA-BA4F-B6DC33A8B890}"/>
                    </a:ext>
                  </a:extLst>
                </p:cNvPr>
                <p:cNvPicPr/>
                <p:nvPr/>
              </p:nvPicPr>
              <p:blipFill>
                <a:blip r:embed="rId20"/>
                <a:stretch>
                  <a:fillRect/>
                </a:stretch>
              </p:blipFill>
              <p:spPr>
                <a:xfrm>
                  <a:off x="105634" y="1937657"/>
                  <a:ext cx="6778800" cy="46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719CF9C-418B-4D72-A658-5C69C83A6907}"/>
                  </a:ext>
                </a:extLst>
              </p14:cNvPr>
              <p14:cNvContentPartPr/>
              <p14:nvPr/>
            </p14:nvContentPartPr>
            <p14:xfrm>
              <a:off x="8314714" y="1589537"/>
              <a:ext cx="3007800" cy="1792080"/>
            </p14:xfrm>
          </p:contentPart>
        </mc:Choice>
        <mc:Fallback xmlns="">
          <p:pic>
            <p:nvPicPr>
              <p:cNvPr id="18" name="Ink 17">
                <a:extLst>
                  <a:ext uri="{FF2B5EF4-FFF2-40B4-BE49-F238E27FC236}">
                    <a16:creationId xmlns:a16="http://schemas.microsoft.com/office/drawing/2014/main" id="{6719CF9C-418B-4D72-A658-5C69C83A6907}"/>
                  </a:ext>
                </a:extLst>
              </p:cNvPr>
              <p:cNvPicPr/>
              <p:nvPr/>
            </p:nvPicPr>
            <p:blipFill>
              <a:blip r:embed="rId22"/>
              <a:stretch>
                <a:fillRect/>
              </a:stretch>
            </p:blipFill>
            <p:spPr>
              <a:xfrm>
                <a:off x="8278714" y="1553537"/>
                <a:ext cx="3079440" cy="1863720"/>
              </a:xfrm>
              <a:prstGeom prst="rect">
                <a:avLst/>
              </a:prstGeom>
            </p:spPr>
          </p:pic>
        </mc:Fallback>
      </mc:AlternateContent>
      <p:grpSp>
        <p:nvGrpSpPr>
          <p:cNvPr id="28" name="Group 27">
            <a:extLst>
              <a:ext uri="{FF2B5EF4-FFF2-40B4-BE49-F238E27FC236}">
                <a16:creationId xmlns:a16="http://schemas.microsoft.com/office/drawing/2014/main" id="{79F1EEE2-FB34-4BAF-B07B-B0F9FF04AC90}"/>
              </a:ext>
            </a:extLst>
          </p:cNvPr>
          <p:cNvGrpSpPr/>
          <p:nvPr/>
        </p:nvGrpSpPr>
        <p:grpSpPr>
          <a:xfrm>
            <a:off x="868834" y="4430297"/>
            <a:ext cx="3392280" cy="1268640"/>
            <a:chOff x="868834" y="4430297"/>
            <a:chExt cx="3392280" cy="1268640"/>
          </a:xfrm>
        </p:grpSpPr>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E17988B-F7CB-4316-91E5-012CFAB59B71}"/>
                    </a:ext>
                  </a:extLst>
                </p14:cNvPr>
                <p14:cNvContentPartPr/>
                <p14:nvPr/>
              </p14:nvContentPartPr>
              <p14:xfrm>
                <a:off x="1186354" y="4733777"/>
                <a:ext cx="442080" cy="544320"/>
              </p14:xfrm>
            </p:contentPart>
          </mc:Choice>
          <mc:Fallback xmlns="">
            <p:pic>
              <p:nvPicPr>
                <p:cNvPr id="19" name="Ink 18">
                  <a:extLst>
                    <a:ext uri="{FF2B5EF4-FFF2-40B4-BE49-F238E27FC236}">
                      <a16:creationId xmlns:a16="http://schemas.microsoft.com/office/drawing/2014/main" id="{1E17988B-F7CB-4316-91E5-012CFAB59B71}"/>
                    </a:ext>
                  </a:extLst>
                </p:cNvPr>
                <p:cNvPicPr/>
                <p:nvPr/>
              </p:nvPicPr>
              <p:blipFill>
                <a:blip r:embed="rId24"/>
                <a:stretch>
                  <a:fillRect/>
                </a:stretch>
              </p:blipFill>
              <p:spPr>
                <a:xfrm>
                  <a:off x="1150714" y="4697777"/>
                  <a:ext cx="51372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FD52A031-84F6-4ACB-9287-28A9BF81F98F}"/>
                    </a:ext>
                  </a:extLst>
                </p14:cNvPr>
                <p14:cNvContentPartPr/>
                <p14:nvPr/>
              </p14:nvContentPartPr>
              <p14:xfrm>
                <a:off x="1715914" y="4931417"/>
                <a:ext cx="198720" cy="280080"/>
              </p14:xfrm>
            </p:contentPart>
          </mc:Choice>
          <mc:Fallback xmlns="">
            <p:pic>
              <p:nvPicPr>
                <p:cNvPr id="20" name="Ink 19">
                  <a:extLst>
                    <a:ext uri="{FF2B5EF4-FFF2-40B4-BE49-F238E27FC236}">
                      <a16:creationId xmlns:a16="http://schemas.microsoft.com/office/drawing/2014/main" id="{FD52A031-84F6-4ACB-9287-28A9BF81F98F}"/>
                    </a:ext>
                  </a:extLst>
                </p:cNvPr>
                <p:cNvPicPr/>
                <p:nvPr/>
              </p:nvPicPr>
              <p:blipFill>
                <a:blip r:embed="rId26"/>
                <a:stretch>
                  <a:fillRect/>
                </a:stretch>
              </p:blipFill>
              <p:spPr>
                <a:xfrm>
                  <a:off x="1679914" y="4895417"/>
                  <a:ext cx="270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4799139A-289D-41E9-B185-5AA0A1E97FC7}"/>
                    </a:ext>
                  </a:extLst>
                </p14:cNvPr>
                <p14:cNvContentPartPr/>
                <p14:nvPr/>
              </p14:nvContentPartPr>
              <p14:xfrm>
                <a:off x="2043514" y="4872017"/>
                <a:ext cx="209520" cy="357480"/>
              </p14:xfrm>
            </p:contentPart>
          </mc:Choice>
          <mc:Fallback xmlns="">
            <p:pic>
              <p:nvPicPr>
                <p:cNvPr id="21" name="Ink 20">
                  <a:extLst>
                    <a:ext uri="{FF2B5EF4-FFF2-40B4-BE49-F238E27FC236}">
                      <a16:creationId xmlns:a16="http://schemas.microsoft.com/office/drawing/2014/main" id="{4799139A-289D-41E9-B185-5AA0A1E97FC7}"/>
                    </a:ext>
                  </a:extLst>
                </p:cNvPr>
                <p:cNvPicPr/>
                <p:nvPr/>
              </p:nvPicPr>
              <p:blipFill>
                <a:blip r:embed="rId28"/>
                <a:stretch>
                  <a:fillRect/>
                </a:stretch>
              </p:blipFill>
              <p:spPr>
                <a:xfrm>
                  <a:off x="2007874" y="4836377"/>
                  <a:ext cx="281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9E70255-6197-43D7-A6B6-55A4BE9E2913}"/>
                    </a:ext>
                  </a:extLst>
                </p14:cNvPr>
                <p14:cNvContentPartPr/>
                <p14:nvPr/>
              </p14:nvContentPartPr>
              <p14:xfrm>
                <a:off x="2388754" y="4881017"/>
                <a:ext cx="468720" cy="375840"/>
              </p14:xfrm>
            </p:contentPart>
          </mc:Choice>
          <mc:Fallback xmlns="">
            <p:pic>
              <p:nvPicPr>
                <p:cNvPr id="23" name="Ink 22">
                  <a:extLst>
                    <a:ext uri="{FF2B5EF4-FFF2-40B4-BE49-F238E27FC236}">
                      <a16:creationId xmlns:a16="http://schemas.microsoft.com/office/drawing/2014/main" id="{39E70255-6197-43D7-A6B6-55A4BE9E2913}"/>
                    </a:ext>
                  </a:extLst>
                </p:cNvPr>
                <p:cNvPicPr/>
                <p:nvPr/>
              </p:nvPicPr>
              <p:blipFill>
                <a:blip r:embed="rId30"/>
                <a:stretch>
                  <a:fillRect/>
                </a:stretch>
              </p:blipFill>
              <p:spPr>
                <a:xfrm>
                  <a:off x="2352754" y="4845017"/>
                  <a:ext cx="5403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469A90B6-74AE-4FDE-A534-11786807875C}"/>
                    </a:ext>
                  </a:extLst>
                </p14:cNvPr>
                <p14:cNvContentPartPr/>
                <p14:nvPr/>
              </p14:nvContentPartPr>
              <p14:xfrm>
                <a:off x="3001114" y="4900097"/>
                <a:ext cx="248760" cy="297360"/>
              </p14:xfrm>
            </p:contentPart>
          </mc:Choice>
          <mc:Fallback xmlns="">
            <p:pic>
              <p:nvPicPr>
                <p:cNvPr id="24" name="Ink 23">
                  <a:extLst>
                    <a:ext uri="{FF2B5EF4-FFF2-40B4-BE49-F238E27FC236}">
                      <a16:creationId xmlns:a16="http://schemas.microsoft.com/office/drawing/2014/main" id="{469A90B6-74AE-4FDE-A534-11786807875C}"/>
                    </a:ext>
                  </a:extLst>
                </p:cNvPr>
                <p:cNvPicPr/>
                <p:nvPr/>
              </p:nvPicPr>
              <p:blipFill>
                <a:blip r:embed="rId32"/>
                <a:stretch>
                  <a:fillRect/>
                </a:stretch>
              </p:blipFill>
              <p:spPr>
                <a:xfrm>
                  <a:off x="2965114" y="4864457"/>
                  <a:ext cx="3204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846914F-D180-4EB5-BB4C-A45125CCB3FC}"/>
                    </a:ext>
                  </a:extLst>
                </p14:cNvPr>
                <p14:cNvContentPartPr/>
                <p14:nvPr/>
              </p14:nvContentPartPr>
              <p14:xfrm>
                <a:off x="3417994" y="4830977"/>
                <a:ext cx="194400" cy="392760"/>
              </p14:xfrm>
            </p:contentPart>
          </mc:Choice>
          <mc:Fallback xmlns="">
            <p:pic>
              <p:nvPicPr>
                <p:cNvPr id="26" name="Ink 25">
                  <a:extLst>
                    <a:ext uri="{FF2B5EF4-FFF2-40B4-BE49-F238E27FC236}">
                      <a16:creationId xmlns:a16="http://schemas.microsoft.com/office/drawing/2014/main" id="{9846914F-D180-4EB5-BB4C-A45125CCB3FC}"/>
                    </a:ext>
                  </a:extLst>
                </p:cNvPr>
                <p:cNvPicPr/>
                <p:nvPr/>
              </p:nvPicPr>
              <p:blipFill>
                <a:blip r:embed="rId34"/>
                <a:stretch>
                  <a:fillRect/>
                </a:stretch>
              </p:blipFill>
              <p:spPr>
                <a:xfrm>
                  <a:off x="3382354" y="4795337"/>
                  <a:ext cx="2660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9E72611-8C1A-4626-BF37-C8C73F2C7391}"/>
                    </a:ext>
                  </a:extLst>
                </p14:cNvPr>
                <p14:cNvContentPartPr/>
                <p14:nvPr/>
              </p14:nvContentPartPr>
              <p14:xfrm>
                <a:off x="868834" y="4430297"/>
                <a:ext cx="3392280" cy="1268640"/>
              </p14:xfrm>
            </p:contentPart>
          </mc:Choice>
          <mc:Fallback xmlns="">
            <p:pic>
              <p:nvPicPr>
                <p:cNvPr id="27" name="Ink 26">
                  <a:extLst>
                    <a:ext uri="{FF2B5EF4-FFF2-40B4-BE49-F238E27FC236}">
                      <a16:creationId xmlns:a16="http://schemas.microsoft.com/office/drawing/2014/main" id="{29E72611-8C1A-4626-BF37-C8C73F2C7391}"/>
                    </a:ext>
                  </a:extLst>
                </p:cNvPr>
                <p:cNvPicPr/>
                <p:nvPr/>
              </p:nvPicPr>
              <p:blipFill>
                <a:blip r:embed="rId36"/>
                <a:stretch>
                  <a:fillRect/>
                </a:stretch>
              </p:blipFill>
              <p:spPr>
                <a:xfrm>
                  <a:off x="833194" y="4394297"/>
                  <a:ext cx="3463920" cy="1340280"/>
                </a:xfrm>
                <a:prstGeom prst="rect">
                  <a:avLst/>
                </a:prstGeom>
              </p:spPr>
            </p:pic>
          </mc:Fallback>
        </mc:AlternateContent>
      </p:grpSp>
      <p:grpSp>
        <p:nvGrpSpPr>
          <p:cNvPr id="48" name="Group 47">
            <a:extLst>
              <a:ext uri="{FF2B5EF4-FFF2-40B4-BE49-F238E27FC236}">
                <a16:creationId xmlns:a16="http://schemas.microsoft.com/office/drawing/2014/main" id="{C81EBC58-B9D7-46FD-BDFD-AE2154D442EC}"/>
              </a:ext>
            </a:extLst>
          </p:cNvPr>
          <p:cNvGrpSpPr/>
          <p:nvPr/>
        </p:nvGrpSpPr>
        <p:grpSpPr>
          <a:xfrm>
            <a:off x="1088794" y="2493497"/>
            <a:ext cx="4303440" cy="1255680"/>
            <a:chOff x="1088794" y="2493497"/>
            <a:chExt cx="4303440" cy="1255680"/>
          </a:xfrm>
        </p:grpSpPr>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DAC0F-CDA4-4229-B9E1-02E3FD90CE86}"/>
                    </a:ext>
                  </a:extLst>
                </p14:cNvPr>
                <p14:cNvContentPartPr/>
                <p14:nvPr/>
              </p14:nvContentPartPr>
              <p14:xfrm>
                <a:off x="1268074" y="2667737"/>
                <a:ext cx="223560" cy="587880"/>
              </p14:xfrm>
            </p:contentPart>
          </mc:Choice>
          <mc:Fallback xmlns="">
            <p:pic>
              <p:nvPicPr>
                <p:cNvPr id="29" name="Ink 28">
                  <a:extLst>
                    <a:ext uri="{FF2B5EF4-FFF2-40B4-BE49-F238E27FC236}">
                      <a16:creationId xmlns:a16="http://schemas.microsoft.com/office/drawing/2014/main" id="{1C6DAC0F-CDA4-4229-B9E1-02E3FD90CE86}"/>
                    </a:ext>
                  </a:extLst>
                </p:cNvPr>
                <p:cNvPicPr/>
                <p:nvPr/>
              </p:nvPicPr>
              <p:blipFill>
                <a:blip r:embed="rId38"/>
                <a:stretch>
                  <a:fillRect/>
                </a:stretch>
              </p:blipFill>
              <p:spPr>
                <a:xfrm>
                  <a:off x="1232074" y="2631737"/>
                  <a:ext cx="2952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038D0754-8D92-4A66-9E87-D94DE5B849B6}"/>
                    </a:ext>
                  </a:extLst>
                </p14:cNvPr>
                <p14:cNvContentPartPr/>
                <p14:nvPr/>
              </p14:nvContentPartPr>
              <p14:xfrm>
                <a:off x="1499554" y="2667737"/>
                <a:ext cx="117000" cy="585360"/>
              </p14:xfrm>
            </p:contentPart>
          </mc:Choice>
          <mc:Fallback xmlns="">
            <p:pic>
              <p:nvPicPr>
                <p:cNvPr id="30" name="Ink 29">
                  <a:extLst>
                    <a:ext uri="{FF2B5EF4-FFF2-40B4-BE49-F238E27FC236}">
                      <a16:creationId xmlns:a16="http://schemas.microsoft.com/office/drawing/2014/main" id="{038D0754-8D92-4A66-9E87-D94DE5B849B6}"/>
                    </a:ext>
                  </a:extLst>
                </p:cNvPr>
                <p:cNvPicPr/>
                <p:nvPr/>
              </p:nvPicPr>
              <p:blipFill>
                <a:blip r:embed="rId40"/>
                <a:stretch>
                  <a:fillRect/>
                </a:stretch>
              </p:blipFill>
              <p:spPr>
                <a:xfrm>
                  <a:off x="1463554" y="2631737"/>
                  <a:ext cx="1886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FEEEAA96-885F-4334-BB38-93734D15BC70}"/>
                    </a:ext>
                  </a:extLst>
                </p14:cNvPr>
                <p14:cNvContentPartPr/>
                <p14:nvPr/>
              </p14:nvContentPartPr>
              <p14:xfrm>
                <a:off x="1289314" y="3010817"/>
                <a:ext cx="280080" cy="77760"/>
              </p14:xfrm>
            </p:contentPart>
          </mc:Choice>
          <mc:Fallback xmlns="">
            <p:pic>
              <p:nvPicPr>
                <p:cNvPr id="31" name="Ink 30">
                  <a:extLst>
                    <a:ext uri="{FF2B5EF4-FFF2-40B4-BE49-F238E27FC236}">
                      <a16:creationId xmlns:a16="http://schemas.microsoft.com/office/drawing/2014/main" id="{FEEEAA96-885F-4334-BB38-93734D15BC70}"/>
                    </a:ext>
                  </a:extLst>
                </p:cNvPr>
                <p:cNvPicPr/>
                <p:nvPr/>
              </p:nvPicPr>
              <p:blipFill>
                <a:blip r:embed="rId42"/>
                <a:stretch>
                  <a:fillRect/>
                </a:stretch>
              </p:blipFill>
              <p:spPr>
                <a:xfrm>
                  <a:off x="1253674" y="2974817"/>
                  <a:ext cx="351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A0D05FC0-1FD1-4643-B190-AF08FF391A46}"/>
                    </a:ext>
                  </a:extLst>
                </p14:cNvPr>
                <p14:cNvContentPartPr/>
                <p14:nvPr/>
              </p14:nvContentPartPr>
              <p14:xfrm>
                <a:off x="1743274" y="2926217"/>
                <a:ext cx="174240" cy="538200"/>
              </p14:xfrm>
            </p:contentPart>
          </mc:Choice>
          <mc:Fallback xmlns="">
            <p:pic>
              <p:nvPicPr>
                <p:cNvPr id="32" name="Ink 31">
                  <a:extLst>
                    <a:ext uri="{FF2B5EF4-FFF2-40B4-BE49-F238E27FC236}">
                      <a16:creationId xmlns:a16="http://schemas.microsoft.com/office/drawing/2014/main" id="{A0D05FC0-1FD1-4643-B190-AF08FF391A46}"/>
                    </a:ext>
                  </a:extLst>
                </p:cNvPr>
                <p:cNvPicPr/>
                <p:nvPr/>
              </p:nvPicPr>
              <p:blipFill>
                <a:blip r:embed="rId44"/>
                <a:stretch>
                  <a:fillRect/>
                </a:stretch>
              </p:blipFill>
              <p:spPr>
                <a:xfrm>
                  <a:off x="1707634" y="2890217"/>
                  <a:ext cx="2458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3CB73E31-1548-4F4D-B4B6-EFFF2D18FB1B}"/>
                    </a:ext>
                  </a:extLst>
                </p14:cNvPr>
                <p14:cNvContentPartPr/>
                <p14:nvPr/>
              </p14:nvContentPartPr>
              <p14:xfrm>
                <a:off x="1994554" y="2885897"/>
                <a:ext cx="198360" cy="585000"/>
              </p14:xfrm>
            </p:contentPart>
          </mc:Choice>
          <mc:Fallback xmlns="">
            <p:pic>
              <p:nvPicPr>
                <p:cNvPr id="33" name="Ink 32">
                  <a:extLst>
                    <a:ext uri="{FF2B5EF4-FFF2-40B4-BE49-F238E27FC236}">
                      <a16:creationId xmlns:a16="http://schemas.microsoft.com/office/drawing/2014/main" id="{3CB73E31-1548-4F4D-B4B6-EFFF2D18FB1B}"/>
                    </a:ext>
                  </a:extLst>
                </p:cNvPr>
                <p:cNvPicPr/>
                <p:nvPr/>
              </p:nvPicPr>
              <p:blipFill>
                <a:blip r:embed="rId46"/>
                <a:stretch>
                  <a:fillRect/>
                </a:stretch>
              </p:blipFill>
              <p:spPr>
                <a:xfrm>
                  <a:off x="1958554" y="2850257"/>
                  <a:ext cx="2700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B8F9B58-BBD9-4DC1-BE98-2A91B51B858A}"/>
                    </a:ext>
                  </a:extLst>
                </p14:cNvPr>
                <p14:cNvContentPartPr/>
                <p14:nvPr/>
              </p14:nvContentPartPr>
              <p14:xfrm>
                <a:off x="2313874" y="2675657"/>
                <a:ext cx="11520" cy="588600"/>
              </p14:xfrm>
            </p:contentPart>
          </mc:Choice>
          <mc:Fallback xmlns="">
            <p:pic>
              <p:nvPicPr>
                <p:cNvPr id="34" name="Ink 33">
                  <a:extLst>
                    <a:ext uri="{FF2B5EF4-FFF2-40B4-BE49-F238E27FC236}">
                      <a16:creationId xmlns:a16="http://schemas.microsoft.com/office/drawing/2014/main" id="{3B8F9B58-BBD9-4DC1-BE98-2A91B51B858A}"/>
                    </a:ext>
                  </a:extLst>
                </p:cNvPr>
                <p:cNvPicPr/>
                <p:nvPr/>
              </p:nvPicPr>
              <p:blipFill>
                <a:blip r:embed="rId48"/>
                <a:stretch>
                  <a:fillRect/>
                </a:stretch>
              </p:blipFill>
              <p:spPr>
                <a:xfrm>
                  <a:off x="2278234" y="2639657"/>
                  <a:ext cx="8316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54A70375-8AA1-4912-9485-624965B25287}"/>
                    </a:ext>
                  </a:extLst>
                </p14:cNvPr>
                <p14:cNvContentPartPr/>
                <p14:nvPr/>
              </p14:nvContentPartPr>
              <p14:xfrm>
                <a:off x="2570914" y="2766737"/>
                <a:ext cx="21960" cy="59400"/>
              </p14:xfrm>
            </p:contentPart>
          </mc:Choice>
          <mc:Fallback xmlns="">
            <p:pic>
              <p:nvPicPr>
                <p:cNvPr id="35" name="Ink 34">
                  <a:extLst>
                    <a:ext uri="{FF2B5EF4-FFF2-40B4-BE49-F238E27FC236}">
                      <a16:creationId xmlns:a16="http://schemas.microsoft.com/office/drawing/2014/main" id="{54A70375-8AA1-4912-9485-624965B25287}"/>
                    </a:ext>
                  </a:extLst>
                </p:cNvPr>
                <p:cNvPicPr/>
                <p:nvPr/>
              </p:nvPicPr>
              <p:blipFill>
                <a:blip r:embed="rId50"/>
                <a:stretch>
                  <a:fillRect/>
                </a:stretch>
              </p:blipFill>
              <p:spPr>
                <a:xfrm>
                  <a:off x="2535274" y="2730737"/>
                  <a:ext cx="93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071CC8F5-0ADE-4EE4-91BE-4F1CD10F7D82}"/>
                    </a:ext>
                  </a:extLst>
                </p14:cNvPr>
                <p14:cNvContentPartPr/>
                <p14:nvPr/>
              </p14:nvContentPartPr>
              <p14:xfrm>
                <a:off x="2555794" y="3017297"/>
                <a:ext cx="23040" cy="267840"/>
              </p14:xfrm>
            </p:contentPart>
          </mc:Choice>
          <mc:Fallback xmlns="">
            <p:pic>
              <p:nvPicPr>
                <p:cNvPr id="36" name="Ink 35">
                  <a:extLst>
                    <a:ext uri="{FF2B5EF4-FFF2-40B4-BE49-F238E27FC236}">
                      <a16:creationId xmlns:a16="http://schemas.microsoft.com/office/drawing/2014/main" id="{071CC8F5-0ADE-4EE4-91BE-4F1CD10F7D82}"/>
                    </a:ext>
                  </a:extLst>
                </p:cNvPr>
                <p:cNvPicPr/>
                <p:nvPr/>
              </p:nvPicPr>
              <p:blipFill>
                <a:blip r:embed="rId52"/>
                <a:stretch>
                  <a:fillRect/>
                </a:stretch>
              </p:blipFill>
              <p:spPr>
                <a:xfrm>
                  <a:off x="2519794" y="2981657"/>
                  <a:ext cx="94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5C33D122-D7C0-44BB-86AC-DB2E0FF78D84}"/>
                    </a:ext>
                  </a:extLst>
                </p14:cNvPr>
                <p14:cNvContentPartPr/>
                <p14:nvPr/>
              </p14:nvContentPartPr>
              <p14:xfrm>
                <a:off x="2795554" y="2931977"/>
                <a:ext cx="192600" cy="267120"/>
              </p14:xfrm>
            </p:contentPart>
          </mc:Choice>
          <mc:Fallback xmlns="">
            <p:pic>
              <p:nvPicPr>
                <p:cNvPr id="37" name="Ink 36">
                  <a:extLst>
                    <a:ext uri="{FF2B5EF4-FFF2-40B4-BE49-F238E27FC236}">
                      <a16:creationId xmlns:a16="http://schemas.microsoft.com/office/drawing/2014/main" id="{5C33D122-D7C0-44BB-86AC-DB2E0FF78D84}"/>
                    </a:ext>
                  </a:extLst>
                </p:cNvPr>
                <p:cNvPicPr/>
                <p:nvPr/>
              </p:nvPicPr>
              <p:blipFill>
                <a:blip r:embed="rId54"/>
                <a:stretch>
                  <a:fillRect/>
                </a:stretch>
              </p:blipFill>
              <p:spPr>
                <a:xfrm>
                  <a:off x="2759554" y="2895977"/>
                  <a:ext cx="264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CF847B74-5E88-4F40-9456-B68222FCDA4D}"/>
                    </a:ext>
                  </a:extLst>
                </p14:cNvPr>
                <p14:cNvContentPartPr/>
                <p14:nvPr/>
              </p14:nvContentPartPr>
              <p14:xfrm>
                <a:off x="3187234" y="2961857"/>
                <a:ext cx="354960" cy="265680"/>
              </p14:xfrm>
            </p:contentPart>
          </mc:Choice>
          <mc:Fallback xmlns="">
            <p:pic>
              <p:nvPicPr>
                <p:cNvPr id="38" name="Ink 37">
                  <a:extLst>
                    <a:ext uri="{FF2B5EF4-FFF2-40B4-BE49-F238E27FC236}">
                      <a16:creationId xmlns:a16="http://schemas.microsoft.com/office/drawing/2014/main" id="{CF847B74-5E88-4F40-9456-B68222FCDA4D}"/>
                    </a:ext>
                  </a:extLst>
                </p:cNvPr>
                <p:cNvPicPr/>
                <p:nvPr/>
              </p:nvPicPr>
              <p:blipFill>
                <a:blip r:embed="rId56"/>
                <a:stretch>
                  <a:fillRect/>
                </a:stretch>
              </p:blipFill>
              <p:spPr>
                <a:xfrm>
                  <a:off x="3151234" y="2925857"/>
                  <a:ext cx="4266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67C01536-6338-408B-A180-B11DB3243593}"/>
                    </a:ext>
                  </a:extLst>
                </p14:cNvPr>
                <p14:cNvContentPartPr/>
                <p14:nvPr/>
              </p14:nvContentPartPr>
              <p14:xfrm>
                <a:off x="3674314" y="2692937"/>
                <a:ext cx="51480" cy="563400"/>
              </p14:xfrm>
            </p:contentPart>
          </mc:Choice>
          <mc:Fallback xmlns="">
            <p:pic>
              <p:nvPicPr>
                <p:cNvPr id="39" name="Ink 38">
                  <a:extLst>
                    <a:ext uri="{FF2B5EF4-FFF2-40B4-BE49-F238E27FC236}">
                      <a16:creationId xmlns:a16="http://schemas.microsoft.com/office/drawing/2014/main" id="{67C01536-6338-408B-A180-B11DB3243593}"/>
                    </a:ext>
                  </a:extLst>
                </p:cNvPr>
                <p:cNvPicPr/>
                <p:nvPr/>
              </p:nvPicPr>
              <p:blipFill>
                <a:blip r:embed="rId58"/>
                <a:stretch>
                  <a:fillRect/>
                </a:stretch>
              </p:blipFill>
              <p:spPr>
                <a:xfrm>
                  <a:off x="3638674" y="2656937"/>
                  <a:ext cx="12312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308C1F0C-87F9-408C-A04A-8409A1918D62}"/>
                    </a:ext>
                  </a:extLst>
                </p14:cNvPr>
                <p14:cNvContentPartPr/>
                <p14:nvPr/>
              </p14:nvContentPartPr>
              <p14:xfrm>
                <a:off x="3606994" y="2906777"/>
                <a:ext cx="313920" cy="77760"/>
              </p14:xfrm>
            </p:contentPart>
          </mc:Choice>
          <mc:Fallback xmlns="">
            <p:pic>
              <p:nvPicPr>
                <p:cNvPr id="40" name="Ink 39">
                  <a:extLst>
                    <a:ext uri="{FF2B5EF4-FFF2-40B4-BE49-F238E27FC236}">
                      <a16:creationId xmlns:a16="http://schemas.microsoft.com/office/drawing/2014/main" id="{308C1F0C-87F9-408C-A04A-8409A1918D62}"/>
                    </a:ext>
                  </a:extLst>
                </p:cNvPr>
                <p:cNvPicPr/>
                <p:nvPr/>
              </p:nvPicPr>
              <p:blipFill>
                <a:blip r:embed="rId60"/>
                <a:stretch>
                  <a:fillRect/>
                </a:stretch>
              </p:blipFill>
              <p:spPr>
                <a:xfrm>
                  <a:off x="3570994" y="2870777"/>
                  <a:ext cx="385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0759F85E-7923-4AB7-BE90-18751B997940}"/>
                    </a:ext>
                  </a:extLst>
                </p14:cNvPr>
                <p14:cNvContentPartPr/>
                <p14:nvPr/>
              </p14:nvContentPartPr>
              <p14:xfrm>
                <a:off x="4003714" y="2697617"/>
                <a:ext cx="18000" cy="96120"/>
              </p14:xfrm>
            </p:contentPart>
          </mc:Choice>
          <mc:Fallback xmlns="">
            <p:pic>
              <p:nvPicPr>
                <p:cNvPr id="41" name="Ink 40">
                  <a:extLst>
                    <a:ext uri="{FF2B5EF4-FFF2-40B4-BE49-F238E27FC236}">
                      <a16:creationId xmlns:a16="http://schemas.microsoft.com/office/drawing/2014/main" id="{0759F85E-7923-4AB7-BE90-18751B997940}"/>
                    </a:ext>
                  </a:extLst>
                </p:cNvPr>
                <p:cNvPicPr/>
                <p:nvPr/>
              </p:nvPicPr>
              <p:blipFill>
                <a:blip r:embed="rId62"/>
                <a:stretch>
                  <a:fillRect/>
                </a:stretch>
              </p:blipFill>
              <p:spPr>
                <a:xfrm>
                  <a:off x="3968074" y="2661977"/>
                  <a:ext cx="89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B745317F-4B61-4E98-ADBE-C39EB8B3DE70}"/>
                    </a:ext>
                  </a:extLst>
                </p14:cNvPr>
                <p14:cNvContentPartPr/>
                <p14:nvPr/>
              </p14:nvContentPartPr>
              <p14:xfrm>
                <a:off x="3995794" y="3046457"/>
                <a:ext cx="44280" cy="196920"/>
              </p14:xfrm>
            </p:contentPart>
          </mc:Choice>
          <mc:Fallback xmlns="">
            <p:pic>
              <p:nvPicPr>
                <p:cNvPr id="42" name="Ink 41">
                  <a:extLst>
                    <a:ext uri="{FF2B5EF4-FFF2-40B4-BE49-F238E27FC236}">
                      <a16:creationId xmlns:a16="http://schemas.microsoft.com/office/drawing/2014/main" id="{B745317F-4B61-4E98-ADBE-C39EB8B3DE70}"/>
                    </a:ext>
                  </a:extLst>
                </p:cNvPr>
                <p:cNvPicPr/>
                <p:nvPr/>
              </p:nvPicPr>
              <p:blipFill>
                <a:blip r:embed="rId64"/>
                <a:stretch>
                  <a:fillRect/>
                </a:stretch>
              </p:blipFill>
              <p:spPr>
                <a:xfrm>
                  <a:off x="3960154" y="3010457"/>
                  <a:ext cx="115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83D98138-C9C4-4EA8-A75D-F6A8499B4A69}"/>
                    </a:ext>
                  </a:extLst>
                </p14:cNvPr>
                <p14:cNvContentPartPr/>
                <p14:nvPr/>
              </p14:nvContentPartPr>
              <p14:xfrm>
                <a:off x="4195954" y="2999657"/>
                <a:ext cx="188640" cy="181800"/>
              </p14:xfrm>
            </p:contentPart>
          </mc:Choice>
          <mc:Fallback xmlns="">
            <p:pic>
              <p:nvPicPr>
                <p:cNvPr id="43" name="Ink 42">
                  <a:extLst>
                    <a:ext uri="{FF2B5EF4-FFF2-40B4-BE49-F238E27FC236}">
                      <a16:creationId xmlns:a16="http://schemas.microsoft.com/office/drawing/2014/main" id="{83D98138-C9C4-4EA8-A75D-F6A8499B4A69}"/>
                    </a:ext>
                  </a:extLst>
                </p:cNvPr>
                <p:cNvPicPr/>
                <p:nvPr/>
              </p:nvPicPr>
              <p:blipFill>
                <a:blip r:embed="rId66"/>
                <a:stretch>
                  <a:fillRect/>
                </a:stretch>
              </p:blipFill>
              <p:spPr>
                <a:xfrm>
                  <a:off x="4159954" y="2963657"/>
                  <a:ext cx="260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7A92978E-2AEC-4153-BF35-6AC60B880AC3}"/>
                    </a:ext>
                  </a:extLst>
                </p14:cNvPr>
                <p14:cNvContentPartPr/>
                <p14:nvPr/>
              </p14:nvContentPartPr>
              <p14:xfrm>
                <a:off x="4458754" y="3001817"/>
                <a:ext cx="222120" cy="266040"/>
              </p14:xfrm>
            </p:contentPart>
          </mc:Choice>
          <mc:Fallback xmlns="">
            <p:pic>
              <p:nvPicPr>
                <p:cNvPr id="44" name="Ink 43">
                  <a:extLst>
                    <a:ext uri="{FF2B5EF4-FFF2-40B4-BE49-F238E27FC236}">
                      <a16:creationId xmlns:a16="http://schemas.microsoft.com/office/drawing/2014/main" id="{7A92978E-2AEC-4153-BF35-6AC60B880AC3}"/>
                    </a:ext>
                  </a:extLst>
                </p:cNvPr>
                <p:cNvPicPr/>
                <p:nvPr/>
              </p:nvPicPr>
              <p:blipFill>
                <a:blip r:embed="rId68"/>
                <a:stretch>
                  <a:fillRect/>
                </a:stretch>
              </p:blipFill>
              <p:spPr>
                <a:xfrm>
                  <a:off x="4423114" y="2965817"/>
                  <a:ext cx="293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32FA0F6C-4197-4339-95D7-9444027CF9F7}"/>
                    </a:ext>
                  </a:extLst>
                </p14:cNvPr>
                <p14:cNvContentPartPr/>
                <p14:nvPr/>
              </p14:nvContentPartPr>
              <p14:xfrm>
                <a:off x="4885714" y="2904617"/>
                <a:ext cx="163440" cy="400680"/>
              </p14:xfrm>
            </p:contentPart>
          </mc:Choice>
          <mc:Fallback xmlns="">
            <p:pic>
              <p:nvPicPr>
                <p:cNvPr id="45" name="Ink 44">
                  <a:extLst>
                    <a:ext uri="{FF2B5EF4-FFF2-40B4-BE49-F238E27FC236}">
                      <a16:creationId xmlns:a16="http://schemas.microsoft.com/office/drawing/2014/main" id="{32FA0F6C-4197-4339-95D7-9444027CF9F7}"/>
                    </a:ext>
                  </a:extLst>
                </p:cNvPr>
                <p:cNvPicPr/>
                <p:nvPr/>
              </p:nvPicPr>
              <p:blipFill>
                <a:blip r:embed="rId70"/>
                <a:stretch>
                  <a:fillRect/>
                </a:stretch>
              </p:blipFill>
              <p:spPr>
                <a:xfrm>
                  <a:off x="4850074" y="2868977"/>
                  <a:ext cx="23508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CF4BE7F5-4CF1-4544-9810-302DAE9608C7}"/>
                    </a:ext>
                  </a:extLst>
                </p14:cNvPr>
                <p14:cNvContentPartPr/>
                <p14:nvPr/>
              </p14:nvContentPartPr>
              <p14:xfrm>
                <a:off x="1088794" y="2493497"/>
                <a:ext cx="4303440" cy="1255680"/>
              </p14:xfrm>
            </p:contentPart>
          </mc:Choice>
          <mc:Fallback xmlns="">
            <p:pic>
              <p:nvPicPr>
                <p:cNvPr id="47" name="Ink 46">
                  <a:extLst>
                    <a:ext uri="{FF2B5EF4-FFF2-40B4-BE49-F238E27FC236}">
                      <a16:creationId xmlns:a16="http://schemas.microsoft.com/office/drawing/2014/main" id="{CF4BE7F5-4CF1-4544-9810-302DAE9608C7}"/>
                    </a:ext>
                  </a:extLst>
                </p:cNvPr>
                <p:cNvPicPr/>
                <p:nvPr/>
              </p:nvPicPr>
              <p:blipFill>
                <a:blip r:embed="rId72"/>
                <a:stretch>
                  <a:fillRect/>
                </a:stretch>
              </p:blipFill>
              <p:spPr>
                <a:xfrm>
                  <a:off x="1053154" y="2457497"/>
                  <a:ext cx="4375080" cy="1327320"/>
                </a:xfrm>
                <a:prstGeom prst="rect">
                  <a:avLst/>
                </a:prstGeom>
              </p:spPr>
            </p:pic>
          </mc:Fallback>
        </mc:AlternateContent>
      </p:grpSp>
      <p:grpSp>
        <p:nvGrpSpPr>
          <p:cNvPr id="54" name="Group 53">
            <a:extLst>
              <a:ext uri="{FF2B5EF4-FFF2-40B4-BE49-F238E27FC236}">
                <a16:creationId xmlns:a16="http://schemas.microsoft.com/office/drawing/2014/main" id="{985AF993-232F-465E-A310-7E620E1A16CF}"/>
              </a:ext>
            </a:extLst>
          </p:cNvPr>
          <p:cNvGrpSpPr/>
          <p:nvPr/>
        </p:nvGrpSpPr>
        <p:grpSpPr>
          <a:xfrm>
            <a:off x="2522314" y="3680057"/>
            <a:ext cx="799200" cy="692280"/>
            <a:chOff x="2522314" y="3680057"/>
            <a:chExt cx="799200" cy="692280"/>
          </a:xfrm>
        </p:grpSpPr>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593294D3-31BC-46CA-ACD4-2244FE86BC8D}"/>
                    </a:ext>
                  </a:extLst>
                </p14:cNvPr>
                <p14:cNvContentPartPr/>
                <p14:nvPr/>
              </p14:nvContentPartPr>
              <p14:xfrm>
                <a:off x="3190474" y="3689057"/>
                <a:ext cx="87840" cy="655200"/>
              </p14:xfrm>
            </p:contentPart>
          </mc:Choice>
          <mc:Fallback xmlns="">
            <p:pic>
              <p:nvPicPr>
                <p:cNvPr id="49" name="Ink 48">
                  <a:extLst>
                    <a:ext uri="{FF2B5EF4-FFF2-40B4-BE49-F238E27FC236}">
                      <a16:creationId xmlns:a16="http://schemas.microsoft.com/office/drawing/2014/main" id="{593294D3-31BC-46CA-ACD4-2244FE86BC8D}"/>
                    </a:ext>
                  </a:extLst>
                </p:cNvPr>
                <p:cNvPicPr/>
                <p:nvPr/>
              </p:nvPicPr>
              <p:blipFill>
                <a:blip r:embed="rId74"/>
                <a:stretch>
                  <a:fillRect/>
                </a:stretch>
              </p:blipFill>
              <p:spPr>
                <a:xfrm>
                  <a:off x="3154834" y="3653057"/>
                  <a:ext cx="1594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E6C37C2B-37DE-46A1-9784-5EF4FE7D4D7E}"/>
                    </a:ext>
                  </a:extLst>
                </p14:cNvPr>
                <p14:cNvContentPartPr/>
                <p14:nvPr/>
              </p14:nvContentPartPr>
              <p14:xfrm>
                <a:off x="3145474" y="4141577"/>
                <a:ext cx="176040" cy="230760"/>
              </p14:xfrm>
            </p:contentPart>
          </mc:Choice>
          <mc:Fallback xmlns="">
            <p:pic>
              <p:nvPicPr>
                <p:cNvPr id="50" name="Ink 49">
                  <a:extLst>
                    <a:ext uri="{FF2B5EF4-FFF2-40B4-BE49-F238E27FC236}">
                      <a16:creationId xmlns:a16="http://schemas.microsoft.com/office/drawing/2014/main" id="{E6C37C2B-37DE-46A1-9784-5EF4FE7D4D7E}"/>
                    </a:ext>
                  </a:extLst>
                </p:cNvPr>
                <p:cNvPicPr/>
                <p:nvPr/>
              </p:nvPicPr>
              <p:blipFill>
                <a:blip r:embed="rId76"/>
                <a:stretch>
                  <a:fillRect/>
                </a:stretch>
              </p:blipFill>
              <p:spPr>
                <a:xfrm>
                  <a:off x="3109834" y="4105937"/>
                  <a:ext cx="247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36DDE892-6894-4334-BCA2-22E70BCE7D6B}"/>
                    </a:ext>
                  </a:extLst>
                </p14:cNvPr>
                <p14:cNvContentPartPr/>
                <p14:nvPr/>
              </p14:nvContentPartPr>
              <p14:xfrm>
                <a:off x="2621314" y="3697697"/>
                <a:ext cx="30960" cy="627840"/>
              </p14:xfrm>
            </p:contentPart>
          </mc:Choice>
          <mc:Fallback xmlns="">
            <p:pic>
              <p:nvPicPr>
                <p:cNvPr id="52" name="Ink 51">
                  <a:extLst>
                    <a:ext uri="{FF2B5EF4-FFF2-40B4-BE49-F238E27FC236}">
                      <a16:creationId xmlns:a16="http://schemas.microsoft.com/office/drawing/2014/main" id="{36DDE892-6894-4334-BCA2-22E70BCE7D6B}"/>
                    </a:ext>
                  </a:extLst>
                </p:cNvPr>
                <p:cNvPicPr/>
                <p:nvPr/>
              </p:nvPicPr>
              <p:blipFill>
                <a:blip r:embed="rId78"/>
                <a:stretch>
                  <a:fillRect/>
                </a:stretch>
              </p:blipFill>
              <p:spPr>
                <a:xfrm>
                  <a:off x="2585314" y="3662057"/>
                  <a:ext cx="10260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F3725138-B8F6-44F7-AB6B-7D6E541D74AB}"/>
                    </a:ext>
                  </a:extLst>
                </p14:cNvPr>
                <p14:cNvContentPartPr/>
                <p14:nvPr/>
              </p14:nvContentPartPr>
              <p14:xfrm>
                <a:off x="2522314" y="3680057"/>
                <a:ext cx="297360" cy="200520"/>
              </p14:xfrm>
            </p:contentPart>
          </mc:Choice>
          <mc:Fallback xmlns="">
            <p:pic>
              <p:nvPicPr>
                <p:cNvPr id="53" name="Ink 52">
                  <a:extLst>
                    <a:ext uri="{FF2B5EF4-FFF2-40B4-BE49-F238E27FC236}">
                      <a16:creationId xmlns:a16="http://schemas.microsoft.com/office/drawing/2014/main" id="{F3725138-B8F6-44F7-AB6B-7D6E541D74AB}"/>
                    </a:ext>
                  </a:extLst>
                </p:cNvPr>
                <p:cNvPicPr/>
                <p:nvPr/>
              </p:nvPicPr>
              <p:blipFill>
                <a:blip r:embed="rId80"/>
                <a:stretch>
                  <a:fillRect/>
                </a:stretch>
              </p:blipFill>
              <p:spPr>
                <a:xfrm>
                  <a:off x="2486314" y="3644057"/>
                  <a:ext cx="369000" cy="272160"/>
                </a:xfrm>
                <a:prstGeom prst="rect">
                  <a:avLst/>
                </a:prstGeom>
              </p:spPr>
            </p:pic>
          </mc:Fallback>
        </mc:AlternateContent>
      </p:grpSp>
      <p:grpSp>
        <p:nvGrpSpPr>
          <p:cNvPr id="61" name="Group 60">
            <a:extLst>
              <a:ext uri="{FF2B5EF4-FFF2-40B4-BE49-F238E27FC236}">
                <a16:creationId xmlns:a16="http://schemas.microsoft.com/office/drawing/2014/main" id="{F1735AF9-FBA3-45B2-A376-3B89B110B081}"/>
              </a:ext>
            </a:extLst>
          </p:cNvPr>
          <p:cNvGrpSpPr/>
          <p:nvPr/>
        </p:nvGrpSpPr>
        <p:grpSpPr>
          <a:xfrm>
            <a:off x="5677714" y="2659817"/>
            <a:ext cx="2343960" cy="614520"/>
            <a:chOff x="5677714" y="2659817"/>
            <a:chExt cx="2343960" cy="614520"/>
          </a:xfrm>
        </p:grpSpPr>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99CFB34-9671-4212-9CBD-1607E6332398}"/>
                    </a:ext>
                  </a:extLst>
                </p14:cNvPr>
                <p14:cNvContentPartPr/>
                <p14:nvPr/>
              </p14:nvContentPartPr>
              <p14:xfrm>
                <a:off x="5739994" y="2780057"/>
                <a:ext cx="2281680" cy="347760"/>
              </p14:xfrm>
            </p:contentPart>
          </mc:Choice>
          <mc:Fallback xmlns="">
            <p:pic>
              <p:nvPicPr>
                <p:cNvPr id="55" name="Ink 54">
                  <a:extLst>
                    <a:ext uri="{FF2B5EF4-FFF2-40B4-BE49-F238E27FC236}">
                      <a16:creationId xmlns:a16="http://schemas.microsoft.com/office/drawing/2014/main" id="{499CFB34-9671-4212-9CBD-1607E6332398}"/>
                    </a:ext>
                  </a:extLst>
                </p:cNvPr>
                <p:cNvPicPr/>
                <p:nvPr/>
              </p:nvPicPr>
              <p:blipFill>
                <a:blip r:embed="rId82"/>
                <a:stretch>
                  <a:fillRect/>
                </a:stretch>
              </p:blipFill>
              <p:spPr>
                <a:xfrm>
                  <a:off x="5703994" y="2744057"/>
                  <a:ext cx="2353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5936474F-8B2E-45EC-868D-45ED7FB3B1A4}"/>
                    </a:ext>
                  </a:extLst>
                </p14:cNvPr>
                <p14:cNvContentPartPr/>
                <p14:nvPr/>
              </p14:nvContentPartPr>
              <p14:xfrm>
                <a:off x="5677714" y="2872937"/>
                <a:ext cx="380160" cy="401400"/>
              </p14:xfrm>
            </p:contentPart>
          </mc:Choice>
          <mc:Fallback xmlns="">
            <p:pic>
              <p:nvPicPr>
                <p:cNvPr id="56" name="Ink 55">
                  <a:extLst>
                    <a:ext uri="{FF2B5EF4-FFF2-40B4-BE49-F238E27FC236}">
                      <a16:creationId xmlns:a16="http://schemas.microsoft.com/office/drawing/2014/main" id="{5936474F-8B2E-45EC-868D-45ED7FB3B1A4}"/>
                    </a:ext>
                  </a:extLst>
                </p:cNvPr>
                <p:cNvPicPr/>
                <p:nvPr/>
              </p:nvPicPr>
              <p:blipFill>
                <a:blip r:embed="rId84"/>
                <a:stretch>
                  <a:fillRect/>
                </a:stretch>
              </p:blipFill>
              <p:spPr>
                <a:xfrm>
                  <a:off x="5641714" y="2837297"/>
                  <a:ext cx="4518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EEC7BA27-CEEF-4512-B590-A80F05542655}"/>
                    </a:ext>
                  </a:extLst>
                </p14:cNvPr>
                <p14:cNvContentPartPr/>
                <p14:nvPr/>
              </p14:nvContentPartPr>
              <p14:xfrm>
                <a:off x="7864714" y="2721737"/>
                <a:ext cx="126360" cy="302400"/>
              </p14:xfrm>
            </p:contentPart>
          </mc:Choice>
          <mc:Fallback xmlns="">
            <p:pic>
              <p:nvPicPr>
                <p:cNvPr id="58" name="Ink 57">
                  <a:extLst>
                    <a:ext uri="{FF2B5EF4-FFF2-40B4-BE49-F238E27FC236}">
                      <a16:creationId xmlns:a16="http://schemas.microsoft.com/office/drawing/2014/main" id="{EEC7BA27-CEEF-4512-B590-A80F05542655}"/>
                    </a:ext>
                  </a:extLst>
                </p:cNvPr>
                <p:cNvPicPr/>
                <p:nvPr/>
              </p:nvPicPr>
              <p:blipFill>
                <a:blip r:embed="rId86"/>
                <a:stretch>
                  <a:fillRect/>
                </a:stretch>
              </p:blipFill>
              <p:spPr>
                <a:xfrm>
                  <a:off x="7828714" y="2686097"/>
                  <a:ext cx="1980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126F6411-E7F1-4E45-BC23-3666FD803261}"/>
                    </a:ext>
                  </a:extLst>
                </p14:cNvPr>
                <p14:cNvContentPartPr/>
                <p14:nvPr/>
              </p14:nvContentPartPr>
              <p14:xfrm>
                <a:off x="7766794" y="2659817"/>
                <a:ext cx="233280" cy="348480"/>
              </p14:xfrm>
            </p:contentPart>
          </mc:Choice>
          <mc:Fallback xmlns="">
            <p:pic>
              <p:nvPicPr>
                <p:cNvPr id="60" name="Ink 59">
                  <a:extLst>
                    <a:ext uri="{FF2B5EF4-FFF2-40B4-BE49-F238E27FC236}">
                      <a16:creationId xmlns:a16="http://schemas.microsoft.com/office/drawing/2014/main" id="{126F6411-E7F1-4E45-BC23-3666FD803261}"/>
                    </a:ext>
                  </a:extLst>
                </p:cNvPr>
                <p:cNvPicPr/>
                <p:nvPr/>
              </p:nvPicPr>
              <p:blipFill>
                <a:blip r:embed="rId88"/>
                <a:stretch>
                  <a:fillRect/>
                </a:stretch>
              </p:blipFill>
              <p:spPr>
                <a:xfrm>
                  <a:off x="7730794" y="2624177"/>
                  <a:ext cx="304920" cy="420120"/>
                </a:xfrm>
                <a:prstGeom prst="rect">
                  <a:avLst/>
                </a:prstGeom>
              </p:spPr>
            </p:pic>
          </mc:Fallback>
        </mc:AlternateContent>
      </p:grpSp>
      <p:grpSp>
        <p:nvGrpSpPr>
          <p:cNvPr id="13" name="Group 12">
            <a:extLst>
              <a:ext uri="{FF2B5EF4-FFF2-40B4-BE49-F238E27FC236}">
                <a16:creationId xmlns:a16="http://schemas.microsoft.com/office/drawing/2014/main" id="{BD11A76B-A970-4073-9DF7-603F4F67AF54}"/>
              </a:ext>
            </a:extLst>
          </p:cNvPr>
          <p:cNvGrpSpPr/>
          <p:nvPr/>
        </p:nvGrpSpPr>
        <p:grpSpPr>
          <a:xfrm>
            <a:off x="6667714" y="2422937"/>
            <a:ext cx="421920" cy="755280"/>
            <a:chOff x="6667714" y="2422937"/>
            <a:chExt cx="421920" cy="755280"/>
          </a:xfrm>
        </p:grpSpPr>
        <mc:AlternateContent xmlns:mc="http://schemas.openxmlformats.org/markup-compatibility/2006" xmlns:p14="http://schemas.microsoft.com/office/powerpoint/2010/main">
          <mc:Choice Requires="p14">
            <p:contentPart p14:bwMode="auto" r:id="rId89">
              <p14:nvContentPartPr>
                <p14:cNvPr id="11" name="Ink 10">
                  <a:extLst>
                    <a:ext uri="{FF2B5EF4-FFF2-40B4-BE49-F238E27FC236}">
                      <a16:creationId xmlns:a16="http://schemas.microsoft.com/office/drawing/2014/main" id="{160EB250-AFA6-4F8D-ABA0-DF8626ED7733}"/>
                    </a:ext>
                  </a:extLst>
                </p14:cNvPr>
                <p14:cNvContentPartPr/>
                <p14:nvPr/>
              </p14:nvContentPartPr>
              <p14:xfrm>
                <a:off x="6667714" y="2452097"/>
                <a:ext cx="199440" cy="692640"/>
              </p14:xfrm>
            </p:contentPart>
          </mc:Choice>
          <mc:Fallback xmlns="">
            <p:pic>
              <p:nvPicPr>
                <p:cNvPr id="11" name="Ink 10">
                  <a:extLst>
                    <a:ext uri="{FF2B5EF4-FFF2-40B4-BE49-F238E27FC236}">
                      <a16:creationId xmlns:a16="http://schemas.microsoft.com/office/drawing/2014/main" id="{160EB250-AFA6-4F8D-ABA0-DF8626ED7733}"/>
                    </a:ext>
                  </a:extLst>
                </p:cNvPr>
                <p:cNvPicPr/>
                <p:nvPr/>
              </p:nvPicPr>
              <p:blipFill>
                <a:blip r:embed="rId90"/>
                <a:stretch>
                  <a:fillRect/>
                </a:stretch>
              </p:blipFill>
              <p:spPr>
                <a:xfrm>
                  <a:off x="6631714" y="2416097"/>
                  <a:ext cx="27108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 name="Ink 11">
                  <a:extLst>
                    <a:ext uri="{FF2B5EF4-FFF2-40B4-BE49-F238E27FC236}">
                      <a16:creationId xmlns:a16="http://schemas.microsoft.com/office/drawing/2014/main" id="{C94E7A52-04AD-442A-A3CE-94575A7ADD0B}"/>
                    </a:ext>
                  </a:extLst>
                </p14:cNvPr>
                <p14:cNvContentPartPr/>
                <p14:nvPr/>
              </p14:nvContentPartPr>
              <p14:xfrm>
                <a:off x="6872554" y="2422937"/>
                <a:ext cx="217080" cy="755280"/>
              </p14:xfrm>
            </p:contentPart>
          </mc:Choice>
          <mc:Fallback xmlns="">
            <p:pic>
              <p:nvPicPr>
                <p:cNvPr id="12" name="Ink 11">
                  <a:extLst>
                    <a:ext uri="{FF2B5EF4-FFF2-40B4-BE49-F238E27FC236}">
                      <a16:creationId xmlns:a16="http://schemas.microsoft.com/office/drawing/2014/main" id="{C94E7A52-04AD-442A-A3CE-94575A7ADD0B}"/>
                    </a:ext>
                  </a:extLst>
                </p:cNvPr>
                <p:cNvPicPr/>
                <p:nvPr/>
              </p:nvPicPr>
              <p:blipFill>
                <a:blip r:embed="rId92"/>
                <a:stretch>
                  <a:fillRect/>
                </a:stretch>
              </p:blipFill>
              <p:spPr>
                <a:xfrm>
                  <a:off x="6836914" y="2386937"/>
                  <a:ext cx="288720" cy="82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AEDEF199-1B55-4F0B-B22E-E84036CAFFF6}"/>
                  </a:ext>
                </a:extLst>
              </p14:cNvPr>
              <p14:cNvContentPartPr/>
              <p14:nvPr/>
            </p14:nvContentPartPr>
            <p14:xfrm>
              <a:off x="8580394" y="3613817"/>
              <a:ext cx="799560" cy="696960"/>
            </p14:xfrm>
          </p:contentPart>
        </mc:Choice>
        <mc:Fallback xmlns="">
          <p:pic>
            <p:nvPicPr>
              <p:cNvPr id="79" name="Ink 78">
                <a:extLst>
                  <a:ext uri="{FF2B5EF4-FFF2-40B4-BE49-F238E27FC236}">
                    <a16:creationId xmlns:a16="http://schemas.microsoft.com/office/drawing/2014/main" id="{AEDEF199-1B55-4F0B-B22E-E84036CAFFF6}"/>
                  </a:ext>
                </a:extLst>
              </p:cNvPr>
              <p:cNvPicPr/>
              <p:nvPr/>
            </p:nvPicPr>
            <p:blipFill>
              <a:blip r:embed="rId127"/>
              <a:stretch>
                <a:fillRect/>
              </a:stretch>
            </p:blipFill>
            <p:spPr>
              <a:xfrm>
                <a:off x="8562394" y="3596177"/>
                <a:ext cx="83520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9" name="Ink 88">
                <a:extLst>
                  <a:ext uri="{FF2B5EF4-FFF2-40B4-BE49-F238E27FC236}">
                    <a16:creationId xmlns:a16="http://schemas.microsoft.com/office/drawing/2014/main" id="{CB2CCD36-9BD6-420F-B7C1-A7DDB2275ADB}"/>
                  </a:ext>
                </a:extLst>
              </p14:cNvPr>
              <p14:cNvContentPartPr/>
              <p14:nvPr/>
            </p14:nvContentPartPr>
            <p14:xfrm>
              <a:off x="10380034" y="3728297"/>
              <a:ext cx="1599120" cy="574200"/>
            </p14:xfrm>
          </p:contentPart>
        </mc:Choice>
        <mc:Fallback xmlns="">
          <p:pic>
            <p:nvPicPr>
              <p:cNvPr id="89" name="Ink 88">
                <a:extLst>
                  <a:ext uri="{FF2B5EF4-FFF2-40B4-BE49-F238E27FC236}">
                    <a16:creationId xmlns:a16="http://schemas.microsoft.com/office/drawing/2014/main" id="{CB2CCD36-9BD6-420F-B7C1-A7DDB2275ADB}"/>
                  </a:ext>
                </a:extLst>
              </p:cNvPr>
              <p:cNvPicPr/>
              <p:nvPr/>
            </p:nvPicPr>
            <p:blipFill>
              <a:blip r:embed="rId129"/>
              <a:stretch>
                <a:fillRect/>
              </a:stretch>
            </p:blipFill>
            <p:spPr>
              <a:xfrm>
                <a:off x="10362394" y="3710308"/>
                <a:ext cx="1634760" cy="60981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Ink 90">
                <a:extLst>
                  <a:ext uri="{FF2B5EF4-FFF2-40B4-BE49-F238E27FC236}">
                    <a16:creationId xmlns:a16="http://schemas.microsoft.com/office/drawing/2014/main" id="{ACD9F35A-43CB-48C5-BE46-D694C828E444}"/>
                  </a:ext>
                </a:extLst>
              </p14:cNvPr>
              <p14:cNvContentPartPr/>
              <p14:nvPr/>
            </p14:nvContentPartPr>
            <p14:xfrm>
              <a:off x="9525394" y="3607337"/>
              <a:ext cx="421560" cy="642240"/>
            </p14:xfrm>
          </p:contentPart>
        </mc:Choice>
        <mc:Fallback xmlns="">
          <p:pic>
            <p:nvPicPr>
              <p:cNvPr id="91" name="Ink 90">
                <a:extLst>
                  <a:ext uri="{FF2B5EF4-FFF2-40B4-BE49-F238E27FC236}">
                    <a16:creationId xmlns:a16="http://schemas.microsoft.com/office/drawing/2014/main" id="{ACD9F35A-43CB-48C5-BE46-D694C828E444}"/>
                  </a:ext>
                </a:extLst>
              </p:cNvPr>
              <p:cNvPicPr/>
              <p:nvPr/>
            </p:nvPicPr>
            <p:blipFill>
              <a:blip r:embed="rId131"/>
              <a:stretch>
                <a:fillRect/>
              </a:stretch>
            </p:blipFill>
            <p:spPr>
              <a:xfrm>
                <a:off x="9507754" y="3589337"/>
                <a:ext cx="45720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0ADD4D6A-F9E3-4541-9D71-A4F50E71A32E}"/>
                  </a:ext>
                </a:extLst>
              </p14:cNvPr>
              <p14:cNvContentPartPr/>
              <p14:nvPr/>
            </p14:nvContentPartPr>
            <p14:xfrm>
              <a:off x="6407718" y="1989064"/>
              <a:ext cx="914400" cy="4595040"/>
            </p14:xfrm>
          </p:contentPart>
        </mc:Choice>
        <mc:Fallback xmlns="">
          <p:pic>
            <p:nvPicPr>
              <p:cNvPr id="77" name="Ink 76">
                <a:extLst>
                  <a:ext uri="{FF2B5EF4-FFF2-40B4-BE49-F238E27FC236}">
                    <a16:creationId xmlns:a16="http://schemas.microsoft.com/office/drawing/2014/main" id="{0ADD4D6A-F9E3-4541-9D71-A4F50E71A32E}"/>
                  </a:ext>
                </a:extLst>
              </p:cNvPr>
              <p:cNvPicPr/>
              <p:nvPr/>
            </p:nvPicPr>
            <p:blipFill>
              <a:blip r:embed="rId90"/>
              <a:stretch>
                <a:fillRect/>
              </a:stretch>
            </p:blipFill>
            <p:spPr>
              <a:xfrm>
                <a:off x="6372078" y="1953064"/>
                <a:ext cx="986040" cy="4666680"/>
              </a:xfrm>
              <a:prstGeom prst="rect">
                <a:avLst/>
              </a:prstGeom>
            </p:spPr>
          </p:pic>
        </mc:Fallback>
      </mc:AlternateContent>
      <p:grpSp>
        <p:nvGrpSpPr>
          <p:cNvPr id="78" name="Group 77">
            <a:extLst>
              <a:ext uri="{FF2B5EF4-FFF2-40B4-BE49-F238E27FC236}">
                <a16:creationId xmlns:a16="http://schemas.microsoft.com/office/drawing/2014/main" id="{0B40F170-6379-4E71-8B59-4C78D7519C62}"/>
              </a:ext>
            </a:extLst>
          </p:cNvPr>
          <p:cNvGrpSpPr/>
          <p:nvPr/>
        </p:nvGrpSpPr>
        <p:grpSpPr>
          <a:xfrm>
            <a:off x="9029314" y="1977257"/>
            <a:ext cx="1648440" cy="840240"/>
            <a:chOff x="9029314" y="1977257"/>
            <a:chExt cx="1648440" cy="840240"/>
          </a:xfrm>
        </p:grpSpPr>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D6F19082-ADD0-443F-81CE-7982D6883CCA}"/>
                    </a:ext>
                  </a:extLst>
                </p14:cNvPr>
                <p14:cNvContentPartPr/>
                <p14:nvPr/>
              </p14:nvContentPartPr>
              <p14:xfrm>
                <a:off x="9074314" y="2062577"/>
                <a:ext cx="90000" cy="307440"/>
              </p14:xfrm>
            </p:contentPart>
          </mc:Choice>
          <mc:Fallback xmlns="">
            <p:pic>
              <p:nvPicPr>
                <p:cNvPr id="80" name="Ink 79">
                  <a:extLst>
                    <a:ext uri="{FF2B5EF4-FFF2-40B4-BE49-F238E27FC236}">
                      <a16:creationId xmlns:a16="http://schemas.microsoft.com/office/drawing/2014/main" id="{D6F19082-ADD0-443F-81CE-7982D6883CCA}"/>
                    </a:ext>
                  </a:extLst>
                </p:cNvPr>
                <p:cNvPicPr/>
                <p:nvPr/>
              </p:nvPicPr>
              <p:blipFill>
                <a:blip r:embed="rId134"/>
                <a:stretch>
                  <a:fillRect/>
                </a:stretch>
              </p:blipFill>
              <p:spPr>
                <a:xfrm>
                  <a:off x="9056674" y="2044577"/>
                  <a:ext cx="125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498E08C9-D4A6-4F0F-9727-C884F48CCE1B}"/>
                    </a:ext>
                  </a:extLst>
                </p14:cNvPr>
                <p14:cNvContentPartPr/>
                <p14:nvPr/>
              </p14:nvContentPartPr>
              <p14:xfrm>
                <a:off x="9100594" y="2004977"/>
                <a:ext cx="186480" cy="206640"/>
              </p14:xfrm>
            </p:contentPart>
          </mc:Choice>
          <mc:Fallback xmlns="">
            <p:pic>
              <p:nvPicPr>
                <p:cNvPr id="81" name="Ink 80">
                  <a:extLst>
                    <a:ext uri="{FF2B5EF4-FFF2-40B4-BE49-F238E27FC236}">
                      <a16:creationId xmlns:a16="http://schemas.microsoft.com/office/drawing/2014/main" id="{498E08C9-D4A6-4F0F-9727-C884F48CCE1B}"/>
                    </a:ext>
                  </a:extLst>
                </p:cNvPr>
                <p:cNvPicPr/>
                <p:nvPr/>
              </p:nvPicPr>
              <p:blipFill>
                <a:blip r:embed="rId136"/>
                <a:stretch>
                  <a:fillRect/>
                </a:stretch>
              </p:blipFill>
              <p:spPr>
                <a:xfrm>
                  <a:off x="9082954" y="1986977"/>
                  <a:ext cx="222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95576AF5-352D-446F-82CE-B2423A0BACCC}"/>
                    </a:ext>
                  </a:extLst>
                </p14:cNvPr>
                <p14:cNvContentPartPr/>
                <p14:nvPr/>
              </p14:nvContentPartPr>
              <p14:xfrm>
                <a:off x="9293914" y="2168777"/>
                <a:ext cx="132480" cy="148680"/>
              </p14:xfrm>
            </p:contentPart>
          </mc:Choice>
          <mc:Fallback xmlns="">
            <p:pic>
              <p:nvPicPr>
                <p:cNvPr id="82" name="Ink 81">
                  <a:extLst>
                    <a:ext uri="{FF2B5EF4-FFF2-40B4-BE49-F238E27FC236}">
                      <a16:creationId xmlns:a16="http://schemas.microsoft.com/office/drawing/2014/main" id="{95576AF5-352D-446F-82CE-B2423A0BACCC}"/>
                    </a:ext>
                  </a:extLst>
                </p:cNvPr>
                <p:cNvPicPr/>
                <p:nvPr/>
              </p:nvPicPr>
              <p:blipFill>
                <a:blip r:embed="rId138"/>
                <a:stretch>
                  <a:fillRect/>
                </a:stretch>
              </p:blipFill>
              <p:spPr>
                <a:xfrm>
                  <a:off x="9275914" y="2151137"/>
                  <a:ext cx="168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9A50F383-5E38-46DF-840D-5C58DBFBC8C0}"/>
                    </a:ext>
                  </a:extLst>
                </p14:cNvPr>
                <p14:cNvContentPartPr/>
                <p14:nvPr/>
              </p14:nvContentPartPr>
              <p14:xfrm>
                <a:off x="9558874" y="2057897"/>
                <a:ext cx="7920" cy="44640"/>
              </p14:xfrm>
            </p:contentPart>
          </mc:Choice>
          <mc:Fallback xmlns="">
            <p:pic>
              <p:nvPicPr>
                <p:cNvPr id="83" name="Ink 82">
                  <a:extLst>
                    <a:ext uri="{FF2B5EF4-FFF2-40B4-BE49-F238E27FC236}">
                      <a16:creationId xmlns:a16="http://schemas.microsoft.com/office/drawing/2014/main" id="{9A50F383-5E38-46DF-840D-5C58DBFBC8C0}"/>
                    </a:ext>
                  </a:extLst>
                </p:cNvPr>
                <p:cNvPicPr/>
                <p:nvPr/>
              </p:nvPicPr>
              <p:blipFill>
                <a:blip r:embed="rId140"/>
                <a:stretch>
                  <a:fillRect/>
                </a:stretch>
              </p:blipFill>
              <p:spPr>
                <a:xfrm>
                  <a:off x="9540874" y="2040257"/>
                  <a:ext cx="43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 name="Ink 83">
                  <a:extLst>
                    <a:ext uri="{FF2B5EF4-FFF2-40B4-BE49-F238E27FC236}">
                      <a16:creationId xmlns:a16="http://schemas.microsoft.com/office/drawing/2014/main" id="{07FE885C-FF8E-42EF-A880-05F6A841FBA8}"/>
                    </a:ext>
                  </a:extLst>
                </p14:cNvPr>
                <p14:cNvContentPartPr/>
                <p14:nvPr/>
              </p14:nvContentPartPr>
              <p14:xfrm>
                <a:off x="9516394" y="2197217"/>
                <a:ext cx="37440" cy="118800"/>
              </p14:xfrm>
            </p:contentPart>
          </mc:Choice>
          <mc:Fallback xmlns="">
            <p:pic>
              <p:nvPicPr>
                <p:cNvPr id="84" name="Ink 83">
                  <a:extLst>
                    <a:ext uri="{FF2B5EF4-FFF2-40B4-BE49-F238E27FC236}">
                      <a16:creationId xmlns:a16="http://schemas.microsoft.com/office/drawing/2014/main" id="{07FE885C-FF8E-42EF-A880-05F6A841FBA8}"/>
                    </a:ext>
                  </a:extLst>
                </p:cNvPr>
                <p:cNvPicPr/>
                <p:nvPr/>
              </p:nvPicPr>
              <p:blipFill>
                <a:blip r:embed="rId142"/>
                <a:stretch>
                  <a:fillRect/>
                </a:stretch>
              </p:blipFill>
              <p:spPr>
                <a:xfrm>
                  <a:off x="9498754" y="2179217"/>
                  <a:ext cx="73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5" name="Ink 84">
                  <a:extLst>
                    <a:ext uri="{FF2B5EF4-FFF2-40B4-BE49-F238E27FC236}">
                      <a16:creationId xmlns:a16="http://schemas.microsoft.com/office/drawing/2014/main" id="{C6E336E1-71C2-470F-88A4-36F960930C88}"/>
                    </a:ext>
                  </a:extLst>
                </p14:cNvPr>
                <p14:cNvContentPartPr/>
                <p14:nvPr/>
              </p14:nvContentPartPr>
              <p14:xfrm>
                <a:off x="9731314" y="2106857"/>
                <a:ext cx="152280" cy="149400"/>
              </p14:xfrm>
            </p:contentPart>
          </mc:Choice>
          <mc:Fallback xmlns="">
            <p:pic>
              <p:nvPicPr>
                <p:cNvPr id="85" name="Ink 84">
                  <a:extLst>
                    <a:ext uri="{FF2B5EF4-FFF2-40B4-BE49-F238E27FC236}">
                      <a16:creationId xmlns:a16="http://schemas.microsoft.com/office/drawing/2014/main" id="{C6E336E1-71C2-470F-88A4-36F960930C88}"/>
                    </a:ext>
                  </a:extLst>
                </p:cNvPr>
                <p:cNvPicPr/>
                <p:nvPr/>
              </p:nvPicPr>
              <p:blipFill>
                <a:blip r:embed="rId144"/>
                <a:stretch>
                  <a:fillRect/>
                </a:stretch>
              </p:blipFill>
              <p:spPr>
                <a:xfrm>
                  <a:off x="9713314" y="2089217"/>
                  <a:ext cx="187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6" name="Ink 85">
                  <a:extLst>
                    <a:ext uri="{FF2B5EF4-FFF2-40B4-BE49-F238E27FC236}">
                      <a16:creationId xmlns:a16="http://schemas.microsoft.com/office/drawing/2014/main" id="{86E880A8-D0BC-4A1C-BC67-939AB924EF79}"/>
                    </a:ext>
                  </a:extLst>
                </p14:cNvPr>
                <p14:cNvContentPartPr/>
                <p14:nvPr/>
              </p14:nvContentPartPr>
              <p14:xfrm>
                <a:off x="9954154" y="1977257"/>
                <a:ext cx="336240" cy="324360"/>
              </p14:xfrm>
            </p:contentPart>
          </mc:Choice>
          <mc:Fallback xmlns="">
            <p:pic>
              <p:nvPicPr>
                <p:cNvPr id="86" name="Ink 85">
                  <a:extLst>
                    <a:ext uri="{FF2B5EF4-FFF2-40B4-BE49-F238E27FC236}">
                      <a16:creationId xmlns:a16="http://schemas.microsoft.com/office/drawing/2014/main" id="{86E880A8-D0BC-4A1C-BC67-939AB924EF79}"/>
                    </a:ext>
                  </a:extLst>
                </p:cNvPr>
                <p:cNvPicPr/>
                <p:nvPr/>
              </p:nvPicPr>
              <p:blipFill>
                <a:blip r:embed="rId146"/>
                <a:stretch>
                  <a:fillRect/>
                </a:stretch>
              </p:blipFill>
              <p:spPr>
                <a:xfrm>
                  <a:off x="9936154" y="1959257"/>
                  <a:ext cx="3718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7" name="Ink 86">
                  <a:extLst>
                    <a:ext uri="{FF2B5EF4-FFF2-40B4-BE49-F238E27FC236}">
                      <a16:creationId xmlns:a16="http://schemas.microsoft.com/office/drawing/2014/main" id="{5FD002D4-D8B0-4EB8-B142-C13A1C722E19}"/>
                    </a:ext>
                  </a:extLst>
                </p14:cNvPr>
                <p14:cNvContentPartPr/>
                <p14:nvPr/>
              </p14:nvContentPartPr>
              <p14:xfrm>
                <a:off x="10158994" y="1995617"/>
                <a:ext cx="207360" cy="34920"/>
              </p14:xfrm>
            </p:contentPart>
          </mc:Choice>
          <mc:Fallback xmlns="">
            <p:pic>
              <p:nvPicPr>
                <p:cNvPr id="87" name="Ink 86">
                  <a:extLst>
                    <a:ext uri="{FF2B5EF4-FFF2-40B4-BE49-F238E27FC236}">
                      <a16:creationId xmlns:a16="http://schemas.microsoft.com/office/drawing/2014/main" id="{5FD002D4-D8B0-4EB8-B142-C13A1C722E19}"/>
                    </a:ext>
                  </a:extLst>
                </p:cNvPr>
                <p:cNvPicPr/>
                <p:nvPr/>
              </p:nvPicPr>
              <p:blipFill>
                <a:blip r:embed="rId148"/>
                <a:stretch>
                  <a:fillRect/>
                </a:stretch>
              </p:blipFill>
              <p:spPr>
                <a:xfrm>
                  <a:off x="10140994" y="1977977"/>
                  <a:ext cx="243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8" name="Ink 87">
                  <a:extLst>
                    <a:ext uri="{FF2B5EF4-FFF2-40B4-BE49-F238E27FC236}">
                      <a16:creationId xmlns:a16="http://schemas.microsoft.com/office/drawing/2014/main" id="{1B4206E9-31B7-4A61-B84C-F2E5049D2B1C}"/>
                    </a:ext>
                  </a:extLst>
                </p14:cNvPr>
                <p14:cNvContentPartPr/>
                <p14:nvPr/>
              </p14:nvContentPartPr>
              <p14:xfrm>
                <a:off x="10382914" y="2097497"/>
                <a:ext cx="132480" cy="186840"/>
              </p14:xfrm>
            </p:contentPart>
          </mc:Choice>
          <mc:Fallback xmlns="">
            <p:pic>
              <p:nvPicPr>
                <p:cNvPr id="88" name="Ink 87">
                  <a:extLst>
                    <a:ext uri="{FF2B5EF4-FFF2-40B4-BE49-F238E27FC236}">
                      <a16:creationId xmlns:a16="http://schemas.microsoft.com/office/drawing/2014/main" id="{1B4206E9-31B7-4A61-B84C-F2E5049D2B1C}"/>
                    </a:ext>
                  </a:extLst>
                </p:cNvPr>
                <p:cNvPicPr/>
                <p:nvPr/>
              </p:nvPicPr>
              <p:blipFill>
                <a:blip r:embed="rId150"/>
                <a:stretch>
                  <a:fillRect/>
                </a:stretch>
              </p:blipFill>
              <p:spPr>
                <a:xfrm>
                  <a:off x="10365274" y="2079497"/>
                  <a:ext cx="168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Ink 89">
                  <a:extLst>
                    <a:ext uri="{FF2B5EF4-FFF2-40B4-BE49-F238E27FC236}">
                      <a16:creationId xmlns:a16="http://schemas.microsoft.com/office/drawing/2014/main" id="{3D181507-2578-4375-8405-E877B62A3520}"/>
                    </a:ext>
                  </a:extLst>
                </p14:cNvPr>
                <p14:cNvContentPartPr/>
                <p14:nvPr/>
              </p14:nvContentPartPr>
              <p14:xfrm>
                <a:off x="9029314" y="2483777"/>
                <a:ext cx="201600" cy="285840"/>
              </p14:xfrm>
            </p:contentPart>
          </mc:Choice>
          <mc:Fallback xmlns="">
            <p:pic>
              <p:nvPicPr>
                <p:cNvPr id="90" name="Ink 89">
                  <a:extLst>
                    <a:ext uri="{FF2B5EF4-FFF2-40B4-BE49-F238E27FC236}">
                      <a16:creationId xmlns:a16="http://schemas.microsoft.com/office/drawing/2014/main" id="{3D181507-2578-4375-8405-E877B62A3520}"/>
                    </a:ext>
                  </a:extLst>
                </p:cNvPr>
                <p:cNvPicPr/>
                <p:nvPr/>
              </p:nvPicPr>
              <p:blipFill>
                <a:blip r:embed="rId152"/>
                <a:stretch>
                  <a:fillRect/>
                </a:stretch>
              </p:blipFill>
              <p:spPr>
                <a:xfrm>
                  <a:off x="9011674" y="2466137"/>
                  <a:ext cx="237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DBF381F4-5988-4312-AAA9-D36C547DFB68}"/>
                    </a:ext>
                  </a:extLst>
                </p14:cNvPr>
                <p14:cNvContentPartPr/>
                <p14:nvPr/>
              </p14:nvContentPartPr>
              <p14:xfrm>
                <a:off x="9310834" y="2665577"/>
                <a:ext cx="144360" cy="151920"/>
              </p14:xfrm>
            </p:contentPart>
          </mc:Choice>
          <mc:Fallback xmlns="">
            <p:pic>
              <p:nvPicPr>
                <p:cNvPr id="92" name="Ink 91">
                  <a:extLst>
                    <a:ext uri="{FF2B5EF4-FFF2-40B4-BE49-F238E27FC236}">
                      <a16:creationId xmlns:a16="http://schemas.microsoft.com/office/drawing/2014/main" id="{DBF381F4-5988-4312-AAA9-D36C547DFB68}"/>
                    </a:ext>
                  </a:extLst>
                </p:cNvPr>
                <p:cNvPicPr/>
                <p:nvPr/>
              </p:nvPicPr>
              <p:blipFill>
                <a:blip r:embed="rId154"/>
                <a:stretch>
                  <a:fillRect/>
                </a:stretch>
              </p:blipFill>
              <p:spPr>
                <a:xfrm>
                  <a:off x="9292834" y="2647577"/>
                  <a:ext cx="180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D2EE25FD-559B-4869-9234-64C9FE125A28}"/>
                    </a:ext>
                  </a:extLst>
                </p14:cNvPr>
                <p14:cNvContentPartPr/>
                <p14:nvPr/>
              </p14:nvContentPartPr>
              <p14:xfrm>
                <a:off x="9546634" y="2464697"/>
                <a:ext cx="30600" cy="278640"/>
              </p14:xfrm>
            </p:contentPart>
          </mc:Choice>
          <mc:Fallback xmlns="">
            <p:pic>
              <p:nvPicPr>
                <p:cNvPr id="93" name="Ink 92">
                  <a:extLst>
                    <a:ext uri="{FF2B5EF4-FFF2-40B4-BE49-F238E27FC236}">
                      <a16:creationId xmlns:a16="http://schemas.microsoft.com/office/drawing/2014/main" id="{D2EE25FD-559B-4869-9234-64C9FE125A28}"/>
                    </a:ext>
                  </a:extLst>
                </p:cNvPr>
                <p:cNvPicPr/>
                <p:nvPr/>
              </p:nvPicPr>
              <p:blipFill>
                <a:blip r:embed="rId156"/>
                <a:stretch>
                  <a:fillRect/>
                </a:stretch>
              </p:blipFill>
              <p:spPr>
                <a:xfrm>
                  <a:off x="9528634" y="2446697"/>
                  <a:ext cx="66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05120052-D367-4CFB-9B2C-B4D7ED96B245}"/>
                    </a:ext>
                  </a:extLst>
                </p14:cNvPr>
                <p14:cNvContentPartPr/>
                <p14:nvPr/>
              </p14:nvContentPartPr>
              <p14:xfrm>
                <a:off x="9420274" y="2525897"/>
                <a:ext cx="213120" cy="77400"/>
              </p14:xfrm>
            </p:contentPart>
          </mc:Choice>
          <mc:Fallback xmlns="">
            <p:pic>
              <p:nvPicPr>
                <p:cNvPr id="94" name="Ink 93">
                  <a:extLst>
                    <a:ext uri="{FF2B5EF4-FFF2-40B4-BE49-F238E27FC236}">
                      <a16:creationId xmlns:a16="http://schemas.microsoft.com/office/drawing/2014/main" id="{05120052-D367-4CFB-9B2C-B4D7ED96B245}"/>
                    </a:ext>
                  </a:extLst>
                </p:cNvPr>
                <p:cNvPicPr/>
                <p:nvPr/>
              </p:nvPicPr>
              <p:blipFill>
                <a:blip r:embed="rId158"/>
                <a:stretch>
                  <a:fillRect/>
                </a:stretch>
              </p:blipFill>
              <p:spPr>
                <a:xfrm>
                  <a:off x="9402634" y="2508257"/>
                  <a:ext cx="248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3E738841-0153-4892-ABA1-0CD970B0647B}"/>
                    </a:ext>
                  </a:extLst>
                </p14:cNvPr>
                <p14:cNvContentPartPr/>
                <p14:nvPr/>
              </p14:nvContentPartPr>
              <p14:xfrm>
                <a:off x="9693874" y="2599697"/>
                <a:ext cx="215280" cy="161640"/>
              </p14:xfrm>
            </p:contentPart>
          </mc:Choice>
          <mc:Fallback xmlns="">
            <p:pic>
              <p:nvPicPr>
                <p:cNvPr id="95" name="Ink 94">
                  <a:extLst>
                    <a:ext uri="{FF2B5EF4-FFF2-40B4-BE49-F238E27FC236}">
                      <a16:creationId xmlns:a16="http://schemas.microsoft.com/office/drawing/2014/main" id="{3E738841-0153-4892-ABA1-0CD970B0647B}"/>
                    </a:ext>
                  </a:extLst>
                </p:cNvPr>
                <p:cNvPicPr/>
                <p:nvPr/>
              </p:nvPicPr>
              <p:blipFill>
                <a:blip r:embed="rId160"/>
                <a:stretch>
                  <a:fillRect/>
                </a:stretch>
              </p:blipFill>
              <p:spPr>
                <a:xfrm>
                  <a:off x="9676234" y="2581697"/>
                  <a:ext cx="250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6" name="Ink 95">
                  <a:extLst>
                    <a:ext uri="{FF2B5EF4-FFF2-40B4-BE49-F238E27FC236}">
                      <a16:creationId xmlns:a16="http://schemas.microsoft.com/office/drawing/2014/main" id="{F34136E5-0841-49E1-B68F-A5CEF07F4110}"/>
                    </a:ext>
                  </a:extLst>
                </p14:cNvPr>
                <p14:cNvContentPartPr/>
                <p14:nvPr/>
              </p14:nvContentPartPr>
              <p14:xfrm>
                <a:off x="10058194" y="2598257"/>
                <a:ext cx="108360" cy="109080"/>
              </p14:xfrm>
            </p:contentPart>
          </mc:Choice>
          <mc:Fallback xmlns="">
            <p:pic>
              <p:nvPicPr>
                <p:cNvPr id="96" name="Ink 95">
                  <a:extLst>
                    <a:ext uri="{FF2B5EF4-FFF2-40B4-BE49-F238E27FC236}">
                      <a16:creationId xmlns:a16="http://schemas.microsoft.com/office/drawing/2014/main" id="{F34136E5-0841-49E1-B68F-A5CEF07F4110}"/>
                    </a:ext>
                  </a:extLst>
                </p:cNvPr>
                <p:cNvPicPr/>
                <p:nvPr/>
              </p:nvPicPr>
              <p:blipFill>
                <a:blip r:embed="rId162"/>
                <a:stretch>
                  <a:fillRect/>
                </a:stretch>
              </p:blipFill>
              <p:spPr>
                <a:xfrm>
                  <a:off x="10040554" y="2580617"/>
                  <a:ext cx="144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7" name="Ink 96">
                  <a:extLst>
                    <a:ext uri="{FF2B5EF4-FFF2-40B4-BE49-F238E27FC236}">
                      <a16:creationId xmlns:a16="http://schemas.microsoft.com/office/drawing/2014/main" id="{347D90C6-AC92-4A4A-A1CF-F51C345BAB70}"/>
                    </a:ext>
                  </a:extLst>
                </p14:cNvPr>
                <p14:cNvContentPartPr/>
                <p14:nvPr/>
              </p14:nvContentPartPr>
              <p14:xfrm>
                <a:off x="10247554" y="2538497"/>
                <a:ext cx="136080" cy="137880"/>
              </p14:xfrm>
            </p:contentPart>
          </mc:Choice>
          <mc:Fallback xmlns="">
            <p:pic>
              <p:nvPicPr>
                <p:cNvPr id="97" name="Ink 96">
                  <a:extLst>
                    <a:ext uri="{FF2B5EF4-FFF2-40B4-BE49-F238E27FC236}">
                      <a16:creationId xmlns:a16="http://schemas.microsoft.com/office/drawing/2014/main" id="{347D90C6-AC92-4A4A-A1CF-F51C345BAB70}"/>
                    </a:ext>
                  </a:extLst>
                </p:cNvPr>
                <p:cNvPicPr/>
                <p:nvPr/>
              </p:nvPicPr>
              <p:blipFill>
                <a:blip r:embed="rId164"/>
                <a:stretch>
                  <a:fillRect/>
                </a:stretch>
              </p:blipFill>
              <p:spPr>
                <a:xfrm>
                  <a:off x="10229914" y="2520857"/>
                  <a:ext cx="171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8" name="Ink 97">
                  <a:extLst>
                    <a:ext uri="{FF2B5EF4-FFF2-40B4-BE49-F238E27FC236}">
                      <a16:creationId xmlns:a16="http://schemas.microsoft.com/office/drawing/2014/main" id="{8DB0E120-D7FA-49AB-B9FA-C7836691D260}"/>
                    </a:ext>
                  </a:extLst>
                </p14:cNvPr>
                <p14:cNvContentPartPr/>
                <p14:nvPr/>
              </p14:nvContentPartPr>
              <p14:xfrm>
                <a:off x="10463554" y="2422937"/>
                <a:ext cx="39960" cy="250200"/>
              </p14:xfrm>
            </p:contentPart>
          </mc:Choice>
          <mc:Fallback xmlns="">
            <p:pic>
              <p:nvPicPr>
                <p:cNvPr id="98" name="Ink 97">
                  <a:extLst>
                    <a:ext uri="{FF2B5EF4-FFF2-40B4-BE49-F238E27FC236}">
                      <a16:creationId xmlns:a16="http://schemas.microsoft.com/office/drawing/2014/main" id="{8DB0E120-D7FA-49AB-B9FA-C7836691D260}"/>
                    </a:ext>
                  </a:extLst>
                </p:cNvPr>
                <p:cNvPicPr/>
                <p:nvPr/>
              </p:nvPicPr>
              <p:blipFill>
                <a:blip r:embed="rId166"/>
                <a:stretch>
                  <a:fillRect/>
                </a:stretch>
              </p:blipFill>
              <p:spPr>
                <a:xfrm>
                  <a:off x="10445554" y="2405297"/>
                  <a:ext cx="75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9" name="Ink 98">
                  <a:extLst>
                    <a:ext uri="{FF2B5EF4-FFF2-40B4-BE49-F238E27FC236}">
                      <a16:creationId xmlns:a16="http://schemas.microsoft.com/office/drawing/2014/main" id="{E5C3145C-A5B9-4995-A3F6-920483577FF0}"/>
                    </a:ext>
                  </a:extLst>
                </p14:cNvPr>
                <p14:cNvContentPartPr/>
                <p14:nvPr/>
              </p14:nvContentPartPr>
              <p14:xfrm>
                <a:off x="10528714" y="2428337"/>
                <a:ext cx="149040" cy="219600"/>
              </p14:xfrm>
            </p:contentPart>
          </mc:Choice>
          <mc:Fallback xmlns="">
            <p:pic>
              <p:nvPicPr>
                <p:cNvPr id="99" name="Ink 98">
                  <a:extLst>
                    <a:ext uri="{FF2B5EF4-FFF2-40B4-BE49-F238E27FC236}">
                      <a16:creationId xmlns:a16="http://schemas.microsoft.com/office/drawing/2014/main" id="{E5C3145C-A5B9-4995-A3F6-920483577FF0}"/>
                    </a:ext>
                  </a:extLst>
                </p:cNvPr>
                <p:cNvPicPr/>
                <p:nvPr/>
              </p:nvPicPr>
              <p:blipFill>
                <a:blip r:embed="rId168"/>
                <a:stretch>
                  <a:fillRect/>
                </a:stretch>
              </p:blipFill>
              <p:spPr>
                <a:xfrm>
                  <a:off x="10510714" y="2410697"/>
                  <a:ext cx="184680" cy="255240"/>
                </a:xfrm>
                <a:prstGeom prst="rect">
                  <a:avLst/>
                </a:prstGeom>
              </p:spPr>
            </p:pic>
          </mc:Fallback>
        </mc:AlternateContent>
      </p:grpSp>
    </p:spTree>
    <p:extLst>
      <p:ext uri="{BB962C8B-B14F-4D97-AF65-F5344CB8AC3E}">
        <p14:creationId xmlns:p14="http://schemas.microsoft.com/office/powerpoint/2010/main" val="1311212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936253" y="69669"/>
            <a:ext cx="10314940" cy="769441"/>
          </a:xfrm>
          <a:prstGeom prst="rect">
            <a:avLst/>
          </a:prstGeom>
          <a:noFill/>
        </p:spPr>
        <p:txBody>
          <a:bodyPr wrap="none" rtlCol="0">
            <a:spAutoFit/>
          </a:bodyPr>
          <a:lstStyle/>
          <a:p>
            <a:r>
              <a:rPr lang="en-US" sz="4400" dirty="0">
                <a:solidFill>
                  <a:srgbClr val="FFFF00"/>
                </a:solidFill>
              </a:rPr>
              <a:t>Multi-Region Write Enabled  “Multi-Master”</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DA4493-F919-4EBB-B83B-FA58E2391339}"/>
                  </a:ext>
                </a:extLst>
              </p14:cNvPr>
              <p14:cNvContentPartPr/>
              <p14:nvPr/>
            </p14:nvContentPartPr>
            <p14:xfrm>
              <a:off x="279514" y="3370097"/>
              <a:ext cx="11297880" cy="1065240"/>
            </p14:xfrm>
          </p:contentPart>
        </mc:Choice>
        <mc:Fallback xmlns="">
          <p:pic>
            <p:nvPicPr>
              <p:cNvPr id="13" name="Ink 12">
                <a:extLst>
                  <a:ext uri="{FF2B5EF4-FFF2-40B4-BE49-F238E27FC236}">
                    <a16:creationId xmlns:a16="http://schemas.microsoft.com/office/drawing/2014/main" id="{46DA4493-F919-4EBB-B83B-FA58E2391339}"/>
                  </a:ext>
                </a:extLst>
              </p:cNvPr>
              <p:cNvPicPr/>
              <p:nvPr/>
            </p:nvPicPr>
            <p:blipFill>
              <a:blip r:embed="rId4"/>
              <a:stretch>
                <a:fillRect/>
              </a:stretch>
            </p:blipFill>
            <p:spPr>
              <a:xfrm>
                <a:off x="261514" y="3352103"/>
                <a:ext cx="11333520" cy="110086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55EB1F71-C809-41F2-AE24-8BB12A9699D7}"/>
                  </a:ext>
                </a:extLst>
              </p14:cNvPr>
              <p14:cNvContentPartPr/>
              <p14:nvPr/>
            </p14:nvContentPartPr>
            <p14:xfrm>
              <a:off x="1037314" y="3000377"/>
              <a:ext cx="124560" cy="1159560"/>
            </p14:xfrm>
          </p:contentPart>
        </mc:Choice>
        <mc:Fallback xmlns="">
          <p:pic>
            <p:nvPicPr>
              <p:cNvPr id="16" name="Ink 15">
                <a:extLst>
                  <a:ext uri="{FF2B5EF4-FFF2-40B4-BE49-F238E27FC236}">
                    <a16:creationId xmlns:a16="http://schemas.microsoft.com/office/drawing/2014/main" id="{55EB1F71-C809-41F2-AE24-8BB12A9699D7}"/>
                  </a:ext>
                </a:extLst>
              </p:cNvPr>
              <p:cNvPicPr/>
              <p:nvPr/>
            </p:nvPicPr>
            <p:blipFill>
              <a:blip r:embed="rId6"/>
              <a:stretch>
                <a:fillRect/>
              </a:stretch>
            </p:blipFill>
            <p:spPr>
              <a:xfrm>
                <a:off x="1019674" y="2982377"/>
                <a:ext cx="160200" cy="119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4B33AD53-6F17-48B4-856A-EEA54F0FBC55}"/>
                  </a:ext>
                </a:extLst>
              </p14:cNvPr>
              <p14:cNvContentPartPr/>
              <p14:nvPr/>
            </p14:nvContentPartPr>
            <p14:xfrm>
              <a:off x="9277354" y="1630217"/>
              <a:ext cx="2018520" cy="1800720"/>
            </p14:xfrm>
          </p:contentPart>
        </mc:Choice>
        <mc:Fallback xmlns="">
          <p:pic>
            <p:nvPicPr>
              <p:cNvPr id="43" name="Ink 42">
                <a:extLst>
                  <a:ext uri="{FF2B5EF4-FFF2-40B4-BE49-F238E27FC236}">
                    <a16:creationId xmlns:a16="http://schemas.microsoft.com/office/drawing/2014/main" id="{4B33AD53-6F17-48B4-856A-EEA54F0FBC55}"/>
                  </a:ext>
                </a:extLst>
              </p:cNvPr>
              <p:cNvPicPr/>
              <p:nvPr/>
            </p:nvPicPr>
            <p:blipFill>
              <a:blip r:embed="rId8"/>
              <a:stretch>
                <a:fillRect/>
              </a:stretch>
            </p:blipFill>
            <p:spPr>
              <a:xfrm>
                <a:off x="9259714" y="1612217"/>
                <a:ext cx="2054160" cy="183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AD877F7F-7827-492E-89C8-5FCDD93DAD5A}"/>
                  </a:ext>
                </a:extLst>
              </p14:cNvPr>
              <p14:cNvContentPartPr/>
              <p14:nvPr/>
            </p14:nvContentPartPr>
            <p14:xfrm>
              <a:off x="11493514" y="2948537"/>
              <a:ext cx="82440" cy="1018800"/>
            </p14:xfrm>
          </p:contentPart>
        </mc:Choice>
        <mc:Fallback xmlns="">
          <p:pic>
            <p:nvPicPr>
              <p:cNvPr id="44" name="Ink 43">
                <a:extLst>
                  <a:ext uri="{FF2B5EF4-FFF2-40B4-BE49-F238E27FC236}">
                    <a16:creationId xmlns:a16="http://schemas.microsoft.com/office/drawing/2014/main" id="{AD877F7F-7827-492E-89C8-5FCDD93DAD5A}"/>
                  </a:ext>
                </a:extLst>
              </p:cNvPr>
              <p:cNvPicPr/>
              <p:nvPr/>
            </p:nvPicPr>
            <p:blipFill>
              <a:blip r:embed="rId10"/>
              <a:stretch>
                <a:fillRect/>
              </a:stretch>
            </p:blipFill>
            <p:spPr>
              <a:xfrm>
                <a:off x="11475874" y="2930537"/>
                <a:ext cx="11808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BFDC50D6-6425-4708-A46A-227572404B76}"/>
                  </a:ext>
                </a:extLst>
              </p14:cNvPr>
              <p14:cNvContentPartPr/>
              <p14:nvPr/>
            </p14:nvContentPartPr>
            <p14:xfrm>
              <a:off x="659674" y="1534817"/>
              <a:ext cx="1439280" cy="1258560"/>
            </p14:xfrm>
          </p:contentPart>
        </mc:Choice>
        <mc:Fallback xmlns="">
          <p:pic>
            <p:nvPicPr>
              <p:cNvPr id="55" name="Ink 54">
                <a:extLst>
                  <a:ext uri="{FF2B5EF4-FFF2-40B4-BE49-F238E27FC236}">
                    <a16:creationId xmlns:a16="http://schemas.microsoft.com/office/drawing/2014/main" id="{BFDC50D6-6425-4708-A46A-227572404B76}"/>
                  </a:ext>
                </a:extLst>
              </p:cNvPr>
              <p:cNvPicPr/>
              <p:nvPr/>
            </p:nvPicPr>
            <p:blipFill>
              <a:blip r:embed="rId12"/>
              <a:stretch>
                <a:fillRect/>
              </a:stretch>
            </p:blipFill>
            <p:spPr>
              <a:xfrm>
                <a:off x="641674" y="1517172"/>
                <a:ext cx="1474920" cy="12942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8" name="Ink 67">
                <a:extLst>
                  <a:ext uri="{FF2B5EF4-FFF2-40B4-BE49-F238E27FC236}">
                    <a16:creationId xmlns:a16="http://schemas.microsoft.com/office/drawing/2014/main" id="{389A429E-2B01-4907-A0DD-E6A407774E2A}"/>
                  </a:ext>
                </a:extLst>
              </p14:cNvPr>
              <p14:cNvContentPartPr/>
              <p14:nvPr/>
            </p14:nvContentPartPr>
            <p14:xfrm>
              <a:off x="3969874" y="1504937"/>
              <a:ext cx="3416040" cy="555840"/>
            </p14:xfrm>
          </p:contentPart>
        </mc:Choice>
        <mc:Fallback xmlns="">
          <p:pic>
            <p:nvPicPr>
              <p:cNvPr id="68" name="Ink 67">
                <a:extLst>
                  <a:ext uri="{FF2B5EF4-FFF2-40B4-BE49-F238E27FC236}">
                    <a16:creationId xmlns:a16="http://schemas.microsoft.com/office/drawing/2014/main" id="{389A429E-2B01-4907-A0DD-E6A407774E2A}"/>
                  </a:ext>
                </a:extLst>
              </p:cNvPr>
              <p:cNvPicPr/>
              <p:nvPr/>
            </p:nvPicPr>
            <p:blipFill>
              <a:blip r:embed="rId14"/>
              <a:stretch>
                <a:fillRect/>
              </a:stretch>
            </p:blipFill>
            <p:spPr>
              <a:xfrm>
                <a:off x="3951874" y="1486949"/>
                <a:ext cx="3451680"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9" name="Ink 68">
                <a:extLst>
                  <a:ext uri="{FF2B5EF4-FFF2-40B4-BE49-F238E27FC236}">
                    <a16:creationId xmlns:a16="http://schemas.microsoft.com/office/drawing/2014/main" id="{25903950-2567-4D0C-B2CC-9D2075B326F8}"/>
                  </a:ext>
                </a:extLst>
              </p14:cNvPr>
              <p14:cNvContentPartPr/>
              <p14:nvPr/>
            </p14:nvContentPartPr>
            <p14:xfrm>
              <a:off x="404794" y="3469817"/>
              <a:ext cx="61920" cy="255600"/>
            </p14:xfrm>
          </p:contentPart>
        </mc:Choice>
        <mc:Fallback xmlns="">
          <p:pic>
            <p:nvPicPr>
              <p:cNvPr id="69" name="Ink 68">
                <a:extLst>
                  <a:ext uri="{FF2B5EF4-FFF2-40B4-BE49-F238E27FC236}">
                    <a16:creationId xmlns:a16="http://schemas.microsoft.com/office/drawing/2014/main" id="{25903950-2567-4D0C-B2CC-9D2075B326F8}"/>
                  </a:ext>
                </a:extLst>
              </p:cNvPr>
              <p:cNvPicPr/>
              <p:nvPr/>
            </p:nvPicPr>
            <p:blipFill>
              <a:blip r:embed="rId16"/>
              <a:stretch>
                <a:fillRect/>
              </a:stretch>
            </p:blipFill>
            <p:spPr>
              <a:xfrm>
                <a:off x="387154" y="3451817"/>
                <a:ext cx="97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C3359B93-3757-42FE-A134-871C83CF4876}"/>
                  </a:ext>
                </a:extLst>
              </p14:cNvPr>
              <p14:cNvContentPartPr/>
              <p14:nvPr/>
            </p14:nvContentPartPr>
            <p14:xfrm>
              <a:off x="799714" y="3449657"/>
              <a:ext cx="74520" cy="249480"/>
            </p14:xfrm>
          </p:contentPart>
        </mc:Choice>
        <mc:Fallback xmlns="">
          <p:pic>
            <p:nvPicPr>
              <p:cNvPr id="70" name="Ink 69">
                <a:extLst>
                  <a:ext uri="{FF2B5EF4-FFF2-40B4-BE49-F238E27FC236}">
                    <a16:creationId xmlns:a16="http://schemas.microsoft.com/office/drawing/2014/main" id="{C3359B93-3757-42FE-A134-871C83CF4876}"/>
                  </a:ext>
                </a:extLst>
              </p:cNvPr>
              <p:cNvPicPr/>
              <p:nvPr/>
            </p:nvPicPr>
            <p:blipFill>
              <a:blip r:embed="rId18"/>
              <a:stretch>
                <a:fillRect/>
              </a:stretch>
            </p:blipFill>
            <p:spPr>
              <a:xfrm>
                <a:off x="782074" y="3432017"/>
                <a:ext cx="110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1" name="Ink 70">
                <a:extLst>
                  <a:ext uri="{FF2B5EF4-FFF2-40B4-BE49-F238E27FC236}">
                    <a16:creationId xmlns:a16="http://schemas.microsoft.com/office/drawing/2014/main" id="{8E9E6D8B-3B24-40E6-B0E8-6957997F7E7F}"/>
                  </a:ext>
                </a:extLst>
              </p14:cNvPr>
              <p14:cNvContentPartPr/>
              <p14:nvPr/>
            </p14:nvContentPartPr>
            <p14:xfrm>
              <a:off x="1605754" y="3447857"/>
              <a:ext cx="84240" cy="308160"/>
            </p14:xfrm>
          </p:contentPart>
        </mc:Choice>
        <mc:Fallback xmlns="">
          <p:pic>
            <p:nvPicPr>
              <p:cNvPr id="71" name="Ink 70">
                <a:extLst>
                  <a:ext uri="{FF2B5EF4-FFF2-40B4-BE49-F238E27FC236}">
                    <a16:creationId xmlns:a16="http://schemas.microsoft.com/office/drawing/2014/main" id="{8E9E6D8B-3B24-40E6-B0E8-6957997F7E7F}"/>
                  </a:ext>
                </a:extLst>
              </p:cNvPr>
              <p:cNvPicPr/>
              <p:nvPr/>
            </p:nvPicPr>
            <p:blipFill>
              <a:blip r:embed="rId20"/>
              <a:stretch>
                <a:fillRect/>
              </a:stretch>
            </p:blipFill>
            <p:spPr>
              <a:xfrm>
                <a:off x="1588114" y="3430217"/>
                <a:ext cx="1198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2" name="Ink 71">
                <a:extLst>
                  <a:ext uri="{FF2B5EF4-FFF2-40B4-BE49-F238E27FC236}">
                    <a16:creationId xmlns:a16="http://schemas.microsoft.com/office/drawing/2014/main" id="{3275CF7F-9F21-4F2F-B077-8C38932B0EA1}"/>
                  </a:ext>
                </a:extLst>
              </p14:cNvPr>
              <p14:cNvContentPartPr/>
              <p14:nvPr/>
            </p14:nvContentPartPr>
            <p14:xfrm>
              <a:off x="2293354" y="3475217"/>
              <a:ext cx="78120" cy="291240"/>
            </p14:xfrm>
          </p:contentPart>
        </mc:Choice>
        <mc:Fallback xmlns="">
          <p:pic>
            <p:nvPicPr>
              <p:cNvPr id="72" name="Ink 71">
                <a:extLst>
                  <a:ext uri="{FF2B5EF4-FFF2-40B4-BE49-F238E27FC236}">
                    <a16:creationId xmlns:a16="http://schemas.microsoft.com/office/drawing/2014/main" id="{3275CF7F-9F21-4F2F-B077-8C38932B0EA1}"/>
                  </a:ext>
                </a:extLst>
              </p:cNvPr>
              <p:cNvPicPr/>
              <p:nvPr/>
            </p:nvPicPr>
            <p:blipFill>
              <a:blip r:embed="rId22"/>
              <a:stretch>
                <a:fillRect/>
              </a:stretch>
            </p:blipFill>
            <p:spPr>
              <a:xfrm>
                <a:off x="2275354" y="3457217"/>
                <a:ext cx="1137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B5BA5E74-C16D-4C9E-BFEE-90C17ACA95EB}"/>
                  </a:ext>
                </a:extLst>
              </p14:cNvPr>
              <p14:cNvContentPartPr/>
              <p14:nvPr/>
            </p14:nvContentPartPr>
            <p14:xfrm>
              <a:off x="3111634" y="3495377"/>
              <a:ext cx="89280" cy="311760"/>
            </p14:xfrm>
          </p:contentPart>
        </mc:Choice>
        <mc:Fallback xmlns="">
          <p:pic>
            <p:nvPicPr>
              <p:cNvPr id="73" name="Ink 72">
                <a:extLst>
                  <a:ext uri="{FF2B5EF4-FFF2-40B4-BE49-F238E27FC236}">
                    <a16:creationId xmlns:a16="http://schemas.microsoft.com/office/drawing/2014/main" id="{B5BA5E74-C16D-4C9E-BFEE-90C17ACA95EB}"/>
                  </a:ext>
                </a:extLst>
              </p:cNvPr>
              <p:cNvPicPr/>
              <p:nvPr/>
            </p:nvPicPr>
            <p:blipFill>
              <a:blip r:embed="rId24"/>
              <a:stretch>
                <a:fillRect/>
              </a:stretch>
            </p:blipFill>
            <p:spPr>
              <a:xfrm>
                <a:off x="3093994" y="3477377"/>
                <a:ext cx="124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4" name="Ink 73">
                <a:extLst>
                  <a:ext uri="{FF2B5EF4-FFF2-40B4-BE49-F238E27FC236}">
                    <a16:creationId xmlns:a16="http://schemas.microsoft.com/office/drawing/2014/main" id="{FD55ACE9-D6D5-43F1-AFD3-77E4645032CB}"/>
                  </a:ext>
                </a:extLst>
              </p14:cNvPr>
              <p14:cNvContentPartPr/>
              <p14:nvPr/>
            </p14:nvContentPartPr>
            <p14:xfrm>
              <a:off x="3913354" y="3464057"/>
              <a:ext cx="94320" cy="325800"/>
            </p14:xfrm>
          </p:contentPart>
        </mc:Choice>
        <mc:Fallback xmlns="">
          <p:pic>
            <p:nvPicPr>
              <p:cNvPr id="74" name="Ink 73">
                <a:extLst>
                  <a:ext uri="{FF2B5EF4-FFF2-40B4-BE49-F238E27FC236}">
                    <a16:creationId xmlns:a16="http://schemas.microsoft.com/office/drawing/2014/main" id="{FD55ACE9-D6D5-43F1-AFD3-77E4645032CB}"/>
                  </a:ext>
                </a:extLst>
              </p:cNvPr>
              <p:cNvPicPr/>
              <p:nvPr/>
            </p:nvPicPr>
            <p:blipFill>
              <a:blip r:embed="rId26"/>
              <a:stretch>
                <a:fillRect/>
              </a:stretch>
            </p:blipFill>
            <p:spPr>
              <a:xfrm>
                <a:off x="3895354" y="3446057"/>
                <a:ext cx="1299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Ink 74">
                <a:extLst>
                  <a:ext uri="{FF2B5EF4-FFF2-40B4-BE49-F238E27FC236}">
                    <a16:creationId xmlns:a16="http://schemas.microsoft.com/office/drawing/2014/main" id="{4BB49E84-7230-40F6-99D2-403A723CD2B9}"/>
                  </a:ext>
                </a:extLst>
              </p14:cNvPr>
              <p14:cNvContentPartPr/>
              <p14:nvPr/>
            </p14:nvContentPartPr>
            <p14:xfrm>
              <a:off x="4700674" y="3457937"/>
              <a:ext cx="95400" cy="369720"/>
            </p14:xfrm>
          </p:contentPart>
        </mc:Choice>
        <mc:Fallback xmlns="">
          <p:pic>
            <p:nvPicPr>
              <p:cNvPr id="75" name="Ink 74">
                <a:extLst>
                  <a:ext uri="{FF2B5EF4-FFF2-40B4-BE49-F238E27FC236}">
                    <a16:creationId xmlns:a16="http://schemas.microsoft.com/office/drawing/2014/main" id="{4BB49E84-7230-40F6-99D2-403A723CD2B9}"/>
                  </a:ext>
                </a:extLst>
              </p:cNvPr>
              <p:cNvPicPr/>
              <p:nvPr/>
            </p:nvPicPr>
            <p:blipFill>
              <a:blip r:embed="rId28"/>
              <a:stretch>
                <a:fillRect/>
              </a:stretch>
            </p:blipFill>
            <p:spPr>
              <a:xfrm>
                <a:off x="4682674" y="3440297"/>
                <a:ext cx="1310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Ink 75">
                <a:extLst>
                  <a:ext uri="{FF2B5EF4-FFF2-40B4-BE49-F238E27FC236}">
                    <a16:creationId xmlns:a16="http://schemas.microsoft.com/office/drawing/2014/main" id="{E7E9CDED-B24F-4314-9BDB-7E16BEBE97D1}"/>
                  </a:ext>
                </a:extLst>
              </p14:cNvPr>
              <p14:cNvContentPartPr/>
              <p14:nvPr/>
            </p14:nvContentPartPr>
            <p14:xfrm>
              <a:off x="5439394" y="3451817"/>
              <a:ext cx="146880" cy="321120"/>
            </p14:xfrm>
          </p:contentPart>
        </mc:Choice>
        <mc:Fallback xmlns="">
          <p:pic>
            <p:nvPicPr>
              <p:cNvPr id="76" name="Ink 75">
                <a:extLst>
                  <a:ext uri="{FF2B5EF4-FFF2-40B4-BE49-F238E27FC236}">
                    <a16:creationId xmlns:a16="http://schemas.microsoft.com/office/drawing/2014/main" id="{E7E9CDED-B24F-4314-9BDB-7E16BEBE97D1}"/>
                  </a:ext>
                </a:extLst>
              </p:cNvPr>
              <p:cNvPicPr/>
              <p:nvPr/>
            </p:nvPicPr>
            <p:blipFill>
              <a:blip r:embed="rId30"/>
              <a:stretch>
                <a:fillRect/>
              </a:stretch>
            </p:blipFill>
            <p:spPr>
              <a:xfrm>
                <a:off x="5421394" y="3433817"/>
                <a:ext cx="182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Ink 76">
                <a:extLst>
                  <a:ext uri="{FF2B5EF4-FFF2-40B4-BE49-F238E27FC236}">
                    <a16:creationId xmlns:a16="http://schemas.microsoft.com/office/drawing/2014/main" id="{7A40C98F-07EC-4F43-9935-118E2B5DD32B}"/>
                  </a:ext>
                </a:extLst>
              </p14:cNvPr>
              <p14:cNvContentPartPr/>
              <p14:nvPr/>
            </p14:nvContentPartPr>
            <p14:xfrm>
              <a:off x="6562594" y="3478097"/>
              <a:ext cx="124920" cy="284040"/>
            </p14:xfrm>
          </p:contentPart>
        </mc:Choice>
        <mc:Fallback xmlns="">
          <p:pic>
            <p:nvPicPr>
              <p:cNvPr id="77" name="Ink 76">
                <a:extLst>
                  <a:ext uri="{FF2B5EF4-FFF2-40B4-BE49-F238E27FC236}">
                    <a16:creationId xmlns:a16="http://schemas.microsoft.com/office/drawing/2014/main" id="{7A40C98F-07EC-4F43-9935-118E2B5DD32B}"/>
                  </a:ext>
                </a:extLst>
              </p:cNvPr>
              <p:cNvPicPr/>
              <p:nvPr/>
            </p:nvPicPr>
            <p:blipFill>
              <a:blip r:embed="rId32"/>
              <a:stretch>
                <a:fillRect/>
              </a:stretch>
            </p:blipFill>
            <p:spPr>
              <a:xfrm>
                <a:off x="6544594" y="3460457"/>
                <a:ext cx="160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Ink 77">
                <a:extLst>
                  <a:ext uri="{FF2B5EF4-FFF2-40B4-BE49-F238E27FC236}">
                    <a16:creationId xmlns:a16="http://schemas.microsoft.com/office/drawing/2014/main" id="{7450BBF0-68B8-4B67-A91D-4D25D1CE1EBE}"/>
                  </a:ext>
                </a:extLst>
              </p14:cNvPr>
              <p14:cNvContentPartPr/>
              <p14:nvPr/>
            </p14:nvContentPartPr>
            <p14:xfrm>
              <a:off x="7683994" y="3450377"/>
              <a:ext cx="134640" cy="267120"/>
            </p14:xfrm>
          </p:contentPart>
        </mc:Choice>
        <mc:Fallback xmlns="">
          <p:pic>
            <p:nvPicPr>
              <p:cNvPr id="78" name="Ink 77">
                <a:extLst>
                  <a:ext uri="{FF2B5EF4-FFF2-40B4-BE49-F238E27FC236}">
                    <a16:creationId xmlns:a16="http://schemas.microsoft.com/office/drawing/2014/main" id="{7450BBF0-68B8-4B67-A91D-4D25D1CE1EBE}"/>
                  </a:ext>
                </a:extLst>
              </p:cNvPr>
              <p:cNvPicPr/>
              <p:nvPr/>
            </p:nvPicPr>
            <p:blipFill>
              <a:blip r:embed="rId34"/>
              <a:stretch>
                <a:fillRect/>
              </a:stretch>
            </p:blipFill>
            <p:spPr>
              <a:xfrm>
                <a:off x="7665994" y="3432377"/>
                <a:ext cx="1702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9" name="Ink 78">
                <a:extLst>
                  <a:ext uri="{FF2B5EF4-FFF2-40B4-BE49-F238E27FC236}">
                    <a16:creationId xmlns:a16="http://schemas.microsoft.com/office/drawing/2014/main" id="{FA36863D-81A9-4078-8B26-B1F94E193554}"/>
                  </a:ext>
                </a:extLst>
              </p14:cNvPr>
              <p14:cNvContentPartPr/>
              <p14:nvPr/>
            </p14:nvContentPartPr>
            <p14:xfrm>
              <a:off x="8753554" y="3462257"/>
              <a:ext cx="156600" cy="275400"/>
            </p14:xfrm>
          </p:contentPart>
        </mc:Choice>
        <mc:Fallback xmlns="">
          <p:pic>
            <p:nvPicPr>
              <p:cNvPr id="79" name="Ink 78">
                <a:extLst>
                  <a:ext uri="{FF2B5EF4-FFF2-40B4-BE49-F238E27FC236}">
                    <a16:creationId xmlns:a16="http://schemas.microsoft.com/office/drawing/2014/main" id="{FA36863D-81A9-4078-8B26-B1F94E193554}"/>
                  </a:ext>
                </a:extLst>
              </p:cNvPr>
              <p:cNvPicPr/>
              <p:nvPr/>
            </p:nvPicPr>
            <p:blipFill>
              <a:blip r:embed="rId36"/>
              <a:stretch>
                <a:fillRect/>
              </a:stretch>
            </p:blipFill>
            <p:spPr>
              <a:xfrm>
                <a:off x="8735914" y="3444257"/>
                <a:ext cx="192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0" name="Ink 79">
                <a:extLst>
                  <a:ext uri="{FF2B5EF4-FFF2-40B4-BE49-F238E27FC236}">
                    <a16:creationId xmlns:a16="http://schemas.microsoft.com/office/drawing/2014/main" id="{4241561E-076C-4AA9-8836-1DE91B40DE0F}"/>
                  </a:ext>
                </a:extLst>
              </p14:cNvPr>
              <p14:cNvContentPartPr/>
              <p14:nvPr/>
            </p14:nvContentPartPr>
            <p14:xfrm>
              <a:off x="9801154" y="3537137"/>
              <a:ext cx="158040" cy="301680"/>
            </p14:xfrm>
          </p:contentPart>
        </mc:Choice>
        <mc:Fallback xmlns="">
          <p:pic>
            <p:nvPicPr>
              <p:cNvPr id="80" name="Ink 79">
                <a:extLst>
                  <a:ext uri="{FF2B5EF4-FFF2-40B4-BE49-F238E27FC236}">
                    <a16:creationId xmlns:a16="http://schemas.microsoft.com/office/drawing/2014/main" id="{4241561E-076C-4AA9-8836-1DE91B40DE0F}"/>
                  </a:ext>
                </a:extLst>
              </p:cNvPr>
              <p:cNvPicPr/>
              <p:nvPr/>
            </p:nvPicPr>
            <p:blipFill>
              <a:blip r:embed="rId38"/>
              <a:stretch>
                <a:fillRect/>
              </a:stretch>
            </p:blipFill>
            <p:spPr>
              <a:xfrm>
                <a:off x="9783514" y="3519497"/>
                <a:ext cx="1936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1" name="Ink 80">
                <a:extLst>
                  <a:ext uri="{FF2B5EF4-FFF2-40B4-BE49-F238E27FC236}">
                    <a16:creationId xmlns:a16="http://schemas.microsoft.com/office/drawing/2014/main" id="{2EA7E56F-68CD-4441-8195-84E1F8E1581C}"/>
                  </a:ext>
                </a:extLst>
              </p14:cNvPr>
              <p14:cNvContentPartPr/>
              <p14:nvPr/>
            </p14:nvContentPartPr>
            <p14:xfrm>
              <a:off x="10805554" y="3554057"/>
              <a:ext cx="157680" cy="222120"/>
            </p14:xfrm>
          </p:contentPart>
        </mc:Choice>
        <mc:Fallback xmlns="">
          <p:pic>
            <p:nvPicPr>
              <p:cNvPr id="81" name="Ink 80">
                <a:extLst>
                  <a:ext uri="{FF2B5EF4-FFF2-40B4-BE49-F238E27FC236}">
                    <a16:creationId xmlns:a16="http://schemas.microsoft.com/office/drawing/2014/main" id="{2EA7E56F-68CD-4441-8195-84E1F8E1581C}"/>
                  </a:ext>
                </a:extLst>
              </p:cNvPr>
              <p:cNvPicPr/>
              <p:nvPr/>
            </p:nvPicPr>
            <p:blipFill>
              <a:blip r:embed="rId40"/>
              <a:stretch>
                <a:fillRect/>
              </a:stretch>
            </p:blipFill>
            <p:spPr>
              <a:xfrm>
                <a:off x="10787914" y="3536417"/>
                <a:ext cx="193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0" name="Ink 89">
                <a:extLst>
                  <a:ext uri="{FF2B5EF4-FFF2-40B4-BE49-F238E27FC236}">
                    <a16:creationId xmlns:a16="http://schemas.microsoft.com/office/drawing/2014/main" id="{1ADD6E51-B843-4616-A05F-DC4E858ACB56}"/>
                  </a:ext>
                </a:extLst>
              </p14:cNvPr>
              <p14:cNvContentPartPr/>
              <p14:nvPr/>
            </p14:nvContentPartPr>
            <p14:xfrm>
              <a:off x="4216114" y="4258217"/>
              <a:ext cx="1245600" cy="825840"/>
            </p14:xfrm>
          </p:contentPart>
        </mc:Choice>
        <mc:Fallback xmlns="">
          <p:pic>
            <p:nvPicPr>
              <p:cNvPr id="90" name="Ink 89">
                <a:extLst>
                  <a:ext uri="{FF2B5EF4-FFF2-40B4-BE49-F238E27FC236}">
                    <a16:creationId xmlns:a16="http://schemas.microsoft.com/office/drawing/2014/main" id="{1ADD6E51-B843-4616-A05F-DC4E858ACB56}"/>
                  </a:ext>
                </a:extLst>
              </p:cNvPr>
              <p:cNvPicPr/>
              <p:nvPr/>
            </p:nvPicPr>
            <p:blipFill>
              <a:blip r:embed="rId42"/>
              <a:stretch>
                <a:fillRect/>
              </a:stretch>
            </p:blipFill>
            <p:spPr>
              <a:xfrm>
                <a:off x="4198119" y="4240577"/>
                <a:ext cx="128123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5" name="Ink 94">
                <a:extLst>
                  <a:ext uri="{FF2B5EF4-FFF2-40B4-BE49-F238E27FC236}">
                    <a16:creationId xmlns:a16="http://schemas.microsoft.com/office/drawing/2014/main" id="{308E3A9A-8478-4FE9-AC03-525D70ECE157}"/>
                  </a:ext>
                </a:extLst>
              </p14:cNvPr>
              <p14:cNvContentPartPr/>
              <p14:nvPr/>
            </p14:nvContentPartPr>
            <p14:xfrm>
              <a:off x="5831794" y="4109177"/>
              <a:ext cx="1190160" cy="604440"/>
            </p14:xfrm>
          </p:contentPart>
        </mc:Choice>
        <mc:Fallback xmlns="">
          <p:pic>
            <p:nvPicPr>
              <p:cNvPr id="95" name="Ink 94">
                <a:extLst>
                  <a:ext uri="{FF2B5EF4-FFF2-40B4-BE49-F238E27FC236}">
                    <a16:creationId xmlns:a16="http://schemas.microsoft.com/office/drawing/2014/main" id="{308E3A9A-8478-4FE9-AC03-525D70ECE157}"/>
                  </a:ext>
                </a:extLst>
              </p:cNvPr>
              <p:cNvPicPr/>
              <p:nvPr/>
            </p:nvPicPr>
            <p:blipFill>
              <a:blip r:embed="rId44"/>
              <a:stretch>
                <a:fillRect/>
              </a:stretch>
            </p:blipFill>
            <p:spPr>
              <a:xfrm>
                <a:off x="5813794" y="4091537"/>
                <a:ext cx="122580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0" name="Ink 99">
                <a:extLst>
                  <a:ext uri="{FF2B5EF4-FFF2-40B4-BE49-F238E27FC236}">
                    <a16:creationId xmlns:a16="http://schemas.microsoft.com/office/drawing/2014/main" id="{81494B55-E23B-440B-BEE8-ECA35E356134}"/>
                  </a:ext>
                </a:extLst>
              </p14:cNvPr>
              <p14:cNvContentPartPr/>
              <p14:nvPr/>
            </p14:nvContentPartPr>
            <p14:xfrm>
              <a:off x="3934594" y="4983977"/>
              <a:ext cx="1401840" cy="647640"/>
            </p14:xfrm>
          </p:contentPart>
        </mc:Choice>
        <mc:Fallback xmlns="">
          <p:pic>
            <p:nvPicPr>
              <p:cNvPr id="100" name="Ink 99">
                <a:extLst>
                  <a:ext uri="{FF2B5EF4-FFF2-40B4-BE49-F238E27FC236}">
                    <a16:creationId xmlns:a16="http://schemas.microsoft.com/office/drawing/2014/main" id="{81494B55-E23B-440B-BEE8-ECA35E356134}"/>
                  </a:ext>
                </a:extLst>
              </p:cNvPr>
              <p:cNvPicPr/>
              <p:nvPr/>
            </p:nvPicPr>
            <p:blipFill>
              <a:blip r:embed="rId46"/>
              <a:stretch>
                <a:fillRect/>
              </a:stretch>
            </p:blipFill>
            <p:spPr>
              <a:xfrm>
                <a:off x="3916949" y="4965987"/>
                <a:ext cx="1437489" cy="6832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7" name="Ink 106">
                <a:extLst>
                  <a:ext uri="{FF2B5EF4-FFF2-40B4-BE49-F238E27FC236}">
                    <a16:creationId xmlns:a16="http://schemas.microsoft.com/office/drawing/2014/main" id="{65E4C247-5FAF-4812-A065-D4C2B017DF6F}"/>
                  </a:ext>
                </a:extLst>
              </p14:cNvPr>
              <p14:cNvContentPartPr/>
              <p14:nvPr/>
            </p14:nvContentPartPr>
            <p14:xfrm>
              <a:off x="5857714" y="5000537"/>
              <a:ext cx="1232280" cy="755280"/>
            </p14:xfrm>
          </p:contentPart>
        </mc:Choice>
        <mc:Fallback xmlns="">
          <p:pic>
            <p:nvPicPr>
              <p:cNvPr id="107" name="Ink 106">
                <a:extLst>
                  <a:ext uri="{FF2B5EF4-FFF2-40B4-BE49-F238E27FC236}">
                    <a16:creationId xmlns:a16="http://schemas.microsoft.com/office/drawing/2014/main" id="{65E4C247-5FAF-4812-A065-D4C2B017DF6F}"/>
                  </a:ext>
                </a:extLst>
              </p:cNvPr>
              <p:cNvPicPr/>
              <p:nvPr/>
            </p:nvPicPr>
            <p:blipFill>
              <a:blip r:embed="rId48"/>
              <a:stretch>
                <a:fillRect/>
              </a:stretch>
            </p:blipFill>
            <p:spPr>
              <a:xfrm>
                <a:off x="5840074" y="4982537"/>
                <a:ext cx="1267920" cy="79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3" name="Ink 112">
                <a:extLst>
                  <a:ext uri="{FF2B5EF4-FFF2-40B4-BE49-F238E27FC236}">
                    <a16:creationId xmlns:a16="http://schemas.microsoft.com/office/drawing/2014/main" id="{8B3123CE-E606-491E-ABEB-4989F3858013}"/>
                  </a:ext>
                </a:extLst>
              </p14:cNvPr>
              <p14:cNvContentPartPr/>
              <p14:nvPr/>
            </p14:nvContentPartPr>
            <p14:xfrm>
              <a:off x="7383034" y="4683737"/>
              <a:ext cx="1630080" cy="821520"/>
            </p14:xfrm>
          </p:contentPart>
        </mc:Choice>
        <mc:Fallback xmlns="">
          <p:pic>
            <p:nvPicPr>
              <p:cNvPr id="113" name="Ink 112">
                <a:extLst>
                  <a:ext uri="{FF2B5EF4-FFF2-40B4-BE49-F238E27FC236}">
                    <a16:creationId xmlns:a16="http://schemas.microsoft.com/office/drawing/2014/main" id="{8B3123CE-E606-491E-ABEB-4989F3858013}"/>
                  </a:ext>
                </a:extLst>
              </p:cNvPr>
              <p:cNvPicPr/>
              <p:nvPr/>
            </p:nvPicPr>
            <p:blipFill>
              <a:blip r:embed="rId50"/>
              <a:stretch>
                <a:fillRect/>
              </a:stretch>
            </p:blipFill>
            <p:spPr>
              <a:xfrm>
                <a:off x="7365034" y="4665745"/>
                <a:ext cx="1665720" cy="85714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6" name="Ink 115">
                <a:extLst>
                  <a:ext uri="{FF2B5EF4-FFF2-40B4-BE49-F238E27FC236}">
                    <a16:creationId xmlns:a16="http://schemas.microsoft.com/office/drawing/2014/main" id="{CEC81A84-359C-4D13-AA22-1DAC4414502B}"/>
                  </a:ext>
                </a:extLst>
              </p14:cNvPr>
              <p14:cNvContentPartPr/>
              <p14:nvPr/>
            </p14:nvContentPartPr>
            <p14:xfrm>
              <a:off x="9453754" y="5100977"/>
              <a:ext cx="1229760" cy="338760"/>
            </p14:xfrm>
          </p:contentPart>
        </mc:Choice>
        <mc:Fallback xmlns="">
          <p:pic>
            <p:nvPicPr>
              <p:cNvPr id="116" name="Ink 115">
                <a:extLst>
                  <a:ext uri="{FF2B5EF4-FFF2-40B4-BE49-F238E27FC236}">
                    <a16:creationId xmlns:a16="http://schemas.microsoft.com/office/drawing/2014/main" id="{CEC81A84-359C-4D13-AA22-1DAC4414502B}"/>
                  </a:ext>
                </a:extLst>
              </p:cNvPr>
              <p:cNvPicPr/>
              <p:nvPr/>
            </p:nvPicPr>
            <p:blipFill>
              <a:blip r:embed="rId52"/>
              <a:stretch>
                <a:fillRect/>
              </a:stretch>
            </p:blipFill>
            <p:spPr>
              <a:xfrm>
                <a:off x="9436114" y="5082977"/>
                <a:ext cx="12654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9" name="Ink 118">
                <a:extLst>
                  <a:ext uri="{FF2B5EF4-FFF2-40B4-BE49-F238E27FC236}">
                    <a16:creationId xmlns:a16="http://schemas.microsoft.com/office/drawing/2014/main" id="{392CAC2A-70EE-44B6-BA10-1C7A43629CC1}"/>
                  </a:ext>
                </a:extLst>
              </p14:cNvPr>
              <p14:cNvContentPartPr/>
              <p14:nvPr/>
            </p14:nvContentPartPr>
            <p14:xfrm>
              <a:off x="1464994" y="4785617"/>
              <a:ext cx="2009160" cy="393480"/>
            </p14:xfrm>
          </p:contentPart>
        </mc:Choice>
        <mc:Fallback xmlns="">
          <p:pic>
            <p:nvPicPr>
              <p:cNvPr id="119" name="Ink 118">
                <a:extLst>
                  <a:ext uri="{FF2B5EF4-FFF2-40B4-BE49-F238E27FC236}">
                    <a16:creationId xmlns:a16="http://schemas.microsoft.com/office/drawing/2014/main" id="{392CAC2A-70EE-44B6-BA10-1C7A43629CC1}"/>
                  </a:ext>
                </a:extLst>
              </p:cNvPr>
              <p:cNvPicPr/>
              <p:nvPr/>
            </p:nvPicPr>
            <p:blipFill>
              <a:blip r:embed="rId54"/>
              <a:stretch>
                <a:fillRect/>
              </a:stretch>
            </p:blipFill>
            <p:spPr>
              <a:xfrm>
                <a:off x="1446997" y="4767977"/>
                <a:ext cx="2044794"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0" name="Ink 119">
                <a:extLst>
                  <a:ext uri="{FF2B5EF4-FFF2-40B4-BE49-F238E27FC236}">
                    <a16:creationId xmlns:a16="http://schemas.microsoft.com/office/drawing/2014/main" id="{6DC3F485-D221-47F7-ADE8-1E82F8FF278D}"/>
                  </a:ext>
                </a:extLst>
              </p14:cNvPr>
              <p14:cNvContentPartPr/>
              <p14:nvPr/>
            </p14:nvContentPartPr>
            <p14:xfrm>
              <a:off x="1030474" y="4026737"/>
              <a:ext cx="82080" cy="1818360"/>
            </p14:xfrm>
          </p:contentPart>
        </mc:Choice>
        <mc:Fallback xmlns="">
          <p:pic>
            <p:nvPicPr>
              <p:cNvPr id="120" name="Ink 119">
                <a:extLst>
                  <a:ext uri="{FF2B5EF4-FFF2-40B4-BE49-F238E27FC236}">
                    <a16:creationId xmlns:a16="http://schemas.microsoft.com/office/drawing/2014/main" id="{6DC3F485-D221-47F7-ADE8-1E82F8FF278D}"/>
                  </a:ext>
                </a:extLst>
              </p:cNvPr>
              <p:cNvPicPr/>
              <p:nvPr/>
            </p:nvPicPr>
            <p:blipFill>
              <a:blip r:embed="rId56"/>
              <a:stretch>
                <a:fillRect/>
              </a:stretch>
            </p:blipFill>
            <p:spPr>
              <a:xfrm>
                <a:off x="1012474" y="4008737"/>
                <a:ext cx="117720" cy="1854000"/>
              </a:xfrm>
              <a:prstGeom prst="rect">
                <a:avLst/>
              </a:prstGeom>
            </p:spPr>
          </p:pic>
        </mc:Fallback>
      </mc:AlternateContent>
    </p:spTree>
    <p:extLst>
      <p:ext uri="{BB962C8B-B14F-4D97-AF65-F5344CB8AC3E}">
        <p14:creationId xmlns:p14="http://schemas.microsoft.com/office/powerpoint/2010/main" val="2496964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8C1337FD-F19E-4360-86F7-04DAF498B15C}"/>
                  </a:ext>
                </a:extLst>
              </p14:cNvPr>
              <p14:cNvContentPartPr/>
              <p14:nvPr/>
            </p14:nvContentPartPr>
            <p14:xfrm>
              <a:off x="1248994" y="1846920"/>
              <a:ext cx="2468520" cy="981720"/>
            </p14:xfrm>
          </p:contentPart>
        </mc:Choice>
        <mc:Fallback xmlns="">
          <p:pic>
            <p:nvPicPr>
              <p:cNvPr id="59" name="Ink 58">
                <a:extLst>
                  <a:ext uri="{FF2B5EF4-FFF2-40B4-BE49-F238E27FC236}">
                    <a16:creationId xmlns:a16="http://schemas.microsoft.com/office/drawing/2014/main" id="{8C1337FD-F19E-4360-86F7-04DAF498B15C}"/>
                  </a:ext>
                </a:extLst>
              </p:cNvPr>
              <p:cNvPicPr/>
              <p:nvPr/>
            </p:nvPicPr>
            <p:blipFill>
              <a:blip r:embed="rId4"/>
              <a:stretch>
                <a:fillRect/>
              </a:stretch>
            </p:blipFill>
            <p:spPr>
              <a:xfrm>
                <a:off x="1231351" y="1828927"/>
                <a:ext cx="2504165" cy="101734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0" name="Ink 59">
                <a:extLst>
                  <a:ext uri="{FF2B5EF4-FFF2-40B4-BE49-F238E27FC236}">
                    <a16:creationId xmlns:a16="http://schemas.microsoft.com/office/drawing/2014/main" id="{F23481FA-E15D-46B1-BA8E-61D5FC2C8925}"/>
                  </a:ext>
                </a:extLst>
              </p14:cNvPr>
              <p14:cNvContentPartPr/>
              <p14:nvPr/>
            </p14:nvContentPartPr>
            <p14:xfrm>
              <a:off x="4333114" y="2110800"/>
              <a:ext cx="383760" cy="587160"/>
            </p14:xfrm>
          </p:contentPart>
        </mc:Choice>
        <mc:Fallback xmlns="">
          <p:pic>
            <p:nvPicPr>
              <p:cNvPr id="60" name="Ink 59">
                <a:extLst>
                  <a:ext uri="{FF2B5EF4-FFF2-40B4-BE49-F238E27FC236}">
                    <a16:creationId xmlns:a16="http://schemas.microsoft.com/office/drawing/2014/main" id="{F23481FA-E15D-46B1-BA8E-61D5FC2C8925}"/>
                  </a:ext>
                </a:extLst>
              </p:cNvPr>
              <p:cNvPicPr/>
              <p:nvPr/>
            </p:nvPicPr>
            <p:blipFill>
              <a:blip r:embed="rId6"/>
              <a:stretch>
                <a:fillRect/>
              </a:stretch>
            </p:blipFill>
            <p:spPr>
              <a:xfrm>
                <a:off x="4315114" y="2093160"/>
                <a:ext cx="41940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6" name="Ink 85">
                <a:extLst>
                  <a:ext uri="{FF2B5EF4-FFF2-40B4-BE49-F238E27FC236}">
                    <a16:creationId xmlns:a16="http://schemas.microsoft.com/office/drawing/2014/main" id="{60C4A59B-BBFD-4AC8-865F-7A53087E9B8F}"/>
                  </a:ext>
                </a:extLst>
              </p14:cNvPr>
              <p14:cNvContentPartPr/>
              <p14:nvPr/>
            </p14:nvContentPartPr>
            <p14:xfrm>
              <a:off x="4899394" y="1653240"/>
              <a:ext cx="6287400" cy="1495080"/>
            </p14:xfrm>
          </p:contentPart>
        </mc:Choice>
        <mc:Fallback xmlns="">
          <p:pic>
            <p:nvPicPr>
              <p:cNvPr id="86" name="Ink 85">
                <a:extLst>
                  <a:ext uri="{FF2B5EF4-FFF2-40B4-BE49-F238E27FC236}">
                    <a16:creationId xmlns:a16="http://schemas.microsoft.com/office/drawing/2014/main" id="{60C4A59B-BBFD-4AC8-865F-7A53087E9B8F}"/>
                  </a:ext>
                </a:extLst>
              </p:cNvPr>
              <p:cNvPicPr/>
              <p:nvPr/>
            </p:nvPicPr>
            <p:blipFill>
              <a:blip r:embed="rId8"/>
              <a:stretch>
                <a:fillRect/>
              </a:stretch>
            </p:blipFill>
            <p:spPr>
              <a:xfrm>
                <a:off x="4881753" y="1635244"/>
                <a:ext cx="6323042" cy="1530711"/>
              </a:xfrm>
              <a:prstGeom prst="rect">
                <a:avLst/>
              </a:prstGeom>
            </p:spPr>
          </p:pic>
        </mc:Fallback>
      </mc:AlternateContent>
      <p:sp>
        <p:nvSpPr>
          <p:cNvPr id="87" name="TextBox 86">
            <a:extLst>
              <a:ext uri="{FF2B5EF4-FFF2-40B4-BE49-F238E27FC236}">
                <a16:creationId xmlns:a16="http://schemas.microsoft.com/office/drawing/2014/main" id="{42C426E7-F206-412C-9F19-7B7C9A26CAD0}"/>
              </a:ext>
            </a:extLst>
          </p:cNvPr>
          <p:cNvSpPr txBox="1"/>
          <p:nvPr/>
        </p:nvSpPr>
        <p:spPr>
          <a:xfrm>
            <a:off x="4270660" y="78378"/>
            <a:ext cx="3650679" cy="769441"/>
          </a:xfrm>
          <a:prstGeom prst="rect">
            <a:avLst/>
          </a:prstGeom>
          <a:noFill/>
        </p:spPr>
        <p:txBody>
          <a:bodyPr wrap="none" rtlCol="0">
            <a:spAutoFit/>
          </a:bodyPr>
          <a:lstStyle/>
          <a:p>
            <a:r>
              <a:rPr lang="en-US" sz="4400" dirty="0">
                <a:solidFill>
                  <a:srgbClr val="FFFF00"/>
                </a:solidFill>
              </a:rPr>
              <a:t>RPO Mitigation</a:t>
            </a:r>
          </a:p>
        </p:txBody>
      </p:sp>
    </p:spTree>
    <p:extLst>
      <p:ext uri="{BB962C8B-B14F-4D97-AF65-F5344CB8AC3E}">
        <p14:creationId xmlns:p14="http://schemas.microsoft.com/office/powerpoint/2010/main" val="1245304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8F1C7-4E51-4814-9204-3B546B2BBF7F}"/>
              </a:ext>
            </a:extLst>
          </p:cNvPr>
          <p:cNvSpPr txBox="1"/>
          <p:nvPr/>
        </p:nvSpPr>
        <p:spPr>
          <a:xfrm>
            <a:off x="3244482" y="69669"/>
            <a:ext cx="5703036" cy="769441"/>
          </a:xfrm>
          <a:prstGeom prst="rect">
            <a:avLst/>
          </a:prstGeom>
          <a:noFill/>
        </p:spPr>
        <p:txBody>
          <a:bodyPr wrap="none" rtlCol="0">
            <a:spAutoFit/>
          </a:bodyPr>
          <a:lstStyle/>
          <a:p>
            <a:r>
              <a:rPr lang="en-US" sz="4400" dirty="0">
                <a:solidFill>
                  <a:srgbClr val="FFFF00"/>
                </a:solidFill>
              </a:rPr>
              <a:t>Custom Synchronization</a:t>
            </a:r>
          </a:p>
        </p:txBody>
      </p:sp>
      <p:pic>
        <p:nvPicPr>
          <p:cNvPr id="14" name="Picture 13">
            <a:extLst>
              <a:ext uri="{FF2B5EF4-FFF2-40B4-BE49-F238E27FC236}">
                <a16:creationId xmlns:a16="http://schemas.microsoft.com/office/drawing/2014/main" id="{3FC241E1-CFBC-4F1B-B235-D28DBEF21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41" y="913130"/>
            <a:ext cx="7850102" cy="5403317"/>
          </a:xfrm>
          <a:prstGeom prst="rect">
            <a:avLst/>
          </a:prstGeom>
        </p:spPr>
      </p:pic>
      <p:sp>
        <p:nvSpPr>
          <p:cNvPr id="15" name="TextBox 14">
            <a:extLst>
              <a:ext uri="{FF2B5EF4-FFF2-40B4-BE49-F238E27FC236}">
                <a16:creationId xmlns:a16="http://schemas.microsoft.com/office/drawing/2014/main" id="{D59FDBF1-EFED-443C-82EF-4FFE5F0B9B2C}"/>
              </a:ext>
            </a:extLst>
          </p:cNvPr>
          <p:cNvSpPr txBox="1"/>
          <p:nvPr/>
        </p:nvSpPr>
        <p:spPr>
          <a:xfrm>
            <a:off x="3963511" y="6316447"/>
            <a:ext cx="8124660" cy="369332"/>
          </a:xfrm>
          <a:prstGeom prst="rect">
            <a:avLst/>
          </a:prstGeom>
          <a:noFill/>
        </p:spPr>
        <p:txBody>
          <a:bodyPr wrap="none" rtlCol="0">
            <a:spAutoFit/>
          </a:bodyPr>
          <a:lstStyle/>
          <a:p>
            <a:r>
              <a:rPr lang="en-US" dirty="0">
                <a:solidFill>
                  <a:srgbClr val="FFC000"/>
                </a:solidFill>
                <a:hlinkClick r:id="rId4">
                  <a:extLst>
                    <a:ext uri="{A12FA001-AC4F-418D-AE19-62706E023703}">
                      <ahyp:hlinkClr xmlns:ahyp="http://schemas.microsoft.com/office/drawing/2018/hyperlinkcolor" val="tx"/>
                    </a:ext>
                  </a:extLst>
                </a:hlinkClick>
              </a:rPr>
              <a:t>https://docs.microsoft.com/en-us/azure/cosmos-db/how-to-custom-synchronization</a:t>
            </a:r>
            <a:endParaRPr lang="en-US" dirty="0">
              <a:solidFill>
                <a:srgbClr val="FFC000"/>
              </a:solidFill>
            </a:endParaRPr>
          </a:p>
        </p:txBody>
      </p:sp>
    </p:spTree>
    <p:extLst>
      <p:ext uri="{BB962C8B-B14F-4D97-AF65-F5344CB8AC3E}">
        <p14:creationId xmlns:p14="http://schemas.microsoft.com/office/powerpoint/2010/main" val="3125216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59FDBF1-EFED-443C-82EF-4FFE5F0B9B2C}"/>
              </a:ext>
            </a:extLst>
          </p:cNvPr>
          <p:cNvSpPr txBox="1"/>
          <p:nvPr/>
        </p:nvSpPr>
        <p:spPr>
          <a:xfrm>
            <a:off x="3963511" y="6316447"/>
            <a:ext cx="8124660" cy="369332"/>
          </a:xfrm>
          <a:prstGeom prst="rect">
            <a:avLst/>
          </a:prstGeom>
          <a:noFill/>
        </p:spPr>
        <p:txBody>
          <a:bodyPr wrap="none" rtlCol="0">
            <a:spAutoFit/>
          </a:bodyPr>
          <a:lstStyle/>
          <a:p>
            <a:r>
              <a:rPr lang="en-US" dirty="0">
                <a:solidFill>
                  <a:srgbClr val="FFC000"/>
                </a:solidFill>
                <a:hlinkClick r:id="rId3">
                  <a:extLst>
                    <a:ext uri="{A12FA001-AC4F-418D-AE19-62706E023703}">
                      <ahyp:hlinkClr xmlns:ahyp="http://schemas.microsoft.com/office/drawing/2018/hyperlinkcolor" val="tx"/>
                    </a:ext>
                  </a:extLst>
                </a:hlinkClick>
              </a:rPr>
              <a:t>https://docs.microsoft.com/en-us/azure/cosmos-db/how-to-custom-synchronization</a:t>
            </a:r>
            <a:endParaRPr lang="en-US" dirty="0">
              <a:solidFill>
                <a:srgbClr val="FFC000"/>
              </a:solidFill>
            </a:endParaRPr>
          </a:p>
        </p:txBody>
      </p:sp>
      <p:sp>
        <p:nvSpPr>
          <p:cNvPr id="2" name="Rectangle 1">
            <a:extLst>
              <a:ext uri="{FF2B5EF4-FFF2-40B4-BE49-F238E27FC236}">
                <a16:creationId xmlns:a16="http://schemas.microsoft.com/office/drawing/2014/main" id="{5DDD935F-E1F0-4436-8A28-3B034108F941}"/>
              </a:ext>
            </a:extLst>
          </p:cNvPr>
          <p:cNvSpPr/>
          <p:nvPr/>
        </p:nvSpPr>
        <p:spPr>
          <a:xfrm>
            <a:off x="182880" y="1097280"/>
            <a:ext cx="11338560" cy="521916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class </a:t>
            </a:r>
            <a:r>
              <a:rPr lang="en-US" sz="2400" dirty="0" err="1">
                <a:solidFill>
                  <a:schemeClr val="tx1"/>
                </a:solidFill>
              </a:rPr>
              <a:t>MyDataAccessLayer</a:t>
            </a:r>
            <a:r>
              <a:rPr lang="en-US" sz="2400" dirty="0">
                <a:solidFill>
                  <a:schemeClr val="tx1"/>
                </a:solidFill>
              </a:rPr>
              <a:t> </a:t>
            </a:r>
          </a:p>
          <a:p>
            <a:r>
              <a:rPr lang="en-US" sz="2400" dirty="0">
                <a:solidFill>
                  <a:schemeClr val="tx1"/>
                </a:solidFill>
              </a:rPr>
              <a:t>{ </a:t>
            </a:r>
          </a:p>
          <a:p>
            <a:r>
              <a:rPr lang="en-US" sz="2400" dirty="0">
                <a:solidFill>
                  <a:schemeClr val="tx1"/>
                </a:solidFill>
              </a:rPr>
              <a:t>    public async Task </a:t>
            </a:r>
            <a:r>
              <a:rPr lang="en-US" sz="2400" dirty="0" err="1">
                <a:solidFill>
                  <a:schemeClr val="tx1"/>
                </a:solidFill>
              </a:rPr>
              <a:t>CreateItem</a:t>
            </a:r>
            <a:r>
              <a:rPr lang="en-US" sz="2400" dirty="0">
                <a:solidFill>
                  <a:schemeClr val="tx1"/>
                </a:solidFill>
              </a:rPr>
              <a:t>(string </a:t>
            </a:r>
            <a:r>
              <a:rPr lang="en-US" sz="2400" dirty="0" err="1">
                <a:solidFill>
                  <a:schemeClr val="tx1"/>
                </a:solidFill>
              </a:rPr>
              <a:t>databaseId</a:t>
            </a:r>
            <a:r>
              <a:rPr lang="en-US" sz="2400" dirty="0">
                <a:solidFill>
                  <a:schemeClr val="tx1"/>
                </a:solidFill>
              </a:rPr>
              <a:t>, string </a:t>
            </a:r>
            <a:r>
              <a:rPr lang="en-US" sz="2400" dirty="0" err="1">
                <a:solidFill>
                  <a:schemeClr val="tx1"/>
                </a:solidFill>
              </a:rPr>
              <a:t>containerId</a:t>
            </a:r>
            <a:r>
              <a:rPr lang="en-US" sz="2400" dirty="0">
                <a:solidFill>
                  <a:schemeClr val="tx1"/>
                </a:solidFill>
              </a:rPr>
              <a:t>, dynamic item) </a:t>
            </a:r>
          </a:p>
          <a:p>
            <a:r>
              <a:rPr lang="en-US" sz="2400" dirty="0">
                <a:solidFill>
                  <a:schemeClr val="tx1"/>
                </a:solidFill>
              </a:rPr>
              <a:t>    {</a:t>
            </a:r>
          </a:p>
          <a:p>
            <a:r>
              <a:rPr lang="en-US" sz="2400" dirty="0">
                <a:solidFill>
                  <a:schemeClr val="tx1"/>
                </a:solidFill>
              </a:rPr>
              <a:t>           </a:t>
            </a:r>
            <a:r>
              <a:rPr lang="en-US" sz="2400" dirty="0" err="1">
                <a:solidFill>
                  <a:schemeClr val="tx1"/>
                </a:solidFill>
              </a:rPr>
              <a:t>ItemResponse</a:t>
            </a:r>
            <a:r>
              <a:rPr lang="en-US" sz="2400" dirty="0">
                <a:solidFill>
                  <a:schemeClr val="tx1"/>
                </a:solidFill>
              </a:rPr>
              <a:t>&lt;dynamic&gt; </a:t>
            </a:r>
            <a:r>
              <a:rPr lang="en-US" sz="2400" dirty="0">
                <a:solidFill>
                  <a:schemeClr val="tx1"/>
                </a:solidFill>
                <a:highlight>
                  <a:srgbClr val="FFFF00"/>
                </a:highlight>
              </a:rPr>
              <a:t>response</a:t>
            </a:r>
            <a:r>
              <a:rPr lang="en-US" sz="2400" dirty="0">
                <a:solidFill>
                  <a:schemeClr val="tx1"/>
                </a:solidFill>
              </a:rPr>
              <a:t> = await </a:t>
            </a:r>
            <a:r>
              <a:rPr lang="en-US" sz="2400" dirty="0" err="1">
                <a:solidFill>
                  <a:schemeClr val="tx1"/>
                </a:solidFill>
              </a:rPr>
              <a:t>writeClient</a:t>
            </a:r>
            <a:endParaRPr lang="en-US" sz="2400" dirty="0">
              <a:solidFill>
                <a:schemeClr val="tx1"/>
              </a:solidFill>
            </a:endParaRPr>
          </a:p>
          <a:p>
            <a:r>
              <a:rPr lang="en-US" sz="2400" dirty="0">
                <a:solidFill>
                  <a:schemeClr val="tx1"/>
                </a:solidFill>
              </a:rPr>
              <a:t>                      .</a:t>
            </a:r>
            <a:r>
              <a:rPr lang="en-US" sz="2400" dirty="0" err="1">
                <a:solidFill>
                  <a:schemeClr val="tx1"/>
                </a:solidFill>
              </a:rPr>
              <a:t>GetContainer</a:t>
            </a:r>
            <a:r>
              <a:rPr lang="en-US" sz="2400" dirty="0">
                <a:solidFill>
                  <a:schemeClr val="tx1"/>
                </a:solidFill>
              </a:rPr>
              <a:t>("</a:t>
            </a:r>
            <a:r>
              <a:rPr lang="en-US" sz="2400" dirty="0" err="1">
                <a:solidFill>
                  <a:schemeClr val="tx1"/>
                </a:solidFill>
              </a:rPr>
              <a:t>containerId</a:t>
            </a:r>
            <a:r>
              <a:rPr lang="en-US" sz="2400" dirty="0">
                <a:solidFill>
                  <a:schemeClr val="tx1"/>
                </a:solidFill>
              </a:rPr>
              <a:t>", "</a:t>
            </a:r>
            <a:r>
              <a:rPr lang="en-US" sz="2400" dirty="0" err="1">
                <a:solidFill>
                  <a:schemeClr val="tx1"/>
                </a:solidFill>
              </a:rPr>
              <a:t>databaseId</a:t>
            </a:r>
            <a:r>
              <a:rPr lang="en-US" sz="2400" dirty="0">
                <a:solidFill>
                  <a:schemeClr val="tx1"/>
                </a:solidFill>
              </a:rPr>
              <a:t>")</a:t>
            </a:r>
          </a:p>
          <a:p>
            <a:r>
              <a:rPr lang="en-US" sz="2400" dirty="0">
                <a:solidFill>
                  <a:schemeClr val="tx1"/>
                </a:solidFill>
              </a:rPr>
              <a:t>                      .</a:t>
            </a:r>
            <a:r>
              <a:rPr lang="en-US" sz="2400" dirty="0" err="1">
                <a:solidFill>
                  <a:schemeClr val="tx1"/>
                </a:solidFill>
              </a:rPr>
              <a:t>CreateItemAsync</a:t>
            </a:r>
            <a:r>
              <a:rPr lang="en-US" sz="2400" dirty="0">
                <a:solidFill>
                  <a:schemeClr val="tx1"/>
                </a:solidFill>
              </a:rPr>
              <a:t>&lt;dynamic&gt;( item, new </a:t>
            </a:r>
            <a:r>
              <a:rPr lang="en-US" sz="2400" dirty="0" err="1">
                <a:solidFill>
                  <a:schemeClr val="tx1"/>
                </a:solidFill>
              </a:rPr>
              <a:t>PartitionKey</a:t>
            </a:r>
            <a:r>
              <a:rPr lang="en-US" sz="2400" dirty="0">
                <a:solidFill>
                  <a:schemeClr val="tx1"/>
                </a:solidFill>
              </a:rPr>
              <a:t>("test")); </a:t>
            </a:r>
          </a:p>
          <a:p>
            <a:endParaRPr lang="en-US" sz="2400" dirty="0">
              <a:solidFill>
                <a:schemeClr val="tx1"/>
              </a:solidFill>
            </a:endParaRPr>
          </a:p>
          <a:p>
            <a:r>
              <a:rPr lang="en-US" sz="2400" dirty="0">
                <a:solidFill>
                  <a:schemeClr val="tx1"/>
                </a:solidFill>
              </a:rPr>
              <a:t>           await </a:t>
            </a:r>
            <a:r>
              <a:rPr lang="en-US" sz="2400" dirty="0" err="1">
                <a:solidFill>
                  <a:schemeClr val="tx1"/>
                </a:solidFill>
              </a:rPr>
              <a:t>readClient.GetContainer</a:t>
            </a:r>
            <a:r>
              <a:rPr lang="en-US" sz="2400" dirty="0">
                <a:solidFill>
                  <a:schemeClr val="tx1"/>
                </a:solidFill>
              </a:rPr>
              <a:t>("</a:t>
            </a:r>
            <a:r>
              <a:rPr lang="en-US" sz="2400" dirty="0" err="1">
                <a:solidFill>
                  <a:schemeClr val="tx1"/>
                </a:solidFill>
              </a:rPr>
              <a:t>containerId</a:t>
            </a:r>
            <a:r>
              <a:rPr lang="en-US" sz="2400" dirty="0">
                <a:solidFill>
                  <a:schemeClr val="tx1"/>
                </a:solidFill>
              </a:rPr>
              <a:t>", "</a:t>
            </a:r>
            <a:r>
              <a:rPr lang="en-US" sz="2400" dirty="0" err="1">
                <a:solidFill>
                  <a:schemeClr val="tx1"/>
                </a:solidFill>
              </a:rPr>
              <a:t>databaseId</a:t>
            </a:r>
            <a:r>
              <a:rPr lang="en-US" sz="2400" dirty="0">
                <a:solidFill>
                  <a:schemeClr val="tx1"/>
                </a:solidFill>
              </a:rPr>
              <a:t>")</a:t>
            </a:r>
          </a:p>
          <a:p>
            <a:r>
              <a:rPr lang="en-US" sz="2400" dirty="0">
                <a:solidFill>
                  <a:schemeClr val="tx1"/>
                </a:solidFill>
              </a:rPr>
              <a:t>                      .</a:t>
            </a:r>
            <a:r>
              <a:rPr lang="en-US" sz="2400" dirty="0" err="1">
                <a:solidFill>
                  <a:schemeClr val="tx1"/>
                </a:solidFill>
              </a:rPr>
              <a:t>ReadItemAsync</a:t>
            </a:r>
            <a:r>
              <a:rPr lang="en-US" sz="2400" dirty="0">
                <a:solidFill>
                  <a:schemeClr val="tx1"/>
                </a:solidFill>
              </a:rPr>
              <a:t>&lt;dynamic&gt;( response.Resource.id, new </a:t>
            </a:r>
            <a:r>
              <a:rPr lang="en-US" sz="2400" dirty="0" err="1">
                <a:solidFill>
                  <a:schemeClr val="tx1"/>
                </a:solidFill>
              </a:rPr>
              <a:t>PartitionKey</a:t>
            </a:r>
            <a:r>
              <a:rPr lang="en-US" sz="2400" dirty="0">
                <a:solidFill>
                  <a:schemeClr val="tx1"/>
                </a:solidFill>
              </a:rPr>
              <a:t>("test"), </a:t>
            </a:r>
          </a:p>
          <a:p>
            <a:r>
              <a:rPr lang="en-US" sz="2400" dirty="0">
                <a:solidFill>
                  <a:schemeClr val="tx1"/>
                </a:solidFill>
              </a:rPr>
              <a:t>                      new </a:t>
            </a:r>
            <a:r>
              <a:rPr lang="en-US" sz="2400" dirty="0" err="1">
                <a:solidFill>
                  <a:schemeClr val="tx1"/>
                </a:solidFill>
              </a:rPr>
              <a:t>ItemRequestOptions</a:t>
            </a:r>
            <a:r>
              <a:rPr lang="en-US" sz="2400" dirty="0">
                <a:solidFill>
                  <a:schemeClr val="tx1"/>
                </a:solidFill>
              </a:rPr>
              <a:t> { </a:t>
            </a:r>
            <a:r>
              <a:rPr lang="en-US" sz="2400" dirty="0" err="1">
                <a:solidFill>
                  <a:schemeClr val="tx1"/>
                </a:solidFill>
              </a:rPr>
              <a:t>SessionToken</a:t>
            </a:r>
            <a:r>
              <a:rPr lang="en-US" sz="2400" dirty="0">
                <a:solidFill>
                  <a:schemeClr val="tx1"/>
                </a:solidFill>
              </a:rPr>
              <a:t> = </a:t>
            </a:r>
            <a:r>
              <a:rPr lang="en-US" sz="2400" dirty="0" err="1">
                <a:solidFill>
                  <a:schemeClr val="tx1"/>
                </a:solidFill>
                <a:highlight>
                  <a:srgbClr val="FFFF00"/>
                </a:highlight>
              </a:rPr>
              <a:t>response.Headers.Session</a:t>
            </a:r>
            <a:r>
              <a:rPr lang="en-US" sz="2400" dirty="0">
                <a:solidFill>
                  <a:schemeClr val="tx1"/>
                </a:solidFill>
              </a:rPr>
              <a:t>, </a:t>
            </a:r>
          </a:p>
          <a:p>
            <a:r>
              <a:rPr lang="en-US" sz="2400" dirty="0">
                <a:solidFill>
                  <a:schemeClr val="tx1"/>
                </a:solidFill>
              </a:rPr>
              <a:t>                      </a:t>
            </a:r>
            <a:r>
              <a:rPr lang="en-US" sz="2400" dirty="0" err="1">
                <a:solidFill>
                  <a:schemeClr val="tx1"/>
                </a:solidFill>
              </a:rPr>
              <a:t>ConsistencyLevel</a:t>
            </a:r>
            <a:r>
              <a:rPr lang="en-US" sz="2400" dirty="0">
                <a:solidFill>
                  <a:schemeClr val="tx1"/>
                </a:solidFill>
              </a:rPr>
              <a:t> = </a:t>
            </a:r>
            <a:r>
              <a:rPr lang="en-US" sz="2400" dirty="0" err="1">
                <a:solidFill>
                  <a:schemeClr val="tx1"/>
                </a:solidFill>
              </a:rPr>
              <a:t>ConsistencyLevel.Session</a:t>
            </a:r>
            <a:r>
              <a:rPr lang="en-US" sz="2400" dirty="0">
                <a:solidFill>
                  <a:schemeClr val="tx1"/>
                </a:solidFill>
              </a:rPr>
              <a:t> }); </a:t>
            </a:r>
          </a:p>
          <a:p>
            <a:r>
              <a:rPr lang="en-US" sz="2400" dirty="0">
                <a:solidFill>
                  <a:schemeClr val="tx1"/>
                </a:solidFill>
              </a:rPr>
              <a:t>    } </a:t>
            </a:r>
          </a:p>
          <a:p>
            <a:r>
              <a:rPr lang="en-US" sz="2400" dirty="0">
                <a:solidFill>
                  <a:schemeClr val="tx1"/>
                </a:solidFill>
              </a:rPr>
              <a:t>}</a:t>
            </a:r>
          </a:p>
        </p:txBody>
      </p:sp>
      <p:sp>
        <p:nvSpPr>
          <p:cNvPr id="6" name="TextBox 5">
            <a:extLst>
              <a:ext uri="{FF2B5EF4-FFF2-40B4-BE49-F238E27FC236}">
                <a16:creationId xmlns:a16="http://schemas.microsoft.com/office/drawing/2014/main" id="{F46453E0-48C8-4198-8F25-504F3E5922BF}"/>
              </a:ext>
            </a:extLst>
          </p:cNvPr>
          <p:cNvSpPr txBox="1"/>
          <p:nvPr/>
        </p:nvSpPr>
        <p:spPr>
          <a:xfrm>
            <a:off x="3244482" y="69669"/>
            <a:ext cx="5703036" cy="769441"/>
          </a:xfrm>
          <a:prstGeom prst="rect">
            <a:avLst/>
          </a:prstGeom>
          <a:noFill/>
        </p:spPr>
        <p:txBody>
          <a:bodyPr wrap="none" rtlCol="0">
            <a:spAutoFit/>
          </a:bodyPr>
          <a:lstStyle/>
          <a:p>
            <a:r>
              <a:rPr lang="en-US" sz="4400" dirty="0">
                <a:solidFill>
                  <a:srgbClr val="FFFF00"/>
                </a:solidFill>
              </a:rPr>
              <a:t>Custom Synchronization</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8FC7492-982A-4471-B93B-7BC4FF732822}"/>
                  </a:ext>
                </a:extLst>
              </p14:cNvPr>
              <p14:cNvContentPartPr/>
              <p14:nvPr/>
            </p14:nvContentPartPr>
            <p14:xfrm>
              <a:off x="6345514" y="2945297"/>
              <a:ext cx="1374120" cy="79560"/>
            </p14:xfrm>
          </p:contentPart>
        </mc:Choice>
        <mc:Fallback xmlns="">
          <p:pic>
            <p:nvPicPr>
              <p:cNvPr id="4" name="Ink 3">
                <a:extLst>
                  <a:ext uri="{FF2B5EF4-FFF2-40B4-BE49-F238E27FC236}">
                    <a16:creationId xmlns:a16="http://schemas.microsoft.com/office/drawing/2014/main" id="{68FC7492-982A-4471-B93B-7BC4FF732822}"/>
                  </a:ext>
                </a:extLst>
              </p:cNvPr>
              <p:cNvPicPr/>
              <p:nvPr/>
            </p:nvPicPr>
            <p:blipFill>
              <a:blip r:embed="rId5"/>
              <a:stretch>
                <a:fillRect/>
              </a:stretch>
            </p:blipFill>
            <p:spPr>
              <a:xfrm>
                <a:off x="6309514" y="2909297"/>
                <a:ext cx="1445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C4DBFFE-CEBB-4F65-8678-7CABE86E2573}"/>
                  </a:ext>
                </a:extLst>
              </p14:cNvPr>
              <p14:cNvContentPartPr/>
              <p14:nvPr/>
            </p14:nvContentPartPr>
            <p14:xfrm>
              <a:off x="1759834" y="4397897"/>
              <a:ext cx="1332000" cy="41760"/>
            </p14:xfrm>
          </p:contentPart>
        </mc:Choice>
        <mc:Fallback xmlns="">
          <p:pic>
            <p:nvPicPr>
              <p:cNvPr id="7" name="Ink 6">
                <a:extLst>
                  <a:ext uri="{FF2B5EF4-FFF2-40B4-BE49-F238E27FC236}">
                    <a16:creationId xmlns:a16="http://schemas.microsoft.com/office/drawing/2014/main" id="{0C4DBFFE-CEBB-4F65-8678-7CABE86E2573}"/>
                  </a:ext>
                </a:extLst>
              </p:cNvPr>
              <p:cNvPicPr/>
              <p:nvPr/>
            </p:nvPicPr>
            <p:blipFill>
              <a:blip r:embed="rId7"/>
              <a:stretch>
                <a:fillRect/>
              </a:stretch>
            </p:blipFill>
            <p:spPr>
              <a:xfrm>
                <a:off x="1723834" y="4362257"/>
                <a:ext cx="1403640" cy="113400"/>
              </a:xfrm>
              <a:prstGeom prst="rect">
                <a:avLst/>
              </a:prstGeom>
            </p:spPr>
          </p:pic>
        </mc:Fallback>
      </mc:AlternateContent>
    </p:spTree>
    <p:extLst>
      <p:ext uri="{BB962C8B-B14F-4D97-AF65-F5344CB8AC3E}">
        <p14:creationId xmlns:p14="http://schemas.microsoft.com/office/powerpoint/2010/main" val="143440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B60305-1463-4573-AEA7-24CECED26392}"/>
              </a:ext>
            </a:extLst>
          </p:cNvPr>
          <p:cNvSpPr txBox="1"/>
          <p:nvPr/>
        </p:nvSpPr>
        <p:spPr>
          <a:xfrm>
            <a:off x="3244482" y="69669"/>
            <a:ext cx="5703036" cy="769441"/>
          </a:xfrm>
          <a:prstGeom prst="rect">
            <a:avLst/>
          </a:prstGeom>
          <a:noFill/>
        </p:spPr>
        <p:txBody>
          <a:bodyPr wrap="none" rtlCol="0">
            <a:spAutoFit/>
          </a:bodyPr>
          <a:lstStyle/>
          <a:p>
            <a:r>
              <a:rPr lang="en-US" sz="4400" dirty="0">
                <a:solidFill>
                  <a:srgbClr val="FFFF00"/>
                </a:solidFill>
              </a:rPr>
              <a:t>Custom Synchronization</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5A87A17-D90D-4335-A318-D24B8887F7EF}"/>
                  </a:ext>
                </a:extLst>
              </p14:cNvPr>
              <p14:cNvContentPartPr/>
              <p14:nvPr/>
            </p14:nvContentPartPr>
            <p14:xfrm>
              <a:off x="658954" y="1618697"/>
              <a:ext cx="1402200" cy="672480"/>
            </p14:xfrm>
          </p:contentPart>
        </mc:Choice>
        <mc:Fallback xmlns="">
          <p:pic>
            <p:nvPicPr>
              <p:cNvPr id="9" name="Ink 8">
                <a:extLst>
                  <a:ext uri="{FF2B5EF4-FFF2-40B4-BE49-F238E27FC236}">
                    <a16:creationId xmlns:a16="http://schemas.microsoft.com/office/drawing/2014/main" id="{55A87A17-D90D-4335-A318-D24B8887F7EF}"/>
                  </a:ext>
                </a:extLst>
              </p:cNvPr>
              <p:cNvPicPr/>
              <p:nvPr/>
            </p:nvPicPr>
            <p:blipFill>
              <a:blip r:embed="rId4"/>
              <a:stretch>
                <a:fillRect/>
              </a:stretch>
            </p:blipFill>
            <p:spPr>
              <a:xfrm>
                <a:off x="641309" y="1601057"/>
                <a:ext cx="1437849"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BC1DA70C-DB41-4729-8DD4-74C39943BB19}"/>
                  </a:ext>
                </a:extLst>
              </p14:cNvPr>
              <p14:cNvContentPartPr/>
              <p14:nvPr/>
            </p14:nvContentPartPr>
            <p14:xfrm>
              <a:off x="2343394" y="1562537"/>
              <a:ext cx="2943360" cy="753480"/>
            </p14:xfrm>
          </p:contentPart>
        </mc:Choice>
        <mc:Fallback xmlns="">
          <p:pic>
            <p:nvPicPr>
              <p:cNvPr id="22" name="Ink 21">
                <a:extLst>
                  <a:ext uri="{FF2B5EF4-FFF2-40B4-BE49-F238E27FC236}">
                    <a16:creationId xmlns:a16="http://schemas.microsoft.com/office/drawing/2014/main" id="{BC1DA70C-DB41-4729-8DD4-74C39943BB19}"/>
                  </a:ext>
                </a:extLst>
              </p:cNvPr>
              <p:cNvPicPr/>
              <p:nvPr/>
            </p:nvPicPr>
            <p:blipFill>
              <a:blip r:embed="rId6"/>
              <a:stretch>
                <a:fillRect/>
              </a:stretch>
            </p:blipFill>
            <p:spPr>
              <a:xfrm>
                <a:off x="2325754" y="1544546"/>
                <a:ext cx="2979000" cy="78910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C5FABBBB-1813-4222-97D1-12847166DE59}"/>
                  </a:ext>
                </a:extLst>
              </p14:cNvPr>
              <p14:cNvContentPartPr/>
              <p14:nvPr/>
            </p14:nvContentPartPr>
            <p14:xfrm>
              <a:off x="566434" y="2610137"/>
              <a:ext cx="37440" cy="451440"/>
            </p14:xfrm>
          </p:contentPart>
        </mc:Choice>
        <mc:Fallback xmlns="">
          <p:pic>
            <p:nvPicPr>
              <p:cNvPr id="23" name="Ink 22">
                <a:extLst>
                  <a:ext uri="{FF2B5EF4-FFF2-40B4-BE49-F238E27FC236}">
                    <a16:creationId xmlns:a16="http://schemas.microsoft.com/office/drawing/2014/main" id="{C5FABBBB-1813-4222-97D1-12847166DE59}"/>
                  </a:ext>
                </a:extLst>
              </p:cNvPr>
              <p:cNvPicPr/>
              <p:nvPr/>
            </p:nvPicPr>
            <p:blipFill>
              <a:blip r:embed="rId8"/>
              <a:stretch>
                <a:fillRect/>
              </a:stretch>
            </p:blipFill>
            <p:spPr>
              <a:xfrm>
                <a:off x="548434" y="2592137"/>
                <a:ext cx="7308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36FC5E69-386C-4DB4-B1BC-DBBD1AF244DF}"/>
                  </a:ext>
                </a:extLst>
              </p14:cNvPr>
              <p14:cNvContentPartPr/>
              <p14:nvPr/>
            </p14:nvContentPartPr>
            <p14:xfrm>
              <a:off x="573274" y="2502857"/>
              <a:ext cx="381960" cy="649440"/>
            </p14:xfrm>
          </p:contentPart>
        </mc:Choice>
        <mc:Fallback xmlns="">
          <p:pic>
            <p:nvPicPr>
              <p:cNvPr id="24" name="Ink 23">
                <a:extLst>
                  <a:ext uri="{FF2B5EF4-FFF2-40B4-BE49-F238E27FC236}">
                    <a16:creationId xmlns:a16="http://schemas.microsoft.com/office/drawing/2014/main" id="{36FC5E69-386C-4DB4-B1BC-DBBD1AF244DF}"/>
                  </a:ext>
                </a:extLst>
              </p:cNvPr>
              <p:cNvPicPr/>
              <p:nvPr/>
            </p:nvPicPr>
            <p:blipFill>
              <a:blip r:embed="rId10"/>
              <a:stretch>
                <a:fillRect/>
              </a:stretch>
            </p:blipFill>
            <p:spPr>
              <a:xfrm>
                <a:off x="555274" y="2485217"/>
                <a:ext cx="41760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B14739DF-4E28-4277-BDFF-44684975F098}"/>
                  </a:ext>
                </a:extLst>
              </p14:cNvPr>
              <p14:cNvContentPartPr/>
              <p14:nvPr/>
            </p14:nvContentPartPr>
            <p14:xfrm>
              <a:off x="959194" y="2624177"/>
              <a:ext cx="1067400" cy="636480"/>
            </p14:xfrm>
          </p:contentPart>
        </mc:Choice>
        <mc:Fallback xmlns="">
          <p:pic>
            <p:nvPicPr>
              <p:cNvPr id="32" name="Ink 31">
                <a:extLst>
                  <a:ext uri="{FF2B5EF4-FFF2-40B4-BE49-F238E27FC236}">
                    <a16:creationId xmlns:a16="http://schemas.microsoft.com/office/drawing/2014/main" id="{B14739DF-4E28-4277-BDFF-44684975F098}"/>
                  </a:ext>
                </a:extLst>
              </p:cNvPr>
              <p:cNvPicPr/>
              <p:nvPr/>
            </p:nvPicPr>
            <p:blipFill>
              <a:blip r:embed="rId12"/>
              <a:stretch>
                <a:fillRect/>
              </a:stretch>
            </p:blipFill>
            <p:spPr>
              <a:xfrm>
                <a:off x="941194" y="2606187"/>
                <a:ext cx="1103040" cy="6721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F31F775C-A943-4D03-AEBB-216EC79A57A6}"/>
                  </a:ext>
                </a:extLst>
              </p14:cNvPr>
              <p14:cNvContentPartPr/>
              <p14:nvPr/>
            </p14:nvContentPartPr>
            <p14:xfrm>
              <a:off x="4162834" y="2408537"/>
              <a:ext cx="1672560" cy="752040"/>
            </p14:xfrm>
          </p:contentPart>
        </mc:Choice>
        <mc:Fallback xmlns="">
          <p:pic>
            <p:nvPicPr>
              <p:cNvPr id="45" name="Ink 44">
                <a:extLst>
                  <a:ext uri="{FF2B5EF4-FFF2-40B4-BE49-F238E27FC236}">
                    <a16:creationId xmlns:a16="http://schemas.microsoft.com/office/drawing/2014/main" id="{F31F775C-A943-4D03-AEBB-216EC79A57A6}"/>
                  </a:ext>
                </a:extLst>
              </p:cNvPr>
              <p:cNvPicPr/>
              <p:nvPr/>
            </p:nvPicPr>
            <p:blipFill>
              <a:blip r:embed="rId14"/>
              <a:stretch>
                <a:fillRect/>
              </a:stretch>
            </p:blipFill>
            <p:spPr>
              <a:xfrm>
                <a:off x="4144834" y="2390889"/>
                <a:ext cx="1708200" cy="78769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BECF6A98-4C6A-4DCD-B424-FD1EF47EDF53}"/>
                  </a:ext>
                </a:extLst>
              </p14:cNvPr>
              <p14:cNvContentPartPr/>
              <p14:nvPr/>
            </p14:nvContentPartPr>
            <p14:xfrm>
              <a:off x="2519794" y="2539937"/>
              <a:ext cx="1172520" cy="639000"/>
            </p14:xfrm>
          </p:contentPart>
        </mc:Choice>
        <mc:Fallback xmlns="">
          <p:pic>
            <p:nvPicPr>
              <p:cNvPr id="46" name="Ink 45">
                <a:extLst>
                  <a:ext uri="{FF2B5EF4-FFF2-40B4-BE49-F238E27FC236}">
                    <a16:creationId xmlns:a16="http://schemas.microsoft.com/office/drawing/2014/main" id="{BECF6A98-4C6A-4DCD-B424-FD1EF47EDF53}"/>
                  </a:ext>
                </a:extLst>
              </p:cNvPr>
              <p:cNvPicPr/>
              <p:nvPr/>
            </p:nvPicPr>
            <p:blipFill>
              <a:blip r:embed="rId16"/>
              <a:stretch>
                <a:fillRect/>
              </a:stretch>
            </p:blipFill>
            <p:spPr>
              <a:xfrm>
                <a:off x="2502154" y="2521937"/>
                <a:ext cx="120816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3">
                <a:extLst>
                  <a:ext uri="{FF2B5EF4-FFF2-40B4-BE49-F238E27FC236}">
                    <a16:creationId xmlns:a16="http://schemas.microsoft.com/office/drawing/2014/main" id="{7D7741E0-18CF-4952-B1C9-3CC903E793D2}"/>
                  </a:ext>
                </a:extLst>
              </p14:cNvPr>
              <p14:cNvContentPartPr/>
              <p14:nvPr/>
            </p14:nvContentPartPr>
            <p14:xfrm>
              <a:off x="1480834" y="3453977"/>
              <a:ext cx="2194920" cy="853920"/>
            </p14:xfrm>
          </p:contentPart>
        </mc:Choice>
        <mc:Fallback xmlns="">
          <p:pic>
            <p:nvPicPr>
              <p:cNvPr id="54" name="Ink 53">
                <a:extLst>
                  <a:ext uri="{FF2B5EF4-FFF2-40B4-BE49-F238E27FC236}">
                    <a16:creationId xmlns:a16="http://schemas.microsoft.com/office/drawing/2014/main" id="{7D7741E0-18CF-4952-B1C9-3CC903E793D2}"/>
                  </a:ext>
                </a:extLst>
              </p:cNvPr>
              <p:cNvPicPr/>
              <p:nvPr/>
            </p:nvPicPr>
            <p:blipFill>
              <a:blip r:embed="rId18"/>
              <a:stretch>
                <a:fillRect/>
              </a:stretch>
            </p:blipFill>
            <p:spPr>
              <a:xfrm>
                <a:off x="1463191" y="3436337"/>
                <a:ext cx="2230566"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5765FD6B-4498-4A6F-B72E-64664A4C565F}"/>
                  </a:ext>
                </a:extLst>
              </p14:cNvPr>
              <p14:cNvContentPartPr/>
              <p14:nvPr/>
            </p14:nvContentPartPr>
            <p14:xfrm>
              <a:off x="4131874" y="3356777"/>
              <a:ext cx="176400" cy="661320"/>
            </p14:xfrm>
          </p:contentPart>
        </mc:Choice>
        <mc:Fallback xmlns="">
          <p:pic>
            <p:nvPicPr>
              <p:cNvPr id="57" name="Ink 56">
                <a:extLst>
                  <a:ext uri="{FF2B5EF4-FFF2-40B4-BE49-F238E27FC236}">
                    <a16:creationId xmlns:a16="http://schemas.microsoft.com/office/drawing/2014/main" id="{5765FD6B-4498-4A6F-B72E-64664A4C565F}"/>
                  </a:ext>
                </a:extLst>
              </p:cNvPr>
              <p:cNvPicPr/>
              <p:nvPr/>
            </p:nvPicPr>
            <p:blipFill>
              <a:blip r:embed="rId20"/>
              <a:stretch>
                <a:fillRect/>
              </a:stretch>
            </p:blipFill>
            <p:spPr>
              <a:xfrm>
                <a:off x="4114234" y="3338777"/>
                <a:ext cx="2120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2E148E6D-8BB4-4954-B0E8-180749F381D6}"/>
                  </a:ext>
                </a:extLst>
              </p14:cNvPr>
              <p14:cNvContentPartPr/>
              <p14:nvPr/>
            </p14:nvContentPartPr>
            <p14:xfrm>
              <a:off x="7620788" y="1689291"/>
              <a:ext cx="1246680" cy="867600"/>
            </p14:xfrm>
          </p:contentPart>
        </mc:Choice>
        <mc:Fallback xmlns="">
          <p:pic>
            <p:nvPicPr>
              <p:cNvPr id="58" name="Ink 57">
                <a:extLst>
                  <a:ext uri="{FF2B5EF4-FFF2-40B4-BE49-F238E27FC236}">
                    <a16:creationId xmlns:a16="http://schemas.microsoft.com/office/drawing/2014/main" id="{2E148E6D-8BB4-4954-B0E8-180749F381D6}"/>
                  </a:ext>
                </a:extLst>
              </p:cNvPr>
              <p:cNvPicPr/>
              <p:nvPr/>
            </p:nvPicPr>
            <p:blipFill>
              <a:blip r:embed="rId22"/>
              <a:stretch>
                <a:fillRect/>
              </a:stretch>
            </p:blipFill>
            <p:spPr>
              <a:xfrm>
                <a:off x="7603148" y="1671651"/>
                <a:ext cx="128232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 name="Ink 68">
                <a:extLst>
                  <a:ext uri="{FF2B5EF4-FFF2-40B4-BE49-F238E27FC236}">
                    <a16:creationId xmlns:a16="http://schemas.microsoft.com/office/drawing/2014/main" id="{AA703EAD-7701-418F-8D5E-C812AD7AA317}"/>
                  </a:ext>
                </a:extLst>
              </p14:cNvPr>
              <p14:cNvContentPartPr/>
              <p14:nvPr/>
            </p14:nvContentPartPr>
            <p14:xfrm>
              <a:off x="8306228" y="2085651"/>
              <a:ext cx="2220120" cy="514800"/>
            </p14:xfrm>
          </p:contentPart>
        </mc:Choice>
        <mc:Fallback xmlns="">
          <p:pic>
            <p:nvPicPr>
              <p:cNvPr id="69" name="Ink 68">
                <a:extLst>
                  <a:ext uri="{FF2B5EF4-FFF2-40B4-BE49-F238E27FC236}">
                    <a16:creationId xmlns:a16="http://schemas.microsoft.com/office/drawing/2014/main" id="{AA703EAD-7701-418F-8D5E-C812AD7AA317}"/>
                  </a:ext>
                </a:extLst>
              </p:cNvPr>
              <p:cNvPicPr/>
              <p:nvPr/>
            </p:nvPicPr>
            <p:blipFill>
              <a:blip r:embed="rId24"/>
              <a:stretch>
                <a:fillRect/>
              </a:stretch>
            </p:blipFill>
            <p:spPr>
              <a:xfrm>
                <a:off x="8288588" y="2067651"/>
                <a:ext cx="225576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2" name="Ink 71">
                <a:extLst>
                  <a:ext uri="{FF2B5EF4-FFF2-40B4-BE49-F238E27FC236}">
                    <a16:creationId xmlns:a16="http://schemas.microsoft.com/office/drawing/2014/main" id="{F0C0991F-04BF-4CD9-BB6D-46B4C0D17EE6}"/>
                  </a:ext>
                </a:extLst>
              </p14:cNvPr>
              <p14:cNvContentPartPr/>
              <p14:nvPr/>
            </p14:nvContentPartPr>
            <p14:xfrm>
              <a:off x="6523319" y="3726549"/>
              <a:ext cx="629640" cy="808920"/>
            </p14:xfrm>
          </p:contentPart>
        </mc:Choice>
        <mc:Fallback xmlns="">
          <p:pic>
            <p:nvPicPr>
              <p:cNvPr id="72" name="Ink 71">
                <a:extLst>
                  <a:ext uri="{FF2B5EF4-FFF2-40B4-BE49-F238E27FC236}">
                    <a16:creationId xmlns:a16="http://schemas.microsoft.com/office/drawing/2014/main" id="{F0C0991F-04BF-4CD9-BB6D-46B4C0D17EE6}"/>
                  </a:ext>
                </a:extLst>
              </p:cNvPr>
              <p:cNvPicPr/>
              <p:nvPr/>
            </p:nvPicPr>
            <p:blipFill>
              <a:blip r:embed="rId26"/>
              <a:stretch>
                <a:fillRect/>
              </a:stretch>
            </p:blipFill>
            <p:spPr>
              <a:xfrm>
                <a:off x="6505679" y="3708909"/>
                <a:ext cx="665280" cy="844560"/>
              </a:xfrm>
              <a:prstGeom prst="rect">
                <a:avLst/>
              </a:prstGeom>
            </p:spPr>
          </p:pic>
        </mc:Fallback>
      </mc:AlternateContent>
      <p:grpSp>
        <p:nvGrpSpPr>
          <p:cNvPr id="16" name="Group 15">
            <a:extLst>
              <a:ext uri="{FF2B5EF4-FFF2-40B4-BE49-F238E27FC236}">
                <a16:creationId xmlns:a16="http://schemas.microsoft.com/office/drawing/2014/main" id="{198377C7-8596-4136-A037-39B62B7CE7C5}"/>
              </a:ext>
            </a:extLst>
          </p:cNvPr>
          <p:cNvGrpSpPr/>
          <p:nvPr/>
        </p:nvGrpSpPr>
        <p:grpSpPr>
          <a:xfrm>
            <a:off x="7654398" y="3226744"/>
            <a:ext cx="1662480" cy="763200"/>
            <a:chOff x="7654398" y="3226744"/>
            <a:chExt cx="1662480" cy="763200"/>
          </a:xfrm>
        </p:grpSpPr>
        <mc:AlternateContent xmlns:mc="http://schemas.openxmlformats.org/markup-compatibility/2006" xmlns:p14="http://schemas.microsoft.com/office/powerpoint/2010/main">
          <mc:Choice Requires="p14">
            <p:contentPart p14:bwMode="auto" r:id="rId27">
              <p14:nvContentPartPr>
                <p14:cNvPr id="10" name="Ink 9">
                  <a:extLst>
                    <a:ext uri="{FF2B5EF4-FFF2-40B4-BE49-F238E27FC236}">
                      <a16:creationId xmlns:a16="http://schemas.microsoft.com/office/drawing/2014/main" id="{5975B82D-2E15-4996-BE4A-5F7262F72F16}"/>
                    </a:ext>
                  </a:extLst>
                </p14:cNvPr>
                <p14:cNvContentPartPr/>
                <p14:nvPr/>
              </p14:nvContentPartPr>
              <p14:xfrm>
                <a:off x="7654398" y="3531664"/>
                <a:ext cx="608400" cy="29880"/>
              </p14:xfrm>
            </p:contentPart>
          </mc:Choice>
          <mc:Fallback xmlns="">
            <p:pic>
              <p:nvPicPr>
                <p:cNvPr id="10" name="Ink 9">
                  <a:extLst>
                    <a:ext uri="{FF2B5EF4-FFF2-40B4-BE49-F238E27FC236}">
                      <a16:creationId xmlns:a16="http://schemas.microsoft.com/office/drawing/2014/main" id="{5975B82D-2E15-4996-BE4A-5F7262F72F16}"/>
                    </a:ext>
                  </a:extLst>
                </p:cNvPr>
                <p:cNvPicPr/>
                <p:nvPr/>
              </p:nvPicPr>
              <p:blipFill>
                <a:blip r:embed="rId28"/>
                <a:stretch>
                  <a:fillRect/>
                </a:stretch>
              </p:blipFill>
              <p:spPr>
                <a:xfrm>
                  <a:off x="7618398" y="3496024"/>
                  <a:ext cx="68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id="{C093CA71-F507-4E25-801C-3BC657607CF7}"/>
                    </a:ext>
                  </a:extLst>
                </p14:cNvPr>
                <p14:cNvContentPartPr/>
                <p14:nvPr/>
              </p14:nvContentPartPr>
              <p14:xfrm>
                <a:off x="8547558" y="3273544"/>
                <a:ext cx="22680" cy="418320"/>
              </p14:xfrm>
            </p:contentPart>
          </mc:Choice>
          <mc:Fallback xmlns="">
            <p:pic>
              <p:nvPicPr>
                <p:cNvPr id="11" name="Ink 10">
                  <a:extLst>
                    <a:ext uri="{FF2B5EF4-FFF2-40B4-BE49-F238E27FC236}">
                      <a16:creationId xmlns:a16="http://schemas.microsoft.com/office/drawing/2014/main" id="{C093CA71-F507-4E25-801C-3BC657607CF7}"/>
                    </a:ext>
                  </a:extLst>
                </p:cNvPr>
                <p:cNvPicPr/>
                <p:nvPr/>
              </p:nvPicPr>
              <p:blipFill>
                <a:blip r:embed="rId30"/>
                <a:stretch>
                  <a:fillRect/>
                </a:stretch>
              </p:blipFill>
              <p:spPr>
                <a:xfrm>
                  <a:off x="8511918" y="3237904"/>
                  <a:ext cx="943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a:extLst>
                    <a:ext uri="{FF2B5EF4-FFF2-40B4-BE49-F238E27FC236}">
                      <a16:creationId xmlns:a16="http://schemas.microsoft.com/office/drawing/2014/main" id="{22017F47-CF19-42BC-9748-0A2F76772165}"/>
                    </a:ext>
                  </a:extLst>
                </p14:cNvPr>
                <p14:cNvContentPartPr/>
                <p14:nvPr/>
              </p14:nvContentPartPr>
              <p14:xfrm>
                <a:off x="8323638" y="3226744"/>
                <a:ext cx="420480" cy="72720"/>
              </p14:xfrm>
            </p:contentPart>
          </mc:Choice>
          <mc:Fallback xmlns="">
            <p:pic>
              <p:nvPicPr>
                <p:cNvPr id="12" name="Ink 11">
                  <a:extLst>
                    <a:ext uri="{FF2B5EF4-FFF2-40B4-BE49-F238E27FC236}">
                      <a16:creationId xmlns:a16="http://schemas.microsoft.com/office/drawing/2014/main" id="{22017F47-CF19-42BC-9748-0A2F76772165}"/>
                    </a:ext>
                  </a:extLst>
                </p:cNvPr>
                <p:cNvPicPr/>
                <p:nvPr/>
              </p:nvPicPr>
              <p:blipFill>
                <a:blip r:embed="rId32"/>
                <a:stretch>
                  <a:fillRect/>
                </a:stretch>
              </p:blipFill>
              <p:spPr>
                <a:xfrm>
                  <a:off x="8287998" y="3191104"/>
                  <a:ext cx="492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Ink 12">
                  <a:extLst>
                    <a:ext uri="{FF2B5EF4-FFF2-40B4-BE49-F238E27FC236}">
                      <a16:creationId xmlns:a16="http://schemas.microsoft.com/office/drawing/2014/main" id="{33C0D4CF-304C-475D-8CCC-D62E362A7ECE}"/>
                    </a:ext>
                  </a:extLst>
                </p14:cNvPr>
                <p14:cNvContentPartPr/>
                <p14:nvPr/>
              </p14:nvContentPartPr>
              <p14:xfrm>
                <a:off x="8737638" y="3484864"/>
                <a:ext cx="212040" cy="263520"/>
              </p14:xfrm>
            </p:contentPart>
          </mc:Choice>
          <mc:Fallback xmlns="">
            <p:pic>
              <p:nvPicPr>
                <p:cNvPr id="13" name="Ink 12">
                  <a:extLst>
                    <a:ext uri="{FF2B5EF4-FFF2-40B4-BE49-F238E27FC236}">
                      <a16:creationId xmlns:a16="http://schemas.microsoft.com/office/drawing/2014/main" id="{33C0D4CF-304C-475D-8CCC-D62E362A7ECE}"/>
                    </a:ext>
                  </a:extLst>
                </p:cNvPr>
                <p:cNvPicPr/>
                <p:nvPr/>
              </p:nvPicPr>
              <p:blipFill>
                <a:blip r:embed="rId34"/>
                <a:stretch>
                  <a:fillRect/>
                </a:stretch>
              </p:blipFill>
              <p:spPr>
                <a:xfrm>
                  <a:off x="8701998" y="3449224"/>
                  <a:ext cx="2836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 name="Ink 13">
                  <a:extLst>
                    <a:ext uri="{FF2B5EF4-FFF2-40B4-BE49-F238E27FC236}">
                      <a16:creationId xmlns:a16="http://schemas.microsoft.com/office/drawing/2014/main" id="{ABA1D3AB-1EB5-4EB6-8DF5-D56AE3F40585}"/>
                    </a:ext>
                  </a:extLst>
                </p14:cNvPr>
                <p14:cNvContentPartPr/>
                <p14:nvPr/>
              </p14:nvContentPartPr>
              <p14:xfrm>
                <a:off x="9063078" y="3462184"/>
                <a:ext cx="81000" cy="178560"/>
              </p14:xfrm>
            </p:contentPart>
          </mc:Choice>
          <mc:Fallback xmlns="">
            <p:pic>
              <p:nvPicPr>
                <p:cNvPr id="14" name="Ink 13">
                  <a:extLst>
                    <a:ext uri="{FF2B5EF4-FFF2-40B4-BE49-F238E27FC236}">
                      <a16:creationId xmlns:a16="http://schemas.microsoft.com/office/drawing/2014/main" id="{ABA1D3AB-1EB5-4EB6-8DF5-D56AE3F40585}"/>
                    </a:ext>
                  </a:extLst>
                </p:cNvPr>
                <p:cNvPicPr/>
                <p:nvPr/>
              </p:nvPicPr>
              <p:blipFill>
                <a:blip r:embed="rId36"/>
                <a:stretch>
                  <a:fillRect/>
                </a:stretch>
              </p:blipFill>
              <p:spPr>
                <a:xfrm>
                  <a:off x="9027438" y="3426184"/>
                  <a:ext cx="152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 name="Ink 14">
                  <a:extLst>
                    <a:ext uri="{FF2B5EF4-FFF2-40B4-BE49-F238E27FC236}">
                      <a16:creationId xmlns:a16="http://schemas.microsoft.com/office/drawing/2014/main" id="{9977CAE3-D617-4DFB-B3D9-65A8724623AF}"/>
                    </a:ext>
                  </a:extLst>
                </p14:cNvPr>
                <p14:cNvContentPartPr/>
                <p14:nvPr/>
              </p14:nvContentPartPr>
              <p14:xfrm>
                <a:off x="9012318" y="3448144"/>
                <a:ext cx="304560" cy="541800"/>
              </p14:xfrm>
            </p:contentPart>
          </mc:Choice>
          <mc:Fallback xmlns="">
            <p:pic>
              <p:nvPicPr>
                <p:cNvPr id="15" name="Ink 14">
                  <a:extLst>
                    <a:ext uri="{FF2B5EF4-FFF2-40B4-BE49-F238E27FC236}">
                      <a16:creationId xmlns:a16="http://schemas.microsoft.com/office/drawing/2014/main" id="{9977CAE3-D617-4DFB-B3D9-65A8724623AF}"/>
                    </a:ext>
                  </a:extLst>
                </p:cNvPr>
                <p:cNvPicPr/>
                <p:nvPr/>
              </p:nvPicPr>
              <p:blipFill>
                <a:blip r:embed="rId38"/>
                <a:stretch>
                  <a:fillRect/>
                </a:stretch>
              </p:blipFill>
              <p:spPr>
                <a:xfrm>
                  <a:off x="8976318" y="3412504"/>
                  <a:ext cx="376200" cy="613440"/>
                </a:xfrm>
                <a:prstGeom prst="rect">
                  <a:avLst/>
                </a:prstGeom>
              </p:spPr>
            </p:pic>
          </mc:Fallback>
        </mc:AlternateContent>
      </p:grpSp>
      <p:grpSp>
        <p:nvGrpSpPr>
          <p:cNvPr id="28" name="Group 27">
            <a:extLst>
              <a:ext uri="{FF2B5EF4-FFF2-40B4-BE49-F238E27FC236}">
                <a16:creationId xmlns:a16="http://schemas.microsoft.com/office/drawing/2014/main" id="{978B3B16-94C7-4ACD-B203-FC3B9ED4DE70}"/>
              </a:ext>
            </a:extLst>
          </p:cNvPr>
          <p:cNvGrpSpPr/>
          <p:nvPr/>
        </p:nvGrpSpPr>
        <p:grpSpPr>
          <a:xfrm>
            <a:off x="9653478" y="3125224"/>
            <a:ext cx="1688040" cy="848520"/>
            <a:chOff x="9653478" y="3125224"/>
            <a:chExt cx="1688040" cy="848520"/>
          </a:xfrm>
        </p:grpSpPr>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C6C25228-08D2-4765-BD49-A2D5EF4570A1}"/>
                    </a:ext>
                  </a:extLst>
                </p14:cNvPr>
                <p14:cNvContentPartPr/>
                <p14:nvPr/>
              </p14:nvContentPartPr>
              <p14:xfrm>
                <a:off x="9653478" y="3230344"/>
                <a:ext cx="204120" cy="520560"/>
              </p14:xfrm>
            </p:contentPart>
          </mc:Choice>
          <mc:Fallback xmlns="">
            <p:pic>
              <p:nvPicPr>
                <p:cNvPr id="17" name="Ink 16">
                  <a:extLst>
                    <a:ext uri="{FF2B5EF4-FFF2-40B4-BE49-F238E27FC236}">
                      <a16:creationId xmlns:a16="http://schemas.microsoft.com/office/drawing/2014/main" id="{C6C25228-08D2-4765-BD49-A2D5EF4570A1}"/>
                    </a:ext>
                  </a:extLst>
                </p:cNvPr>
                <p:cNvPicPr/>
                <p:nvPr/>
              </p:nvPicPr>
              <p:blipFill>
                <a:blip r:embed="rId40"/>
                <a:stretch>
                  <a:fillRect/>
                </a:stretch>
              </p:blipFill>
              <p:spPr>
                <a:xfrm>
                  <a:off x="9617478" y="3194704"/>
                  <a:ext cx="27576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Ink 17">
                  <a:extLst>
                    <a:ext uri="{FF2B5EF4-FFF2-40B4-BE49-F238E27FC236}">
                      <a16:creationId xmlns:a16="http://schemas.microsoft.com/office/drawing/2014/main" id="{BB53D457-9155-4B63-ACA6-C95846E30461}"/>
                    </a:ext>
                  </a:extLst>
                </p14:cNvPr>
                <p14:cNvContentPartPr/>
                <p14:nvPr/>
              </p14:nvContentPartPr>
              <p14:xfrm>
                <a:off x="9826998" y="3198304"/>
                <a:ext cx="112680" cy="464040"/>
              </p14:xfrm>
            </p:contentPart>
          </mc:Choice>
          <mc:Fallback xmlns="">
            <p:pic>
              <p:nvPicPr>
                <p:cNvPr id="18" name="Ink 17">
                  <a:extLst>
                    <a:ext uri="{FF2B5EF4-FFF2-40B4-BE49-F238E27FC236}">
                      <a16:creationId xmlns:a16="http://schemas.microsoft.com/office/drawing/2014/main" id="{BB53D457-9155-4B63-ACA6-C95846E30461}"/>
                    </a:ext>
                  </a:extLst>
                </p:cNvPr>
                <p:cNvPicPr/>
                <p:nvPr/>
              </p:nvPicPr>
              <p:blipFill>
                <a:blip r:embed="rId42"/>
                <a:stretch>
                  <a:fillRect/>
                </a:stretch>
              </p:blipFill>
              <p:spPr>
                <a:xfrm>
                  <a:off x="9791358" y="3162304"/>
                  <a:ext cx="18432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9" name="Ink 18">
                  <a:extLst>
                    <a:ext uri="{FF2B5EF4-FFF2-40B4-BE49-F238E27FC236}">
                      <a16:creationId xmlns:a16="http://schemas.microsoft.com/office/drawing/2014/main" id="{9A791286-D27B-4E47-9A73-C2EB2A6166E8}"/>
                    </a:ext>
                  </a:extLst>
                </p14:cNvPr>
                <p14:cNvContentPartPr/>
                <p14:nvPr/>
              </p14:nvContentPartPr>
              <p14:xfrm>
                <a:off x="9687318" y="3535624"/>
                <a:ext cx="336600" cy="18000"/>
              </p14:xfrm>
            </p:contentPart>
          </mc:Choice>
          <mc:Fallback xmlns="">
            <p:pic>
              <p:nvPicPr>
                <p:cNvPr id="19" name="Ink 18">
                  <a:extLst>
                    <a:ext uri="{FF2B5EF4-FFF2-40B4-BE49-F238E27FC236}">
                      <a16:creationId xmlns:a16="http://schemas.microsoft.com/office/drawing/2014/main" id="{9A791286-D27B-4E47-9A73-C2EB2A6166E8}"/>
                    </a:ext>
                  </a:extLst>
                </p:cNvPr>
                <p:cNvPicPr/>
                <p:nvPr/>
              </p:nvPicPr>
              <p:blipFill>
                <a:blip r:embed="rId44"/>
                <a:stretch>
                  <a:fillRect/>
                </a:stretch>
              </p:blipFill>
              <p:spPr>
                <a:xfrm>
                  <a:off x="9651318" y="3499624"/>
                  <a:ext cx="4082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0" name="Ink 19">
                  <a:extLst>
                    <a:ext uri="{FF2B5EF4-FFF2-40B4-BE49-F238E27FC236}">
                      <a16:creationId xmlns:a16="http://schemas.microsoft.com/office/drawing/2014/main" id="{2F0C702B-4FA4-4F83-8E82-9EFEBABDC5E5}"/>
                    </a:ext>
                  </a:extLst>
                </p14:cNvPr>
                <p14:cNvContentPartPr/>
                <p14:nvPr/>
              </p14:nvContentPartPr>
              <p14:xfrm>
                <a:off x="10068918" y="3466504"/>
                <a:ext cx="334440" cy="507240"/>
              </p14:xfrm>
            </p:contentPart>
          </mc:Choice>
          <mc:Fallback xmlns="">
            <p:pic>
              <p:nvPicPr>
                <p:cNvPr id="20" name="Ink 19">
                  <a:extLst>
                    <a:ext uri="{FF2B5EF4-FFF2-40B4-BE49-F238E27FC236}">
                      <a16:creationId xmlns:a16="http://schemas.microsoft.com/office/drawing/2014/main" id="{2F0C702B-4FA4-4F83-8E82-9EFEBABDC5E5}"/>
                    </a:ext>
                  </a:extLst>
                </p:cNvPr>
                <p:cNvPicPr/>
                <p:nvPr/>
              </p:nvPicPr>
              <p:blipFill>
                <a:blip r:embed="rId46"/>
                <a:stretch>
                  <a:fillRect/>
                </a:stretch>
              </p:blipFill>
              <p:spPr>
                <a:xfrm>
                  <a:off x="10033278" y="3430504"/>
                  <a:ext cx="40608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1" name="Ink 20">
                  <a:extLst>
                    <a:ext uri="{FF2B5EF4-FFF2-40B4-BE49-F238E27FC236}">
                      <a16:creationId xmlns:a16="http://schemas.microsoft.com/office/drawing/2014/main" id="{A7AEBAAD-6F81-4CBA-9814-4058EE0DD07D}"/>
                    </a:ext>
                  </a:extLst>
                </p14:cNvPr>
                <p14:cNvContentPartPr/>
                <p14:nvPr/>
              </p14:nvContentPartPr>
              <p14:xfrm>
                <a:off x="10442238" y="3451384"/>
                <a:ext cx="353880" cy="213840"/>
              </p14:xfrm>
            </p:contentPart>
          </mc:Choice>
          <mc:Fallback xmlns="">
            <p:pic>
              <p:nvPicPr>
                <p:cNvPr id="21" name="Ink 20">
                  <a:extLst>
                    <a:ext uri="{FF2B5EF4-FFF2-40B4-BE49-F238E27FC236}">
                      <a16:creationId xmlns:a16="http://schemas.microsoft.com/office/drawing/2014/main" id="{A7AEBAAD-6F81-4CBA-9814-4058EE0DD07D}"/>
                    </a:ext>
                  </a:extLst>
                </p:cNvPr>
                <p:cNvPicPr/>
                <p:nvPr/>
              </p:nvPicPr>
              <p:blipFill>
                <a:blip r:embed="rId48"/>
                <a:stretch>
                  <a:fillRect/>
                </a:stretch>
              </p:blipFill>
              <p:spPr>
                <a:xfrm>
                  <a:off x="10406598" y="3415384"/>
                  <a:ext cx="425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Ink 24">
                  <a:extLst>
                    <a:ext uri="{FF2B5EF4-FFF2-40B4-BE49-F238E27FC236}">
                      <a16:creationId xmlns:a16="http://schemas.microsoft.com/office/drawing/2014/main" id="{E5A04B80-82FF-46D2-BFC5-32DDC5EFCC01}"/>
                    </a:ext>
                  </a:extLst>
                </p14:cNvPr>
                <p14:cNvContentPartPr/>
                <p14:nvPr/>
              </p14:nvContentPartPr>
              <p14:xfrm>
                <a:off x="10878558" y="3125224"/>
                <a:ext cx="6480" cy="74520"/>
              </p14:xfrm>
            </p:contentPart>
          </mc:Choice>
          <mc:Fallback xmlns="">
            <p:pic>
              <p:nvPicPr>
                <p:cNvPr id="25" name="Ink 24">
                  <a:extLst>
                    <a:ext uri="{FF2B5EF4-FFF2-40B4-BE49-F238E27FC236}">
                      <a16:creationId xmlns:a16="http://schemas.microsoft.com/office/drawing/2014/main" id="{E5A04B80-82FF-46D2-BFC5-32DDC5EFCC01}"/>
                    </a:ext>
                  </a:extLst>
                </p:cNvPr>
                <p:cNvPicPr/>
                <p:nvPr/>
              </p:nvPicPr>
              <p:blipFill>
                <a:blip r:embed="rId50"/>
                <a:stretch>
                  <a:fillRect/>
                </a:stretch>
              </p:blipFill>
              <p:spPr>
                <a:xfrm>
                  <a:off x="10842558" y="3089584"/>
                  <a:ext cx="78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Ink 25">
                  <a:extLst>
                    <a:ext uri="{FF2B5EF4-FFF2-40B4-BE49-F238E27FC236}">
                      <a16:creationId xmlns:a16="http://schemas.microsoft.com/office/drawing/2014/main" id="{307A26D6-EB03-4137-9D07-B02EF973D3F3}"/>
                    </a:ext>
                  </a:extLst>
                </p14:cNvPr>
                <p14:cNvContentPartPr/>
                <p14:nvPr/>
              </p14:nvContentPartPr>
              <p14:xfrm>
                <a:off x="10897638" y="3429064"/>
                <a:ext cx="26640" cy="177120"/>
              </p14:xfrm>
            </p:contentPart>
          </mc:Choice>
          <mc:Fallback xmlns="">
            <p:pic>
              <p:nvPicPr>
                <p:cNvPr id="26" name="Ink 25">
                  <a:extLst>
                    <a:ext uri="{FF2B5EF4-FFF2-40B4-BE49-F238E27FC236}">
                      <a16:creationId xmlns:a16="http://schemas.microsoft.com/office/drawing/2014/main" id="{307A26D6-EB03-4137-9D07-B02EF973D3F3}"/>
                    </a:ext>
                  </a:extLst>
                </p:cNvPr>
                <p:cNvPicPr/>
                <p:nvPr/>
              </p:nvPicPr>
              <p:blipFill>
                <a:blip r:embed="rId52"/>
                <a:stretch>
                  <a:fillRect/>
                </a:stretch>
              </p:blipFill>
              <p:spPr>
                <a:xfrm>
                  <a:off x="10861998" y="3393424"/>
                  <a:ext cx="98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Ink 26">
                  <a:extLst>
                    <a:ext uri="{FF2B5EF4-FFF2-40B4-BE49-F238E27FC236}">
                      <a16:creationId xmlns:a16="http://schemas.microsoft.com/office/drawing/2014/main" id="{CDBCBF40-A705-45E1-B7CE-763313203E1B}"/>
                    </a:ext>
                  </a:extLst>
                </p14:cNvPr>
                <p14:cNvContentPartPr/>
                <p14:nvPr/>
              </p14:nvContentPartPr>
              <p14:xfrm>
                <a:off x="11066478" y="3327184"/>
                <a:ext cx="275040" cy="298440"/>
              </p14:xfrm>
            </p:contentPart>
          </mc:Choice>
          <mc:Fallback xmlns="">
            <p:pic>
              <p:nvPicPr>
                <p:cNvPr id="27" name="Ink 26">
                  <a:extLst>
                    <a:ext uri="{FF2B5EF4-FFF2-40B4-BE49-F238E27FC236}">
                      <a16:creationId xmlns:a16="http://schemas.microsoft.com/office/drawing/2014/main" id="{CDBCBF40-A705-45E1-B7CE-763313203E1B}"/>
                    </a:ext>
                  </a:extLst>
                </p:cNvPr>
                <p:cNvPicPr/>
                <p:nvPr/>
              </p:nvPicPr>
              <p:blipFill>
                <a:blip r:embed="rId54"/>
                <a:stretch>
                  <a:fillRect/>
                </a:stretch>
              </p:blipFill>
              <p:spPr>
                <a:xfrm>
                  <a:off x="11030478" y="3291184"/>
                  <a:ext cx="346680" cy="370080"/>
                </a:xfrm>
                <a:prstGeom prst="rect">
                  <a:avLst/>
                </a:prstGeom>
              </p:spPr>
            </p:pic>
          </mc:Fallback>
        </mc:AlternateContent>
      </p:grpSp>
      <p:grpSp>
        <p:nvGrpSpPr>
          <p:cNvPr id="31" name="Group 30">
            <a:extLst>
              <a:ext uri="{FF2B5EF4-FFF2-40B4-BE49-F238E27FC236}">
                <a16:creationId xmlns:a16="http://schemas.microsoft.com/office/drawing/2014/main" id="{7C4C4BF3-4252-4AA6-8974-24D3CB9561C9}"/>
              </a:ext>
            </a:extLst>
          </p:cNvPr>
          <p:cNvGrpSpPr/>
          <p:nvPr/>
        </p:nvGrpSpPr>
        <p:grpSpPr>
          <a:xfrm>
            <a:off x="11661198" y="2999944"/>
            <a:ext cx="194760" cy="585360"/>
            <a:chOff x="11661198" y="2999944"/>
            <a:chExt cx="194760" cy="585360"/>
          </a:xfrm>
        </p:grpSpPr>
        <mc:AlternateContent xmlns:mc="http://schemas.openxmlformats.org/markup-compatibility/2006" xmlns:p14="http://schemas.microsoft.com/office/powerpoint/2010/main">
          <mc:Choice Requires="p14">
            <p:contentPart p14:bwMode="auto" r:id="rId55">
              <p14:nvContentPartPr>
                <p14:cNvPr id="29" name="Ink 28">
                  <a:extLst>
                    <a:ext uri="{FF2B5EF4-FFF2-40B4-BE49-F238E27FC236}">
                      <a16:creationId xmlns:a16="http://schemas.microsoft.com/office/drawing/2014/main" id="{81C4409B-73E0-4D15-B54D-85571407FD12}"/>
                    </a:ext>
                  </a:extLst>
                </p14:cNvPr>
                <p14:cNvContentPartPr/>
                <p14:nvPr/>
              </p14:nvContentPartPr>
              <p14:xfrm>
                <a:off x="11661198" y="2999944"/>
                <a:ext cx="194760" cy="413280"/>
              </p14:xfrm>
            </p:contentPart>
          </mc:Choice>
          <mc:Fallback xmlns="">
            <p:pic>
              <p:nvPicPr>
                <p:cNvPr id="29" name="Ink 28">
                  <a:extLst>
                    <a:ext uri="{FF2B5EF4-FFF2-40B4-BE49-F238E27FC236}">
                      <a16:creationId xmlns:a16="http://schemas.microsoft.com/office/drawing/2014/main" id="{81C4409B-73E0-4D15-B54D-85571407FD12}"/>
                    </a:ext>
                  </a:extLst>
                </p:cNvPr>
                <p:cNvPicPr/>
                <p:nvPr/>
              </p:nvPicPr>
              <p:blipFill>
                <a:blip r:embed="rId56"/>
                <a:stretch>
                  <a:fillRect/>
                </a:stretch>
              </p:blipFill>
              <p:spPr>
                <a:xfrm>
                  <a:off x="11625198" y="2963944"/>
                  <a:ext cx="2664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CDC2A5DB-6EA8-4572-A3AA-CA43B17FF717}"/>
                    </a:ext>
                  </a:extLst>
                </p14:cNvPr>
                <p14:cNvContentPartPr/>
                <p14:nvPr/>
              </p14:nvContentPartPr>
              <p14:xfrm>
                <a:off x="11761278" y="3553264"/>
                <a:ext cx="5760" cy="32040"/>
              </p14:xfrm>
            </p:contentPart>
          </mc:Choice>
          <mc:Fallback xmlns="">
            <p:pic>
              <p:nvPicPr>
                <p:cNvPr id="30" name="Ink 29">
                  <a:extLst>
                    <a:ext uri="{FF2B5EF4-FFF2-40B4-BE49-F238E27FC236}">
                      <a16:creationId xmlns:a16="http://schemas.microsoft.com/office/drawing/2014/main" id="{CDC2A5DB-6EA8-4572-A3AA-CA43B17FF717}"/>
                    </a:ext>
                  </a:extLst>
                </p:cNvPr>
                <p:cNvPicPr/>
                <p:nvPr/>
              </p:nvPicPr>
              <p:blipFill>
                <a:blip r:embed="rId58"/>
                <a:stretch>
                  <a:fillRect/>
                </a:stretch>
              </p:blipFill>
              <p:spPr>
                <a:xfrm>
                  <a:off x="11725278" y="3517264"/>
                  <a:ext cx="7740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9893228C-2BE4-439A-84D9-F997432013F0}"/>
                  </a:ext>
                </a:extLst>
              </p14:cNvPr>
              <p14:cNvContentPartPr/>
              <p14:nvPr/>
            </p14:nvContentPartPr>
            <p14:xfrm>
              <a:off x="7623798" y="4443544"/>
              <a:ext cx="417240" cy="48600"/>
            </p14:xfrm>
          </p:contentPart>
        </mc:Choice>
        <mc:Fallback xmlns="">
          <p:pic>
            <p:nvPicPr>
              <p:cNvPr id="33" name="Ink 32">
                <a:extLst>
                  <a:ext uri="{FF2B5EF4-FFF2-40B4-BE49-F238E27FC236}">
                    <a16:creationId xmlns:a16="http://schemas.microsoft.com/office/drawing/2014/main" id="{9893228C-2BE4-439A-84D9-F997432013F0}"/>
                  </a:ext>
                </a:extLst>
              </p:cNvPr>
              <p:cNvPicPr/>
              <p:nvPr/>
            </p:nvPicPr>
            <p:blipFill>
              <a:blip r:embed="rId60"/>
              <a:stretch>
                <a:fillRect/>
              </a:stretch>
            </p:blipFill>
            <p:spPr>
              <a:xfrm>
                <a:off x="7587798" y="4407904"/>
                <a:ext cx="488880" cy="120240"/>
              </a:xfrm>
              <a:prstGeom prst="rect">
                <a:avLst/>
              </a:prstGeom>
            </p:spPr>
          </p:pic>
        </mc:Fallback>
      </mc:AlternateContent>
      <p:grpSp>
        <p:nvGrpSpPr>
          <p:cNvPr id="106" name="Group 105">
            <a:extLst>
              <a:ext uri="{FF2B5EF4-FFF2-40B4-BE49-F238E27FC236}">
                <a16:creationId xmlns:a16="http://schemas.microsoft.com/office/drawing/2014/main" id="{935773F1-03C7-4C4C-86BD-F49BE87E8D5E}"/>
              </a:ext>
            </a:extLst>
          </p:cNvPr>
          <p:cNvGrpSpPr/>
          <p:nvPr/>
        </p:nvGrpSpPr>
        <p:grpSpPr>
          <a:xfrm>
            <a:off x="8124198" y="4160584"/>
            <a:ext cx="3727800" cy="1246320"/>
            <a:chOff x="8124198" y="4160584"/>
            <a:chExt cx="3727800" cy="1246320"/>
          </a:xfrm>
        </p:grpSpPr>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2D5EA2C7-583D-4F97-B73E-1484F574E17A}"/>
                    </a:ext>
                  </a:extLst>
                </p14:cNvPr>
                <p14:cNvContentPartPr/>
                <p14:nvPr/>
              </p14:nvContentPartPr>
              <p14:xfrm>
                <a:off x="9499398" y="4199104"/>
                <a:ext cx="185040" cy="504720"/>
              </p14:xfrm>
            </p:contentPart>
          </mc:Choice>
          <mc:Fallback xmlns="">
            <p:pic>
              <p:nvPicPr>
                <p:cNvPr id="75" name="Ink 74">
                  <a:extLst>
                    <a:ext uri="{FF2B5EF4-FFF2-40B4-BE49-F238E27FC236}">
                      <a16:creationId xmlns:a16="http://schemas.microsoft.com/office/drawing/2014/main" id="{2D5EA2C7-583D-4F97-B73E-1484F574E17A}"/>
                    </a:ext>
                  </a:extLst>
                </p:cNvPr>
                <p:cNvPicPr/>
                <p:nvPr/>
              </p:nvPicPr>
              <p:blipFill>
                <a:blip r:embed="rId62"/>
                <a:stretch>
                  <a:fillRect/>
                </a:stretch>
              </p:blipFill>
              <p:spPr>
                <a:xfrm>
                  <a:off x="9463758" y="4163464"/>
                  <a:ext cx="2566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A53AF15D-570A-4C17-800D-3989AAC72BA0}"/>
                    </a:ext>
                  </a:extLst>
                </p14:cNvPr>
                <p14:cNvContentPartPr/>
                <p14:nvPr/>
              </p14:nvContentPartPr>
              <p14:xfrm>
                <a:off x="9703878" y="4217824"/>
                <a:ext cx="51480" cy="402480"/>
              </p14:xfrm>
            </p:contentPart>
          </mc:Choice>
          <mc:Fallback xmlns="">
            <p:pic>
              <p:nvPicPr>
                <p:cNvPr id="76" name="Ink 75">
                  <a:extLst>
                    <a:ext uri="{FF2B5EF4-FFF2-40B4-BE49-F238E27FC236}">
                      <a16:creationId xmlns:a16="http://schemas.microsoft.com/office/drawing/2014/main" id="{A53AF15D-570A-4C17-800D-3989AAC72BA0}"/>
                    </a:ext>
                  </a:extLst>
                </p:cNvPr>
                <p:cNvPicPr/>
                <p:nvPr/>
              </p:nvPicPr>
              <p:blipFill>
                <a:blip r:embed="rId64"/>
                <a:stretch>
                  <a:fillRect/>
                </a:stretch>
              </p:blipFill>
              <p:spPr>
                <a:xfrm>
                  <a:off x="9668238" y="4181824"/>
                  <a:ext cx="1231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029A7997-FCFB-45AC-9263-A4D644144D18}"/>
                    </a:ext>
                  </a:extLst>
                </p14:cNvPr>
                <p14:cNvContentPartPr/>
                <p14:nvPr/>
              </p14:nvContentPartPr>
              <p14:xfrm>
                <a:off x="9586158" y="4483144"/>
                <a:ext cx="211680" cy="29520"/>
              </p14:xfrm>
            </p:contentPart>
          </mc:Choice>
          <mc:Fallback xmlns="">
            <p:pic>
              <p:nvPicPr>
                <p:cNvPr id="77" name="Ink 76">
                  <a:extLst>
                    <a:ext uri="{FF2B5EF4-FFF2-40B4-BE49-F238E27FC236}">
                      <a16:creationId xmlns:a16="http://schemas.microsoft.com/office/drawing/2014/main" id="{029A7997-FCFB-45AC-9263-A4D644144D18}"/>
                    </a:ext>
                  </a:extLst>
                </p:cNvPr>
                <p:cNvPicPr/>
                <p:nvPr/>
              </p:nvPicPr>
              <p:blipFill>
                <a:blip r:embed="rId66"/>
                <a:stretch>
                  <a:fillRect/>
                </a:stretch>
              </p:blipFill>
              <p:spPr>
                <a:xfrm>
                  <a:off x="9550158" y="4447504"/>
                  <a:ext cx="283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C202F580-2591-46FE-8F20-2A0E21471AA1}"/>
                    </a:ext>
                  </a:extLst>
                </p14:cNvPr>
                <p14:cNvContentPartPr/>
                <p14:nvPr/>
              </p14:nvContentPartPr>
              <p14:xfrm>
                <a:off x="9891798" y="4355344"/>
                <a:ext cx="195480" cy="354600"/>
              </p14:xfrm>
            </p:contentPart>
          </mc:Choice>
          <mc:Fallback xmlns="">
            <p:pic>
              <p:nvPicPr>
                <p:cNvPr id="79" name="Ink 78">
                  <a:extLst>
                    <a:ext uri="{FF2B5EF4-FFF2-40B4-BE49-F238E27FC236}">
                      <a16:creationId xmlns:a16="http://schemas.microsoft.com/office/drawing/2014/main" id="{C202F580-2591-46FE-8F20-2A0E21471AA1}"/>
                    </a:ext>
                  </a:extLst>
                </p:cNvPr>
                <p:cNvPicPr/>
                <p:nvPr/>
              </p:nvPicPr>
              <p:blipFill>
                <a:blip r:embed="rId68"/>
                <a:stretch>
                  <a:fillRect/>
                </a:stretch>
              </p:blipFill>
              <p:spPr>
                <a:xfrm>
                  <a:off x="9856158" y="4319704"/>
                  <a:ext cx="2671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BCB7410-5817-48B8-BCAB-F72468368517}"/>
                    </a:ext>
                  </a:extLst>
                </p14:cNvPr>
                <p14:cNvContentPartPr/>
                <p14:nvPr/>
              </p14:nvContentPartPr>
              <p14:xfrm>
                <a:off x="10144878" y="4330504"/>
                <a:ext cx="223200" cy="367920"/>
              </p14:xfrm>
            </p:contentPart>
          </mc:Choice>
          <mc:Fallback xmlns="">
            <p:pic>
              <p:nvPicPr>
                <p:cNvPr id="80" name="Ink 79">
                  <a:extLst>
                    <a:ext uri="{FF2B5EF4-FFF2-40B4-BE49-F238E27FC236}">
                      <a16:creationId xmlns:a16="http://schemas.microsoft.com/office/drawing/2014/main" id="{CBCB7410-5817-48B8-BCAB-F72468368517}"/>
                    </a:ext>
                  </a:extLst>
                </p:cNvPr>
                <p:cNvPicPr/>
                <p:nvPr/>
              </p:nvPicPr>
              <p:blipFill>
                <a:blip r:embed="rId70"/>
                <a:stretch>
                  <a:fillRect/>
                </a:stretch>
              </p:blipFill>
              <p:spPr>
                <a:xfrm>
                  <a:off x="10108878" y="4294864"/>
                  <a:ext cx="2948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Ink 66">
                  <a:extLst>
                    <a:ext uri="{FF2B5EF4-FFF2-40B4-BE49-F238E27FC236}">
                      <a16:creationId xmlns:a16="http://schemas.microsoft.com/office/drawing/2014/main" id="{205775B2-A787-4612-9575-1C4D34642CA1}"/>
                    </a:ext>
                  </a:extLst>
                </p14:cNvPr>
                <p14:cNvContentPartPr/>
                <p14:nvPr/>
              </p14:nvContentPartPr>
              <p14:xfrm>
                <a:off x="8124198" y="4160584"/>
                <a:ext cx="280440" cy="513720"/>
              </p14:xfrm>
            </p:contentPart>
          </mc:Choice>
          <mc:Fallback xmlns="">
            <p:pic>
              <p:nvPicPr>
                <p:cNvPr id="67" name="Ink 66">
                  <a:extLst>
                    <a:ext uri="{FF2B5EF4-FFF2-40B4-BE49-F238E27FC236}">
                      <a16:creationId xmlns:a16="http://schemas.microsoft.com/office/drawing/2014/main" id="{205775B2-A787-4612-9575-1C4D34642CA1}"/>
                    </a:ext>
                  </a:extLst>
                </p:cNvPr>
                <p:cNvPicPr/>
                <p:nvPr/>
              </p:nvPicPr>
              <p:blipFill>
                <a:blip r:embed="rId72"/>
                <a:stretch>
                  <a:fillRect/>
                </a:stretch>
              </p:blipFill>
              <p:spPr>
                <a:xfrm>
                  <a:off x="8088198" y="4124944"/>
                  <a:ext cx="35208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Ink 67">
                  <a:extLst>
                    <a:ext uri="{FF2B5EF4-FFF2-40B4-BE49-F238E27FC236}">
                      <a16:creationId xmlns:a16="http://schemas.microsoft.com/office/drawing/2014/main" id="{8E5EB341-10FE-4F19-BFE7-3734B17284D6}"/>
                    </a:ext>
                  </a:extLst>
                </p14:cNvPr>
                <p14:cNvContentPartPr/>
                <p14:nvPr/>
              </p14:nvContentPartPr>
              <p14:xfrm>
                <a:off x="8505078" y="4178224"/>
                <a:ext cx="92520" cy="465840"/>
              </p14:xfrm>
            </p:contentPart>
          </mc:Choice>
          <mc:Fallback xmlns="">
            <p:pic>
              <p:nvPicPr>
                <p:cNvPr id="68" name="Ink 67">
                  <a:extLst>
                    <a:ext uri="{FF2B5EF4-FFF2-40B4-BE49-F238E27FC236}">
                      <a16:creationId xmlns:a16="http://schemas.microsoft.com/office/drawing/2014/main" id="{8E5EB341-10FE-4F19-BFE7-3734B17284D6}"/>
                    </a:ext>
                  </a:extLst>
                </p:cNvPr>
                <p:cNvPicPr/>
                <p:nvPr/>
              </p:nvPicPr>
              <p:blipFill>
                <a:blip r:embed="rId74"/>
                <a:stretch>
                  <a:fillRect/>
                </a:stretch>
              </p:blipFill>
              <p:spPr>
                <a:xfrm>
                  <a:off x="8469438" y="4142584"/>
                  <a:ext cx="1641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E793699B-6E11-4AAF-9C06-633A0DAEF05C}"/>
                    </a:ext>
                  </a:extLst>
                </p14:cNvPr>
                <p14:cNvContentPartPr/>
                <p14:nvPr/>
              </p14:nvContentPartPr>
              <p14:xfrm>
                <a:off x="8476638" y="4357864"/>
                <a:ext cx="228600" cy="28080"/>
              </p14:xfrm>
            </p:contentPart>
          </mc:Choice>
          <mc:Fallback xmlns="">
            <p:pic>
              <p:nvPicPr>
                <p:cNvPr id="70" name="Ink 69">
                  <a:extLst>
                    <a:ext uri="{FF2B5EF4-FFF2-40B4-BE49-F238E27FC236}">
                      <a16:creationId xmlns:a16="http://schemas.microsoft.com/office/drawing/2014/main" id="{E793699B-6E11-4AAF-9C06-633A0DAEF05C}"/>
                    </a:ext>
                  </a:extLst>
                </p:cNvPr>
                <p:cNvPicPr/>
                <p:nvPr/>
              </p:nvPicPr>
              <p:blipFill>
                <a:blip r:embed="rId76"/>
                <a:stretch>
                  <a:fillRect/>
                </a:stretch>
              </p:blipFill>
              <p:spPr>
                <a:xfrm>
                  <a:off x="8440998" y="4321864"/>
                  <a:ext cx="300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1" name="Ink 70">
                  <a:extLst>
                    <a:ext uri="{FF2B5EF4-FFF2-40B4-BE49-F238E27FC236}">
                      <a16:creationId xmlns:a16="http://schemas.microsoft.com/office/drawing/2014/main" id="{1C910184-C715-4DF1-8C90-D7B2BD515A39}"/>
                    </a:ext>
                  </a:extLst>
                </p14:cNvPr>
                <p14:cNvContentPartPr/>
                <p14:nvPr/>
              </p14:nvContentPartPr>
              <p14:xfrm>
                <a:off x="8717118" y="4419784"/>
                <a:ext cx="157320" cy="255960"/>
              </p14:xfrm>
            </p:contentPart>
          </mc:Choice>
          <mc:Fallback xmlns="">
            <p:pic>
              <p:nvPicPr>
                <p:cNvPr id="71" name="Ink 70">
                  <a:extLst>
                    <a:ext uri="{FF2B5EF4-FFF2-40B4-BE49-F238E27FC236}">
                      <a16:creationId xmlns:a16="http://schemas.microsoft.com/office/drawing/2014/main" id="{1C910184-C715-4DF1-8C90-D7B2BD515A39}"/>
                    </a:ext>
                  </a:extLst>
                </p:cNvPr>
                <p:cNvPicPr/>
                <p:nvPr/>
              </p:nvPicPr>
              <p:blipFill>
                <a:blip r:embed="rId78"/>
                <a:stretch>
                  <a:fillRect/>
                </a:stretch>
              </p:blipFill>
              <p:spPr>
                <a:xfrm>
                  <a:off x="8681478" y="4383784"/>
                  <a:ext cx="2289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3" name="Ink 72">
                  <a:extLst>
                    <a:ext uri="{FF2B5EF4-FFF2-40B4-BE49-F238E27FC236}">
                      <a16:creationId xmlns:a16="http://schemas.microsoft.com/office/drawing/2014/main" id="{04DCBE0F-7EB1-4C7E-8487-C374D80DADB0}"/>
                    </a:ext>
                  </a:extLst>
                </p14:cNvPr>
                <p14:cNvContentPartPr/>
                <p14:nvPr/>
              </p14:nvContentPartPr>
              <p14:xfrm>
                <a:off x="8936358" y="4415464"/>
                <a:ext cx="236520" cy="382320"/>
              </p14:xfrm>
            </p:contentPart>
          </mc:Choice>
          <mc:Fallback xmlns="">
            <p:pic>
              <p:nvPicPr>
                <p:cNvPr id="73" name="Ink 72">
                  <a:extLst>
                    <a:ext uri="{FF2B5EF4-FFF2-40B4-BE49-F238E27FC236}">
                      <a16:creationId xmlns:a16="http://schemas.microsoft.com/office/drawing/2014/main" id="{04DCBE0F-7EB1-4C7E-8487-C374D80DADB0}"/>
                    </a:ext>
                  </a:extLst>
                </p:cNvPr>
                <p:cNvPicPr/>
                <p:nvPr/>
              </p:nvPicPr>
              <p:blipFill>
                <a:blip r:embed="rId80"/>
                <a:stretch>
                  <a:fillRect/>
                </a:stretch>
              </p:blipFill>
              <p:spPr>
                <a:xfrm>
                  <a:off x="8900718" y="4379464"/>
                  <a:ext cx="3081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2" name="Ink 81">
                  <a:extLst>
                    <a:ext uri="{FF2B5EF4-FFF2-40B4-BE49-F238E27FC236}">
                      <a16:creationId xmlns:a16="http://schemas.microsoft.com/office/drawing/2014/main" id="{32B01208-619A-45C4-9970-D3E6A213FE64}"/>
                    </a:ext>
                  </a:extLst>
                </p14:cNvPr>
                <p14:cNvContentPartPr/>
                <p14:nvPr/>
              </p14:nvContentPartPr>
              <p14:xfrm>
                <a:off x="8450718" y="4792384"/>
                <a:ext cx="134640" cy="536400"/>
              </p14:xfrm>
            </p:contentPart>
          </mc:Choice>
          <mc:Fallback xmlns="">
            <p:pic>
              <p:nvPicPr>
                <p:cNvPr id="82" name="Ink 81">
                  <a:extLst>
                    <a:ext uri="{FF2B5EF4-FFF2-40B4-BE49-F238E27FC236}">
                      <a16:creationId xmlns:a16="http://schemas.microsoft.com/office/drawing/2014/main" id="{32B01208-619A-45C4-9970-D3E6A213FE64}"/>
                    </a:ext>
                  </a:extLst>
                </p:cNvPr>
                <p:cNvPicPr/>
                <p:nvPr/>
              </p:nvPicPr>
              <p:blipFill>
                <a:blip r:embed="rId82"/>
                <a:stretch>
                  <a:fillRect/>
                </a:stretch>
              </p:blipFill>
              <p:spPr>
                <a:xfrm>
                  <a:off x="8414718" y="4756744"/>
                  <a:ext cx="2062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3" name="Ink 82">
                  <a:extLst>
                    <a:ext uri="{FF2B5EF4-FFF2-40B4-BE49-F238E27FC236}">
                      <a16:creationId xmlns:a16="http://schemas.microsoft.com/office/drawing/2014/main" id="{FA8608C7-F093-47A8-811A-18863DD00A17}"/>
                    </a:ext>
                  </a:extLst>
                </p14:cNvPr>
                <p14:cNvContentPartPr/>
                <p14:nvPr/>
              </p14:nvContentPartPr>
              <p14:xfrm>
                <a:off x="8408598" y="5108464"/>
                <a:ext cx="170280" cy="50400"/>
              </p14:xfrm>
            </p:contentPart>
          </mc:Choice>
          <mc:Fallback xmlns="">
            <p:pic>
              <p:nvPicPr>
                <p:cNvPr id="83" name="Ink 82">
                  <a:extLst>
                    <a:ext uri="{FF2B5EF4-FFF2-40B4-BE49-F238E27FC236}">
                      <a16:creationId xmlns:a16="http://schemas.microsoft.com/office/drawing/2014/main" id="{FA8608C7-F093-47A8-811A-18863DD00A17}"/>
                    </a:ext>
                  </a:extLst>
                </p:cNvPr>
                <p:cNvPicPr/>
                <p:nvPr/>
              </p:nvPicPr>
              <p:blipFill>
                <a:blip r:embed="rId84"/>
                <a:stretch>
                  <a:fillRect/>
                </a:stretch>
              </p:blipFill>
              <p:spPr>
                <a:xfrm>
                  <a:off x="8372598" y="5072464"/>
                  <a:ext cx="241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4" name="Ink 83">
                  <a:extLst>
                    <a:ext uri="{FF2B5EF4-FFF2-40B4-BE49-F238E27FC236}">
                      <a16:creationId xmlns:a16="http://schemas.microsoft.com/office/drawing/2014/main" id="{074E0155-8776-42EA-BDC8-B97FE9BB2D61}"/>
                    </a:ext>
                  </a:extLst>
                </p14:cNvPr>
                <p14:cNvContentPartPr/>
                <p14:nvPr/>
              </p14:nvContentPartPr>
              <p14:xfrm>
                <a:off x="8683278" y="5123224"/>
                <a:ext cx="58680" cy="175680"/>
              </p14:xfrm>
            </p:contentPart>
          </mc:Choice>
          <mc:Fallback xmlns="">
            <p:pic>
              <p:nvPicPr>
                <p:cNvPr id="84" name="Ink 83">
                  <a:extLst>
                    <a:ext uri="{FF2B5EF4-FFF2-40B4-BE49-F238E27FC236}">
                      <a16:creationId xmlns:a16="http://schemas.microsoft.com/office/drawing/2014/main" id="{074E0155-8776-42EA-BDC8-B97FE9BB2D61}"/>
                    </a:ext>
                  </a:extLst>
                </p:cNvPr>
                <p:cNvPicPr/>
                <p:nvPr/>
              </p:nvPicPr>
              <p:blipFill>
                <a:blip r:embed="rId86"/>
                <a:stretch>
                  <a:fillRect/>
                </a:stretch>
              </p:blipFill>
              <p:spPr>
                <a:xfrm>
                  <a:off x="8647638" y="5087584"/>
                  <a:ext cx="130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5" name="Ink 84">
                  <a:extLst>
                    <a:ext uri="{FF2B5EF4-FFF2-40B4-BE49-F238E27FC236}">
                      <a16:creationId xmlns:a16="http://schemas.microsoft.com/office/drawing/2014/main" id="{9ADCB694-5D66-4A72-8352-A715D5920A69}"/>
                    </a:ext>
                  </a:extLst>
                </p14:cNvPr>
                <p14:cNvContentPartPr/>
                <p14:nvPr/>
              </p14:nvContentPartPr>
              <p14:xfrm>
                <a:off x="8859318" y="5092984"/>
                <a:ext cx="138600" cy="205200"/>
              </p14:xfrm>
            </p:contentPart>
          </mc:Choice>
          <mc:Fallback xmlns="">
            <p:pic>
              <p:nvPicPr>
                <p:cNvPr id="85" name="Ink 84">
                  <a:extLst>
                    <a:ext uri="{FF2B5EF4-FFF2-40B4-BE49-F238E27FC236}">
                      <a16:creationId xmlns:a16="http://schemas.microsoft.com/office/drawing/2014/main" id="{9ADCB694-5D66-4A72-8352-A715D5920A69}"/>
                    </a:ext>
                  </a:extLst>
                </p:cNvPr>
                <p:cNvPicPr/>
                <p:nvPr/>
              </p:nvPicPr>
              <p:blipFill>
                <a:blip r:embed="rId88"/>
                <a:stretch>
                  <a:fillRect/>
                </a:stretch>
              </p:blipFill>
              <p:spPr>
                <a:xfrm>
                  <a:off x="8823318" y="5056984"/>
                  <a:ext cx="210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8" name="Ink 87">
                  <a:extLst>
                    <a:ext uri="{FF2B5EF4-FFF2-40B4-BE49-F238E27FC236}">
                      <a16:creationId xmlns:a16="http://schemas.microsoft.com/office/drawing/2014/main" id="{4E219E05-7CC9-4296-AA41-FC38EAAA2173}"/>
                    </a:ext>
                  </a:extLst>
                </p14:cNvPr>
                <p14:cNvContentPartPr/>
                <p14:nvPr/>
              </p14:nvContentPartPr>
              <p14:xfrm>
                <a:off x="9033558" y="5053744"/>
                <a:ext cx="423720" cy="223560"/>
              </p14:xfrm>
            </p:contentPart>
          </mc:Choice>
          <mc:Fallback xmlns="">
            <p:pic>
              <p:nvPicPr>
                <p:cNvPr id="88" name="Ink 87">
                  <a:extLst>
                    <a:ext uri="{FF2B5EF4-FFF2-40B4-BE49-F238E27FC236}">
                      <a16:creationId xmlns:a16="http://schemas.microsoft.com/office/drawing/2014/main" id="{4E219E05-7CC9-4296-AA41-FC38EAAA2173}"/>
                    </a:ext>
                  </a:extLst>
                </p:cNvPr>
                <p:cNvPicPr/>
                <p:nvPr/>
              </p:nvPicPr>
              <p:blipFill>
                <a:blip r:embed="rId90"/>
                <a:stretch>
                  <a:fillRect/>
                </a:stretch>
              </p:blipFill>
              <p:spPr>
                <a:xfrm>
                  <a:off x="8997918" y="5018104"/>
                  <a:ext cx="495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2" name="Ink 91">
                  <a:extLst>
                    <a:ext uri="{FF2B5EF4-FFF2-40B4-BE49-F238E27FC236}">
                      <a16:creationId xmlns:a16="http://schemas.microsoft.com/office/drawing/2014/main" id="{2C3B135D-9A94-4B6E-B42C-B5E7462F889B}"/>
                    </a:ext>
                  </a:extLst>
                </p14:cNvPr>
                <p14:cNvContentPartPr/>
                <p14:nvPr/>
              </p14:nvContentPartPr>
              <p14:xfrm>
                <a:off x="9663918" y="4762144"/>
                <a:ext cx="522360" cy="434160"/>
              </p14:xfrm>
            </p:contentPart>
          </mc:Choice>
          <mc:Fallback xmlns="">
            <p:pic>
              <p:nvPicPr>
                <p:cNvPr id="92" name="Ink 91">
                  <a:extLst>
                    <a:ext uri="{FF2B5EF4-FFF2-40B4-BE49-F238E27FC236}">
                      <a16:creationId xmlns:a16="http://schemas.microsoft.com/office/drawing/2014/main" id="{2C3B135D-9A94-4B6E-B42C-B5E7462F889B}"/>
                    </a:ext>
                  </a:extLst>
                </p:cNvPr>
                <p:cNvPicPr/>
                <p:nvPr/>
              </p:nvPicPr>
              <p:blipFill>
                <a:blip r:embed="rId92"/>
                <a:stretch>
                  <a:fillRect/>
                </a:stretch>
              </p:blipFill>
              <p:spPr>
                <a:xfrm>
                  <a:off x="9627918" y="4726504"/>
                  <a:ext cx="594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4" name="Ink 93">
                  <a:extLst>
                    <a:ext uri="{FF2B5EF4-FFF2-40B4-BE49-F238E27FC236}">
                      <a16:creationId xmlns:a16="http://schemas.microsoft.com/office/drawing/2014/main" id="{13EA70D0-AC5C-42B2-A997-912A0E354311}"/>
                    </a:ext>
                  </a:extLst>
                </p14:cNvPr>
                <p14:cNvContentPartPr/>
                <p14:nvPr/>
              </p14:nvContentPartPr>
              <p14:xfrm>
                <a:off x="10148838" y="5005504"/>
                <a:ext cx="224280" cy="208080"/>
              </p14:xfrm>
            </p:contentPart>
          </mc:Choice>
          <mc:Fallback xmlns="">
            <p:pic>
              <p:nvPicPr>
                <p:cNvPr id="94" name="Ink 93">
                  <a:extLst>
                    <a:ext uri="{FF2B5EF4-FFF2-40B4-BE49-F238E27FC236}">
                      <a16:creationId xmlns:a16="http://schemas.microsoft.com/office/drawing/2014/main" id="{13EA70D0-AC5C-42B2-A997-912A0E354311}"/>
                    </a:ext>
                  </a:extLst>
                </p:cNvPr>
                <p:cNvPicPr/>
                <p:nvPr/>
              </p:nvPicPr>
              <p:blipFill>
                <a:blip r:embed="rId94"/>
                <a:stretch>
                  <a:fillRect/>
                </a:stretch>
              </p:blipFill>
              <p:spPr>
                <a:xfrm>
                  <a:off x="10112838" y="4969864"/>
                  <a:ext cx="295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5" name="Ink 94">
                  <a:extLst>
                    <a:ext uri="{FF2B5EF4-FFF2-40B4-BE49-F238E27FC236}">
                      <a16:creationId xmlns:a16="http://schemas.microsoft.com/office/drawing/2014/main" id="{18D76E26-C8FE-4FAB-A429-F15B0BB13CF9}"/>
                    </a:ext>
                  </a:extLst>
                </p14:cNvPr>
                <p14:cNvContentPartPr/>
                <p14:nvPr/>
              </p14:nvContentPartPr>
              <p14:xfrm>
                <a:off x="10501638" y="4842784"/>
                <a:ext cx="10080" cy="43920"/>
              </p14:xfrm>
            </p:contentPart>
          </mc:Choice>
          <mc:Fallback xmlns="">
            <p:pic>
              <p:nvPicPr>
                <p:cNvPr id="95" name="Ink 94">
                  <a:extLst>
                    <a:ext uri="{FF2B5EF4-FFF2-40B4-BE49-F238E27FC236}">
                      <a16:creationId xmlns:a16="http://schemas.microsoft.com/office/drawing/2014/main" id="{18D76E26-C8FE-4FAB-A429-F15B0BB13CF9}"/>
                    </a:ext>
                  </a:extLst>
                </p:cNvPr>
                <p:cNvPicPr/>
                <p:nvPr/>
              </p:nvPicPr>
              <p:blipFill>
                <a:blip r:embed="rId96"/>
                <a:stretch>
                  <a:fillRect/>
                </a:stretch>
              </p:blipFill>
              <p:spPr>
                <a:xfrm>
                  <a:off x="10465998" y="4807144"/>
                  <a:ext cx="81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6" name="Ink 95">
                  <a:extLst>
                    <a:ext uri="{FF2B5EF4-FFF2-40B4-BE49-F238E27FC236}">
                      <a16:creationId xmlns:a16="http://schemas.microsoft.com/office/drawing/2014/main" id="{EE1D1B1A-37EC-4BEB-88C5-4A04ECB7F992}"/>
                    </a:ext>
                  </a:extLst>
                </p14:cNvPr>
                <p14:cNvContentPartPr/>
                <p14:nvPr/>
              </p14:nvContentPartPr>
              <p14:xfrm>
                <a:off x="10441518" y="5116024"/>
                <a:ext cx="6480" cy="112680"/>
              </p14:xfrm>
            </p:contentPart>
          </mc:Choice>
          <mc:Fallback xmlns="">
            <p:pic>
              <p:nvPicPr>
                <p:cNvPr id="96" name="Ink 95">
                  <a:extLst>
                    <a:ext uri="{FF2B5EF4-FFF2-40B4-BE49-F238E27FC236}">
                      <a16:creationId xmlns:a16="http://schemas.microsoft.com/office/drawing/2014/main" id="{EE1D1B1A-37EC-4BEB-88C5-4A04ECB7F992}"/>
                    </a:ext>
                  </a:extLst>
                </p:cNvPr>
                <p:cNvPicPr/>
                <p:nvPr/>
              </p:nvPicPr>
              <p:blipFill>
                <a:blip r:embed="rId98"/>
                <a:stretch>
                  <a:fillRect/>
                </a:stretch>
              </p:blipFill>
              <p:spPr>
                <a:xfrm>
                  <a:off x="10405878" y="5080024"/>
                  <a:ext cx="78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7" name="Ink 96">
                  <a:extLst>
                    <a:ext uri="{FF2B5EF4-FFF2-40B4-BE49-F238E27FC236}">
                      <a16:creationId xmlns:a16="http://schemas.microsoft.com/office/drawing/2014/main" id="{A8C449CE-3B24-440B-87E9-6392B10445BC}"/>
                    </a:ext>
                  </a:extLst>
                </p14:cNvPr>
                <p14:cNvContentPartPr/>
                <p14:nvPr/>
              </p14:nvContentPartPr>
              <p14:xfrm>
                <a:off x="10616478" y="4840984"/>
                <a:ext cx="47880" cy="314280"/>
              </p14:xfrm>
            </p:contentPart>
          </mc:Choice>
          <mc:Fallback xmlns="">
            <p:pic>
              <p:nvPicPr>
                <p:cNvPr id="97" name="Ink 96">
                  <a:extLst>
                    <a:ext uri="{FF2B5EF4-FFF2-40B4-BE49-F238E27FC236}">
                      <a16:creationId xmlns:a16="http://schemas.microsoft.com/office/drawing/2014/main" id="{A8C449CE-3B24-440B-87E9-6392B10445BC}"/>
                    </a:ext>
                  </a:extLst>
                </p:cNvPr>
                <p:cNvPicPr/>
                <p:nvPr/>
              </p:nvPicPr>
              <p:blipFill>
                <a:blip r:embed="rId100"/>
                <a:stretch>
                  <a:fillRect/>
                </a:stretch>
              </p:blipFill>
              <p:spPr>
                <a:xfrm>
                  <a:off x="10580838" y="4804984"/>
                  <a:ext cx="1195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8" name="Ink 97">
                  <a:extLst>
                    <a:ext uri="{FF2B5EF4-FFF2-40B4-BE49-F238E27FC236}">
                      <a16:creationId xmlns:a16="http://schemas.microsoft.com/office/drawing/2014/main" id="{34BF3906-96FE-47F3-A16E-004AD57C3509}"/>
                    </a:ext>
                  </a:extLst>
                </p14:cNvPr>
                <p14:cNvContentPartPr/>
                <p14:nvPr/>
              </p14:nvContentPartPr>
              <p14:xfrm>
                <a:off x="10529358" y="5024224"/>
                <a:ext cx="198720" cy="15480"/>
              </p14:xfrm>
            </p:contentPart>
          </mc:Choice>
          <mc:Fallback xmlns="">
            <p:pic>
              <p:nvPicPr>
                <p:cNvPr id="98" name="Ink 97">
                  <a:extLst>
                    <a:ext uri="{FF2B5EF4-FFF2-40B4-BE49-F238E27FC236}">
                      <a16:creationId xmlns:a16="http://schemas.microsoft.com/office/drawing/2014/main" id="{34BF3906-96FE-47F3-A16E-004AD57C3509}"/>
                    </a:ext>
                  </a:extLst>
                </p:cNvPr>
                <p:cNvPicPr/>
                <p:nvPr/>
              </p:nvPicPr>
              <p:blipFill>
                <a:blip r:embed="rId102"/>
                <a:stretch>
                  <a:fillRect/>
                </a:stretch>
              </p:blipFill>
              <p:spPr>
                <a:xfrm>
                  <a:off x="10493358" y="4988224"/>
                  <a:ext cx="270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Ink 98">
                  <a:extLst>
                    <a:ext uri="{FF2B5EF4-FFF2-40B4-BE49-F238E27FC236}">
                      <a16:creationId xmlns:a16="http://schemas.microsoft.com/office/drawing/2014/main" id="{C012DB9A-E45D-4298-AD3A-B22CFF2E1539}"/>
                    </a:ext>
                  </a:extLst>
                </p14:cNvPr>
                <p14:cNvContentPartPr/>
                <p14:nvPr/>
              </p14:nvContentPartPr>
              <p14:xfrm>
                <a:off x="10750398" y="4826584"/>
                <a:ext cx="29880" cy="395280"/>
              </p14:xfrm>
            </p:contentPart>
          </mc:Choice>
          <mc:Fallback xmlns="">
            <p:pic>
              <p:nvPicPr>
                <p:cNvPr id="99" name="Ink 98">
                  <a:extLst>
                    <a:ext uri="{FF2B5EF4-FFF2-40B4-BE49-F238E27FC236}">
                      <a16:creationId xmlns:a16="http://schemas.microsoft.com/office/drawing/2014/main" id="{C012DB9A-E45D-4298-AD3A-B22CFF2E1539}"/>
                    </a:ext>
                  </a:extLst>
                </p:cNvPr>
                <p:cNvPicPr/>
                <p:nvPr/>
              </p:nvPicPr>
              <p:blipFill>
                <a:blip r:embed="rId104"/>
                <a:stretch>
                  <a:fillRect/>
                </a:stretch>
              </p:blipFill>
              <p:spPr>
                <a:xfrm>
                  <a:off x="10714398" y="4790584"/>
                  <a:ext cx="101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Ink 99">
                  <a:extLst>
                    <a:ext uri="{FF2B5EF4-FFF2-40B4-BE49-F238E27FC236}">
                      <a16:creationId xmlns:a16="http://schemas.microsoft.com/office/drawing/2014/main" id="{DEFA3ECC-C5F0-4FE1-A530-233954CDAED1}"/>
                    </a:ext>
                  </a:extLst>
                </p14:cNvPr>
                <p14:cNvContentPartPr/>
                <p14:nvPr/>
              </p14:nvContentPartPr>
              <p14:xfrm>
                <a:off x="10906278" y="5000824"/>
                <a:ext cx="223920" cy="191160"/>
              </p14:xfrm>
            </p:contentPart>
          </mc:Choice>
          <mc:Fallback xmlns="">
            <p:pic>
              <p:nvPicPr>
                <p:cNvPr id="100" name="Ink 99">
                  <a:extLst>
                    <a:ext uri="{FF2B5EF4-FFF2-40B4-BE49-F238E27FC236}">
                      <a16:creationId xmlns:a16="http://schemas.microsoft.com/office/drawing/2014/main" id="{DEFA3ECC-C5F0-4FE1-A530-233954CDAED1}"/>
                    </a:ext>
                  </a:extLst>
                </p:cNvPr>
                <p:cNvPicPr/>
                <p:nvPr/>
              </p:nvPicPr>
              <p:blipFill>
                <a:blip r:embed="rId106"/>
                <a:stretch>
                  <a:fillRect/>
                </a:stretch>
              </p:blipFill>
              <p:spPr>
                <a:xfrm>
                  <a:off x="10870278" y="4965184"/>
                  <a:ext cx="295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Ink 101">
                  <a:extLst>
                    <a:ext uri="{FF2B5EF4-FFF2-40B4-BE49-F238E27FC236}">
                      <a16:creationId xmlns:a16="http://schemas.microsoft.com/office/drawing/2014/main" id="{B77C8DCB-560E-47B7-8BD8-828652143EDF}"/>
                    </a:ext>
                  </a:extLst>
                </p14:cNvPr>
                <p14:cNvContentPartPr/>
                <p14:nvPr/>
              </p14:nvContentPartPr>
              <p14:xfrm>
                <a:off x="11160798" y="4976704"/>
                <a:ext cx="329400" cy="430200"/>
              </p14:xfrm>
            </p:contentPart>
          </mc:Choice>
          <mc:Fallback xmlns="">
            <p:pic>
              <p:nvPicPr>
                <p:cNvPr id="102" name="Ink 101">
                  <a:extLst>
                    <a:ext uri="{FF2B5EF4-FFF2-40B4-BE49-F238E27FC236}">
                      <a16:creationId xmlns:a16="http://schemas.microsoft.com/office/drawing/2014/main" id="{B77C8DCB-560E-47B7-8BD8-828652143EDF}"/>
                    </a:ext>
                  </a:extLst>
                </p:cNvPr>
                <p:cNvPicPr/>
                <p:nvPr/>
              </p:nvPicPr>
              <p:blipFill>
                <a:blip r:embed="rId108"/>
                <a:stretch>
                  <a:fillRect/>
                </a:stretch>
              </p:blipFill>
              <p:spPr>
                <a:xfrm>
                  <a:off x="11124798" y="4940704"/>
                  <a:ext cx="40104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29E0694C-0AF1-41D8-8BE3-491FABEE6318}"/>
                    </a:ext>
                  </a:extLst>
                </p14:cNvPr>
                <p14:cNvContentPartPr/>
                <p14:nvPr/>
              </p14:nvContentPartPr>
              <p14:xfrm>
                <a:off x="11664798" y="4490704"/>
                <a:ext cx="187200" cy="499320"/>
              </p14:xfrm>
            </p:contentPart>
          </mc:Choice>
          <mc:Fallback xmlns="">
            <p:pic>
              <p:nvPicPr>
                <p:cNvPr id="104" name="Ink 103">
                  <a:extLst>
                    <a:ext uri="{FF2B5EF4-FFF2-40B4-BE49-F238E27FC236}">
                      <a16:creationId xmlns:a16="http://schemas.microsoft.com/office/drawing/2014/main" id="{29E0694C-0AF1-41D8-8BE3-491FABEE6318}"/>
                    </a:ext>
                  </a:extLst>
                </p:cNvPr>
                <p:cNvPicPr/>
                <p:nvPr/>
              </p:nvPicPr>
              <p:blipFill>
                <a:blip r:embed="rId110"/>
                <a:stretch>
                  <a:fillRect/>
                </a:stretch>
              </p:blipFill>
              <p:spPr>
                <a:xfrm>
                  <a:off x="11628798" y="4455064"/>
                  <a:ext cx="2588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5" name="Ink 104">
                  <a:extLst>
                    <a:ext uri="{FF2B5EF4-FFF2-40B4-BE49-F238E27FC236}">
                      <a16:creationId xmlns:a16="http://schemas.microsoft.com/office/drawing/2014/main" id="{A7C8D71E-FB3D-4B04-A72F-E4FB66C7F97C}"/>
                    </a:ext>
                  </a:extLst>
                </p14:cNvPr>
                <p14:cNvContentPartPr/>
                <p14:nvPr/>
              </p14:nvContentPartPr>
              <p14:xfrm>
                <a:off x="11748678" y="5069584"/>
                <a:ext cx="3600" cy="17640"/>
              </p14:xfrm>
            </p:contentPart>
          </mc:Choice>
          <mc:Fallback xmlns="">
            <p:pic>
              <p:nvPicPr>
                <p:cNvPr id="105" name="Ink 104">
                  <a:extLst>
                    <a:ext uri="{FF2B5EF4-FFF2-40B4-BE49-F238E27FC236}">
                      <a16:creationId xmlns:a16="http://schemas.microsoft.com/office/drawing/2014/main" id="{A7C8D71E-FB3D-4B04-A72F-E4FB66C7F97C}"/>
                    </a:ext>
                  </a:extLst>
                </p:cNvPr>
                <p:cNvPicPr/>
                <p:nvPr/>
              </p:nvPicPr>
              <p:blipFill>
                <a:blip r:embed="rId112"/>
                <a:stretch>
                  <a:fillRect/>
                </a:stretch>
              </p:blipFill>
              <p:spPr>
                <a:xfrm>
                  <a:off x="11712678" y="5033944"/>
                  <a:ext cx="75240" cy="89280"/>
                </a:xfrm>
                <a:prstGeom prst="rect">
                  <a:avLst/>
                </a:prstGeom>
              </p:spPr>
            </p:pic>
          </mc:Fallback>
        </mc:AlternateContent>
      </p:grpSp>
      <p:grpSp>
        <p:nvGrpSpPr>
          <p:cNvPr id="114" name="Group 113">
            <a:extLst>
              <a:ext uri="{FF2B5EF4-FFF2-40B4-BE49-F238E27FC236}">
                <a16:creationId xmlns:a16="http://schemas.microsoft.com/office/drawing/2014/main" id="{473D333B-8746-43CD-A6F8-4DDE15FF098C}"/>
              </a:ext>
            </a:extLst>
          </p:cNvPr>
          <p:cNvGrpSpPr/>
          <p:nvPr/>
        </p:nvGrpSpPr>
        <p:grpSpPr>
          <a:xfrm>
            <a:off x="7074078" y="5665744"/>
            <a:ext cx="1596600" cy="597240"/>
            <a:chOff x="7074078" y="5665744"/>
            <a:chExt cx="1596600" cy="597240"/>
          </a:xfrm>
        </p:grpSpPr>
        <mc:AlternateContent xmlns:mc="http://schemas.openxmlformats.org/markup-compatibility/2006" xmlns:p14="http://schemas.microsoft.com/office/powerpoint/2010/main">
          <mc:Choice Requires="p14">
            <p:contentPart p14:bwMode="auto" r:id="rId113">
              <p14:nvContentPartPr>
                <p14:cNvPr id="107" name="Ink 106">
                  <a:extLst>
                    <a:ext uri="{FF2B5EF4-FFF2-40B4-BE49-F238E27FC236}">
                      <a16:creationId xmlns:a16="http://schemas.microsoft.com/office/drawing/2014/main" id="{FA561491-284C-4AB6-B6DC-C8FC87407F3D}"/>
                    </a:ext>
                  </a:extLst>
                </p14:cNvPr>
                <p14:cNvContentPartPr/>
                <p14:nvPr/>
              </p14:nvContentPartPr>
              <p14:xfrm>
                <a:off x="7074078" y="5898304"/>
                <a:ext cx="636840" cy="10800"/>
              </p14:xfrm>
            </p:contentPart>
          </mc:Choice>
          <mc:Fallback xmlns="">
            <p:pic>
              <p:nvPicPr>
                <p:cNvPr id="107" name="Ink 106">
                  <a:extLst>
                    <a:ext uri="{FF2B5EF4-FFF2-40B4-BE49-F238E27FC236}">
                      <a16:creationId xmlns:a16="http://schemas.microsoft.com/office/drawing/2014/main" id="{FA561491-284C-4AB6-B6DC-C8FC87407F3D}"/>
                    </a:ext>
                  </a:extLst>
                </p:cNvPr>
                <p:cNvPicPr/>
                <p:nvPr/>
              </p:nvPicPr>
              <p:blipFill>
                <a:blip r:embed="rId114"/>
                <a:stretch>
                  <a:fillRect/>
                </a:stretch>
              </p:blipFill>
              <p:spPr>
                <a:xfrm>
                  <a:off x="7038078" y="5862664"/>
                  <a:ext cx="708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8" name="Ink 107">
                  <a:extLst>
                    <a:ext uri="{FF2B5EF4-FFF2-40B4-BE49-F238E27FC236}">
                      <a16:creationId xmlns:a16="http://schemas.microsoft.com/office/drawing/2014/main" id="{1DB594CA-D09A-488F-9063-7EA493A5D910}"/>
                    </a:ext>
                  </a:extLst>
                </p14:cNvPr>
                <p14:cNvContentPartPr/>
                <p14:nvPr/>
              </p14:nvContentPartPr>
              <p14:xfrm>
                <a:off x="7586718" y="5731624"/>
                <a:ext cx="141120" cy="318240"/>
              </p14:xfrm>
            </p:contentPart>
          </mc:Choice>
          <mc:Fallback xmlns="">
            <p:pic>
              <p:nvPicPr>
                <p:cNvPr id="108" name="Ink 107">
                  <a:extLst>
                    <a:ext uri="{FF2B5EF4-FFF2-40B4-BE49-F238E27FC236}">
                      <a16:creationId xmlns:a16="http://schemas.microsoft.com/office/drawing/2014/main" id="{1DB594CA-D09A-488F-9063-7EA493A5D910}"/>
                    </a:ext>
                  </a:extLst>
                </p:cNvPr>
                <p:cNvPicPr/>
                <p:nvPr/>
              </p:nvPicPr>
              <p:blipFill>
                <a:blip r:embed="rId116"/>
                <a:stretch>
                  <a:fillRect/>
                </a:stretch>
              </p:blipFill>
              <p:spPr>
                <a:xfrm>
                  <a:off x="7550718" y="5695984"/>
                  <a:ext cx="2127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0" name="Ink 109">
                  <a:extLst>
                    <a:ext uri="{FF2B5EF4-FFF2-40B4-BE49-F238E27FC236}">
                      <a16:creationId xmlns:a16="http://schemas.microsoft.com/office/drawing/2014/main" id="{651EF920-AD74-4346-83C3-6CB59A69584C}"/>
                    </a:ext>
                  </a:extLst>
                </p14:cNvPr>
                <p14:cNvContentPartPr/>
                <p14:nvPr/>
              </p14:nvContentPartPr>
              <p14:xfrm>
                <a:off x="7981998" y="5683384"/>
                <a:ext cx="151200" cy="348120"/>
              </p14:xfrm>
            </p:contentPart>
          </mc:Choice>
          <mc:Fallback xmlns="">
            <p:pic>
              <p:nvPicPr>
                <p:cNvPr id="110" name="Ink 109">
                  <a:extLst>
                    <a:ext uri="{FF2B5EF4-FFF2-40B4-BE49-F238E27FC236}">
                      <a16:creationId xmlns:a16="http://schemas.microsoft.com/office/drawing/2014/main" id="{651EF920-AD74-4346-83C3-6CB59A69584C}"/>
                    </a:ext>
                  </a:extLst>
                </p:cNvPr>
                <p:cNvPicPr/>
                <p:nvPr/>
              </p:nvPicPr>
              <p:blipFill>
                <a:blip r:embed="rId118"/>
                <a:stretch>
                  <a:fillRect/>
                </a:stretch>
              </p:blipFill>
              <p:spPr>
                <a:xfrm>
                  <a:off x="7946358" y="5647744"/>
                  <a:ext cx="2228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Ink 110">
                  <a:extLst>
                    <a:ext uri="{FF2B5EF4-FFF2-40B4-BE49-F238E27FC236}">
                      <a16:creationId xmlns:a16="http://schemas.microsoft.com/office/drawing/2014/main" id="{65E062B4-5ADD-44A3-8E50-0B235898A2EE}"/>
                    </a:ext>
                  </a:extLst>
                </p14:cNvPr>
                <p14:cNvContentPartPr/>
                <p14:nvPr/>
              </p14:nvContentPartPr>
              <p14:xfrm>
                <a:off x="8080638" y="5665744"/>
                <a:ext cx="200880" cy="597240"/>
              </p14:xfrm>
            </p:contentPart>
          </mc:Choice>
          <mc:Fallback xmlns="">
            <p:pic>
              <p:nvPicPr>
                <p:cNvPr id="111" name="Ink 110">
                  <a:extLst>
                    <a:ext uri="{FF2B5EF4-FFF2-40B4-BE49-F238E27FC236}">
                      <a16:creationId xmlns:a16="http://schemas.microsoft.com/office/drawing/2014/main" id="{65E062B4-5ADD-44A3-8E50-0B235898A2EE}"/>
                    </a:ext>
                  </a:extLst>
                </p:cNvPr>
                <p:cNvPicPr/>
                <p:nvPr/>
              </p:nvPicPr>
              <p:blipFill>
                <a:blip r:embed="rId120"/>
                <a:stretch>
                  <a:fillRect/>
                </a:stretch>
              </p:blipFill>
              <p:spPr>
                <a:xfrm>
                  <a:off x="8044998" y="5629744"/>
                  <a:ext cx="27252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 name="Ink 111">
                  <a:extLst>
                    <a:ext uri="{FF2B5EF4-FFF2-40B4-BE49-F238E27FC236}">
                      <a16:creationId xmlns:a16="http://schemas.microsoft.com/office/drawing/2014/main" id="{65926C8F-3EDB-4712-AC5B-C9E77B83EC8A}"/>
                    </a:ext>
                  </a:extLst>
                </p14:cNvPr>
                <p14:cNvContentPartPr/>
                <p14:nvPr/>
              </p14:nvContentPartPr>
              <p14:xfrm>
                <a:off x="8298438" y="5953384"/>
                <a:ext cx="126360" cy="205920"/>
              </p14:xfrm>
            </p:contentPart>
          </mc:Choice>
          <mc:Fallback xmlns="">
            <p:pic>
              <p:nvPicPr>
                <p:cNvPr id="112" name="Ink 111">
                  <a:extLst>
                    <a:ext uri="{FF2B5EF4-FFF2-40B4-BE49-F238E27FC236}">
                      <a16:creationId xmlns:a16="http://schemas.microsoft.com/office/drawing/2014/main" id="{65926C8F-3EDB-4712-AC5B-C9E77B83EC8A}"/>
                    </a:ext>
                  </a:extLst>
                </p:cNvPr>
                <p:cNvPicPr/>
                <p:nvPr/>
              </p:nvPicPr>
              <p:blipFill>
                <a:blip r:embed="rId122"/>
                <a:stretch>
                  <a:fillRect/>
                </a:stretch>
              </p:blipFill>
              <p:spPr>
                <a:xfrm>
                  <a:off x="8262438" y="5917384"/>
                  <a:ext cx="19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Ink 112">
                  <a:extLst>
                    <a:ext uri="{FF2B5EF4-FFF2-40B4-BE49-F238E27FC236}">
                      <a16:creationId xmlns:a16="http://schemas.microsoft.com/office/drawing/2014/main" id="{5197DF4D-EDBD-462D-A947-7BB23289D981}"/>
                    </a:ext>
                  </a:extLst>
                </p14:cNvPr>
                <p14:cNvContentPartPr/>
                <p14:nvPr/>
              </p14:nvContentPartPr>
              <p14:xfrm>
                <a:off x="8511198" y="5931784"/>
                <a:ext cx="159480" cy="190440"/>
              </p14:xfrm>
            </p:contentPart>
          </mc:Choice>
          <mc:Fallback xmlns="">
            <p:pic>
              <p:nvPicPr>
                <p:cNvPr id="113" name="Ink 112">
                  <a:extLst>
                    <a:ext uri="{FF2B5EF4-FFF2-40B4-BE49-F238E27FC236}">
                      <a16:creationId xmlns:a16="http://schemas.microsoft.com/office/drawing/2014/main" id="{5197DF4D-EDBD-462D-A947-7BB23289D981}"/>
                    </a:ext>
                  </a:extLst>
                </p:cNvPr>
                <p:cNvPicPr/>
                <p:nvPr/>
              </p:nvPicPr>
              <p:blipFill>
                <a:blip r:embed="rId124"/>
                <a:stretch>
                  <a:fillRect/>
                </a:stretch>
              </p:blipFill>
              <p:spPr>
                <a:xfrm>
                  <a:off x="8475558" y="5895784"/>
                  <a:ext cx="231120" cy="262080"/>
                </a:xfrm>
                <a:prstGeom prst="rect">
                  <a:avLst/>
                </a:prstGeom>
              </p:spPr>
            </p:pic>
          </mc:Fallback>
        </mc:AlternateContent>
      </p:grpSp>
      <p:grpSp>
        <p:nvGrpSpPr>
          <p:cNvPr id="137" name="Group 136">
            <a:extLst>
              <a:ext uri="{FF2B5EF4-FFF2-40B4-BE49-F238E27FC236}">
                <a16:creationId xmlns:a16="http://schemas.microsoft.com/office/drawing/2014/main" id="{A1AE5594-7807-410C-816A-60FCD96E0B42}"/>
              </a:ext>
            </a:extLst>
          </p:cNvPr>
          <p:cNvGrpSpPr/>
          <p:nvPr/>
        </p:nvGrpSpPr>
        <p:grpSpPr>
          <a:xfrm>
            <a:off x="11285718" y="5848984"/>
            <a:ext cx="47160" cy="626760"/>
            <a:chOff x="11285718" y="5848984"/>
            <a:chExt cx="47160" cy="626760"/>
          </a:xfrm>
        </p:grpSpPr>
        <mc:AlternateContent xmlns:mc="http://schemas.openxmlformats.org/markup-compatibility/2006" xmlns:p14="http://schemas.microsoft.com/office/powerpoint/2010/main">
          <mc:Choice Requires="p14">
            <p:contentPart p14:bwMode="auto" r:id="rId125">
              <p14:nvContentPartPr>
                <p14:cNvPr id="135" name="Ink 134">
                  <a:extLst>
                    <a:ext uri="{FF2B5EF4-FFF2-40B4-BE49-F238E27FC236}">
                      <a16:creationId xmlns:a16="http://schemas.microsoft.com/office/drawing/2014/main" id="{A017102F-7028-4DDF-9367-9D7B02AD27A7}"/>
                    </a:ext>
                  </a:extLst>
                </p14:cNvPr>
                <p14:cNvContentPartPr/>
                <p14:nvPr/>
              </p14:nvContentPartPr>
              <p14:xfrm>
                <a:off x="11285718" y="5848984"/>
                <a:ext cx="43200" cy="468360"/>
              </p14:xfrm>
            </p:contentPart>
          </mc:Choice>
          <mc:Fallback xmlns="">
            <p:pic>
              <p:nvPicPr>
                <p:cNvPr id="135" name="Ink 134">
                  <a:extLst>
                    <a:ext uri="{FF2B5EF4-FFF2-40B4-BE49-F238E27FC236}">
                      <a16:creationId xmlns:a16="http://schemas.microsoft.com/office/drawing/2014/main" id="{A017102F-7028-4DDF-9367-9D7B02AD27A7}"/>
                    </a:ext>
                  </a:extLst>
                </p:cNvPr>
                <p:cNvPicPr/>
                <p:nvPr/>
              </p:nvPicPr>
              <p:blipFill>
                <a:blip r:embed="rId126"/>
                <a:stretch>
                  <a:fillRect/>
                </a:stretch>
              </p:blipFill>
              <p:spPr>
                <a:xfrm>
                  <a:off x="11250078" y="5813344"/>
                  <a:ext cx="11484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6" name="Ink 135">
                  <a:extLst>
                    <a:ext uri="{FF2B5EF4-FFF2-40B4-BE49-F238E27FC236}">
                      <a16:creationId xmlns:a16="http://schemas.microsoft.com/office/drawing/2014/main" id="{D60D350F-B176-4DE4-BA3C-0003A56B7343}"/>
                    </a:ext>
                  </a:extLst>
                </p14:cNvPr>
                <p14:cNvContentPartPr/>
                <p14:nvPr/>
              </p14:nvContentPartPr>
              <p14:xfrm>
                <a:off x="11322798" y="6418504"/>
                <a:ext cx="10080" cy="57240"/>
              </p14:xfrm>
            </p:contentPart>
          </mc:Choice>
          <mc:Fallback xmlns="">
            <p:pic>
              <p:nvPicPr>
                <p:cNvPr id="136" name="Ink 135">
                  <a:extLst>
                    <a:ext uri="{FF2B5EF4-FFF2-40B4-BE49-F238E27FC236}">
                      <a16:creationId xmlns:a16="http://schemas.microsoft.com/office/drawing/2014/main" id="{D60D350F-B176-4DE4-BA3C-0003A56B7343}"/>
                    </a:ext>
                  </a:extLst>
                </p:cNvPr>
                <p:cNvPicPr/>
                <p:nvPr/>
              </p:nvPicPr>
              <p:blipFill>
                <a:blip r:embed="rId128"/>
                <a:stretch>
                  <a:fillRect/>
                </a:stretch>
              </p:blipFill>
              <p:spPr>
                <a:xfrm>
                  <a:off x="11287158" y="6382504"/>
                  <a:ext cx="81720" cy="128880"/>
                </a:xfrm>
                <a:prstGeom prst="rect">
                  <a:avLst/>
                </a:prstGeom>
              </p:spPr>
            </p:pic>
          </mc:Fallback>
        </mc:AlternateContent>
      </p:grpSp>
      <p:grpSp>
        <p:nvGrpSpPr>
          <p:cNvPr id="143" name="Group 142">
            <a:extLst>
              <a:ext uri="{FF2B5EF4-FFF2-40B4-BE49-F238E27FC236}">
                <a16:creationId xmlns:a16="http://schemas.microsoft.com/office/drawing/2014/main" id="{8361FB85-29AB-42DD-8B0B-A51266D55496}"/>
              </a:ext>
            </a:extLst>
          </p:cNvPr>
          <p:cNvGrpSpPr/>
          <p:nvPr/>
        </p:nvGrpSpPr>
        <p:grpSpPr>
          <a:xfrm>
            <a:off x="8993598" y="5632264"/>
            <a:ext cx="1991160" cy="1085040"/>
            <a:chOff x="8993598" y="5632264"/>
            <a:chExt cx="1991160" cy="1085040"/>
          </a:xfrm>
        </p:grpSpPr>
        <mc:AlternateContent xmlns:mc="http://schemas.openxmlformats.org/markup-compatibility/2006" xmlns:p14="http://schemas.microsoft.com/office/powerpoint/2010/main">
          <mc:Choice Requires="p14">
            <p:contentPart p14:bwMode="auto" r:id="rId129">
              <p14:nvContentPartPr>
                <p14:cNvPr id="115" name="Ink 114">
                  <a:extLst>
                    <a:ext uri="{FF2B5EF4-FFF2-40B4-BE49-F238E27FC236}">
                      <a16:creationId xmlns:a16="http://schemas.microsoft.com/office/drawing/2014/main" id="{60F7B126-EAAB-4831-9D3F-DB05CB80FFDF}"/>
                    </a:ext>
                  </a:extLst>
                </p14:cNvPr>
                <p14:cNvContentPartPr/>
                <p14:nvPr/>
              </p14:nvContentPartPr>
              <p14:xfrm>
                <a:off x="9045078" y="5674024"/>
                <a:ext cx="237960" cy="424440"/>
              </p14:xfrm>
            </p:contentPart>
          </mc:Choice>
          <mc:Fallback xmlns="">
            <p:pic>
              <p:nvPicPr>
                <p:cNvPr id="115" name="Ink 114">
                  <a:extLst>
                    <a:ext uri="{FF2B5EF4-FFF2-40B4-BE49-F238E27FC236}">
                      <a16:creationId xmlns:a16="http://schemas.microsoft.com/office/drawing/2014/main" id="{60F7B126-EAAB-4831-9D3F-DB05CB80FFDF}"/>
                    </a:ext>
                  </a:extLst>
                </p:cNvPr>
                <p:cNvPicPr/>
                <p:nvPr/>
              </p:nvPicPr>
              <p:blipFill>
                <a:blip r:embed="rId130"/>
                <a:stretch>
                  <a:fillRect/>
                </a:stretch>
              </p:blipFill>
              <p:spPr>
                <a:xfrm>
                  <a:off x="9009438" y="5638384"/>
                  <a:ext cx="30960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B2333B09-D069-455A-B3C9-B9EF36856253}"/>
                    </a:ext>
                  </a:extLst>
                </p14:cNvPr>
                <p14:cNvContentPartPr/>
                <p14:nvPr/>
              </p14:nvContentPartPr>
              <p14:xfrm>
                <a:off x="9352878" y="5632264"/>
                <a:ext cx="340200" cy="457200"/>
              </p14:xfrm>
            </p:contentPart>
          </mc:Choice>
          <mc:Fallback xmlns="">
            <p:pic>
              <p:nvPicPr>
                <p:cNvPr id="116" name="Ink 115">
                  <a:extLst>
                    <a:ext uri="{FF2B5EF4-FFF2-40B4-BE49-F238E27FC236}">
                      <a16:creationId xmlns:a16="http://schemas.microsoft.com/office/drawing/2014/main" id="{B2333B09-D069-455A-B3C9-B9EF36856253}"/>
                    </a:ext>
                  </a:extLst>
                </p:cNvPr>
                <p:cNvPicPr/>
                <p:nvPr/>
              </p:nvPicPr>
              <p:blipFill>
                <a:blip r:embed="rId132"/>
                <a:stretch>
                  <a:fillRect/>
                </a:stretch>
              </p:blipFill>
              <p:spPr>
                <a:xfrm>
                  <a:off x="9317238" y="5596624"/>
                  <a:ext cx="41184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7" name="Ink 116">
                  <a:extLst>
                    <a:ext uri="{FF2B5EF4-FFF2-40B4-BE49-F238E27FC236}">
                      <a16:creationId xmlns:a16="http://schemas.microsoft.com/office/drawing/2014/main" id="{6158F23F-610B-4068-8DF5-C59263001A9D}"/>
                    </a:ext>
                  </a:extLst>
                </p14:cNvPr>
                <p14:cNvContentPartPr/>
                <p14:nvPr/>
              </p14:nvContentPartPr>
              <p14:xfrm>
                <a:off x="9479238" y="5766184"/>
                <a:ext cx="289800" cy="52560"/>
              </p14:xfrm>
            </p:contentPart>
          </mc:Choice>
          <mc:Fallback xmlns="">
            <p:pic>
              <p:nvPicPr>
                <p:cNvPr id="117" name="Ink 116">
                  <a:extLst>
                    <a:ext uri="{FF2B5EF4-FFF2-40B4-BE49-F238E27FC236}">
                      <a16:creationId xmlns:a16="http://schemas.microsoft.com/office/drawing/2014/main" id="{6158F23F-610B-4068-8DF5-C59263001A9D}"/>
                    </a:ext>
                  </a:extLst>
                </p:cNvPr>
                <p:cNvPicPr/>
                <p:nvPr/>
              </p:nvPicPr>
              <p:blipFill>
                <a:blip r:embed="rId134"/>
                <a:stretch>
                  <a:fillRect/>
                </a:stretch>
              </p:blipFill>
              <p:spPr>
                <a:xfrm>
                  <a:off x="9443238" y="5730544"/>
                  <a:ext cx="361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0" name="Ink 119">
                  <a:extLst>
                    <a:ext uri="{FF2B5EF4-FFF2-40B4-BE49-F238E27FC236}">
                      <a16:creationId xmlns:a16="http://schemas.microsoft.com/office/drawing/2014/main" id="{413C166A-D27B-4E3E-8F8B-087C8473E020}"/>
                    </a:ext>
                  </a:extLst>
                </p14:cNvPr>
                <p14:cNvContentPartPr/>
                <p14:nvPr/>
              </p14:nvContentPartPr>
              <p14:xfrm>
                <a:off x="10323798" y="5719744"/>
                <a:ext cx="35280" cy="287280"/>
              </p14:xfrm>
            </p:contentPart>
          </mc:Choice>
          <mc:Fallback xmlns="">
            <p:pic>
              <p:nvPicPr>
                <p:cNvPr id="120" name="Ink 119">
                  <a:extLst>
                    <a:ext uri="{FF2B5EF4-FFF2-40B4-BE49-F238E27FC236}">
                      <a16:creationId xmlns:a16="http://schemas.microsoft.com/office/drawing/2014/main" id="{413C166A-D27B-4E3E-8F8B-087C8473E020}"/>
                    </a:ext>
                  </a:extLst>
                </p:cNvPr>
                <p:cNvPicPr/>
                <p:nvPr/>
              </p:nvPicPr>
              <p:blipFill>
                <a:blip r:embed="rId136"/>
                <a:stretch>
                  <a:fillRect/>
                </a:stretch>
              </p:blipFill>
              <p:spPr>
                <a:xfrm>
                  <a:off x="10287798" y="5684104"/>
                  <a:ext cx="10692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1" name="Ink 120">
                  <a:extLst>
                    <a:ext uri="{FF2B5EF4-FFF2-40B4-BE49-F238E27FC236}">
                      <a16:creationId xmlns:a16="http://schemas.microsoft.com/office/drawing/2014/main" id="{FC4DA56F-E418-4287-9DB5-3B566D7DF2E2}"/>
                    </a:ext>
                  </a:extLst>
                </p14:cNvPr>
                <p14:cNvContentPartPr/>
                <p14:nvPr/>
              </p14:nvContentPartPr>
              <p14:xfrm>
                <a:off x="10131558" y="5740624"/>
                <a:ext cx="310320" cy="34200"/>
              </p14:xfrm>
            </p:contentPart>
          </mc:Choice>
          <mc:Fallback xmlns="">
            <p:pic>
              <p:nvPicPr>
                <p:cNvPr id="121" name="Ink 120">
                  <a:extLst>
                    <a:ext uri="{FF2B5EF4-FFF2-40B4-BE49-F238E27FC236}">
                      <a16:creationId xmlns:a16="http://schemas.microsoft.com/office/drawing/2014/main" id="{FC4DA56F-E418-4287-9DB5-3B566D7DF2E2}"/>
                    </a:ext>
                  </a:extLst>
                </p:cNvPr>
                <p:cNvPicPr/>
                <p:nvPr/>
              </p:nvPicPr>
              <p:blipFill>
                <a:blip r:embed="rId138"/>
                <a:stretch>
                  <a:fillRect/>
                </a:stretch>
              </p:blipFill>
              <p:spPr>
                <a:xfrm>
                  <a:off x="10095918" y="5704624"/>
                  <a:ext cx="381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3" name="Ink 122">
                  <a:extLst>
                    <a:ext uri="{FF2B5EF4-FFF2-40B4-BE49-F238E27FC236}">
                      <a16:creationId xmlns:a16="http://schemas.microsoft.com/office/drawing/2014/main" id="{63F3D526-8234-4727-AB70-AA97B6D97669}"/>
                    </a:ext>
                  </a:extLst>
                </p14:cNvPr>
                <p14:cNvContentPartPr/>
                <p14:nvPr/>
              </p14:nvContentPartPr>
              <p14:xfrm>
                <a:off x="10536918" y="5746744"/>
                <a:ext cx="180720" cy="275400"/>
              </p14:xfrm>
            </p:contentPart>
          </mc:Choice>
          <mc:Fallback xmlns="">
            <p:pic>
              <p:nvPicPr>
                <p:cNvPr id="123" name="Ink 122">
                  <a:extLst>
                    <a:ext uri="{FF2B5EF4-FFF2-40B4-BE49-F238E27FC236}">
                      <a16:creationId xmlns:a16="http://schemas.microsoft.com/office/drawing/2014/main" id="{63F3D526-8234-4727-AB70-AA97B6D97669}"/>
                    </a:ext>
                  </a:extLst>
                </p:cNvPr>
                <p:cNvPicPr/>
                <p:nvPr/>
              </p:nvPicPr>
              <p:blipFill>
                <a:blip r:embed="rId140"/>
                <a:stretch>
                  <a:fillRect/>
                </a:stretch>
              </p:blipFill>
              <p:spPr>
                <a:xfrm>
                  <a:off x="10500918" y="5710744"/>
                  <a:ext cx="252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5" name="Ink 124">
                  <a:extLst>
                    <a:ext uri="{FF2B5EF4-FFF2-40B4-BE49-F238E27FC236}">
                      <a16:creationId xmlns:a16="http://schemas.microsoft.com/office/drawing/2014/main" id="{3F40FD18-50F6-4550-99DB-AC8FDAD6B7C0}"/>
                    </a:ext>
                  </a:extLst>
                </p14:cNvPr>
                <p14:cNvContentPartPr/>
                <p14:nvPr/>
              </p14:nvContentPartPr>
              <p14:xfrm>
                <a:off x="9017718" y="6373864"/>
                <a:ext cx="21600" cy="168840"/>
              </p14:xfrm>
            </p:contentPart>
          </mc:Choice>
          <mc:Fallback xmlns="">
            <p:pic>
              <p:nvPicPr>
                <p:cNvPr id="125" name="Ink 124">
                  <a:extLst>
                    <a:ext uri="{FF2B5EF4-FFF2-40B4-BE49-F238E27FC236}">
                      <a16:creationId xmlns:a16="http://schemas.microsoft.com/office/drawing/2014/main" id="{3F40FD18-50F6-4550-99DB-AC8FDAD6B7C0}"/>
                    </a:ext>
                  </a:extLst>
                </p:cNvPr>
                <p:cNvPicPr/>
                <p:nvPr/>
              </p:nvPicPr>
              <p:blipFill>
                <a:blip r:embed="rId142"/>
                <a:stretch>
                  <a:fillRect/>
                </a:stretch>
              </p:blipFill>
              <p:spPr>
                <a:xfrm>
                  <a:off x="8981718" y="6337864"/>
                  <a:ext cx="932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6" name="Ink 125">
                  <a:extLst>
                    <a:ext uri="{FF2B5EF4-FFF2-40B4-BE49-F238E27FC236}">
                      <a16:creationId xmlns:a16="http://schemas.microsoft.com/office/drawing/2014/main" id="{11B34731-6153-4E66-9515-BAEA4CD235B5}"/>
                    </a:ext>
                  </a:extLst>
                </p14:cNvPr>
                <p14:cNvContentPartPr/>
                <p14:nvPr/>
              </p14:nvContentPartPr>
              <p14:xfrm>
                <a:off x="9003678" y="6227344"/>
                <a:ext cx="291240" cy="439200"/>
              </p14:xfrm>
            </p:contentPart>
          </mc:Choice>
          <mc:Fallback xmlns="">
            <p:pic>
              <p:nvPicPr>
                <p:cNvPr id="126" name="Ink 125">
                  <a:extLst>
                    <a:ext uri="{FF2B5EF4-FFF2-40B4-BE49-F238E27FC236}">
                      <a16:creationId xmlns:a16="http://schemas.microsoft.com/office/drawing/2014/main" id="{11B34731-6153-4E66-9515-BAEA4CD235B5}"/>
                    </a:ext>
                  </a:extLst>
                </p:cNvPr>
                <p:cNvPicPr/>
                <p:nvPr/>
              </p:nvPicPr>
              <p:blipFill>
                <a:blip r:embed="rId144"/>
                <a:stretch>
                  <a:fillRect/>
                </a:stretch>
              </p:blipFill>
              <p:spPr>
                <a:xfrm>
                  <a:off x="8968038" y="6191344"/>
                  <a:ext cx="36288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7" name="Ink 126">
                  <a:extLst>
                    <a:ext uri="{FF2B5EF4-FFF2-40B4-BE49-F238E27FC236}">
                      <a16:creationId xmlns:a16="http://schemas.microsoft.com/office/drawing/2014/main" id="{F7B9D3E6-69E8-45ED-8606-E3D7AFCA286E}"/>
                    </a:ext>
                  </a:extLst>
                </p14:cNvPr>
                <p14:cNvContentPartPr/>
                <p14:nvPr/>
              </p14:nvContentPartPr>
              <p14:xfrm>
                <a:off x="9349638" y="6403384"/>
                <a:ext cx="196560" cy="195480"/>
              </p14:xfrm>
            </p:contentPart>
          </mc:Choice>
          <mc:Fallback xmlns="">
            <p:pic>
              <p:nvPicPr>
                <p:cNvPr id="127" name="Ink 126">
                  <a:extLst>
                    <a:ext uri="{FF2B5EF4-FFF2-40B4-BE49-F238E27FC236}">
                      <a16:creationId xmlns:a16="http://schemas.microsoft.com/office/drawing/2014/main" id="{F7B9D3E6-69E8-45ED-8606-E3D7AFCA286E}"/>
                    </a:ext>
                  </a:extLst>
                </p:cNvPr>
                <p:cNvPicPr/>
                <p:nvPr/>
              </p:nvPicPr>
              <p:blipFill>
                <a:blip r:embed="rId146"/>
                <a:stretch>
                  <a:fillRect/>
                </a:stretch>
              </p:blipFill>
              <p:spPr>
                <a:xfrm>
                  <a:off x="9313998" y="6367384"/>
                  <a:ext cx="2682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8" name="Ink 127">
                  <a:extLst>
                    <a:ext uri="{FF2B5EF4-FFF2-40B4-BE49-F238E27FC236}">
                      <a16:creationId xmlns:a16="http://schemas.microsoft.com/office/drawing/2014/main" id="{1E8C943E-5EDE-4953-8F75-370D59D64212}"/>
                    </a:ext>
                  </a:extLst>
                </p14:cNvPr>
                <p14:cNvContentPartPr/>
                <p14:nvPr/>
              </p14:nvContentPartPr>
              <p14:xfrm>
                <a:off x="9736998" y="6305104"/>
                <a:ext cx="250560" cy="247680"/>
              </p14:xfrm>
            </p:contentPart>
          </mc:Choice>
          <mc:Fallback xmlns="">
            <p:pic>
              <p:nvPicPr>
                <p:cNvPr id="128" name="Ink 127">
                  <a:extLst>
                    <a:ext uri="{FF2B5EF4-FFF2-40B4-BE49-F238E27FC236}">
                      <a16:creationId xmlns:a16="http://schemas.microsoft.com/office/drawing/2014/main" id="{1E8C943E-5EDE-4953-8F75-370D59D64212}"/>
                    </a:ext>
                  </a:extLst>
                </p:cNvPr>
                <p:cNvPicPr/>
                <p:nvPr/>
              </p:nvPicPr>
              <p:blipFill>
                <a:blip r:embed="rId148"/>
                <a:stretch>
                  <a:fillRect/>
                </a:stretch>
              </p:blipFill>
              <p:spPr>
                <a:xfrm>
                  <a:off x="9701358" y="6269104"/>
                  <a:ext cx="322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9" name="Ink 128">
                  <a:extLst>
                    <a:ext uri="{FF2B5EF4-FFF2-40B4-BE49-F238E27FC236}">
                      <a16:creationId xmlns:a16="http://schemas.microsoft.com/office/drawing/2014/main" id="{6C39E6C5-F37E-4AE0-9FD0-203A53173243}"/>
                    </a:ext>
                  </a:extLst>
                </p14:cNvPr>
                <p14:cNvContentPartPr/>
                <p14:nvPr/>
              </p14:nvContentPartPr>
              <p14:xfrm>
                <a:off x="10013838" y="6117904"/>
                <a:ext cx="10800" cy="70560"/>
              </p14:xfrm>
            </p:contentPart>
          </mc:Choice>
          <mc:Fallback xmlns="">
            <p:pic>
              <p:nvPicPr>
                <p:cNvPr id="129" name="Ink 128">
                  <a:extLst>
                    <a:ext uri="{FF2B5EF4-FFF2-40B4-BE49-F238E27FC236}">
                      <a16:creationId xmlns:a16="http://schemas.microsoft.com/office/drawing/2014/main" id="{6C39E6C5-F37E-4AE0-9FD0-203A53173243}"/>
                    </a:ext>
                  </a:extLst>
                </p:cNvPr>
                <p:cNvPicPr/>
                <p:nvPr/>
              </p:nvPicPr>
              <p:blipFill>
                <a:blip r:embed="rId150"/>
                <a:stretch>
                  <a:fillRect/>
                </a:stretch>
              </p:blipFill>
              <p:spPr>
                <a:xfrm>
                  <a:off x="9978198" y="6082264"/>
                  <a:ext cx="82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1" name="Ink 130">
                  <a:extLst>
                    <a:ext uri="{FF2B5EF4-FFF2-40B4-BE49-F238E27FC236}">
                      <a16:creationId xmlns:a16="http://schemas.microsoft.com/office/drawing/2014/main" id="{EB6CAF80-550E-4E73-A06A-DFCF0F17F271}"/>
                    </a:ext>
                  </a:extLst>
                </p14:cNvPr>
                <p14:cNvContentPartPr/>
                <p14:nvPr/>
              </p14:nvContentPartPr>
              <p14:xfrm>
                <a:off x="10075398" y="6353344"/>
                <a:ext cx="13320" cy="186120"/>
              </p14:xfrm>
            </p:contentPart>
          </mc:Choice>
          <mc:Fallback xmlns="">
            <p:pic>
              <p:nvPicPr>
                <p:cNvPr id="131" name="Ink 130">
                  <a:extLst>
                    <a:ext uri="{FF2B5EF4-FFF2-40B4-BE49-F238E27FC236}">
                      <a16:creationId xmlns:a16="http://schemas.microsoft.com/office/drawing/2014/main" id="{EB6CAF80-550E-4E73-A06A-DFCF0F17F271}"/>
                    </a:ext>
                  </a:extLst>
                </p:cNvPr>
                <p:cNvPicPr/>
                <p:nvPr/>
              </p:nvPicPr>
              <p:blipFill>
                <a:blip r:embed="rId152"/>
                <a:stretch>
                  <a:fillRect/>
                </a:stretch>
              </p:blipFill>
              <p:spPr>
                <a:xfrm>
                  <a:off x="10039398" y="6317704"/>
                  <a:ext cx="84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2" name="Ink 131">
                  <a:extLst>
                    <a:ext uri="{FF2B5EF4-FFF2-40B4-BE49-F238E27FC236}">
                      <a16:creationId xmlns:a16="http://schemas.microsoft.com/office/drawing/2014/main" id="{AFF883F8-00C3-42A4-81F3-DC697FAE2329}"/>
                    </a:ext>
                  </a:extLst>
                </p14:cNvPr>
                <p14:cNvContentPartPr/>
                <p14:nvPr/>
              </p14:nvContentPartPr>
              <p14:xfrm>
                <a:off x="10306518" y="6034024"/>
                <a:ext cx="257400" cy="529920"/>
              </p14:xfrm>
            </p:contentPart>
          </mc:Choice>
          <mc:Fallback xmlns="">
            <p:pic>
              <p:nvPicPr>
                <p:cNvPr id="132" name="Ink 131">
                  <a:extLst>
                    <a:ext uri="{FF2B5EF4-FFF2-40B4-BE49-F238E27FC236}">
                      <a16:creationId xmlns:a16="http://schemas.microsoft.com/office/drawing/2014/main" id="{AFF883F8-00C3-42A4-81F3-DC697FAE2329}"/>
                    </a:ext>
                  </a:extLst>
                </p:cNvPr>
                <p:cNvPicPr/>
                <p:nvPr/>
              </p:nvPicPr>
              <p:blipFill>
                <a:blip r:embed="rId154"/>
                <a:stretch>
                  <a:fillRect/>
                </a:stretch>
              </p:blipFill>
              <p:spPr>
                <a:xfrm>
                  <a:off x="10270518" y="5998024"/>
                  <a:ext cx="32904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3" name="Ink 132">
                  <a:extLst>
                    <a:ext uri="{FF2B5EF4-FFF2-40B4-BE49-F238E27FC236}">
                      <a16:creationId xmlns:a16="http://schemas.microsoft.com/office/drawing/2014/main" id="{9A29FCE9-2CE9-48E2-8B21-D6B1E5002DA9}"/>
                    </a:ext>
                  </a:extLst>
                </p14:cNvPr>
                <p14:cNvContentPartPr/>
                <p14:nvPr/>
              </p14:nvContentPartPr>
              <p14:xfrm>
                <a:off x="10681998" y="6268384"/>
                <a:ext cx="302760" cy="246960"/>
              </p14:xfrm>
            </p:contentPart>
          </mc:Choice>
          <mc:Fallback xmlns="">
            <p:pic>
              <p:nvPicPr>
                <p:cNvPr id="133" name="Ink 132">
                  <a:extLst>
                    <a:ext uri="{FF2B5EF4-FFF2-40B4-BE49-F238E27FC236}">
                      <a16:creationId xmlns:a16="http://schemas.microsoft.com/office/drawing/2014/main" id="{9A29FCE9-2CE9-48E2-8B21-D6B1E5002DA9}"/>
                    </a:ext>
                  </a:extLst>
                </p:cNvPr>
                <p:cNvPicPr/>
                <p:nvPr/>
              </p:nvPicPr>
              <p:blipFill>
                <a:blip r:embed="rId156"/>
                <a:stretch>
                  <a:fillRect/>
                </a:stretch>
              </p:blipFill>
              <p:spPr>
                <a:xfrm>
                  <a:off x="10646358" y="6232744"/>
                  <a:ext cx="374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2" name="Ink 141">
                  <a:extLst>
                    <a:ext uri="{FF2B5EF4-FFF2-40B4-BE49-F238E27FC236}">
                      <a16:creationId xmlns:a16="http://schemas.microsoft.com/office/drawing/2014/main" id="{83F67C00-2C33-4643-BD25-F75DE98D2FF4}"/>
                    </a:ext>
                  </a:extLst>
                </p14:cNvPr>
                <p14:cNvContentPartPr/>
                <p14:nvPr/>
              </p14:nvContentPartPr>
              <p14:xfrm>
                <a:off x="8993598" y="6232384"/>
                <a:ext cx="146160" cy="484920"/>
              </p14:xfrm>
            </p:contentPart>
          </mc:Choice>
          <mc:Fallback xmlns="">
            <p:pic>
              <p:nvPicPr>
                <p:cNvPr id="142" name="Ink 141">
                  <a:extLst>
                    <a:ext uri="{FF2B5EF4-FFF2-40B4-BE49-F238E27FC236}">
                      <a16:creationId xmlns:a16="http://schemas.microsoft.com/office/drawing/2014/main" id="{83F67C00-2C33-4643-BD25-F75DE98D2FF4}"/>
                    </a:ext>
                  </a:extLst>
                </p:cNvPr>
                <p:cNvPicPr/>
                <p:nvPr/>
              </p:nvPicPr>
              <p:blipFill>
                <a:blip r:embed="rId158"/>
                <a:stretch>
                  <a:fillRect/>
                </a:stretch>
              </p:blipFill>
              <p:spPr>
                <a:xfrm>
                  <a:off x="8957958" y="6196384"/>
                  <a:ext cx="217800" cy="556560"/>
                </a:xfrm>
                <a:prstGeom prst="rect">
                  <a:avLst/>
                </a:prstGeom>
              </p:spPr>
            </p:pic>
          </mc:Fallback>
        </mc:AlternateContent>
      </p:grpSp>
    </p:spTree>
    <p:extLst>
      <p:ext uri="{BB962C8B-B14F-4D97-AF65-F5344CB8AC3E}">
        <p14:creationId xmlns:p14="http://schemas.microsoft.com/office/powerpoint/2010/main" val="1298285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D3199-153B-4564-8B47-15374BB8F289}"/>
              </a:ext>
            </a:extLst>
          </p:cNvPr>
          <p:cNvSpPr/>
          <p:nvPr/>
        </p:nvSpPr>
        <p:spPr>
          <a:xfrm>
            <a:off x="4563291" y="2108422"/>
            <a:ext cx="7628709" cy="474957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1796F5-83B6-476E-8EA3-55F546C60E79}"/>
              </a:ext>
            </a:extLst>
          </p:cNvPr>
          <p:cNvSpPr/>
          <p:nvPr/>
        </p:nvSpPr>
        <p:spPr>
          <a:xfrm>
            <a:off x="5441519" y="3526053"/>
            <a:ext cx="6540137" cy="12888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0887A6-596F-4313-9622-CC7A1B788B03}"/>
              </a:ext>
            </a:extLst>
          </p:cNvPr>
          <p:cNvSpPr txBox="1"/>
          <p:nvPr/>
        </p:nvSpPr>
        <p:spPr>
          <a:xfrm>
            <a:off x="441214" y="212745"/>
            <a:ext cx="11309571" cy="830997"/>
          </a:xfrm>
          <a:prstGeom prst="rect">
            <a:avLst/>
          </a:prstGeom>
          <a:noFill/>
        </p:spPr>
        <p:txBody>
          <a:bodyPr wrap="none" rtlCol="0">
            <a:spAutoFit/>
          </a:bodyPr>
          <a:lstStyle/>
          <a:p>
            <a:r>
              <a:rPr lang="en-US" sz="4800" dirty="0">
                <a:solidFill>
                  <a:srgbClr val="FFFF00"/>
                </a:solidFill>
                <a:latin typeface="Gill Sans Nova" panose="020B0604020202020204" pitchFamily="34" charset="0"/>
              </a:rPr>
              <a:t>Cosmos Account, Database, and Containers</a:t>
            </a:r>
          </a:p>
        </p:txBody>
      </p:sp>
      <p:sp>
        <p:nvSpPr>
          <p:cNvPr id="3" name="TextBox 2">
            <a:extLst>
              <a:ext uri="{FF2B5EF4-FFF2-40B4-BE49-F238E27FC236}">
                <a16:creationId xmlns:a16="http://schemas.microsoft.com/office/drawing/2014/main" id="{30FDD257-D5F5-4B73-92C6-3D624D0CD8A8}"/>
              </a:ext>
            </a:extLst>
          </p:cNvPr>
          <p:cNvSpPr txBox="1"/>
          <p:nvPr/>
        </p:nvSpPr>
        <p:spPr>
          <a:xfrm>
            <a:off x="487680" y="1785257"/>
            <a:ext cx="1893467"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Account</a:t>
            </a:r>
          </a:p>
        </p:txBody>
      </p:sp>
      <p:sp>
        <p:nvSpPr>
          <p:cNvPr id="5" name="TextBox 4">
            <a:extLst>
              <a:ext uri="{FF2B5EF4-FFF2-40B4-BE49-F238E27FC236}">
                <a16:creationId xmlns:a16="http://schemas.microsoft.com/office/drawing/2014/main" id="{C01EE179-9857-4A0B-BE73-8C179A4D7743}"/>
              </a:ext>
            </a:extLst>
          </p:cNvPr>
          <p:cNvSpPr txBox="1"/>
          <p:nvPr/>
        </p:nvSpPr>
        <p:spPr>
          <a:xfrm>
            <a:off x="4737463" y="2154589"/>
            <a:ext cx="2278188" cy="646331"/>
          </a:xfrm>
          <a:prstGeom prst="rect">
            <a:avLst/>
          </a:prstGeom>
          <a:noFill/>
        </p:spPr>
        <p:txBody>
          <a:bodyPr wrap="none" rtlCol="0">
            <a:spAutoFit/>
          </a:bodyPr>
          <a:lstStyle/>
          <a:p>
            <a:r>
              <a:rPr lang="en-US" sz="3600" dirty="0">
                <a:solidFill>
                  <a:srgbClr val="FFFF00"/>
                </a:solidFill>
                <a:latin typeface="Aharoni" panose="02010803020104030203" pitchFamily="2" charset="-79"/>
                <a:cs typeface="Aharoni" panose="02010803020104030203" pitchFamily="2" charset="-79"/>
              </a:rPr>
              <a:t>Database</a:t>
            </a:r>
          </a:p>
        </p:txBody>
      </p:sp>
      <p:sp>
        <p:nvSpPr>
          <p:cNvPr id="6" name="TextBox 5">
            <a:extLst>
              <a:ext uri="{FF2B5EF4-FFF2-40B4-BE49-F238E27FC236}">
                <a16:creationId xmlns:a16="http://schemas.microsoft.com/office/drawing/2014/main" id="{D334CC2C-A446-467B-94F7-89D4522F3B23}"/>
              </a:ext>
            </a:extLst>
          </p:cNvPr>
          <p:cNvSpPr txBox="1"/>
          <p:nvPr/>
        </p:nvSpPr>
        <p:spPr>
          <a:xfrm>
            <a:off x="5585294" y="3526053"/>
            <a:ext cx="2302233" cy="646331"/>
          </a:xfrm>
          <a:prstGeom prst="rect">
            <a:avLst/>
          </a:prstGeom>
          <a:noFill/>
        </p:spPr>
        <p:txBody>
          <a:bodyPr wrap="none" rtlCol="0">
            <a:spAutoFit/>
          </a:bodyPr>
          <a:lstStyle/>
          <a:p>
            <a:r>
              <a:rPr lang="en-US" sz="3600" dirty="0">
                <a:ln>
                  <a:solidFill>
                    <a:schemeClr val="tx1"/>
                  </a:solidFill>
                </a:ln>
                <a:solidFill>
                  <a:schemeClr val="bg1"/>
                </a:solidFill>
                <a:latin typeface="Aharoni" panose="02010803020104030203" pitchFamily="2" charset="-79"/>
                <a:cs typeface="Aharoni" panose="02010803020104030203" pitchFamily="2" charset="-79"/>
              </a:rPr>
              <a:t>Container</a:t>
            </a:r>
          </a:p>
        </p:txBody>
      </p:sp>
      <p:sp>
        <p:nvSpPr>
          <p:cNvPr id="11" name="Rectangle 10">
            <a:extLst>
              <a:ext uri="{FF2B5EF4-FFF2-40B4-BE49-F238E27FC236}">
                <a16:creationId xmlns:a16="http://schemas.microsoft.com/office/drawing/2014/main" id="{089BD194-CE2F-415B-8EBF-096B0F7F0C5E}"/>
              </a:ext>
            </a:extLst>
          </p:cNvPr>
          <p:cNvSpPr/>
          <p:nvPr/>
        </p:nvSpPr>
        <p:spPr>
          <a:xfrm>
            <a:off x="5441519" y="4973912"/>
            <a:ext cx="6540137" cy="12888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88A6F18-030C-4693-9259-AEF14DB262EA}"/>
              </a:ext>
            </a:extLst>
          </p:cNvPr>
          <p:cNvSpPr txBox="1"/>
          <p:nvPr/>
        </p:nvSpPr>
        <p:spPr>
          <a:xfrm>
            <a:off x="5585294" y="4973912"/>
            <a:ext cx="2302233" cy="646331"/>
          </a:xfrm>
          <a:prstGeom prst="rect">
            <a:avLst/>
          </a:prstGeom>
          <a:noFill/>
        </p:spPr>
        <p:txBody>
          <a:bodyPr wrap="none" rtlCol="0">
            <a:spAutoFit/>
          </a:bodyPr>
          <a:lstStyle/>
          <a:p>
            <a:r>
              <a:rPr lang="en-US" sz="3600" dirty="0">
                <a:ln>
                  <a:solidFill>
                    <a:schemeClr val="tx1"/>
                  </a:solidFill>
                </a:ln>
                <a:solidFill>
                  <a:schemeClr val="bg1"/>
                </a:solidFill>
                <a:latin typeface="Aharoni" panose="02010803020104030203" pitchFamily="2" charset="-79"/>
                <a:cs typeface="Aharoni" panose="02010803020104030203" pitchFamily="2" charset="-79"/>
              </a:rPr>
              <a:t>Container</a:t>
            </a:r>
          </a:p>
        </p:txBody>
      </p:sp>
      <p:grpSp>
        <p:nvGrpSpPr>
          <p:cNvPr id="23" name="Group 22">
            <a:extLst>
              <a:ext uri="{FF2B5EF4-FFF2-40B4-BE49-F238E27FC236}">
                <a16:creationId xmlns:a16="http://schemas.microsoft.com/office/drawing/2014/main" id="{FED75C78-3AF1-423B-9C7A-9D6E03971390}"/>
              </a:ext>
            </a:extLst>
          </p:cNvPr>
          <p:cNvGrpSpPr/>
          <p:nvPr/>
        </p:nvGrpSpPr>
        <p:grpSpPr>
          <a:xfrm>
            <a:off x="643334" y="2431588"/>
            <a:ext cx="2756880" cy="687240"/>
            <a:chOff x="489754" y="3785606"/>
            <a:chExt cx="2756880" cy="687240"/>
          </a:xfrm>
        </p:grpSpPr>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B54DCF10-1A56-40E1-83AB-14C9E50A7C34}"/>
                    </a:ext>
                  </a:extLst>
                </p14:cNvPr>
                <p14:cNvContentPartPr/>
                <p14:nvPr/>
              </p14:nvContentPartPr>
              <p14:xfrm>
                <a:off x="489754" y="3891086"/>
                <a:ext cx="339120" cy="530280"/>
              </p14:xfrm>
            </p:contentPart>
          </mc:Choice>
          <mc:Fallback xmlns="">
            <p:pic>
              <p:nvPicPr>
                <p:cNvPr id="14" name="Ink 13">
                  <a:extLst>
                    <a:ext uri="{FF2B5EF4-FFF2-40B4-BE49-F238E27FC236}">
                      <a16:creationId xmlns:a16="http://schemas.microsoft.com/office/drawing/2014/main" id="{B54DCF10-1A56-40E1-83AB-14C9E50A7C34}"/>
                    </a:ext>
                  </a:extLst>
                </p:cNvPr>
                <p:cNvPicPr/>
                <p:nvPr/>
              </p:nvPicPr>
              <p:blipFill>
                <a:blip r:embed="rId3"/>
                <a:stretch>
                  <a:fillRect/>
                </a:stretch>
              </p:blipFill>
              <p:spPr>
                <a:xfrm>
                  <a:off x="471754" y="3873446"/>
                  <a:ext cx="37476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947A1B8-CB4A-43B7-A460-2F4C3DAB60A4}"/>
                    </a:ext>
                  </a:extLst>
                </p14:cNvPr>
                <p14:cNvContentPartPr/>
                <p14:nvPr/>
              </p14:nvContentPartPr>
              <p14:xfrm>
                <a:off x="898354" y="4194206"/>
                <a:ext cx="238680" cy="237960"/>
              </p14:xfrm>
            </p:contentPart>
          </mc:Choice>
          <mc:Fallback xmlns="">
            <p:pic>
              <p:nvPicPr>
                <p:cNvPr id="15" name="Ink 14">
                  <a:extLst>
                    <a:ext uri="{FF2B5EF4-FFF2-40B4-BE49-F238E27FC236}">
                      <a16:creationId xmlns:a16="http://schemas.microsoft.com/office/drawing/2014/main" id="{3947A1B8-CB4A-43B7-A460-2F4C3DAB60A4}"/>
                    </a:ext>
                  </a:extLst>
                </p:cNvPr>
                <p:cNvPicPr/>
                <p:nvPr/>
              </p:nvPicPr>
              <p:blipFill>
                <a:blip r:embed="rId5"/>
                <a:stretch>
                  <a:fillRect/>
                </a:stretch>
              </p:blipFill>
              <p:spPr>
                <a:xfrm>
                  <a:off x="880714" y="4176206"/>
                  <a:ext cx="274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107D4337-BA34-4E9E-BA6C-B4F50848CD07}"/>
                    </a:ext>
                  </a:extLst>
                </p14:cNvPr>
                <p14:cNvContentPartPr/>
                <p14:nvPr/>
              </p14:nvContentPartPr>
              <p14:xfrm>
                <a:off x="1214794" y="4207526"/>
                <a:ext cx="158400" cy="196560"/>
              </p14:xfrm>
            </p:contentPart>
          </mc:Choice>
          <mc:Fallback xmlns="">
            <p:pic>
              <p:nvPicPr>
                <p:cNvPr id="16" name="Ink 15">
                  <a:extLst>
                    <a:ext uri="{FF2B5EF4-FFF2-40B4-BE49-F238E27FC236}">
                      <a16:creationId xmlns:a16="http://schemas.microsoft.com/office/drawing/2014/main" id="{107D4337-BA34-4E9E-BA6C-B4F50848CD07}"/>
                    </a:ext>
                  </a:extLst>
                </p:cNvPr>
                <p:cNvPicPr/>
                <p:nvPr/>
              </p:nvPicPr>
              <p:blipFill>
                <a:blip r:embed="rId7"/>
                <a:stretch>
                  <a:fillRect/>
                </a:stretch>
              </p:blipFill>
              <p:spPr>
                <a:xfrm>
                  <a:off x="1197154" y="4189886"/>
                  <a:ext cx="194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711FAFBA-BC9B-4E00-86CA-6489639F7640}"/>
                    </a:ext>
                  </a:extLst>
                </p14:cNvPr>
                <p14:cNvContentPartPr/>
                <p14:nvPr/>
              </p14:nvContentPartPr>
              <p14:xfrm>
                <a:off x="1532314" y="4208606"/>
                <a:ext cx="281520" cy="18360"/>
              </p14:xfrm>
            </p:contentPart>
          </mc:Choice>
          <mc:Fallback xmlns="">
            <p:pic>
              <p:nvPicPr>
                <p:cNvPr id="17" name="Ink 16">
                  <a:extLst>
                    <a:ext uri="{FF2B5EF4-FFF2-40B4-BE49-F238E27FC236}">
                      <a16:creationId xmlns:a16="http://schemas.microsoft.com/office/drawing/2014/main" id="{711FAFBA-BC9B-4E00-86CA-6489639F7640}"/>
                    </a:ext>
                  </a:extLst>
                </p:cNvPr>
                <p:cNvPicPr/>
                <p:nvPr/>
              </p:nvPicPr>
              <p:blipFill>
                <a:blip r:embed="rId9"/>
                <a:stretch>
                  <a:fillRect/>
                </a:stretch>
              </p:blipFill>
              <p:spPr>
                <a:xfrm>
                  <a:off x="1514314" y="4190606"/>
                  <a:ext cx="3171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D9F03010-750B-4529-A1A5-DA712E6BCDBE}"/>
                    </a:ext>
                  </a:extLst>
                </p14:cNvPr>
                <p14:cNvContentPartPr/>
                <p14:nvPr/>
              </p14:nvContentPartPr>
              <p14:xfrm>
                <a:off x="2073754" y="3867326"/>
                <a:ext cx="42120" cy="477360"/>
              </p14:xfrm>
            </p:contentPart>
          </mc:Choice>
          <mc:Fallback xmlns="">
            <p:pic>
              <p:nvPicPr>
                <p:cNvPr id="19" name="Ink 18">
                  <a:extLst>
                    <a:ext uri="{FF2B5EF4-FFF2-40B4-BE49-F238E27FC236}">
                      <a16:creationId xmlns:a16="http://schemas.microsoft.com/office/drawing/2014/main" id="{D9F03010-750B-4529-A1A5-DA712E6BCDBE}"/>
                    </a:ext>
                  </a:extLst>
                </p:cNvPr>
                <p:cNvPicPr/>
                <p:nvPr/>
              </p:nvPicPr>
              <p:blipFill>
                <a:blip r:embed="rId11"/>
                <a:stretch>
                  <a:fillRect/>
                </a:stretch>
              </p:blipFill>
              <p:spPr>
                <a:xfrm>
                  <a:off x="2055754" y="3849686"/>
                  <a:ext cx="777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A86EAA34-AC4A-4BC5-BD2B-66D0C4963CAF}"/>
                    </a:ext>
                  </a:extLst>
                </p14:cNvPr>
                <p14:cNvContentPartPr/>
                <p14:nvPr/>
              </p14:nvContentPartPr>
              <p14:xfrm>
                <a:off x="2091394" y="3785606"/>
                <a:ext cx="363240" cy="637920"/>
              </p14:xfrm>
            </p:contentPart>
          </mc:Choice>
          <mc:Fallback xmlns="">
            <p:pic>
              <p:nvPicPr>
                <p:cNvPr id="20" name="Ink 19">
                  <a:extLst>
                    <a:ext uri="{FF2B5EF4-FFF2-40B4-BE49-F238E27FC236}">
                      <a16:creationId xmlns:a16="http://schemas.microsoft.com/office/drawing/2014/main" id="{A86EAA34-AC4A-4BC5-BD2B-66D0C4963CAF}"/>
                    </a:ext>
                  </a:extLst>
                </p:cNvPr>
                <p:cNvPicPr/>
                <p:nvPr/>
              </p:nvPicPr>
              <p:blipFill>
                <a:blip r:embed="rId13"/>
                <a:stretch>
                  <a:fillRect/>
                </a:stretch>
              </p:blipFill>
              <p:spPr>
                <a:xfrm>
                  <a:off x="2073754" y="3767966"/>
                  <a:ext cx="398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D895D611-495E-45CB-9451-BDBA813C54D8}"/>
                    </a:ext>
                  </a:extLst>
                </p14:cNvPr>
                <p14:cNvContentPartPr/>
                <p14:nvPr/>
              </p14:nvContentPartPr>
              <p14:xfrm>
                <a:off x="2553274" y="4172246"/>
                <a:ext cx="245520" cy="281880"/>
              </p14:xfrm>
            </p:contentPart>
          </mc:Choice>
          <mc:Fallback xmlns="">
            <p:pic>
              <p:nvPicPr>
                <p:cNvPr id="21" name="Ink 20">
                  <a:extLst>
                    <a:ext uri="{FF2B5EF4-FFF2-40B4-BE49-F238E27FC236}">
                      <a16:creationId xmlns:a16="http://schemas.microsoft.com/office/drawing/2014/main" id="{D895D611-495E-45CB-9451-BDBA813C54D8}"/>
                    </a:ext>
                  </a:extLst>
                </p:cNvPr>
                <p:cNvPicPr/>
                <p:nvPr/>
              </p:nvPicPr>
              <p:blipFill>
                <a:blip r:embed="rId15"/>
                <a:stretch>
                  <a:fillRect/>
                </a:stretch>
              </p:blipFill>
              <p:spPr>
                <a:xfrm>
                  <a:off x="2535274" y="4154246"/>
                  <a:ext cx="281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A144F5F-E475-4E88-9CF4-529214D93172}"/>
                    </a:ext>
                  </a:extLst>
                </p14:cNvPr>
                <p14:cNvContentPartPr/>
                <p14:nvPr/>
              </p14:nvContentPartPr>
              <p14:xfrm>
                <a:off x="2972674" y="4125086"/>
                <a:ext cx="273960" cy="347760"/>
              </p14:xfrm>
            </p:contentPart>
          </mc:Choice>
          <mc:Fallback xmlns="">
            <p:pic>
              <p:nvPicPr>
                <p:cNvPr id="22" name="Ink 21">
                  <a:extLst>
                    <a:ext uri="{FF2B5EF4-FFF2-40B4-BE49-F238E27FC236}">
                      <a16:creationId xmlns:a16="http://schemas.microsoft.com/office/drawing/2014/main" id="{BA144F5F-E475-4E88-9CF4-529214D93172}"/>
                    </a:ext>
                  </a:extLst>
                </p:cNvPr>
                <p:cNvPicPr/>
                <p:nvPr/>
              </p:nvPicPr>
              <p:blipFill>
                <a:blip r:embed="rId17"/>
                <a:stretch>
                  <a:fillRect/>
                </a:stretch>
              </p:blipFill>
              <p:spPr>
                <a:xfrm>
                  <a:off x="2955034" y="4107446"/>
                  <a:ext cx="309600" cy="383400"/>
                </a:xfrm>
                <a:prstGeom prst="rect">
                  <a:avLst/>
                </a:prstGeom>
              </p:spPr>
            </p:pic>
          </mc:Fallback>
        </mc:AlternateContent>
      </p:grpSp>
      <p:grpSp>
        <p:nvGrpSpPr>
          <p:cNvPr id="37" name="Group 36">
            <a:extLst>
              <a:ext uri="{FF2B5EF4-FFF2-40B4-BE49-F238E27FC236}">
                <a16:creationId xmlns:a16="http://schemas.microsoft.com/office/drawing/2014/main" id="{935B831E-F34E-48EE-B1E1-CC50CFA96306}"/>
              </a:ext>
            </a:extLst>
          </p:cNvPr>
          <p:cNvGrpSpPr/>
          <p:nvPr/>
        </p:nvGrpSpPr>
        <p:grpSpPr>
          <a:xfrm>
            <a:off x="645134" y="3287308"/>
            <a:ext cx="2301480" cy="693720"/>
            <a:chOff x="491554" y="4641326"/>
            <a:chExt cx="2301480" cy="69372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AEF8F75B-B2F7-44BA-BA21-D32F15512843}"/>
                    </a:ext>
                  </a:extLst>
                </p14:cNvPr>
                <p14:cNvContentPartPr/>
                <p14:nvPr/>
              </p14:nvContentPartPr>
              <p14:xfrm>
                <a:off x="491554" y="4673006"/>
                <a:ext cx="46080" cy="462240"/>
              </p14:xfrm>
            </p:contentPart>
          </mc:Choice>
          <mc:Fallback xmlns="">
            <p:pic>
              <p:nvPicPr>
                <p:cNvPr id="24" name="Ink 23">
                  <a:extLst>
                    <a:ext uri="{FF2B5EF4-FFF2-40B4-BE49-F238E27FC236}">
                      <a16:creationId xmlns:a16="http://schemas.microsoft.com/office/drawing/2014/main" id="{AEF8F75B-B2F7-44BA-BA21-D32F15512843}"/>
                    </a:ext>
                  </a:extLst>
                </p:cNvPr>
                <p:cNvPicPr/>
                <p:nvPr/>
              </p:nvPicPr>
              <p:blipFill>
                <a:blip r:embed="rId19"/>
                <a:stretch>
                  <a:fillRect/>
                </a:stretch>
              </p:blipFill>
              <p:spPr>
                <a:xfrm>
                  <a:off x="473914" y="4655366"/>
                  <a:ext cx="817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41ED0600-7D5E-4AE8-B919-48E8A8F1B8B7}"/>
                    </a:ext>
                  </a:extLst>
                </p14:cNvPr>
                <p14:cNvContentPartPr/>
                <p14:nvPr/>
              </p14:nvContentPartPr>
              <p14:xfrm>
                <a:off x="513874" y="4641326"/>
                <a:ext cx="324360" cy="568800"/>
              </p14:xfrm>
            </p:contentPart>
          </mc:Choice>
          <mc:Fallback xmlns="">
            <p:pic>
              <p:nvPicPr>
                <p:cNvPr id="25" name="Ink 24">
                  <a:extLst>
                    <a:ext uri="{FF2B5EF4-FFF2-40B4-BE49-F238E27FC236}">
                      <a16:creationId xmlns:a16="http://schemas.microsoft.com/office/drawing/2014/main" id="{41ED0600-7D5E-4AE8-B919-48E8A8F1B8B7}"/>
                    </a:ext>
                  </a:extLst>
                </p:cNvPr>
                <p:cNvPicPr/>
                <p:nvPr/>
              </p:nvPicPr>
              <p:blipFill>
                <a:blip r:embed="rId21"/>
                <a:stretch>
                  <a:fillRect/>
                </a:stretch>
              </p:blipFill>
              <p:spPr>
                <a:xfrm>
                  <a:off x="495874" y="4623686"/>
                  <a:ext cx="36000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19E18F9E-CE60-4FDF-BFEC-7D5671C4640D}"/>
                    </a:ext>
                  </a:extLst>
                </p14:cNvPr>
                <p14:cNvContentPartPr/>
                <p14:nvPr/>
              </p14:nvContentPartPr>
              <p14:xfrm>
                <a:off x="881074" y="4935086"/>
                <a:ext cx="241920" cy="248760"/>
              </p14:xfrm>
            </p:contentPart>
          </mc:Choice>
          <mc:Fallback xmlns="">
            <p:pic>
              <p:nvPicPr>
                <p:cNvPr id="26" name="Ink 25">
                  <a:extLst>
                    <a:ext uri="{FF2B5EF4-FFF2-40B4-BE49-F238E27FC236}">
                      <a16:creationId xmlns:a16="http://schemas.microsoft.com/office/drawing/2014/main" id="{19E18F9E-CE60-4FDF-BFEC-7D5671C4640D}"/>
                    </a:ext>
                  </a:extLst>
                </p:cNvPr>
                <p:cNvPicPr/>
                <p:nvPr/>
              </p:nvPicPr>
              <p:blipFill>
                <a:blip r:embed="rId23"/>
                <a:stretch>
                  <a:fillRect/>
                </a:stretch>
              </p:blipFill>
              <p:spPr>
                <a:xfrm>
                  <a:off x="863434" y="4917446"/>
                  <a:ext cx="277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6841A767-8541-44B8-8134-87610A5AA3C3}"/>
                    </a:ext>
                  </a:extLst>
                </p14:cNvPr>
                <p14:cNvContentPartPr/>
                <p14:nvPr/>
              </p14:nvContentPartPr>
              <p14:xfrm>
                <a:off x="1233514" y="4864886"/>
                <a:ext cx="338400" cy="470160"/>
              </p14:xfrm>
            </p:contentPart>
          </mc:Choice>
          <mc:Fallback xmlns="">
            <p:pic>
              <p:nvPicPr>
                <p:cNvPr id="28" name="Ink 27">
                  <a:extLst>
                    <a:ext uri="{FF2B5EF4-FFF2-40B4-BE49-F238E27FC236}">
                      <a16:creationId xmlns:a16="http://schemas.microsoft.com/office/drawing/2014/main" id="{6841A767-8541-44B8-8134-87610A5AA3C3}"/>
                    </a:ext>
                  </a:extLst>
                </p:cNvPr>
                <p:cNvPicPr/>
                <p:nvPr/>
              </p:nvPicPr>
              <p:blipFill>
                <a:blip r:embed="rId25"/>
                <a:stretch>
                  <a:fillRect/>
                </a:stretch>
              </p:blipFill>
              <p:spPr>
                <a:xfrm>
                  <a:off x="1215514" y="4847246"/>
                  <a:ext cx="37404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AC65D414-77DA-4FAF-9634-7816F5635EB3}"/>
                    </a:ext>
                  </a:extLst>
                </p14:cNvPr>
                <p14:cNvContentPartPr/>
                <p14:nvPr/>
              </p14:nvContentPartPr>
              <p14:xfrm>
                <a:off x="1651114" y="4655366"/>
                <a:ext cx="8640" cy="24480"/>
              </p14:xfrm>
            </p:contentPart>
          </mc:Choice>
          <mc:Fallback xmlns="">
            <p:pic>
              <p:nvPicPr>
                <p:cNvPr id="29" name="Ink 28">
                  <a:extLst>
                    <a:ext uri="{FF2B5EF4-FFF2-40B4-BE49-F238E27FC236}">
                      <a16:creationId xmlns:a16="http://schemas.microsoft.com/office/drawing/2014/main" id="{AC65D414-77DA-4FAF-9634-7816F5635EB3}"/>
                    </a:ext>
                  </a:extLst>
                </p:cNvPr>
                <p:cNvPicPr/>
                <p:nvPr/>
              </p:nvPicPr>
              <p:blipFill>
                <a:blip r:embed="rId27"/>
                <a:stretch>
                  <a:fillRect/>
                </a:stretch>
              </p:blipFill>
              <p:spPr>
                <a:xfrm>
                  <a:off x="1633474" y="4637726"/>
                  <a:ext cx="44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BCDC835F-BDB5-4565-B0BB-7E41780F1882}"/>
                    </a:ext>
                  </a:extLst>
                </p14:cNvPr>
                <p14:cNvContentPartPr/>
                <p14:nvPr/>
              </p14:nvContentPartPr>
              <p14:xfrm>
                <a:off x="1689994" y="4881086"/>
                <a:ext cx="4320" cy="239040"/>
              </p14:xfrm>
            </p:contentPart>
          </mc:Choice>
          <mc:Fallback xmlns="">
            <p:pic>
              <p:nvPicPr>
                <p:cNvPr id="30" name="Ink 29">
                  <a:extLst>
                    <a:ext uri="{FF2B5EF4-FFF2-40B4-BE49-F238E27FC236}">
                      <a16:creationId xmlns:a16="http://schemas.microsoft.com/office/drawing/2014/main" id="{BCDC835F-BDB5-4565-B0BB-7E41780F1882}"/>
                    </a:ext>
                  </a:extLst>
                </p:cNvPr>
                <p:cNvPicPr/>
                <p:nvPr/>
              </p:nvPicPr>
              <p:blipFill>
                <a:blip r:embed="rId29"/>
                <a:stretch>
                  <a:fillRect/>
                </a:stretch>
              </p:blipFill>
              <p:spPr>
                <a:xfrm>
                  <a:off x="1671994" y="4863086"/>
                  <a:ext cx="399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BFD28E67-809C-418E-8F24-CB63C5F6ED4A}"/>
                    </a:ext>
                  </a:extLst>
                </p14:cNvPr>
                <p14:cNvContentPartPr/>
                <p14:nvPr/>
              </p14:nvContentPartPr>
              <p14:xfrm>
                <a:off x="1909234" y="4891526"/>
                <a:ext cx="165600" cy="181440"/>
              </p14:xfrm>
            </p:contentPart>
          </mc:Choice>
          <mc:Fallback xmlns="">
            <p:pic>
              <p:nvPicPr>
                <p:cNvPr id="31" name="Ink 30">
                  <a:extLst>
                    <a:ext uri="{FF2B5EF4-FFF2-40B4-BE49-F238E27FC236}">
                      <a16:creationId xmlns:a16="http://schemas.microsoft.com/office/drawing/2014/main" id="{BFD28E67-809C-418E-8F24-CB63C5F6ED4A}"/>
                    </a:ext>
                  </a:extLst>
                </p:cNvPr>
                <p:cNvPicPr/>
                <p:nvPr/>
              </p:nvPicPr>
              <p:blipFill>
                <a:blip r:embed="rId31"/>
                <a:stretch>
                  <a:fillRect/>
                </a:stretch>
              </p:blipFill>
              <p:spPr>
                <a:xfrm>
                  <a:off x="1891594" y="4873526"/>
                  <a:ext cx="201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4954A93C-5C12-4FA1-A4C5-7C1413446BDB}"/>
                    </a:ext>
                  </a:extLst>
                </p14:cNvPr>
                <p14:cNvContentPartPr/>
                <p14:nvPr/>
              </p14:nvContentPartPr>
              <p14:xfrm>
                <a:off x="2201194" y="4860926"/>
                <a:ext cx="240120" cy="213480"/>
              </p14:xfrm>
            </p:contentPart>
          </mc:Choice>
          <mc:Fallback xmlns="">
            <p:pic>
              <p:nvPicPr>
                <p:cNvPr id="32" name="Ink 31">
                  <a:extLst>
                    <a:ext uri="{FF2B5EF4-FFF2-40B4-BE49-F238E27FC236}">
                      <a16:creationId xmlns:a16="http://schemas.microsoft.com/office/drawing/2014/main" id="{4954A93C-5C12-4FA1-A4C5-7C1413446BDB}"/>
                    </a:ext>
                  </a:extLst>
                </p:cNvPr>
                <p:cNvPicPr/>
                <p:nvPr/>
              </p:nvPicPr>
              <p:blipFill>
                <a:blip r:embed="rId33"/>
                <a:stretch>
                  <a:fillRect/>
                </a:stretch>
              </p:blipFill>
              <p:spPr>
                <a:xfrm>
                  <a:off x="2183194" y="4842926"/>
                  <a:ext cx="275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D2D0FC7C-79DE-4FB5-A7FF-04C65E6EB86F}"/>
                    </a:ext>
                  </a:extLst>
                </p14:cNvPr>
                <p14:cNvContentPartPr/>
                <p14:nvPr/>
              </p14:nvContentPartPr>
              <p14:xfrm>
                <a:off x="2654434" y="4759406"/>
                <a:ext cx="138600" cy="283320"/>
              </p14:xfrm>
            </p:contentPart>
          </mc:Choice>
          <mc:Fallback xmlns="">
            <p:pic>
              <p:nvPicPr>
                <p:cNvPr id="33" name="Ink 32">
                  <a:extLst>
                    <a:ext uri="{FF2B5EF4-FFF2-40B4-BE49-F238E27FC236}">
                      <a16:creationId xmlns:a16="http://schemas.microsoft.com/office/drawing/2014/main" id="{D2D0FC7C-79DE-4FB5-A7FF-04C65E6EB86F}"/>
                    </a:ext>
                  </a:extLst>
                </p:cNvPr>
                <p:cNvPicPr/>
                <p:nvPr/>
              </p:nvPicPr>
              <p:blipFill>
                <a:blip r:embed="rId35"/>
                <a:stretch>
                  <a:fillRect/>
                </a:stretch>
              </p:blipFill>
              <p:spPr>
                <a:xfrm>
                  <a:off x="2636434" y="4741406"/>
                  <a:ext cx="174240" cy="318960"/>
                </a:xfrm>
                <a:prstGeom prst="rect">
                  <a:avLst/>
                </a:prstGeom>
              </p:spPr>
            </p:pic>
          </mc:Fallback>
        </mc:AlternateContent>
      </p:grpSp>
      <p:grpSp>
        <p:nvGrpSpPr>
          <p:cNvPr id="75" name="Group 74">
            <a:extLst>
              <a:ext uri="{FF2B5EF4-FFF2-40B4-BE49-F238E27FC236}">
                <a16:creationId xmlns:a16="http://schemas.microsoft.com/office/drawing/2014/main" id="{000F9DCA-E124-4ACB-A9EE-11EFE884AB39}"/>
              </a:ext>
            </a:extLst>
          </p:cNvPr>
          <p:cNvGrpSpPr/>
          <p:nvPr/>
        </p:nvGrpSpPr>
        <p:grpSpPr>
          <a:xfrm>
            <a:off x="610934" y="4057708"/>
            <a:ext cx="3336120" cy="1146240"/>
            <a:chOff x="457354" y="5411726"/>
            <a:chExt cx="3336120" cy="1146240"/>
          </a:xfrm>
        </p:grpSpPr>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D0BB1877-D9C0-4330-946F-40500644BEC9}"/>
                    </a:ext>
                  </a:extLst>
                </p14:cNvPr>
                <p14:cNvContentPartPr/>
                <p14:nvPr/>
              </p14:nvContentPartPr>
              <p14:xfrm>
                <a:off x="520354" y="5521166"/>
                <a:ext cx="362880" cy="350640"/>
              </p14:xfrm>
            </p:contentPart>
          </mc:Choice>
          <mc:Fallback xmlns="">
            <p:pic>
              <p:nvPicPr>
                <p:cNvPr id="39" name="Ink 38">
                  <a:extLst>
                    <a:ext uri="{FF2B5EF4-FFF2-40B4-BE49-F238E27FC236}">
                      <a16:creationId xmlns:a16="http://schemas.microsoft.com/office/drawing/2014/main" id="{D0BB1877-D9C0-4330-946F-40500644BEC9}"/>
                    </a:ext>
                  </a:extLst>
                </p:cNvPr>
                <p:cNvPicPr/>
                <p:nvPr/>
              </p:nvPicPr>
              <p:blipFill>
                <a:blip r:embed="rId37"/>
                <a:stretch>
                  <a:fillRect/>
                </a:stretch>
              </p:blipFill>
              <p:spPr>
                <a:xfrm>
                  <a:off x="502714" y="5503166"/>
                  <a:ext cx="3985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E064EA61-63E9-4654-AE54-05A05DC1F4D8}"/>
                    </a:ext>
                  </a:extLst>
                </p14:cNvPr>
                <p14:cNvContentPartPr/>
                <p14:nvPr/>
              </p14:nvContentPartPr>
              <p14:xfrm>
                <a:off x="1012114" y="5714846"/>
                <a:ext cx="207000" cy="217440"/>
              </p14:xfrm>
            </p:contentPart>
          </mc:Choice>
          <mc:Fallback xmlns="">
            <p:pic>
              <p:nvPicPr>
                <p:cNvPr id="40" name="Ink 39">
                  <a:extLst>
                    <a:ext uri="{FF2B5EF4-FFF2-40B4-BE49-F238E27FC236}">
                      <a16:creationId xmlns:a16="http://schemas.microsoft.com/office/drawing/2014/main" id="{E064EA61-63E9-4654-AE54-05A05DC1F4D8}"/>
                    </a:ext>
                  </a:extLst>
                </p:cNvPr>
                <p:cNvPicPr/>
                <p:nvPr/>
              </p:nvPicPr>
              <p:blipFill>
                <a:blip r:embed="rId39"/>
                <a:stretch>
                  <a:fillRect/>
                </a:stretch>
              </p:blipFill>
              <p:spPr>
                <a:xfrm>
                  <a:off x="994474" y="5697206"/>
                  <a:ext cx="242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F4E5D194-63CC-4E9B-B7E8-73081FE6C6B6}"/>
                    </a:ext>
                  </a:extLst>
                </p14:cNvPr>
                <p14:cNvContentPartPr/>
                <p14:nvPr/>
              </p14:nvContentPartPr>
              <p14:xfrm>
                <a:off x="1394434" y="5450606"/>
                <a:ext cx="29160" cy="486000"/>
              </p14:xfrm>
            </p:contentPart>
          </mc:Choice>
          <mc:Fallback xmlns="">
            <p:pic>
              <p:nvPicPr>
                <p:cNvPr id="41" name="Ink 40">
                  <a:extLst>
                    <a:ext uri="{FF2B5EF4-FFF2-40B4-BE49-F238E27FC236}">
                      <a16:creationId xmlns:a16="http://schemas.microsoft.com/office/drawing/2014/main" id="{F4E5D194-63CC-4E9B-B7E8-73081FE6C6B6}"/>
                    </a:ext>
                  </a:extLst>
                </p:cNvPr>
                <p:cNvPicPr/>
                <p:nvPr/>
              </p:nvPicPr>
              <p:blipFill>
                <a:blip r:embed="rId41"/>
                <a:stretch>
                  <a:fillRect/>
                </a:stretch>
              </p:blipFill>
              <p:spPr>
                <a:xfrm>
                  <a:off x="1376434" y="5432606"/>
                  <a:ext cx="648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42F54BB2-8698-4EE5-A129-081D0CAEA36B}"/>
                    </a:ext>
                  </a:extLst>
                </p14:cNvPr>
                <p14:cNvContentPartPr/>
                <p14:nvPr/>
              </p14:nvContentPartPr>
              <p14:xfrm>
                <a:off x="1589914" y="5513966"/>
                <a:ext cx="35640" cy="375840"/>
              </p14:xfrm>
            </p:contentPart>
          </mc:Choice>
          <mc:Fallback xmlns="">
            <p:pic>
              <p:nvPicPr>
                <p:cNvPr id="47" name="Ink 46">
                  <a:extLst>
                    <a:ext uri="{FF2B5EF4-FFF2-40B4-BE49-F238E27FC236}">
                      <a16:creationId xmlns:a16="http://schemas.microsoft.com/office/drawing/2014/main" id="{42F54BB2-8698-4EE5-A129-081D0CAEA36B}"/>
                    </a:ext>
                  </a:extLst>
                </p:cNvPr>
                <p:cNvPicPr/>
                <p:nvPr/>
              </p:nvPicPr>
              <p:blipFill>
                <a:blip r:embed="rId43"/>
                <a:stretch>
                  <a:fillRect/>
                </a:stretch>
              </p:blipFill>
              <p:spPr>
                <a:xfrm>
                  <a:off x="1571914" y="5495966"/>
                  <a:ext cx="712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5783207C-9529-4E01-8C94-A370B4F72702}"/>
                    </a:ext>
                  </a:extLst>
                </p14:cNvPr>
                <p14:cNvContentPartPr/>
                <p14:nvPr/>
              </p14:nvContentPartPr>
              <p14:xfrm>
                <a:off x="1529074" y="5610806"/>
                <a:ext cx="186120" cy="12600"/>
              </p14:xfrm>
            </p:contentPart>
          </mc:Choice>
          <mc:Fallback xmlns="">
            <p:pic>
              <p:nvPicPr>
                <p:cNvPr id="48" name="Ink 47">
                  <a:extLst>
                    <a:ext uri="{FF2B5EF4-FFF2-40B4-BE49-F238E27FC236}">
                      <a16:creationId xmlns:a16="http://schemas.microsoft.com/office/drawing/2014/main" id="{5783207C-9529-4E01-8C94-A370B4F72702}"/>
                    </a:ext>
                  </a:extLst>
                </p:cNvPr>
                <p:cNvPicPr/>
                <p:nvPr/>
              </p:nvPicPr>
              <p:blipFill>
                <a:blip r:embed="rId45"/>
                <a:stretch>
                  <a:fillRect/>
                </a:stretch>
              </p:blipFill>
              <p:spPr>
                <a:xfrm>
                  <a:off x="1511434" y="5593166"/>
                  <a:ext cx="221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CF531460-C02E-4CB7-819B-A671A6DAB33F}"/>
                    </a:ext>
                  </a:extLst>
                </p14:cNvPr>
                <p14:cNvContentPartPr/>
                <p14:nvPr/>
              </p14:nvContentPartPr>
              <p14:xfrm>
                <a:off x="1800514" y="5497766"/>
                <a:ext cx="3960" cy="11160"/>
              </p14:xfrm>
            </p:contentPart>
          </mc:Choice>
          <mc:Fallback xmlns="">
            <p:pic>
              <p:nvPicPr>
                <p:cNvPr id="49" name="Ink 48">
                  <a:extLst>
                    <a:ext uri="{FF2B5EF4-FFF2-40B4-BE49-F238E27FC236}">
                      <a16:creationId xmlns:a16="http://schemas.microsoft.com/office/drawing/2014/main" id="{CF531460-C02E-4CB7-819B-A671A6DAB33F}"/>
                    </a:ext>
                  </a:extLst>
                </p:cNvPr>
                <p:cNvPicPr/>
                <p:nvPr/>
              </p:nvPicPr>
              <p:blipFill>
                <a:blip r:embed="rId47"/>
                <a:stretch>
                  <a:fillRect/>
                </a:stretch>
              </p:blipFill>
              <p:spPr>
                <a:xfrm>
                  <a:off x="1782874" y="5480126"/>
                  <a:ext cx="39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20D997E0-F555-4501-B7A1-A22F157D8745}"/>
                    </a:ext>
                  </a:extLst>
                </p14:cNvPr>
                <p14:cNvContentPartPr/>
                <p14:nvPr/>
              </p14:nvContentPartPr>
              <p14:xfrm>
                <a:off x="1813474" y="5665886"/>
                <a:ext cx="11880" cy="237240"/>
              </p14:xfrm>
            </p:contentPart>
          </mc:Choice>
          <mc:Fallback xmlns="">
            <p:pic>
              <p:nvPicPr>
                <p:cNvPr id="50" name="Ink 49">
                  <a:extLst>
                    <a:ext uri="{FF2B5EF4-FFF2-40B4-BE49-F238E27FC236}">
                      <a16:creationId xmlns:a16="http://schemas.microsoft.com/office/drawing/2014/main" id="{20D997E0-F555-4501-B7A1-A22F157D8745}"/>
                    </a:ext>
                  </a:extLst>
                </p:cNvPr>
                <p:cNvPicPr/>
                <p:nvPr/>
              </p:nvPicPr>
              <p:blipFill>
                <a:blip r:embed="rId49"/>
                <a:stretch>
                  <a:fillRect/>
                </a:stretch>
              </p:blipFill>
              <p:spPr>
                <a:xfrm>
                  <a:off x="1795474" y="5648246"/>
                  <a:ext cx="47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1ACB4A37-8032-4C1C-BE43-5373A76E6488}"/>
                    </a:ext>
                  </a:extLst>
                </p14:cNvPr>
                <p14:cNvContentPartPr/>
                <p14:nvPr/>
              </p14:nvContentPartPr>
              <p14:xfrm>
                <a:off x="1970074" y="5674526"/>
                <a:ext cx="146880" cy="46800"/>
              </p14:xfrm>
            </p:contentPart>
          </mc:Choice>
          <mc:Fallback xmlns="">
            <p:pic>
              <p:nvPicPr>
                <p:cNvPr id="51" name="Ink 50">
                  <a:extLst>
                    <a:ext uri="{FF2B5EF4-FFF2-40B4-BE49-F238E27FC236}">
                      <a16:creationId xmlns:a16="http://schemas.microsoft.com/office/drawing/2014/main" id="{1ACB4A37-8032-4C1C-BE43-5373A76E6488}"/>
                    </a:ext>
                  </a:extLst>
                </p:cNvPr>
                <p:cNvPicPr/>
                <p:nvPr/>
              </p:nvPicPr>
              <p:blipFill>
                <a:blip r:embed="rId51"/>
                <a:stretch>
                  <a:fillRect/>
                </a:stretch>
              </p:blipFill>
              <p:spPr>
                <a:xfrm>
                  <a:off x="1952434" y="5656886"/>
                  <a:ext cx="182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8FDD00B6-C182-45F1-9DB0-EC7D7208722C}"/>
                    </a:ext>
                  </a:extLst>
                </p14:cNvPr>
                <p14:cNvContentPartPr/>
                <p14:nvPr/>
              </p14:nvContentPartPr>
              <p14:xfrm>
                <a:off x="2276794" y="5492366"/>
                <a:ext cx="351000" cy="329040"/>
              </p14:xfrm>
            </p:contentPart>
          </mc:Choice>
          <mc:Fallback xmlns="">
            <p:pic>
              <p:nvPicPr>
                <p:cNvPr id="53" name="Ink 52">
                  <a:extLst>
                    <a:ext uri="{FF2B5EF4-FFF2-40B4-BE49-F238E27FC236}">
                      <a16:creationId xmlns:a16="http://schemas.microsoft.com/office/drawing/2014/main" id="{8FDD00B6-C182-45F1-9DB0-EC7D7208722C}"/>
                    </a:ext>
                  </a:extLst>
                </p:cNvPr>
                <p:cNvPicPr/>
                <p:nvPr/>
              </p:nvPicPr>
              <p:blipFill>
                <a:blip r:embed="rId53"/>
                <a:stretch>
                  <a:fillRect/>
                </a:stretch>
              </p:blipFill>
              <p:spPr>
                <a:xfrm>
                  <a:off x="2258794" y="5474366"/>
                  <a:ext cx="386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04C7E7C6-EBBD-4A17-B9B9-622FE6D4AD60}"/>
                    </a:ext>
                  </a:extLst>
                </p14:cNvPr>
                <p14:cNvContentPartPr/>
                <p14:nvPr/>
              </p14:nvContentPartPr>
              <p14:xfrm>
                <a:off x="2760634" y="5645726"/>
                <a:ext cx="236520" cy="169200"/>
              </p14:xfrm>
            </p:contentPart>
          </mc:Choice>
          <mc:Fallback xmlns="">
            <p:pic>
              <p:nvPicPr>
                <p:cNvPr id="54" name="Ink 53">
                  <a:extLst>
                    <a:ext uri="{FF2B5EF4-FFF2-40B4-BE49-F238E27FC236}">
                      <a16:creationId xmlns:a16="http://schemas.microsoft.com/office/drawing/2014/main" id="{04C7E7C6-EBBD-4A17-B9B9-622FE6D4AD60}"/>
                    </a:ext>
                  </a:extLst>
                </p:cNvPr>
                <p:cNvPicPr/>
                <p:nvPr/>
              </p:nvPicPr>
              <p:blipFill>
                <a:blip r:embed="rId55"/>
                <a:stretch>
                  <a:fillRect/>
                </a:stretch>
              </p:blipFill>
              <p:spPr>
                <a:xfrm>
                  <a:off x="2742634" y="5627726"/>
                  <a:ext cx="272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B9C85FF8-92CC-438B-B780-604AA2A541EB}"/>
                    </a:ext>
                  </a:extLst>
                </p14:cNvPr>
                <p14:cNvContentPartPr/>
                <p14:nvPr/>
              </p14:nvContentPartPr>
              <p14:xfrm>
                <a:off x="3019474" y="5578046"/>
                <a:ext cx="136440" cy="307800"/>
              </p14:xfrm>
            </p:contentPart>
          </mc:Choice>
          <mc:Fallback xmlns="">
            <p:pic>
              <p:nvPicPr>
                <p:cNvPr id="55" name="Ink 54">
                  <a:extLst>
                    <a:ext uri="{FF2B5EF4-FFF2-40B4-BE49-F238E27FC236}">
                      <a16:creationId xmlns:a16="http://schemas.microsoft.com/office/drawing/2014/main" id="{B9C85FF8-92CC-438B-B780-604AA2A541EB}"/>
                    </a:ext>
                  </a:extLst>
                </p:cNvPr>
                <p:cNvPicPr/>
                <p:nvPr/>
              </p:nvPicPr>
              <p:blipFill>
                <a:blip r:embed="rId57"/>
                <a:stretch>
                  <a:fillRect/>
                </a:stretch>
              </p:blipFill>
              <p:spPr>
                <a:xfrm>
                  <a:off x="3001834" y="5560046"/>
                  <a:ext cx="1720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C27218F6-A566-4764-AEBE-69D041C7905C}"/>
                    </a:ext>
                  </a:extLst>
                </p14:cNvPr>
                <p14:cNvContentPartPr/>
                <p14:nvPr/>
              </p14:nvContentPartPr>
              <p14:xfrm>
                <a:off x="3233314" y="5411726"/>
                <a:ext cx="40680" cy="383760"/>
              </p14:xfrm>
            </p:contentPart>
          </mc:Choice>
          <mc:Fallback xmlns="">
            <p:pic>
              <p:nvPicPr>
                <p:cNvPr id="56" name="Ink 55">
                  <a:extLst>
                    <a:ext uri="{FF2B5EF4-FFF2-40B4-BE49-F238E27FC236}">
                      <a16:creationId xmlns:a16="http://schemas.microsoft.com/office/drawing/2014/main" id="{C27218F6-A566-4764-AEBE-69D041C7905C}"/>
                    </a:ext>
                  </a:extLst>
                </p:cNvPr>
                <p:cNvPicPr/>
                <p:nvPr/>
              </p:nvPicPr>
              <p:blipFill>
                <a:blip r:embed="rId59"/>
                <a:stretch>
                  <a:fillRect/>
                </a:stretch>
              </p:blipFill>
              <p:spPr>
                <a:xfrm>
                  <a:off x="3215674" y="5394086"/>
                  <a:ext cx="76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E660E765-7959-40BB-AF5C-7D578A71F629}"/>
                    </a:ext>
                  </a:extLst>
                </p14:cNvPr>
                <p14:cNvContentPartPr/>
                <p14:nvPr/>
              </p14:nvContentPartPr>
              <p14:xfrm>
                <a:off x="3153394" y="5557526"/>
                <a:ext cx="222840" cy="54360"/>
              </p14:xfrm>
            </p:contentPart>
          </mc:Choice>
          <mc:Fallback xmlns="">
            <p:pic>
              <p:nvPicPr>
                <p:cNvPr id="57" name="Ink 56">
                  <a:extLst>
                    <a:ext uri="{FF2B5EF4-FFF2-40B4-BE49-F238E27FC236}">
                      <a16:creationId xmlns:a16="http://schemas.microsoft.com/office/drawing/2014/main" id="{E660E765-7959-40BB-AF5C-7D578A71F629}"/>
                    </a:ext>
                  </a:extLst>
                </p:cNvPr>
                <p:cNvPicPr/>
                <p:nvPr/>
              </p:nvPicPr>
              <p:blipFill>
                <a:blip r:embed="rId61"/>
                <a:stretch>
                  <a:fillRect/>
                </a:stretch>
              </p:blipFill>
              <p:spPr>
                <a:xfrm>
                  <a:off x="3135754" y="5539526"/>
                  <a:ext cx="2584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53668F5E-E3BC-4DE0-8846-D519796B0339}"/>
                    </a:ext>
                  </a:extLst>
                </p14:cNvPr>
                <p14:cNvContentPartPr/>
                <p14:nvPr/>
              </p14:nvContentPartPr>
              <p14:xfrm>
                <a:off x="3390994" y="5587046"/>
                <a:ext cx="148680" cy="185040"/>
              </p14:xfrm>
            </p:contentPart>
          </mc:Choice>
          <mc:Fallback xmlns="">
            <p:pic>
              <p:nvPicPr>
                <p:cNvPr id="58" name="Ink 57">
                  <a:extLst>
                    <a:ext uri="{FF2B5EF4-FFF2-40B4-BE49-F238E27FC236}">
                      <a16:creationId xmlns:a16="http://schemas.microsoft.com/office/drawing/2014/main" id="{53668F5E-E3BC-4DE0-8846-D519796B0339}"/>
                    </a:ext>
                  </a:extLst>
                </p:cNvPr>
                <p:cNvPicPr/>
                <p:nvPr/>
              </p:nvPicPr>
              <p:blipFill>
                <a:blip r:embed="rId63"/>
                <a:stretch>
                  <a:fillRect/>
                </a:stretch>
              </p:blipFill>
              <p:spPr>
                <a:xfrm>
                  <a:off x="3373354" y="5569046"/>
                  <a:ext cx="184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57F86FC9-A3F8-429A-85D1-B247CEB99A4A}"/>
                    </a:ext>
                  </a:extLst>
                </p14:cNvPr>
                <p14:cNvContentPartPr/>
                <p14:nvPr/>
              </p14:nvContentPartPr>
              <p14:xfrm>
                <a:off x="3564514" y="5561846"/>
                <a:ext cx="228960" cy="204840"/>
              </p14:xfrm>
            </p:contentPart>
          </mc:Choice>
          <mc:Fallback xmlns="">
            <p:pic>
              <p:nvPicPr>
                <p:cNvPr id="59" name="Ink 58">
                  <a:extLst>
                    <a:ext uri="{FF2B5EF4-FFF2-40B4-BE49-F238E27FC236}">
                      <a16:creationId xmlns:a16="http://schemas.microsoft.com/office/drawing/2014/main" id="{57F86FC9-A3F8-429A-85D1-B247CEB99A4A}"/>
                    </a:ext>
                  </a:extLst>
                </p:cNvPr>
                <p:cNvPicPr/>
                <p:nvPr/>
              </p:nvPicPr>
              <p:blipFill>
                <a:blip r:embed="rId65"/>
                <a:stretch>
                  <a:fillRect/>
                </a:stretch>
              </p:blipFill>
              <p:spPr>
                <a:xfrm>
                  <a:off x="3546874" y="5543846"/>
                  <a:ext cx="264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Ink 61">
                  <a:extLst>
                    <a:ext uri="{FF2B5EF4-FFF2-40B4-BE49-F238E27FC236}">
                      <a16:creationId xmlns:a16="http://schemas.microsoft.com/office/drawing/2014/main" id="{55F523DD-28EE-4EEF-AB63-6AC1C1F7442D}"/>
                    </a:ext>
                  </a:extLst>
                </p14:cNvPr>
                <p14:cNvContentPartPr/>
                <p14:nvPr/>
              </p14:nvContentPartPr>
              <p14:xfrm>
                <a:off x="457354" y="6201926"/>
                <a:ext cx="66240" cy="302040"/>
              </p14:xfrm>
            </p:contentPart>
          </mc:Choice>
          <mc:Fallback xmlns="">
            <p:pic>
              <p:nvPicPr>
                <p:cNvPr id="62" name="Ink 61">
                  <a:extLst>
                    <a:ext uri="{FF2B5EF4-FFF2-40B4-BE49-F238E27FC236}">
                      <a16:creationId xmlns:a16="http://schemas.microsoft.com/office/drawing/2014/main" id="{55F523DD-28EE-4EEF-AB63-6AC1C1F7442D}"/>
                    </a:ext>
                  </a:extLst>
                </p:cNvPr>
                <p:cNvPicPr/>
                <p:nvPr/>
              </p:nvPicPr>
              <p:blipFill>
                <a:blip r:embed="rId67"/>
                <a:stretch>
                  <a:fillRect/>
                </a:stretch>
              </p:blipFill>
              <p:spPr>
                <a:xfrm>
                  <a:off x="439714" y="6183926"/>
                  <a:ext cx="1018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Ink 62">
                  <a:extLst>
                    <a:ext uri="{FF2B5EF4-FFF2-40B4-BE49-F238E27FC236}">
                      <a16:creationId xmlns:a16="http://schemas.microsoft.com/office/drawing/2014/main" id="{F1450A31-C7E0-43BC-B3F5-D97020F3E78C}"/>
                    </a:ext>
                  </a:extLst>
                </p14:cNvPr>
                <p14:cNvContentPartPr/>
                <p14:nvPr/>
              </p14:nvContentPartPr>
              <p14:xfrm>
                <a:off x="472474" y="6153686"/>
                <a:ext cx="214920" cy="339480"/>
              </p14:xfrm>
            </p:contentPart>
          </mc:Choice>
          <mc:Fallback xmlns="">
            <p:pic>
              <p:nvPicPr>
                <p:cNvPr id="63" name="Ink 62">
                  <a:extLst>
                    <a:ext uri="{FF2B5EF4-FFF2-40B4-BE49-F238E27FC236}">
                      <a16:creationId xmlns:a16="http://schemas.microsoft.com/office/drawing/2014/main" id="{F1450A31-C7E0-43BC-B3F5-D97020F3E78C}"/>
                    </a:ext>
                  </a:extLst>
                </p:cNvPr>
                <p:cNvPicPr/>
                <p:nvPr/>
              </p:nvPicPr>
              <p:blipFill>
                <a:blip r:embed="rId69"/>
                <a:stretch>
                  <a:fillRect/>
                </a:stretch>
              </p:blipFill>
              <p:spPr>
                <a:xfrm>
                  <a:off x="454474" y="6135686"/>
                  <a:ext cx="250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Ink 63">
                  <a:extLst>
                    <a:ext uri="{FF2B5EF4-FFF2-40B4-BE49-F238E27FC236}">
                      <a16:creationId xmlns:a16="http://schemas.microsoft.com/office/drawing/2014/main" id="{D9C20605-A4E3-40AC-B8D3-EA33C1F0F72D}"/>
                    </a:ext>
                  </a:extLst>
                </p14:cNvPr>
                <p14:cNvContentPartPr/>
                <p14:nvPr/>
              </p14:nvContentPartPr>
              <p14:xfrm>
                <a:off x="752554" y="6329366"/>
                <a:ext cx="214200" cy="192960"/>
              </p14:xfrm>
            </p:contentPart>
          </mc:Choice>
          <mc:Fallback xmlns="">
            <p:pic>
              <p:nvPicPr>
                <p:cNvPr id="64" name="Ink 63">
                  <a:extLst>
                    <a:ext uri="{FF2B5EF4-FFF2-40B4-BE49-F238E27FC236}">
                      <a16:creationId xmlns:a16="http://schemas.microsoft.com/office/drawing/2014/main" id="{D9C20605-A4E3-40AC-B8D3-EA33C1F0F72D}"/>
                    </a:ext>
                  </a:extLst>
                </p:cNvPr>
                <p:cNvPicPr/>
                <p:nvPr/>
              </p:nvPicPr>
              <p:blipFill>
                <a:blip r:embed="rId71"/>
                <a:stretch>
                  <a:fillRect/>
                </a:stretch>
              </p:blipFill>
              <p:spPr>
                <a:xfrm>
                  <a:off x="734554" y="6311726"/>
                  <a:ext cx="249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B23133DA-1A4E-451B-BA22-20A8E4D3B06F}"/>
                    </a:ext>
                  </a:extLst>
                </p14:cNvPr>
                <p14:cNvContentPartPr/>
                <p14:nvPr/>
              </p14:nvContentPartPr>
              <p14:xfrm>
                <a:off x="1090234" y="6096446"/>
                <a:ext cx="122400" cy="458640"/>
              </p14:xfrm>
            </p:contentPart>
          </mc:Choice>
          <mc:Fallback xmlns="">
            <p:pic>
              <p:nvPicPr>
                <p:cNvPr id="65" name="Ink 64">
                  <a:extLst>
                    <a:ext uri="{FF2B5EF4-FFF2-40B4-BE49-F238E27FC236}">
                      <a16:creationId xmlns:a16="http://schemas.microsoft.com/office/drawing/2014/main" id="{B23133DA-1A4E-451B-BA22-20A8E4D3B06F}"/>
                    </a:ext>
                  </a:extLst>
                </p:cNvPr>
                <p:cNvPicPr/>
                <p:nvPr/>
              </p:nvPicPr>
              <p:blipFill>
                <a:blip r:embed="rId73"/>
                <a:stretch>
                  <a:fillRect/>
                </a:stretch>
              </p:blipFill>
              <p:spPr>
                <a:xfrm>
                  <a:off x="1072234" y="6078806"/>
                  <a:ext cx="1580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2DCA769F-444F-4558-BEEA-71A183A49AC5}"/>
                    </a:ext>
                  </a:extLst>
                </p14:cNvPr>
                <p14:cNvContentPartPr/>
                <p14:nvPr/>
              </p14:nvContentPartPr>
              <p14:xfrm>
                <a:off x="1019674" y="6368246"/>
                <a:ext cx="140760" cy="67680"/>
              </p14:xfrm>
            </p:contentPart>
          </mc:Choice>
          <mc:Fallback xmlns="">
            <p:pic>
              <p:nvPicPr>
                <p:cNvPr id="66" name="Ink 65">
                  <a:extLst>
                    <a:ext uri="{FF2B5EF4-FFF2-40B4-BE49-F238E27FC236}">
                      <a16:creationId xmlns:a16="http://schemas.microsoft.com/office/drawing/2014/main" id="{2DCA769F-444F-4558-BEEA-71A183A49AC5}"/>
                    </a:ext>
                  </a:extLst>
                </p:cNvPr>
                <p:cNvPicPr/>
                <p:nvPr/>
              </p:nvPicPr>
              <p:blipFill>
                <a:blip r:embed="rId75"/>
                <a:stretch>
                  <a:fillRect/>
                </a:stretch>
              </p:blipFill>
              <p:spPr>
                <a:xfrm>
                  <a:off x="1002034" y="6350606"/>
                  <a:ext cx="1764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Ink 69">
                  <a:extLst>
                    <a:ext uri="{FF2B5EF4-FFF2-40B4-BE49-F238E27FC236}">
                      <a16:creationId xmlns:a16="http://schemas.microsoft.com/office/drawing/2014/main" id="{684057AF-35ED-4C53-9EB0-15267C5F06F4}"/>
                    </a:ext>
                  </a:extLst>
                </p14:cNvPr>
                <p14:cNvContentPartPr/>
                <p14:nvPr/>
              </p14:nvContentPartPr>
              <p14:xfrm>
                <a:off x="1270954" y="6402806"/>
                <a:ext cx="231120" cy="155160"/>
              </p14:xfrm>
            </p:contentPart>
          </mc:Choice>
          <mc:Fallback xmlns="">
            <p:pic>
              <p:nvPicPr>
                <p:cNvPr id="70" name="Ink 69">
                  <a:extLst>
                    <a:ext uri="{FF2B5EF4-FFF2-40B4-BE49-F238E27FC236}">
                      <a16:creationId xmlns:a16="http://schemas.microsoft.com/office/drawing/2014/main" id="{684057AF-35ED-4C53-9EB0-15267C5F06F4}"/>
                    </a:ext>
                  </a:extLst>
                </p:cNvPr>
                <p:cNvPicPr/>
                <p:nvPr/>
              </p:nvPicPr>
              <p:blipFill>
                <a:blip r:embed="rId77"/>
                <a:stretch>
                  <a:fillRect/>
                </a:stretch>
              </p:blipFill>
              <p:spPr>
                <a:xfrm>
                  <a:off x="1253314" y="6385166"/>
                  <a:ext cx="2667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1" name="Ink 70">
                  <a:extLst>
                    <a:ext uri="{FF2B5EF4-FFF2-40B4-BE49-F238E27FC236}">
                      <a16:creationId xmlns:a16="http://schemas.microsoft.com/office/drawing/2014/main" id="{E1EC3414-0626-4ACA-8186-EA278E901C34}"/>
                    </a:ext>
                  </a:extLst>
                </p14:cNvPr>
                <p14:cNvContentPartPr/>
                <p14:nvPr/>
              </p14:nvContentPartPr>
              <p14:xfrm>
                <a:off x="1565434" y="6375446"/>
                <a:ext cx="115560" cy="132840"/>
              </p14:xfrm>
            </p:contentPart>
          </mc:Choice>
          <mc:Fallback xmlns="">
            <p:pic>
              <p:nvPicPr>
                <p:cNvPr id="71" name="Ink 70">
                  <a:extLst>
                    <a:ext uri="{FF2B5EF4-FFF2-40B4-BE49-F238E27FC236}">
                      <a16:creationId xmlns:a16="http://schemas.microsoft.com/office/drawing/2014/main" id="{E1EC3414-0626-4ACA-8186-EA278E901C34}"/>
                    </a:ext>
                  </a:extLst>
                </p:cNvPr>
                <p:cNvPicPr/>
                <p:nvPr/>
              </p:nvPicPr>
              <p:blipFill>
                <a:blip r:embed="rId79"/>
                <a:stretch>
                  <a:fillRect/>
                </a:stretch>
              </p:blipFill>
              <p:spPr>
                <a:xfrm>
                  <a:off x="1547434" y="6357806"/>
                  <a:ext cx="151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2" name="Ink 71">
                  <a:extLst>
                    <a:ext uri="{FF2B5EF4-FFF2-40B4-BE49-F238E27FC236}">
                      <a16:creationId xmlns:a16="http://schemas.microsoft.com/office/drawing/2014/main" id="{3D28A424-FB4D-4540-BD0B-EA80893C385E}"/>
                    </a:ext>
                  </a:extLst>
                </p14:cNvPr>
                <p14:cNvContentPartPr/>
                <p14:nvPr/>
              </p14:nvContentPartPr>
              <p14:xfrm>
                <a:off x="1785394" y="6107246"/>
                <a:ext cx="81360" cy="407520"/>
              </p14:xfrm>
            </p:contentPart>
          </mc:Choice>
          <mc:Fallback xmlns="">
            <p:pic>
              <p:nvPicPr>
                <p:cNvPr id="72" name="Ink 71">
                  <a:extLst>
                    <a:ext uri="{FF2B5EF4-FFF2-40B4-BE49-F238E27FC236}">
                      <a16:creationId xmlns:a16="http://schemas.microsoft.com/office/drawing/2014/main" id="{3D28A424-FB4D-4540-BD0B-EA80893C385E}"/>
                    </a:ext>
                  </a:extLst>
                </p:cNvPr>
                <p:cNvPicPr/>
                <p:nvPr/>
              </p:nvPicPr>
              <p:blipFill>
                <a:blip r:embed="rId81"/>
                <a:stretch>
                  <a:fillRect/>
                </a:stretch>
              </p:blipFill>
              <p:spPr>
                <a:xfrm>
                  <a:off x="1767394" y="6089246"/>
                  <a:ext cx="1170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3" name="Ink 72">
                  <a:extLst>
                    <a:ext uri="{FF2B5EF4-FFF2-40B4-BE49-F238E27FC236}">
                      <a16:creationId xmlns:a16="http://schemas.microsoft.com/office/drawing/2014/main" id="{10BBEE15-C106-43EC-8890-AE0247493205}"/>
                    </a:ext>
                  </a:extLst>
                </p14:cNvPr>
                <p14:cNvContentPartPr/>
                <p14:nvPr/>
              </p14:nvContentPartPr>
              <p14:xfrm>
                <a:off x="1983394" y="6057926"/>
                <a:ext cx="51840" cy="425880"/>
              </p14:xfrm>
            </p:contentPart>
          </mc:Choice>
          <mc:Fallback xmlns="">
            <p:pic>
              <p:nvPicPr>
                <p:cNvPr id="73" name="Ink 72">
                  <a:extLst>
                    <a:ext uri="{FF2B5EF4-FFF2-40B4-BE49-F238E27FC236}">
                      <a16:creationId xmlns:a16="http://schemas.microsoft.com/office/drawing/2014/main" id="{10BBEE15-C106-43EC-8890-AE0247493205}"/>
                    </a:ext>
                  </a:extLst>
                </p:cNvPr>
                <p:cNvPicPr/>
                <p:nvPr/>
              </p:nvPicPr>
              <p:blipFill>
                <a:blip r:embed="rId83"/>
                <a:stretch>
                  <a:fillRect/>
                </a:stretch>
              </p:blipFill>
              <p:spPr>
                <a:xfrm>
                  <a:off x="1965754" y="6040286"/>
                  <a:ext cx="874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4" name="Ink 73">
                  <a:extLst>
                    <a:ext uri="{FF2B5EF4-FFF2-40B4-BE49-F238E27FC236}">
                      <a16:creationId xmlns:a16="http://schemas.microsoft.com/office/drawing/2014/main" id="{C206D6D0-DEE8-4468-BB62-33711C060E6D}"/>
                    </a:ext>
                  </a:extLst>
                </p14:cNvPr>
                <p14:cNvContentPartPr/>
                <p14:nvPr/>
              </p14:nvContentPartPr>
              <p14:xfrm>
                <a:off x="1902394" y="6223166"/>
                <a:ext cx="297360" cy="86760"/>
              </p14:xfrm>
            </p:contentPart>
          </mc:Choice>
          <mc:Fallback xmlns="">
            <p:pic>
              <p:nvPicPr>
                <p:cNvPr id="74" name="Ink 73">
                  <a:extLst>
                    <a:ext uri="{FF2B5EF4-FFF2-40B4-BE49-F238E27FC236}">
                      <a16:creationId xmlns:a16="http://schemas.microsoft.com/office/drawing/2014/main" id="{C206D6D0-DEE8-4468-BB62-33711C060E6D}"/>
                    </a:ext>
                  </a:extLst>
                </p:cNvPr>
                <p:cNvPicPr/>
                <p:nvPr/>
              </p:nvPicPr>
              <p:blipFill>
                <a:blip r:embed="rId85"/>
                <a:stretch>
                  <a:fillRect/>
                </a:stretch>
              </p:blipFill>
              <p:spPr>
                <a:xfrm>
                  <a:off x="1884394" y="6205526"/>
                  <a:ext cx="33300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9" name="Ink 78">
                <a:extLst>
                  <a:ext uri="{FF2B5EF4-FFF2-40B4-BE49-F238E27FC236}">
                    <a16:creationId xmlns:a16="http://schemas.microsoft.com/office/drawing/2014/main" id="{4F035493-6578-4EF3-BACD-4C0952268264}"/>
                  </a:ext>
                </a:extLst>
              </p14:cNvPr>
              <p14:cNvContentPartPr/>
              <p14:nvPr/>
            </p14:nvContentPartPr>
            <p14:xfrm>
              <a:off x="1065394" y="5441246"/>
              <a:ext cx="254160" cy="468720"/>
            </p14:xfrm>
          </p:contentPart>
        </mc:Choice>
        <mc:Fallback xmlns="">
          <p:pic>
            <p:nvPicPr>
              <p:cNvPr id="79" name="Ink 78">
                <a:extLst>
                  <a:ext uri="{FF2B5EF4-FFF2-40B4-BE49-F238E27FC236}">
                    <a16:creationId xmlns:a16="http://schemas.microsoft.com/office/drawing/2014/main" id="{4F035493-6578-4EF3-BACD-4C0952268264}"/>
                  </a:ext>
                </a:extLst>
              </p:cNvPr>
              <p:cNvPicPr/>
              <p:nvPr/>
            </p:nvPicPr>
            <p:blipFill>
              <a:blip r:embed="rId87"/>
              <a:stretch>
                <a:fillRect/>
              </a:stretch>
            </p:blipFill>
            <p:spPr>
              <a:xfrm>
                <a:off x="1047754" y="5423246"/>
                <a:ext cx="28980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k 79">
                <a:extLst>
                  <a:ext uri="{FF2B5EF4-FFF2-40B4-BE49-F238E27FC236}">
                    <a16:creationId xmlns:a16="http://schemas.microsoft.com/office/drawing/2014/main" id="{ABDFC23A-1458-4F67-96DD-334BD07820FA}"/>
                  </a:ext>
                </a:extLst>
              </p14:cNvPr>
              <p14:cNvContentPartPr/>
              <p14:nvPr/>
            </p14:nvContentPartPr>
            <p14:xfrm>
              <a:off x="1399834" y="5683526"/>
              <a:ext cx="111600" cy="198720"/>
            </p14:xfrm>
          </p:contentPart>
        </mc:Choice>
        <mc:Fallback xmlns="">
          <p:pic>
            <p:nvPicPr>
              <p:cNvPr id="80" name="Ink 79">
                <a:extLst>
                  <a:ext uri="{FF2B5EF4-FFF2-40B4-BE49-F238E27FC236}">
                    <a16:creationId xmlns:a16="http://schemas.microsoft.com/office/drawing/2014/main" id="{ABDFC23A-1458-4F67-96DD-334BD07820FA}"/>
                  </a:ext>
                </a:extLst>
              </p:cNvPr>
              <p:cNvPicPr/>
              <p:nvPr/>
            </p:nvPicPr>
            <p:blipFill>
              <a:blip r:embed="rId89"/>
              <a:stretch>
                <a:fillRect/>
              </a:stretch>
            </p:blipFill>
            <p:spPr>
              <a:xfrm>
                <a:off x="1382194" y="5665886"/>
                <a:ext cx="147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k 80">
                <a:extLst>
                  <a:ext uri="{FF2B5EF4-FFF2-40B4-BE49-F238E27FC236}">
                    <a16:creationId xmlns:a16="http://schemas.microsoft.com/office/drawing/2014/main" id="{75D48E7F-9A44-40B6-ACB1-C425DC1B5F54}"/>
                  </a:ext>
                </a:extLst>
              </p14:cNvPr>
              <p14:cNvContentPartPr/>
              <p14:nvPr/>
            </p14:nvContentPartPr>
            <p14:xfrm>
              <a:off x="1630234" y="5655806"/>
              <a:ext cx="183960" cy="206640"/>
            </p14:xfrm>
          </p:contentPart>
        </mc:Choice>
        <mc:Fallback xmlns="">
          <p:pic>
            <p:nvPicPr>
              <p:cNvPr id="81" name="Ink 80">
                <a:extLst>
                  <a:ext uri="{FF2B5EF4-FFF2-40B4-BE49-F238E27FC236}">
                    <a16:creationId xmlns:a16="http://schemas.microsoft.com/office/drawing/2014/main" id="{75D48E7F-9A44-40B6-ACB1-C425DC1B5F54}"/>
                  </a:ext>
                </a:extLst>
              </p:cNvPr>
              <p:cNvPicPr/>
              <p:nvPr/>
            </p:nvPicPr>
            <p:blipFill>
              <a:blip r:embed="rId91"/>
              <a:stretch>
                <a:fillRect/>
              </a:stretch>
            </p:blipFill>
            <p:spPr>
              <a:xfrm>
                <a:off x="1612594" y="5638166"/>
                <a:ext cx="219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Ink 81">
                <a:extLst>
                  <a:ext uri="{FF2B5EF4-FFF2-40B4-BE49-F238E27FC236}">
                    <a16:creationId xmlns:a16="http://schemas.microsoft.com/office/drawing/2014/main" id="{B7696934-4087-4601-9ED1-052635C7B2C9}"/>
                  </a:ext>
                </a:extLst>
              </p14:cNvPr>
              <p14:cNvContentPartPr/>
              <p14:nvPr/>
            </p14:nvContentPartPr>
            <p14:xfrm>
              <a:off x="1928314" y="5593166"/>
              <a:ext cx="147240" cy="292320"/>
            </p14:xfrm>
          </p:contentPart>
        </mc:Choice>
        <mc:Fallback xmlns="">
          <p:pic>
            <p:nvPicPr>
              <p:cNvPr id="82" name="Ink 81">
                <a:extLst>
                  <a:ext uri="{FF2B5EF4-FFF2-40B4-BE49-F238E27FC236}">
                    <a16:creationId xmlns:a16="http://schemas.microsoft.com/office/drawing/2014/main" id="{B7696934-4087-4601-9ED1-052635C7B2C9}"/>
                  </a:ext>
                </a:extLst>
              </p:cNvPr>
              <p:cNvPicPr/>
              <p:nvPr/>
            </p:nvPicPr>
            <p:blipFill>
              <a:blip r:embed="rId93"/>
              <a:stretch>
                <a:fillRect/>
              </a:stretch>
            </p:blipFill>
            <p:spPr>
              <a:xfrm>
                <a:off x="1910314" y="5575166"/>
                <a:ext cx="182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Ink 82">
                <a:extLst>
                  <a:ext uri="{FF2B5EF4-FFF2-40B4-BE49-F238E27FC236}">
                    <a16:creationId xmlns:a16="http://schemas.microsoft.com/office/drawing/2014/main" id="{C1781A99-D109-4162-96DE-5152B729443D}"/>
                  </a:ext>
                </a:extLst>
              </p14:cNvPr>
              <p14:cNvContentPartPr/>
              <p14:nvPr/>
            </p14:nvContentPartPr>
            <p14:xfrm>
              <a:off x="2203354" y="5460326"/>
              <a:ext cx="9720" cy="56520"/>
            </p14:xfrm>
          </p:contentPart>
        </mc:Choice>
        <mc:Fallback xmlns="">
          <p:pic>
            <p:nvPicPr>
              <p:cNvPr id="83" name="Ink 82">
                <a:extLst>
                  <a:ext uri="{FF2B5EF4-FFF2-40B4-BE49-F238E27FC236}">
                    <a16:creationId xmlns:a16="http://schemas.microsoft.com/office/drawing/2014/main" id="{C1781A99-D109-4162-96DE-5152B729443D}"/>
                  </a:ext>
                </a:extLst>
              </p:cNvPr>
              <p:cNvPicPr/>
              <p:nvPr/>
            </p:nvPicPr>
            <p:blipFill>
              <a:blip r:embed="rId95"/>
              <a:stretch>
                <a:fillRect/>
              </a:stretch>
            </p:blipFill>
            <p:spPr>
              <a:xfrm>
                <a:off x="2185354" y="5442326"/>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Ink 83">
                <a:extLst>
                  <a:ext uri="{FF2B5EF4-FFF2-40B4-BE49-F238E27FC236}">
                    <a16:creationId xmlns:a16="http://schemas.microsoft.com/office/drawing/2014/main" id="{542F457A-C653-4B4F-BDFF-38C5A264FD5E}"/>
                  </a:ext>
                </a:extLst>
              </p14:cNvPr>
              <p14:cNvContentPartPr/>
              <p14:nvPr/>
            </p14:nvContentPartPr>
            <p14:xfrm>
              <a:off x="2271034" y="5709806"/>
              <a:ext cx="21240" cy="188640"/>
            </p14:xfrm>
          </p:contentPart>
        </mc:Choice>
        <mc:Fallback xmlns="">
          <p:pic>
            <p:nvPicPr>
              <p:cNvPr id="84" name="Ink 83">
                <a:extLst>
                  <a:ext uri="{FF2B5EF4-FFF2-40B4-BE49-F238E27FC236}">
                    <a16:creationId xmlns:a16="http://schemas.microsoft.com/office/drawing/2014/main" id="{542F457A-C653-4B4F-BDFF-38C5A264FD5E}"/>
                  </a:ext>
                </a:extLst>
              </p:cNvPr>
              <p:cNvPicPr/>
              <p:nvPr/>
            </p:nvPicPr>
            <p:blipFill>
              <a:blip r:embed="rId97"/>
              <a:stretch>
                <a:fillRect/>
              </a:stretch>
            </p:blipFill>
            <p:spPr>
              <a:xfrm>
                <a:off x="2253394" y="5692166"/>
                <a:ext cx="56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5" name="Ink 84">
                <a:extLst>
                  <a:ext uri="{FF2B5EF4-FFF2-40B4-BE49-F238E27FC236}">
                    <a16:creationId xmlns:a16="http://schemas.microsoft.com/office/drawing/2014/main" id="{B165126F-173E-4549-8B8C-18654DF9A8A2}"/>
                  </a:ext>
                </a:extLst>
              </p14:cNvPr>
              <p14:cNvContentPartPr/>
              <p14:nvPr/>
            </p14:nvContentPartPr>
            <p14:xfrm>
              <a:off x="2454634" y="5574086"/>
              <a:ext cx="134640" cy="363960"/>
            </p14:xfrm>
          </p:contentPart>
        </mc:Choice>
        <mc:Fallback xmlns="">
          <p:pic>
            <p:nvPicPr>
              <p:cNvPr id="85" name="Ink 84">
                <a:extLst>
                  <a:ext uri="{FF2B5EF4-FFF2-40B4-BE49-F238E27FC236}">
                    <a16:creationId xmlns:a16="http://schemas.microsoft.com/office/drawing/2014/main" id="{B165126F-173E-4549-8B8C-18654DF9A8A2}"/>
                  </a:ext>
                </a:extLst>
              </p:cNvPr>
              <p:cNvPicPr/>
              <p:nvPr/>
            </p:nvPicPr>
            <p:blipFill>
              <a:blip r:embed="rId99"/>
              <a:stretch>
                <a:fillRect/>
              </a:stretch>
            </p:blipFill>
            <p:spPr>
              <a:xfrm>
                <a:off x="2436634" y="5556446"/>
                <a:ext cx="170280" cy="399600"/>
              </a:xfrm>
              <a:prstGeom prst="rect">
                <a:avLst/>
              </a:prstGeom>
            </p:spPr>
          </p:pic>
        </mc:Fallback>
      </mc:AlternateContent>
      <p:grpSp>
        <p:nvGrpSpPr>
          <p:cNvPr id="100" name="Group 99">
            <a:extLst>
              <a:ext uri="{FF2B5EF4-FFF2-40B4-BE49-F238E27FC236}">
                <a16:creationId xmlns:a16="http://schemas.microsoft.com/office/drawing/2014/main" id="{F957BC86-533A-4F95-B0CF-A7B9EAA24990}"/>
              </a:ext>
            </a:extLst>
          </p:cNvPr>
          <p:cNvGrpSpPr/>
          <p:nvPr/>
        </p:nvGrpSpPr>
        <p:grpSpPr>
          <a:xfrm>
            <a:off x="2654794" y="5439446"/>
            <a:ext cx="1462680" cy="523080"/>
            <a:chOff x="2654794" y="5439446"/>
            <a:chExt cx="1462680" cy="523080"/>
          </a:xfrm>
        </p:grpSpPr>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F8EF70DC-C37F-49B9-84CF-235C1D247822}"/>
                    </a:ext>
                  </a:extLst>
                </p14:cNvPr>
                <p14:cNvContentPartPr/>
                <p14:nvPr/>
              </p14:nvContentPartPr>
              <p14:xfrm>
                <a:off x="2710954" y="5534126"/>
                <a:ext cx="61560" cy="370440"/>
              </p14:xfrm>
            </p:contentPart>
          </mc:Choice>
          <mc:Fallback xmlns="">
            <p:pic>
              <p:nvPicPr>
                <p:cNvPr id="90" name="Ink 89">
                  <a:extLst>
                    <a:ext uri="{FF2B5EF4-FFF2-40B4-BE49-F238E27FC236}">
                      <a16:creationId xmlns:a16="http://schemas.microsoft.com/office/drawing/2014/main" id="{F8EF70DC-C37F-49B9-84CF-235C1D247822}"/>
                    </a:ext>
                  </a:extLst>
                </p:cNvPr>
                <p:cNvPicPr/>
                <p:nvPr/>
              </p:nvPicPr>
              <p:blipFill>
                <a:blip r:embed="rId101"/>
                <a:stretch>
                  <a:fillRect/>
                </a:stretch>
              </p:blipFill>
              <p:spPr>
                <a:xfrm>
                  <a:off x="2693314" y="5516486"/>
                  <a:ext cx="97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Ink 90">
                  <a:extLst>
                    <a:ext uri="{FF2B5EF4-FFF2-40B4-BE49-F238E27FC236}">
                      <a16:creationId xmlns:a16="http://schemas.microsoft.com/office/drawing/2014/main" id="{81099879-0882-4446-934C-D9F42B2577CA}"/>
                    </a:ext>
                  </a:extLst>
                </p14:cNvPr>
                <p14:cNvContentPartPr/>
                <p14:nvPr/>
              </p14:nvContentPartPr>
              <p14:xfrm>
                <a:off x="2654794" y="5663366"/>
                <a:ext cx="205200" cy="27360"/>
              </p14:xfrm>
            </p:contentPart>
          </mc:Choice>
          <mc:Fallback xmlns="">
            <p:pic>
              <p:nvPicPr>
                <p:cNvPr id="91" name="Ink 90">
                  <a:extLst>
                    <a:ext uri="{FF2B5EF4-FFF2-40B4-BE49-F238E27FC236}">
                      <a16:creationId xmlns:a16="http://schemas.microsoft.com/office/drawing/2014/main" id="{81099879-0882-4446-934C-D9F42B2577CA}"/>
                    </a:ext>
                  </a:extLst>
                </p:cNvPr>
                <p:cNvPicPr/>
                <p:nvPr/>
              </p:nvPicPr>
              <p:blipFill>
                <a:blip r:embed="rId103"/>
                <a:stretch>
                  <a:fillRect/>
                </a:stretch>
              </p:blipFill>
              <p:spPr>
                <a:xfrm>
                  <a:off x="2637154" y="5645366"/>
                  <a:ext cx="2408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Ink 94">
                  <a:extLst>
                    <a:ext uri="{FF2B5EF4-FFF2-40B4-BE49-F238E27FC236}">
                      <a16:creationId xmlns:a16="http://schemas.microsoft.com/office/drawing/2014/main" id="{C55B0095-74D5-40D9-809B-4DD6EE8C5157}"/>
                    </a:ext>
                  </a:extLst>
                </p14:cNvPr>
                <p14:cNvContentPartPr/>
                <p14:nvPr/>
              </p14:nvContentPartPr>
              <p14:xfrm>
                <a:off x="2948194" y="5627366"/>
                <a:ext cx="239040" cy="303840"/>
              </p14:xfrm>
            </p:contentPart>
          </mc:Choice>
          <mc:Fallback xmlns="">
            <p:pic>
              <p:nvPicPr>
                <p:cNvPr id="95" name="Ink 94">
                  <a:extLst>
                    <a:ext uri="{FF2B5EF4-FFF2-40B4-BE49-F238E27FC236}">
                      <a16:creationId xmlns:a16="http://schemas.microsoft.com/office/drawing/2014/main" id="{C55B0095-74D5-40D9-809B-4DD6EE8C5157}"/>
                    </a:ext>
                  </a:extLst>
                </p:cNvPr>
                <p:cNvPicPr/>
                <p:nvPr/>
              </p:nvPicPr>
              <p:blipFill>
                <a:blip r:embed="rId105"/>
                <a:stretch>
                  <a:fillRect/>
                </a:stretch>
              </p:blipFill>
              <p:spPr>
                <a:xfrm>
                  <a:off x="2930554" y="5609366"/>
                  <a:ext cx="274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 name="Ink 95">
                  <a:extLst>
                    <a:ext uri="{FF2B5EF4-FFF2-40B4-BE49-F238E27FC236}">
                      <a16:creationId xmlns:a16="http://schemas.microsoft.com/office/drawing/2014/main" id="{F123E798-E6F8-4AB0-8427-07E462CD6509}"/>
                    </a:ext>
                  </a:extLst>
                </p14:cNvPr>
                <p14:cNvContentPartPr/>
                <p14:nvPr/>
              </p14:nvContentPartPr>
              <p14:xfrm>
                <a:off x="3249154" y="5599646"/>
                <a:ext cx="218160" cy="228960"/>
              </p14:xfrm>
            </p:contentPart>
          </mc:Choice>
          <mc:Fallback xmlns="">
            <p:pic>
              <p:nvPicPr>
                <p:cNvPr id="96" name="Ink 95">
                  <a:extLst>
                    <a:ext uri="{FF2B5EF4-FFF2-40B4-BE49-F238E27FC236}">
                      <a16:creationId xmlns:a16="http://schemas.microsoft.com/office/drawing/2014/main" id="{F123E798-E6F8-4AB0-8427-07E462CD6509}"/>
                    </a:ext>
                  </a:extLst>
                </p:cNvPr>
                <p:cNvPicPr/>
                <p:nvPr/>
              </p:nvPicPr>
              <p:blipFill>
                <a:blip r:embed="rId107"/>
                <a:stretch>
                  <a:fillRect/>
                </a:stretch>
              </p:blipFill>
              <p:spPr>
                <a:xfrm>
                  <a:off x="3231514" y="5581646"/>
                  <a:ext cx="2538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7" name="Ink 96">
                  <a:extLst>
                    <a:ext uri="{FF2B5EF4-FFF2-40B4-BE49-F238E27FC236}">
                      <a16:creationId xmlns:a16="http://schemas.microsoft.com/office/drawing/2014/main" id="{1F599318-0136-4141-8FBF-FD30CBA28DB9}"/>
                    </a:ext>
                  </a:extLst>
                </p14:cNvPr>
                <p14:cNvContentPartPr/>
                <p14:nvPr/>
              </p14:nvContentPartPr>
              <p14:xfrm>
                <a:off x="3647314" y="5540246"/>
                <a:ext cx="209880" cy="230760"/>
              </p14:xfrm>
            </p:contentPart>
          </mc:Choice>
          <mc:Fallback xmlns="">
            <p:pic>
              <p:nvPicPr>
                <p:cNvPr id="97" name="Ink 96">
                  <a:extLst>
                    <a:ext uri="{FF2B5EF4-FFF2-40B4-BE49-F238E27FC236}">
                      <a16:creationId xmlns:a16="http://schemas.microsoft.com/office/drawing/2014/main" id="{1F599318-0136-4141-8FBF-FD30CBA28DB9}"/>
                    </a:ext>
                  </a:extLst>
                </p:cNvPr>
                <p:cNvPicPr/>
                <p:nvPr/>
              </p:nvPicPr>
              <p:blipFill>
                <a:blip r:embed="rId109"/>
                <a:stretch>
                  <a:fillRect/>
                </a:stretch>
              </p:blipFill>
              <p:spPr>
                <a:xfrm>
                  <a:off x="3629314" y="5522246"/>
                  <a:ext cx="245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Ink 97">
                  <a:extLst>
                    <a:ext uri="{FF2B5EF4-FFF2-40B4-BE49-F238E27FC236}">
                      <a16:creationId xmlns:a16="http://schemas.microsoft.com/office/drawing/2014/main" id="{4ED72D16-E181-4944-97F8-280357875ACB}"/>
                    </a:ext>
                  </a:extLst>
                </p14:cNvPr>
                <p14:cNvContentPartPr/>
                <p14:nvPr/>
              </p14:nvContentPartPr>
              <p14:xfrm>
                <a:off x="3943594" y="5528366"/>
                <a:ext cx="173880" cy="78120"/>
              </p14:xfrm>
            </p:contentPart>
          </mc:Choice>
          <mc:Fallback xmlns="">
            <p:pic>
              <p:nvPicPr>
                <p:cNvPr id="98" name="Ink 97">
                  <a:extLst>
                    <a:ext uri="{FF2B5EF4-FFF2-40B4-BE49-F238E27FC236}">
                      <a16:creationId xmlns:a16="http://schemas.microsoft.com/office/drawing/2014/main" id="{4ED72D16-E181-4944-97F8-280357875ACB}"/>
                    </a:ext>
                  </a:extLst>
                </p:cNvPr>
                <p:cNvPicPr/>
                <p:nvPr/>
              </p:nvPicPr>
              <p:blipFill>
                <a:blip r:embed="rId111"/>
                <a:stretch>
                  <a:fillRect/>
                </a:stretch>
              </p:blipFill>
              <p:spPr>
                <a:xfrm>
                  <a:off x="3925954" y="5510366"/>
                  <a:ext cx="209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 name="Ink 98">
                  <a:extLst>
                    <a:ext uri="{FF2B5EF4-FFF2-40B4-BE49-F238E27FC236}">
                      <a16:creationId xmlns:a16="http://schemas.microsoft.com/office/drawing/2014/main" id="{7B879184-495C-49AF-9132-25BC74202741}"/>
                    </a:ext>
                  </a:extLst>
                </p14:cNvPr>
                <p14:cNvContentPartPr/>
                <p14:nvPr/>
              </p14:nvContentPartPr>
              <p14:xfrm>
                <a:off x="3984634" y="5439446"/>
                <a:ext cx="128880" cy="523080"/>
              </p14:xfrm>
            </p:contentPart>
          </mc:Choice>
          <mc:Fallback xmlns="">
            <p:pic>
              <p:nvPicPr>
                <p:cNvPr id="99" name="Ink 98">
                  <a:extLst>
                    <a:ext uri="{FF2B5EF4-FFF2-40B4-BE49-F238E27FC236}">
                      <a16:creationId xmlns:a16="http://schemas.microsoft.com/office/drawing/2014/main" id="{7B879184-495C-49AF-9132-25BC74202741}"/>
                    </a:ext>
                  </a:extLst>
                </p:cNvPr>
                <p:cNvPicPr/>
                <p:nvPr/>
              </p:nvPicPr>
              <p:blipFill>
                <a:blip r:embed="rId113"/>
                <a:stretch>
                  <a:fillRect/>
                </a:stretch>
              </p:blipFill>
              <p:spPr>
                <a:xfrm>
                  <a:off x="3966634" y="5421446"/>
                  <a:ext cx="164520" cy="558720"/>
                </a:xfrm>
                <a:prstGeom prst="rect">
                  <a:avLst/>
                </a:prstGeom>
              </p:spPr>
            </p:pic>
          </mc:Fallback>
        </mc:AlternateContent>
      </p:grpSp>
      <p:grpSp>
        <p:nvGrpSpPr>
          <p:cNvPr id="109" name="Group 108">
            <a:extLst>
              <a:ext uri="{FF2B5EF4-FFF2-40B4-BE49-F238E27FC236}">
                <a16:creationId xmlns:a16="http://schemas.microsoft.com/office/drawing/2014/main" id="{28EC836F-1342-4E7C-B043-20C612EB7BA3}"/>
              </a:ext>
            </a:extLst>
          </p:cNvPr>
          <p:cNvGrpSpPr/>
          <p:nvPr/>
        </p:nvGrpSpPr>
        <p:grpSpPr>
          <a:xfrm>
            <a:off x="1319194" y="6062246"/>
            <a:ext cx="1320480" cy="516600"/>
            <a:chOff x="1319194" y="6062246"/>
            <a:chExt cx="1320480" cy="516600"/>
          </a:xfrm>
        </p:grpSpPr>
        <mc:AlternateContent xmlns:mc="http://schemas.openxmlformats.org/markup-compatibility/2006" xmlns:p14="http://schemas.microsoft.com/office/powerpoint/2010/main">
          <mc:Choice Requires="p14">
            <p:contentPart p14:bwMode="auto" r:id="rId114">
              <p14:nvContentPartPr>
                <p14:cNvPr id="101" name="Ink 100">
                  <a:extLst>
                    <a:ext uri="{FF2B5EF4-FFF2-40B4-BE49-F238E27FC236}">
                      <a16:creationId xmlns:a16="http://schemas.microsoft.com/office/drawing/2014/main" id="{50B23A25-FC8D-4E63-89B7-90F3533D8DDB}"/>
                    </a:ext>
                  </a:extLst>
                </p14:cNvPr>
                <p14:cNvContentPartPr/>
                <p14:nvPr/>
              </p14:nvContentPartPr>
              <p14:xfrm>
                <a:off x="1319194" y="6113006"/>
                <a:ext cx="274680" cy="451080"/>
              </p14:xfrm>
            </p:contentPart>
          </mc:Choice>
          <mc:Fallback xmlns="">
            <p:pic>
              <p:nvPicPr>
                <p:cNvPr id="101" name="Ink 100">
                  <a:extLst>
                    <a:ext uri="{FF2B5EF4-FFF2-40B4-BE49-F238E27FC236}">
                      <a16:creationId xmlns:a16="http://schemas.microsoft.com/office/drawing/2014/main" id="{50B23A25-FC8D-4E63-89B7-90F3533D8DDB}"/>
                    </a:ext>
                  </a:extLst>
                </p:cNvPr>
                <p:cNvPicPr/>
                <p:nvPr/>
              </p:nvPicPr>
              <p:blipFill>
                <a:blip r:embed="rId115"/>
                <a:stretch>
                  <a:fillRect/>
                </a:stretch>
              </p:blipFill>
              <p:spPr>
                <a:xfrm>
                  <a:off x="1301194" y="6095006"/>
                  <a:ext cx="310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C3EDCE78-1AB6-4A3A-859E-420D5EC57E77}"/>
                    </a:ext>
                  </a:extLst>
                </p14:cNvPr>
                <p14:cNvContentPartPr/>
                <p14:nvPr/>
              </p14:nvContentPartPr>
              <p14:xfrm>
                <a:off x="1635994" y="6305966"/>
                <a:ext cx="235440" cy="269280"/>
              </p14:xfrm>
            </p:contentPart>
          </mc:Choice>
          <mc:Fallback xmlns="">
            <p:pic>
              <p:nvPicPr>
                <p:cNvPr id="102" name="Ink 101">
                  <a:extLst>
                    <a:ext uri="{FF2B5EF4-FFF2-40B4-BE49-F238E27FC236}">
                      <a16:creationId xmlns:a16="http://schemas.microsoft.com/office/drawing/2014/main" id="{C3EDCE78-1AB6-4A3A-859E-420D5EC57E77}"/>
                    </a:ext>
                  </a:extLst>
                </p:cNvPr>
                <p:cNvPicPr/>
                <p:nvPr/>
              </p:nvPicPr>
              <p:blipFill>
                <a:blip r:embed="rId117"/>
                <a:stretch>
                  <a:fillRect/>
                </a:stretch>
              </p:blipFill>
              <p:spPr>
                <a:xfrm>
                  <a:off x="1617994" y="6288326"/>
                  <a:ext cx="271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6" name="Ink 105">
                  <a:extLst>
                    <a:ext uri="{FF2B5EF4-FFF2-40B4-BE49-F238E27FC236}">
                      <a16:creationId xmlns:a16="http://schemas.microsoft.com/office/drawing/2014/main" id="{FC75CA48-9BB0-4E6D-9A3E-0448D888A576}"/>
                    </a:ext>
                  </a:extLst>
                </p14:cNvPr>
                <p14:cNvContentPartPr/>
                <p14:nvPr/>
              </p14:nvContentPartPr>
              <p14:xfrm>
                <a:off x="1909954" y="6308126"/>
                <a:ext cx="204840" cy="270720"/>
              </p14:xfrm>
            </p:contentPart>
          </mc:Choice>
          <mc:Fallback xmlns="">
            <p:pic>
              <p:nvPicPr>
                <p:cNvPr id="106" name="Ink 105">
                  <a:extLst>
                    <a:ext uri="{FF2B5EF4-FFF2-40B4-BE49-F238E27FC236}">
                      <a16:creationId xmlns:a16="http://schemas.microsoft.com/office/drawing/2014/main" id="{FC75CA48-9BB0-4E6D-9A3E-0448D888A576}"/>
                    </a:ext>
                  </a:extLst>
                </p:cNvPr>
                <p:cNvPicPr/>
                <p:nvPr/>
              </p:nvPicPr>
              <p:blipFill>
                <a:blip r:embed="rId119"/>
                <a:stretch>
                  <a:fillRect/>
                </a:stretch>
              </p:blipFill>
              <p:spPr>
                <a:xfrm>
                  <a:off x="1891954" y="6290486"/>
                  <a:ext cx="2404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7" name="Ink 106">
                  <a:extLst>
                    <a:ext uri="{FF2B5EF4-FFF2-40B4-BE49-F238E27FC236}">
                      <a16:creationId xmlns:a16="http://schemas.microsoft.com/office/drawing/2014/main" id="{32B62282-8F2B-4632-9A3F-998F90B43AD2}"/>
                    </a:ext>
                  </a:extLst>
                </p14:cNvPr>
                <p14:cNvContentPartPr/>
                <p14:nvPr/>
              </p14:nvContentPartPr>
              <p14:xfrm>
                <a:off x="2240794" y="6336926"/>
                <a:ext cx="205560" cy="203400"/>
              </p14:xfrm>
            </p:contentPart>
          </mc:Choice>
          <mc:Fallback xmlns="">
            <p:pic>
              <p:nvPicPr>
                <p:cNvPr id="107" name="Ink 106">
                  <a:extLst>
                    <a:ext uri="{FF2B5EF4-FFF2-40B4-BE49-F238E27FC236}">
                      <a16:creationId xmlns:a16="http://schemas.microsoft.com/office/drawing/2014/main" id="{32B62282-8F2B-4632-9A3F-998F90B43AD2}"/>
                    </a:ext>
                  </a:extLst>
                </p:cNvPr>
                <p:cNvPicPr/>
                <p:nvPr/>
              </p:nvPicPr>
              <p:blipFill>
                <a:blip r:embed="rId121"/>
                <a:stretch>
                  <a:fillRect/>
                </a:stretch>
              </p:blipFill>
              <p:spPr>
                <a:xfrm>
                  <a:off x="2223154" y="6318926"/>
                  <a:ext cx="241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8" name="Ink 107">
                  <a:extLst>
                    <a:ext uri="{FF2B5EF4-FFF2-40B4-BE49-F238E27FC236}">
                      <a16:creationId xmlns:a16="http://schemas.microsoft.com/office/drawing/2014/main" id="{4C2A939C-C65F-4CBD-BB76-1D6DBCE89C18}"/>
                    </a:ext>
                  </a:extLst>
                </p14:cNvPr>
                <p14:cNvContentPartPr/>
                <p14:nvPr/>
              </p14:nvContentPartPr>
              <p14:xfrm>
                <a:off x="2598634" y="6062246"/>
                <a:ext cx="41040" cy="456480"/>
              </p14:xfrm>
            </p:contentPart>
          </mc:Choice>
          <mc:Fallback xmlns="">
            <p:pic>
              <p:nvPicPr>
                <p:cNvPr id="108" name="Ink 107">
                  <a:extLst>
                    <a:ext uri="{FF2B5EF4-FFF2-40B4-BE49-F238E27FC236}">
                      <a16:creationId xmlns:a16="http://schemas.microsoft.com/office/drawing/2014/main" id="{4C2A939C-C65F-4CBD-BB76-1D6DBCE89C18}"/>
                    </a:ext>
                  </a:extLst>
                </p:cNvPr>
                <p:cNvPicPr/>
                <p:nvPr/>
              </p:nvPicPr>
              <p:blipFill>
                <a:blip r:embed="rId123"/>
                <a:stretch>
                  <a:fillRect/>
                </a:stretch>
              </p:blipFill>
              <p:spPr>
                <a:xfrm>
                  <a:off x="2580994" y="6044606"/>
                  <a:ext cx="76680" cy="492120"/>
                </a:xfrm>
                <a:prstGeom prst="rect">
                  <a:avLst/>
                </a:prstGeom>
              </p:spPr>
            </p:pic>
          </mc:Fallback>
        </mc:AlternateContent>
      </p:grpSp>
      <p:grpSp>
        <p:nvGrpSpPr>
          <p:cNvPr id="123" name="Group 122">
            <a:extLst>
              <a:ext uri="{FF2B5EF4-FFF2-40B4-BE49-F238E27FC236}">
                <a16:creationId xmlns:a16="http://schemas.microsoft.com/office/drawing/2014/main" id="{9A712E2C-98DC-4854-81F5-B8BFC71F3B76}"/>
              </a:ext>
            </a:extLst>
          </p:cNvPr>
          <p:cNvGrpSpPr/>
          <p:nvPr/>
        </p:nvGrpSpPr>
        <p:grpSpPr>
          <a:xfrm>
            <a:off x="5597791" y="2853508"/>
            <a:ext cx="2835720" cy="631440"/>
            <a:chOff x="7428394" y="2759606"/>
            <a:chExt cx="2835720" cy="631440"/>
          </a:xfrm>
        </p:grpSpPr>
        <mc:AlternateContent xmlns:mc="http://schemas.openxmlformats.org/markup-compatibility/2006" xmlns:p14="http://schemas.microsoft.com/office/powerpoint/2010/main">
          <mc:Choice Requires="p14">
            <p:contentPart p14:bwMode="auto" r:id="rId124">
              <p14:nvContentPartPr>
                <p14:cNvPr id="110" name="Ink 109">
                  <a:extLst>
                    <a:ext uri="{FF2B5EF4-FFF2-40B4-BE49-F238E27FC236}">
                      <a16:creationId xmlns:a16="http://schemas.microsoft.com/office/drawing/2014/main" id="{324B6EE4-CA89-4228-9765-F9912374FDC6}"/>
                    </a:ext>
                  </a:extLst>
                </p14:cNvPr>
                <p14:cNvContentPartPr/>
                <p14:nvPr/>
              </p14:nvContentPartPr>
              <p14:xfrm>
                <a:off x="7615594" y="2821526"/>
                <a:ext cx="37800" cy="387000"/>
              </p14:xfrm>
            </p:contentPart>
          </mc:Choice>
          <mc:Fallback xmlns="">
            <p:pic>
              <p:nvPicPr>
                <p:cNvPr id="110" name="Ink 109">
                  <a:extLst>
                    <a:ext uri="{FF2B5EF4-FFF2-40B4-BE49-F238E27FC236}">
                      <a16:creationId xmlns:a16="http://schemas.microsoft.com/office/drawing/2014/main" id="{324B6EE4-CA89-4228-9765-F9912374FDC6}"/>
                    </a:ext>
                  </a:extLst>
                </p:cNvPr>
                <p:cNvPicPr/>
                <p:nvPr/>
              </p:nvPicPr>
              <p:blipFill>
                <a:blip r:embed="rId125"/>
                <a:stretch>
                  <a:fillRect/>
                </a:stretch>
              </p:blipFill>
              <p:spPr>
                <a:xfrm>
                  <a:off x="7597954" y="2803526"/>
                  <a:ext cx="73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1" name="Ink 110">
                  <a:extLst>
                    <a:ext uri="{FF2B5EF4-FFF2-40B4-BE49-F238E27FC236}">
                      <a16:creationId xmlns:a16="http://schemas.microsoft.com/office/drawing/2014/main" id="{8F42416B-FA6E-4733-8BA9-D3331B4A3C02}"/>
                    </a:ext>
                  </a:extLst>
                </p14:cNvPr>
                <p14:cNvContentPartPr/>
                <p14:nvPr/>
              </p14:nvContentPartPr>
              <p14:xfrm>
                <a:off x="7428394" y="2837006"/>
                <a:ext cx="356040" cy="23040"/>
              </p14:xfrm>
            </p:contentPart>
          </mc:Choice>
          <mc:Fallback xmlns="">
            <p:pic>
              <p:nvPicPr>
                <p:cNvPr id="111" name="Ink 110">
                  <a:extLst>
                    <a:ext uri="{FF2B5EF4-FFF2-40B4-BE49-F238E27FC236}">
                      <a16:creationId xmlns:a16="http://schemas.microsoft.com/office/drawing/2014/main" id="{8F42416B-FA6E-4733-8BA9-D3331B4A3C02}"/>
                    </a:ext>
                  </a:extLst>
                </p:cNvPr>
                <p:cNvPicPr/>
                <p:nvPr/>
              </p:nvPicPr>
              <p:blipFill>
                <a:blip r:embed="rId127"/>
                <a:stretch>
                  <a:fillRect/>
                </a:stretch>
              </p:blipFill>
              <p:spPr>
                <a:xfrm>
                  <a:off x="7410394" y="2819006"/>
                  <a:ext cx="391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2" name="Ink 111">
                  <a:extLst>
                    <a:ext uri="{FF2B5EF4-FFF2-40B4-BE49-F238E27FC236}">
                      <a16:creationId xmlns:a16="http://schemas.microsoft.com/office/drawing/2014/main" id="{EFAE8A81-0C56-4022-B841-D1CE474E4FC1}"/>
                    </a:ext>
                  </a:extLst>
                </p14:cNvPr>
                <p14:cNvContentPartPr/>
                <p14:nvPr/>
              </p14:nvContentPartPr>
              <p14:xfrm>
                <a:off x="7808194" y="2834126"/>
                <a:ext cx="190080" cy="381240"/>
              </p14:xfrm>
            </p:contentPart>
          </mc:Choice>
          <mc:Fallback xmlns="">
            <p:pic>
              <p:nvPicPr>
                <p:cNvPr id="112" name="Ink 111">
                  <a:extLst>
                    <a:ext uri="{FF2B5EF4-FFF2-40B4-BE49-F238E27FC236}">
                      <a16:creationId xmlns:a16="http://schemas.microsoft.com/office/drawing/2014/main" id="{EFAE8A81-0C56-4022-B841-D1CE474E4FC1}"/>
                    </a:ext>
                  </a:extLst>
                </p:cNvPr>
                <p:cNvPicPr/>
                <p:nvPr/>
              </p:nvPicPr>
              <p:blipFill>
                <a:blip r:embed="rId129"/>
                <a:stretch>
                  <a:fillRect/>
                </a:stretch>
              </p:blipFill>
              <p:spPr>
                <a:xfrm>
                  <a:off x="7790194" y="2816486"/>
                  <a:ext cx="2257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Ink 112">
                  <a:extLst>
                    <a:ext uri="{FF2B5EF4-FFF2-40B4-BE49-F238E27FC236}">
                      <a16:creationId xmlns:a16="http://schemas.microsoft.com/office/drawing/2014/main" id="{B60E7C90-9FCB-423B-AD3B-5BCECF57FAAC}"/>
                    </a:ext>
                  </a:extLst>
                </p14:cNvPr>
                <p14:cNvContentPartPr/>
                <p14:nvPr/>
              </p14:nvContentPartPr>
              <p14:xfrm>
                <a:off x="8098714" y="3080366"/>
                <a:ext cx="124200" cy="133560"/>
              </p14:xfrm>
            </p:contentPart>
          </mc:Choice>
          <mc:Fallback xmlns="">
            <p:pic>
              <p:nvPicPr>
                <p:cNvPr id="113" name="Ink 112">
                  <a:extLst>
                    <a:ext uri="{FF2B5EF4-FFF2-40B4-BE49-F238E27FC236}">
                      <a16:creationId xmlns:a16="http://schemas.microsoft.com/office/drawing/2014/main" id="{B60E7C90-9FCB-423B-AD3B-5BCECF57FAAC}"/>
                    </a:ext>
                  </a:extLst>
                </p:cNvPr>
                <p:cNvPicPr/>
                <p:nvPr/>
              </p:nvPicPr>
              <p:blipFill>
                <a:blip r:embed="rId131"/>
                <a:stretch>
                  <a:fillRect/>
                </a:stretch>
              </p:blipFill>
              <p:spPr>
                <a:xfrm>
                  <a:off x="8080714" y="3062726"/>
                  <a:ext cx="159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0E4C4EA6-91A0-4F6A-8905-3C96E26672D5}"/>
                    </a:ext>
                  </a:extLst>
                </p14:cNvPr>
                <p14:cNvContentPartPr/>
                <p14:nvPr/>
              </p14:nvContentPartPr>
              <p14:xfrm>
                <a:off x="8330194" y="3095846"/>
                <a:ext cx="92880" cy="142200"/>
              </p14:xfrm>
            </p:contentPart>
          </mc:Choice>
          <mc:Fallback xmlns="">
            <p:pic>
              <p:nvPicPr>
                <p:cNvPr id="114" name="Ink 113">
                  <a:extLst>
                    <a:ext uri="{FF2B5EF4-FFF2-40B4-BE49-F238E27FC236}">
                      <a16:creationId xmlns:a16="http://schemas.microsoft.com/office/drawing/2014/main" id="{0E4C4EA6-91A0-4F6A-8905-3C96E26672D5}"/>
                    </a:ext>
                  </a:extLst>
                </p:cNvPr>
                <p:cNvPicPr/>
                <p:nvPr/>
              </p:nvPicPr>
              <p:blipFill>
                <a:blip r:embed="rId133"/>
                <a:stretch>
                  <a:fillRect/>
                </a:stretch>
              </p:blipFill>
              <p:spPr>
                <a:xfrm>
                  <a:off x="8312554" y="3078206"/>
                  <a:ext cx="128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Ink 114">
                  <a:extLst>
                    <a:ext uri="{FF2B5EF4-FFF2-40B4-BE49-F238E27FC236}">
                      <a16:creationId xmlns:a16="http://schemas.microsoft.com/office/drawing/2014/main" id="{8926C855-7D47-4ACD-BA20-C4669C51DF3F}"/>
                    </a:ext>
                  </a:extLst>
                </p14:cNvPr>
                <p14:cNvContentPartPr/>
                <p14:nvPr/>
              </p14:nvContentPartPr>
              <p14:xfrm>
                <a:off x="8552674" y="3063446"/>
                <a:ext cx="136080" cy="125280"/>
              </p14:xfrm>
            </p:contentPart>
          </mc:Choice>
          <mc:Fallback xmlns="">
            <p:pic>
              <p:nvPicPr>
                <p:cNvPr id="115" name="Ink 114">
                  <a:extLst>
                    <a:ext uri="{FF2B5EF4-FFF2-40B4-BE49-F238E27FC236}">
                      <a16:creationId xmlns:a16="http://schemas.microsoft.com/office/drawing/2014/main" id="{8926C855-7D47-4ACD-BA20-C4669C51DF3F}"/>
                    </a:ext>
                  </a:extLst>
                </p:cNvPr>
                <p:cNvPicPr/>
                <p:nvPr/>
              </p:nvPicPr>
              <p:blipFill>
                <a:blip r:embed="rId135"/>
                <a:stretch>
                  <a:fillRect/>
                </a:stretch>
              </p:blipFill>
              <p:spPr>
                <a:xfrm>
                  <a:off x="8534674" y="3045446"/>
                  <a:ext cx="171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6" name="Ink 115">
                  <a:extLst>
                    <a:ext uri="{FF2B5EF4-FFF2-40B4-BE49-F238E27FC236}">
                      <a16:creationId xmlns:a16="http://schemas.microsoft.com/office/drawing/2014/main" id="{FC453D89-4F94-4505-AA00-5D229876D72E}"/>
                    </a:ext>
                  </a:extLst>
                </p14:cNvPr>
                <p14:cNvContentPartPr/>
                <p14:nvPr/>
              </p14:nvContentPartPr>
              <p14:xfrm>
                <a:off x="8635474" y="3068846"/>
                <a:ext cx="286560" cy="302040"/>
              </p14:xfrm>
            </p:contentPart>
          </mc:Choice>
          <mc:Fallback xmlns="">
            <p:pic>
              <p:nvPicPr>
                <p:cNvPr id="116" name="Ink 115">
                  <a:extLst>
                    <a:ext uri="{FF2B5EF4-FFF2-40B4-BE49-F238E27FC236}">
                      <a16:creationId xmlns:a16="http://schemas.microsoft.com/office/drawing/2014/main" id="{FC453D89-4F94-4505-AA00-5D229876D72E}"/>
                    </a:ext>
                  </a:extLst>
                </p:cNvPr>
                <p:cNvPicPr/>
                <p:nvPr/>
              </p:nvPicPr>
              <p:blipFill>
                <a:blip r:embed="rId137"/>
                <a:stretch>
                  <a:fillRect/>
                </a:stretch>
              </p:blipFill>
              <p:spPr>
                <a:xfrm>
                  <a:off x="8617834" y="3051206"/>
                  <a:ext cx="322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7" name="Ink 116">
                  <a:extLst>
                    <a:ext uri="{FF2B5EF4-FFF2-40B4-BE49-F238E27FC236}">
                      <a16:creationId xmlns:a16="http://schemas.microsoft.com/office/drawing/2014/main" id="{2A09DD40-8A0B-42F7-A348-B33B2628F559}"/>
                    </a:ext>
                  </a:extLst>
                </p14:cNvPr>
                <p14:cNvContentPartPr/>
                <p14:nvPr/>
              </p14:nvContentPartPr>
              <p14:xfrm>
                <a:off x="9015994" y="2804966"/>
                <a:ext cx="119160" cy="399600"/>
              </p14:xfrm>
            </p:contentPart>
          </mc:Choice>
          <mc:Fallback xmlns="">
            <p:pic>
              <p:nvPicPr>
                <p:cNvPr id="117" name="Ink 116">
                  <a:extLst>
                    <a:ext uri="{FF2B5EF4-FFF2-40B4-BE49-F238E27FC236}">
                      <a16:creationId xmlns:a16="http://schemas.microsoft.com/office/drawing/2014/main" id="{2A09DD40-8A0B-42F7-A348-B33B2628F559}"/>
                    </a:ext>
                  </a:extLst>
                </p:cNvPr>
                <p:cNvPicPr/>
                <p:nvPr/>
              </p:nvPicPr>
              <p:blipFill>
                <a:blip r:embed="rId139"/>
                <a:stretch>
                  <a:fillRect/>
                </a:stretch>
              </p:blipFill>
              <p:spPr>
                <a:xfrm>
                  <a:off x="8997994" y="2787326"/>
                  <a:ext cx="1548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889E3E57-E449-4BEC-8A33-1B03825C3588}"/>
                    </a:ext>
                  </a:extLst>
                </p14:cNvPr>
                <p14:cNvContentPartPr/>
                <p14:nvPr/>
              </p14:nvContentPartPr>
              <p14:xfrm>
                <a:off x="9312634" y="3018806"/>
                <a:ext cx="217080" cy="372240"/>
              </p14:xfrm>
            </p:contentPart>
          </mc:Choice>
          <mc:Fallback xmlns="">
            <p:pic>
              <p:nvPicPr>
                <p:cNvPr id="119" name="Ink 118">
                  <a:extLst>
                    <a:ext uri="{FF2B5EF4-FFF2-40B4-BE49-F238E27FC236}">
                      <a16:creationId xmlns:a16="http://schemas.microsoft.com/office/drawing/2014/main" id="{889E3E57-E449-4BEC-8A33-1B03825C3588}"/>
                    </a:ext>
                  </a:extLst>
                </p:cNvPr>
                <p:cNvPicPr/>
                <p:nvPr/>
              </p:nvPicPr>
              <p:blipFill>
                <a:blip r:embed="rId141"/>
                <a:stretch>
                  <a:fillRect/>
                </a:stretch>
              </p:blipFill>
              <p:spPr>
                <a:xfrm>
                  <a:off x="9294634" y="3000806"/>
                  <a:ext cx="2527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C6C5AEEF-ED12-4B77-944D-9068076689B5}"/>
                    </a:ext>
                  </a:extLst>
                </p14:cNvPr>
                <p14:cNvContentPartPr/>
                <p14:nvPr/>
              </p14:nvContentPartPr>
              <p14:xfrm>
                <a:off x="9652474" y="3045086"/>
                <a:ext cx="169560" cy="148680"/>
              </p14:xfrm>
            </p:contentPart>
          </mc:Choice>
          <mc:Fallback xmlns="">
            <p:pic>
              <p:nvPicPr>
                <p:cNvPr id="120" name="Ink 119">
                  <a:extLst>
                    <a:ext uri="{FF2B5EF4-FFF2-40B4-BE49-F238E27FC236}">
                      <a16:creationId xmlns:a16="http://schemas.microsoft.com/office/drawing/2014/main" id="{C6C5AEEF-ED12-4B77-944D-9068076689B5}"/>
                    </a:ext>
                  </a:extLst>
                </p:cNvPr>
                <p:cNvPicPr/>
                <p:nvPr/>
              </p:nvPicPr>
              <p:blipFill>
                <a:blip r:embed="rId143"/>
                <a:stretch>
                  <a:fillRect/>
                </a:stretch>
              </p:blipFill>
              <p:spPr>
                <a:xfrm>
                  <a:off x="9634474" y="3027086"/>
                  <a:ext cx="205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E3AC1FD2-CB6A-4D9A-B3A7-1E65C95CDFEF}"/>
                    </a:ext>
                  </a:extLst>
                </p14:cNvPr>
                <p14:cNvContentPartPr/>
                <p14:nvPr/>
              </p14:nvContentPartPr>
              <p14:xfrm>
                <a:off x="9995554" y="2759606"/>
                <a:ext cx="90000" cy="415440"/>
              </p14:xfrm>
            </p:contentPart>
          </mc:Choice>
          <mc:Fallback xmlns="">
            <p:pic>
              <p:nvPicPr>
                <p:cNvPr id="121" name="Ink 120">
                  <a:extLst>
                    <a:ext uri="{FF2B5EF4-FFF2-40B4-BE49-F238E27FC236}">
                      <a16:creationId xmlns:a16="http://schemas.microsoft.com/office/drawing/2014/main" id="{E3AC1FD2-CB6A-4D9A-B3A7-1E65C95CDFEF}"/>
                    </a:ext>
                  </a:extLst>
                </p:cNvPr>
                <p:cNvPicPr/>
                <p:nvPr/>
              </p:nvPicPr>
              <p:blipFill>
                <a:blip r:embed="rId145"/>
                <a:stretch>
                  <a:fillRect/>
                </a:stretch>
              </p:blipFill>
              <p:spPr>
                <a:xfrm>
                  <a:off x="9977914" y="2741606"/>
                  <a:ext cx="1256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2BA3EEC4-652C-4E93-93CE-F4668F43DB43}"/>
                    </a:ext>
                  </a:extLst>
                </p14:cNvPr>
                <p14:cNvContentPartPr/>
                <p14:nvPr/>
              </p14:nvContentPartPr>
              <p14:xfrm>
                <a:off x="9814834" y="2916206"/>
                <a:ext cx="449280" cy="99720"/>
              </p14:xfrm>
            </p:contentPart>
          </mc:Choice>
          <mc:Fallback xmlns="">
            <p:pic>
              <p:nvPicPr>
                <p:cNvPr id="122" name="Ink 121">
                  <a:extLst>
                    <a:ext uri="{FF2B5EF4-FFF2-40B4-BE49-F238E27FC236}">
                      <a16:creationId xmlns:a16="http://schemas.microsoft.com/office/drawing/2014/main" id="{2BA3EEC4-652C-4E93-93CE-F4668F43DB43}"/>
                    </a:ext>
                  </a:extLst>
                </p:cNvPr>
                <p:cNvPicPr/>
                <p:nvPr/>
              </p:nvPicPr>
              <p:blipFill>
                <a:blip r:embed="rId147"/>
                <a:stretch>
                  <a:fillRect/>
                </a:stretch>
              </p:blipFill>
              <p:spPr>
                <a:xfrm>
                  <a:off x="9797194" y="2898566"/>
                  <a:ext cx="484920" cy="135360"/>
                </a:xfrm>
                <a:prstGeom prst="rect">
                  <a:avLst/>
                </a:prstGeom>
              </p:spPr>
            </p:pic>
          </mc:Fallback>
        </mc:AlternateContent>
      </p:grpSp>
      <p:grpSp>
        <p:nvGrpSpPr>
          <p:cNvPr id="124" name="Group 123">
            <a:extLst>
              <a:ext uri="{FF2B5EF4-FFF2-40B4-BE49-F238E27FC236}">
                <a16:creationId xmlns:a16="http://schemas.microsoft.com/office/drawing/2014/main" id="{DC49791A-46DF-4C42-A901-060BBF3DEE88}"/>
              </a:ext>
            </a:extLst>
          </p:cNvPr>
          <p:cNvGrpSpPr/>
          <p:nvPr/>
        </p:nvGrpSpPr>
        <p:grpSpPr>
          <a:xfrm>
            <a:off x="7798726" y="4036628"/>
            <a:ext cx="2835720" cy="631440"/>
            <a:chOff x="7428394" y="2759606"/>
            <a:chExt cx="2835720" cy="631440"/>
          </a:xfrm>
        </p:grpSpPr>
        <mc:AlternateContent xmlns:mc="http://schemas.openxmlformats.org/markup-compatibility/2006" xmlns:p14="http://schemas.microsoft.com/office/powerpoint/2010/main">
          <mc:Choice Requires="p14">
            <p:contentPart p14:bwMode="auto" r:id="rId148">
              <p14:nvContentPartPr>
                <p14:cNvPr id="125" name="Ink 124">
                  <a:extLst>
                    <a:ext uri="{FF2B5EF4-FFF2-40B4-BE49-F238E27FC236}">
                      <a16:creationId xmlns:a16="http://schemas.microsoft.com/office/drawing/2014/main" id="{B1D81495-E50C-4BCF-8C09-C2E2E765EB5F}"/>
                    </a:ext>
                  </a:extLst>
                </p14:cNvPr>
                <p14:cNvContentPartPr/>
                <p14:nvPr/>
              </p14:nvContentPartPr>
              <p14:xfrm>
                <a:off x="7615594" y="2821526"/>
                <a:ext cx="37800" cy="387000"/>
              </p14:xfrm>
            </p:contentPart>
          </mc:Choice>
          <mc:Fallback xmlns="">
            <p:pic>
              <p:nvPicPr>
                <p:cNvPr id="125" name="Ink 124">
                  <a:extLst>
                    <a:ext uri="{FF2B5EF4-FFF2-40B4-BE49-F238E27FC236}">
                      <a16:creationId xmlns:a16="http://schemas.microsoft.com/office/drawing/2014/main" id="{B1D81495-E50C-4BCF-8C09-C2E2E765EB5F}"/>
                    </a:ext>
                  </a:extLst>
                </p:cNvPr>
                <p:cNvPicPr/>
                <p:nvPr/>
              </p:nvPicPr>
              <p:blipFill>
                <a:blip r:embed="rId125"/>
                <a:stretch>
                  <a:fillRect/>
                </a:stretch>
              </p:blipFill>
              <p:spPr>
                <a:xfrm>
                  <a:off x="7597954" y="2803526"/>
                  <a:ext cx="73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6" name="Ink 125">
                  <a:extLst>
                    <a:ext uri="{FF2B5EF4-FFF2-40B4-BE49-F238E27FC236}">
                      <a16:creationId xmlns:a16="http://schemas.microsoft.com/office/drawing/2014/main" id="{3141FCC5-73BA-470A-B3A8-DBF99E417A5F}"/>
                    </a:ext>
                  </a:extLst>
                </p14:cNvPr>
                <p14:cNvContentPartPr/>
                <p14:nvPr/>
              </p14:nvContentPartPr>
              <p14:xfrm>
                <a:off x="7428394" y="2837006"/>
                <a:ext cx="356040" cy="23040"/>
              </p14:xfrm>
            </p:contentPart>
          </mc:Choice>
          <mc:Fallback xmlns="">
            <p:pic>
              <p:nvPicPr>
                <p:cNvPr id="126" name="Ink 125">
                  <a:extLst>
                    <a:ext uri="{FF2B5EF4-FFF2-40B4-BE49-F238E27FC236}">
                      <a16:creationId xmlns:a16="http://schemas.microsoft.com/office/drawing/2014/main" id="{3141FCC5-73BA-470A-B3A8-DBF99E417A5F}"/>
                    </a:ext>
                  </a:extLst>
                </p:cNvPr>
                <p:cNvPicPr/>
                <p:nvPr/>
              </p:nvPicPr>
              <p:blipFill>
                <a:blip r:embed="rId127"/>
                <a:stretch>
                  <a:fillRect/>
                </a:stretch>
              </p:blipFill>
              <p:spPr>
                <a:xfrm>
                  <a:off x="7410394" y="2819006"/>
                  <a:ext cx="391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3E27F606-FF7A-493B-8044-6556F7152223}"/>
                    </a:ext>
                  </a:extLst>
                </p14:cNvPr>
                <p14:cNvContentPartPr/>
                <p14:nvPr/>
              </p14:nvContentPartPr>
              <p14:xfrm>
                <a:off x="7808194" y="2834126"/>
                <a:ext cx="190080" cy="381240"/>
              </p14:xfrm>
            </p:contentPart>
          </mc:Choice>
          <mc:Fallback xmlns="">
            <p:pic>
              <p:nvPicPr>
                <p:cNvPr id="127" name="Ink 126">
                  <a:extLst>
                    <a:ext uri="{FF2B5EF4-FFF2-40B4-BE49-F238E27FC236}">
                      <a16:creationId xmlns:a16="http://schemas.microsoft.com/office/drawing/2014/main" id="{3E27F606-FF7A-493B-8044-6556F7152223}"/>
                    </a:ext>
                  </a:extLst>
                </p:cNvPr>
                <p:cNvPicPr/>
                <p:nvPr/>
              </p:nvPicPr>
              <p:blipFill>
                <a:blip r:embed="rId129"/>
                <a:stretch>
                  <a:fillRect/>
                </a:stretch>
              </p:blipFill>
              <p:spPr>
                <a:xfrm>
                  <a:off x="7790194" y="2816486"/>
                  <a:ext cx="2257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Ink 127">
                  <a:extLst>
                    <a:ext uri="{FF2B5EF4-FFF2-40B4-BE49-F238E27FC236}">
                      <a16:creationId xmlns:a16="http://schemas.microsoft.com/office/drawing/2014/main" id="{ADB538D2-835C-4093-9B1C-E79FD11B98F5}"/>
                    </a:ext>
                  </a:extLst>
                </p14:cNvPr>
                <p14:cNvContentPartPr/>
                <p14:nvPr/>
              </p14:nvContentPartPr>
              <p14:xfrm>
                <a:off x="8098714" y="3080366"/>
                <a:ext cx="124200" cy="133560"/>
              </p14:xfrm>
            </p:contentPart>
          </mc:Choice>
          <mc:Fallback xmlns="">
            <p:pic>
              <p:nvPicPr>
                <p:cNvPr id="128" name="Ink 127">
                  <a:extLst>
                    <a:ext uri="{FF2B5EF4-FFF2-40B4-BE49-F238E27FC236}">
                      <a16:creationId xmlns:a16="http://schemas.microsoft.com/office/drawing/2014/main" id="{ADB538D2-835C-4093-9B1C-E79FD11B98F5}"/>
                    </a:ext>
                  </a:extLst>
                </p:cNvPr>
                <p:cNvPicPr/>
                <p:nvPr/>
              </p:nvPicPr>
              <p:blipFill>
                <a:blip r:embed="rId131"/>
                <a:stretch>
                  <a:fillRect/>
                </a:stretch>
              </p:blipFill>
              <p:spPr>
                <a:xfrm>
                  <a:off x="8080714" y="3062726"/>
                  <a:ext cx="159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9" name="Ink 128">
                  <a:extLst>
                    <a:ext uri="{FF2B5EF4-FFF2-40B4-BE49-F238E27FC236}">
                      <a16:creationId xmlns:a16="http://schemas.microsoft.com/office/drawing/2014/main" id="{52EA89C9-F217-4150-B87F-DBC4056300B6}"/>
                    </a:ext>
                  </a:extLst>
                </p14:cNvPr>
                <p14:cNvContentPartPr/>
                <p14:nvPr/>
              </p14:nvContentPartPr>
              <p14:xfrm>
                <a:off x="8330194" y="3095846"/>
                <a:ext cx="92880" cy="142200"/>
              </p14:xfrm>
            </p:contentPart>
          </mc:Choice>
          <mc:Fallback xmlns="">
            <p:pic>
              <p:nvPicPr>
                <p:cNvPr id="129" name="Ink 128">
                  <a:extLst>
                    <a:ext uri="{FF2B5EF4-FFF2-40B4-BE49-F238E27FC236}">
                      <a16:creationId xmlns:a16="http://schemas.microsoft.com/office/drawing/2014/main" id="{52EA89C9-F217-4150-B87F-DBC4056300B6}"/>
                    </a:ext>
                  </a:extLst>
                </p:cNvPr>
                <p:cNvPicPr/>
                <p:nvPr/>
              </p:nvPicPr>
              <p:blipFill>
                <a:blip r:embed="rId133"/>
                <a:stretch>
                  <a:fillRect/>
                </a:stretch>
              </p:blipFill>
              <p:spPr>
                <a:xfrm>
                  <a:off x="8312554" y="3078206"/>
                  <a:ext cx="128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 name="Ink 129">
                  <a:extLst>
                    <a:ext uri="{FF2B5EF4-FFF2-40B4-BE49-F238E27FC236}">
                      <a16:creationId xmlns:a16="http://schemas.microsoft.com/office/drawing/2014/main" id="{BF9A3E96-B10C-47BF-8EE1-12840BBEACAD}"/>
                    </a:ext>
                  </a:extLst>
                </p14:cNvPr>
                <p14:cNvContentPartPr/>
                <p14:nvPr/>
              </p14:nvContentPartPr>
              <p14:xfrm>
                <a:off x="8552674" y="3063446"/>
                <a:ext cx="136080" cy="125280"/>
              </p14:xfrm>
            </p:contentPart>
          </mc:Choice>
          <mc:Fallback xmlns="">
            <p:pic>
              <p:nvPicPr>
                <p:cNvPr id="130" name="Ink 129">
                  <a:extLst>
                    <a:ext uri="{FF2B5EF4-FFF2-40B4-BE49-F238E27FC236}">
                      <a16:creationId xmlns:a16="http://schemas.microsoft.com/office/drawing/2014/main" id="{BF9A3E96-B10C-47BF-8EE1-12840BBEACAD}"/>
                    </a:ext>
                  </a:extLst>
                </p:cNvPr>
                <p:cNvPicPr/>
                <p:nvPr/>
              </p:nvPicPr>
              <p:blipFill>
                <a:blip r:embed="rId135"/>
                <a:stretch>
                  <a:fillRect/>
                </a:stretch>
              </p:blipFill>
              <p:spPr>
                <a:xfrm>
                  <a:off x="8534674" y="3045446"/>
                  <a:ext cx="171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07AB52E7-C7A2-4C15-BAFB-28B9094D8E8A}"/>
                    </a:ext>
                  </a:extLst>
                </p14:cNvPr>
                <p14:cNvContentPartPr/>
                <p14:nvPr/>
              </p14:nvContentPartPr>
              <p14:xfrm>
                <a:off x="8635474" y="3068846"/>
                <a:ext cx="286560" cy="302040"/>
              </p14:xfrm>
            </p:contentPart>
          </mc:Choice>
          <mc:Fallback xmlns="">
            <p:pic>
              <p:nvPicPr>
                <p:cNvPr id="131" name="Ink 130">
                  <a:extLst>
                    <a:ext uri="{FF2B5EF4-FFF2-40B4-BE49-F238E27FC236}">
                      <a16:creationId xmlns:a16="http://schemas.microsoft.com/office/drawing/2014/main" id="{07AB52E7-C7A2-4C15-BAFB-28B9094D8E8A}"/>
                    </a:ext>
                  </a:extLst>
                </p:cNvPr>
                <p:cNvPicPr/>
                <p:nvPr/>
              </p:nvPicPr>
              <p:blipFill>
                <a:blip r:embed="rId137"/>
                <a:stretch>
                  <a:fillRect/>
                </a:stretch>
              </p:blipFill>
              <p:spPr>
                <a:xfrm>
                  <a:off x="8617834" y="3051206"/>
                  <a:ext cx="322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2" name="Ink 131">
                  <a:extLst>
                    <a:ext uri="{FF2B5EF4-FFF2-40B4-BE49-F238E27FC236}">
                      <a16:creationId xmlns:a16="http://schemas.microsoft.com/office/drawing/2014/main" id="{6BEC897C-C36F-494F-9802-49D6EEF72BAF}"/>
                    </a:ext>
                  </a:extLst>
                </p14:cNvPr>
                <p14:cNvContentPartPr/>
                <p14:nvPr/>
              </p14:nvContentPartPr>
              <p14:xfrm>
                <a:off x="9015994" y="2804966"/>
                <a:ext cx="119160" cy="399600"/>
              </p14:xfrm>
            </p:contentPart>
          </mc:Choice>
          <mc:Fallback xmlns="">
            <p:pic>
              <p:nvPicPr>
                <p:cNvPr id="132" name="Ink 131">
                  <a:extLst>
                    <a:ext uri="{FF2B5EF4-FFF2-40B4-BE49-F238E27FC236}">
                      <a16:creationId xmlns:a16="http://schemas.microsoft.com/office/drawing/2014/main" id="{6BEC897C-C36F-494F-9802-49D6EEF72BAF}"/>
                    </a:ext>
                  </a:extLst>
                </p:cNvPr>
                <p:cNvPicPr/>
                <p:nvPr/>
              </p:nvPicPr>
              <p:blipFill>
                <a:blip r:embed="rId139"/>
                <a:stretch>
                  <a:fillRect/>
                </a:stretch>
              </p:blipFill>
              <p:spPr>
                <a:xfrm>
                  <a:off x="8997994" y="2787326"/>
                  <a:ext cx="1548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93735441-6F3D-4EBB-8D58-B2D98E69093B}"/>
                    </a:ext>
                  </a:extLst>
                </p14:cNvPr>
                <p14:cNvContentPartPr/>
                <p14:nvPr/>
              </p14:nvContentPartPr>
              <p14:xfrm>
                <a:off x="9312634" y="3018806"/>
                <a:ext cx="217080" cy="372240"/>
              </p14:xfrm>
            </p:contentPart>
          </mc:Choice>
          <mc:Fallback xmlns="">
            <p:pic>
              <p:nvPicPr>
                <p:cNvPr id="133" name="Ink 132">
                  <a:extLst>
                    <a:ext uri="{FF2B5EF4-FFF2-40B4-BE49-F238E27FC236}">
                      <a16:creationId xmlns:a16="http://schemas.microsoft.com/office/drawing/2014/main" id="{93735441-6F3D-4EBB-8D58-B2D98E69093B}"/>
                    </a:ext>
                  </a:extLst>
                </p:cNvPr>
                <p:cNvPicPr/>
                <p:nvPr/>
              </p:nvPicPr>
              <p:blipFill>
                <a:blip r:embed="rId141"/>
                <a:stretch>
                  <a:fillRect/>
                </a:stretch>
              </p:blipFill>
              <p:spPr>
                <a:xfrm>
                  <a:off x="9294634" y="3000806"/>
                  <a:ext cx="2527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4" name="Ink 133">
                  <a:extLst>
                    <a:ext uri="{FF2B5EF4-FFF2-40B4-BE49-F238E27FC236}">
                      <a16:creationId xmlns:a16="http://schemas.microsoft.com/office/drawing/2014/main" id="{D9087CFF-DB1D-4166-989C-9CA5B25F9B78}"/>
                    </a:ext>
                  </a:extLst>
                </p14:cNvPr>
                <p14:cNvContentPartPr/>
                <p14:nvPr/>
              </p14:nvContentPartPr>
              <p14:xfrm>
                <a:off x="9652474" y="3045086"/>
                <a:ext cx="169560" cy="148680"/>
              </p14:xfrm>
            </p:contentPart>
          </mc:Choice>
          <mc:Fallback xmlns="">
            <p:pic>
              <p:nvPicPr>
                <p:cNvPr id="134" name="Ink 133">
                  <a:extLst>
                    <a:ext uri="{FF2B5EF4-FFF2-40B4-BE49-F238E27FC236}">
                      <a16:creationId xmlns:a16="http://schemas.microsoft.com/office/drawing/2014/main" id="{D9087CFF-DB1D-4166-989C-9CA5B25F9B78}"/>
                    </a:ext>
                  </a:extLst>
                </p:cNvPr>
                <p:cNvPicPr/>
                <p:nvPr/>
              </p:nvPicPr>
              <p:blipFill>
                <a:blip r:embed="rId143"/>
                <a:stretch>
                  <a:fillRect/>
                </a:stretch>
              </p:blipFill>
              <p:spPr>
                <a:xfrm>
                  <a:off x="9634474" y="3027086"/>
                  <a:ext cx="205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5" name="Ink 134">
                  <a:extLst>
                    <a:ext uri="{FF2B5EF4-FFF2-40B4-BE49-F238E27FC236}">
                      <a16:creationId xmlns:a16="http://schemas.microsoft.com/office/drawing/2014/main" id="{422172AE-8B5A-4B1B-BC41-52647030E260}"/>
                    </a:ext>
                  </a:extLst>
                </p14:cNvPr>
                <p14:cNvContentPartPr/>
                <p14:nvPr/>
              </p14:nvContentPartPr>
              <p14:xfrm>
                <a:off x="9995554" y="2759606"/>
                <a:ext cx="90000" cy="415440"/>
              </p14:xfrm>
            </p:contentPart>
          </mc:Choice>
          <mc:Fallback xmlns="">
            <p:pic>
              <p:nvPicPr>
                <p:cNvPr id="135" name="Ink 134">
                  <a:extLst>
                    <a:ext uri="{FF2B5EF4-FFF2-40B4-BE49-F238E27FC236}">
                      <a16:creationId xmlns:a16="http://schemas.microsoft.com/office/drawing/2014/main" id="{422172AE-8B5A-4B1B-BC41-52647030E260}"/>
                    </a:ext>
                  </a:extLst>
                </p:cNvPr>
                <p:cNvPicPr/>
                <p:nvPr/>
              </p:nvPicPr>
              <p:blipFill>
                <a:blip r:embed="rId145"/>
                <a:stretch>
                  <a:fillRect/>
                </a:stretch>
              </p:blipFill>
              <p:spPr>
                <a:xfrm>
                  <a:off x="9977914" y="2741606"/>
                  <a:ext cx="1256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6" name="Ink 135">
                  <a:extLst>
                    <a:ext uri="{FF2B5EF4-FFF2-40B4-BE49-F238E27FC236}">
                      <a16:creationId xmlns:a16="http://schemas.microsoft.com/office/drawing/2014/main" id="{83179DAD-AC32-42E3-A869-D2D54AED0692}"/>
                    </a:ext>
                  </a:extLst>
                </p14:cNvPr>
                <p14:cNvContentPartPr/>
                <p14:nvPr/>
              </p14:nvContentPartPr>
              <p14:xfrm>
                <a:off x="9814834" y="2916206"/>
                <a:ext cx="449280" cy="99720"/>
              </p14:xfrm>
            </p:contentPart>
          </mc:Choice>
          <mc:Fallback xmlns="">
            <p:pic>
              <p:nvPicPr>
                <p:cNvPr id="136" name="Ink 135">
                  <a:extLst>
                    <a:ext uri="{FF2B5EF4-FFF2-40B4-BE49-F238E27FC236}">
                      <a16:creationId xmlns:a16="http://schemas.microsoft.com/office/drawing/2014/main" id="{83179DAD-AC32-42E3-A869-D2D54AED0692}"/>
                    </a:ext>
                  </a:extLst>
                </p:cNvPr>
                <p:cNvPicPr/>
                <p:nvPr/>
              </p:nvPicPr>
              <p:blipFill>
                <a:blip r:embed="rId147"/>
                <a:stretch>
                  <a:fillRect/>
                </a:stretch>
              </p:blipFill>
              <p:spPr>
                <a:xfrm>
                  <a:off x="9797194" y="2898566"/>
                  <a:ext cx="484920" cy="135360"/>
                </a:xfrm>
                <a:prstGeom prst="rect">
                  <a:avLst/>
                </a:prstGeom>
              </p:spPr>
            </p:pic>
          </mc:Fallback>
        </mc:AlternateContent>
      </p:grpSp>
      <p:grpSp>
        <p:nvGrpSpPr>
          <p:cNvPr id="137" name="Group 136">
            <a:extLst>
              <a:ext uri="{FF2B5EF4-FFF2-40B4-BE49-F238E27FC236}">
                <a16:creationId xmlns:a16="http://schemas.microsoft.com/office/drawing/2014/main" id="{A9E12481-6530-49CC-AED7-208FC0CA09ED}"/>
              </a:ext>
            </a:extLst>
          </p:cNvPr>
          <p:cNvGrpSpPr/>
          <p:nvPr/>
        </p:nvGrpSpPr>
        <p:grpSpPr>
          <a:xfrm>
            <a:off x="7874506" y="5423606"/>
            <a:ext cx="2835720" cy="631440"/>
            <a:chOff x="7428394" y="2759606"/>
            <a:chExt cx="2835720" cy="631440"/>
          </a:xfrm>
        </p:grpSpPr>
        <mc:AlternateContent xmlns:mc="http://schemas.openxmlformats.org/markup-compatibility/2006" xmlns:p14="http://schemas.microsoft.com/office/powerpoint/2010/main">
          <mc:Choice Requires="p14">
            <p:contentPart p14:bwMode="auto" r:id="rId160">
              <p14:nvContentPartPr>
                <p14:cNvPr id="138" name="Ink 137">
                  <a:extLst>
                    <a:ext uri="{FF2B5EF4-FFF2-40B4-BE49-F238E27FC236}">
                      <a16:creationId xmlns:a16="http://schemas.microsoft.com/office/drawing/2014/main" id="{775124AA-E9B5-4CF2-870E-BA1E5E736A2C}"/>
                    </a:ext>
                  </a:extLst>
                </p14:cNvPr>
                <p14:cNvContentPartPr/>
                <p14:nvPr/>
              </p14:nvContentPartPr>
              <p14:xfrm>
                <a:off x="7615594" y="2821526"/>
                <a:ext cx="37800" cy="387000"/>
              </p14:xfrm>
            </p:contentPart>
          </mc:Choice>
          <mc:Fallback xmlns="">
            <p:pic>
              <p:nvPicPr>
                <p:cNvPr id="138" name="Ink 137">
                  <a:extLst>
                    <a:ext uri="{FF2B5EF4-FFF2-40B4-BE49-F238E27FC236}">
                      <a16:creationId xmlns:a16="http://schemas.microsoft.com/office/drawing/2014/main" id="{775124AA-E9B5-4CF2-870E-BA1E5E736A2C}"/>
                    </a:ext>
                  </a:extLst>
                </p:cNvPr>
                <p:cNvPicPr/>
                <p:nvPr/>
              </p:nvPicPr>
              <p:blipFill>
                <a:blip r:embed="rId125"/>
                <a:stretch>
                  <a:fillRect/>
                </a:stretch>
              </p:blipFill>
              <p:spPr>
                <a:xfrm>
                  <a:off x="7597954" y="2803526"/>
                  <a:ext cx="73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9" name="Ink 138">
                  <a:extLst>
                    <a:ext uri="{FF2B5EF4-FFF2-40B4-BE49-F238E27FC236}">
                      <a16:creationId xmlns:a16="http://schemas.microsoft.com/office/drawing/2014/main" id="{1D52E680-2A89-4F80-B743-627C7C642525}"/>
                    </a:ext>
                  </a:extLst>
                </p14:cNvPr>
                <p14:cNvContentPartPr/>
                <p14:nvPr/>
              </p14:nvContentPartPr>
              <p14:xfrm>
                <a:off x="7428394" y="2837006"/>
                <a:ext cx="356040" cy="23040"/>
              </p14:xfrm>
            </p:contentPart>
          </mc:Choice>
          <mc:Fallback xmlns="">
            <p:pic>
              <p:nvPicPr>
                <p:cNvPr id="139" name="Ink 138">
                  <a:extLst>
                    <a:ext uri="{FF2B5EF4-FFF2-40B4-BE49-F238E27FC236}">
                      <a16:creationId xmlns:a16="http://schemas.microsoft.com/office/drawing/2014/main" id="{1D52E680-2A89-4F80-B743-627C7C642525}"/>
                    </a:ext>
                  </a:extLst>
                </p:cNvPr>
                <p:cNvPicPr/>
                <p:nvPr/>
              </p:nvPicPr>
              <p:blipFill>
                <a:blip r:embed="rId127"/>
                <a:stretch>
                  <a:fillRect/>
                </a:stretch>
              </p:blipFill>
              <p:spPr>
                <a:xfrm>
                  <a:off x="7410394" y="2819006"/>
                  <a:ext cx="391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C4627FD8-5698-43FD-BC71-6552F2922AC0}"/>
                    </a:ext>
                  </a:extLst>
                </p14:cNvPr>
                <p14:cNvContentPartPr/>
                <p14:nvPr/>
              </p14:nvContentPartPr>
              <p14:xfrm>
                <a:off x="7808194" y="2834126"/>
                <a:ext cx="190080" cy="381240"/>
              </p14:xfrm>
            </p:contentPart>
          </mc:Choice>
          <mc:Fallback xmlns="">
            <p:pic>
              <p:nvPicPr>
                <p:cNvPr id="140" name="Ink 139">
                  <a:extLst>
                    <a:ext uri="{FF2B5EF4-FFF2-40B4-BE49-F238E27FC236}">
                      <a16:creationId xmlns:a16="http://schemas.microsoft.com/office/drawing/2014/main" id="{C4627FD8-5698-43FD-BC71-6552F2922AC0}"/>
                    </a:ext>
                  </a:extLst>
                </p:cNvPr>
                <p:cNvPicPr/>
                <p:nvPr/>
              </p:nvPicPr>
              <p:blipFill>
                <a:blip r:embed="rId129"/>
                <a:stretch>
                  <a:fillRect/>
                </a:stretch>
              </p:blipFill>
              <p:spPr>
                <a:xfrm>
                  <a:off x="7790194" y="2816486"/>
                  <a:ext cx="2257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1" name="Ink 140">
                  <a:extLst>
                    <a:ext uri="{FF2B5EF4-FFF2-40B4-BE49-F238E27FC236}">
                      <a16:creationId xmlns:a16="http://schemas.microsoft.com/office/drawing/2014/main" id="{2F277A2E-05DA-4DAD-8843-2F95D8DA2E52}"/>
                    </a:ext>
                  </a:extLst>
                </p14:cNvPr>
                <p14:cNvContentPartPr/>
                <p14:nvPr/>
              </p14:nvContentPartPr>
              <p14:xfrm>
                <a:off x="8098714" y="3080366"/>
                <a:ext cx="124200" cy="133560"/>
              </p14:xfrm>
            </p:contentPart>
          </mc:Choice>
          <mc:Fallback xmlns="">
            <p:pic>
              <p:nvPicPr>
                <p:cNvPr id="141" name="Ink 140">
                  <a:extLst>
                    <a:ext uri="{FF2B5EF4-FFF2-40B4-BE49-F238E27FC236}">
                      <a16:creationId xmlns:a16="http://schemas.microsoft.com/office/drawing/2014/main" id="{2F277A2E-05DA-4DAD-8843-2F95D8DA2E52}"/>
                    </a:ext>
                  </a:extLst>
                </p:cNvPr>
                <p:cNvPicPr/>
                <p:nvPr/>
              </p:nvPicPr>
              <p:blipFill>
                <a:blip r:embed="rId131"/>
                <a:stretch>
                  <a:fillRect/>
                </a:stretch>
              </p:blipFill>
              <p:spPr>
                <a:xfrm>
                  <a:off x="8080714" y="3062726"/>
                  <a:ext cx="159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2" name="Ink 141">
                  <a:extLst>
                    <a:ext uri="{FF2B5EF4-FFF2-40B4-BE49-F238E27FC236}">
                      <a16:creationId xmlns:a16="http://schemas.microsoft.com/office/drawing/2014/main" id="{2594FAC5-644D-414D-A506-6466158B7CAB}"/>
                    </a:ext>
                  </a:extLst>
                </p14:cNvPr>
                <p14:cNvContentPartPr/>
                <p14:nvPr/>
              </p14:nvContentPartPr>
              <p14:xfrm>
                <a:off x="8330194" y="3095846"/>
                <a:ext cx="92880" cy="142200"/>
              </p14:xfrm>
            </p:contentPart>
          </mc:Choice>
          <mc:Fallback xmlns="">
            <p:pic>
              <p:nvPicPr>
                <p:cNvPr id="142" name="Ink 141">
                  <a:extLst>
                    <a:ext uri="{FF2B5EF4-FFF2-40B4-BE49-F238E27FC236}">
                      <a16:creationId xmlns:a16="http://schemas.microsoft.com/office/drawing/2014/main" id="{2594FAC5-644D-414D-A506-6466158B7CAB}"/>
                    </a:ext>
                  </a:extLst>
                </p:cNvPr>
                <p:cNvPicPr/>
                <p:nvPr/>
              </p:nvPicPr>
              <p:blipFill>
                <a:blip r:embed="rId133"/>
                <a:stretch>
                  <a:fillRect/>
                </a:stretch>
              </p:blipFill>
              <p:spPr>
                <a:xfrm>
                  <a:off x="8312554" y="3078206"/>
                  <a:ext cx="128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3" name="Ink 142">
                  <a:extLst>
                    <a:ext uri="{FF2B5EF4-FFF2-40B4-BE49-F238E27FC236}">
                      <a16:creationId xmlns:a16="http://schemas.microsoft.com/office/drawing/2014/main" id="{9173D0A1-D2D4-48EA-8258-F99246A2130E}"/>
                    </a:ext>
                  </a:extLst>
                </p14:cNvPr>
                <p14:cNvContentPartPr/>
                <p14:nvPr/>
              </p14:nvContentPartPr>
              <p14:xfrm>
                <a:off x="8552674" y="3063446"/>
                <a:ext cx="136080" cy="125280"/>
              </p14:xfrm>
            </p:contentPart>
          </mc:Choice>
          <mc:Fallback xmlns="">
            <p:pic>
              <p:nvPicPr>
                <p:cNvPr id="143" name="Ink 142">
                  <a:extLst>
                    <a:ext uri="{FF2B5EF4-FFF2-40B4-BE49-F238E27FC236}">
                      <a16:creationId xmlns:a16="http://schemas.microsoft.com/office/drawing/2014/main" id="{9173D0A1-D2D4-48EA-8258-F99246A2130E}"/>
                    </a:ext>
                  </a:extLst>
                </p:cNvPr>
                <p:cNvPicPr/>
                <p:nvPr/>
              </p:nvPicPr>
              <p:blipFill>
                <a:blip r:embed="rId135"/>
                <a:stretch>
                  <a:fillRect/>
                </a:stretch>
              </p:blipFill>
              <p:spPr>
                <a:xfrm>
                  <a:off x="8534674" y="3045446"/>
                  <a:ext cx="171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4" name="Ink 143">
                  <a:extLst>
                    <a:ext uri="{FF2B5EF4-FFF2-40B4-BE49-F238E27FC236}">
                      <a16:creationId xmlns:a16="http://schemas.microsoft.com/office/drawing/2014/main" id="{F60539B7-D954-44C4-8A20-031A3F854EF2}"/>
                    </a:ext>
                  </a:extLst>
                </p14:cNvPr>
                <p14:cNvContentPartPr/>
                <p14:nvPr/>
              </p14:nvContentPartPr>
              <p14:xfrm>
                <a:off x="8635474" y="3068846"/>
                <a:ext cx="286560" cy="302040"/>
              </p14:xfrm>
            </p:contentPart>
          </mc:Choice>
          <mc:Fallback xmlns="">
            <p:pic>
              <p:nvPicPr>
                <p:cNvPr id="144" name="Ink 143">
                  <a:extLst>
                    <a:ext uri="{FF2B5EF4-FFF2-40B4-BE49-F238E27FC236}">
                      <a16:creationId xmlns:a16="http://schemas.microsoft.com/office/drawing/2014/main" id="{F60539B7-D954-44C4-8A20-031A3F854EF2}"/>
                    </a:ext>
                  </a:extLst>
                </p:cNvPr>
                <p:cNvPicPr/>
                <p:nvPr/>
              </p:nvPicPr>
              <p:blipFill>
                <a:blip r:embed="rId137"/>
                <a:stretch>
                  <a:fillRect/>
                </a:stretch>
              </p:blipFill>
              <p:spPr>
                <a:xfrm>
                  <a:off x="8617834" y="3051206"/>
                  <a:ext cx="3222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5" name="Ink 144">
                  <a:extLst>
                    <a:ext uri="{FF2B5EF4-FFF2-40B4-BE49-F238E27FC236}">
                      <a16:creationId xmlns:a16="http://schemas.microsoft.com/office/drawing/2014/main" id="{F920EB5B-46FA-4E7F-B6B1-9E7ED641C250}"/>
                    </a:ext>
                  </a:extLst>
                </p14:cNvPr>
                <p14:cNvContentPartPr/>
                <p14:nvPr/>
              </p14:nvContentPartPr>
              <p14:xfrm>
                <a:off x="9015994" y="2804966"/>
                <a:ext cx="119160" cy="399600"/>
              </p14:xfrm>
            </p:contentPart>
          </mc:Choice>
          <mc:Fallback xmlns="">
            <p:pic>
              <p:nvPicPr>
                <p:cNvPr id="145" name="Ink 144">
                  <a:extLst>
                    <a:ext uri="{FF2B5EF4-FFF2-40B4-BE49-F238E27FC236}">
                      <a16:creationId xmlns:a16="http://schemas.microsoft.com/office/drawing/2014/main" id="{F920EB5B-46FA-4E7F-B6B1-9E7ED641C250}"/>
                    </a:ext>
                  </a:extLst>
                </p:cNvPr>
                <p:cNvPicPr/>
                <p:nvPr/>
              </p:nvPicPr>
              <p:blipFill>
                <a:blip r:embed="rId139"/>
                <a:stretch>
                  <a:fillRect/>
                </a:stretch>
              </p:blipFill>
              <p:spPr>
                <a:xfrm>
                  <a:off x="8997994" y="2787326"/>
                  <a:ext cx="1548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6" name="Ink 145">
                  <a:extLst>
                    <a:ext uri="{FF2B5EF4-FFF2-40B4-BE49-F238E27FC236}">
                      <a16:creationId xmlns:a16="http://schemas.microsoft.com/office/drawing/2014/main" id="{B31F5D6A-E36D-4A2B-9D3D-9FCD2C93115C}"/>
                    </a:ext>
                  </a:extLst>
                </p14:cNvPr>
                <p14:cNvContentPartPr/>
                <p14:nvPr/>
              </p14:nvContentPartPr>
              <p14:xfrm>
                <a:off x="9312634" y="3018806"/>
                <a:ext cx="217080" cy="372240"/>
              </p14:xfrm>
            </p:contentPart>
          </mc:Choice>
          <mc:Fallback xmlns="">
            <p:pic>
              <p:nvPicPr>
                <p:cNvPr id="146" name="Ink 145">
                  <a:extLst>
                    <a:ext uri="{FF2B5EF4-FFF2-40B4-BE49-F238E27FC236}">
                      <a16:creationId xmlns:a16="http://schemas.microsoft.com/office/drawing/2014/main" id="{B31F5D6A-E36D-4A2B-9D3D-9FCD2C93115C}"/>
                    </a:ext>
                  </a:extLst>
                </p:cNvPr>
                <p:cNvPicPr/>
                <p:nvPr/>
              </p:nvPicPr>
              <p:blipFill>
                <a:blip r:embed="rId141"/>
                <a:stretch>
                  <a:fillRect/>
                </a:stretch>
              </p:blipFill>
              <p:spPr>
                <a:xfrm>
                  <a:off x="9294634" y="3000806"/>
                  <a:ext cx="2527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7" name="Ink 146">
                  <a:extLst>
                    <a:ext uri="{FF2B5EF4-FFF2-40B4-BE49-F238E27FC236}">
                      <a16:creationId xmlns:a16="http://schemas.microsoft.com/office/drawing/2014/main" id="{A492576C-60A7-487D-93F5-205511E0DC4F}"/>
                    </a:ext>
                  </a:extLst>
                </p14:cNvPr>
                <p14:cNvContentPartPr/>
                <p14:nvPr/>
              </p14:nvContentPartPr>
              <p14:xfrm>
                <a:off x="9652474" y="3045086"/>
                <a:ext cx="169560" cy="148680"/>
              </p14:xfrm>
            </p:contentPart>
          </mc:Choice>
          <mc:Fallback xmlns="">
            <p:pic>
              <p:nvPicPr>
                <p:cNvPr id="147" name="Ink 146">
                  <a:extLst>
                    <a:ext uri="{FF2B5EF4-FFF2-40B4-BE49-F238E27FC236}">
                      <a16:creationId xmlns:a16="http://schemas.microsoft.com/office/drawing/2014/main" id="{A492576C-60A7-487D-93F5-205511E0DC4F}"/>
                    </a:ext>
                  </a:extLst>
                </p:cNvPr>
                <p:cNvPicPr/>
                <p:nvPr/>
              </p:nvPicPr>
              <p:blipFill>
                <a:blip r:embed="rId143"/>
                <a:stretch>
                  <a:fillRect/>
                </a:stretch>
              </p:blipFill>
              <p:spPr>
                <a:xfrm>
                  <a:off x="9634474" y="3027086"/>
                  <a:ext cx="205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8" name="Ink 147">
                  <a:extLst>
                    <a:ext uri="{FF2B5EF4-FFF2-40B4-BE49-F238E27FC236}">
                      <a16:creationId xmlns:a16="http://schemas.microsoft.com/office/drawing/2014/main" id="{DA5A6416-1F6F-4B7B-9DCB-A2E27923C45A}"/>
                    </a:ext>
                  </a:extLst>
                </p14:cNvPr>
                <p14:cNvContentPartPr/>
                <p14:nvPr/>
              </p14:nvContentPartPr>
              <p14:xfrm>
                <a:off x="9995554" y="2759606"/>
                <a:ext cx="90000" cy="415440"/>
              </p14:xfrm>
            </p:contentPart>
          </mc:Choice>
          <mc:Fallback xmlns="">
            <p:pic>
              <p:nvPicPr>
                <p:cNvPr id="148" name="Ink 147">
                  <a:extLst>
                    <a:ext uri="{FF2B5EF4-FFF2-40B4-BE49-F238E27FC236}">
                      <a16:creationId xmlns:a16="http://schemas.microsoft.com/office/drawing/2014/main" id="{DA5A6416-1F6F-4B7B-9DCB-A2E27923C45A}"/>
                    </a:ext>
                  </a:extLst>
                </p:cNvPr>
                <p:cNvPicPr/>
                <p:nvPr/>
              </p:nvPicPr>
              <p:blipFill>
                <a:blip r:embed="rId145"/>
                <a:stretch>
                  <a:fillRect/>
                </a:stretch>
              </p:blipFill>
              <p:spPr>
                <a:xfrm>
                  <a:off x="9977914" y="2741606"/>
                  <a:ext cx="1256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9" name="Ink 148">
                  <a:extLst>
                    <a:ext uri="{FF2B5EF4-FFF2-40B4-BE49-F238E27FC236}">
                      <a16:creationId xmlns:a16="http://schemas.microsoft.com/office/drawing/2014/main" id="{D5B6ECAA-96CD-4BAE-9DFF-3FB7C980FC93}"/>
                    </a:ext>
                  </a:extLst>
                </p14:cNvPr>
                <p14:cNvContentPartPr/>
                <p14:nvPr/>
              </p14:nvContentPartPr>
              <p14:xfrm>
                <a:off x="9814834" y="2916206"/>
                <a:ext cx="449280" cy="99720"/>
              </p14:xfrm>
            </p:contentPart>
          </mc:Choice>
          <mc:Fallback xmlns="">
            <p:pic>
              <p:nvPicPr>
                <p:cNvPr id="149" name="Ink 148">
                  <a:extLst>
                    <a:ext uri="{FF2B5EF4-FFF2-40B4-BE49-F238E27FC236}">
                      <a16:creationId xmlns:a16="http://schemas.microsoft.com/office/drawing/2014/main" id="{D5B6ECAA-96CD-4BAE-9DFF-3FB7C980FC93}"/>
                    </a:ext>
                  </a:extLst>
                </p:cNvPr>
                <p:cNvPicPr/>
                <p:nvPr/>
              </p:nvPicPr>
              <p:blipFill>
                <a:blip r:embed="rId147"/>
                <a:stretch>
                  <a:fillRect/>
                </a:stretch>
              </p:blipFill>
              <p:spPr>
                <a:xfrm>
                  <a:off x="9797194" y="2898566"/>
                  <a:ext cx="484920" cy="13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50" name="Ink 149">
                <a:extLst>
                  <a:ext uri="{FF2B5EF4-FFF2-40B4-BE49-F238E27FC236}">
                    <a16:creationId xmlns:a16="http://schemas.microsoft.com/office/drawing/2014/main" id="{769C62BD-F54C-4069-92AB-07276EF5F850}"/>
                  </a:ext>
                </a:extLst>
              </p14:cNvPr>
              <p14:cNvContentPartPr/>
              <p14:nvPr/>
            </p14:nvContentPartPr>
            <p14:xfrm>
              <a:off x="162874" y="2689406"/>
              <a:ext cx="286920" cy="364680"/>
            </p14:xfrm>
          </p:contentPart>
        </mc:Choice>
        <mc:Fallback xmlns="">
          <p:pic>
            <p:nvPicPr>
              <p:cNvPr id="150" name="Ink 149">
                <a:extLst>
                  <a:ext uri="{FF2B5EF4-FFF2-40B4-BE49-F238E27FC236}">
                    <a16:creationId xmlns:a16="http://schemas.microsoft.com/office/drawing/2014/main" id="{769C62BD-F54C-4069-92AB-07276EF5F850}"/>
                  </a:ext>
                </a:extLst>
              </p:cNvPr>
              <p:cNvPicPr/>
              <p:nvPr/>
            </p:nvPicPr>
            <p:blipFill>
              <a:blip r:embed="rId173"/>
              <a:stretch>
                <a:fillRect/>
              </a:stretch>
            </p:blipFill>
            <p:spPr>
              <a:xfrm>
                <a:off x="145234" y="2671406"/>
                <a:ext cx="3225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1" name="Ink 150">
                <a:extLst>
                  <a:ext uri="{FF2B5EF4-FFF2-40B4-BE49-F238E27FC236}">
                    <a16:creationId xmlns:a16="http://schemas.microsoft.com/office/drawing/2014/main" id="{AA8A948C-98E2-406D-8074-9C62606857FC}"/>
                  </a:ext>
                </a:extLst>
              </p14:cNvPr>
              <p14:cNvContentPartPr/>
              <p14:nvPr/>
            </p14:nvContentPartPr>
            <p14:xfrm>
              <a:off x="202834" y="3419486"/>
              <a:ext cx="244800" cy="388800"/>
            </p14:xfrm>
          </p:contentPart>
        </mc:Choice>
        <mc:Fallback xmlns="">
          <p:pic>
            <p:nvPicPr>
              <p:cNvPr id="151" name="Ink 150">
                <a:extLst>
                  <a:ext uri="{FF2B5EF4-FFF2-40B4-BE49-F238E27FC236}">
                    <a16:creationId xmlns:a16="http://schemas.microsoft.com/office/drawing/2014/main" id="{AA8A948C-98E2-406D-8074-9C62606857FC}"/>
                  </a:ext>
                </a:extLst>
              </p:cNvPr>
              <p:cNvPicPr/>
              <p:nvPr/>
            </p:nvPicPr>
            <p:blipFill>
              <a:blip r:embed="rId175"/>
              <a:stretch>
                <a:fillRect/>
              </a:stretch>
            </p:blipFill>
            <p:spPr>
              <a:xfrm>
                <a:off x="185194" y="3401846"/>
                <a:ext cx="2804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2" name="Ink 151">
                <a:extLst>
                  <a:ext uri="{FF2B5EF4-FFF2-40B4-BE49-F238E27FC236}">
                    <a16:creationId xmlns:a16="http://schemas.microsoft.com/office/drawing/2014/main" id="{7E331011-10DA-4F50-9CC8-745014C4D34C}"/>
                  </a:ext>
                </a:extLst>
              </p14:cNvPr>
              <p14:cNvContentPartPr/>
              <p14:nvPr/>
            </p14:nvContentPartPr>
            <p14:xfrm>
              <a:off x="203914" y="4233446"/>
              <a:ext cx="252000" cy="322920"/>
            </p14:xfrm>
          </p:contentPart>
        </mc:Choice>
        <mc:Fallback xmlns="">
          <p:pic>
            <p:nvPicPr>
              <p:cNvPr id="152" name="Ink 151">
                <a:extLst>
                  <a:ext uri="{FF2B5EF4-FFF2-40B4-BE49-F238E27FC236}">
                    <a16:creationId xmlns:a16="http://schemas.microsoft.com/office/drawing/2014/main" id="{7E331011-10DA-4F50-9CC8-745014C4D34C}"/>
                  </a:ext>
                </a:extLst>
              </p:cNvPr>
              <p:cNvPicPr/>
              <p:nvPr/>
            </p:nvPicPr>
            <p:blipFill>
              <a:blip r:embed="rId177"/>
              <a:stretch>
                <a:fillRect/>
              </a:stretch>
            </p:blipFill>
            <p:spPr>
              <a:xfrm>
                <a:off x="186274" y="4215446"/>
                <a:ext cx="2876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3" name="Ink 152">
                <a:extLst>
                  <a:ext uri="{FF2B5EF4-FFF2-40B4-BE49-F238E27FC236}">
                    <a16:creationId xmlns:a16="http://schemas.microsoft.com/office/drawing/2014/main" id="{3F71174A-7E3C-4EC9-90D8-C16DCAA1FFA9}"/>
                  </a:ext>
                </a:extLst>
              </p14:cNvPr>
              <p14:cNvContentPartPr/>
              <p14:nvPr/>
            </p14:nvContentPartPr>
            <p14:xfrm>
              <a:off x="221554" y="4856966"/>
              <a:ext cx="274680" cy="365040"/>
            </p14:xfrm>
          </p:contentPart>
        </mc:Choice>
        <mc:Fallback xmlns="">
          <p:pic>
            <p:nvPicPr>
              <p:cNvPr id="153" name="Ink 152">
                <a:extLst>
                  <a:ext uri="{FF2B5EF4-FFF2-40B4-BE49-F238E27FC236}">
                    <a16:creationId xmlns:a16="http://schemas.microsoft.com/office/drawing/2014/main" id="{3F71174A-7E3C-4EC9-90D8-C16DCAA1FFA9}"/>
                  </a:ext>
                </a:extLst>
              </p:cNvPr>
              <p:cNvPicPr/>
              <p:nvPr/>
            </p:nvPicPr>
            <p:blipFill>
              <a:blip r:embed="rId179"/>
              <a:stretch>
                <a:fillRect/>
              </a:stretch>
            </p:blipFill>
            <p:spPr>
              <a:xfrm>
                <a:off x="203914" y="4839326"/>
                <a:ext cx="3103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4" name="Ink 153">
                <a:extLst>
                  <a:ext uri="{FF2B5EF4-FFF2-40B4-BE49-F238E27FC236}">
                    <a16:creationId xmlns:a16="http://schemas.microsoft.com/office/drawing/2014/main" id="{1DEB7761-347F-4601-BAD8-E6A8CC29A621}"/>
                  </a:ext>
                </a:extLst>
              </p14:cNvPr>
              <p14:cNvContentPartPr/>
              <p14:nvPr/>
            </p14:nvContentPartPr>
            <p14:xfrm>
              <a:off x="248194" y="2488526"/>
              <a:ext cx="399600" cy="461520"/>
            </p14:xfrm>
          </p:contentPart>
        </mc:Choice>
        <mc:Fallback xmlns="">
          <p:pic>
            <p:nvPicPr>
              <p:cNvPr id="154" name="Ink 153">
                <a:extLst>
                  <a:ext uri="{FF2B5EF4-FFF2-40B4-BE49-F238E27FC236}">
                    <a16:creationId xmlns:a16="http://schemas.microsoft.com/office/drawing/2014/main" id="{1DEB7761-347F-4601-BAD8-E6A8CC29A621}"/>
                  </a:ext>
                </a:extLst>
              </p:cNvPr>
              <p:cNvPicPr/>
              <p:nvPr/>
            </p:nvPicPr>
            <p:blipFill>
              <a:blip r:embed="rId181"/>
              <a:stretch>
                <a:fillRect/>
              </a:stretch>
            </p:blipFill>
            <p:spPr>
              <a:xfrm>
                <a:off x="230194" y="2470886"/>
                <a:ext cx="4352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5" name="Ink 154">
                <a:extLst>
                  <a:ext uri="{FF2B5EF4-FFF2-40B4-BE49-F238E27FC236}">
                    <a16:creationId xmlns:a16="http://schemas.microsoft.com/office/drawing/2014/main" id="{54A960F8-D21E-4772-9FFF-DC116545780C}"/>
                  </a:ext>
                </a:extLst>
              </p14:cNvPr>
              <p14:cNvContentPartPr/>
              <p14:nvPr/>
            </p14:nvContentPartPr>
            <p14:xfrm>
              <a:off x="239194" y="3316526"/>
              <a:ext cx="272520" cy="394200"/>
            </p14:xfrm>
          </p:contentPart>
        </mc:Choice>
        <mc:Fallback xmlns="">
          <p:pic>
            <p:nvPicPr>
              <p:cNvPr id="155" name="Ink 154">
                <a:extLst>
                  <a:ext uri="{FF2B5EF4-FFF2-40B4-BE49-F238E27FC236}">
                    <a16:creationId xmlns:a16="http://schemas.microsoft.com/office/drawing/2014/main" id="{54A960F8-D21E-4772-9FFF-DC116545780C}"/>
                  </a:ext>
                </a:extLst>
              </p:cNvPr>
              <p:cNvPicPr/>
              <p:nvPr/>
            </p:nvPicPr>
            <p:blipFill>
              <a:blip r:embed="rId183"/>
              <a:stretch>
                <a:fillRect/>
              </a:stretch>
            </p:blipFill>
            <p:spPr>
              <a:xfrm>
                <a:off x="221554" y="3298886"/>
                <a:ext cx="3081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6" name="Ink 155">
                <a:extLst>
                  <a:ext uri="{FF2B5EF4-FFF2-40B4-BE49-F238E27FC236}">
                    <a16:creationId xmlns:a16="http://schemas.microsoft.com/office/drawing/2014/main" id="{3A732D07-EA08-48AF-8CFC-DC7646B3E09A}"/>
                  </a:ext>
                </a:extLst>
              </p14:cNvPr>
              <p14:cNvContentPartPr/>
              <p14:nvPr/>
            </p14:nvContentPartPr>
            <p14:xfrm>
              <a:off x="275554" y="4021406"/>
              <a:ext cx="312120" cy="411840"/>
            </p14:xfrm>
          </p:contentPart>
        </mc:Choice>
        <mc:Fallback xmlns="">
          <p:pic>
            <p:nvPicPr>
              <p:cNvPr id="156" name="Ink 155">
                <a:extLst>
                  <a:ext uri="{FF2B5EF4-FFF2-40B4-BE49-F238E27FC236}">
                    <a16:creationId xmlns:a16="http://schemas.microsoft.com/office/drawing/2014/main" id="{3A732D07-EA08-48AF-8CFC-DC7646B3E09A}"/>
                  </a:ext>
                </a:extLst>
              </p:cNvPr>
              <p:cNvPicPr/>
              <p:nvPr/>
            </p:nvPicPr>
            <p:blipFill>
              <a:blip r:embed="rId185"/>
              <a:stretch>
                <a:fillRect/>
              </a:stretch>
            </p:blipFill>
            <p:spPr>
              <a:xfrm>
                <a:off x="257554" y="4003766"/>
                <a:ext cx="3477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7" name="Ink 156">
                <a:extLst>
                  <a:ext uri="{FF2B5EF4-FFF2-40B4-BE49-F238E27FC236}">
                    <a16:creationId xmlns:a16="http://schemas.microsoft.com/office/drawing/2014/main" id="{F3AB6D3D-220A-4AAF-B2BA-7D86DBD972A7}"/>
                  </a:ext>
                </a:extLst>
              </p14:cNvPr>
              <p14:cNvContentPartPr/>
              <p14:nvPr/>
            </p14:nvContentPartPr>
            <p14:xfrm>
              <a:off x="298954" y="4597046"/>
              <a:ext cx="270720" cy="474120"/>
            </p14:xfrm>
          </p:contentPart>
        </mc:Choice>
        <mc:Fallback xmlns="">
          <p:pic>
            <p:nvPicPr>
              <p:cNvPr id="157" name="Ink 156">
                <a:extLst>
                  <a:ext uri="{FF2B5EF4-FFF2-40B4-BE49-F238E27FC236}">
                    <a16:creationId xmlns:a16="http://schemas.microsoft.com/office/drawing/2014/main" id="{F3AB6D3D-220A-4AAF-B2BA-7D86DBD972A7}"/>
                  </a:ext>
                </a:extLst>
              </p:cNvPr>
              <p:cNvPicPr/>
              <p:nvPr/>
            </p:nvPicPr>
            <p:blipFill>
              <a:blip r:embed="rId187"/>
              <a:stretch>
                <a:fillRect/>
              </a:stretch>
            </p:blipFill>
            <p:spPr>
              <a:xfrm>
                <a:off x="280954" y="4579406"/>
                <a:ext cx="306360" cy="509760"/>
              </a:xfrm>
              <a:prstGeom prst="rect">
                <a:avLst/>
              </a:prstGeom>
            </p:spPr>
          </p:pic>
        </mc:Fallback>
      </mc:AlternateContent>
      <p:grpSp>
        <p:nvGrpSpPr>
          <p:cNvPr id="161" name="Group 160">
            <a:extLst>
              <a:ext uri="{FF2B5EF4-FFF2-40B4-BE49-F238E27FC236}">
                <a16:creationId xmlns:a16="http://schemas.microsoft.com/office/drawing/2014/main" id="{076167C9-38B0-44F2-9B47-569F999C841C}"/>
              </a:ext>
            </a:extLst>
          </p:cNvPr>
          <p:cNvGrpSpPr/>
          <p:nvPr/>
        </p:nvGrpSpPr>
        <p:grpSpPr>
          <a:xfrm>
            <a:off x="3654874" y="3198446"/>
            <a:ext cx="538920" cy="510840"/>
            <a:chOff x="3654874" y="3198446"/>
            <a:chExt cx="538920" cy="510840"/>
          </a:xfrm>
        </p:grpSpPr>
        <mc:AlternateContent xmlns:mc="http://schemas.openxmlformats.org/markup-compatibility/2006" xmlns:p14="http://schemas.microsoft.com/office/powerpoint/2010/main">
          <mc:Choice Requires="p14">
            <p:contentPart p14:bwMode="auto" r:id="rId188">
              <p14:nvContentPartPr>
                <p14:cNvPr id="158" name="Ink 157">
                  <a:extLst>
                    <a:ext uri="{FF2B5EF4-FFF2-40B4-BE49-F238E27FC236}">
                      <a16:creationId xmlns:a16="http://schemas.microsoft.com/office/drawing/2014/main" id="{277EF66E-4B8B-4A4C-AAE8-E8BBEBF22936}"/>
                    </a:ext>
                  </a:extLst>
                </p14:cNvPr>
                <p14:cNvContentPartPr/>
                <p14:nvPr/>
              </p14:nvContentPartPr>
              <p14:xfrm>
                <a:off x="3654874" y="3261806"/>
                <a:ext cx="227520" cy="374400"/>
              </p14:xfrm>
            </p:contentPart>
          </mc:Choice>
          <mc:Fallback xmlns="">
            <p:pic>
              <p:nvPicPr>
                <p:cNvPr id="158" name="Ink 157">
                  <a:extLst>
                    <a:ext uri="{FF2B5EF4-FFF2-40B4-BE49-F238E27FC236}">
                      <a16:creationId xmlns:a16="http://schemas.microsoft.com/office/drawing/2014/main" id="{277EF66E-4B8B-4A4C-AAE8-E8BBEBF22936}"/>
                    </a:ext>
                  </a:extLst>
                </p:cNvPr>
                <p:cNvPicPr/>
                <p:nvPr/>
              </p:nvPicPr>
              <p:blipFill>
                <a:blip r:embed="rId189"/>
                <a:stretch>
                  <a:fillRect/>
                </a:stretch>
              </p:blipFill>
              <p:spPr>
                <a:xfrm>
                  <a:off x="3637234" y="3243806"/>
                  <a:ext cx="2631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9" name="Ink 158">
                  <a:extLst>
                    <a:ext uri="{FF2B5EF4-FFF2-40B4-BE49-F238E27FC236}">
                      <a16:creationId xmlns:a16="http://schemas.microsoft.com/office/drawing/2014/main" id="{E3F1AFA0-908E-4757-826E-EEEAE7FA9A5E}"/>
                    </a:ext>
                  </a:extLst>
                </p14:cNvPr>
                <p14:cNvContentPartPr/>
                <p14:nvPr/>
              </p14:nvContentPartPr>
              <p14:xfrm>
                <a:off x="3989674" y="3243806"/>
                <a:ext cx="200520" cy="195120"/>
              </p14:xfrm>
            </p:contentPart>
          </mc:Choice>
          <mc:Fallback xmlns="">
            <p:pic>
              <p:nvPicPr>
                <p:cNvPr id="159" name="Ink 158">
                  <a:extLst>
                    <a:ext uri="{FF2B5EF4-FFF2-40B4-BE49-F238E27FC236}">
                      <a16:creationId xmlns:a16="http://schemas.microsoft.com/office/drawing/2014/main" id="{E3F1AFA0-908E-4757-826E-EEEAE7FA9A5E}"/>
                    </a:ext>
                  </a:extLst>
                </p:cNvPr>
                <p:cNvPicPr/>
                <p:nvPr/>
              </p:nvPicPr>
              <p:blipFill>
                <a:blip r:embed="rId191"/>
                <a:stretch>
                  <a:fillRect/>
                </a:stretch>
              </p:blipFill>
              <p:spPr>
                <a:xfrm>
                  <a:off x="3971674" y="3226166"/>
                  <a:ext cx="2361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0" name="Ink 159">
                  <a:extLst>
                    <a:ext uri="{FF2B5EF4-FFF2-40B4-BE49-F238E27FC236}">
                      <a16:creationId xmlns:a16="http://schemas.microsoft.com/office/drawing/2014/main" id="{E494185D-455B-4633-B389-AF69E7EA0A79}"/>
                    </a:ext>
                  </a:extLst>
                </p14:cNvPr>
                <p14:cNvContentPartPr/>
                <p14:nvPr/>
              </p14:nvContentPartPr>
              <p14:xfrm>
                <a:off x="4168954" y="3198446"/>
                <a:ext cx="24840" cy="510840"/>
              </p14:xfrm>
            </p:contentPart>
          </mc:Choice>
          <mc:Fallback xmlns="">
            <p:pic>
              <p:nvPicPr>
                <p:cNvPr id="160" name="Ink 159">
                  <a:extLst>
                    <a:ext uri="{FF2B5EF4-FFF2-40B4-BE49-F238E27FC236}">
                      <a16:creationId xmlns:a16="http://schemas.microsoft.com/office/drawing/2014/main" id="{E494185D-455B-4633-B389-AF69E7EA0A79}"/>
                    </a:ext>
                  </a:extLst>
                </p:cNvPr>
                <p:cNvPicPr/>
                <p:nvPr/>
              </p:nvPicPr>
              <p:blipFill>
                <a:blip r:embed="rId193"/>
                <a:stretch>
                  <a:fillRect/>
                </a:stretch>
              </p:blipFill>
              <p:spPr>
                <a:xfrm>
                  <a:off x="4150954" y="3180446"/>
                  <a:ext cx="60480" cy="54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62" name="Ink 161">
                <a:extLst>
                  <a:ext uri="{FF2B5EF4-FFF2-40B4-BE49-F238E27FC236}">
                    <a16:creationId xmlns:a16="http://schemas.microsoft.com/office/drawing/2014/main" id="{D005BE1C-E2FB-4FB9-AB79-123128100C6D}"/>
                  </a:ext>
                </a:extLst>
              </p14:cNvPr>
              <p14:cNvContentPartPr/>
              <p14:nvPr/>
            </p14:nvContentPartPr>
            <p14:xfrm>
              <a:off x="-457406" y="645686"/>
              <a:ext cx="22320" cy="15120"/>
            </p14:xfrm>
          </p:contentPart>
        </mc:Choice>
        <mc:Fallback xmlns="">
          <p:pic>
            <p:nvPicPr>
              <p:cNvPr id="162" name="Ink 161">
                <a:extLst>
                  <a:ext uri="{FF2B5EF4-FFF2-40B4-BE49-F238E27FC236}">
                    <a16:creationId xmlns:a16="http://schemas.microsoft.com/office/drawing/2014/main" id="{D005BE1C-E2FB-4FB9-AB79-123128100C6D}"/>
                  </a:ext>
                </a:extLst>
              </p:cNvPr>
              <p:cNvPicPr/>
              <p:nvPr/>
            </p:nvPicPr>
            <p:blipFill>
              <a:blip r:embed="rId195"/>
              <a:stretch>
                <a:fillRect/>
              </a:stretch>
            </p:blipFill>
            <p:spPr>
              <a:xfrm>
                <a:off x="-475046" y="628046"/>
                <a:ext cx="57960" cy="50760"/>
              </a:xfrm>
              <a:prstGeom prst="rect">
                <a:avLst/>
              </a:prstGeom>
            </p:spPr>
          </p:pic>
        </mc:Fallback>
      </mc:AlternateContent>
    </p:spTree>
    <p:extLst>
      <p:ext uri="{BB962C8B-B14F-4D97-AF65-F5344CB8AC3E}">
        <p14:creationId xmlns:p14="http://schemas.microsoft.com/office/powerpoint/2010/main" val="979012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3" name="TextBox 2">
            <a:extLst>
              <a:ext uri="{FF2B5EF4-FFF2-40B4-BE49-F238E27FC236}">
                <a16:creationId xmlns:a16="http://schemas.microsoft.com/office/drawing/2014/main" id="{5F118F0C-B625-43CC-B5CB-2E56AA50B379}"/>
              </a:ext>
            </a:extLst>
          </p:cNvPr>
          <p:cNvSpPr txBox="1"/>
          <p:nvPr/>
        </p:nvSpPr>
        <p:spPr>
          <a:xfrm>
            <a:off x="842807" y="2345620"/>
            <a:ext cx="6696385" cy="1200329"/>
          </a:xfrm>
          <a:prstGeom prst="rect">
            <a:avLst/>
          </a:prstGeom>
          <a:noFill/>
        </p:spPr>
        <p:txBody>
          <a:bodyPr wrap="none" rtlCol="0">
            <a:spAutoFit/>
          </a:bodyPr>
          <a:lstStyle/>
          <a:p>
            <a:r>
              <a:rPr lang="en-US" sz="3600" dirty="0">
                <a:solidFill>
                  <a:schemeClr val="bg1"/>
                </a:solidFill>
                <a:latin typeface="Arial Black" panose="020B0A04020102020204" pitchFamily="34" charset="0"/>
              </a:rPr>
              <a:t>Company:   Wham-Bam</a:t>
            </a:r>
          </a:p>
          <a:p>
            <a:r>
              <a:rPr lang="en-US" sz="3600" dirty="0">
                <a:solidFill>
                  <a:schemeClr val="bg1"/>
                </a:solidFill>
                <a:latin typeface="Arial Black" panose="020B0A04020102020204" pitchFamily="34" charset="0"/>
              </a:rPr>
              <a:t>Products:  Fidget Widgets</a:t>
            </a:r>
          </a:p>
        </p:txBody>
      </p:sp>
    </p:spTree>
    <p:extLst>
      <p:ext uri="{BB962C8B-B14F-4D97-AF65-F5344CB8AC3E}">
        <p14:creationId xmlns:p14="http://schemas.microsoft.com/office/powerpoint/2010/main" val="1414761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4" name="Oval 3">
            <a:extLst>
              <a:ext uri="{FF2B5EF4-FFF2-40B4-BE49-F238E27FC236}">
                <a16:creationId xmlns:a16="http://schemas.microsoft.com/office/drawing/2014/main" id="{D602271E-BDB3-4B0F-96FA-B9715D2D4D9B}"/>
              </a:ext>
            </a:extLst>
          </p:cNvPr>
          <p:cNvSpPr/>
          <p:nvPr/>
        </p:nvSpPr>
        <p:spPr>
          <a:xfrm>
            <a:off x="4302062" y="1883448"/>
            <a:ext cx="4735302" cy="13396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Gill Sans Nova" panose="020B0602020104020203" pitchFamily="34" charset="0"/>
              </a:rPr>
              <a:t>Manufacturing</a:t>
            </a:r>
          </a:p>
        </p:txBody>
      </p:sp>
      <p:sp>
        <p:nvSpPr>
          <p:cNvPr id="5" name="Oval 4">
            <a:extLst>
              <a:ext uri="{FF2B5EF4-FFF2-40B4-BE49-F238E27FC236}">
                <a16:creationId xmlns:a16="http://schemas.microsoft.com/office/drawing/2014/main" id="{02B6E82A-A8D4-47FD-8683-ACD5A96D3997}"/>
              </a:ext>
            </a:extLst>
          </p:cNvPr>
          <p:cNvSpPr/>
          <p:nvPr/>
        </p:nvSpPr>
        <p:spPr>
          <a:xfrm>
            <a:off x="9291523" y="3608422"/>
            <a:ext cx="2450592" cy="1188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Shipping</a:t>
            </a:r>
          </a:p>
        </p:txBody>
      </p:sp>
      <p:sp>
        <p:nvSpPr>
          <p:cNvPr id="6" name="Rectangle 5">
            <a:extLst>
              <a:ext uri="{FF2B5EF4-FFF2-40B4-BE49-F238E27FC236}">
                <a16:creationId xmlns:a16="http://schemas.microsoft.com/office/drawing/2014/main" id="{A77E4B27-C903-4E0D-AA01-86074E9E4AF6}"/>
              </a:ext>
            </a:extLst>
          </p:cNvPr>
          <p:cNvSpPr/>
          <p:nvPr/>
        </p:nvSpPr>
        <p:spPr>
          <a:xfrm>
            <a:off x="203541" y="1731758"/>
            <a:ext cx="1847241" cy="4959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Purchasing</a:t>
            </a:r>
          </a:p>
        </p:txBody>
      </p:sp>
      <p:cxnSp>
        <p:nvCxnSpPr>
          <p:cNvPr id="7" name="Straight Connector 6">
            <a:extLst>
              <a:ext uri="{FF2B5EF4-FFF2-40B4-BE49-F238E27FC236}">
                <a16:creationId xmlns:a16="http://schemas.microsoft.com/office/drawing/2014/main" id="{79D2F193-3156-44B0-A187-367E6D641006}"/>
              </a:ext>
            </a:extLst>
          </p:cNvPr>
          <p:cNvCxnSpPr>
            <a:cxnSpLocks/>
            <a:stCxn id="4" idx="2"/>
            <a:endCxn id="38" idx="3"/>
          </p:cNvCxnSpPr>
          <p:nvPr/>
        </p:nvCxnSpPr>
        <p:spPr>
          <a:xfrm flipH="1">
            <a:off x="3704332" y="2553276"/>
            <a:ext cx="597730" cy="152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Diagonal Corners Rounded 8">
            <a:extLst>
              <a:ext uri="{FF2B5EF4-FFF2-40B4-BE49-F238E27FC236}">
                <a16:creationId xmlns:a16="http://schemas.microsoft.com/office/drawing/2014/main" id="{8B7A558D-454B-4EEC-8206-A80F9262FC12}"/>
              </a:ext>
            </a:extLst>
          </p:cNvPr>
          <p:cNvSpPr/>
          <p:nvPr/>
        </p:nvSpPr>
        <p:spPr>
          <a:xfrm>
            <a:off x="9616702" y="2240280"/>
            <a:ext cx="1800235" cy="829877"/>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Product</a:t>
            </a:r>
          </a:p>
          <a:p>
            <a:pPr algn="ctr"/>
            <a:r>
              <a:rPr lang="en-US" sz="2400" dirty="0">
                <a:solidFill>
                  <a:schemeClr val="tx1"/>
                </a:solidFill>
              </a:rPr>
              <a:t>Inventory</a:t>
            </a:r>
          </a:p>
        </p:txBody>
      </p:sp>
      <p:sp>
        <p:nvSpPr>
          <p:cNvPr id="12" name="Oval 11">
            <a:extLst>
              <a:ext uri="{FF2B5EF4-FFF2-40B4-BE49-F238E27FC236}">
                <a16:creationId xmlns:a16="http://schemas.microsoft.com/office/drawing/2014/main" id="{40E733E3-1289-42F9-882A-4DD7F0033656}"/>
              </a:ext>
            </a:extLst>
          </p:cNvPr>
          <p:cNvSpPr/>
          <p:nvPr/>
        </p:nvSpPr>
        <p:spPr>
          <a:xfrm>
            <a:off x="2114972" y="3501814"/>
            <a:ext cx="2012888" cy="86331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Accounting</a:t>
            </a:r>
          </a:p>
        </p:txBody>
      </p:sp>
      <p:cxnSp>
        <p:nvCxnSpPr>
          <p:cNvPr id="17" name="Straight Connector 16">
            <a:extLst>
              <a:ext uri="{FF2B5EF4-FFF2-40B4-BE49-F238E27FC236}">
                <a16:creationId xmlns:a16="http://schemas.microsoft.com/office/drawing/2014/main" id="{D90115C5-F3B3-474A-8E39-BDCD0561F318}"/>
              </a:ext>
            </a:extLst>
          </p:cNvPr>
          <p:cNvCxnSpPr>
            <a:cxnSpLocks/>
            <a:stCxn id="4" idx="3"/>
            <a:endCxn id="12" idx="7"/>
          </p:cNvCxnSpPr>
          <p:nvPr/>
        </p:nvCxnSpPr>
        <p:spPr>
          <a:xfrm flipH="1">
            <a:off x="3833079" y="3026915"/>
            <a:ext cx="1162452" cy="601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C7450B-C8F0-4A3B-92E3-461063BCDC54}"/>
              </a:ext>
            </a:extLst>
          </p:cNvPr>
          <p:cNvCxnSpPr>
            <a:cxnSpLocks/>
            <a:stCxn id="4" idx="6"/>
            <a:endCxn id="9" idx="2"/>
          </p:cNvCxnSpPr>
          <p:nvPr/>
        </p:nvCxnSpPr>
        <p:spPr>
          <a:xfrm>
            <a:off x="9037364" y="2553276"/>
            <a:ext cx="579338" cy="1019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523FC57-107A-4838-8245-7C4270078D30}"/>
              </a:ext>
            </a:extLst>
          </p:cNvPr>
          <p:cNvSpPr/>
          <p:nvPr/>
        </p:nvSpPr>
        <p:spPr>
          <a:xfrm>
            <a:off x="1944299" y="2341768"/>
            <a:ext cx="1760033" cy="72838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Parts</a:t>
            </a:r>
          </a:p>
          <a:p>
            <a:pPr algn="ctr"/>
            <a:r>
              <a:rPr lang="en-US" sz="2400" dirty="0">
                <a:solidFill>
                  <a:schemeClr val="tx1"/>
                </a:solidFill>
              </a:rPr>
              <a:t>Inventory</a:t>
            </a:r>
          </a:p>
        </p:txBody>
      </p:sp>
      <p:cxnSp>
        <p:nvCxnSpPr>
          <p:cNvPr id="45" name="Straight Connector 44">
            <a:extLst>
              <a:ext uri="{FF2B5EF4-FFF2-40B4-BE49-F238E27FC236}">
                <a16:creationId xmlns:a16="http://schemas.microsoft.com/office/drawing/2014/main" id="{9BA74173-0A71-4562-9387-F1A9EA3AFC0E}"/>
              </a:ext>
            </a:extLst>
          </p:cNvPr>
          <p:cNvCxnSpPr>
            <a:cxnSpLocks/>
            <a:stCxn id="6" idx="2"/>
            <a:endCxn id="38" idx="1"/>
          </p:cNvCxnSpPr>
          <p:nvPr/>
        </p:nvCxnSpPr>
        <p:spPr>
          <a:xfrm>
            <a:off x="1127162" y="2227747"/>
            <a:ext cx="817137" cy="4782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BB6FE9A-FC99-4E22-9437-BA1F4C9026B4}"/>
              </a:ext>
            </a:extLst>
          </p:cNvPr>
          <p:cNvCxnSpPr>
            <a:cxnSpLocks/>
            <a:stCxn id="9" idx="1"/>
            <a:endCxn id="5" idx="0"/>
          </p:cNvCxnSpPr>
          <p:nvPr/>
        </p:nvCxnSpPr>
        <p:spPr>
          <a:xfrm flipH="1">
            <a:off x="10516819" y="3070157"/>
            <a:ext cx="1" cy="5382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408B28-2F0E-4D88-AB3A-DD35BE3CE25C}"/>
              </a:ext>
            </a:extLst>
          </p:cNvPr>
          <p:cNvSpPr/>
          <p:nvPr/>
        </p:nvSpPr>
        <p:spPr>
          <a:xfrm>
            <a:off x="245619" y="3429000"/>
            <a:ext cx="1272793" cy="86331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Nova" panose="020B0602020104020203" pitchFamily="34" charset="0"/>
              </a:rPr>
              <a:t>Sales</a:t>
            </a:r>
          </a:p>
        </p:txBody>
      </p:sp>
      <p:cxnSp>
        <p:nvCxnSpPr>
          <p:cNvPr id="75" name="Straight Connector 74">
            <a:extLst>
              <a:ext uri="{FF2B5EF4-FFF2-40B4-BE49-F238E27FC236}">
                <a16:creationId xmlns:a16="http://schemas.microsoft.com/office/drawing/2014/main" id="{E878EBF5-7FC3-487D-976B-B47101C30F90}"/>
              </a:ext>
            </a:extLst>
          </p:cNvPr>
          <p:cNvCxnSpPr>
            <a:cxnSpLocks/>
            <a:stCxn id="12" idx="2"/>
            <a:endCxn id="74" idx="6"/>
          </p:cNvCxnSpPr>
          <p:nvPr/>
        </p:nvCxnSpPr>
        <p:spPr>
          <a:xfrm flipH="1" flipV="1">
            <a:off x="1518412" y="3860657"/>
            <a:ext cx="596560" cy="72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15B4FC9-F5BC-45CA-9F86-EDCB3CEF296A}"/>
              </a:ext>
            </a:extLst>
          </p:cNvPr>
          <p:cNvCxnSpPr>
            <a:cxnSpLocks/>
            <a:stCxn id="12" idx="6"/>
            <a:endCxn id="5" idx="2"/>
          </p:cNvCxnSpPr>
          <p:nvPr/>
        </p:nvCxnSpPr>
        <p:spPr>
          <a:xfrm>
            <a:off x="4127860" y="3933471"/>
            <a:ext cx="5163663" cy="2693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32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6" name="Freeform: Shape 5">
            <a:extLst>
              <a:ext uri="{FF2B5EF4-FFF2-40B4-BE49-F238E27FC236}">
                <a16:creationId xmlns:a16="http://schemas.microsoft.com/office/drawing/2014/main" id="{A1C25213-E91A-4012-BA61-2B577C90EB54}"/>
              </a:ext>
            </a:extLst>
          </p:cNvPr>
          <p:cNvSpPr/>
          <p:nvPr/>
        </p:nvSpPr>
        <p:spPr>
          <a:xfrm>
            <a:off x="1656323" y="2873829"/>
            <a:ext cx="8423366" cy="348343"/>
          </a:xfrm>
          <a:custGeom>
            <a:avLst/>
            <a:gdLst>
              <a:gd name="connsiteX0" fmla="*/ 171178 w 8423366"/>
              <a:gd name="connsiteY0" fmla="*/ 0 h 348343"/>
              <a:gd name="connsiteX1" fmla="*/ 171768 w 8423366"/>
              <a:gd name="connsiteY1" fmla="*/ 119 h 348343"/>
              <a:gd name="connsiteX2" fmla="*/ 172358 w 8423366"/>
              <a:gd name="connsiteY2" fmla="*/ 0 h 348343"/>
              <a:gd name="connsiteX3" fmla="*/ 8251008 w 8423366"/>
              <a:gd name="connsiteY3" fmla="*/ 0 h 348343"/>
              <a:gd name="connsiteX4" fmla="*/ 8251598 w 8423366"/>
              <a:gd name="connsiteY4" fmla="*/ 119 h 348343"/>
              <a:gd name="connsiteX5" fmla="*/ 8252188 w 8423366"/>
              <a:gd name="connsiteY5" fmla="*/ 0 h 348343"/>
              <a:gd name="connsiteX6" fmla="*/ 8423366 w 8423366"/>
              <a:gd name="connsiteY6" fmla="*/ 171178 h 348343"/>
              <a:gd name="connsiteX7" fmla="*/ 8318818 w 8423366"/>
              <a:gd name="connsiteY7" fmla="*/ 328904 h 348343"/>
              <a:gd name="connsiteX8" fmla="*/ 8285778 w 8423366"/>
              <a:gd name="connsiteY8" fmla="*/ 335575 h 348343"/>
              <a:gd name="connsiteX9" fmla="*/ 8273607 w 8423366"/>
              <a:gd name="connsiteY9" fmla="*/ 343781 h 348343"/>
              <a:gd name="connsiteX10" fmla="*/ 8251008 w 8423366"/>
              <a:gd name="connsiteY10" fmla="*/ 348343 h 348343"/>
              <a:gd name="connsiteX11" fmla="*/ 172358 w 8423366"/>
              <a:gd name="connsiteY11" fmla="*/ 348343 h 348343"/>
              <a:gd name="connsiteX12" fmla="*/ 149759 w 8423366"/>
              <a:gd name="connsiteY12" fmla="*/ 343781 h 348343"/>
              <a:gd name="connsiteX13" fmla="*/ 137588 w 8423366"/>
              <a:gd name="connsiteY13" fmla="*/ 335575 h 348343"/>
              <a:gd name="connsiteX14" fmla="*/ 104548 w 8423366"/>
              <a:gd name="connsiteY14" fmla="*/ 328904 h 348343"/>
              <a:gd name="connsiteX15" fmla="*/ 0 w 8423366"/>
              <a:gd name="connsiteY15" fmla="*/ 171178 h 348343"/>
              <a:gd name="connsiteX16" fmla="*/ 171178 w 8423366"/>
              <a:gd name="connsiteY16" fmla="*/ 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23366" h="348343">
                <a:moveTo>
                  <a:pt x="171178" y="0"/>
                </a:moveTo>
                <a:lnTo>
                  <a:pt x="171768" y="119"/>
                </a:lnTo>
                <a:lnTo>
                  <a:pt x="172358" y="0"/>
                </a:lnTo>
                <a:lnTo>
                  <a:pt x="8251008" y="0"/>
                </a:lnTo>
                <a:lnTo>
                  <a:pt x="8251598" y="119"/>
                </a:lnTo>
                <a:lnTo>
                  <a:pt x="8252188" y="0"/>
                </a:lnTo>
                <a:cubicBezTo>
                  <a:pt x="8346727" y="0"/>
                  <a:pt x="8423366" y="76639"/>
                  <a:pt x="8423366" y="171178"/>
                </a:cubicBezTo>
                <a:cubicBezTo>
                  <a:pt x="8423366" y="242082"/>
                  <a:pt x="8380257" y="302918"/>
                  <a:pt x="8318818" y="328904"/>
                </a:cubicBezTo>
                <a:lnTo>
                  <a:pt x="8285778" y="335575"/>
                </a:lnTo>
                <a:lnTo>
                  <a:pt x="8273607" y="343781"/>
                </a:lnTo>
                <a:cubicBezTo>
                  <a:pt x="8266661" y="346719"/>
                  <a:pt x="8259024" y="348343"/>
                  <a:pt x="8251008" y="348343"/>
                </a:cubicBezTo>
                <a:lnTo>
                  <a:pt x="172358" y="348343"/>
                </a:lnTo>
                <a:cubicBezTo>
                  <a:pt x="164342" y="348343"/>
                  <a:pt x="156705" y="346719"/>
                  <a:pt x="149759" y="343781"/>
                </a:cubicBezTo>
                <a:lnTo>
                  <a:pt x="137588" y="335575"/>
                </a:lnTo>
                <a:lnTo>
                  <a:pt x="104548" y="328904"/>
                </a:lnTo>
                <a:cubicBezTo>
                  <a:pt x="43110" y="302918"/>
                  <a:pt x="0" y="242082"/>
                  <a:pt x="0" y="171178"/>
                </a:cubicBezTo>
                <a:cubicBezTo>
                  <a:pt x="0" y="76639"/>
                  <a:pt x="76639" y="0"/>
                  <a:pt x="171178"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E3CFA7D-6783-4498-9E42-C42E9EA4CAA9}"/>
              </a:ext>
            </a:extLst>
          </p:cNvPr>
          <p:cNvSpPr/>
          <p:nvPr/>
        </p:nvSpPr>
        <p:spPr>
          <a:xfrm>
            <a:off x="18230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CC98B6-4E51-4650-9C6D-93C249DF5238}"/>
              </a:ext>
            </a:extLst>
          </p:cNvPr>
          <p:cNvSpPr/>
          <p:nvPr/>
        </p:nvSpPr>
        <p:spPr>
          <a:xfrm>
            <a:off x="28136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3B3F18-BDAE-4C0A-B293-85E71946D716}"/>
              </a:ext>
            </a:extLst>
          </p:cNvPr>
          <p:cNvSpPr/>
          <p:nvPr/>
        </p:nvSpPr>
        <p:spPr>
          <a:xfrm>
            <a:off x="38042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14ECDF2-C65B-4749-B996-09118A709F24}"/>
              </a:ext>
            </a:extLst>
          </p:cNvPr>
          <p:cNvSpPr/>
          <p:nvPr/>
        </p:nvSpPr>
        <p:spPr>
          <a:xfrm>
            <a:off x="47948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AADC611-625B-4D47-916F-0567CF4F945E}"/>
              </a:ext>
            </a:extLst>
          </p:cNvPr>
          <p:cNvSpPr/>
          <p:nvPr/>
        </p:nvSpPr>
        <p:spPr>
          <a:xfrm>
            <a:off x="57854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FE7858-CE8D-4AE9-8FD2-ECE5E3CBFF7D}"/>
              </a:ext>
            </a:extLst>
          </p:cNvPr>
          <p:cNvSpPr/>
          <p:nvPr/>
        </p:nvSpPr>
        <p:spPr>
          <a:xfrm>
            <a:off x="67760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5785C7-E782-450D-BDF2-0FD74CBE1D87}"/>
              </a:ext>
            </a:extLst>
          </p:cNvPr>
          <p:cNvSpPr/>
          <p:nvPr/>
        </p:nvSpPr>
        <p:spPr>
          <a:xfrm>
            <a:off x="77666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EE478BA-4200-4145-995B-A2B0F2747A75}"/>
              </a:ext>
            </a:extLst>
          </p:cNvPr>
          <p:cNvSpPr/>
          <p:nvPr/>
        </p:nvSpPr>
        <p:spPr>
          <a:xfrm>
            <a:off x="87572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0AFC88E-456B-4B22-8F27-3E97C5915849}"/>
              </a:ext>
            </a:extLst>
          </p:cNvPr>
          <p:cNvSpPr/>
          <p:nvPr/>
        </p:nvSpPr>
        <p:spPr>
          <a:xfrm>
            <a:off x="9747811" y="2962275"/>
            <a:ext cx="171450" cy="1714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F1A00D5-9E99-4F10-9043-675CB18679DE}"/>
              </a:ext>
            </a:extLst>
          </p:cNvPr>
          <p:cNvSpPr/>
          <p:nvPr/>
        </p:nvSpPr>
        <p:spPr>
          <a:xfrm>
            <a:off x="2294498" y="3222172"/>
            <a:ext cx="519113" cy="1460863"/>
          </a:xfrm>
          <a:custGeom>
            <a:avLst/>
            <a:gdLst>
              <a:gd name="connsiteX0" fmla="*/ 200025 w 519113"/>
              <a:gd name="connsiteY0" fmla="*/ 0 h 1460863"/>
              <a:gd name="connsiteX1" fmla="*/ 342900 w 519113"/>
              <a:gd name="connsiteY1" fmla="*/ 0 h 1460863"/>
              <a:gd name="connsiteX2" fmla="*/ 342900 w 519113"/>
              <a:gd name="connsiteY2" fmla="*/ 1370376 h 1460863"/>
              <a:gd name="connsiteX3" fmla="*/ 519113 w 519113"/>
              <a:gd name="connsiteY3" fmla="*/ 1370376 h 1460863"/>
              <a:gd name="connsiteX4" fmla="*/ 519113 w 519113"/>
              <a:gd name="connsiteY4" fmla="*/ 1460863 h 1460863"/>
              <a:gd name="connsiteX5" fmla="*/ 0 w 519113"/>
              <a:gd name="connsiteY5" fmla="*/ 1460863 h 1460863"/>
              <a:gd name="connsiteX6" fmla="*/ 0 w 519113"/>
              <a:gd name="connsiteY6" fmla="*/ 1370376 h 1460863"/>
              <a:gd name="connsiteX7" fmla="*/ 200025 w 519113"/>
              <a:gd name="connsiteY7" fmla="*/ 1370376 h 146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13" h="1460863">
                <a:moveTo>
                  <a:pt x="200025" y="0"/>
                </a:moveTo>
                <a:lnTo>
                  <a:pt x="342900" y="0"/>
                </a:lnTo>
                <a:lnTo>
                  <a:pt x="342900" y="1370376"/>
                </a:lnTo>
                <a:lnTo>
                  <a:pt x="519113" y="1370376"/>
                </a:lnTo>
                <a:lnTo>
                  <a:pt x="519113" y="1460863"/>
                </a:lnTo>
                <a:lnTo>
                  <a:pt x="0" y="1460863"/>
                </a:lnTo>
                <a:lnTo>
                  <a:pt x="0" y="1370376"/>
                </a:lnTo>
                <a:lnTo>
                  <a:pt x="200025" y="137037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640BF9D-DE13-4387-AB2D-2409F1E71F79}"/>
              </a:ext>
            </a:extLst>
          </p:cNvPr>
          <p:cNvSpPr/>
          <p:nvPr/>
        </p:nvSpPr>
        <p:spPr>
          <a:xfrm>
            <a:off x="9019148" y="3222172"/>
            <a:ext cx="519113" cy="1460863"/>
          </a:xfrm>
          <a:custGeom>
            <a:avLst/>
            <a:gdLst>
              <a:gd name="connsiteX0" fmla="*/ 200025 w 519113"/>
              <a:gd name="connsiteY0" fmla="*/ 0 h 1460863"/>
              <a:gd name="connsiteX1" fmla="*/ 342900 w 519113"/>
              <a:gd name="connsiteY1" fmla="*/ 0 h 1460863"/>
              <a:gd name="connsiteX2" fmla="*/ 342900 w 519113"/>
              <a:gd name="connsiteY2" fmla="*/ 1370376 h 1460863"/>
              <a:gd name="connsiteX3" fmla="*/ 519113 w 519113"/>
              <a:gd name="connsiteY3" fmla="*/ 1370376 h 1460863"/>
              <a:gd name="connsiteX4" fmla="*/ 519113 w 519113"/>
              <a:gd name="connsiteY4" fmla="*/ 1460863 h 1460863"/>
              <a:gd name="connsiteX5" fmla="*/ 0 w 519113"/>
              <a:gd name="connsiteY5" fmla="*/ 1460863 h 1460863"/>
              <a:gd name="connsiteX6" fmla="*/ 0 w 519113"/>
              <a:gd name="connsiteY6" fmla="*/ 1370376 h 1460863"/>
              <a:gd name="connsiteX7" fmla="*/ 200025 w 519113"/>
              <a:gd name="connsiteY7" fmla="*/ 1370376 h 146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13" h="1460863">
                <a:moveTo>
                  <a:pt x="200025" y="0"/>
                </a:moveTo>
                <a:lnTo>
                  <a:pt x="342900" y="0"/>
                </a:lnTo>
                <a:lnTo>
                  <a:pt x="342900" y="1370376"/>
                </a:lnTo>
                <a:lnTo>
                  <a:pt x="519113" y="1370376"/>
                </a:lnTo>
                <a:lnTo>
                  <a:pt x="519113" y="1460863"/>
                </a:lnTo>
                <a:lnTo>
                  <a:pt x="0" y="1460863"/>
                </a:lnTo>
                <a:lnTo>
                  <a:pt x="0" y="1370376"/>
                </a:lnTo>
                <a:lnTo>
                  <a:pt x="200025" y="137037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D6F3E7E-A7D8-4BB2-BD6B-55322112B4E9}"/>
              </a:ext>
            </a:extLst>
          </p:cNvPr>
          <p:cNvSpPr/>
          <p:nvPr/>
        </p:nvSpPr>
        <p:spPr>
          <a:xfrm>
            <a:off x="5733023" y="3222171"/>
            <a:ext cx="519113" cy="1460863"/>
          </a:xfrm>
          <a:custGeom>
            <a:avLst/>
            <a:gdLst>
              <a:gd name="connsiteX0" fmla="*/ 200025 w 519113"/>
              <a:gd name="connsiteY0" fmla="*/ 0 h 1460863"/>
              <a:gd name="connsiteX1" fmla="*/ 342900 w 519113"/>
              <a:gd name="connsiteY1" fmla="*/ 0 h 1460863"/>
              <a:gd name="connsiteX2" fmla="*/ 342900 w 519113"/>
              <a:gd name="connsiteY2" fmla="*/ 1370376 h 1460863"/>
              <a:gd name="connsiteX3" fmla="*/ 519113 w 519113"/>
              <a:gd name="connsiteY3" fmla="*/ 1370376 h 1460863"/>
              <a:gd name="connsiteX4" fmla="*/ 519113 w 519113"/>
              <a:gd name="connsiteY4" fmla="*/ 1460863 h 1460863"/>
              <a:gd name="connsiteX5" fmla="*/ 0 w 519113"/>
              <a:gd name="connsiteY5" fmla="*/ 1460863 h 1460863"/>
              <a:gd name="connsiteX6" fmla="*/ 0 w 519113"/>
              <a:gd name="connsiteY6" fmla="*/ 1370376 h 1460863"/>
              <a:gd name="connsiteX7" fmla="*/ 200025 w 519113"/>
              <a:gd name="connsiteY7" fmla="*/ 1370376 h 146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13" h="1460863">
                <a:moveTo>
                  <a:pt x="200025" y="0"/>
                </a:moveTo>
                <a:lnTo>
                  <a:pt x="342900" y="0"/>
                </a:lnTo>
                <a:lnTo>
                  <a:pt x="342900" y="1370376"/>
                </a:lnTo>
                <a:lnTo>
                  <a:pt x="519113" y="1370376"/>
                </a:lnTo>
                <a:lnTo>
                  <a:pt x="519113" y="1460863"/>
                </a:lnTo>
                <a:lnTo>
                  <a:pt x="0" y="1460863"/>
                </a:lnTo>
                <a:lnTo>
                  <a:pt x="0" y="1370376"/>
                </a:lnTo>
                <a:lnTo>
                  <a:pt x="200025" y="137037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C03337-0A34-4C07-8572-F66EDDB9FB8B}"/>
              </a:ext>
            </a:extLst>
          </p:cNvPr>
          <p:cNvSpPr/>
          <p:nvPr/>
        </p:nvSpPr>
        <p:spPr>
          <a:xfrm>
            <a:off x="2428273" y="2074002"/>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F88251-A972-410B-B0B6-D05D70FB0A62}"/>
              </a:ext>
            </a:extLst>
          </p:cNvPr>
          <p:cNvSpPr/>
          <p:nvPr/>
        </p:nvSpPr>
        <p:spPr>
          <a:xfrm>
            <a:off x="4238023" y="2074002"/>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F766A11-49A4-4241-ADD6-35E6B4B1D6CD}"/>
              </a:ext>
            </a:extLst>
          </p:cNvPr>
          <p:cNvCxnSpPr>
            <a:cxnSpLocks/>
          </p:cNvCxnSpPr>
          <p:nvPr/>
        </p:nvCxnSpPr>
        <p:spPr>
          <a:xfrm flipH="1">
            <a:off x="5068364" y="2359389"/>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1B10C6E-E5E5-4102-9FD2-96E517904AD8}"/>
              </a:ext>
            </a:extLst>
          </p:cNvPr>
          <p:cNvSpPr/>
          <p:nvPr/>
        </p:nvSpPr>
        <p:spPr>
          <a:xfrm>
            <a:off x="6047773" y="2074002"/>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325DF0A-D108-4356-94B3-584216E69AA2}"/>
              </a:ext>
            </a:extLst>
          </p:cNvPr>
          <p:cNvCxnSpPr>
            <a:cxnSpLocks/>
          </p:cNvCxnSpPr>
          <p:nvPr/>
        </p:nvCxnSpPr>
        <p:spPr>
          <a:xfrm flipH="1">
            <a:off x="6878114" y="2359389"/>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4099BA-4AC6-400E-B713-118CD8EBD86A}"/>
              </a:ext>
            </a:extLst>
          </p:cNvPr>
          <p:cNvCxnSpPr>
            <a:cxnSpLocks/>
          </p:cNvCxnSpPr>
          <p:nvPr/>
        </p:nvCxnSpPr>
        <p:spPr>
          <a:xfrm flipH="1">
            <a:off x="6076191" y="2195497"/>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3A8C250-31C1-4840-AC42-36D8DD6F5262}"/>
              </a:ext>
            </a:extLst>
          </p:cNvPr>
          <p:cNvGrpSpPr/>
          <p:nvPr/>
        </p:nvGrpSpPr>
        <p:grpSpPr>
          <a:xfrm>
            <a:off x="7857523" y="2074002"/>
            <a:ext cx="1113576" cy="606062"/>
            <a:chOff x="3811509" y="4653481"/>
            <a:chExt cx="1113576" cy="606062"/>
          </a:xfrm>
        </p:grpSpPr>
        <p:sp>
          <p:nvSpPr>
            <p:cNvPr id="41" name="Rectangle 40">
              <a:extLst>
                <a:ext uri="{FF2B5EF4-FFF2-40B4-BE49-F238E27FC236}">
                  <a16:creationId xmlns:a16="http://schemas.microsoft.com/office/drawing/2014/main" id="{65B1FD67-6D16-48F4-9D5A-19B830811EFA}"/>
                </a:ext>
              </a:extLst>
            </p:cNvPr>
            <p:cNvSpPr/>
            <p:nvPr/>
          </p:nvSpPr>
          <p:spPr>
            <a:xfrm>
              <a:off x="3811509" y="4653481"/>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B8D6DC6-D907-4826-8AD7-68985214B5F4}"/>
                </a:ext>
              </a:extLst>
            </p:cNvPr>
            <p:cNvSpPr/>
            <p:nvPr/>
          </p:nvSpPr>
          <p:spPr>
            <a:xfrm>
              <a:off x="3811509" y="4653481"/>
              <a:ext cx="1113576" cy="1058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A6DD0A9D-433A-4D69-9163-E36C8B219D99}"/>
                </a:ext>
              </a:extLst>
            </p:cNvPr>
            <p:cNvCxnSpPr>
              <a:cxnSpLocks/>
            </p:cNvCxnSpPr>
            <p:nvPr/>
          </p:nvCxnSpPr>
          <p:spPr>
            <a:xfrm flipH="1">
              <a:off x="4641850" y="4938868"/>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CD12A6-9A5F-4AE9-B40D-81A0FB73AD69}"/>
                </a:ext>
              </a:extLst>
            </p:cNvPr>
            <p:cNvCxnSpPr>
              <a:cxnSpLocks/>
            </p:cNvCxnSpPr>
            <p:nvPr/>
          </p:nvCxnSpPr>
          <p:spPr>
            <a:xfrm flipH="1">
              <a:off x="3839927" y="4774976"/>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25E33E7F-C25B-4AAF-AC68-92F5A26202CE}"/>
              </a:ext>
            </a:extLst>
          </p:cNvPr>
          <p:cNvCxnSpPr>
            <a:cxnSpLocks/>
          </p:cNvCxnSpPr>
          <p:nvPr/>
        </p:nvCxnSpPr>
        <p:spPr>
          <a:xfrm>
            <a:off x="2604057" y="3222172"/>
            <a:ext cx="0" cy="137037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5450AF-6330-435E-BF56-25E47367637C}"/>
              </a:ext>
            </a:extLst>
          </p:cNvPr>
          <p:cNvCxnSpPr>
            <a:cxnSpLocks/>
          </p:cNvCxnSpPr>
          <p:nvPr/>
        </p:nvCxnSpPr>
        <p:spPr>
          <a:xfrm>
            <a:off x="6047773" y="3222172"/>
            <a:ext cx="0" cy="137037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A9BCCD-0BE3-4437-88ED-7C40B8B7F92E}"/>
              </a:ext>
            </a:extLst>
          </p:cNvPr>
          <p:cNvCxnSpPr>
            <a:cxnSpLocks/>
          </p:cNvCxnSpPr>
          <p:nvPr/>
        </p:nvCxnSpPr>
        <p:spPr>
          <a:xfrm>
            <a:off x="9329564" y="3222171"/>
            <a:ext cx="0" cy="137037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D7940EB5-5D1E-4B0E-B297-45AE017EA317}"/>
              </a:ext>
            </a:extLst>
          </p:cNvPr>
          <p:cNvSpPr/>
          <p:nvPr/>
        </p:nvSpPr>
        <p:spPr>
          <a:xfrm>
            <a:off x="1546785" y="2768511"/>
            <a:ext cx="8685304" cy="606062"/>
          </a:xfrm>
          <a:custGeom>
            <a:avLst/>
            <a:gdLst>
              <a:gd name="connsiteX0" fmla="*/ 171178 w 8423366"/>
              <a:gd name="connsiteY0" fmla="*/ 0 h 348343"/>
              <a:gd name="connsiteX1" fmla="*/ 171768 w 8423366"/>
              <a:gd name="connsiteY1" fmla="*/ 119 h 348343"/>
              <a:gd name="connsiteX2" fmla="*/ 172358 w 8423366"/>
              <a:gd name="connsiteY2" fmla="*/ 0 h 348343"/>
              <a:gd name="connsiteX3" fmla="*/ 8251008 w 8423366"/>
              <a:gd name="connsiteY3" fmla="*/ 0 h 348343"/>
              <a:gd name="connsiteX4" fmla="*/ 8251598 w 8423366"/>
              <a:gd name="connsiteY4" fmla="*/ 119 h 348343"/>
              <a:gd name="connsiteX5" fmla="*/ 8252188 w 8423366"/>
              <a:gd name="connsiteY5" fmla="*/ 0 h 348343"/>
              <a:gd name="connsiteX6" fmla="*/ 8423366 w 8423366"/>
              <a:gd name="connsiteY6" fmla="*/ 171178 h 348343"/>
              <a:gd name="connsiteX7" fmla="*/ 8318818 w 8423366"/>
              <a:gd name="connsiteY7" fmla="*/ 328904 h 348343"/>
              <a:gd name="connsiteX8" fmla="*/ 8285778 w 8423366"/>
              <a:gd name="connsiteY8" fmla="*/ 335575 h 348343"/>
              <a:gd name="connsiteX9" fmla="*/ 8273607 w 8423366"/>
              <a:gd name="connsiteY9" fmla="*/ 343781 h 348343"/>
              <a:gd name="connsiteX10" fmla="*/ 8251008 w 8423366"/>
              <a:gd name="connsiteY10" fmla="*/ 348343 h 348343"/>
              <a:gd name="connsiteX11" fmla="*/ 172358 w 8423366"/>
              <a:gd name="connsiteY11" fmla="*/ 348343 h 348343"/>
              <a:gd name="connsiteX12" fmla="*/ 149759 w 8423366"/>
              <a:gd name="connsiteY12" fmla="*/ 343781 h 348343"/>
              <a:gd name="connsiteX13" fmla="*/ 137588 w 8423366"/>
              <a:gd name="connsiteY13" fmla="*/ 335575 h 348343"/>
              <a:gd name="connsiteX14" fmla="*/ 104548 w 8423366"/>
              <a:gd name="connsiteY14" fmla="*/ 328904 h 348343"/>
              <a:gd name="connsiteX15" fmla="*/ 0 w 8423366"/>
              <a:gd name="connsiteY15" fmla="*/ 171178 h 348343"/>
              <a:gd name="connsiteX16" fmla="*/ 171178 w 8423366"/>
              <a:gd name="connsiteY16" fmla="*/ 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23366" h="348343">
                <a:moveTo>
                  <a:pt x="171178" y="0"/>
                </a:moveTo>
                <a:lnTo>
                  <a:pt x="171768" y="119"/>
                </a:lnTo>
                <a:lnTo>
                  <a:pt x="172358" y="0"/>
                </a:lnTo>
                <a:lnTo>
                  <a:pt x="8251008" y="0"/>
                </a:lnTo>
                <a:lnTo>
                  <a:pt x="8251598" y="119"/>
                </a:lnTo>
                <a:lnTo>
                  <a:pt x="8252188" y="0"/>
                </a:lnTo>
                <a:cubicBezTo>
                  <a:pt x="8346727" y="0"/>
                  <a:pt x="8423366" y="76639"/>
                  <a:pt x="8423366" y="171178"/>
                </a:cubicBezTo>
                <a:cubicBezTo>
                  <a:pt x="8423366" y="242082"/>
                  <a:pt x="8380257" y="302918"/>
                  <a:pt x="8318818" y="328904"/>
                </a:cubicBezTo>
                <a:lnTo>
                  <a:pt x="8285778" y="335575"/>
                </a:lnTo>
                <a:lnTo>
                  <a:pt x="8273607" y="343781"/>
                </a:lnTo>
                <a:cubicBezTo>
                  <a:pt x="8266661" y="346719"/>
                  <a:pt x="8259024" y="348343"/>
                  <a:pt x="8251008" y="348343"/>
                </a:cubicBezTo>
                <a:lnTo>
                  <a:pt x="172358" y="348343"/>
                </a:lnTo>
                <a:cubicBezTo>
                  <a:pt x="164342" y="348343"/>
                  <a:pt x="156705" y="346719"/>
                  <a:pt x="149759" y="343781"/>
                </a:cubicBezTo>
                <a:lnTo>
                  <a:pt x="137588" y="335575"/>
                </a:lnTo>
                <a:lnTo>
                  <a:pt x="104548" y="328904"/>
                </a:lnTo>
                <a:cubicBezTo>
                  <a:pt x="43110" y="302918"/>
                  <a:pt x="0" y="242082"/>
                  <a:pt x="0" y="171178"/>
                </a:cubicBezTo>
                <a:cubicBezTo>
                  <a:pt x="0" y="76639"/>
                  <a:pt x="76639" y="0"/>
                  <a:pt x="171178" y="0"/>
                </a:cubicBezTo>
                <a:close/>
              </a:path>
            </a:pathLst>
          </a:cu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27C27BA-9EBC-401D-BFCB-CC7FAB17FABA}"/>
                  </a:ext>
                </a:extLst>
              </p14:cNvPr>
              <p14:cNvContentPartPr/>
              <p14:nvPr/>
            </p14:nvContentPartPr>
            <p14:xfrm>
              <a:off x="10217238" y="3417904"/>
              <a:ext cx="1771200" cy="1278720"/>
            </p14:xfrm>
          </p:contentPart>
        </mc:Choice>
        <mc:Fallback xmlns="">
          <p:pic>
            <p:nvPicPr>
              <p:cNvPr id="4" name="Ink 3">
                <a:extLst>
                  <a:ext uri="{FF2B5EF4-FFF2-40B4-BE49-F238E27FC236}">
                    <a16:creationId xmlns:a16="http://schemas.microsoft.com/office/drawing/2014/main" id="{F27C27BA-9EBC-401D-BFCB-CC7FAB17FABA}"/>
                  </a:ext>
                </a:extLst>
              </p:cNvPr>
              <p:cNvPicPr/>
              <p:nvPr/>
            </p:nvPicPr>
            <p:blipFill>
              <a:blip r:embed="rId4"/>
              <a:stretch>
                <a:fillRect/>
              </a:stretch>
            </p:blipFill>
            <p:spPr>
              <a:xfrm>
                <a:off x="10199598" y="3399904"/>
                <a:ext cx="1806840" cy="131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07610AC-E415-4F15-A09A-A479C9A3C713}"/>
                  </a:ext>
                </a:extLst>
              </p14:cNvPr>
              <p14:cNvContentPartPr/>
              <p14:nvPr/>
            </p14:nvContentPartPr>
            <p14:xfrm>
              <a:off x="10276638" y="3430504"/>
              <a:ext cx="1688760" cy="280440"/>
            </p14:xfrm>
          </p:contentPart>
        </mc:Choice>
        <mc:Fallback xmlns="">
          <p:pic>
            <p:nvPicPr>
              <p:cNvPr id="5" name="Ink 4">
                <a:extLst>
                  <a:ext uri="{FF2B5EF4-FFF2-40B4-BE49-F238E27FC236}">
                    <a16:creationId xmlns:a16="http://schemas.microsoft.com/office/drawing/2014/main" id="{007610AC-E415-4F15-A09A-A479C9A3C713}"/>
                  </a:ext>
                </a:extLst>
              </p:cNvPr>
              <p:cNvPicPr/>
              <p:nvPr/>
            </p:nvPicPr>
            <p:blipFill>
              <a:blip r:embed="rId6"/>
              <a:stretch>
                <a:fillRect/>
              </a:stretch>
            </p:blipFill>
            <p:spPr>
              <a:xfrm>
                <a:off x="10258998" y="3412504"/>
                <a:ext cx="17244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AFAE36E9-1952-4497-B2A5-497C21B0E813}"/>
                  </a:ext>
                </a:extLst>
              </p14:cNvPr>
              <p14:cNvContentPartPr/>
              <p14:nvPr/>
            </p14:nvContentPartPr>
            <p14:xfrm>
              <a:off x="10378878" y="3507904"/>
              <a:ext cx="1526040" cy="132120"/>
            </p14:xfrm>
          </p:contentPart>
        </mc:Choice>
        <mc:Fallback xmlns="">
          <p:pic>
            <p:nvPicPr>
              <p:cNvPr id="17" name="Ink 16">
                <a:extLst>
                  <a:ext uri="{FF2B5EF4-FFF2-40B4-BE49-F238E27FC236}">
                    <a16:creationId xmlns:a16="http://schemas.microsoft.com/office/drawing/2014/main" id="{AFAE36E9-1952-4497-B2A5-497C21B0E813}"/>
                  </a:ext>
                </a:extLst>
              </p:cNvPr>
              <p:cNvPicPr/>
              <p:nvPr/>
            </p:nvPicPr>
            <p:blipFill>
              <a:blip r:embed="rId8"/>
              <a:stretch>
                <a:fillRect/>
              </a:stretch>
            </p:blipFill>
            <p:spPr>
              <a:xfrm>
                <a:off x="10361238" y="3489904"/>
                <a:ext cx="1561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7C77F8E5-DA24-4EBD-9470-E9B9846BD4FF}"/>
                  </a:ext>
                </a:extLst>
              </p14:cNvPr>
              <p14:cNvContentPartPr/>
              <p14:nvPr/>
            </p14:nvContentPartPr>
            <p14:xfrm>
              <a:off x="10423158" y="3408184"/>
              <a:ext cx="119880" cy="98280"/>
            </p14:xfrm>
          </p:contentPart>
        </mc:Choice>
        <mc:Fallback xmlns="">
          <p:pic>
            <p:nvPicPr>
              <p:cNvPr id="18" name="Ink 17">
                <a:extLst>
                  <a:ext uri="{FF2B5EF4-FFF2-40B4-BE49-F238E27FC236}">
                    <a16:creationId xmlns:a16="http://schemas.microsoft.com/office/drawing/2014/main" id="{7C77F8E5-DA24-4EBD-9470-E9B9846BD4FF}"/>
                  </a:ext>
                </a:extLst>
              </p:cNvPr>
              <p:cNvPicPr/>
              <p:nvPr/>
            </p:nvPicPr>
            <p:blipFill>
              <a:blip r:embed="rId10"/>
              <a:stretch>
                <a:fillRect/>
              </a:stretch>
            </p:blipFill>
            <p:spPr>
              <a:xfrm>
                <a:off x="10405518" y="3390544"/>
                <a:ext cx="155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96BE07F-A4AC-49F6-93DD-139BD99EBAFA}"/>
                  </a:ext>
                </a:extLst>
              </p14:cNvPr>
              <p14:cNvContentPartPr/>
              <p14:nvPr/>
            </p14:nvContentPartPr>
            <p14:xfrm>
              <a:off x="11735718" y="3327544"/>
              <a:ext cx="35280" cy="178560"/>
            </p14:xfrm>
          </p:contentPart>
        </mc:Choice>
        <mc:Fallback xmlns="">
          <p:pic>
            <p:nvPicPr>
              <p:cNvPr id="20" name="Ink 19">
                <a:extLst>
                  <a:ext uri="{FF2B5EF4-FFF2-40B4-BE49-F238E27FC236}">
                    <a16:creationId xmlns:a16="http://schemas.microsoft.com/office/drawing/2014/main" id="{F96BE07F-A4AC-49F6-93DD-139BD99EBAFA}"/>
                  </a:ext>
                </a:extLst>
              </p:cNvPr>
              <p:cNvPicPr/>
              <p:nvPr/>
            </p:nvPicPr>
            <p:blipFill>
              <a:blip r:embed="rId12"/>
              <a:stretch>
                <a:fillRect/>
              </a:stretch>
            </p:blipFill>
            <p:spPr>
              <a:xfrm>
                <a:off x="11718078" y="3309544"/>
                <a:ext cx="70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0061C76A-C170-461E-BA9F-24E1B5C89959}"/>
                  </a:ext>
                </a:extLst>
              </p14:cNvPr>
              <p14:cNvContentPartPr/>
              <p14:nvPr/>
            </p14:nvContentPartPr>
            <p14:xfrm>
              <a:off x="10393998" y="3706264"/>
              <a:ext cx="379080" cy="390600"/>
            </p14:xfrm>
          </p:contentPart>
        </mc:Choice>
        <mc:Fallback xmlns="">
          <p:pic>
            <p:nvPicPr>
              <p:cNvPr id="50" name="Ink 49">
                <a:extLst>
                  <a:ext uri="{FF2B5EF4-FFF2-40B4-BE49-F238E27FC236}">
                    <a16:creationId xmlns:a16="http://schemas.microsoft.com/office/drawing/2014/main" id="{0061C76A-C170-461E-BA9F-24E1B5C89959}"/>
                  </a:ext>
                </a:extLst>
              </p:cNvPr>
              <p:cNvPicPr/>
              <p:nvPr/>
            </p:nvPicPr>
            <p:blipFill>
              <a:blip r:embed="rId14"/>
              <a:stretch>
                <a:fillRect/>
              </a:stretch>
            </p:blipFill>
            <p:spPr>
              <a:xfrm>
                <a:off x="10375998" y="3688264"/>
                <a:ext cx="414720" cy="426240"/>
              </a:xfrm>
              <a:prstGeom prst="rect">
                <a:avLst/>
              </a:prstGeom>
            </p:spPr>
          </p:pic>
        </mc:Fallback>
      </mc:AlternateContent>
      <p:grpSp>
        <p:nvGrpSpPr>
          <p:cNvPr id="56" name="Group 55">
            <a:extLst>
              <a:ext uri="{FF2B5EF4-FFF2-40B4-BE49-F238E27FC236}">
                <a16:creationId xmlns:a16="http://schemas.microsoft.com/office/drawing/2014/main" id="{3D7D75F3-9F55-4636-B965-B3BA81A452DC}"/>
              </a:ext>
            </a:extLst>
          </p:cNvPr>
          <p:cNvGrpSpPr/>
          <p:nvPr/>
        </p:nvGrpSpPr>
        <p:grpSpPr>
          <a:xfrm rot="18932149">
            <a:off x="10840951" y="3203073"/>
            <a:ext cx="1113576" cy="606062"/>
            <a:chOff x="3811509" y="4653481"/>
            <a:chExt cx="1113576" cy="606062"/>
          </a:xfrm>
        </p:grpSpPr>
        <p:sp>
          <p:nvSpPr>
            <p:cNvPr id="57" name="Rectangle 56">
              <a:extLst>
                <a:ext uri="{FF2B5EF4-FFF2-40B4-BE49-F238E27FC236}">
                  <a16:creationId xmlns:a16="http://schemas.microsoft.com/office/drawing/2014/main" id="{EC0AE92B-7D1F-44A2-B3D2-98038CEF6ADC}"/>
                </a:ext>
              </a:extLst>
            </p:cNvPr>
            <p:cNvSpPr/>
            <p:nvPr/>
          </p:nvSpPr>
          <p:spPr>
            <a:xfrm>
              <a:off x="3811509" y="4653481"/>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A1A6F3E-2BBE-4169-8AC4-18E9A0C600D0}"/>
                </a:ext>
              </a:extLst>
            </p:cNvPr>
            <p:cNvSpPr/>
            <p:nvPr/>
          </p:nvSpPr>
          <p:spPr>
            <a:xfrm>
              <a:off x="3811509" y="4653481"/>
              <a:ext cx="1113576" cy="1058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DA483C56-5401-418E-8CB9-AAC659DCEAF0}"/>
                </a:ext>
              </a:extLst>
            </p:cNvPr>
            <p:cNvCxnSpPr>
              <a:cxnSpLocks/>
            </p:cNvCxnSpPr>
            <p:nvPr/>
          </p:nvCxnSpPr>
          <p:spPr>
            <a:xfrm flipH="1">
              <a:off x="4641850" y="4938868"/>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583C9D2-9DDC-4047-B76A-D9E9DC14FFC5}"/>
                </a:ext>
              </a:extLst>
            </p:cNvPr>
            <p:cNvCxnSpPr>
              <a:cxnSpLocks/>
            </p:cNvCxnSpPr>
            <p:nvPr/>
          </p:nvCxnSpPr>
          <p:spPr>
            <a:xfrm flipH="1">
              <a:off x="3839927" y="4774976"/>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C2AC17-770B-42B5-8098-49E6F996536D}"/>
              </a:ext>
            </a:extLst>
          </p:cNvPr>
          <p:cNvGrpSpPr/>
          <p:nvPr/>
        </p:nvGrpSpPr>
        <p:grpSpPr>
          <a:xfrm rot="1896746">
            <a:off x="10474996" y="3259436"/>
            <a:ext cx="1113576" cy="606062"/>
            <a:chOff x="3811509" y="4653481"/>
            <a:chExt cx="1113576" cy="606062"/>
          </a:xfrm>
        </p:grpSpPr>
        <p:sp>
          <p:nvSpPr>
            <p:cNvPr id="62" name="Rectangle 61">
              <a:extLst>
                <a:ext uri="{FF2B5EF4-FFF2-40B4-BE49-F238E27FC236}">
                  <a16:creationId xmlns:a16="http://schemas.microsoft.com/office/drawing/2014/main" id="{E433DAEA-2E53-44B8-9CD8-C6AFB64C2CDD}"/>
                </a:ext>
              </a:extLst>
            </p:cNvPr>
            <p:cNvSpPr/>
            <p:nvPr/>
          </p:nvSpPr>
          <p:spPr>
            <a:xfrm>
              <a:off x="3811509" y="4653481"/>
              <a:ext cx="1113576" cy="60606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E970915-629D-4A37-902A-545D21CD5151}"/>
                </a:ext>
              </a:extLst>
            </p:cNvPr>
            <p:cNvSpPr/>
            <p:nvPr/>
          </p:nvSpPr>
          <p:spPr>
            <a:xfrm>
              <a:off x="3811509" y="4653481"/>
              <a:ext cx="1113576" cy="1058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38C9DA49-0679-4A39-BFD4-18675A9E9F9F}"/>
                </a:ext>
              </a:extLst>
            </p:cNvPr>
            <p:cNvCxnSpPr>
              <a:cxnSpLocks/>
            </p:cNvCxnSpPr>
            <p:nvPr/>
          </p:nvCxnSpPr>
          <p:spPr>
            <a:xfrm flipH="1">
              <a:off x="4641850" y="4938868"/>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94E993-DBEC-4A52-8FD7-554015F18B18}"/>
                </a:ext>
              </a:extLst>
            </p:cNvPr>
            <p:cNvCxnSpPr>
              <a:cxnSpLocks/>
            </p:cNvCxnSpPr>
            <p:nvPr/>
          </p:nvCxnSpPr>
          <p:spPr>
            <a:xfrm flipH="1">
              <a:off x="3839927" y="4774976"/>
              <a:ext cx="257835" cy="303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5BD2AD79-7598-4AA5-A0D4-EF1EC8AD1C91}"/>
              </a:ext>
            </a:extLst>
          </p:cNvPr>
          <p:cNvSpPr/>
          <p:nvPr/>
        </p:nvSpPr>
        <p:spPr>
          <a:xfrm>
            <a:off x="10366325" y="3741983"/>
            <a:ext cx="1467265" cy="901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BF2C69E1-47DF-4250-BE25-59EF292B38FC}"/>
                  </a:ext>
                </a:extLst>
              </p14:cNvPr>
              <p14:cNvContentPartPr/>
              <p14:nvPr/>
            </p14:nvContentPartPr>
            <p14:xfrm>
              <a:off x="10370238" y="3723544"/>
              <a:ext cx="1487880" cy="53640"/>
            </p14:xfrm>
          </p:contentPart>
        </mc:Choice>
        <mc:Fallback xmlns="">
          <p:pic>
            <p:nvPicPr>
              <p:cNvPr id="70" name="Ink 69">
                <a:extLst>
                  <a:ext uri="{FF2B5EF4-FFF2-40B4-BE49-F238E27FC236}">
                    <a16:creationId xmlns:a16="http://schemas.microsoft.com/office/drawing/2014/main" id="{BF2C69E1-47DF-4250-BE25-59EF292B38FC}"/>
                  </a:ext>
                </a:extLst>
              </p:cNvPr>
              <p:cNvPicPr/>
              <p:nvPr/>
            </p:nvPicPr>
            <p:blipFill>
              <a:blip r:embed="rId16"/>
              <a:stretch>
                <a:fillRect/>
              </a:stretch>
            </p:blipFill>
            <p:spPr>
              <a:xfrm>
                <a:off x="10352238" y="3705904"/>
                <a:ext cx="1523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F49A20F4-10EF-4AFB-BC69-F581858B2593}"/>
                  </a:ext>
                </a:extLst>
              </p14:cNvPr>
              <p14:cNvContentPartPr/>
              <p14:nvPr/>
            </p14:nvContentPartPr>
            <p14:xfrm>
              <a:off x="10363038" y="3662344"/>
              <a:ext cx="1513440" cy="51120"/>
            </p14:xfrm>
          </p:contentPart>
        </mc:Choice>
        <mc:Fallback xmlns="">
          <p:pic>
            <p:nvPicPr>
              <p:cNvPr id="71" name="Ink 70">
                <a:extLst>
                  <a:ext uri="{FF2B5EF4-FFF2-40B4-BE49-F238E27FC236}">
                    <a16:creationId xmlns:a16="http://schemas.microsoft.com/office/drawing/2014/main" id="{F49A20F4-10EF-4AFB-BC69-F581858B2593}"/>
                  </a:ext>
                </a:extLst>
              </p:cNvPr>
              <p:cNvPicPr/>
              <p:nvPr/>
            </p:nvPicPr>
            <p:blipFill>
              <a:blip r:embed="rId18"/>
              <a:stretch>
                <a:fillRect/>
              </a:stretch>
            </p:blipFill>
            <p:spPr>
              <a:xfrm>
                <a:off x="10345398" y="3644704"/>
                <a:ext cx="1549080" cy="86760"/>
              </a:xfrm>
              <a:prstGeom prst="rect">
                <a:avLst/>
              </a:prstGeom>
            </p:spPr>
          </p:pic>
        </mc:Fallback>
      </mc:AlternateContent>
      <p:grpSp>
        <p:nvGrpSpPr>
          <p:cNvPr id="81" name="Group 80">
            <a:extLst>
              <a:ext uri="{FF2B5EF4-FFF2-40B4-BE49-F238E27FC236}">
                <a16:creationId xmlns:a16="http://schemas.microsoft.com/office/drawing/2014/main" id="{5FD810AF-FDF1-428E-9DF0-A5561C0DBF7E}"/>
              </a:ext>
            </a:extLst>
          </p:cNvPr>
          <p:cNvGrpSpPr/>
          <p:nvPr/>
        </p:nvGrpSpPr>
        <p:grpSpPr>
          <a:xfrm>
            <a:off x="10271238" y="3555784"/>
            <a:ext cx="174960" cy="101520"/>
            <a:chOff x="10271238" y="3555784"/>
            <a:chExt cx="174960" cy="101520"/>
          </a:xfrm>
        </p:grpSpPr>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39E9B673-CD30-4277-B0F6-5D183ED45D52}"/>
                    </a:ext>
                  </a:extLst>
                </p14:cNvPr>
                <p14:cNvContentPartPr/>
                <p14:nvPr/>
              </p14:nvContentPartPr>
              <p14:xfrm>
                <a:off x="10328118" y="3585664"/>
                <a:ext cx="28800" cy="6480"/>
              </p14:xfrm>
            </p:contentPart>
          </mc:Choice>
          <mc:Fallback xmlns="">
            <p:pic>
              <p:nvPicPr>
                <p:cNvPr id="72" name="Ink 71">
                  <a:extLst>
                    <a:ext uri="{FF2B5EF4-FFF2-40B4-BE49-F238E27FC236}">
                      <a16:creationId xmlns:a16="http://schemas.microsoft.com/office/drawing/2014/main" id="{39E9B673-CD30-4277-B0F6-5D183ED45D52}"/>
                    </a:ext>
                  </a:extLst>
                </p:cNvPr>
                <p:cNvPicPr/>
                <p:nvPr/>
              </p:nvPicPr>
              <p:blipFill>
                <a:blip r:embed="rId20"/>
                <a:stretch>
                  <a:fillRect/>
                </a:stretch>
              </p:blipFill>
              <p:spPr>
                <a:xfrm>
                  <a:off x="10310118" y="356802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CC439BD8-CD0F-4D65-8777-6BDBC1B8B9D7}"/>
                    </a:ext>
                  </a:extLst>
                </p14:cNvPr>
                <p14:cNvContentPartPr/>
                <p14:nvPr/>
              </p14:nvContentPartPr>
              <p14:xfrm>
                <a:off x="10322358" y="3587464"/>
                <a:ext cx="4680" cy="3240"/>
              </p14:xfrm>
            </p:contentPart>
          </mc:Choice>
          <mc:Fallback xmlns="">
            <p:pic>
              <p:nvPicPr>
                <p:cNvPr id="73" name="Ink 72">
                  <a:extLst>
                    <a:ext uri="{FF2B5EF4-FFF2-40B4-BE49-F238E27FC236}">
                      <a16:creationId xmlns:a16="http://schemas.microsoft.com/office/drawing/2014/main" id="{CC439BD8-CD0F-4D65-8777-6BDBC1B8B9D7}"/>
                    </a:ext>
                  </a:extLst>
                </p:cNvPr>
                <p:cNvPicPr/>
                <p:nvPr/>
              </p:nvPicPr>
              <p:blipFill>
                <a:blip r:embed="rId22"/>
                <a:stretch>
                  <a:fillRect/>
                </a:stretch>
              </p:blipFill>
              <p:spPr>
                <a:xfrm>
                  <a:off x="10304718" y="3569824"/>
                  <a:ext cx="40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FB24F275-2039-4C95-9ABF-8E2E12F1AFF3}"/>
                    </a:ext>
                  </a:extLst>
                </p14:cNvPr>
                <p14:cNvContentPartPr/>
                <p14:nvPr/>
              </p14:nvContentPartPr>
              <p14:xfrm>
                <a:off x="10282398" y="3569104"/>
                <a:ext cx="25920" cy="11160"/>
              </p14:xfrm>
            </p:contentPart>
          </mc:Choice>
          <mc:Fallback xmlns="">
            <p:pic>
              <p:nvPicPr>
                <p:cNvPr id="74" name="Ink 73">
                  <a:extLst>
                    <a:ext uri="{FF2B5EF4-FFF2-40B4-BE49-F238E27FC236}">
                      <a16:creationId xmlns:a16="http://schemas.microsoft.com/office/drawing/2014/main" id="{FB24F275-2039-4C95-9ABF-8E2E12F1AFF3}"/>
                    </a:ext>
                  </a:extLst>
                </p:cNvPr>
                <p:cNvPicPr/>
                <p:nvPr/>
              </p:nvPicPr>
              <p:blipFill>
                <a:blip r:embed="rId24"/>
                <a:stretch>
                  <a:fillRect/>
                </a:stretch>
              </p:blipFill>
              <p:spPr>
                <a:xfrm>
                  <a:off x="10264758" y="3551104"/>
                  <a:ext cx="61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D22A1C0-4E7D-4A4C-A1D7-50536F0C71F6}"/>
                    </a:ext>
                  </a:extLst>
                </p14:cNvPr>
                <p14:cNvContentPartPr/>
                <p14:nvPr/>
              </p14:nvContentPartPr>
              <p14:xfrm>
                <a:off x="10271238" y="3555784"/>
                <a:ext cx="71640" cy="24120"/>
              </p14:xfrm>
            </p:contentPart>
          </mc:Choice>
          <mc:Fallback xmlns="">
            <p:pic>
              <p:nvPicPr>
                <p:cNvPr id="75" name="Ink 74">
                  <a:extLst>
                    <a:ext uri="{FF2B5EF4-FFF2-40B4-BE49-F238E27FC236}">
                      <a16:creationId xmlns:a16="http://schemas.microsoft.com/office/drawing/2014/main" id="{5D22A1C0-4E7D-4A4C-A1D7-50536F0C71F6}"/>
                    </a:ext>
                  </a:extLst>
                </p:cNvPr>
                <p:cNvPicPr/>
                <p:nvPr/>
              </p:nvPicPr>
              <p:blipFill>
                <a:blip r:embed="rId26"/>
                <a:stretch>
                  <a:fillRect/>
                </a:stretch>
              </p:blipFill>
              <p:spPr>
                <a:xfrm>
                  <a:off x="10253238" y="3538144"/>
                  <a:ext cx="107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E8D2E24C-E09D-4A6E-803F-2409B3C31E8C}"/>
                    </a:ext>
                  </a:extLst>
                </p14:cNvPr>
                <p14:cNvContentPartPr/>
                <p14:nvPr/>
              </p14:nvContentPartPr>
              <p14:xfrm>
                <a:off x="10282398" y="3586024"/>
                <a:ext cx="15120" cy="32040"/>
              </p14:xfrm>
            </p:contentPart>
          </mc:Choice>
          <mc:Fallback xmlns="">
            <p:pic>
              <p:nvPicPr>
                <p:cNvPr id="76" name="Ink 75">
                  <a:extLst>
                    <a:ext uri="{FF2B5EF4-FFF2-40B4-BE49-F238E27FC236}">
                      <a16:creationId xmlns:a16="http://schemas.microsoft.com/office/drawing/2014/main" id="{E8D2E24C-E09D-4A6E-803F-2409B3C31E8C}"/>
                    </a:ext>
                  </a:extLst>
                </p:cNvPr>
                <p:cNvPicPr/>
                <p:nvPr/>
              </p:nvPicPr>
              <p:blipFill>
                <a:blip r:embed="rId28"/>
                <a:stretch>
                  <a:fillRect/>
                </a:stretch>
              </p:blipFill>
              <p:spPr>
                <a:xfrm>
                  <a:off x="10264758" y="3568384"/>
                  <a:ext cx="50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A59C5850-EE88-4ED4-9BAA-4349139E6CCB}"/>
                    </a:ext>
                  </a:extLst>
                </p14:cNvPr>
                <p14:cNvContentPartPr/>
                <p14:nvPr/>
              </p14:nvContentPartPr>
              <p14:xfrm>
                <a:off x="10294278" y="3592864"/>
                <a:ext cx="79560" cy="32400"/>
              </p14:xfrm>
            </p:contentPart>
          </mc:Choice>
          <mc:Fallback xmlns="">
            <p:pic>
              <p:nvPicPr>
                <p:cNvPr id="77" name="Ink 76">
                  <a:extLst>
                    <a:ext uri="{FF2B5EF4-FFF2-40B4-BE49-F238E27FC236}">
                      <a16:creationId xmlns:a16="http://schemas.microsoft.com/office/drawing/2014/main" id="{A59C5850-EE88-4ED4-9BAA-4349139E6CCB}"/>
                    </a:ext>
                  </a:extLst>
                </p:cNvPr>
                <p:cNvPicPr/>
                <p:nvPr/>
              </p:nvPicPr>
              <p:blipFill>
                <a:blip r:embed="rId30"/>
                <a:stretch>
                  <a:fillRect/>
                </a:stretch>
              </p:blipFill>
              <p:spPr>
                <a:xfrm>
                  <a:off x="10276278" y="3575224"/>
                  <a:ext cx="115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4BA2DB6E-77CF-4E1B-8306-1A0F43B01CEC}"/>
                    </a:ext>
                  </a:extLst>
                </p14:cNvPr>
                <p14:cNvContentPartPr/>
                <p14:nvPr/>
              </p14:nvContentPartPr>
              <p14:xfrm>
                <a:off x="10310118" y="3592144"/>
                <a:ext cx="136080" cy="31680"/>
              </p14:xfrm>
            </p:contentPart>
          </mc:Choice>
          <mc:Fallback xmlns="">
            <p:pic>
              <p:nvPicPr>
                <p:cNvPr id="78" name="Ink 77">
                  <a:extLst>
                    <a:ext uri="{FF2B5EF4-FFF2-40B4-BE49-F238E27FC236}">
                      <a16:creationId xmlns:a16="http://schemas.microsoft.com/office/drawing/2014/main" id="{4BA2DB6E-77CF-4E1B-8306-1A0F43B01CEC}"/>
                    </a:ext>
                  </a:extLst>
                </p:cNvPr>
                <p:cNvPicPr/>
                <p:nvPr/>
              </p:nvPicPr>
              <p:blipFill>
                <a:blip r:embed="rId32"/>
                <a:stretch>
                  <a:fillRect/>
                </a:stretch>
              </p:blipFill>
              <p:spPr>
                <a:xfrm>
                  <a:off x="10292118" y="3574144"/>
                  <a:ext cx="1717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606B95D0-DAFD-4230-8E35-7EA68A1F8068}"/>
                    </a:ext>
                  </a:extLst>
                </p14:cNvPr>
                <p14:cNvContentPartPr/>
                <p14:nvPr/>
              </p14:nvContentPartPr>
              <p14:xfrm>
                <a:off x="10352238" y="3627064"/>
                <a:ext cx="73800" cy="19080"/>
              </p14:xfrm>
            </p:contentPart>
          </mc:Choice>
          <mc:Fallback xmlns="">
            <p:pic>
              <p:nvPicPr>
                <p:cNvPr id="79" name="Ink 78">
                  <a:extLst>
                    <a:ext uri="{FF2B5EF4-FFF2-40B4-BE49-F238E27FC236}">
                      <a16:creationId xmlns:a16="http://schemas.microsoft.com/office/drawing/2014/main" id="{606B95D0-DAFD-4230-8E35-7EA68A1F8068}"/>
                    </a:ext>
                  </a:extLst>
                </p:cNvPr>
                <p:cNvPicPr/>
                <p:nvPr/>
              </p:nvPicPr>
              <p:blipFill>
                <a:blip r:embed="rId34"/>
                <a:stretch>
                  <a:fillRect/>
                </a:stretch>
              </p:blipFill>
              <p:spPr>
                <a:xfrm>
                  <a:off x="10334238" y="3609424"/>
                  <a:ext cx="109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7D583603-A042-483B-A49C-68F83005F91D}"/>
                    </a:ext>
                  </a:extLst>
                </p14:cNvPr>
                <p14:cNvContentPartPr/>
                <p14:nvPr/>
              </p14:nvContentPartPr>
              <p14:xfrm>
                <a:off x="10365198" y="3643264"/>
                <a:ext cx="78840" cy="14040"/>
              </p14:xfrm>
            </p:contentPart>
          </mc:Choice>
          <mc:Fallback xmlns="">
            <p:pic>
              <p:nvPicPr>
                <p:cNvPr id="80" name="Ink 79">
                  <a:extLst>
                    <a:ext uri="{FF2B5EF4-FFF2-40B4-BE49-F238E27FC236}">
                      <a16:creationId xmlns:a16="http://schemas.microsoft.com/office/drawing/2014/main" id="{7D583603-A042-483B-A49C-68F83005F91D}"/>
                    </a:ext>
                  </a:extLst>
                </p:cNvPr>
                <p:cNvPicPr/>
                <p:nvPr/>
              </p:nvPicPr>
              <p:blipFill>
                <a:blip r:embed="rId36"/>
                <a:stretch>
                  <a:fillRect/>
                </a:stretch>
              </p:blipFill>
              <p:spPr>
                <a:xfrm>
                  <a:off x="10347198" y="3625624"/>
                  <a:ext cx="114480" cy="49680"/>
                </a:xfrm>
                <a:prstGeom prst="rect">
                  <a:avLst/>
                </a:prstGeom>
              </p:spPr>
            </p:pic>
          </mc:Fallback>
        </mc:AlternateContent>
      </p:grpSp>
      <p:grpSp>
        <p:nvGrpSpPr>
          <p:cNvPr id="93" name="Group 92">
            <a:extLst>
              <a:ext uri="{FF2B5EF4-FFF2-40B4-BE49-F238E27FC236}">
                <a16:creationId xmlns:a16="http://schemas.microsoft.com/office/drawing/2014/main" id="{9EF9F557-D580-44BE-B3B0-835A67D49E2A}"/>
              </a:ext>
            </a:extLst>
          </p:cNvPr>
          <p:cNvGrpSpPr/>
          <p:nvPr/>
        </p:nvGrpSpPr>
        <p:grpSpPr>
          <a:xfrm>
            <a:off x="11682438" y="3526984"/>
            <a:ext cx="185040" cy="135000"/>
            <a:chOff x="11682438" y="3526984"/>
            <a:chExt cx="185040" cy="135000"/>
          </a:xfrm>
        </p:grpSpPr>
        <mc:AlternateContent xmlns:mc="http://schemas.openxmlformats.org/markup-compatibility/2006" xmlns:p14="http://schemas.microsoft.com/office/powerpoint/2010/main">
          <mc:Choice Requires="p14">
            <p:contentPart p14:bwMode="auto" r:id="rId37">
              <p14:nvContentPartPr>
                <p14:cNvPr id="82" name="Ink 81">
                  <a:extLst>
                    <a:ext uri="{FF2B5EF4-FFF2-40B4-BE49-F238E27FC236}">
                      <a16:creationId xmlns:a16="http://schemas.microsoft.com/office/drawing/2014/main" id="{77B9420F-031D-4D4F-AB17-9168F5B199DD}"/>
                    </a:ext>
                  </a:extLst>
                </p14:cNvPr>
                <p14:cNvContentPartPr/>
                <p14:nvPr/>
              </p14:nvContentPartPr>
              <p14:xfrm>
                <a:off x="11700078" y="3566224"/>
                <a:ext cx="104040" cy="61560"/>
              </p14:xfrm>
            </p:contentPart>
          </mc:Choice>
          <mc:Fallback xmlns="">
            <p:pic>
              <p:nvPicPr>
                <p:cNvPr id="82" name="Ink 81">
                  <a:extLst>
                    <a:ext uri="{FF2B5EF4-FFF2-40B4-BE49-F238E27FC236}">
                      <a16:creationId xmlns:a16="http://schemas.microsoft.com/office/drawing/2014/main" id="{77B9420F-031D-4D4F-AB17-9168F5B199DD}"/>
                    </a:ext>
                  </a:extLst>
                </p:cNvPr>
                <p:cNvPicPr/>
                <p:nvPr/>
              </p:nvPicPr>
              <p:blipFill>
                <a:blip r:embed="rId38"/>
                <a:stretch>
                  <a:fillRect/>
                </a:stretch>
              </p:blipFill>
              <p:spPr>
                <a:xfrm>
                  <a:off x="11682078" y="3548584"/>
                  <a:ext cx="139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36AC051E-51B6-40A0-8032-86D51A92F0F1}"/>
                    </a:ext>
                  </a:extLst>
                </p14:cNvPr>
                <p14:cNvContentPartPr/>
                <p14:nvPr/>
              </p14:nvContentPartPr>
              <p14:xfrm>
                <a:off x="11718798" y="3578464"/>
                <a:ext cx="107280" cy="55080"/>
              </p14:xfrm>
            </p:contentPart>
          </mc:Choice>
          <mc:Fallback xmlns="">
            <p:pic>
              <p:nvPicPr>
                <p:cNvPr id="83" name="Ink 82">
                  <a:extLst>
                    <a:ext uri="{FF2B5EF4-FFF2-40B4-BE49-F238E27FC236}">
                      <a16:creationId xmlns:a16="http://schemas.microsoft.com/office/drawing/2014/main" id="{36AC051E-51B6-40A0-8032-86D51A92F0F1}"/>
                    </a:ext>
                  </a:extLst>
                </p:cNvPr>
                <p:cNvPicPr/>
                <p:nvPr/>
              </p:nvPicPr>
              <p:blipFill>
                <a:blip r:embed="rId40"/>
                <a:stretch>
                  <a:fillRect/>
                </a:stretch>
              </p:blipFill>
              <p:spPr>
                <a:xfrm>
                  <a:off x="11701158" y="3560824"/>
                  <a:ext cx="1429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5F443C09-588E-426C-A026-74936268D7F8}"/>
                    </a:ext>
                  </a:extLst>
                </p14:cNvPr>
                <p14:cNvContentPartPr/>
                <p14:nvPr/>
              </p14:nvContentPartPr>
              <p14:xfrm>
                <a:off x="11709078" y="3583504"/>
                <a:ext cx="153360" cy="48600"/>
              </p14:xfrm>
            </p:contentPart>
          </mc:Choice>
          <mc:Fallback xmlns="">
            <p:pic>
              <p:nvPicPr>
                <p:cNvPr id="84" name="Ink 83">
                  <a:extLst>
                    <a:ext uri="{FF2B5EF4-FFF2-40B4-BE49-F238E27FC236}">
                      <a16:creationId xmlns:a16="http://schemas.microsoft.com/office/drawing/2014/main" id="{5F443C09-588E-426C-A026-74936268D7F8}"/>
                    </a:ext>
                  </a:extLst>
                </p:cNvPr>
                <p:cNvPicPr/>
                <p:nvPr/>
              </p:nvPicPr>
              <p:blipFill>
                <a:blip r:embed="rId42"/>
                <a:stretch>
                  <a:fillRect/>
                </a:stretch>
              </p:blipFill>
              <p:spPr>
                <a:xfrm>
                  <a:off x="11691438" y="3565864"/>
                  <a:ext cx="18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4F0917EC-39AB-419A-9A95-474856E7F7A5}"/>
                    </a:ext>
                  </a:extLst>
                </p14:cNvPr>
                <p14:cNvContentPartPr/>
                <p14:nvPr/>
              </p14:nvContentPartPr>
              <p14:xfrm>
                <a:off x="11710158" y="3588544"/>
                <a:ext cx="91800" cy="49680"/>
              </p14:xfrm>
            </p:contentPart>
          </mc:Choice>
          <mc:Fallback xmlns="">
            <p:pic>
              <p:nvPicPr>
                <p:cNvPr id="85" name="Ink 84">
                  <a:extLst>
                    <a:ext uri="{FF2B5EF4-FFF2-40B4-BE49-F238E27FC236}">
                      <a16:creationId xmlns:a16="http://schemas.microsoft.com/office/drawing/2014/main" id="{4F0917EC-39AB-419A-9A95-474856E7F7A5}"/>
                    </a:ext>
                  </a:extLst>
                </p:cNvPr>
                <p:cNvPicPr/>
                <p:nvPr/>
              </p:nvPicPr>
              <p:blipFill>
                <a:blip r:embed="rId44"/>
                <a:stretch>
                  <a:fillRect/>
                </a:stretch>
              </p:blipFill>
              <p:spPr>
                <a:xfrm>
                  <a:off x="11692158" y="3570544"/>
                  <a:ext cx="1274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AB03F12-7CC6-401D-800A-301E791E7A74}"/>
                    </a:ext>
                  </a:extLst>
                </p14:cNvPr>
                <p14:cNvContentPartPr/>
                <p14:nvPr/>
              </p14:nvContentPartPr>
              <p14:xfrm>
                <a:off x="11728518" y="3625624"/>
                <a:ext cx="88200" cy="36360"/>
              </p14:xfrm>
            </p:contentPart>
          </mc:Choice>
          <mc:Fallback xmlns="">
            <p:pic>
              <p:nvPicPr>
                <p:cNvPr id="86" name="Ink 85">
                  <a:extLst>
                    <a:ext uri="{FF2B5EF4-FFF2-40B4-BE49-F238E27FC236}">
                      <a16:creationId xmlns:a16="http://schemas.microsoft.com/office/drawing/2014/main" id="{EAB03F12-7CC6-401D-800A-301E791E7A74}"/>
                    </a:ext>
                  </a:extLst>
                </p:cNvPr>
                <p:cNvPicPr/>
                <p:nvPr/>
              </p:nvPicPr>
              <p:blipFill>
                <a:blip r:embed="rId46"/>
                <a:stretch>
                  <a:fillRect/>
                </a:stretch>
              </p:blipFill>
              <p:spPr>
                <a:xfrm>
                  <a:off x="11710878" y="3607984"/>
                  <a:ext cx="123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559872BD-1B9D-4EF5-B727-EEC2059322D2}"/>
                    </a:ext>
                  </a:extLst>
                </p14:cNvPr>
                <p14:cNvContentPartPr/>
                <p14:nvPr/>
              </p14:nvContentPartPr>
              <p14:xfrm>
                <a:off x="11732838" y="3602944"/>
                <a:ext cx="126360" cy="51480"/>
              </p14:xfrm>
            </p:contentPart>
          </mc:Choice>
          <mc:Fallback xmlns="">
            <p:pic>
              <p:nvPicPr>
                <p:cNvPr id="87" name="Ink 86">
                  <a:extLst>
                    <a:ext uri="{FF2B5EF4-FFF2-40B4-BE49-F238E27FC236}">
                      <a16:creationId xmlns:a16="http://schemas.microsoft.com/office/drawing/2014/main" id="{559872BD-1B9D-4EF5-B727-EEC2059322D2}"/>
                    </a:ext>
                  </a:extLst>
                </p:cNvPr>
                <p:cNvPicPr/>
                <p:nvPr/>
              </p:nvPicPr>
              <p:blipFill>
                <a:blip r:embed="rId48"/>
                <a:stretch>
                  <a:fillRect/>
                </a:stretch>
              </p:blipFill>
              <p:spPr>
                <a:xfrm>
                  <a:off x="11714838" y="3584944"/>
                  <a:ext cx="162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FB46B900-8405-48F6-A230-0314FB2E114D}"/>
                    </a:ext>
                  </a:extLst>
                </p14:cNvPr>
                <p14:cNvContentPartPr/>
                <p14:nvPr/>
              </p14:nvContentPartPr>
              <p14:xfrm>
                <a:off x="11807718" y="3588904"/>
                <a:ext cx="38880" cy="18000"/>
              </p14:xfrm>
            </p:contentPart>
          </mc:Choice>
          <mc:Fallback xmlns="">
            <p:pic>
              <p:nvPicPr>
                <p:cNvPr id="88" name="Ink 87">
                  <a:extLst>
                    <a:ext uri="{FF2B5EF4-FFF2-40B4-BE49-F238E27FC236}">
                      <a16:creationId xmlns:a16="http://schemas.microsoft.com/office/drawing/2014/main" id="{FB46B900-8405-48F6-A230-0314FB2E114D}"/>
                    </a:ext>
                  </a:extLst>
                </p:cNvPr>
                <p:cNvPicPr/>
                <p:nvPr/>
              </p:nvPicPr>
              <p:blipFill>
                <a:blip r:embed="rId50"/>
                <a:stretch>
                  <a:fillRect/>
                </a:stretch>
              </p:blipFill>
              <p:spPr>
                <a:xfrm>
                  <a:off x="11790078" y="3570904"/>
                  <a:ext cx="74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07B556C-1086-41D5-99B3-617D610747E9}"/>
                    </a:ext>
                  </a:extLst>
                </p14:cNvPr>
                <p14:cNvContentPartPr/>
                <p14:nvPr/>
              </p14:nvContentPartPr>
              <p14:xfrm>
                <a:off x="11747958" y="3526984"/>
                <a:ext cx="119520" cy="86760"/>
              </p14:xfrm>
            </p:contentPart>
          </mc:Choice>
          <mc:Fallback xmlns="">
            <p:pic>
              <p:nvPicPr>
                <p:cNvPr id="89" name="Ink 88">
                  <a:extLst>
                    <a:ext uri="{FF2B5EF4-FFF2-40B4-BE49-F238E27FC236}">
                      <a16:creationId xmlns:a16="http://schemas.microsoft.com/office/drawing/2014/main" id="{C07B556C-1086-41D5-99B3-617D610747E9}"/>
                    </a:ext>
                  </a:extLst>
                </p:cNvPr>
                <p:cNvPicPr/>
                <p:nvPr/>
              </p:nvPicPr>
              <p:blipFill>
                <a:blip r:embed="rId52"/>
                <a:stretch>
                  <a:fillRect/>
                </a:stretch>
              </p:blipFill>
              <p:spPr>
                <a:xfrm>
                  <a:off x="11730318" y="3509344"/>
                  <a:ext cx="155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E08B554A-C632-4C7D-A13D-F8205C490509}"/>
                    </a:ext>
                  </a:extLst>
                </p14:cNvPr>
                <p14:cNvContentPartPr/>
                <p14:nvPr/>
              </p14:nvContentPartPr>
              <p14:xfrm>
                <a:off x="11759118" y="3580624"/>
                <a:ext cx="90720" cy="75960"/>
              </p14:xfrm>
            </p:contentPart>
          </mc:Choice>
          <mc:Fallback xmlns="">
            <p:pic>
              <p:nvPicPr>
                <p:cNvPr id="90" name="Ink 89">
                  <a:extLst>
                    <a:ext uri="{FF2B5EF4-FFF2-40B4-BE49-F238E27FC236}">
                      <a16:creationId xmlns:a16="http://schemas.microsoft.com/office/drawing/2014/main" id="{E08B554A-C632-4C7D-A13D-F8205C490509}"/>
                    </a:ext>
                  </a:extLst>
                </p:cNvPr>
                <p:cNvPicPr/>
                <p:nvPr/>
              </p:nvPicPr>
              <p:blipFill>
                <a:blip r:embed="rId54"/>
                <a:stretch>
                  <a:fillRect/>
                </a:stretch>
              </p:blipFill>
              <p:spPr>
                <a:xfrm>
                  <a:off x="11741118" y="3562984"/>
                  <a:ext cx="126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BC92F0DF-5E81-42E9-B60E-820AAAC5B864}"/>
                    </a:ext>
                  </a:extLst>
                </p14:cNvPr>
                <p14:cNvContentPartPr/>
                <p14:nvPr/>
              </p14:nvContentPartPr>
              <p14:xfrm>
                <a:off x="11697558" y="3611584"/>
                <a:ext cx="76680" cy="41040"/>
              </p14:xfrm>
            </p:contentPart>
          </mc:Choice>
          <mc:Fallback xmlns="">
            <p:pic>
              <p:nvPicPr>
                <p:cNvPr id="91" name="Ink 90">
                  <a:extLst>
                    <a:ext uri="{FF2B5EF4-FFF2-40B4-BE49-F238E27FC236}">
                      <a16:creationId xmlns:a16="http://schemas.microsoft.com/office/drawing/2014/main" id="{BC92F0DF-5E81-42E9-B60E-820AAAC5B864}"/>
                    </a:ext>
                  </a:extLst>
                </p:cNvPr>
                <p:cNvPicPr/>
                <p:nvPr/>
              </p:nvPicPr>
              <p:blipFill>
                <a:blip r:embed="rId56"/>
                <a:stretch>
                  <a:fillRect/>
                </a:stretch>
              </p:blipFill>
              <p:spPr>
                <a:xfrm>
                  <a:off x="11679918" y="3593584"/>
                  <a:ext cx="112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2906DBFB-372B-4C74-A319-5F3483B9E903}"/>
                    </a:ext>
                  </a:extLst>
                </p14:cNvPr>
                <p14:cNvContentPartPr/>
                <p14:nvPr/>
              </p14:nvContentPartPr>
              <p14:xfrm>
                <a:off x="11682438" y="3620584"/>
                <a:ext cx="45000" cy="36720"/>
              </p14:xfrm>
            </p:contentPart>
          </mc:Choice>
          <mc:Fallback xmlns="">
            <p:pic>
              <p:nvPicPr>
                <p:cNvPr id="92" name="Ink 91">
                  <a:extLst>
                    <a:ext uri="{FF2B5EF4-FFF2-40B4-BE49-F238E27FC236}">
                      <a16:creationId xmlns:a16="http://schemas.microsoft.com/office/drawing/2014/main" id="{2906DBFB-372B-4C74-A319-5F3483B9E903}"/>
                    </a:ext>
                  </a:extLst>
                </p:cNvPr>
                <p:cNvPicPr/>
                <p:nvPr/>
              </p:nvPicPr>
              <p:blipFill>
                <a:blip r:embed="rId58"/>
                <a:stretch>
                  <a:fillRect/>
                </a:stretch>
              </p:blipFill>
              <p:spPr>
                <a:xfrm>
                  <a:off x="11664798" y="3602584"/>
                  <a:ext cx="80640" cy="72360"/>
                </a:xfrm>
                <a:prstGeom prst="rect">
                  <a:avLst/>
                </a:prstGeom>
              </p:spPr>
            </p:pic>
          </mc:Fallback>
        </mc:AlternateContent>
      </p:grpSp>
      <p:grpSp>
        <p:nvGrpSpPr>
          <p:cNvPr id="105" name="Group 104">
            <a:extLst>
              <a:ext uri="{FF2B5EF4-FFF2-40B4-BE49-F238E27FC236}">
                <a16:creationId xmlns:a16="http://schemas.microsoft.com/office/drawing/2014/main" id="{16EF6A2F-87BC-4C20-8D8F-B7E4F7955504}"/>
              </a:ext>
            </a:extLst>
          </p:cNvPr>
          <p:cNvGrpSpPr/>
          <p:nvPr/>
        </p:nvGrpSpPr>
        <p:grpSpPr>
          <a:xfrm>
            <a:off x="10287438" y="3687904"/>
            <a:ext cx="1613160" cy="979200"/>
            <a:chOff x="10287438" y="3687904"/>
            <a:chExt cx="1613160" cy="979200"/>
          </a:xfrm>
        </p:grpSpPr>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F60B98F0-4065-4DE1-9538-1FDADAAD7372}"/>
                    </a:ext>
                  </a:extLst>
                </p14:cNvPr>
                <p14:cNvContentPartPr/>
                <p14:nvPr/>
              </p14:nvContentPartPr>
              <p14:xfrm>
                <a:off x="10287438" y="4355344"/>
                <a:ext cx="45720" cy="190440"/>
              </p14:xfrm>
            </p:contentPart>
          </mc:Choice>
          <mc:Fallback xmlns="">
            <p:pic>
              <p:nvPicPr>
                <p:cNvPr id="94" name="Ink 93">
                  <a:extLst>
                    <a:ext uri="{FF2B5EF4-FFF2-40B4-BE49-F238E27FC236}">
                      <a16:creationId xmlns:a16="http://schemas.microsoft.com/office/drawing/2014/main" id="{F60B98F0-4065-4DE1-9538-1FDADAAD7372}"/>
                    </a:ext>
                  </a:extLst>
                </p:cNvPr>
                <p:cNvPicPr/>
                <p:nvPr/>
              </p:nvPicPr>
              <p:blipFill>
                <a:blip r:embed="rId60"/>
                <a:stretch>
                  <a:fillRect/>
                </a:stretch>
              </p:blipFill>
              <p:spPr>
                <a:xfrm>
                  <a:off x="10269798" y="4337704"/>
                  <a:ext cx="81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5" name="Ink 94">
                  <a:extLst>
                    <a:ext uri="{FF2B5EF4-FFF2-40B4-BE49-F238E27FC236}">
                      <a16:creationId xmlns:a16="http://schemas.microsoft.com/office/drawing/2014/main" id="{8F8165F8-CCDB-47D1-ACED-30436BF59709}"/>
                    </a:ext>
                  </a:extLst>
                </p14:cNvPr>
                <p14:cNvContentPartPr/>
                <p14:nvPr/>
              </p14:nvContentPartPr>
              <p14:xfrm>
                <a:off x="10320558" y="4320424"/>
                <a:ext cx="45720" cy="234000"/>
              </p14:xfrm>
            </p:contentPart>
          </mc:Choice>
          <mc:Fallback xmlns="">
            <p:pic>
              <p:nvPicPr>
                <p:cNvPr id="95" name="Ink 94">
                  <a:extLst>
                    <a:ext uri="{FF2B5EF4-FFF2-40B4-BE49-F238E27FC236}">
                      <a16:creationId xmlns:a16="http://schemas.microsoft.com/office/drawing/2014/main" id="{8F8165F8-CCDB-47D1-ACED-30436BF59709}"/>
                    </a:ext>
                  </a:extLst>
                </p:cNvPr>
                <p:cNvPicPr/>
                <p:nvPr/>
              </p:nvPicPr>
              <p:blipFill>
                <a:blip r:embed="rId62"/>
                <a:stretch>
                  <a:fillRect/>
                </a:stretch>
              </p:blipFill>
              <p:spPr>
                <a:xfrm>
                  <a:off x="10302558" y="4302424"/>
                  <a:ext cx="813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6" name="Ink 95">
                  <a:extLst>
                    <a:ext uri="{FF2B5EF4-FFF2-40B4-BE49-F238E27FC236}">
                      <a16:creationId xmlns:a16="http://schemas.microsoft.com/office/drawing/2014/main" id="{83D224F1-BB0B-4D43-8DB5-58EDB44949BC}"/>
                    </a:ext>
                  </a:extLst>
                </p14:cNvPr>
                <p14:cNvContentPartPr/>
                <p14:nvPr/>
              </p14:nvContentPartPr>
              <p14:xfrm>
                <a:off x="10353318" y="4316464"/>
                <a:ext cx="12960" cy="214920"/>
              </p14:xfrm>
            </p:contentPart>
          </mc:Choice>
          <mc:Fallback xmlns="">
            <p:pic>
              <p:nvPicPr>
                <p:cNvPr id="96" name="Ink 95">
                  <a:extLst>
                    <a:ext uri="{FF2B5EF4-FFF2-40B4-BE49-F238E27FC236}">
                      <a16:creationId xmlns:a16="http://schemas.microsoft.com/office/drawing/2014/main" id="{83D224F1-BB0B-4D43-8DB5-58EDB44949BC}"/>
                    </a:ext>
                  </a:extLst>
                </p:cNvPr>
                <p:cNvPicPr/>
                <p:nvPr/>
              </p:nvPicPr>
              <p:blipFill>
                <a:blip r:embed="rId64"/>
                <a:stretch>
                  <a:fillRect/>
                </a:stretch>
              </p:blipFill>
              <p:spPr>
                <a:xfrm>
                  <a:off x="10335678" y="4298824"/>
                  <a:ext cx="48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7" name="Ink 96">
                  <a:extLst>
                    <a:ext uri="{FF2B5EF4-FFF2-40B4-BE49-F238E27FC236}">
                      <a16:creationId xmlns:a16="http://schemas.microsoft.com/office/drawing/2014/main" id="{71E904F4-FA2E-4329-87D7-F4A8FB57BBF3}"/>
                    </a:ext>
                  </a:extLst>
                </p14:cNvPr>
                <p14:cNvContentPartPr/>
                <p14:nvPr/>
              </p14:nvContentPartPr>
              <p14:xfrm>
                <a:off x="10341798" y="4249504"/>
                <a:ext cx="703800" cy="417600"/>
              </p14:xfrm>
            </p:contentPart>
          </mc:Choice>
          <mc:Fallback xmlns="">
            <p:pic>
              <p:nvPicPr>
                <p:cNvPr id="97" name="Ink 96">
                  <a:extLst>
                    <a:ext uri="{FF2B5EF4-FFF2-40B4-BE49-F238E27FC236}">
                      <a16:creationId xmlns:a16="http://schemas.microsoft.com/office/drawing/2014/main" id="{71E904F4-FA2E-4329-87D7-F4A8FB57BBF3}"/>
                    </a:ext>
                  </a:extLst>
                </p:cNvPr>
                <p:cNvPicPr/>
                <p:nvPr/>
              </p:nvPicPr>
              <p:blipFill>
                <a:blip r:embed="rId66"/>
                <a:stretch>
                  <a:fillRect/>
                </a:stretch>
              </p:blipFill>
              <p:spPr>
                <a:xfrm>
                  <a:off x="10323798" y="4231504"/>
                  <a:ext cx="7394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8" name="Ink 97">
                  <a:extLst>
                    <a:ext uri="{FF2B5EF4-FFF2-40B4-BE49-F238E27FC236}">
                      <a16:creationId xmlns:a16="http://schemas.microsoft.com/office/drawing/2014/main" id="{B1568AA0-3C4A-458B-87B7-BFA0C26CF208}"/>
                    </a:ext>
                  </a:extLst>
                </p14:cNvPr>
                <p14:cNvContentPartPr/>
                <p14:nvPr/>
              </p14:nvContentPartPr>
              <p14:xfrm>
                <a:off x="10292838" y="4573864"/>
                <a:ext cx="1514160" cy="75240"/>
              </p14:xfrm>
            </p:contentPart>
          </mc:Choice>
          <mc:Fallback xmlns="">
            <p:pic>
              <p:nvPicPr>
                <p:cNvPr id="98" name="Ink 97">
                  <a:extLst>
                    <a:ext uri="{FF2B5EF4-FFF2-40B4-BE49-F238E27FC236}">
                      <a16:creationId xmlns:a16="http://schemas.microsoft.com/office/drawing/2014/main" id="{B1568AA0-3C4A-458B-87B7-BFA0C26CF208}"/>
                    </a:ext>
                  </a:extLst>
                </p:cNvPr>
                <p:cNvPicPr/>
                <p:nvPr/>
              </p:nvPicPr>
              <p:blipFill>
                <a:blip r:embed="rId68"/>
                <a:stretch>
                  <a:fillRect/>
                </a:stretch>
              </p:blipFill>
              <p:spPr>
                <a:xfrm>
                  <a:off x="10275198" y="4556224"/>
                  <a:ext cx="1549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1" name="Ink 100">
                  <a:extLst>
                    <a:ext uri="{FF2B5EF4-FFF2-40B4-BE49-F238E27FC236}">
                      <a16:creationId xmlns:a16="http://schemas.microsoft.com/office/drawing/2014/main" id="{0B1639B5-DDD8-40D2-8923-20AB0AA0BD5C}"/>
                    </a:ext>
                  </a:extLst>
                </p14:cNvPr>
                <p14:cNvContentPartPr/>
                <p14:nvPr/>
              </p14:nvContentPartPr>
              <p14:xfrm>
                <a:off x="11820678" y="3717784"/>
                <a:ext cx="79920" cy="891360"/>
              </p14:xfrm>
            </p:contentPart>
          </mc:Choice>
          <mc:Fallback xmlns="">
            <p:pic>
              <p:nvPicPr>
                <p:cNvPr id="101" name="Ink 100">
                  <a:extLst>
                    <a:ext uri="{FF2B5EF4-FFF2-40B4-BE49-F238E27FC236}">
                      <a16:creationId xmlns:a16="http://schemas.microsoft.com/office/drawing/2014/main" id="{0B1639B5-DDD8-40D2-8923-20AB0AA0BD5C}"/>
                    </a:ext>
                  </a:extLst>
                </p:cNvPr>
                <p:cNvPicPr/>
                <p:nvPr/>
              </p:nvPicPr>
              <p:blipFill>
                <a:blip r:embed="rId70"/>
                <a:stretch>
                  <a:fillRect/>
                </a:stretch>
              </p:blipFill>
              <p:spPr>
                <a:xfrm>
                  <a:off x="11803038" y="3700144"/>
                  <a:ext cx="115560" cy="927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 name="Ink 101">
                  <a:extLst>
                    <a:ext uri="{FF2B5EF4-FFF2-40B4-BE49-F238E27FC236}">
                      <a16:creationId xmlns:a16="http://schemas.microsoft.com/office/drawing/2014/main" id="{36E14432-718F-4758-8825-8CB5BA2794DC}"/>
                    </a:ext>
                  </a:extLst>
                </p14:cNvPr>
                <p14:cNvContentPartPr/>
                <p14:nvPr/>
              </p14:nvContentPartPr>
              <p14:xfrm>
                <a:off x="11025798" y="4591864"/>
                <a:ext cx="393480" cy="39960"/>
              </p14:xfrm>
            </p:contentPart>
          </mc:Choice>
          <mc:Fallback xmlns="">
            <p:pic>
              <p:nvPicPr>
                <p:cNvPr id="102" name="Ink 101">
                  <a:extLst>
                    <a:ext uri="{FF2B5EF4-FFF2-40B4-BE49-F238E27FC236}">
                      <a16:creationId xmlns:a16="http://schemas.microsoft.com/office/drawing/2014/main" id="{36E14432-718F-4758-8825-8CB5BA2794DC}"/>
                    </a:ext>
                  </a:extLst>
                </p:cNvPr>
                <p:cNvPicPr/>
                <p:nvPr/>
              </p:nvPicPr>
              <p:blipFill>
                <a:blip r:embed="rId72"/>
                <a:stretch>
                  <a:fillRect/>
                </a:stretch>
              </p:blipFill>
              <p:spPr>
                <a:xfrm>
                  <a:off x="11008158" y="4574224"/>
                  <a:ext cx="429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4" name="Ink 103">
                  <a:extLst>
                    <a:ext uri="{FF2B5EF4-FFF2-40B4-BE49-F238E27FC236}">
                      <a16:creationId xmlns:a16="http://schemas.microsoft.com/office/drawing/2014/main" id="{0752FAB4-F829-433A-AD9A-CD5C680F7073}"/>
                    </a:ext>
                  </a:extLst>
                </p14:cNvPr>
                <p14:cNvContentPartPr/>
                <p14:nvPr/>
              </p14:nvContentPartPr>
              <p14:xfrm>
                <a:off x="10287438" y="3687904"/>
                <a:ext cx="87480" cy="735120"/>
              </p14:xfrm>
            </p:contentPart>
          </mc:Choice>
          <mc:Fallback xmlns="">
            <p:pic>
              <p:nvPicPr>
                <p:cNvPr id="104" name="Ink 103">
                  <a:extLst>
                    <a:ext uri="{FF2B5EF4-FFF2-40B4-BE49-F238E27FC236}">
                      <a16:creationId xmlns:a16="http://schemas.microsoft.com/office/drawing/2014/main" id="{0752FAB4-F829-433A-AD9A-CD5C680F7073}"/>
                    </a:ext>
                  </a:extLst>
                </p:cNvPr>
                <p:cNvPicPr/>
                <p:nvPr/>
              </p:nvPicPr>
              <p:blipFill>
                <a:blip r:embed="rId74"/>
                <a:stretch>
                  <a:fillRect/>
                </a:stretch>
              </p:blipFill>
              <p:spPr>
                <a:xfrm>
                  <a:off x="10269798" y="3669904"/>
                  <a:ext cx="123120" cy="770760"/>
                </a:xfrm>
                <a:prstGeom prst="rect">
                  <a:avLst/>
                </a:prstGeom>
              </p:spPr>
            </p:pic>
          </mc:Fallback>
        </mc:AlternateContent>
      </p:grpSp>
      <p:sp>
        <p:nvSpPr>
          <p:cNvPr id="107" name="Rectangle: Rounded Corners 106">
            <a:extLst>
              <a:ext uri="{FF2B5EF4-FFF2-40B4-BE49-F238E27FC236}">
                <a16:creationId xmlns:a16="http://schemas.microsoft.com/office/drawing/2014/main" id="{F91ED59E-AE54-4CB0-B5EA-364A78BBE112}"/>
              </a:ext>
            </a:extLst>
          </p:cNvPr>
          <p:cNvSpPr/>
          <p:nvPr/>
        </p:nvSpPr>
        <p:spPr>
          <a:xfrm>
            <a:off x="9207374" y="2426329"/>
            <a:ext cx="359077" cy="704583"/>
          </a:xfrm>
          <a:prstGeom prst="roundRect">
            <a:avLst/>
          </a:prstGeom>
          <a:solidFill>
            <a:schemeClr val="bg2">
              <a:lumMod val="2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10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5872C0-3179-4127-B5F5-5181806085B4}"/>
              </a:ext>
            </a:extLst>
          </p:cNvPr>
          <p:cNvSpPr txBox="1"/>
          <p:nvPr/>
        </p:nvSpPr>
        <p:spPr>
          <a:xfrm>
            <a:off x="3282569" y="121920"/>
            <a:ext cx="5626861" cy="1015663"/>
          </a:xfrm>
          <a:prstGeom prst="rect">
            <a:avLst/>
          </a:prstGeom>
          <a:noFill/>
        </p:spPr>
        <p:txBody>
          <a:bodyPr wrap="square" rtlCol="0">
            <a:spAutoFit/>
          </a:bodyPr>
          <a:lstStyle>
            <a:defPPr>
              <a:defRPr lang="en-US"/>
            </a:defPPr>
            <a:lvl1pPr>
              <a:defRPr sz="6000">
                <a:solidFill>
                  <a:srgbClr val="FFFF00"/>
                </a:solidFill>
                <a:latin typeface="Ink Free" panose="03080402000500000000" pitchFamily="66" charset="0"/>
              </a:defRPr>
            </a:lvl1pPr>
          </a:lstStyle>
          <a:p>
            <a:r>
              <a:rPr lang="en-US" dirty="0"/>
              <a:t>What is Cosmos?</a:t>
            </a:r>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889E10D0-6733-4D45-A68C-C88165833501}"/>
                  </a:ext>
                </a:extLst>
              </p14:cNvPr>
              <p14:cNvContentPartPr/>
              <p14:nvPr/>
            </p14:nvContentPartPr>
            <p14:xfrm>
              <a:off x="1332874" y="1932909"/>
              <a:ext cx="1985760" cy="573840"/>
            </p14:xfrm>
          </p:contentPart>
        </mc:Choice>
        <mc:Fallback xmlns="">
          <p:pic>
            <p:nvPicPr>
              <p:cNvPr id="19" name="Ink 18">
                <a:extLst>
                  <a:ext uri="{FF2B5EF4-FFF2-40B4-BE49-F238E27FC236}">
                    <a16:creationId xmlns:a16="http://schemas.microsoft.com/office/drawing/2014/main" id="{889E10D0-6733-4D45-A68C-C88165833501}"/>
                  </a:ext>
                </a:extLst>
              </p:cNvPr>
              <p:cNvPicPr/>
              <p:nvPr/>
            </p:nvPicPr>
            <p:blipFill>
              <a:blip r:embed="rId3"/>
              <a:stretch>
                <a:fillRect/>
              </a:stretch>
            </p:blipFill>
            <p:spPr>
              <a:xfrm>
                <a:off x="1315231" y="1914909"/>
                <a:ext cx="2021406"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0EE0322E-84A9-46B8-8218-35F17672FC61}"/>
                  </a:ext>
                </a:extLst>
              </p14:cNvPr>
              <p14:cNvContentPartPr/>
              <p14:nvPr/>
            </p14:nvContentPartPr>
            <p14:xfrm>
              <a:off x="3627514" y="1775229"/>
              <a:ext cx="1809360" cy="698760"/>
            </p14:xfrm>
          </p:contentPart>
        </mc:Choice>
        <mc:Fallback xmlns="">
          <p:pic>
            <p:nvPicPr>
              <p:cNvPr id="25" name="Ink 24">
                <a:extLst>
                  <a:ext uri="{FF2B5EF4-FFF2-40B4-BE49-F238E27FC236}">
                    <a16:creationId xmlns:a16="http://schemas.microsoft.com/office/drawing/2014/main" id="{0EE0322E-84A9-46B8-8218-35F17672FC61}"/>
                  </a:ext>
                </a:extLst>
              </p:cNvPr>
              <p:cNvPicPr/>
              <p:nvPr/>
            </p:nvPicPr>
            <p:blipFill>
              <a:blip r:embed="rId5"/>
              <a:stretch>
                <a:fillRect/>
              </a:stretch>
            </p:blipFill>
            <p:spPr>
              <a:xfrm>
                <a:off x="3609518" y="1757229"/>
                <a:ext cx="1844993"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5F95365D-4EE4-4695-B03E-F94D4FFE3318}"/>
                  </a:ext>
                </a:extLst>
              </p14:cNvPr>
              <p14:cNvContentPartPr/>
              <p14:nvPr/>
            </p14:nvContentPartPr>
            <p14:xfrm>
              <a:off x="8439994" y="1422069"/>
              <a:ext cx="1948320" cy="605160"/>
            </p14:xfrm>
          </p:contentPart>
        </mc:Choice>
        <mc:Fallback xmlns="">
          <p:pic>
            <p:nvPicPr>
              <p:cNvPr id="37" name="Ink 36">
                <a:extLst>
                  <a:ext uri="{FF2B5EF4-FFF2-40B4-BE49-F238E27FC236}">
                    <a16:creationId xmlns:a16="http://schemas.microsoft.com/office/drawing/2014/main" id="{5F95365D-4EE4-4695-B03E-F94D4FFE3318}"/>
                  </a:ext>
                </a:extLst>
              </p:cNvPr>
              <p:cNvPicPr/>
              <p:nvPr/>
            </p:nvPicPr>
            <p:blipFill>
              <a:blip r:embed="rId7"/>
              <a:stretch>
                <a:fillRect/>
              </a:stretch>
            </p:blipFill>
            <p:spPr>
              <a:xfrm>
                <a:off x="8421994" y="1404080"/>
                <a:ext cx="1983960" cy="64077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 name="Ink 45">
                <a:extLst>
                  <a:ext uri="{FF2B5EF4-FFF2-40B4-BE49-F238E27FC236}">
                    <a16:creationId xmlns:a16="http://schemas.microsoft.com/office/drawing/2014/main" id="{525E4F59-9946-4110-B004-53448EDB4365}"/>
                  </a:ext>
                </a:extLst>
              </p14:cNvPr>
              <p14:cNvContentPartPr/>
              <p14:nvPr/>
            </p14:nvContentPartPr>
            <p14:xfrm>
              <a:off x="10734634" y="1569669"/>
              <a:ext cx="980640" cy="307800"/>
            </p14:xfrm>
          </p:contentPart>
        </mc:Choice>
        <mc:Fallback xmlns="">
          <p:pic>
            <p:nvPicPr>
              <p:cNvPr id="46" name="Ink 45">
                <a:extLst>
                  <a:ext uri="{FF2B5EF4-FFF2-40B4-BE49-F238E27FC236}">
                    <a16:creationId xmlns:a16="http://schemas.microsoft.com/office/drawing/2014/main" id="{525E4F59-9946-4110-B004-53448EDB4365}"/>
                  </a:ext>
                </a:extLst>
              </p:cNvPr>
              <p:cNvPicPr/>
              <p:nvPr/>
            </p:nvPicPr>
            <p:blipFill>
              <a:blip r:embed="rId9"/>
              <a:stretch>
                <a:fillRect/>
              </a:stretch>
            </p:blipFill>
            <p:spPr>
              <a:xfrm>
                <a:off x="10716994" y="1551669"/>
                <a:ext cx="10162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Ink 77">
                <a:extLst>
                  <a:ext uri="{FF2B5EF4-FFF2-40B4-BE49-F238E27FC236}">
                    <a16:creationId xmlns:a16="http://schemas.microsoft.com/office/drawing/2014/main" id="{52786432-2FCD-4206-938B-9F3D0B1E52FD}"/>
                  </a:ext>
                </a:extLst>
              </p14:cNvPr>
              <p14:cNvContentPartPr/>
              <p14:nvPr/>
            </p14:nvContentPartPr>
            <p14:xfrm>
              <a:off x="10577674" y="2121549"/>
              <a:ext cx="1316520" cy="243000"/>
            </p14:xfrm>
          </p:contentPart>
        </mc:Choice>
        <mc:Fallback xmlns="">
          <p:pic>
            <p:nvPicPr>
              <p:cNvPr id="78" name="Ink 77">
                <a:extLst>
                  <a:ext uri="{FF2B5EF4-FFF2-40B4-BE49-F238E27FC236}">
                    <a16:creationId xmlns:a16="http://schemas.microsoft.com/office/drawing/2014/main" id="{52786432-2FCD-4206-938B-9F3D0B1E52FD}"/>
                  </a:ext>
                </a:extLst>
              </p:cNvPr>
              <p:cNvPicPr/>
              <p:nvPr/>
            </p:nvPicPr>
            <p:blipFill>
              <a:blip r:embed="rId11"/>
              <a:stretch>
                <a:fillRect/>
              </a:stretch>
            </p:blipFill>
            <p:spPr>
              <a:xfrm>
                <a:off x="10560034" y="2103909"/>
                <a:ext cx="1352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25AD98A5-E6C0-4BCD-A541-EEEDF026C357}"/>
                  </a:ext>
                </a:extLst>
              </p14:cNvPr>
              <p14:cNvContentPartPr/>
              <p14:nvPr/>
            </p14:nvContentPartPr>
            <p14:xfrm>
              <a:off x="7995754" y="1991949"/>
              <a:ext cx="2383560" cy="1031400"/>
            </p14:xfrm>
          </p:contentPart>
        </mc:Choice>
        <mc:Fallback xmlns="">
          <p:pic>
            <p:nvPicPr>
              <p:cNvPr id="92" name="Ink 91">
                <a:extLst>
                  <a:ext uri="{FF2B5EF4-FFF2-40B4-BE49-F238E27FC236}">
                    <a16:creationId xmlns:a16="http://schemas.microsoft.com/office/drawing/2014/main" id="{25AD98A5-E6C0-4BCD-A541-EEEDF026C357}"/>
                  </a:ext>
                </a:extLst>
              </p:cNvPr>
              <p:cNvPicPr/>
              <p:nvPr/>
            </p:nvPicPr>
            <p:blipFill>
              <a:blip r:embed="rId13"/>
              <a:stretch>
                <a:fillRect/>
              </a:stretch>
            </p:blipFill>
            <p:spPr>
              <a:xfrm>
                <a:off x="7978114" y="1974303"/>
                <a:ext cx="2419200" cy="106705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 name="Ink 122">
                <a:extLst>
                  <a:ext uri="{FF2B5EF4-FFF2-40B4-BE49-F238E27FC236}">
                    <a16:creationId xmlns:a16="http://schemas.microsoft.com/office/drawing/2014/main" id="{00204B58-F186-4D04-A2B0-6083466AF630}"/>
                  </a:ext>
                </a:extLst>
              </p14:cNvPr>
              <p14:cNvContentPartPr/>
              <p14:nvPr/>
            </p14:nvContentPartPr>
            <p14:xfrm>
              <a:off x="10524394" y="2578749"/>
              <a:ext cx="1425600" cy="943920"/>
            </p14:xfrm>
          </p:contentPart>
        </mc:Choice>
        <mc:Fallback xmlns="">
          <p:pic>
            <p:nvPicPr>
              <p:cNvPr id="123" name="Ink 122">
                <a:extLst>
                  <a:ext uri="{FF2B5EF4-FFF2-40B4-BE49-F238E27FC236}">
                    <a16:creationId xmlns:a16="http://schemas.microsoft.com/office/drawing/2014/main" id="{00204B58-F186-4D04-A2B0-6083466AF630}"/>
                  </a:ext>
                </a:extLst>
              </p:cNvPr>
              <p:cNvPicPr/>
              <p:nvPr/>
            </p:nvPicPr>
            <p:blipFill>
              <a:blip r:embed="rId15"/>
              <a:stretch>
                <a:fillRect/>
              </a:stretch>
            </p:blipFill>
            <p:spPr>
              <a:xfrm>
                <a:off x="10506394" y="2560749"/>
                <a:ext cx="1461240" cy="979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9" name="Ink 128">
                <a:extLst>
                  <a:ext uri="{FF2B5EF4-FFF2-40B4-BE49-F238E27FC236}">
                    <a16:creationId xmlns:a16="http://schemas.microsoft.com/office/drawing/2014/main" id="{211DB693-7352-41C7-B801-E0C6DDA0E9AA}"/>
                  </a:ext>
                </a:extLst>
              </p14:cNvPr>
              <p14:cNvContentPartPr/>
              <p14:nvPr/>
            </p14:nvContentPartPr>
            <p14:xfrm>
              <a:off x="8383474" y="3295509"/>
              <a:ext cx="1278360" cy="497520"/>
            </p14:xfrm>
          </p:contentPart>
        </mc:Choice>
        <mc:Fallback xmlns="">
          <p:pic>
            <p:nvPicPr>
              <p:cNvPr id="129" name="Ink 128">
                <a:extLst>
                  <a:ext uri="{FF2B5EF4-FFF2-40B4-BE49-F238E27FC236}">
                    <a16:creationId xmlns:a16="http://schemas.microsoft.com/office/drawing/2014/main" id="{211DB693-7352-41C7-B801-E0C6DDA0E9AA}"/>
                  </a:ext>
                </a:extLst>
              </p:cNvPr>
              <p:cNvPicPr/>
              <p:nvPr/>
            </p:nvPicPr>
            <p:blipFill>
              <a:blip r:embed="rId17"/>
              <a:stretch>
                <a:fillRect/>
              </a:stretch>
            </p:blipFill>
            <p:spPr>
              <a:xfrm>
                <a:off x="8365474" y="3277509"/>
                <a:ext cx="131400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2" name="Ink 151">
                <a:extLst>
                  <a:ext uri="{FF2B5EF4-FFF2-40B4-BE49-F238E27FC236}">
                    <a16:creationId xmlns:a16="http://schemas.microsoft.com/office/drawing/2014/main" id="{DF660160-70A4-44A4-9B9C-CCFA48A5E377}"/>
                  </a:ext>
                </a:extLst>
              </p14:cNvPr>
              <p14:cNvContentPartPr/>
              <p14:nvPr/>
            </p14:nvContentPartPr>
            <p14:xfrm>
              <a:off x="10481914" y="3552549"/>
              <a:ext cx="1379880" cy="1494360"/>
            </p14:xfrm>
          </p:contentPart>
        </mc:Choice>
        <mc:Fallback xmlns="">
          <p:pic>
            <p:nvPicPr>
              <p:cNvPr id="152" name="Ink 151">
                <a:extLst>
                  <a:ext uri="{FF2B5EF4-FFF2-40B4-BE49-F238E27FC236}">
                    <a16:creationId xmlns:a16="http://schemas.microsoft.com/office/drawing/2014/main" id="{DF660160-70A4-44A4-9B9C-CCFA48A5E377}"/>
                  </a:ext>
                </a:extLst>
              </p:cNvPr>
              <p:cNvPicPr/>
              <p:nvPr/>
            </p:nvPicPr>
            <p:blipFill>
              <a:blip r:embed="rId19"/>
              <a:stretch>
                <a:fillRect/>
              </a:stretch>
            </p:blipFill>
            <p:spPr>
              <a:xfrm>
                <a:off x="10463919" y="3534553"/>
                <a:ext cx="1415511" cy="152999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3" name="Ink 152">
                <a:extLst>
                  <a:ext uri="{FF2B5EF4-FFF2-40B4-BE49-F238E27FC236}">
                    <a16:creationId xmlns:a16="http://schemas.microsoft.com/office/drawing/2014/main" id="{E480B43F-1BEF-4F63-9BFE-20A365DC8041}"/>
                  </a:ext>
                </a:extLst>
              </p14:cNvPr>
              <p14:cNvContentPartPr/>
              <p14:nvPr/>
            </p14:nvContentPartPr>
            <p14:xfrm>
              <a:off x="11450314" y="1574709"/>
              <a:ext cx="237960" cy="235800"/>
            </p14:xfrm>
          </p:contentPart>
        </mc:Choice>
        <mc:Fallback xmlns="">
          <p:pic>
            <p:nvPicPr>
              <p:cNvPr id="153" name="Ink 152">
                <a:extLst>
                  <a:ext uri="{FF2B5EF4-FFF2-40B4-BE49-F238E27FC236}">
                    <a16:creationId xmlns:a16="http://schemas.microsoft.com/office/drawing/2014/main" id="{E480B43F-1BEF-4F63-9BFE-20A365DC8041}"/>
                  </a:ext>
                </a:extLst>
              </p:cNvPr>
              <p:cNvPicPr/>
              <p:nvPr/>
            </p:nvPicPr>
            <p:blipFill>
              <a:blip r:embed="rId21"/>
              <a:stretch>
                <a:fillRect/>
              </a:stretch>
            </p:blipFill>
            <p:spPr>
              <a:xfrm>
                <a:off x="11432314" y="1557069"/>
                <a:ext cx="2736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7" name="Ink 156">
                <a:extLst>
                  <a:ext uri="{FF2B5EF4-FFF2-40B4-BE49-F238E27FC236}">
                    <a16:creationId xmlns:a16="http://schemas.microsoft.com/office/drawing/2014/main" id="{FD986B2A-9B6C-4BAC-A7EB-BA1292CF9E09}"/>
                  </a:ext>
                </a:extLst>
              </p14:cNvPr>
              <p14:cNvContentPartPr/>
              <p14:nvPr/>
            </p14:nvContentPartPr>
            <p14:xfrm>
              <a:off x="11153314" y="2125509"/>
              <a:ext cx="713520" cy="176400"/>
            </p14:xfrm>
          </p:contentPart>
        </mc:Choice>
        <mc:Fallback xmlns="">
          <p:pic>
            <p:nvPicPr>
              <p:cNvPr id="157" name="Ink 156">
                <a:extLst>
                  <a:ext uri="{FF2B5EF4-FFF2-40B4-BE49-F238E27FC236}">
                    <a16:creationId xmlns:a16="http://schemas.microsoft.com/office/drawing/2014/main" id="{FD986B2A-9B6C-4BAC-A7EB-BA1292CF9E09}"/>
                  </a:ext>
                </a:extLst>
              </p:cNvPr>
              <p:cNvPicPr/>
              <p:nvPr/>
            </p:nvPicPr>
            <p:blipFill>
              <a:blip r:embed="rId23"/>
              <a:stretch>
                <a:fillRect/>
              </a:stretch>
            </p:blipFill>
            <p:spPr>
              <a:xfrm>
                <a:off x="11135314" y="2107509"/>
                <a:ext cx="74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8" name="Ink 157">
                <a:extLst>
                  <a:ext uri="{FF2B5EF4-FFF2-40B4-BE49-F238E27FC236}">
                    <a16:creationId xmlns:a16="http://schemas.microsoft.com/office/drawing/2014/main" id="{21B2B6D9-4CB2-429F-B792-3D6C4C7B40E2}"/>
                  </a:ext>
                </a:extLst>
              </p14:cNvPr>
              <p14:cNvContentPartPr/>
              <p14:nvPr/>
            </p14:nvContentPartPr>
            <p14:xfrm>
              <a:off x="10895914" y="2823909"/>
              <a:ext cx="159480" cy="185400"/>
            </p14:xfrm>
          </p:contentPart>
        </mc:Choice>
        <mc:Fallback xmlns="">
          <p:pic>
            <p:nvPicPr>
              <p:cNvPr id="158" name="Ink 157">
                <a:extLst>
                  <a:ext uri="{FF2B5EF4-FFF2-40B4-BE49-F238E27FC236}">
                    <a16:creationId xmlns:a16="http://schemas.microsoft.com/office/drawing/2014/main" id="{21B2B6D9-4CB2-429F-B792-3D6C4C7B40E2}"/>
                  </a:ext>
                </a:extLst>
              </p:cNvPr>
              <p:cNvPicPr/>
              <p:nvPr/>
            </p:nvPicPr>
            <p:blipFill>
              <a:blip r:embed="rId25"/>
              <a:stretch>
                <a:fillRect/>
              </a:stretch>
            </p:blipFill>
            <p:spPr>
              <a:xfrm>
                <a:off x="10877914" y="2806269"/>
                <a:ext cx="1951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9" name="Ink 158">
                <a:extLst>
                  <a:ext uri="{FF2B5EF4-FFF2-40B4-BE49-F238E27FC236}">
                    <a16:creationId xmlns:a16="http://schemas.microsoft.com/office/drawing/2014/main" id="{D9E59F25-702F-462B-9C8C-2BA85CE57493}"/>
                  </a:ext>
                </a:extLst>
              </p14:cNvPr>
              <p14:cNvContentPartPr/>
              <p14:nvPr/>
            </p14:nvContentPartPr>
            <p14:xfrm>
              <a:off x="11442754" y="2607909"/>
              <a:ext cx="129240" cy="247680"/>
            </p14:xfrm>
          </p:contentPart>
        </mc:Choice>
        <mc:Fallback xmlns="">
          <p:pic>
            <p:nvPicPr>
              <p:cNvPr id="159" name="Ink 158">
                <a:extLst>
                  <a:ext uri="{FF2B5EF4-FFF2-40B4-BE49-F238E27FC236}">
                    <a16:creationId xmlns:a16="http://schemas.microsoft.com/office/drawing/2014/main" id="{D9E59F25-702F-462B-9C8C-2BA85CE57493}"/>
                  </a:ext>
                </a:extLst>
              </p:cNvPr>
              <p:cNvPicPr/>
              <p:nvPr/>
            </p:nvPicPr>
            <p:blipFill>
              <a:blip r:embed="rId27"/>
              <a:stretch>
                <a:fillRect/>
              </a:stretch>
            </p:blipFill>
            <p:spPr>
              <a:xfrm>
                <a:off x="11425114" y="2589909"/>
                <a:ext cx="1648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0" name="Ink 159">
                <a:extLst>
                  <a:ext uri="{FF2B5EF4-FFF2-40B4-BE49-F238E27FC236}">
                    <a16:creationId xmlns:a16="http://schemas.microsoft.com/office/drawing/2014/main" id="{3CE88138-815C-41FC-95A6-C19CB6A77D9E}"/>
                  </a:ext>
                </a:extLst>
              </p14:cNvPr>
              <p14:cNvContentPartPr/>
              <p14:nvPr/>
            </p14:nvContentPartPr>
            <p14:xfrm>
              <a:off x="11794834" y="2568309"/>
              <a:ext cx="126000" cy="244800"/>
            </p14:xfrm>
          </p:contentPart>
        </mc:Choice>
        <mc:Fallback xmlns="">
          <p:pic>
            <p:nvPicPr>
              <p:cNvPr id="160" name="Ink 159">
                <a:extLst>
                  <a:ext uri="{FF2B5EF4-FFF2-40B4-BE49-F238E27FC236}">
                    <a16:creationId xmlns:a16="http://schemas.microsoft.com/office/drawing/2014/main" id="{3CE88138-815C-41FC-95A6-C19CB6A77D9E}"/>
                  </a:ext>
                </a:extLst>
              </p:cNvPr>
              <p:cNvPicPr/>
              <p:nvPr/>
            </p:nvPicPr>
            <p:blipFill>
              <a:blip r:embed="rId29"/>
              <a:stretch>
                <a:fillRect/>
              </a:stretch>
            </p:blipFill>
            <p:spPr>
              <a:xfrm>
                <a:off x="11776834" y="2550669"/>
                <a:ext cx="161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id="{01EDFC4E-FEFE-446D-9C11-2248CF872A68}"/>
                  </a:ext>
                </a:extLst>
              </p14:cNvPr>
              <p14:cNvContentPartPr/>
              <p14:nvPr/>
            </p14:nvContentPartPr>
            <p14:xfrm>
              <a:off x="11379034" y="3010749"/>
              <a:ext cx="508320" cy="474120"/>
            </p14:xfrm>
          </p:contentPart>
        </mc:Choice>
        <mc:Fallback xmlns="">
          <p:pic>
            <p:nvPicPr>
              <p:cNvPr id="164" name="Ink 163">
                <a:extLst>
                  <a:ext uri="{FF2B5EF4-FFF2-40B4-BE49-F238E27FC236}">
                    <a16:creationId xmlns:a16="http://schemas.microsoft.com/office/drawing/2014/main" id="{01EDFC4E-FEFE-446D-9C11-2248CF872A68}"/>
                  </a:ext>
                </a:extLst>
              </p:cNvPr>
              <p:cNvPicPr/>
              <p:nvPr/>
            </p:nvPicPr>
            <p:blipFill>
              <a:blip r:embed="rId31"/>
              <a:stretch>
                <a:fillRect/>
              </a:stretch>
            </p:blipFill>
            <p:spPr>
              <a:xfrm>
                <a:off x="11361394" y="2993096"/>
                <a:ext cx="543960" cy="5097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id="{CFF9A1EE-652A-434F-B339-627A74E42330}"/>
                  </a:ext>
                </a:extLst>
              </p14:cNvPr>
              <p14:cNvContentPartPr/>
              <p14:nvPr/>
            </p14:nvContentPartPr>
            <p14:xfrm>
              <a:off x="10775314" y="1624389"/>
              <a:ext cx="118080" cy="195840"/>
            </p14:xfrm>
          </p:contentPart>
        </mc:Choice>
        <mc:Fallback xmlns="">
          <p:pic>
            <p:nvPicPr>
              <p:cNvPr id="165" name="Ink 164">
                <a:extLst>
                  <a:ext uri="{FF2B5EF4-FFF2-40B4-BE49-F238E27FC236}">
                    <a16:creationId xmlns:a16="http://schemas.microsoft.com/office/drawing/2014/main" id="{CFF9A1EE-652A-434F-B339-627A74E42330}"/>
                  </a:ext>
                </a:extLst>
              </p:cNvPr>
              <p:cNvPicPr/>
              <p:nvPr/>
            </p:nvPicPr>
            <p:blipFill>
              <a:blip r:embed="rId33"/>
              <a:stretch>
                <a:fillRect/>
              </a:stretch>
            </p:blipFill>
            <p:spPr>
              <a:xfrm>
                <a:off x="10757314" y="1606389"/>
                <a:ext cx="153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id="{60301FE1-14D1-4634-AFBB-435F4501D261}"/>
                  </a:ext>
                </a:extLst>
              </p14:cNvPr>
              <p14:cNvContentPartPr/>
              <p14:nvPr/>
            </p14:nvContentPartPr>
            <p14:xfrm>
              <a:off x="10597114" y="2160069"/>
              <a:ext cx="154440" cy="180360"/>
            </p14:xfrm>
          </p:contentPart>
        </mc:Choice>
        <mc:Fallback xmlns="">
          <p:pic>
            <p:nvPicPr>
              <p:cNvPr id="166" name="Ink 165">
                <a:extLst>
                  <a:ext uri="{FF2B5EF4-FFF2-40B4-BE49-F238E27FC236}">
                    <a16:creationId xmlns:a16="http://schemas.microsoft.com/office/drawing/2014/main" id="{60301FE1-14D1-4634-AFBB-435F4501D261}"/>
                  </a:ext>
                </a:extLst>
              </p:cNvPr>
              <p:cNvPicPr/>
              <p:nvPr/>
            </p:nvPicPr>
            <p:blipFill>
              <a:blip r:embed="rId35"/>
              <a:stretch>
                <a:fillRect/>
              </a:stretch>
            </p:blipFill>
            <p:spPr>
              <a:xfrm>
                <a:off x="10579474" y="2142069"/>
                <a:ext cx="190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6">
                <a:extLst>
                  <a:ext uri="{FF2B5EF4-FFF2-40B4-BE49-F238E27FC236}">
                    <a16:creationId xmlns:a16="http://schemas.microsoft.com/office/drawing/2014/main" id="{190BE7D6-96C0-4479-8A34-BA4EDC8E80F0}"/>
                  </a:ext>
                </a:extLst>
              </p14:cNvPr>
              <p14:cNvContentPartPr/>
              <p14:nvPr/>
            </p14:nvContentPartPr>
            <p14:xfrm>
              <a:off x="10557874" y="2879709"/>
              <a:ext cx="95040" cy="102240"/>
            </p14:xfrm>
          </p:contentPart>
        </mc:Choice>
        <mc:Fallback xmlns="">
          <p:pic>
            <p:nvPicPr>
              <p:cNvPr id="167" name="Ink 166">
                <a:extLst>
                  <a:ext uri="{FF2B5EF4-FFF2-40B4-BE49-F238E27FC236}">
                    <a16:creationId xmlns:a16="http://schemas.microsoft.com/office/drawing/2014/main" id="{190BE7D6-96C0-4479-8A34-BA4EDC8E80F0}"/>
                  </a:ext>
                </a:extLst>
              </p:cNvPr>
              <p:cNvPicPr/>
              <p:nvPr/>
            </p:nvPicPr>
            <p:blipFill>
              <a:blip r:embed="rId37"/>
              <a:stretch>
                <a:fillRect/>
              </a:stretch>
            </p:blipFill>
            <p:spPr>
              <a:xfrm>
                <a:off x="10540234" y="2861709"/>
                <a:ext cx="130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8" name="Ink 167">
                <a:extLst>
                  <a:ext uri="{FF2B5EF4-FFF2-40B4-BE49-F238E27FC236}">
                    <a16:creationId xmlns:a16="http://schemas.microsoft.com/office/drawing/2014/main" id="{4DAA7E7B-1593-47A7-8BC5-67C08805B32F}"/>
                  </a:ext>
                </a:extLst>
              </p14:cNvPr>
              <p14:cNvContentPartPr/>
              <p14:nvPr/>
            </p14:nvContentPartPr>
            <p14:xfrm>
              <a:off x="10529434" y="3607629"/>
              <a:ext cx="115920" cy="168480"/>
            </p14:xfrm>
          </p:contentPart>
        </mc:Choice>
        <mc:Fallback xmlns="">
          <p:pic>
            <p:nvPicPr>
              <p:cNvPr id="168" name="Ink 167">
                <a:extLst>
                  <a:ext uri="{FF2B5EF4-FFF2-40B4-BE49-F238E27FC236}">
                    <a16:creationId xmlns:a16="http://schemas.microsoft.com/office/drawing/2014/main" id="{4DAA7E7B-1593-47A7-8BC5-67C08805B32F}"/>
                  </a:ext>
                </a:extLst>
              </p:cNvPr>
              <p:cNvPicPr/>
              <p:nvPr/>
            </p:nvPicPr>
            <p:blipFill>
              <a:blip r:embed="rId39"/>
              <a:stretch>
                <a:fillRect/>
              </a:stretch>
            </p:blipFill>
            <p:spPr>
              <a:xfrm>
                <a:off x="10511434" y="3589629"/>
                <a:ext cx="151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9" name="Ink 168">
                <a:extLst>
                  <a:ext uri="{FF2B5EF4-FFF2-40B4-BE49-F238E27FC236}">
                    <a16:creationId xmlns:a16="http://schemas.microsoft.com/office/drawing/2014/main" id="{B41A3CFB-7422-44A6-9B92-00A2051F4C91}"/>
                  </a:ext>
                </a:extLst>
              </p14:cNvPr>
              <p14:cNvContentPartPr/>
              <p14:nvPr/>
            </p14:nvContentPartPr>
            <p14:xfrm>
              <a:off x="11103274" y="3845229"/>
              <a:ext cx="97920" cy="140760"/>
            </p14:xfrm>
          </p:contentPart>
        </mc:Choice>
        <mc:Fallback xmlns="">
          <p:pic>
            <p:nvPicPr>
              <p:cNvPr id="169" name="Ink 168">
                <a:extLst>
                  <a:ext uri="{FF2B5EF4-FFF2-40B4-BE49-F238E27FC236}">
                    <a16:creationId xmlns:a16="http://schemas.microsoft.com/office/drawing/2014/main" id="{B41A3CFB-7422-44A6-9B92-00A2051F4C91}"/>
                  </a:ext>
                </a:extLst>
              </p:cNvPr>
              <p:cNvPicPr/>
              <p:nvPr/>
            </p:nvPicPr>
            <p:blipFill>
              <a:blip r:embed="rId41"/>
              <a:stretch>
                <a:fillRect/>
              </a:stretch>
            </p:blipFill>
            <p:spPr>
              <a:xfrm>
                <a:off x="11085634" y="3827589"/>
                <a:ext cx="133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0" name="Ink 169">
                <a:extLst>
                  <a:ext uri="{FF2B5EF4-FFF2-40B4-BE49-F238E27FC236}">
                    <a16:creationId xmlns:a16="http://schemas.microsoft.com/office/drawing/2014/main" id="{9B78AC27-8A8A-4DB6-A7D1-D32A5A895D7C}"/>
                  </a:ext>
                </a:extLst>
              </p14:cNvPr>
              <p14:cNvContentPartPr/>
              <p14:nvPr/>
            </p14:nvContentPartPr>
            <p14:xfrm>
              <a:off x="11457514" y="4089669"/>
              <a:ext cx="96120" cy="90360"/>
            </p14:xfrm>
          </p:contentPart>
        </mc:Choice>
        <mc:Fallback xmlns="">
          <p:pic>
            <p:nvPicPr>
              <p:cNvPr id="170" name="Ink 169">
                <a:extLst>
                  <a:ext uri="{FF2B5EF4-FFF2-40B4-BE49-F238E27FC236}">
                    <a16:creationId xmlns:a16="http://schemas.microsoft.com/office/drawing/2014/main" id="{9B78AC27-8A8A-4DB6-A7D1-D32A5A895D7C}"/>
                  </a:ext>
                </a:extLst>
              </p:cNvPr>
              <p:cNvPicPr/>
              <p:nvPr/>
            </p:nvPicPr>
            <p:blipFill>
              <a:blip r:embed="rId43"/>
              <a:stretch>
                <a:fillRect/>
              </a:stretch>
            </p:blipFill>
            <p:spPr>
              <a:xfrm>
                <a:off x="11439514" y="4071669"/>
                <a:ext cx="131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1" name="Ink 170">
                <a:extLst>
                  <a:ext uri="{FF2B5EF4-FFF2-40B4-BE49-F238E27FC236}">
                    <a16:creationId xmlns:a16="http://schemas.microsoft.com/office/drawing/2014/main" id="{CDEDD7A2-CD8D-43F5-B67A-85081EE93382}"/>
                  </a:ext>
                </a:extLst>
              </p14:cNvPr>
              <p14:cNvContentPartPr/>
              <p14:nvPr/>
            </p14:nvContentPartPr>
            <p14:xfrm>
              <a:off x="11747314" y="4495749"/>
              <a:ext cx="70560" cy="86040"/>
            </p14:xfrm>
          </p:contentPart>
        </mc:Choice>
        <mc:Fallback xmlns="">
          <p:pic>
            <p:nvPicPr>
              <p:cNvPr id="171" name="Ink 170">
                <a:extLst>
                  <a:ext uri="{FF2B5EF4-FFF2-40B4-BE49-F238E27FC236}">
                    <a16:creationId xmlns:a16="http://schemas.microsoft.com/office/drawing/2014/main" id="{CDEDD7A2-CD8D-43F5-B67A-85081EE93382}"/>
                  </a:ext>
                </a:extLst>
              </p:cNvPr>
              <p:cNvPicPr/>
              <p:nvPr/>
            </p:nvPicPr>
            <p:blipFill>
              <a:blip r:embed="rId45"/>
              <a:stretch>
                <a:fillRect/>
              </a:stretch>
            </p:blipFill>
            <p:spPr>
              <a:xfrm>
                <a:off x="11729314" y="4478109"/>
                <a:ext cx="106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Ink 173">
                <a:extLst>
                  <a:ext uri="{FF2B5EF4-FFF2-40B4-BE49-F238E27FC236}">
                    <a16:creationId xmlns:a16="http://schemas.microsoft.com/office/drawing/2014/main" id="{5C22EB55-AF44-43B5-A0A7-16FFC2FA024D}"/>
                  </a:ext>
                </a:extLst>
              </p14:cNvPr>
              <p14:cNvContentPartPr/>
              <p14:nvPr/>
            </p14:nvContentPartPr>
            <p14:xfrm>
              <a:off x="11330794" y="4483509"/>
              <a:ext cx="90720" cy="141480"/>
            </p14:xfrm>
          </p:contentPart>
        </mc:Choice>
        <mc:Fallback xmlns="">
          <p:pic>
            <p:nvPicPr>
              <p:cNvPr id="174" name="Ink 173">
                <a:extLst>
                  <a:ext uri="{FF2B5EF4-FFF2-40B4-BE49-F238E27FC236}">
                    <a16:creationId xmlns:a16="http://schemas.microsoft.com/office/drawing/2014/main" id="{5C22EB55-AF44-43B5-A0A7-16FFC2FA024D}"/>
                  </a:ext>
                </a:extLst>
              </p:cNvPr>
              <p:cNvPicPr/>
              <p:nvPr/>
            </p:nvPicPr>
            <p:blipFill>
              <a:blip r:embed="rId47"/>
              <a:stretch>
                <a:fillRect/>
              </a:stretch>
            </p:blipFill>
            <p:spPr>
              <a:xfrm>
                <a:off x="11313154" y="4465869"/>
                <a:ext cx="126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5" name="Ink 174">
                <a:extLst>
                  <a:ext uri="{FF2B5EF4-FFF2-40B4-BE49-F238E27FC236}">
                    <a16:creationId xmlns:a16="http://schemas.microsoft.com/office/drawing/2014/main" id="{8505A741-224D-42B8-8623-400C04189FC3}"/>
                  </a:ext>
                </a:extLst>
              </p14:cNvPr>
              <p14:cNvContentPartPr/>
              <p14:nvPr/>
            </p14:nvContentPartPr>
            <p14:xfrm>
              <a:off x="11128114" y="4852149"/>
              <a:ext cx="111600" cy="135720"/>
            </p14:xfrm>
          </p:contentPart>
        </mc:Choice>
        <mc:Fallback xmlns="">
          <p:pic>
            <p:nvPicPr>
              <p:cNvPr id="175" name="Ink 174">
                <a:extLst>
                  <a:ext uri="{FF2B5EF4-FFF2-40B4-BE49-F238E27FC236}">
                    <a16:creationId xmlns:a16="http://schemas.microsoft.com/office/drawing/2014/main" id="{8505A741-224D-42B8-8623-400C04189FC3}"/>
                  </a:ext>
                </a:extLst>
              </p:cNvPr>
              <p:cNvPicPr/>
              <p:nvPr/>
            </p:nvPicPr>
            <p:blipFill>
              <a:blip r:embed="rId49"/>
              <a:stretch>
                <a:fillRect/>
              </a:stretch>
            </p:blipFill>
            <p:spPr>
              <a:xfrm>
                <a:off x="11110474" y="4834149"/>
                <a:ext cx="147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6" name="Ink 175">
                <a:extLst>
                  <a:ext uri="{FF2B5EF4-FFF2-40B4-BE49-F238E27FC236}">
                    <a16:creationId xmlns:a16="http://schemas.microsoft.com/office/drawing/2014/main" id="{65321778-DA69-4150-99DC-100FD1D82796}"/>
                  </a:ext>
                </a:extLst>
              </p14:cNvPr>
              <p14:cNvContentPartPr/>
              <p14:nvPr/>
            </p14:nvContentPartPr>
            <p14:xfrm>
              <a:off x="10839034" y="4338429"/>
              <a:ext cx="111600" cy="153000"/>
            </p14:xfrm>
          </p:contentPart>
        </mc:Choice>
        <mc:Fallback xmlns="">
          <p:pic>
            <p:nvPicPr>
              <p:cNvPr id="176" name="Ink 175">
                <a:extLst>
                  <a:ext uri="{FF2B5EF4-FFF2-40B4-BE49-F238E27FC236}">
                    <a16:creationId xmlns:a16="http://schemas.microsoft.com/office/drawing/2014/main" id="{65321778-DA69-4150-99DC-100FD1D82796}"/>
                  </a:ext>
                </a:extLst>
              </p:cNvPr>
              <p:cNvPicPr/>
              <p:nvPr/>
            </p:nvPicPr>
            <p:blipFill>
              <a:blip r:embed="rId51"/>
              <a:stretch>
                <a:fillRect/>
              </a:stretch>
            </p:blipFill>
            <p:spPr>
              <a:xfrm>
                <a:off x="10821034" y="4320429"/>
                <a:ext cx="147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Ink 176">
                <a:extLst>
                  <a:ext uri="{FF2B5EF4-FFF2-40B4-BE49-F238E27FC236}">
                    <a16:creationId xmlns:a16="http://schemas.microsoft.com/office/drawing/2014/main" id="{DDFC4556-946E-4A6D-B21E-9E9E7E55DCAD}"/>
                  </a:ext>
                </a:extLst>
              </p14:cNvPr>
              <p14:cNvContentPartPr/>
              <p14:nvPr/>
            </p14:nvContentPartPr>
            <p14:xfrm>
              <a:off x="11505394" y="4843149"/>
              <a:ext cx="92520" cy="94320"/>
            </p14:xfrm>
          </p:contentPart>
        </mc:Choice>
        <mc:Fallback xmlns="">
          <p:pic>
            <p:nvPicPr>
              <p:cNvPr id="177" name="Ink 176">
                <a:extLst>
                  <a:ext uri="{FF2B5EF4-FFF2-40B4-BE49-F238E27FC236}">
                    <a16:creationId xmlns:a16="http://schemas.microsoft.com/office/drawing/2014/main" id="{DDFC4556-946E-4A6D-B21E-9E9E7E55DCAD}"/>
                  </a:ext>
                </a:extLst>
              </p:cNvPr>
              <p:cNvPicPr/>
              <p:nvPr/>
            </p:nvPicPr>
            <p:blipFill>
              <a:blip r:embed="rId53"/>
              <a:stretch>
                <a:fillRect/>
              </a:stretch>
            </p:blipFill>
            <p:spPr>
              <a:xfrm>
                <a:off x="11487394" y="4825509"/>
                <a:ext cx="128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Ink 177">
                <a:extLst>
                  <a:ext uri="{FF2B5EF4-FFF2-40B4-BE49-F238E27FC236}">
                    <a16:creationId xmlns:a16="http://schemas.microsoft.com/office/drawing/2014/main" id="{CDAD3DCD-4BCF-42FB-B578-3CBB05119E9E}"/>
                  </a:ext>
                </a:extLst>
              </p14:cNvPr>
              <p14:cNvContentPartPr/>
              <p14:nvPr/>
            </p14:nvContentPartPr>
            <p14:xfrm>
              <a:off x="688114" y="3431949"/>
              <a:ext cx="443520" cy="586440"/>
            </p14:xfrm>
          </p:contentPart>
        </mc:Choice>
        <mc:Fallback xmlns="">
          <p:pic>
            <p:nvPicPr>
              <p:cNvPr id="178" name="Ink 177">
                <a:extLst>
                  <a:ext uri="{FF2B5EF4-FFF2-40B4-BE49-F238E27FC236}">
                    <a16:creationId xmlns:a16="http://schemas.microsoft.com/office/drawing/2014/main" id="{CDAD3DCD-4BCF-42FB-B578-3CBB05119E9E}"/>
                  </a:ext>
                </a:extLst>
              </p:cNvPr>
              <p:cNvPicPr/>
              <p:nvPr/>
            </p:nvPicPr>
            <p:blipFill>
              <a:blip r:embed="rId55"/>
              <a:stretch>
                <a:fillRect/>
              </a:stretch>
            </p:blipFill>
            <p:spPr>
              <a:xfrm>
                <a:off x="670474" y="3414309"/>
                <a:ext cx="47916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4" name="Ink 203">
                <a:extLst>
                  <a:ext uri="{FF2B5EF4-FFF2-40B4-BE49-F238E27FC236}">
                    <a16:creationId xmlns:a16="http://schemas.microsoft.com/office/drawing/2014/main" id="{0645B216-FFC2-46BB-A93D-15BE44423014}"/>
                  </a:ext>
                </a:extLst>
              </p14:cNvPr>
              <p14:cNvContentPartPr/>
              <p14:nvPr/>
            </p14:nvContentPartPr>
            <p14:xfrm>
              <a:off x="1299394" y="3227469"/>
              <a:ext cx="3070800" cy="742320"/>
            </p14:xfrm>
          </p:contentPart>
        </mc:Choice>
        <mc:Fallback xmlns="">
          <p:pic>
            <p:nvPicPr>
              <p:cNvPr id="204" name="Ink 203">
                <a:extLst>
                  <a:ext uri="{FF2B5EF4-FFF2-40B4-BE49-F238E27FC236}">
                    <a16:creationId xmlns:a16="http://schemas.microsoft.com/office/drawing/2014/main" id="{0645B216-FFC2-46BB-A93D-15BE44423014}"/>
                  </a:ext>
                </a:extLst>
              </p:cNvPr>
              <p:cNvPicPr/>
              <p:nvPr/>
            </p:nvPicPr>
            <p:blipFill>
              <a:blip r:embed="rId57"/>
              <a:stretch>
                <a:fillRect/>
              </a:stretch>
            </p:blipFill>
            <p:spPr>
              <a:xfrm>
                <a:off x="1281754" y="3209478"/>
                <a:ext cx="3106440" cy="77794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5" name="Ink 204">
                <a:extLst>
                  <a:ext uri="{FF2B5EF4-FFF2-40B4-BE49-F238E27FC236}">
                    <a16:creationId xmlns:a16="http://schemas.microsoft.com/office/drawing/2014/main" id="{DB891E23-7416-4AD9-9269-19F818CE239F}"/>
                  </a:ext>
                </a:extLst>
              </p14:cNvPr>
              <p14:cNvContentPartPr/>
              <p14:nvPr/>
            </p14:nvContentPartPr>
            <p14:xfrm>
              <a:off x="6080194" y="3335469"/>
              <a:ext cx="867240" cy="264600"/>
            </p14:xfrm>
          </p:contentPart>
        </mc:Choice>
        <mc:Fallback xmlns="">
          <p:pic>
            <p:nvPicPr>
              <p:cNvPr id="205" name="Ink 204">
                <a:extLst>
                  <a:ext uri="{FF2B5EF4-FFF2-40B4-BE49-F238E27FC236}">
                    <a16:creationId xmlns:a16="http://schemas.microsoft.com/office/drawing/2014/main" id="{DB891E23-7416-4AD9-9269-19F818CE239F}"/>
                  </a:ext>
                </a:extLst>
              </p:cNvPr>
              <p:cNvPicPr/>
              <p:nvPr/>
            </p:nvPicPr>
            <p:blipFill>
              <a:blip r:embed="rId59"/>
              <a:stretch>
                <a:fillRect/>
              </a:stretch>
            </p:blipFill>
            <p:spPr>
              <a:xfrm>
                <a:off x="6062554" y="3317469"/>
                <a:ext cx="9028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4" name="Ink 223">
                <a:extLst>
                  <a:ext uri="{FF2B5EF4-FFF2-40B4-BE49-F238E27FC236}">
                    <a16:creationId xmlns:a16="http://schemas.microsoft.com/office/drawing/2014/main" id="{52118A26-D794-49EE-B0BA-D698BCC7261E}"/>
                  </a:ext>
                </a:extLst>
              </p14:cNvPr>
              <p14:cNvContentPartPr/>
              <p14:nvPr/>
            </p14:nvContentPartPr>
            <p14:xfrm>
              <a:off x="6117634" y="3222429"/>
              <a:ext cx="807840" cy="466920"/>
            </p14:xfrm>
          </p:contentPart>
        </mc:Choice>
        <mc:Fallback xmlns="">
          <p:pic>
            <p:nvPicPr>
              <p:cNvPr id="224" name="Ink 223">
                <a:extLst>
                  <a:ext uri="{FF2B5EF4-FFF2-40B4-BE49-F238E27FC236}">
                    <a16:creationId xmlns:a16="http://schemas.microsoft.com/office/drawing/2014/main" id="{52118A26-D794-49EE-B0BA-D698BCC7261E}"/>
                  </a:ext>
                </a:extLst>
              </p:cNvPr>
              <p:cNvPicPr/>
              <p:nvPr/>
            </p:nvPicPr>
            <p:blipFill>
              <a:blip r:embed="rId61"/>
              <a:stretch>
                <a:fillRect/>
              </a:stretch>
            </p:blipFill>
            <p:spPr>
              <a:xfrm>
                <a:off x="6099634" y="3204789"/>
                <a:ext cx="843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6" name="Ink 225">
                <a:extLst>
                  <a:ext uri="{FF2B5EF4-FFF2-40B4-BE49-F238E27FC236}">
                    <a16:creationId xmlns:a16="http://schemas.microsoft.com/office/drawing/2014/main" id="{979482B2-0A1C-44C5-8579-868EE2869536}"/>
                  </a:ext>
                </a:extLst>
              </p14:cNvPr>
              <p14:cNvContentPartPr/>
              <p14:nvPr/>
            </p14:nvContentPartPr>
            <p14:xfrm>
              <a:off x="6512914" y="3366429"/>
              <a:ext cx="20160" cy="6480"/>
            </p14:xfrm>
          </p:contentPart>
        </mc:Choice>
        <mc:Fallback xmlns="">
          <p:pic>
            <p:nvPicPr>
              <p:cNvPr id="226" name="Ink 225">
                <a:extLst>
                  <a:ext uri="{FF2B5EF4-FFF2-40B4-BE49-F238E27FC236}">
                    <a16:creationId xmlns:a16="http://schemas.microsoft.com/office/drawing/2014/main" id="{979482B2-0A1C-44C5-8579-868EE2869536}"/>
                  </a:ext>
                </a:extLst>
              </p:cNvPr>
              <p:cNvPicPr/>
              <p:nvPr/>
            </p:nvPicPr>
            <p:blipFill>
              <a:blip r:embed="rId63"/>
              <a:stretch>
                <a:fillRect/>
              </a:stretch>
            </p:blipFill>
            <p:spPr>
              <a:xfrm>
                <a:off x="6494914" y="3348429"/>
                <a:ext cx="55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7" name="Ink 226">
                <a:extLst>
                  <a:ext uri="{FF2B5EF4-FFF2-40B4-BE49-F238E27FC236}">
                    <a16:creationId xmlns:a16="http://schemas.microsoft.com/office/drawing/2014/main" id="{D2532B60-538E-426A-836B-2074343B6615}"/>
                  </a:ext>
                </a:extLst>
              </p14:cNvPr>
              <p14:cNvContentPartPr/>
              <p14:nvPr/>
            </p14:nvContentPartPr>
            <p14:xfrm>
              <a:off x="6535234" y="3358869"/>
              <a:ext cx="118080" cy="125280"/>
            </p14:xfrm>
          </p:contentPart>
        </mc:Choice>
        <mc:Fallback xmlns="">
          <p:pic>
            <p:nvPicPr>
              <p:cNvPr id="227" name="Ink 226">
                <a:extLst>
                  <a:ext uri="{FF2B5EF4-FFF2-40B4-BE49-F238E27FC236}">
                    <a16:creationId xmlns:a16="http://schemas.microsoft.com/office/drawing/2014/main" id="{D2532B60-538E-426A-836B-2074343B6615}"/>
                  </a:ext>
                </a:extLst>
              </p:cNvPr>
              <p:cNvPicPr/>
              <p:nvPr/>
            </p:nvPicPr>
            <p:blipFill>
              <a:blip r:embed="rId65"/>
              <a:stretch>
                <a:fillRect/>
              </a:stretch>
            </p:blipFill>
            <p:spPr>
              <a:xfrm>
                <a:off x="6517594" y="3341229"/>
                <a:ext cx="153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38" name="Ink 237">
                <a:extLst>
                  <a:ext uri="{FF2B5EF4-FFF2-40B4-BE49-F238E27FC236}">
                    <a16:creationId xmlns:a16="http://schemas.microsoft.com/office/drawing/2014/main" id="{D516F96B-9232-4527-86E6-FA1CA974C8E6}"/>
                  </a:ext>
                </a:extLst>
              </p14:cNvPr>
              <p14:cNvContentPartPr/>
              <p14:nvPr/>
            </p14:nvContentPartPr>
            <p14:xfrm>
              <a:off x="5694634" y="3523029"/>
              <a:ext cx="2086920" cy="568080"/>
            </p14:xfrm>
          </p:contentPart>
        </mc:Choice>
        <mc:Fallback xmlns="">
          <p:pic>
            <p:nvPicPr>
              <p:cNvPr id="238" name="Ink 237">
                <a:extLst>
                  <a:ext uri="{FF2B5EF4-FFF2-40B4-BE49-F238E27FC236}">
                    <a16:creationId xmlns:a16="http://schemas.microsoft.com/office/drawing/2014/main" id="{D516F96B-9232-4527-86E6-FA1CA974C8E6}"/>
                  </a:ext>
                </a:extLst>
              </p:cNvPr>
              <p:cNvPicPr/>
              <p:nvPr/>
            </p:nvPicPr>
            <p:blipFill>
              <a:blip r:embed="rId67"/>
              <a:stretch>
                <a:fillRect/>
              </a:stretch>
            </p:blipFill>
            <p:spPr>
              <a:xfrm>
                <a:off x="5676637" y="3505029"/>
                <a:ext cx="2122554"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71" name="Ink 270">
                <a:extLst>
                  <a:ext uri="{FF2B5EF4-FFF2-40B4-BE49-F238E27FC236}">
                    <a16:creationId xmlns:a16="http://schemas.microsoft.com/office/drawing/2014/main" id="{C78B603E-F864-4C8C-9F7A-52F1630803E5}"/>
                  </a:ext>
                </a:extLst>
              </p14:cNvPr>
              <p14:cNvContentPartPr/>
              <p14:nvPr/>
            </p14:nvContentPartPr>
            <p14:xfrm>
              <a:off x="784594" y="5369109"/>
              <a:ext cx="1263240" cy="434160"/>
            </p14:xfrm>
          </p:contentPart>
        </mc:Choice>
        <mc:Fallback xmlns="">
          <p:pic>
            <p:nvPicPr>
              <p:cNvPr id="271" name="Ink 270">
                <a:extLst>
                  <a:ext uri="{FF2B5EF4-FFF2-40B4-BE49-F238E27FC236}">
                    <a16:creationId xmlns:a16="http://schemas.microsoft.com/office/drawing/2014/main" id="{C78B603E-F864-4C8C-9F7A-52F1630803E5}"/>
                  </a:ext>
                </a:extLst>
              </p:cNvPr>
              <p:cNvPicPr/>
              <p:nvPr/>
            </p:nvPicPr>
            <p:blipFill>
              <a:blip r:embed="rId73"/>
              <a:stretch>
                <a:fillRect/>
              </a:stretch>
            </p:blipFill>
            <p:spPr>
              <a:xfrm>
                <a:off x="766594" y="5351109"/>
                <a:ext cx="1298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6" name="Ink 275">
                <a:extLst>
                  <a:ext uri="{FF2B5EF4-FFF2-40B4-BE49-F238E27FC236}">
                    <a16:creationId xmlns:a16="http://schemas.microsoft.com/office/drawing/2014/main" id="{0DD1A0A1-31EC-4AAC-BFF8-66952BB32BAC}"/>
                  </a:ext>
                </a:extLst>
              </p14:cNvPr>
              <p14:cNvContentPartPr/>
              <p14:nvPr/>
            </p14:nvContentPartPr>
            <p14:xfrm>
              <a:off x="3050434" y="4160949"/>
              <a:ext cx="1194840" cy="536400"/>
            </p14:xfrm>
          </p:contentPart>
        </mc:Choice>
        <mc:Fallback xmlns="">
          <p:pic>
            <p:nvPicPr>
              <p:cNvPr id="276" name="Ink 275">
                <a:extLst>
                  <a:ext uri="{FF2B5EF4-FFF2-40B4-BE49-F238E27FC236}">
                    <a16:creationId xmlns:a16="http://schemas.microsoft.com/office/drawing/2014/main" id="{0DD1A0A1-31EC-4AAC-BFF8-66952BB32BAC}"/>
                  </a:ext>
                </a:extLst>
              </p:cNvPr>
              <p:cNvPicPr/>
              <p:nvPr/>
            </p:nvPicPr>
            <p:blipFill>
              <a:blip r:embed="rId75"/>
              <a:stretch>
                <a:fillRect/>
              </a:stretch>
            </p:blipFill>
            <p:spPr>
              <a:xfrm>
                <a:off x="3032439" y="4142949"/>
                <a:ext cx="1230469"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7" name="Ink 276">
                <a:extLst>
                  <a:ext uri="{FF2B5EF4-FFF2-40B4-BE49-F238E27FC236}">
                    <a16:creationId xmlns:a16="http://schemas.microsoft.com/office/drawing/2014/main" id="{9511136C-4086-4588-A7CC-51540867D186}"/>
                  </a:ext>
                </a:extLst>
              </p14:cNvPr>
              <p14:cNvContentPartPr/>
              <p14:nvPr/>
            </p14:nvContentPartPr>
            <p14:xfrm>
              <a:off x="3539314" y="4873389"/>
              <a:ext cx="314280" cy="39600"/>
            </p14:xfrm>
          </p:contentPart>
        </mc:Choice>
        <mc:Fallback xmlns="">
          <p:pic>
            <p:nvPicPr>
              <p:cNvPr id="277" name="Ink 276">
                <a:extLst>
                  <a:ext uri="{FF2B5EF4-FFF2-40B4-BE49-F238E27FC236}">
                    <a16:creationId xmlns:a16="http://schemas.microsoft.com/office/drawing/2014/main" id="{9511136C-4086-4588-A7CC-51540867D186}"/>
                  </a:ext>
                </a:extLst>
              </p:cNvPr>
              <p:cNvPicPr/>
              <p:nvPr/>
            </p:nvPicPr>
            <p:blipFill>
              <a:blip r:embed="rId77"/>
              <a:stretch>
                <a:fillRect/>
              </a:stretch>
            </p:blipFill>
            <p:spPr>
              <a:xfrm>
                <a:off x="3521314" y="4855389"/>
                <a:ext cx="349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3" name="Ink 282">
                <a:extLst>
                  <a:ext uri="{FF2B5EF4-FFF2-40B4-BE49-F238E27FC236}">
                    <a16:creationId xmlns:a16="http://schemas.microsoft.com/office/drawing/2014/main" id="{3A3AB8B2-5D2A-4D2F-81B8-1AFDB58FF727}"/>
                  </a:ext>
                </a:extLst>
              </p14:cNvPr>
              <p14:cNvContentPartPr/>
              <p14:nvPr/>
            </p14:nvContentPartPr>
            <p14:xfrm>
              <a:off x="2907874" y="5373789"/>
              <a:ext cx="1578240" cy="731520"/>
            </p14:xfrm>
          </p:contentPart>
        </mc:Choice>
        <mc:Fallback xmlns="">
          <p:pic>
            <p:nvPicPr>
              <p:cNvPr id="283" name="Ink 282">
                <a:extLst>
                  <a:ext uri="{FF2B5EF4-FFF2-40B4-BE49-F238E27FC236}">
                    <a16:creationId xmlns:a16="http://schemas.microsoft.com/office/drawing/2014/main" id="{3A3AB8B2-5D2A-4D2F-81B8-1AFDB58FF727}"/>
                  </a:ext>
                </a:extLst>
              </p:cNvPr>
              <p:cNvPicPr/>
              <p:nvPr/>
            </p:nvPicPr>
            <p:blipFill>
              <a:blip r:embed="rId79"/>
              <a:stretch>
                <a:fillRect/>
              </a:stretch>
            </p:blipFill>
            <p:spPr>
              <a:xfrm>
                <a:off x="2890234" y="5355789"/>
                <a:ext cx="161388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88" name="Ink 287">
                <a:extLst>
                  <a:ext uri="{FF2B5EF4-FFF2-40B4-BE49-F238E27FC236}">
                    <a16:creationId xmlns:a16="http://schemas.microsoft.com/office/drawing/2014/main" id="{603F28FD-923B-46DA-AB8C-C7721BB64B0D}"/>
                  </a:ext>
                </a:extLst>
              </p14:cNvPr>
              <p14:cNvContentPartPr/>
              <p14:nvPr/>
            </p14:nvContentPartPr>
            <p14:xfrm>
              <a:off x="4594834" y="5172549"/>
              <a:ext cx="631800" cy="572760"/>
            </p14:xfrm>
          </p:contentPart>
        </mc:Choice>
        <mc:Fallback xmlns="">
          <p:pic>
            <p:nvPicPr>
              <p:cNvPr id="288" name="Ink 287">
                <a:extLst>
                  <a:ext uri="{FF2B5EF4-FFF2-40B4-BE49-F238E27FC236}">
                    <a16:creationId xmlns:a16="http://schemas.microsoft.com/office/drawing/2014/main" id="{603F28FD-923B-46DA-AB8C-C7721BB64B0D}"/>
                  </a:ext>
                </a:extLst>
              </p:cNvPr>
              <p:cNvPicPr/>
              <p:nvPr/>
            </p:nvPicPr>
            <p:blipFill>
              <a:blip r:embed="rId81"/>
              <a:stretch>
                <a:fillRect/>
              </a:stretch>
            </p:blipFill>
            <p:spPr>
              <a:xfrm>
                <a:off x="4576844" y="5154898"/>
                <a:ext cx="667420" cy="60842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9" name="Ink 288">
                <a:extLst>
                  <a:ext uri="{FF2B5EF4-FFF2-40B4-BE49-F238E27FC236}">
                    <a16:creationId xmlns:a16="http://schemas.microsoft.com/office/drawing/2014/main" id="{AE2CB316-3A38-4C5E-BD0C-60CAD5A21F43}"/>
                  </a:ext>
                </a:extLst>
              </p14:cNvPr>
              <p14:cNvContentPartPr/>
              <p14:nvPr/>
            </p14:nvContentPartPr>
            <p14:xfrm>
              <a:off x="6591754" y="4640109"/>
              <a:ext cx="497880" cy="114480"/>
            </p14:xfrm>
          </p:contentPart>
        </mc:Choice>
        <mc:Fallback xmlns="">
          <p:pic>
            <p:nvPicPr>
              <p:cNvPr id="289" name="Ink 288">
                <a:extLst>
                  <a:ext uri="{FF2B5EF4-FFF2-40B4-BE49-F238E27FC236}">
                    <a16:creationId xmlns:a16="http://schemas.microsoft.com/office/drawing/2014/main" id="{AE2CB316-3A38-4C5E-BD0C-60CAD5A21F43}"/>
                  </a:ext>
                </a:extLst>
              </p:cNvPr>
              <p:cNvPicPr/>
              <p:nvPr/>
            </p:nvPicPr>
            <p:blipFill>
              <a:blip r:embed="rId83"/>
              <a:stretch>
                <a:fillRect/>
              </a:stretch>
            </p:blipFill>
            <p:spPr>
              <a:xfrm>
                <a:off x="6574114" y="4622469"/>
                <a:ext cx="533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0" name="Ink 289">
                <a:extLst>
                  <a:ext uri="{FF2B5EF4-FFF2-40B4-BE49-F238E27FC236}">
                    <a16:creationId xmlns:a16="http://schemas.microsoft.com/office/drawing/2014/main" id="{41332D09-A459-4100-8A46-CA656CEBDA9A}"/>
                  </a:ext>
                </a:extLst>
              </p14:cNvPr>
              <p14:cNvContentPartPr/>
              <p14:nvPr/>
            </p14:nvContentPartPr>
            <p14:xfrm>
              <a:off x="6584194" y="4715709"/>
              <a:ext cx="350280" cy="191520"/>
            </p14:xfrm>
          </p:contentPart>
        </mc:Choice>
        <mc:Fallback xmlns="">
          <p:pic>
            <p:nvPicPr>
              <p:cNvPr id="290" name="Ink 289">
                <a:extLst>
                  <a:ext uri="{FF2B5EF4-FFF2-40B4-BE49-F238E27FC236}">
                    <a16:creationId xmlns:a16="http://schemas.microsoft.com/office/drawing/2014/main" id="{41332D09-A459-4100-8A46-CA656CEBDA9A}"/>
                  </a:ext>
                </a:extLst>
              </p:cNvPr>
              <p:cNvPicPr/>
              <p:nvPr/>
            </p:nvPicPr>
            <p:blipFill>
              <a:blip r:embed="rId85"/>
              <a:stretch>
                <a:fillRect/>
              </a:stretch>
            </p:blipFill>
            <p:spPr>
              <a:xfrm>
                <a:off x="6566194" y="4698069"/>
                <a:ext cx="385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1" name="Ink 290">
                <a:extLst>
                  <a:ext uri="{FF2B5EF4-FFF2-40B4-BE49-F238E27FC236}">
                    <a16:creationId xmlns:a16="http://schemas.microsoft.com/office/drawing/2014/main" id="{B834AA3E-1AD5-48D2-ABED-EFFD6BD97DB1}"/>
                  </a:ext>
                </a:extLst>
              </p14:cNvPr>
              <p14:cNvContentPartPr/>
              <p14:nvPr/>
            </p14:nvContentPartPr>
            <p14:xfrm>
              <a:off x="6937714" y="4851789"/>
              <a:ext cx="220680" cy="278640"/>
            </p14:xfrm>
          </p:contentPart>
        </mc:Choice>
        <mc:Fallback xmlns="">
          <p:pic>
            <p:nvPicPr>
              <p:cNvPr id="291" name="Ink 290">
                <a:extLst>
                  <a:ext uri="{FF2B5EF4-FFF2-40B4-BE49-F238E27FC236}">
                    <a16:creationId xmlns:a16="http://schemas.microsoft.com/office/drawing/2014/main" id="{B834AA3E-1AD5-48D2-ABED-EFFD6BD97DB1}"/>
                  </a:ext>
                </a:extLst>
              </p:cNvPr>
              <p:cNvPicPr/>
              <p:nvPr/>
            </p:nvPicPr>
            <p:blipFill>
              <a:blip r:embed="rId87"/>
              <a:stretch>
                <a:fillRect/>
              </a:stretch>
            </p:blipFill>
            <p:spPr>
              <a:xfrm>
                <a:off x="6919714" y="4834149"/>
                <a:ext cx="2563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2" name="Ink 291">
                <a:extLst>
                  <a:ext uri="{FF2B5EF4-FFF2-40B4-BE49-F238E27FC236}">
                    <a16:creationId xmlns:a16="http://schemas.microsoft.com/office/drawing/2014/main" id="{E9B1EAA2-F96F-4A63-BE21-5A585D70D72E}"/>
                  </a:ext>
                </a:extLst>
              </p14:cNvPr>
              <p14:cNvContentPartPr/>
              <p14:nvPr/>
            </p14:nvContentPartPr>
            <p14:xfrm>
              <a:off x="7092874" y="4375869"/>
              <a:ext cx="834120" cy="362880"/>
            </p14:xfrm>
          </p:contentPart>
        </mc:Choice>
        <mc:Fallback xmlns="">
          <p:pic>
            <p:nvPicPr>
              <p:cNvPr id="292" name="Ink 291">
                <a:extLst>
                  <a:ext uri="{FF2B5EF4-FFF2-40B4-BE49-F238E27FC236}">
                    <a16:creationId xmlns:a16="http://schemas.microsoft.com/office/drawing/2014/main" id="{E9B1EAA2-F96F-4A63-BE21-5A585D70D72E}"/>
                  </a:ext>
                </a:extLst>
              </p:cNvPr>
              <p:cNvPicPr/>
              <p:nvPr/>
            </p:nvPicPr>
            <p:blipFill>
              <a:blip r:embed="rId89"/>
              <a:stretch>
                <a:fillRect/>
              </a:stretch>
            </p:blipFill>
            <p:spPr>
              <a:xfrm>
                <a:off x="7075234" y="4358229"/>
                <a:ext cx="8697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3" name="Ink 292">
                <a:extLst>
                  <a:ext uri="{FF2B5EF4-FFF2-40B4-BE49-F238E27FC236}">
                    <a16:creationId xmlns:a16="http://schemas.microsoft.com/office/drawing/2014/main" id="{5DE6A95A-6668-4BD2-946A-2CF6C3E03D3F}"/>
                  </a:ext>
                </a:extLst>
              </p14:cNvPr>
              <p14:cNvContentPartPr/>
              <p14:nvPr/>
            </p14:nvContentPartPr>
            <p14:xfrm>
              <a:off x="7696954" y="4614189"/>
              <a:ext cx="253800" cy="254160"/>
            </p14:xfrm>
          </p:contentPart>
        </mc:Choice>
        <mc:Fallback xmlns="">
          <p:pic>
            <p:nvPicPr>
              <p:cNvPr id="293" name="Ink 292">
                <a:extLst>
                  <a:ext uri="{FF2B5EF4-FFF2-40B4-BE49-F238E27FC236}">
                    <a16:creationId xmlns:a16="http://schemas.microsoft.com/office/drawing/2014/main" id="{5DE6A95A-6668-4BD2-946A-2CF6C3E03D3F}"/>
                  </a:ext>
                </a:extLst>
              </p:cNvPr>
              <p:cNvPicPr/>
              <p:nvPr/>
            </p:nvPicPr>
            <p:blipFill>
              <a:blip r:embed="rId91"/>
              <a:stretch>
                <a:fillRect/>
              </a:stretch>
            </p:blipFill>
            <p:spPr>
              <a:xfrm>
                <a:off x="7678954" y="4596189"/>
                <a:ext cx="289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4" name="Ink 293">
                <a:extLst>
                  <a:ext uri="{FF2B5EF4-FFF2-40B4-BE49-F238E27FC236}">
                    <a16:creationId xmlns:a16="http://schemas.microsoft.com/office/drawing/2014/main" id="{FD69BABB-C4F3-4397-BE9E-FB487D1E9BA8}"/>
                  </a:ext>
                </a:extLst>
              </p14:cNvPr>
              <p14:cNvContentPartPr/>
              <p14:nvPr/>
            </p14:nvContentPartPr>
            <p14:xfrm>
              <a:off x="7546474" y="4765389"/>
              <a:ext cx="157320" cy="466920"/>
            </p14:xfrm>
          </p:contentPart>
        </mc:Choice>
        <mc:Fallback xmlns="">
          <p:pic>
            <p:nvPicPr>
              <p:cNvPr id="294" name="Ink 293">
                <a:extLst>
                  <a:ext uri="{FF2B5EF4-FFF2-40B4-BE49-F238E27FC236}">
                    <a16:creationId xmlns:a16="http://schemas.microsoft.com/office/drawing/2014/main" id="{FD69BABB-C4F3-4397-BE9E-FB487D1E9BA8}"/>
                  </a:ext>
                </a:extLst>
              </p:cNvPr>
              <p:cNvPicPr/>
              <p:nvPr/>
            </p:nvPicPr>
            <p:blipFill>
              <a:blip r:embed="rId93"/>
              <a:stretch>
                <a:fillRect/>
              </a:stretch>
            </p:blipFill>
            <p:spPr>
              <a:xfrm>
                <a:off x="7528834" y="4747389"/>
                <a:ext cx="1929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5" name="Ink 294">
                <a:extLst>
                  <a:ext uri="{FF2B5EF4-FFF2-40B4-BE49-F238E27FC236}">
                    <a16:creationId xmlns:a16="http://schemas.microsoft.com/office/drawing/2014/main" id="{E48B0500-CA17-42CE-9C88-89C804F15180}"/>
                  </a:ext>
                </a:extLst>
              </p14:cNvPr>
              <p14:cNvContentPartPr/>
              <p14:nvPr/>
            </p14:nvContentPartPr>
            <p14:xfrm>
              <a:off x="7210594" y="4957629"/>
              <a:ext cx="373680" cy="117720"/>
            </p14:xfrm>
          </p:contentPart>
        </mc:Choice>
        <mc:Fallback xmlns="">
          <p:pic>
            <p:nvPicPr>
              <p:cNvPr id="295" name="Ink 294">
                <a:extLst>
                  <a:ext uri="{FF2B5EF4-FFF2-40B4-BE49-F238E27FC236}">
                    <a16:creationId xmlns:a16="http://schemas.microsoft.com/office/drawing/2014/main" id="{E48B0500-CA17-42CE-9C88-89C804F15180}"/>
                  </a:ext>
                </a:extLst>
              </p:cNvPr>
              <p:cNvPicPr/>
              <p:nvPr/>
            </p:nvPicPr>
            <p:blipFill>
              <a:blip r:embed="rId95"/>
              <a:stretch>
                <a:fillRect/>
              </a:stretch>
            </p:blipFill>
            <p:spPr>
              <a:xfrm>
                <a:off x="7192594" y="4939629"/>
                <a:ext cx="40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6" name="Ink 295">
                <a:extLst>
                  <a:ext uri="{FF2B5EF4-FFF2-40B4-BE49-F238E27FC236}">
                    <a16:creationId xmlns:a16="http://schemas.microsoft.com/office/drawing/2014/main" id="{619F0E68-006C-4CEE-AA86-592175DBA730}"/>
                  </a:ext>
                </a:extLst>
              </p14:cNvPr>
              <p14:cNvContentPartPr/>
              <p14:nvPr/>
            </p14:nvContentPartPr>
            <p14:xfrm>
              <a:off x="7507234" y="4742709"/>
              <a:ext cx="174600" cy="178560"/>
            </p14:xfrm>
          </p:contentPart>
        </mc:Choice>
        <mc:Fallback xmlns="">
          <p:pic>
            <p:nvPicPr>
              <p:cNvPr id="296" name="Ink 295">
                <a:extLst>
                  <a:ext uri="{FF2B5EF4-FFF2-40B4-BE49-F238E27FC236}">
                    <a16:creationId xmlns:a16="http://schemas.microsoft.com/office/drawing/2014/main" id="{619F0E68-006C-4CEE-AA86-592175DBA730}"/>
                  </a:ext>
                </a:extLst>
              </p:cNvPr>
              <p:cNvPicPr/>
              <p:nvPr/>
            </p:nvPicPr>
            <p:blipFill>
              <a:blip r:embed="rId97"/>
              <a:stretch>
                <a:fillRect/>
              </a:stretch>
            </p:blipFill>
            <p:spPr>
              <a:xfrm>
                <a:off x="7489234" y="4725069"/>
                <a:ext cx="2102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9" name="Ink 298">
                <a:extLst>
                  <a:ext uri="{FF2B5EF4-FFF2-40B4-BE49-F238E27FC236}">
                    <a16:creationId xmlns:a16="http://schemas.microsoft.com/office/drawing/2014/main" id="{E2F91E95-C163-47AE-913C-B948CA1FA295}"/>
                  </a:ext>
                </a:extLst>
              </p14:cNvPr>
              <p14:cNvContentPartPr/>
              <p14:nvPr/>
            </p14:nvContentPartPr>
            <p14:xfrm>
              <a:off x="7195474" y="4732629"/>
              <a:ext cx="217440" cy="162720"/>
            </p14:xfrm>
          </p:contentPart>
        </mc:Choice>
        <mc:Fallback xmlns="">
          <p:pic>
            <p:nvPicPr>
              <p:cNvPr id="299" name="Ink 298">
                <a:extLst>
                  <a:ext uri="{FF2B5EF4-FFF2-40B4-BE49-F238E27FC236}">
                    <a16:creationId xmlns:a16="http://schemas.microsoft.com/office/drawing/2014/main" id="{E2F91E95-C163-47AE-913C-B948CA1FA295}"/>
                  </a:ext>
                </a:extLst>
              </p:cNvPr>
              <p:cNvPicPr/>
              <p:nvPr/>
            </p:nvPicPr>
            <p:blipFill>
              <a:blip r:embed="rId99"/>
              <a:stretch>
                <a:fillRect/>
              </a:stretch>
            </p:blipFill>
            <p:spPr>
              <a:xfrm>
                <a:off x="7177474" y="4714989"/>
                <a:ext cx="253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2" name="Ink 301">
                <a:extLst>
                  <a:ext uri="{FF2B5EF4-FFF2-40B4-BE49-F238E27FC236}">
                    <a16:creationId xmlns:a16="http://schemas.microsoft.com/office/drawing/2014/main" id="{068C1DDC-69B7-4F01-AD5E-F617D00F9D3A}"/>
                  </a:ext>
                </a:extLst>
              </p14:cNvPr>
              <p14:cNvContentPartPr/>
              <p14:nvPr/>
            </p14:nvContentPartPr>
            <p14:xfrm>
              <a:off x="7475914" y="5168949"/>
              <a:ext cx="382680" cy="430200"/>
            </p14:xfrm>
          </p:contentPart>
        </mc:Choice>
        <mc:Fallback xmlns="">
          <p:pic>
            <p:nvPicPr>
              <p:cNvPr id="302" name="Ink 301">
                <a:extLst>
                  <a:ext uri="{FF2B5EF4-FFF2-40B4-BE49-F238E27FC236}">
                    <a16:creationId xmlns:a16="http://schemas.microsoft.com/office/drawing/2014/main" id="{068C1DDC-69B7-4F01-AD5E-F617D00F9D3A}"/>
                  </a:ext>
                </a:extLst>
              </p:cNvPr>
              <p:cNvPicPr/>
              <p:nvPr/>
            </p:nvPicPr>
            <p:blipFill>
              <a:blip r:embed="rId101"/>
              <a:stretch>
                <a:fillRect/>
              </a:stretch>
            </p:blipFill>
            <p:spPr>
              <a:xfrm>
                <a:off x="7457931" y="5151309"/>
                <a:ext cx="418287"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4" name="Ink 303">
                <a:extLst>
                  <a:ext uri="{FF2B5EF4-FFF2-40B4-BE49-F238E27FC236}">
                    <a16:creationId xmlns:a16="http://schemas.microsoft.com/office/drawing/2014/main" id="{C2EB29D8-50D3-47D8-8595-EE2CFCB434B4}"/>
                  </a:ext>
                </a:extLst>
              </p14:cNvPr>
              <p14:cNvContentPartPr/>
              <p14:nvPr/>
            </p14:nvContentPartPr>
            <p14:xfrm>
              <a:off x="7171714" y="5590509"/>
              <a:ext cx="702720" cy="268200"/>
            </p14:xfrm>
          </p:contentPart>
        </mc:Choice>
        <mc:Fallback xmlns="">
          <p:pic>
            <p:nvPicPr>
              <p:cNvPr id="304" name="Ink 303">
                <a:extLst>
                  <a:ext uri="{FF2B5EF4-FFF2-40B4-BE49-F238E27FC236}">
                    <a16:creationId xmlns:a16="http://schemas.microsoft.com/office/drawing/2014/main" id="{C2EB29D8-50D3-47D8-8595-EE2CFCB434B4}"/>
                  </a:ext>
                </a:extLst>
              </p:cNvPr>
              <p:cNvPicPr/>
              <p:nvPr/>
            </p:nvPicPr>
            <p:blipFill>
              <a:blip r:embed="rId103"/>
              <a:stretch>
                <a:fillRect/>
              </a:stretch>
            </p:blipFill>
            <p:spPr>
              <a:xfrm>
                <a:off x="7153714" y="5572509"/>
                <a:ext cx="7383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05" name="Ink 304">
                <a:extLst>
                  <a:ext uri="{FF2B5EF4-FFF2-40B4-BE49-F238E27FC236}">
                    <a16:creationId xmlns:a16="http://schemas.microsoft.com/office/drawing/2014/main" id="{6C61D263-3992-4FD2-B05B-7127166EAEDE}"/>
                  </a:ext>
                </a:extLst>
              </p14:cNvPr>
              <p14:cNvContentPartPr/>
              <p14:nvPr/>
            </p14:nvContentPartPr>
            <p14:xfrm>
              <a:off x="6870034" y="5664309"/>
              <a:ext cx="299880" cy="110880"/>
            </p14:xfrm>
          </p:contentPart>
        </mc:Choice>
        <mc:Fallback xmlns="">
          <p:pic>
            <p:nvPicPr>
              <p:cNvPr id="305" name="Ink 304">
                <a:extLst>
                  <a:ext uri="{FF2B5EF4-FFF2-40B4-BE49-F238E27FC236}">
                    <a16:creationId xmlns:a16="http://schemas.microsoft.com/office/drawing/2014/main" id="{6C61D263-3992-4FD2-B05B-7127166EAEDE}"/>
                  </a:ext>
                </a:extLst>
              </p:cNvPr>
              <p:cNvPicPr/>
              <p:nvPr/>
            </p:nvPicPr>
            <p:blipFill>
              <a:blip r:embed="rId105"/>
              <a:stretch>
                <a:fillRect/>
              </a:stretch>
            </p:blipFill>
            <p:spPr>
              <a:xfrm>
                <a:off x="6852034" y="5646309"/>
                <a:ext cx="335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7" name="Ink 306">
                <a:extLst>
                  <a:ext uri="{FF2B5EF4-FFF2-40B4-BE49-F238E27FC236}">
                    <a16:creationId xmlns:a16="http://schemas.microsoft.com/office/drawing/2014/main" id="{A589D454-0329-4B5F-8440-2103CEB72CF9}"/>
                  </a:ext>
                </a:extLst>
              </p14:cNvPr>
              <p14:cNvContentPartPr/>
              <p14:nvPr/>
            </p14:nvContentPartPr>
            <p14:xfrm>
              <a:off x="6647554" y="5456229"/>
              <a:ext cx="270720" cy="364320"/>
            </p14:xfrm>
          </p:contentPart>
        </mc:Choice>
        <mc:Fallback xmlns="">
          <p:pic>
            <p:nvPicPr>
              <p:cNvPr id="307" name="Ink 306">
                <a:extLst>
                  <a:ext uri="{FF2B5EF4-FFF2-40B4-BE49-F238E27FC236}">
                    <a16:creationId xmlns:a16="http://schemas.microsoft.com/office/drawing/2014/main" id="{A589D454-0329-4B5F-8440-2103CEB72CF9}"/>
                  </a:ext>
                </a:extLst>
              </p:cNvPr>
              <p:cNvPicPr/>
              <p:nvPr/>
            </p:nvPicPr>
            <p:blipFill>
              <a:blip r:embed="rId107"/>
              <a:stretch>
                <a:fillRect/>
              </a:stretch>
            </p:blipFill>
            <p:spPr>
              <a:xfrm>
                <a:off x="6629554" y="5438589"/>
                <a:ext cx="3063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8" name="Ink 307">
                <a:extLst>
                  <a:ext uri="{FF2B5EF4-FFF2-40B4-BE49-F238E27FC236}">
                    <a16:creationId xmlns:a16="http://schemas.microsoft.com/office/drawing/2014/main" id="{34226FB5-59E5-429D-B67A-5DB8EFD9BCE6}"/>
                  </a:ext>
                </a:extLst>
              </p14:cNvPr>
              <p14:cNvContentPartPr/>
              <p14:nvPr/>
            </p14:nvContentPartPr>
            <p14:xfrm>
              <a:off x="6856714" y="5275869"/>
              <a:ext cx="238320" cy="329040"/>
            </p14:xfrm>
          </p:contentPart>
        </mc:Choice>
        <mc:Fallback xmlns="">
          <p:pic>
            <p:nvPicPr>
              <p:cNvPr id="308" name="Ink 307">
                <a:extLst>
                  <a:ext uri="{FF2B5EF4-FFF2-40B4-BE49-F238E27FC236}">
                    <a16:creationId xmlns:a16="http://schemas.microsoft.com/office/drawing/2014/main" id="{34226FB5-59E5-429D-B67A-5DB8EFD9BCE6}"/>
                  </a:ext>
                </a:extLst>
              </p:cNvPr>
              <p:cNvPicPr/>
              <p:nvPr/>
            </p:nvPicPr>
            <p:blipFill>
              <a:blip r:embed="rId109"/>
              <a:stretch>
                <a:fillRect/>
              </a:stretch>
            </p:blipFill>
            <p:spPr>
              <a:xfrm>
                <a:off x="6839074" y="5258229"/>
                <a:ext cx="2739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1" name="Ink 310">
                <a:extLst>
                  <a:ext uri="{FF2B5EF4-FFF2-40B4-BE49-F238E27FC236}">
                    <a16:creationId xmlns:a16="http://schemas.microsoft.com/office/drawing/2014/main" id="{C264C499-4B81-4A7E-8081-1177D135BCDF}"/>
                  </a:ext>
                </a:extLst>
              </p14:cNvPr>
              <p14:cNvContentPartPr/>
              <p14:nvPr/>
            </p14:nvContentPartPr>
            <p14:xfrm>
              <a:off x="6646474" y="5079309"/>
              <a:ext cx="502200" cy="320040"/>
            </p14:xfrm>
          </p:contentPart>
        </mc:Choice>
        <mc:Fallback xmlns="">
          <p:pic>
            <p:nvPicPr>
              <p:cNvPr id="311" name="Ink 310">
                <a:extLst>
                  <a:ext uri="{FF2B5EF4-FFF2-40B4-BE49-F238E27FC236}">
                    <a16:creationId xmlns:a16="http://schemas.microsoft.com/office/drawing/2014/main" id="{C264C499-4B81-4A7E-8081-1177D135BCDF}"/>
                  </a:ext>
                </a:extLst>
              </p:cNvPr>
              <p:cNvPicPr/>
              <p:nvPr/>
            </p:nvPicPr>
            <p:blipFill>
              <a:blip r:embed="rId111"/>
              <a:stretch>
                <a:fillRect/>
              </a:stretch>
            </p:blipFill>
            <p:spPr>
              <a:xfrm>
                <a:off x="6628834" y="5061309"/>
                <a:ext cx="5378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12" name="Ink 311">
                <a:extLst>
                  <a:ext uri="{FF2B5EF4-FFF2-40B4-BE49-F238E27FC236}">
                    <a16:creationId xmlns:a16="http://schemas.microsoft.com/office/drawing/2014/main" id="{DE745828-868A-469E-9B1F-80F8BFD0D645}"/>
                  </a:ext>
                </a:extLst>
              </p14:cNvPr>
              <p14:cNvContentPartPr/>
              <p14:nvPr/>
            </p14:nvContentPartPr>
            <p14:xfrm>
              <a:off x="7243354" y="4734429"/>
              <a:ext cx="120240" cy="136440"/>
            </p14:xfrm>
          </p:contentPart>
        </mc:Choice>
        <mc:Fallback xmlns="">
          <p:pic>
            <p:nvPicPr>
              <p:cNvPr id="312" name="Ink 311">
                <a:extLst>
                  <a:ext uri="{FF2B5EF4-FFF2-40B4-BE49-F238E27FC236}">
                    <a16:creationId xmlns:a16="http://schemas.microsoft.com/office/drawing/2014/main" id="{DE745828-868A-469E-9B1F-80F8BFD0D645}"/>
                  </a:ext>
                </a:extLst>
              </p:cNvPr>
              <p:cNvPicPr/>
              <p:nvPr/>
            </p:nvPicPr>
            <p:blipFill>
              <a:blip r:embed="rId113"/>
              <a:stretch>
                <a:fillRect/>
              </a:stretch>
            </p:blipFill>
            <p:spPr>
              <a:xfrm>
                <a:off x="7225354" y="4716429"/>
                <a:ext cx="155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3" name="Ink 312">
                <a:extLst>
                  <a:ext uri="{FF2B5EF4-FFF2-40B4-BE49-F238E27FC236}">
                    <a16:creationId xmlns:a16="http://schemas.microsoft.com/office/drawing/2014/main" id="{08D17511-DC1E-4AE3-8772-A0A29C8FB014}"/>
                  </a:ext>
                </a:extLst>
              </p14:cNvPr>
              <p14:cNvContentPartPr/>
              <p14:nvPr/>
            </p14:nvContentPartPr>
            <p14:xfrm>
              <a:off x="7532074" y="4784469"/>
              <a:ext cx="90360" cy="115560"/>
            </p14:xfrm>
          </p:contentPart>
        </mc:Choice>
        <mc:Fallback xmlns="">
          <p:pic>
            <p:nvPicPr>
              <p:cNvPr id="313" name="Ink 312">
                <a:extLst>
                  <a:ext uri="{FF2B5EF4-FFF2-40B4-BE49-F238E27FC236}">
                    <a16:creationId xmlns:a16="http://schemas.microsoft.com/office/drawing/2014/main" id="{08D17511-DC1E-4AE3-8772-A0A29C8FB014}"/>
                  </a:ext>
                </a:extLst>
              </p:cNvPr>
              <p:cNvPicPr/>
              <p:nvPr/>
            </p:nvPicPr>
            <p:blipFill>
              <a:blip r:embed="rId115"/>
              <a:stretch>
                <a:fillRect/>
              </a:stretch>
            </p:blipFill>
            <p:spPr>
              <a:xfrm>
                <a:off x="7514074" y="4766469"/>
                <a:ext cx="126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18" name="Ink 317">
                <a:extLst>
                  <a:ext uri="{FF2B5EF4-FFF2-40B4-BE49-F238E27FC236}">
                    <a16:creationId xmlns:a16="http://schemas.microsoft.com/office/drawing/2014/main" id="{FB8CB0F0-7D82-49AD-A705-C067C2423571}"/>
                  </a:ext>
                </a:extLst>
              </p14:cNvPr>
              <p14:cNvContentPartPr/>
              <p14:nvPr/>
            </p14:nvContentPartPr>
            <p14:xfrm>
              <a:off x="7282954" y="4794549"/>
              <a:ext cx="304920" cy="78480"/>
            </p14:xfrm>
          </p:contentPart>
        </mc:Choice>
        <mc:Fallback xmlns="">
          <p:pic>
            <p:nvPicPr>
              <p:cNvPr id="318" name="Ink 317">
                <a:extLst>
                  <a:ext uri="{FF2B5EF4-FFF2-40B4-BE49-F238E27FC236}">
                    <a16:creationId xmlns:a16="http://schemas.microsoft.com/office/drawing/2014/main" id="{FB8CB0F0-7D82-49AD-A705-C067C2423571}"/>
                  </a:ext>
                </a:extLst>
              </p:cNvPr>
              <p:cNvPicPr/>
              <p:nvPr/>
            </p:nvPicPr>
            <p:blipFill>
              <a:blip r:embed="rId117"/>
              <a:stretch>
                <a:fillRect/>
              </a:stretch>
            </p:blipFill>
            <p:spPr>
              <a:xfrm>
                <a:off x="7265314" y="4776828"/>
                <a:ext cx="340560" cy="11428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19" name="Ink 318">
                <a:extLst>
                  <a:ext uri="{FF2B5EF4-FFF2-40B4-BE49-F238E27FC236}">
                    <a16:creationId xmlns:a16="http://schemas.microsoft.com/office/drawing/2014/main" id="{CED7C746-3CAD-41C5-A0C0-BF56EFE8EF55}"/>
                  </a:ext>
                </a:extLst>
              </p14:cNvPr>
              <p14:cNvContentPartPr/>
              <p14:nvPr/>
            </p14:nvContentPartPr>
            <p14:xfrm>
              <a:off x="7356394" y="5310789"/>
              <a:ext cx="170640" cy="350640"/>
            </p14:xfrm>
          </p:contentPart>
        </mc:Choice>
        <mc:Fallback xmlns="">
          <p:pic>
            <p:nvPicPr>
              <p:cNvPr id="319" name="Ink 318">
                <a:extLst>
                  <a:ext uri="{FF2B5EF4-FFF2-40B4-BE49-F238E27FC236}">
                    <a16:creationId xmlns:a16="http://schemas.microsoft.com/office/drawing/2014/main" id="{CED7C746-3CAD-41C5-A0C0-BF56EFE8EF55}"/>
                  </a:ext>
                </a:extLst>
              </p:cNvPr>
              <p:cNvPicPr/>
              <p:nvPr/>
            </p:nvPicPr>
            <p:blipFill>
              <a:blip r:embed="rId119"/>
              <a:stretch>
                <a:fillRect/>
              </a:stretch>
            </p:blipFill>
            <p:spPr>
              <a:xfrm>
                <a:off x="7338394" y="5292789"/>
                <a:ext cx="2062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0" name="Ink 319">
                <a:extLst>
                  <a:ext uri="{FF2B5EF4-FFF2-40B4-BE49-F238E27FC236}">
                    <a16:creationId xmlns:a16="http://schemas.microsoft.com/office/drawing/2014/main" id="{E82B6C32-4E96-4DA1-90B0-D4063C25FAE5}"/>
                  </a:ext>
                </a:extLst>
              </p14:cNvPr>
              <p14:cNvContentPartPr/>
              <p14:nvPr/>
            </p14:nvContentPartPr>
            <p14:xfrm>
              <a:off x="7615594" y="4606629"/>
              <a:ext cx="300600" cy="142560"/>
            </p14:xfrm>
          </p:contentPart>
        </mc:Choice>
        <mc:Fallback xmlns="">
          <p:pic>
            <p:nvPicPr>
              <p:cNvPr id="320" name="Ink 319">
                <a:extLst>
                  <a:ext uri="{FF2B5EF4-FFF2-40B4-BE49-F238E27FC236}">
                    <a16:creationId xmlns:a16="http://schemas.microsoft.com/office/drawing/2014/main" id="{E82B6C32-4E96-4DA1-90B0-D4063C25FAE5}"/>
                  </a:ext>
                </a:extLst>
              </p:cNvPr>
              <p:cNvPicPr/>
              <p:nvPr/>
            </p:nvPicPr>
            <p:blipFill>
              <a:blip r:embed="rId121"/>
              <a:stretch>
                <a:fillRect/>
              </a:stretch>
            </p:blipFill>
            <p:spPr>
              <a:xfrm>
                <a:off x="7597594" y="4588989"/>
                <a:ext cx="336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2" name="Ink 321">
                <a:extLst>
                  <a:ext uri="{FF2B5EF4-FFF2-40B4-BE49-F238E27FC236}">
                    <a16:creationId xmlns:a16="http://schemas.microsoft.com/office/drawing/2014/main" id="{8DE1F713-3FD5-4E36-B580-F192E050998E}"/>
                  </a:ext>
                </a:extLst>
              </p14:cNvPr>
              <p14:cNvContentPartPr/>
              <p14:nvPr/>
            </p14:nvContentPartPr>
            <p14:xfrm>
              <a:off x="6587074" y="4677549"/>
              <a:ext cx="352080" cy="128520"/>
            </p14:xfrm>
          </p:contentPart>
        </mc:Choice>
        <mc:Fallback xmlns="">
          <p:pic>
            <p:nvPicPr>
              <p:cNvPr id="322" name="Ink 321">
                <a:extLst>
                  <a:ext uri="{FF2B5EF4-FFF2-40B4-BE49-F238E27FC236}">
                    <a16:creationId xmlns:a16="http://schemas.microsoft.com/office/drawing/2014/main" id="{8DE1F713-3FD5-4E36-B580-F192E050998E}"/>
                  </a:ext>
                </a:extLst>
              </p:cNvPr>
              <p:cNvPicPr/>
              <p:nvPr/>
            </p:nvPicPr>
            <p:blipFill>
              <a:blip r:embed="rId123"/>
              <a:stretch>
                <a:fillRect/>
              </a:stretch>
            </p:blipFill>
            <p:spPr>
              <a:xfrm>
                <a:off x="6569434" y="4659909"/>
                <a:ext cx="387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 name="Ink 1">
                <a:extLst>
                  <a:ext uri="{FF2B5EF4-FFF2-40B4-BE49-F238E27FC236}">
                    <a16:creationId xmlns:a16="http://schemas.microsoft.com/office/drawing/2014/main" id="{C350FCEB-7642-40EA-81C1-54F06ECCCA9A}"/>
                  </a:ext>
                </a:extLst>
              </p14:cNvPr>
              <p14:cNvContentPartPr/>
              <p14:nvPr/>
            </p14:nvContentPartPr>
            <p14:xfrm>
              <a:off x="8064798" y="5467691"/>
              <a:ext cx="308160" cy="519840"/>
            </p14:xfrm>
          </p:contentPart>
        </mc:Choice>
        <mc:Fallback xmlns="">
          <p:pic>
            <p:nvPicPr>
              <p:cNvPr id="2" name="Ink 1">
                <a:extLst>
                  <a:ext uri="{FF2B5EF4-FFF2-40B4-BE49-F238E27FC236}">
                    <a16:creationId xmlns:a16="http://schemas.microsoft.com/office/drawing/2014/main" id="{C350FCEB-7642-40EA-81C1-54F06ECCCA9A}"/>
                  </a:ext>
                </a:extLst>
              </p:cNvPr>
              <p:cNvPicPr/>
              <p:nvPr/>
            </p:nvPicPr>
            <p:blipFill>
              <a:blip r:embed="rId125"/>
              <a:stretch>
                <a:fillRect/>
              </a:stretch>
            </p:blipFill>
            <p:spPr>
              <a:xfrm>
                <a:off x="8029158" y="5432051"/>
                <a:ext cx="37980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 name="Ink 3">
                <a:extLst>
                  <a:ext uri="{FF2B5EF4-FFF2-40B4-BE49-F238E27FC236}">
                    <a16:creationId xmlns:a16="http://schemas.microsoft.com/office/drawing/2014/main" id="{8F5859FC-7192-4B8E-B1EB-09C86B2BC6E4}"/>
                  </a:ext>
                </a:extLst>
              </p14:cNvPr>
              <p14:cNvContentPartPr/>
              <p14:nvPr/>
            </p14:nvContentPartPr>
            <p14:xfrm>
              <a:off x="8186478" y="5724371"/>
              <a:ext cx="259560" cy="291600"/>
            </p14:xfrm>
          </p:contentPart>
        </mc:Choice>
        <mc:Fallback xmlns="">
          <p:pic>
            <p:nvPicPr>
              <p:cNvPr id="4" name="Ink 3">
                <a:extLst>
                  <a:ext uri="{FF2B5EF4-FFF2-40B4-BE49-F238E27FC236}">
                    <a16:creationId xmlns:a16="http://schemas.microsoft.com/office/drawing/2014/main" id="{8F5859FC-7192-4B8E-B1EB-09C86B2BC6E4}"/>
                  </a:ext>
                </a:extLst>
              </p:cNvPr>
              <p:cNvPicPr/>
              <p:nvPr/>
            </p:nvPicPr>
            <p:blipFill>
              <a:blip r:embed="rId127"/>
              <a:stretch>
                <a:fillRect/>
              </a:stretch>
            </p:blipFill>
            <p:spPr>
              <a:xfrm>
                <a:off x="8150478" y="5688731"/>
                <a:ext cx="3312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 name="Ink 4">
                <a:extLst>
                  <a:ext uri="{FF2B5EF4-FFF2-40B4-BE49-F238E27FC236}">
                    <a16:creationId xmlns:a16="http://schemas.microsoft.com/office/drawing/2014/main" id="{9C4ECF44-937F-424F-B3E9-E0CF2986EE8A}"/>
                  </a:ext>
                </a:extLst>
              </p14:cNvPr>
              <p14:cNvContentPartPr/>
              <p14:nvPr/>
            </p14:nvContentPartPr>
            <p14:xfrm>
              <a:off x="8475558" y="5733011"/>
              <a:ext cx="133920" cy="249480"/>
            </p14:xfrm>
          </p:contentPart>
        </mc:Choice>
        <mc:Fallback xmlns="">
          <p:pic>
            <p:nvPicPr>
              <p:cNvPr id="5" name="Ink 4">
                <a:extLst>
                  <a:ext uri="{FF2B5EF4-FFF2-40B4-BE49-F238E27FC236}">
                    <a16:creationId xmlns:a16="http://schemas.microsoft.com/office/drawing/2014/main" id="{9C4ECF44-937F-424F-B3E9-E0CF2986EE8A}"/>
                  </a:ext>
                </a:extLst>
              </p:cNvPr>
              <p:cNvPicPr/>
              <p:nvPr/>
            </p:nvPicPr>
            <p:blipFill>
              <a:blip r:embed="rId129"/>
              <a:stretch>
                <a:fillRect/>
              </a:stretch>
            </p:blipFill>
            <p:spPr>
              <a:xfrm>
                <a:off x="8439558" y="5697371"/>
                <a:ext cx="205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 name="Ink 5">
                <a:extLst>
                  <a:ext uri="{FF2B5EF4-FFF2-40B4-BE49-F238E27FC236}">
                    <a16:creationId xmlns:a16="http://schemas.microsoft.com/office/drawing/2014/main" id="{EC8DC55B-D9A0-486F-A05A-D8B70890EF0B}"/>
                  </a:ext>
                </a:extLst>
              </p14:cNvPr>
              <p14:cNvContentPartPr/>
              <p14:nvPr/>
            </p14:nvContentPartPr>
            <p14:xfrm>
              <a:off x="8692998" y="5707091"/>
              <a:ext cx="185760" cy="213120"/>
            </p14:xfrm>
          </p:contentPart>
        </mc:Choice>
        <mc:Fallback xmlns="">
          <p:pic>
            <p:nvPicPr>
              <p:cNvPr id="6" name="Ink 5">
                <a:extLst>
                  <a:ext uri="{FF2B5EF4-FFF2-40B4-BE49-F238E27FC236}">
                    <a16:creationId xmlns:a16="http://schemas.microsoft.com/office/drawing/2014/main" id="{EC8DC55B-D9A0-486F-A05A-D8B70890EF0B}"/>
                  </a:ext>
                </a:extLst>
              </p:cNvPr>
              <p:cNvPicPr/>
              <p:nvPr/>
            </p:nvPicPr>
            <p:blipFill>
              <a:blip r:embed="rId131"/>
              <a:stretch>
                <a:fillRect/>
              </a:stretch>
            </p:blipFill>
            <p:spPr>
              <a:xfrm>
                <a:off x="8657358" y="5671451"/>
                <a:ext cx="257400" cy="284760"/>
              </a:xfrm>
              <a:prstGeom prst="rect">
                <a:avLst/>
              </a:prstGeom>
            </p:spPr>
          </p:pic>
        </mc:Fallback>
      </mc:AlternateContent>
      <p:grpSp>
        <p:nvGrpSpPr>
          <p:cNvPr id="16" name="Group 15">
            <a:extLst>
              <a:ext uri="{FF2B5EF4-FFF2-40B4-BE49-F238E27FC236}">
                <a16:creationId xmlns:a16="http://schemas.microsoft.com/office/drawing/2014/main" id="{BC2F3811-C518-40D6-BEBF-D575652974D2}"/>
              </a:ext>
            </a:extLst>
          </p:cNvPr>
          <p:cNvGrpSpPr/>
          <p:nvPr/>
        </p:nvGrpSpPr>
        <p:grpSpPr>
          <a:xfrm>
            <a:off x="8955798" y="5415131"/>
            <a:ext cx="1099800" cy="523440"/>
            <a:chOff x="8955798" y="5415131"/>
            <a:chExt cx="1099800" cy="523440"/>
          </a:xfrm>
        </p:grpSpPr>
        <mc:AlternateContent xmlns:mc="http://schemas.openxmlformats.org/markup-compatibility/2006" xmlns:p14="http://schemas.microsoft.com/office/powerpoint/2010/main">
          <mc:Choice Requires="p14">
            <p:contentPart p14:bwMode="auto" r:id="rId132">
              <p14:nvContentPartPr>
                <p14:cNvPr id="11" name="Ink 10">
                  <a:extLst>
                    <a:ext uri="{FF2B5EF4-FFF2-40B4-BE49-F238E27FC236}">
                      <a16:creationId xmlns:a16="http://schemas.microsoft.com/office/drawing/2014/main" id="{DBEECE78-990F-4AB8-B3FF-E12D0AA33436}"/>
                    </a:ext>
                  </a:extLst>
                </p14:cNvPr>
                <p14:cNvContentPartPr/>
                <p14:nvPr/>
              </p14:nvContentPartPr>
              <p14:xfrm>
                <a:off x="8955798" y="5634011"/>
                <a:ext cx="304200" cy="278640"/>
              </p14:xfrm>
            </p:contentPart>
          </mc:Choice>
          <mc:Fallback xmlns="">
            <p:pic>
              <p:nvPicPr>
                <p:cNvPr id="11" name="Ink 10">
                  <a:extLst>
                    <a:ext uri="{FF2B5EF4-FFF2-40B4-BE49-F238E27FC236}">
                      <a16:creationId xmlns:a16="http://schemas.microsoft.com/office/drawing/2014/main" id="{DBEECE78-990F-4AB8-B3FF-E12D0AA33436}"/>
                    </a:ext>
                  </a:extLst>
                </p:cNvPr>
                <p:cNvPicPr/>
                <p:nvPr/>
              </p:nvPicPr>
              <p:blipFill>
                <a:blip r:embed="rId133"/>
                <a:stretch>
                  <a:fillRect/>
                </a:stretch>
              </p:blipFill>
              <p:spPr>
                <a:xfrm>
                  <a:off x="8919798" y="5598011"/>
                  <a:ext cx="3758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 name="Ink 11">
                  <a:extLst>
                    <a:ext uri="{FF2B5EF4-FFF2-40B4-BE49-F238E27FC236}">
                      <a16:creationId xmlns:a16="http://schemas.microsoft.com/office/drawing/2014/main" id="{2B685897-3053-42D3-84FB-4DAA32249992}"/>
                    </a:ext>
                  </a:extLst>
                </p14:cNvPr>
                <p14:cNvContentPartPr/>
                <p14:nvPr/>
              </p14:nvContentPartPr>
              <p14:xfrm>
                <a:off x="9418758" y="5415131"/>
                <a:ext cx="50400" cy="523080"/>
              </p14:xfrm>
            </p:contentPart>
          </mc:Choice>
          <mc:Fallback xmlns="">
            <p:pic>
              <p:nvPicPr>
                <p:cNvPr id="12" name="Ink 11">
                  <a:extLst>
                    <a:ext uri="{FF2B5EF4-FFF2-40B4-BE49-F238E27FC236}">
                      <a16:creationId xmlns:a16="http://schemas.microsoft.com/office/drawing/2014/main" id="{2B685897-3053-42D3-84FB-4DAA32249992}"/>
                    </a:ext>
                  </a:extLst>
                </p:cNvPr>
                <p:cNvPicPr/>
                <p:nvPr/>
              </p:nvPicPr>
              <p:blipFill>
                <a:blip r:embed="rId135"/>
                <a:stretch>
                  <a:fillRect/>
                </a:stretch>
              </p:blipFill>
              <p:spPr>
                <a:xfrm>
                  <a:off x="9382758" y="5379491"/>
                  <a:ext cx="12204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 name="Ink 12">
                  <a:extLst>
                    <a:ext uri="{FF2B5EF4-FFF2-40B4-BE49-F238E27FC236}">
                      <a16:creationId xmlns:a16="http://schemas.microsoft.com/office/drawing/2014/main" id="{4B669A7F-B25A-414A-A0EA-11CB22B9C22F}"/>
                    </a:ext>
                  </a:extLst>
                </p14:cNvPr>
                <p14:cNvContentPartPr/>
                <p14:nvPr/>
              </p14:nvContentPartPr>
              <p14:xfrm>
                <a:off x="9607398" y="5476691"/>
                <a:ext cx="14040" cy="13680"/>
              </p14:xfrm>
            </p:contentPart>
          </mc:Choice>
          <mc:Fallback xmlns="">
            <p:pic>
              <p:nvPicPr>
                <p:cNvPr id="13" name="Ink 12">
                  <a:extLst>
                    <a:ext uri="{FF2B5EF4-FFF2-40B4-BE49-F238E27FC236}">
                      <a16:creationId xmlns:a16="http://schemas.microsoft.com/office/drawing/2014/main" id="{4B669A7F-B25A-414A-A0EA-11CB22B9C22F}"/>
                    </a:ext>
                  </a:extLst>
                </p:cNvPr>
                <p:cNvPicPr/>
                <p:nvPr/>
              </p:nvPicPr>
              <p:blipFill>
                <a:blip r:embed="rId137"/>
                <a:stretch>
                  <a:fillRect/>
                </a:stretch>
              </p:blipFill>
              <p:spPr>
                <a:xfrm>
                  <a:off x="9571758" y="5440691"/>
                  <a:ext cx="8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 name="Ink 13">
                  <a:extLst>
                    <a:ext uri="{FF2B5EF4-FFF2-40B4-BE49-F238E27FC236}">
                      <a16:creationId xmlns:a16="http://schemas.microsoft.com/office/drawing/2014/main" id="{049CE166-72EE-4E9B-A8AC-31763C990BE0}"/>
                    </a:ext>
                  </a:extLst>
                </p14:cNvPr>
                <p14:cNvContentPartPr/>
                <p14:nvPr/>
              </p14:nvContentPartPr>
              <p14:xfrm>
                <a:off x="9646638" y="5648411"/>
                <a:ext cx="14040" cy="228960"/>
              </p14:xfrm>
            </p:contentPart>
          </mc:Choice>
          <mc:Fallback xmlns="">
            <p:pic>
              <p:nvPicPr>
                <p:cNvPr id="14" name="Ink 13">
                  <a:extLst>
                    <a:ext uri="{FF2B5EF4-FFF2-40B4-BE49-F238E27FC236}">
                      <a16:creationId xmlns:a16="http://schemas.microsoft.com/office/drawing/2014/main" id="{049CE166-72EE-4E9B-A8AC-31763C990BE0}"/>
                    </a:ext>
                  </a:extLst>
                </p:cNvPr>
                <p:cNvPicPr/>
                <p:nvPr/>
              </p:nvPicPr>
              <p:blipFill>
                <a:blip r:embed="rId139"/>
                <a:stretch>
                  <a:fillRect/>
                </a:stretch>
              </p:blipFill>
              <p:spPr>
                <a:xfrm>
                  <a:off x="9610998" y="5612771"/>
                  <a:ext cx="856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 name="Ink 14">
                  <a:extLst>
                    <a:ext uri="{FF2B5EF4-FFF2-40B4-BE49-F238E27FC236}">
                      <a16:creationId xmlns:a16="http://schemas.microsoft.com/office/drawing/2014/main" id="{C9E53391-67A3-4956-968A-AF7BA62CD064}"/>
                    </a:ext>
                  </a:extLst>
                </p14:cNvPr>
                <p14:cNvContentPartPr/>
                <p14:nvPr/>
              </p14:nvContentPartPr>
              <p14:xfrm>
                <a:off x="9813678" y="5626091"/>
                <a:ext cx="241920" cy="312480"/>
              </p14:xfrm>
            </p:contentPart>
          </mc:Choice>
          <mc:Fallback xmlns="">
            <p:pic>
              <p:nvPicPr>
                <p:cNvPr id="15" name="Ink 14">
                  <a:extLst>
                    <a:ext uri="{FF2B5EF4-FFF2-40B4-BE49-F238E27FC236}">
                      <a16:creationId xmlns:a16="http://schemas.microsoft.com/office/drawing/2014/main" id="{C9E53391-67A3-4956-968A-AF7BA62CD064}"/>
                    </a:ext>
                  </a:extLst>
                </p:cNvPr>
                <p:cNvPicPr/>
                <p:nvPr/>
              </p:nvPicPr>
              <p:blipFill>
                <a:blip r:embed="rId141"/>
                <a:stretch>
                  <a:fillRect/>
                </a:stretch>
              </p:blipFill>
              <p:spPr>
                <a:xfrm>
                  <a:off x="9777678" y="5590091"/>
                  <a:ext cx="313560" cy="38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7" name="Ink 16">
                <a:extLst>
                  <a:ext uri="{FF2B5EF4-FFF2-40B4-BE49-F238E27FC236}">
                    <a16:creationId xmlns:a16="http://schemas.microsoft.com/office/drawing/2014/main" id="{2085A568-9A90-42CB-B801-F0970FA4DD84}"/>
                  </a:ext>
                </a:extLst>
              </p14:cNvPr>
              <p14:cNvContentPartPr/>
              <p14:nvPr/>
            </p14:nvContentPartPr>
            <p14:xfrm>
              <a:off x="1548438" y="2566091"/>
              <a:ext cx="3559680" cy="98640"/>
            </p14:xfrm>
          </p:contentPart>
        </mc:Choice>
        <mc:Fallback xmlns="">
          <p:pic>
            <p:nvPicPr>
              <p:cNvPr id="17" name="Ink 16">
                <a:extLst>
                  <a:ext uri="{FF2B5EF4-FFF2-40B4-BE49-F238E27FC236}">
                    <a16:creationId xmlns:a16="http://schemas.microsoft.com/office/drawing/2014/main" id="{2085A568-9A90-42CB-B801-F0970FA4DD84}"/>
                  </a:ext>
                </a:extLst>
              </p:cNvPr>
              <p:cNvPicPr/>
              <p:nvPr/>
            </p:nvPicPr>
            <p:blipFill>
              <a:blip r:embed="rId143"/>
              <a:stretch>
                <a:fillRect/>
              </a:stretch>
            </p:blipFill>
            <p:spPr>
              <a:xfrm>
                <a:off x="1512798" y="2530091"/>
                <a:ext cx="3631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 name="Ink 17">
                <a:extLst>
                  <a:ext uri="{FF2B5EF4-FFF2-40B4-BE49-F238E27FC236}">
                    <a16:creationId xmlns:a16="http://schemas.microsoft.com/office/drawing/2014/main" id="{838432EE-4E6C-4205-A6DD-8751F1FC83CB}"/>
                  </a:ext>
                </a:extLst>
              </p14:cNvPr>
              <p14:cNvContentPartPr/>
              <p14:nvPr/>
            </p14:nvContentPartPr>
            <p14:xfrm>
              <a:off x="972438" y="3857771"/>
              <a:ext cx="3096000" cy="286920"/>
            </p14:xfrm>
          </p:contentPart>
        </mc:Choice>
        <mc:Fallback xmlns="">
          <p:pic>
            <p:nvPicPr>
              <p:cNvPr id="18" name="Ink 17">
                <a:extLst>
                  <a:ext uri="{FF2B5EF4-FFF2-40B4-BE49-F238E27FC236}">
                    <a16:creationId xmlns:a16="http://schemas.microsoft.com/office/drawing/2014/main" id="{838432EE-4E6C-4205-A6DD-8751F1FC83CB}"/>
                  </a:ext>
                </a:extLst>
              </p:cNvPr>
              <p:cNvPicPr/>
              <p:nvPr/>
            </p:nvPicPr>
            <p:blipFill>
              <a:blip r:embed="rId145"/>
              <a:stretch>
                <a:fillRect/>
              </a:stretch>
            </p:blipFill>
            <p:spPr>
              <a:xfrm>
                <a:off x="936798" y="3821771"/>
                <a:ext cx="3167640" cy="358560"/>
              </a:xfrm>
              <a:prstGeom prst="rect">
                <a:avLst/>
              </a:prstGeom>
            </p:spPr>
          </p:pic>
        </mc:Fallback>
      </mc:AlternateContent>
      <p:grpSp>
        <p:nvGrpSpPr>
          <p:cNvPr id="64" name="Group 63">
            <a:extLst>
              <a:ext uri="{FF2B5EF4-FFF2-40B4-BE49-F238E27FC236}">
                <a16:creationId xmlns:a16="http://schemas.microsoft.com/office/drawing/2014/main" id="{073922D6-945E-48A8-953D-8708D4330E96}"/>
              </a:ext>
            </a:extLst>
          </p:cNvPr>
          <p:cNvGrpSpPr/>
          <p:nvPr/>
        </p:nvGrpSpPr>
        <p:grpSpPr>
          <a:xfrm>
            <a:off x="6446958" y="3348731"/>
            <a:ext cx="283680" cy="187920"/>
            <a:chOff x="6446958" y="3348731"/>
            <a:chExt cx="283680" cy="187920"/>
          </a:xfrm>
        </p:grpSpPr>
        <mc:AlternateContent xmlns:mc="http://schemas.openxmlformats.org/markup-compatibility/2006" xmlns:p14="http://schemas.microsoft.com/office/powerpoint/2010/main">
          <mc:Choice Requires="p14">
            <p:contentPart p14:bwMode="auto" r:id="rId146">
              <p14:nvContentPartPr>
                <p14:cNvPr id="33" name="Ink 32">
                  <a:extLst>
                    <a:ext uri="{FF2B5EF4-FFF2-40B4-BE49-F238E27FC236}">
                      <a16:creationId xmlns:a16="http://schemas.microsoft.com/office/drawing/2014/main" id="{F2E8F894-E52E-4F62-8CA4-1931A9E1E867}"/>
                    </a:ext>
                  </a:extLst>
                </p14:cNvPr>
                <p14:cNvContentPartPr/>
                <p14:nvPr/>
              </p14:nvContentPartPr>
              <p14:xfrm>
                <a:off x="6489078" y="3480491"/>
                <a:ext cx="11880" cy="20160"/>
              </p14:xfrm>
            </p:contentPart>
          </mc:Choice>
          <mc:Fallback xmlns="">
            <p:pic>
              <p:nvPicPr>
                <p:cNvPr id="33" name="Ink 32">
                  <a:extLst>
                    <a:ext uri="{FF2B5EF4-FFF2-40B4-BE49-F238E27FC236}">
                      <a16:creationId xmlns:a16="http://schemas.microsoft.com/office/drawing/2014/main" id="{F2E8F894-E52E-4F62-8CA4-1931A9E1E867}"/>
                    </a:ext>
                  </a:extLst>
                </p:cNvPr>
                <p:cNvPicPr/>
                <p:nvPr/>
              </p:nvPicPr>
              <p:blipFill>
                <a:blip r:embed="rId147"/>
                <a:stretch>
                  <a:fillRect/>
                </a:stretch>
              </p:blipFill>
              <p:spPr>
                <a:xfrm>
                  <a:off x="6484758" y="3476171"/>
                  <a:ext cx="20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4" name="Ink 33">
                  <a:extLst>
                    <a:ext uri="{FF2B5EF4-FFF2-40B4-BE49-F238E27FC236}">
                      <a16:creationId xmlns:a16="http://schemas.microsoft.com/office/drawing/2014/main" id="{FD16403A-A311-46FE-A4DA-0B55FFEDF520}"/>
                    </a:ext>
                  </a:extLst>
                </p14:cNvPr>
                <p14:cNvContentPartPr/>
                <p14:nvPr/>
              </p14:nvContentPartPr>
              <p14:xfrm>
                <a:off x="6498078" y="3468251"/>
                <a:ext cx="3240" cy="15840"/>
              </p14:xfrm>
            </p:contentPart>
          </mc:Choice>
          <mc:Fallback xmlns="">
            <p:pic>
              <p:nvPicPr>
                <p:cNvPr id="34" name="Ink 33">
                  <a:extLst>
                    <a:ext uri="{FF2B5EF4-FFF2-40B4-BE49-F238E27FC236}">
                      <a16:creationId xmlns:a16="http://schemas.microsoft.com/office/drawing/2014/main" id="{FD16403A-A311-46FE-A4DA-0B55FFEDF520}"/>
                    </a:ext>
                  </a:extLst>
                </p:cNvPr>
                <p:cNvPicPr/>
                <p:nvPr/>
              </p:nvPicPr>
              <p:blipFill>
                <a:blip r:embed="rId149"/>
                <a:stretch>
                  <a:fillRect/>
                </a:stretch>
              </p:blipFill>
              <p:spPr>
                <a:xfrm>
                  <a:off x="6493758" y="3463931"/>
                  <a:ext cx="11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5" name="Ink 34">
                  <a:extLst>
                    <a:ext uri="{FF2B5EF4-FFF2-40B4-BE49-F238E27FC236}">
                      <a16:creationId xmlns:a16="http://schemas.microsoft.com/office/drawing/2014/main" id="{2CD961D9-44E4-4382-BCE2-124CD0748A8C}"/>
                    </a:ext>
                  </a:extLst>
                </p14:cNvPr>
                <p14:cNvContentPartPr/>
                <p14:nvPr/>
              </p14:nvContentPartPr>
              <p14:xfrm>
                <a:off x="6478638" y="3370331"/>
                <a:ext cx="29160" cy="70200"/>
              </p14:xfrm>
            </p:contentPart>
          </mc:Choice>
          <mc:Fallback xmlns="">
            <p:pic>
              <p:nvPicPr>
                <p:cNvPr id="35" name="Ink 34">
                  <a:extLst>
                    <a:ext uri="{FF2B5EF4-FFF2-40B4-BE49-F238E27FC236}">
                      <a16:creationId xmlns:a16="http://schemas.microsoft.com/office/drawing/2014/main" id="{2CD961D9-44E4-4382-BCE2-124CD0748A8C}"/>
                    </a:ext>
                  </a:extLst>
                </p:cNvPr>
                <p:cNvPicPr/>
                <p:nvPr/>
              </p:nvPicPr>
              <p:blipFill>
                <a:blip r:embed="rId151"/>
                <a:stretch>
                  <a:fillRect/>
                </a:stretch>
              </p:blipFill>
              <p:spPr>
                <a:xfrm>
                  <a:off x="6474318" y="3366011"/>
                  <a:ext cx="378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6" name="Ink 35">
                  <a:extLst>
                    <a:ext uri="{FF2B5EF4-FFF2-40B4-BE49-F238E27FC236}">
                      <a16:creationId xmlns:a16="http://schemas.microsoft.com/office/drawing/2014/main" id="{E979CBCC-4AEB-4793-86C7-EF4254CBB7D8}"/>
                    </a:ext>
                  </a:extLst>
                </p14:cNvPr>
                <p14:cNvContentPartPr/>
                <p14:nvPr/>
              </p14:nvContentPartPr>
              <p14:xfrm>
                <a:off x="6462798" y="3375731"/>
                <a:ext cx="12960" cy="51120"/>
              </p14:xfrm>
            </p:contentPart>
          </mc:Choice>
          <mc:Fallback xmlns="">
            <p:pic>
              <p:nvPicPr>
                <p:cNvPr id="36" name="Ink 35">
                  <a:extLst>
                    <a:ext uri="{FF2B5EF4-FFF2-40B4-BE49-F238E27FC236}">
                      <a16:creationId xmlns:a16="http://schemas.microsoft.com/office/drawing/2014/main" id="{E979CBCC-4AEB-4793-86C7-EF4254CBB7D8}"/>
                    </a:ext>
                  </a:extLst>
                </p:cNvPr>
                <p:cNvPicPr/>
                <p:nvPr/>
              </p:nvPicPr>
              <p:blipFill>
                <a:blip r:embed="rId153"/>
                <a:stretch>
                  <a:fillRect/>
                </a:stretch>
              </p:blipFill>
              <p:spPr>
                <a:xfrm>
                  <a:off x="6458478" y="3371411"/>
                  <a:ext cx="21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 name="Ink 37">
                  <a:extLst>
                    <a:ext uri="{FF2B5EF4-FFF2-40B4-BE49-F238E27FC236}">
                      <a16:creationId xmlns:a16="http://schemas.microsoft.com/office/drawing/2014/main" id="{3E372B9D-1DC9-40F9-879A-228CD571CDFA}"/>
                    </a:ext>
                  </a:extLst>
                </p14:cNvPr>
                <p14:cNvContentPartPr/>
                <p14:nvPr/>
              </p14:nvContentPartPr>
              <p14:xfrm>
                <a:off x="6477198" y="3438371"/>
                <a:ext cx="33840" cy="49680"/>
              </p14:xfrm>
            </p:contentPart>
          </mc:Choice>
          <mc:Fallback xmlns="">
            <p:pic>
              <p:nvPicPr>
                <p:cNvPr id="38" name="Ink 37">
                  <a:extLst>
                    <a:ext uri="{FF2B5EF4-FFF2-40B4-BE49-F238E27FC236}">
                      <a16:creationId xmlns:a16="http://schemas.microsoft.com/office/drawing/2014/main" id="{3E372B9D-1DC9-40F9-879A-228CD571CDFA}"/>
                    </a:ext>
                  </a:extLst>
                </p:cNvPr>
                <p:cNvPicPr/>
                <p:nvPr/>
              </p:nvPicPr>
              <p:blipFill>
                <a:blip r:embed="rId155"/>
                <a:stretch>
                  <a:fillRect/>
                </a:stretch>
              </p:blipFill>
              <p:spPr>
                <a:xfrm>
                  <a:off x="6472878" y="3434051"/>
                  <a:ext cx="42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 name="Ink 38">
                  <a:extLst>
                    <a:ext uri="{FF2B5EF4-FFF2-40B4-BE49-F238E27FC236}">
                      <a16:creationId xmlns:a16="http://schemas.microsoft.com/office/drawing/2014/main" id="{0890918B-F1F8-4AF2-9A8C-70B0A377CB05}"/>
                    </a:ext>
                  </a:extLst>
                </p14:cNvPr>
                <p14:cNvContentPartPr/>
                <p14:nvPr/>
              </p14:nvContentPartPr>
              <p14:xfrm>
                <a:off x="6480798" y="3428651"/>
                <a:ext cx="24480" cy="20520"/>
              </p14:xfrm>
            </p:contentPart>
          </mc:Choice>
          <mc:Fallback xmlns="">
            <p:pic>
              <p:nvPicPr>
                <p:cNvPr id="39" name="Ink 38">
                  <a:extLst>
                    <a:ext uri="{FF2B5EF4-FFF2-40B4-BE49-F238E27FC236}">
                      <a16:creationId xmlns:a16="http://schemas.microsoft.com/office/drawing/2014/main" id="{0890918B-F1F8-4AF2-9A8C-70B0A377CB05}"/>
                    </a:ext>
                  </a:extLst>
                </p:cNvPr>
                <p:cNvPicPr/>
                <p:nvPr/>
              </p:nvPicPr>
              <p:blipFill>
                <a:blip r:embed="rId157"/>
                <a:stretch>
                  <a:fillRect/>
                </a:stretch>
              </p:blipFill>
              <p:spPr>
                <a:xfrm>
                  <a:off x="6476478" y="3424331"/>
                  <a:ext cx="33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0" name="Ink 39">
                  <a:extLst>
                    <a:ext uri="{FF2B5EF4-FFF2-40B4-BE49-F238E27FC236}">
                      <a16:creationId xmlns:a16="http://schemas.microsoft.com/office/drawing/2014/main" id="{EA1D85A8-4DC6-464F-A0B5-5A7D7E4DC1AE}"/>
                    </a:ext>
                  </a:extLst>
                </p14:cNvPr>
                <p14:cNvContentPartPr/>
                <p14:nvPr/>
              </p14:nvContentPartPr>
              <p14:xfrm>
                <a:off x="6473238" y="3468251"/>
                <a:ext cx="49320" cy="55080"/>
              </p14:xfrm>
            </p:contentPart>
          </mc:Choice>
          <mc:Fallback xmlns="">
            <p:pic>
              <p:nvPicPr>
                <p:cNvPr id="40" name="Ink 39">
                  <a:extLst>
                    <a:ext uri="{FF2B5EF4-FFF2-40B4-BE49-F238E27FC236}">
                      <a16:creationId xmlns:a16="http://schemas.microsoft.com/office/drawing/2014/main" id="{EA1D85A8-4DC6-464F-A0B5-5A7D7E4DC1AE}"/>
                    </a:ext>
                  </a:extLst>
                </p:cNvPr>
                <p:cNvPicPr/>
                <p:nvPr/>
              </p:nvPicPr>
              <p:blipFill>
                <a:blip r:embed="rId159"/>
                <a:stretch>
                  <a:fillRect/>
                </a:stretch>
              </p:blipFill>
              <p:spPr>
                <a:xfrm>
                  <a:off x="6468918" y="3463931"/>
                  <a:ext cx="579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1" name="Ink 40">
                  <a:extLst>
                    <a:ext uri="{FF2B5EF4-FFF2-40B4-BE49-F238E27FC236}">
                      <a16:creationId xmlns:a16="http://schemas.microsoft.com/office/drawing/2014/main" id="{BE257631-B0A1-49F1-8F39-1B4EEB9F1E5B}"/>
                    </a:ext>
                  </a:extLst>
                </p14:cNvPr>
                <p14:cNvContentPartPr/>
                <p14:nvPr/>
              </p14:nvContentPartPr>
              <p14:xfrm>
                <a:off x="6541278" y="3498851"/>
                <a:ext cx="36360" cy="25560"/>
              </p14:xfrm>
            </p:contentPart>
          </mc:Choice>
          <mc:Fallback xmlns="">
            <p:pic>
              <p:nvPicPr>
                <p:cNvPr id="41" name="Ink 40">
                  <a:extLst>
                    <a:ext uri="{FF2B5EF4-FFF2-40B4-BE49-F238E27FC236}">
                      <a16:creationId xmlns:a16="http://schemas.microsoft.com/office/drawing/2014/main" id="{BE257631-B0A1-49F1-8F39-1B4EEB9F1E5B}"/>
                    </a:ext>
                  </a:extLst>
                </p:cNvPr>
                <p:cNvPicPr/>
                <p:nvPr/>
              </p:nvPicPr>
              <p:blipFill>
                <a:blip r:embed="rId161"/>
                <a:stretch>
                  <a:fillRect/>
                </a:stretch>
              </p:blipFill>
              <p:spPr>
                <a:xfrm>
                  <a:off x="6536958" y="3494531"/>
                  <a:ext cx="4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2" name="Ink 41">
                  <a:extLst>
                    <a:ext uri="{FF2B5EF4-FFF2-40B4-BE49-F238E27FC236}">
                      <a16:creationId xmlns:a16="http://schemas.microsoft.com/office/drawing/2014/main" id="{23665E98-A302-4B37-B481-92C9329AE340}"/>
                    </a:ext>
                  </a:extLst>
                </p14:cNvPr>
                <p14:cNvContentPartPr/>
                <p14:nvPr/>
              </p14:nvContentPartPr>
              <p14:xfrm>
                <a:off x="6600678" y="3464651"/>
                <a:ext cx="29160" cy="18720"/>
              </p14:xfrm>
            </p:contentPart>
          </mc:Choice>
          <mc:Fallback xmlns="">
            <p:pic>
              <p:nvPicPr>
                <p:cNvPr id="42" name="Ink 41">
                  <a:extLst>
                    <a:ext uri="{FF2B5EF4-FFF2-40B4-BE49-F238E27FC236}">
                      <a16:creationId xmlns:a16="http://schemas.microsoft.com/office/drawing/2014/main" id="{23665E98-A302-4B37-B481-92C9329AE340}"/>
                    </a:ext>
                  </a:extLst>
                </p:cNvPr>
                <p:cNvPicPr/>
                <p:nvPr/>
              </p:nvPicPr>
              <p:blipFill>
                <a:blip r:embed="rId163"/>
                <a:stretch>
                  <a:fillRect/>
                </a:stretch>
              </p:blipFill>
              <p:spPr>
                <a:xfrm>
                  <a:off x="6596358" y="3460331"/>
                  <a:ext cx="37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3" name="Ink 42">
                  <a:extLst>
                    <a:ext uri="{FF2B5EF4-FFF2-40B4-BE49-F238E27FC236}">
                      <a16:creationId xmlns:a16="http://schemas.microsoft.com/office/drawing/2014/main" id="{6C402745-6A39-461F-BED7-BAA66DFFADE0}"/>
                    </a:ext>
                  </a:extLst>
                </p14:cNvPr>
                <p14:cNvContentPartPr/>
                <p14:nvPr/>
              </p14:nvContentPartPr>
              <p14:xfrm>
                <a:off x="6644238" y="3452771"/>
                <a:ext cx="11160" cy="14400"/>
              </p14:xfrm>
            </p:contentPart>
          </mc:Choice>
          <mc:Fallback xmlns="">
            <p:pic>
              <p:nvPicPr>
                <p:cNvPr id="43" name="Ink 42">
                  <a:extLst>
                    <a:ext uri="{FF2B5EF4-FFF2-40B4-BE49-F238E27FC236}">
                      <a16:creationId xmlns:a16="http://schemas.microsoft.com/office/drawing/2014/main" id="{6C402745-6A39-461F-BED7-BAA66DFFADE0}"/>
                    </a:ext>
                  </a:extLst>
                </p:cNvPr>
                <p:cNvPicPr/>
                <p:nvPr/>
              </p:nvPicPr>
              <p:blipFill>
                <a:blip r:embed="rId165"/>
                <a:stretch>
                  <a:fillRect/>
                </a:stretch>
              </p:blipFill>
              <p:spPr>
                <a:xfrm>
                  <a:off x="6639918" y="3448451"/>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4" name="Ink 43">
                  <a:extLst>
                    <a:ext uri="{FF2B5EF4-FFF2-40B4-BE49-F238E27FC236}">
                      <a16:creationId xmlns:a16="http://schemas.microsoft.com/office/drawing/2014/main" id="{3AE94BBD-A231-41C5-A397-C5EC7ACF7810}"/>
                    </a:ext>
                  </a:extLst>
                </p14:cNvPr>
                <p14:cNvContentPartPr/>
                <p14:nvPr/>
              </p14:nvContentPartPr>
              <p14:xfrm>
                <a:off x="6679158" y="3385451"/>
                <a:ext cx="12960" cy="55080"/>
              </p14:xfrm>
            </p:contentPart>
          </mc:Choice>
          <mc:Fallback xmlns="">
            <p:pic>
              <p:nvPicPr>
                <p:cNvPr id="44" name="Ink 43">
                  <a:extLst>
                    <a:ext uri="{FF2B5EF4-FFF2-40B4-BE49-F238E27FC236}">
                      <a16:creationId xmlns:a16="http://schemas.microsoft.com/office/drawing/2014/main" id="{3AE94BBD-A231-41C5-A397-C5EC7ACF7810}"/>
                    </a:ext>
                  </a:extLst>
                </p:cNvPr>
                <p:cNvPicPr/>
                <p:nvPr/>
              </p:nvPicPr>
              <p:blipFill>
                <a:blip r:embed="rId167"/>
                <a:stretch>
                  <a:fillRect/>
                </a:stretch>
              </p:blipFill>
              <p:spPr>
                <a:xfrm>
                  <a:off x="6674838" y="3381131"/>
                  <a:ext cx="21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5" name="Ink 44">
                  <a:extLst>
                    <a:ext uri="{FF2B5EF4-FFF2-40B4-BE49-F238E27FC236}">
                      <a16:creationId xmlns:a16="http://schemas.microsoft.com/office/drawing/2014/main" id="{03E70B7D-F499-4CC6-BE40-CF1743509FE7}"/>
                    </a:ext>
                  </a:extLst>
                </p14:cNvPr>
                <p14:cNvContentPartPr/>
                <p14:nvPr/>
              </p14:nvContentPartPr>
              <p14:xfrm>
                <a:off x="6670878" y="3348731"/>
                <a:ext cx="28800" cy="37440"/>
              </p14:xfrm>
            </p:contentPart>
          </mc:Choice>
          <mc:Fallback xmlns="">
            <p:pic>
              <p:nvPicPr>
                <p:cNvPr id="45" name="Ink 44">
                  <a:extLst>
                    <a:ext uri="{FF2B5EF4-FFF2-40B4-BE49-F238E27FC236}">
                      <a16:creationId xmlns:a16="http://schemas.microsoft.com/office/drawing/2014/main" id="{03E70B7D-F499-4CC6-BE40-CF1743509FE7}"/>
                    </a:ext>
                  </a:extLst>
                </p:cNvPr>
                <p:cNvPicPr/>
                <p:nvPr/>
              </p:nvPicPr>
              <p:blipFill>
                <a:blip r:embed="rId169"/>
                <a:stretch>
                  <a:fillRect/>
                </a:stretch>
              </p:blipFill>
              <p:spPr>
                <a:xfrm>
                  <a:off x="6666558" y="3344411"/>
                  <a:ext cx="3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7" name="Ink 46">
                  <a:extLst>
                    <a:ext uri="{FF2B5EF4-FFF2-40B4-BE49-F238E27FC236}">
                      <a16:creationId xmlns:a16="http://schemas.microsoft.com/office/drawing/2014/main" id="{CC6DBCBA-E2A9-4496-82D6-2F5279C6B043}"/>
                    </a:ext>
                  </a:extLst>
                </p14:cNvPr>
                <p14:cNvContentPartPr/>
                <p14:nvPr/>
              </p14:nvContentPartPr>
              <p14:xfrm>
                <a:off x="6684558" y="3432251"/>
                <a:ext cx="17280" cy="79920"/>
              </p14:xfrm>
            </p:contentPart>
          </mc:Choice>
          <mc:Fallback xmlns="">
            <p:pic>
              <p:nvPicPr>
                <p:cNvPr id="47" name="Ink 46">
                  <a:extLst>
                    <a:ext uri="{FF2B5EF4-FFF2-40B4-BE49-F238E27FC236}">
                      <a16:creationId xmlns:a16="http://schemas.microsoft.com/office/drawing/2014/main" id="{CC6DBCBA-E2A9-4496-82D6-2F5279C6B043}"/>
                    </a:ext>
                  </a:extLst>
                </p:cNvPr>
                <p:cNvPicPr/>
                <p:nvPr/>
              </p:nvPicPr>
              <p:blipFill>
                <a:blip r:embed="rId171"/>
                <a:stretch>
                  <a:fillRect/>
                </a:stretch>
              </p:blipFill>
              <p:spPr>
                <a:xfrm>
                  <a:off x="6680238" y="3427931"/>
                  <a:ext cx="259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8" name="Ink 47">
                  <a:extLst>
                    <a:ext uri="{FF2B5EF4-FFF2-40B4-BE49-F238E27FC236}">
                      <a16:creationId xmlns:a16="http://schemas.microsoft.com/office/drawing/2014/main" id="{340EB1F1-F009-43C4-9CEC-3737617ED7B9}"/>
                    </a:ext>
                  </a:extLst>
                </p14:cNvPr>
                <p14:cNvContentPartPr/>
                <p14:nvPr/>
              </p14:nvContentPartPr>
              <p14:xfrm>
                <a:off x="6678078" y="3460691"/>
                <a:ext cx="21600" cy="3240"/>
              </p14:xfrm>
            </p:contentPart>
          </mc:Choice>
          <mc:Fallback xmlns="">
            <p:pic>
              <p:nvPicPr>
                <p:cNvPr id="48" name="Ink 47">
                  <a:extLst>
                    <a:ext uri="{FF2B5EF4-FFF2-40B4-BE49-F238E27FC236}">
                      <a16:creationId xmlns:a16="http://schemas.microsoft.com/office/drawing/2014/main" id="{340EB1F1-F009-43C4-9CEC-3737617ED7B9}"/>
                    </a:ext>
                  </a:extLst>
                </p:cNvPr>
                <p:cNvPicPr/>
                <p:nvPr/>
              </p:nvPicPr>
              <p:blipFill>
                <a:blip r:embed="rId173"/>
                <a:stretch>
                  <a:fillRect/>
                </a:stretch>
              </p:blipFill>
              <p:spPr>
                <a:xfrm>
                  <a:off x="6673758" y="3456371"/>
                  <a:ext cx="3024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9" name="Ink 48">
                  <a:extLst>
                    <a:ext uri="{FF2B5EF4-FFF2-40B4-BE49-F238E27FC236}">
                      <a16:creationId xmlns:a16="http://schemas.microsoft.com/office/drawing/2014/main" id="{2FE028FF-6C4A-4B0E-8E27-DFC4F9BB5969}"/>
                    </a:ext>
                  </a:extLst>
                </p14:cNvPr>
                <p14:cNvContentPartPr/>
                <p14:nvPr/>
              </p14:nvContentPartPr>
              <p14:xfrm>
                <a:off x="6584838" y="3471491"/>
                <a:ext cx="76680" cy="42840"/>
              </p14:xfrm>
            </p:contentPart>
          </mc:Choice>
          <mc:Fallback xmlns="">
            <p:pic>
              <p:nvPicPr>
                <p:cNvPr id="49" name="Ink 48">
                  <a:extLst>
                    <a:ext uri="{FF2B5EF4-FFF2-40B4-BE49-F238E27FC236}">
                      <a16:creationId xmlns:a16="http://schemas.microsoft.com/office/drawing/2014/main" id="{2FE028FF-6C4A-4B0E-8E27-DFC4F9BB5969}"/>
                    </a:ext>
                  </a:extLst>
                </p:cNvPr>
                <p:cNvPicPr/>
                <p:nvPr/>
              </p:nvPicPr>
              <p:blipFill>
                <a:blip r:embed="rId175"/>
                <a:stretch>
                  <a:fillRect/>
                </a:stretch>
              </p:blipFill>
              <p:spPr>
                <a:xfrm>
                  <a:off x="6580518" y="3467171"/>
                  <a:ext cx="85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0" name="Ink 49">
                  <a:extLst>
                    <a:ext uri="{FF2B5EF4-FFF2-40B4-BE49-F238E27FC236}">
                      <a16:creationId xmlns:a16="http://schemas.microsoft.com/office/drawing/2014/main" id="{3001BEFA-9754-41CB-81B8-7F9A5220399E}"/>
                    </a:ext>
                  </a:extLst>
                </p14:cNvPr>
                <p14:cNvContentPartPr/>
                <p14:nvPr/>
              </p14:nvContentPartPr>
              <p14:xfrm>
                <a:off x="6528678" y="3470771"/>
                <a:ext cx="24840" cy="45000"/>
              </p14:xfrm>
            </p:contentPart>
          </mc:Choice>
          <mc:Fallback xmlns="">
            <p:pic>
              <p:nvPicPr>
                <p:cNvPr id="50" name="Ink 49">
                  <a:extLst>
                    <a:ext uri="{FF2B5EF4-FFF2-40B4-BE49-F238E27FC236}">
                      <a16:creationId xmlns:a16="http://schemas.microsoft.com/office/drawing/2014/main" id="{3001BEFA-9754-41CB-81B8-7F9A5220399E}"/>
                    </a:ext>
                  </a:extLst>
                </p:cNvPr>
                <p:cNvPicPr/>
                <p:nvPr/>
              </p:nvPicPr>
              <p:blipFill>
                <a:blip r:embed="rId177"/>
                <a:stretch>
                  <a:fillRect/>
                </a:stretch>
              </p:blipFill>
              <p:spPr>
                <a:xfrm>
                  <a:off x="6524358" y="3466451"/>
                  <a:ext cx="33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1" name="Ink 50">
                  <a:extLst>
                    <a:ext uri="{FF2B5EF4-FFF2-40B4-BE49-F238E27FC236}">
                      <a16:creationId xmlns:a16="http://schemas.microsoft.com/office/drawing/2014/main" id="{1FB9514F-36E5-4A82-BA86-1FE7DCFDD1F7}"/>
                    </a:ext>
                  </a:extLst>
                </p14:cNvPr>
                <p14:cNvContentPartPr/>
                <p14:nvPr/>
              </p14:nvContentPartPr>
              <p14:xfrm>
                <a:off x="6460998" y="3450611"/>
                <a:ext cx="28080" cy="77760"/>
              </p14:xfrm>
            </p:contentPart>
          </mc:Choice>
          <mc:Fallback xmlns="">
            <p:pic>
              <p:nvPicPr>
                <p:cNvPr id="51" name="Ink 50">
                  <a:extLst>
                    <a:ext uri="{FF2B5EF4-FFF2-40B4-BE49-F238E27FC236}">
                      <a16:creationId xmlns:a16="http://schemas.microsoft.com/office/drawing/2014/main" id="{1FB9514F-36E5-4A82-BA86-1FE7DCFDD1F7}"/>
                    </a:ext>
                  </a:extLst>
                </p:cNvPr>
                <p:cNvPicPr/>
                <p:nvPr/>
              </p:nvPicPr>
              <p:blipFill>
                <a:blip r:embed="rId179"/>
                <a:stretch>
                  <a:fillRect/>
                </a:stretch>
              </p:blipFill>
              <p:spPr>
                <a:xfrm>
                  <a:off x="6456678" y="3446291"/>
                  <a:ext cx="3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2" name="Ink 51">
                  <a:extLst>
                    <a:ext uri="{FF2B5EF4-FFF2-40B4-BE49-F238E27FC236}">
                      <a16:creationId xmlns:a16="http://schemas.microsoft.com/office/drawing/2014/main" id="{809C56F3-6199-4421-8E69-9A89A018DF43}"/>
                    </a:ext>
                  </a:extLst>
                </p14:cNvPr>
                <p14:cNvContentPartPr/>
                <p14:nvPr/>
              </p14:nvContentPartPr>
              <p14:xfrm>
                <a:off x="6507438" y="3494171"/>
                <a:ext cx="46800" cy="36000"/>
              </p14:xfrm>
            </p:contentPart>
          </mc:Choice>
          <mc:Fallback xmlns="">
            <p:pic>
              <p:nvPicPr>
                <p:cNvPr id="52" name="Ink 51">
                  <a:extLst>
                    <a:ext uri="{FF2B5EF4-FFF2-40B4-BE49-F238E27FC236}">
                      <a16:creationId xmlns:a16="http://schemas.microsoft.com/office/drawing/2014/main" id="{809C56F3-6199-4421-8E69-9A89A018DF43}"/>
                    </a:ext>
                  </a:extLst>
                </p:cNvPr>
                <p:cNvPicPr/>
                <p:nvPr/>
              </p:nvPicPr>
              <p:blipFill>
                <a:blip r:embed="rId181"/>
                <a:stretch>
                  <a:fillRect/>
                </a:stretch>
              </p:blipFill>
              <p:spPr>
                <a:xfrm>
                  <a:off x="6503118" y="3489851"/>
                  <a:ext cx="55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3" name="Ink 52">
                  <a:extLst>
                    <a:ext uri="{FF2B5EF4-FFF2-40B4-BE49-F238E27FC236}">
                      <a16:creationId xmlns:a16="http://schemas.microsoft.com/office/drawing/2014/main" id="{C38F36B4-D1C5-4C03-86B0-4F2242C33938}"/>
                    </a:ext>
                  </a:extLst>
                </p14:cNvPr>
                <p14:cNvContentPartPr/>
                <p14:nvPr/>
              </p14:nvContentPartPr>
              <p14:xfrm>
                <a:off x="6592398" y="3472211"/>
                <a:ext cx="72360" cy="13320"/>
              </p14:xfrm>
            </p:contentPart>
          </mc:Choice>
          <mc:Fallback xmlns="">
            <p:pic>
              <p:nvPicPr>
                <p:cNvPr id="53" name="Ink 52">
                  <a:extLst>
                    <a:ext uri="{FF2B5EF4-FFF2-40B4-BE49-F238E27FC236}">
                      <a16:creationId xmlns:a16="http://schemas.microsoft.com/office/drawing/2014/main" id="{C38F36B4-D1C5-4C03-86B0-4F2242C33938}"/>
                    </a:ext>
                  </a:extLst>
                </p:cNvPr>
                <p:cNvPicPr/>
                <p:nvPr/>
              </p:nvPicPr>
              <p:blipFill>
                <a:blip r:embed="rId183"/>
                <a:stretch>
                  <a:fillRect/>
                </a:stretch>
              </p:blipFill>
              <p:spPr>
                <a:xfrm>
                  <a:off x="6588078" y="3467891"/>
                  <a:ext cx="81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4" name="Ink 53">
                  <a:extLst>
                    <a:ext uri="{FF2B5EF4-FFF2-40B4-BE49-F238E27FC236}">
                      <a16:creationId xmlns:a16="http://schemas.microsoft.com/office/drawing/2014/main" id="{06222441-04AC-4FA5-97DB-BD0C8677BF25}"/>
                    </a:ext>
                  </a:extLst>
                </p14:cNvPr>
                <p14:cNvContentPartPr/>
                <p14:nvPr/>
              </p14:nvContentPartPr>
              <p14:xfrm>
                <a:off x="6535158" y="3453131"/>
                <a:ext cx="140400" cy="48600"/>
              </p14:xfrm>
            </p:contentPart>
          </mc:Choice>
          <mc:Fallback xmlns="">
            <p:pic>
              <p:nvPicPr>
                <p:cNvPr id="54" name="Ink 53">
                  <a:extLst>
                    <a:ext uri="{FF2B5EF4-FFF2-40B4-BE49-F238E27FC236}">
                      <a16:creationId xmlns:a16="http://schemas.microsoft.com/office/drawing/2014/main" id="{06222441-04AC-4FA5-97DB-BD0C8677BF25}"/>
                    </a:ext>
                  </a:extLst>
                </p:cNvPr>
                <p:cNvPicPr/>
                <p:nvPr/>
              </p:nvPicPr>
              <p:blipFill>
                <a:blip r:embed="rId185"/>
                <a:stretch>
                  <a:fillRect/>
                </a:stretch>
              </p:blipFill>
              <p:spPr>
                <a:xfrm>
                  <a:off x="6530838" y="3448811"/>
                  <a:ext cx="1490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5" name="Ink 54">
                  <a:extLst>
                    <a:ext uri="{FF2B5EF4-FFF2-40B4-BE49-F238E27FC236}">
                      <a16:creationId xmlns:a16="http://schemas.microsoft.com/office/drawing/2014/main" id="{F8B58AF9-3D4F-472C-9914-641EB98CA1D8}"/>
                    </a:ext>
                  </a:extLst>
                </p14:cNvPr>
                <p14:cNvContentPartPr/>
                <p14:nvPr/>
              </p14:nvContentPartPr>
              <p14:xfrm>
                <a:off x="6495918" y="3445211"/>
                <a:ext cx="6480" cy="1800"/>
              </p14:xfrm>
            </p:contentPart>
          </mc:Choice>
          <mc:Fallback xmlns="">
            <p:pic>
              <p:nvPicPr>
                <p:cNvPr id="55" name="Ink 54">
                  <a:extLst>
                    <a:ext uri="{FF2B5EF4-FFF2-40B4-BE49-F238E27FC236}">
                      <a16:creationId xmlns:a16="http://schemas.microsoft.com/office/drawing/2014/main" id="{F8B58AF9-3D4F-472C-9914-641EB98CA1D8}"/>
                    </a:ext>
                  </a:extLst>
                </p:cNvPr>
                <p:cNvPicPr/>
                <p:nvPr/>
              </p:nvPicPr>
              <p:blipFill>
                <a:blip r:embed="rId187"/>
                <a:stretch>
                  <a:fillRect/>
                </a:stretch>
              </p:blipFill>
              <p:spPr>
                <a:xfrm>
                  <a:off x="6491598" y="3440891"/>
                  <a:ext cx="1512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6" name="Ink 55">
                  <a:extLst>
                    <a:ext uri="{FF2B5EF4-FFF2-40B4-BE49-F238E27FC236}">
                      <a16:creationId xmlns:a16="http://schemas.microsoft.com/office/drawing/2014/main" id="{11EC5349-7A11-40A0-9856-58201DD3F5F9}"/>
                    </a:ext>
                  </a:extLst>
                </p14:cNvPr>
                <p14:cNvContentPartPr/>
                <p14:nvPr/>
              </p14:nvContentPartPr>
              <p14:xfrm>
                <a:off x="6446958" y="3351971"/>
                <a:ext cx="32040" cy="25560"/>
              </p14:xfrm>
            </p:contentPart>
          </mc:Choice>
          <mc:Fallback xmlns="">
            <p:pic>
              <p:nvPicPr>
                <p:cNvPr id="56" name="Ink 55">
                  <a:extLst>
                    <a:ext uri="{FF2B5EF4-FFF2-40B4-BE49-F238E27FC236}">
                      <a16:creationId xmlns:a16="http://schemas.microsoft.com/office/drawing/2014/main" id="{11EC5349-7A11-40A0-9856-58201DD3F5F9}"/>
                    </a:ext>
                  </a:extLst>
                </p:cNvPr>
                <p:cNvPicPr/>
                <p:nvPr/>
              </p:nvPicPr>
              <p:blipFill>
                <a:blip r:embed="rId189"/>
                <a:stretch>
                  <a:fillRect/>
                </a:stretch>
              </p:blipFill>
              <p:spPr>
                <a:xfrm>
                  <a:off x="6442638" y="3347651"/>
                  <a:ext cx="40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7" name="Ink 56">
                  <a:extLst>
                    <a:ext uri="{FF2B5EF4-FFF2-40B4-BE49-F238E27FC236}">
                      <a16:creationId xmlns:a16="http://schemas.microsoft.com/office/drawing/2014/main" id="{76DB80FE-F931-4407-A1AB-07DDAA498C6F}"/>
                    </a:ext>
                  </a:extLst>
                </p14:cNvPr>
                <p14:cNvContentPartPr/>
                <p14:nvPr/>
              </p14:nvContentPartPr>
              <p14:xfrm>
                <a:off x="6469278" y="3450971"/>
                <a:ext cx="31320" cy="77760"/>
              </p14:xfrm>
            </p:contentPart>
          </mc:Choice>
          <mc:Fallback xmlns="">
            <p:pic>
              <p:nvPicPr>
                <p:cNvPr id="57" name="Ink 56">
                  <a:extLst>
                    <a:ext uri="{FF2B5EF4-FFF2-40B4-BE49-F238E27FC236}">
                      <a16:creationId xmlns:a16="http://schemas.microsoft.com/office/drawing/2014/main" id="{76DB80FE-F931-4407-A1AB-07DDAA498C6F}"/>
                    </a:ext>
                  </a:extLst>
                </p:cNvPr>
                <p:cNvPicPr/>
                <p:nvPr/>
              </p:nvPicPr>
              <p:blipFill>
                <a:blip r:embed="rId191"/>
                <a:stretch>
                  <a:fillRect/>
                </a:stretch>
              </p:blipFill>
              <p:spPr>
                <a:xfrm>
                  <a:off x="6464958" y="3446651"/>
                  <a:ext cx="39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8" name="Ink 57">
                  <a:extLst>
                    <a:ext uri="{FF2B5EF4-FFF2-40B4-BE49-F238E27FC236}">
                      <a16:creationId xmlns:a16="http://schemas.microsoft.com/office/drawing/2014/main" id="{0B51DBD5-EAAC-48C7-A023-F64CFC37748B}"/>
                    </a:ext>
                  </a:extLst>
                </p14:cNvPr>
                <p14:cNvContentPartPr/>
                <p14:nvPr/>
              </p14:nvContentPartPr>
              <p14:xfrm>
                <a:off x="6526518" y="3500291"/>
                <a:ext cx="18360" cy="36360"/>
              </p14:xfrm>
            </p:contentPart>
          </mc:Choice>
          <mc:Fallback xmlns="">
            <p:pic>
              <p:nvPicPr>
                <p:cNvPr id="58" name="Ink 57">
                  <a:extLst>
                    <a:ext uri="{FF2B5EF4-FFF2-40B4-BE49-F238E27FC236}">
                      <a16:creationId xmlns:a16="http://schemas.microsoft.com/office/drawing/2014/main" id="{0B51DBD5-EAAC-48C7-A023-F64CFC37748B}"/>
                    </a:ext>
                  </a:extLst>
                </p:cNvPr>
                <p:cNvPicPr/>
                <p:nvPr/>
              </p:nvPicPr>
              <p:blipFill>
                <a:blip r:embed="rId193"/>
                <a:stretch>
                  <a:fillRect/>
                </a:stretch>
              </p:blipFill>
              <p:spPr>
                <a:xfrm>
                  <a:off x="6522198" y="3495971"/>
                  <a:ext cx="27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9" name="Ink 58">
                  <a:extLst>
                    <a:ext uri="{FF2B5EF4-FFF2-40B4-BE49-F238E27FC236}">
                      <a16:creationId xmlns:a16="http://schemas.microsoft.com/office/drawing/2014/main" id="{AB30B9E9-2908-4E9F-9E2E-E36361A6C803}"/>
                    </a:ext>
                  </a:extLst>
                </p14:cNvPr>
                <p14:cNvContentPartPr/>
                <p14:nvPr/>
              </p14:nvContentPartPr>
              <p14:xfrm>
                <a:off x="6477558" y="3455651"/>
                <a:ext cx="32400" cy="34560"/>
              </p14:xfrm>
            </p:contentPart>
          </mc:Choice>
          <mc:Fallback xmlns="">
            <p:pic>
              <p:nvPicPr>
                <p:cNvPr id="59" name="Ink 58">
                  <a:extLst>
                    <a:ext uri="{FF2B5EF4-FFF2-40B4-BE49-F238E27FC236}">
                      <a16:creationId xmlns:a16="http://schemas.microsoft.com/office/drawing/2014/main" id="{AB30B9E9-2908-4E9F-9E2E-E36361A6C803}"/>
                    </a:ext>
                  </a:extLst>
                </p:cNvPr>
                <p:cNvPicPr/>
                <p:nvPr/>
              </p:nvPicPr>
              <p:blipFill>
                <a:blip r:embed="rId195"/>
                <a:stretch>
                  <a:fillRect/>
                </a:stretch>
              </p:blipFill>
              <p:spPr>
                <a:xfrm>
                  <a:off x="6473238" y="3451331"/>
                  <a:ext cx="4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0" name="Ink 59">
                  <a:extLst>
                    <a:ext uri="{FF2B5EF4-FFF2-40B4-BE49-F238E27FC236}">
                      <a16:creationId xmlns:a16="http://schemas.microsoft.com/office/drawing/2014/main" id="{956EA9B3-5922-49C4-A0D2-68963189B47C}"/>
                    </a:ext>
                  </a:extLst>
                </p14:cNvPr>
                <p14:cNvContentPartPr/>
                <p14:nvPr/>
              </p14:nvContentPartPr>
              <p14:xfrm>
                <a:off x="6470358" y="3433691"/>
                <a:ext cx="30960" cy="20880"/>
              </p14:xfrm>
            </p:contentPart>
          </mc:Choice>
          <mc:Fallback xmlns="">
            <p:pic>
              <p:nvPicPr>
                <p:cNvPr id="60" name="Ink 59">
                  <a:extLst>
                    <a:ext uri="{FF2B5EF4-FFF2-40B4-BE49-F238E27FC236}">
                      <a16:creationId xmlns:a16="http://schemas.microsoft.com/office/drawing/2014/main" id="{956EA9B3-5922-49C4-A0D2-68963189B47C}"/>
                    </a:ext>
                  </a:extLst>
                </p:cNvPr>
                <p:cNvPicPr/>
                <p:nvPr/>
              </p:nvPicPr>
              <p:blipFill>
                <a:blip r:embed="rId197"/>
                <a:stretch>
                  <a:fillRect/>
                </a:stretch>
              </p:blipFill>
              <p:spPr>
                <a:xfrm>
                  <a:off x="6466038" y="3429371"/>
                  <a:ext cx="39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1" name="Ink 60">
                  <a:extLst>
                    <a:ext uri="{FF2B5EF4-FFF2-40B4-BE49-F238E27FC236}">
                      <a16:creationId xmlns:a16="http://schemas.microsoft.com/office/drawing/2014/main" id="{358607E3-0153-4F82-B594-5A4E1B678EF2}"/>
                    </a:ext>
                  </a:extLst>
                </p14:cNvPr>
                <p14:cNvContentPartPr/>
                <p14:nvPr/>
              </p14:nvContentPartPr>
              <p14:xfrm>
                <a:off x="6557478" y="3491291"/>
                <a:ext cx="101160" cy="21960"/>
              </p14:xfrm>
            </p:contentPart>
          </mc:Choice>
          <mc:Fallback xmlns="">
            <p:pic>
              <p:nvPicPr>
                <p:cNvPr id="61" name="Ink 60">
                  <a:extLst>
                    <a:ext uri="{FF2B5EF4-FFF2-40B4-BE49-F238E27FC236}">
                      <a16:creationId xmlns:a16="http://schemas.microsoft.com/office/drawing/2014/main" id="{358607E3-0153-4F82-B594-5A4E1B678EF2}"/>
                    </a:ext>
                  </a:extLst>
                </p:cNvPr>
                <p:cNvPicPr/>
                <p:nvPr/>
              </p:nvPicPr>
              <p:blipFill>
                <a:blip r:embed="rId199"/>
                <a:stretch>
                  <a:fillRect/>
                </a:stretch>
              </p:blipFill>
              <p:spPr>
                <a:xfrm>
                  <a:off x="6553158" y="3486971"/>
                  <a:ext cx="109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62" name="Ink 61">
                  <a:extLst>
                    <a:ext uri="{FF2B5EF4-FFF2-40B4-BE49-F238E27FC236}">
                      <a16:creationId xmlns:a16="http://schemas.microsoft.com/office/drawing/2014/main" id="{B114376A-325F-412F-A3C0-FED7BFB68765}"/>
                    </a:ext>
                  </a:extLst>
                </p14:cNvPr>
                <p14:cNvContentPartPr/>
                <p14:nvPr/>
              </p14:nvContentPartPr>
              <p14:xfrm>
                <a:off x="6716598" y="3393371"/>
                <a:ext cx="14040" cy="84600"/>
              </p14:xfrm>
            </p:contentPart>
          </mc:Choice>
          <mc:Fallback xmlns="">
            <p:pic>
              <p:nvPicPr>
                <p:cNvPr id="62" name="Ink 61">
                  <a:extLst>
                    <a:ext uri="{FF2B5EF4-FFF2-40B4-BE49-F238E27FC236}">
                      <a16:creationId xmlns:a16="http://schemas.microsoft.com/office/drawing/2014/main" id="{B114376A-325F-412F-A3C0-FED7BFB68765}"/>
                    </a:ext>
                  </a:extLst>
                </p:cNvPr>
                <p:cNvPicPr/>
                <p:nvPr/>
              </p:nvPicPr>
              <p:blipFill>
                <a:blip r:embed="rId201"/>
                <a:stretch>
                  <a:fillRect/>
                </a:stretch>
              </p:blipFill>
              <p:spPr>
                <a:xfrm>
                  <a:off x="6712278" y="3389051"/>
                  <a:ext cx="22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63" name="Ink 62">
                  <a:extLst>
                    <a:ext uri="{FF2B5EF4-FFF2-40B4-BE49-F238E27FC236}">
                      <a16:creationId xmlns:a16="http://schemas.microsoft.com/office/drawing/2014/main" id="{72957033-E6AA-4053-BA63-55E9B961D1C8}"/>
                    </a:ext>
                  </a:extLst>
                </p14:cNvPr>
                <p14:cNvContentPartPr/>
                <p14:nvPr/>
              </p14:nvContentPartPr>
              <p14:xfrm>
                <a:off x="6687798" y="3388331"/>
                <a:ext cx="13320" cy="29160"/>
              </p14:xfrm>
            </p:contentPart>
          </mc:Choice>
          <mc:Fallback xmlns="">
            <p:pic>
              <p:nvPicPr>
                <p:cNvPr id="63" name="Ink 62">
                  <a:extLst>
                    <a:ext uri="{FF2B5EF4-FFF2-40B4-BE49-F238E27FC236}">
                      <a16:creationId xmlns:a16="http://schemas.microsoft.com/office/drawing/2014/main" id="{72957033-E6AA-4053-BA63-55E9B961D1C8}"/>
                    </a:ext>
                  </a:extLst>
                </p:cNvPr>
                <p:cNvPicPr/>
                <p:nvPr/>
              </p:nvPicPr>
              <p:blipFill>
                <a:blip r:embed="rId203"/>
                <a:stretch>
                  <a:fillRect/>
                </a:stretch>
              </p:blipFill>
              <p:spPr>
                <a:xfrm>
                  <a:off x="6683478" y="3384011"/>
                  <a:ext cx="2196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67" name="Ink 66">
                <a:extLst>
                  <a:ext uri="{FF2B5EF4-FFF2-40B4-BE49-F238E27FC236}">
                    <a16:creationId xmlns:a16="http://schemas.microsoft.com/office/drawing/2014/main" id="{4C4780EC-3D49-47EA-B94B-80E51CE8B1E0}"/>
                  </a:ext>
                </a:extLst>
              </p14:cNvPr>
              <p14:cNvContentPartPr/>
              <p14:nvPr/>
            </p14:nvContentPartPr>
            <p14:xfrm>
              <a:off x="992598" y="4651571"/>
              <a:ext cx="178560" cy="209160"/>
            </p14:xfrm>
          </p:contentPart>
        </mc:Choice>
        <mc:Fallback xmlns="">
          <p:pic>
            <p:nvPicPr>
              <p:cNvPr id="67" name="Ink 66">
                <a:extLst>
                  <a:ext uri="{FF2B5EF4-FFF2-40B4-BE49-F238E27FC236}">
                    <a16:creationId xmlns:a16="http://schemas.microsoft.com/office/drawing/2014/main" id="{4C4780EC-3D49-47EA-B94B-80E51CE8B1E0}"/>
                  </a:ext>
                </a:extLst>
              </p:cNvPr>
              <p:cNvPicPr/>
              <p:nvPr/>
            </p:nvPicPr>
            <p:blipFill>
              <a:blip r:embed="rId205"/>
              <a:stretch>
                <a:fillRect/>
              </a:stretch>
            </p:blipFill>
            <p:spPr>
              <a:xfrm>
                <a:off x="974958" y="4633571"/>
                <a:ext cx="214200" cy="244800"/>
              </a:xfrm>
              <a:prstGeom prst="rect">
                <a:avLst/>
              </a:prstGeom>
            </p:spPr>
          </p:pic>
        </mc:Fallback>
      </mc:AlternateContent>
      <p:grpSp>
        <p:nvGrpSpPr>
          <p:cNvPr id="81" name="Group 80">
            <a:extLst>
              <a:ext uri="{FF2B5EF4-FFF2-40B4-BE49-F238E27FC236}">
                <a16:creationId xmlns:a16="http://schemas.microsoft.com/office/drawing/2014/main" id="{FF1DE04C-0A4C-4649-B083-4E162E6EF62A}"/>
              </a:ext>
            </a:extLst>
          </p:cNvPr>
          <p:cNvGrpSpPr/>
          <p:nvPr/>
        </p:nvGrpSpPr>
        <p:grpSpPr>
          <a:xfrm>
            <a:off x="1054158" y="4559051"/>
            <a:ext cx="646200" cy="627840"/>
            <a:chOff x="1054158" y="4559051"/>
            <a:chExt cx="646200" cy="627840"/>
          </a:xfrm>
        </p:grpSpPr>
        <mc:AlternateContent xmlns:mc="http://schemas.openxmlformats.org/markup-compatibility/2006" xmlns:p14="http://schemas.microsoft.com/office/powerpoint/2010/main">
          <mc:Choice Requires="p14">
            <p:contentPart p14:bwMode="auto" r:id="rId206">
              <p14:nvContentPartPr>
                <p14:cNvPr id="70" name="Ink 69">
                  <a:extLst>
                    <a:ext uri="{FF2B5EF4-FFF2-40B4-BE49-F238E27FC236}">
                      <a16:creationId xmlns:a16="http://schemas.microsoft.com/office/drawing/2014/main" id="{8AF43244-7B98-4977-B106-24221F9E9133}"/>
                    </a:ext>
                  </a:extLst>
                </p14:cNvPr>
                <p14:cNvContentPartPr/>
                <p14:nvPr/>
              </p14:nvContentPartPr>
              <p14:xfrm>
                <a:off x="1239918" y="4577771"/>
                <a:ext cx="162360" cy="221400"/>
              </p14:xfrm>
            </p:contentPart>
          </mc:Choice>
          <mc:Fallback xmlns="">
            <p:pic>
              <p:nvPicPr>
                <p:cNvPr id="70" name="Ink 69">
                  <a:extLst>
                    <a:ext uri="{FF2B5EF4-FFF2-40B4-BE49-F238E27FC236}">
                      <a16:creationId xmlns:a16="http://schemas.microsoft.com/office/drawing/2014/main" id="{8AF43244-7B98-4977-B106-24221F9E9133}"/>
                    </a:ext>
                  </a:extLst>
                </p:cNvPr>
                <p:cNvPicPr/>
                <p:nvPr/>
              </p:nvPicPr>
              <p:blipFill>
                <a:blip r:embed="rId207"/>
                <a:stretch>
                  <a:fillRect/>
                </a:stretch>
              </p:blipFill>
              <p:spPr>
                <a:xfrm>
                  <a:off x="1221918" y="4559771"/>
                  <a:ext cx="198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1" name="Ink 70">
                  <a:extLst>
                    <a:ext uri="{FF2B5EF4-FFF2-40B4-BE49-F238E27FC236}">
                      <a16:creationId xmlns:a16="http://schemas.microsoft.com/office/drawing/2014/main" id="{482A895A-BFA2-4A98-BD57-DB4218B176F5}"/>
                    </a:ext>
                  </a:extLst>
                </p14:cNvPr>
                <p14:cNvContentPartPr/>
                <p14:nvPr/>
              </p14:nvContentPartPr>
              <p14:xfrm>
                <a:off x="1448718" y="4559051"/>
                <a:ext cx="168840" cy="215280"/>
              </p14:xfrm>
            </p:contentPart>
          </mc:Choice>
          <mc:Fallback xmlns="">
            <p:pic>
              <p:nvPicPr>
                <p:cNvPr id="71" name="Ink 70">
                  <a:extLst>
                    <a:ext uri="{FF2B5EF4-FFF2-40B4-BE49-F238E27FC236}">
                      <a16:creationId xmlns:a16="http://schemas.microsoft.com/office/drawing/2014/main" id="{482A895A-BFA2-4A98-BD57-DB4218B176F5}"/>
                    </a:ext>
                  </a:extLst>
                </p:cNvPr>
                <p:cNvPicPr/>
                <p:nvPr/>
              </p:nvPicPr>
              <p:blipFill>
                <a:blip r:embed="rId209"/>
                <a:stretch>
                  <a:fillRect/>
                </a:stretch>
              </p:blipFill>
              <p:spPr>
                <a:xfrm>
                  <a:off x="1431078" y="4541051"/>
                  <a:ext cx="20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3" name="Ink 72">
                  <a:extLst>
                    <a:ext uri="{FF2B5EF4-FFF2-40B4-BE49-F238E27FC236}">
                      <a16:creationId xmlns:a16="http://schemas.microsoft.com/office/drawing/2014/main" id="{584AF357-7D79-4BFD-9513-770B83A99C7A}"/>
                    </a:ext>
                  </a:extLst>
                </p14:cNvPr>
                <p14:cNvContentPartPr/>
                <p14:nvPr/>
              </p14:nvContentPartPr>
              <p14:xfrm>
                <a:off x="1054158" y="4892771"/>
                <a:ext cx="164880" cy="125280"/>
              </p14:xfrm>
            </p:contentPart>
          </mc:Choice>
          <mc:Fallback xmlns="">
            <p:pic>
              <p:nvPicPr>
                <p:cNvPr id="73" name="Ink 72">
                  <a:extLst>
                    <a:ext uri="{FF2B5EF4-FFF2-40B4-BE49-F238E27FC236}">
                      <a16:creationId xmlns:a16="http://schemas.microsoft.com/office/drawing/2014/main" id="{584AF357-7D79-4BFD-9513-770B83A99C7A}"/>
                    </a:ext>
                  </a:extLst>
                </p:cNvPr>
                <p:cNvPicPr/>
                <p:nvPr/>
              </p:nvPicPr>
              <p:blipFill>
                <a:blip r:embed="rId211"/>
                <a:stretch>
                  <a:fillRect/>
                </a:stretch>
              </p:blipFill>
              <p:spPr>
                <a:xfrm>
                  <a:off x="1036158" y="4875131"/>
                  <a:ext cx="200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4" name="Ink 73">
                  <a:extLst>
                    <a:ext uri="{FF2B5EF4-FFF2-40B4-BE49-F238E27FC236}">
                      <a16:creationId xmlns:a16="http://schemas.microsoft.com/office/drawing/2014/main" id="{532867DF-FD0E-4839-B082-2FF9473C8ECE}"/>
                    </a:ext>
                  </a:extLst>
                </p14:cNvPr>
                <p14:cNvContentPartPr/>
                <p14:nvPr/>
              </p14:nvContentPartPr>
              <p14:xfrm>
                <a:off x="1258638" y="4854611"/>
                <a:ext cx="157320" cy="115920"/>
              </p14:xfrm>
            </p:contentPart>
          </mc:Choice>
          <mc:Fallback xmlns="">
            <p:pic>
              <p:nvPicPr>
                <p:cNvPr id="74" name="Ink 73">
                  <a:extLst>
                    <a:ext uri="{FF2B5EF4-FFF2-40B4-BE49-F238E27FC236}">
                      <a16:creationId xmlns:a16="http://schemas.microsoft.com/office/drawing/2014/main" id="{532867DF-FD0E-4839-B082-2FF9473C8ECE}"/>
                    </a:ext>
                  </a:extLst>
                </p:cNvPr>
                <p:cNvPicPr/>
                <p:nvPr/>
              </p:nvPicPr>
              <p:blipFill>
                <a:blip r:embed="rId213"/>
                <a:stretch>
                  <a:fillRect/>
                </a:stretch>
              </p:blipFill>
              <p:spPr>
                <a:xfrm>
                  <a:off x="1240998" y="4836611"/>
                  <a:ext cx="192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5" name="Ink 74">
                  <a:extLst>
                    <a:ext uri="{FF2B5EF4-FFF2-40B4-BE49-F238E27FC236}">
                      <a16:creationId xmlns:a16="http://schemas.microsoft.com/office/drawing/2014/main" id="{6CEC5298-1C42-434E-888F-300674D11E5F}"/>
                    </a:ext>
                  </a:extLst>
                </p14:cNvPr>
                <p14:cNvContentPartPr/>
                <p14:nvPr/>
              </p14:nvContentPartPr>
              <p14:xfrm>
                <a:off x="1461678" y="4818971"/>
                <a:ext cx="177120" cy="120240"/>
              </p14:xfrm>
            </p:contentPart>
          </mc:Choice>
          <mc:Fallback xmlns="">
            <p:pic>
              <p:nvPicPr>
                <p:cNvPr id="75" name="Ink 74">
                  <a:extLst>
                    <a:ext uri="{FF2B5EF4-FFF2-40B4-BE49-F238E27FC236}">
                      <a16:creationId xmlns:a16="http://schemas.microsoft.com/office/drawing/2014/main" id="{6CEC5298-1C42-434E-888F-300674D11E5F}"/>
                    </a:ext>
                  </a:extLst>
                </p:cNvPr>
                <p:cNvPicPr/>
                <p:nvPr/>
              </p:nvPicPr>
              <p:blipFill>
                <a:blip r:embed="rId215"/>
                <a:stretch>
                  <a:fillRect/>
                </a:stretch>
              </p:blipFill>
              <p:spPr>
                <a:xfrm>
                  <a:off x="1443678" y="4800971"/>
                  <a:ext cx="212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7" name="Ink 76">
                  <a:extLst>
                    <a:ext uri="{FF2B5EF4-FFF2-40B4-BE49-F238E27FC236}">
                      <a16:creationId xmlns:a16="http://schemas.microsoft.com/office/drawing/2014/main" id="{79FB2F07-4428-4990-ABF2-A558E4821DD0}"/>
                    </a:ext>
                  </a:extLst>
                </p14:cNvPr>
                <p14:cNvContentPartPr/>
                <p14:nvPr/>
              </p14:nvContentPartPr>
              <p14:xfrm>
                <a:off x="1063518" y="5043971"/>
                <a:ext cx="162720" cy="142920"/>
              </p14:xfrm>
            </p:contentPart>
          </mc:Choice>
          <mc:Fallback xmlns="">
            <p:pic>
              <p:nvPicPr>
                <p:cNvPr id="77" name="Ink 76">
                  <a:extLst>
                    <a:ext uri="{FF2B5EF4-FFF2-40B4-BE49-F238E27FC236}">
                      <a16:creationId xmlns:a16="http://schemas.microsoft.com/office/drawing/2014/main" id="{79FB2F07-4428-4990-ABF2-A558E4821DD0}"/>
                    </a:ext>
                  </a:extLst>
                </p:cNvPr>
                <p:cNvPicPr/>
                <p:nvPr/>
              </p:nvPicPr>
              <p:blipFill>
                <a:blip r:embed="rId217"/>
                <a:stretch>
                  <a:fillRect/>
                </a:stretch>
              </p:blipFill>
              <p:spPr>
                <a:xfrm>
                  <a:off x="1045878" y="5025971"/>
                  <a:ext cx="198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9" name="Ink 78">
                  <a:extLst>
                    <a:ext uri="{FF2B5EF4-FFF2-40B4-BE49-F238E27FC236}">
                      <a16:creationId xmlns:a16="http://schemas.microsoft.com/office/drawing/2014/main" id="{B5F7BDC2-50B6-4F79-B574-BA1FD8F985BB}"/>
                    </a:ext>
                  </a:extLst>
                </p14:cNvPr>
                <p14:cNvContentPartPr/>
                <p14:nvPr/>
              </p14:nvContentPartPr>
              <p14:xfrm>
                <a:off x="1276998" y="5023451"/>
                <a:ext cx="146880" cy="124920"/>
              </p14:xfrm>
            </p:contentPart>
          </mc:Choice>
          <mc:Fallback xmlns="">
            <p:pic>
              <p:nvPicPr>
                <p:cNvPr id="79" name="Ink 78">
                  <a:extLst>
                    <a:ext uri="{FF2B5EF4-FFF2-40B4-BE49-F238E27FC236}">
                      <a16:creationId xmlns:a16="http://schemas.microsoft.com/office/drawing/2014/main" id="{B5F7BDC2-50B6-4F79-B574-BA1FD8F985BB}"/>
                    </a:ext>
                  </a:extLst>
                </p:cNvPr>
                <p:cNvPicPr/>
                <p:nvPr/>
              </p:nvPicPr>
              <p:blipFill>
                <a:blip r:embed="rId219"/>
                <a:stretch>
                  <a:fillRect/>
                </a:stretch>
              </p:blipFill>
              <p:spPr>
                <a:xfrm>
                  <a:off x="1259358" y="5005811"/>
                  <a:ext cx="182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80" name="Ink 79">
                  <a:extLst>
                    <a:ext uri="{FF2B5EF4-FFF2-40B4-BE49-F238E27FC236}">
                      <a16:creationId xmlns:a16="http://schemas.microsoft.com/office/drawing/2014/main" id="{E74EAA05-A4D4-4435-AF97-08A869DB5B9A}"/>
                    </a:ext>
                  </a:extLst>
                </p14:cNvPr>
                <p14:cNvContentPartPr/>
                <p14:nvPr/>
              </p14:nvContentPartPr>
              <p14:xfrm>
                <a:off x="1475358" y="5013371"/>
                <a:ext cx="225000" cy="104040"/>
              </p14:xfrm>
            </p:contentPart>
          </mc:Choice>
          <mc:Fallback xmlns="">
            <p:pic>
              <p:nvPicPr>
                <p:cNvPr id="80" name="Ink 79">
                  <a:extLst>
                    <a:ext uri="{FF2B5EF4-FFF2-40B4-BE49-F238E27FC236}">
                      <a16:creationId xmlns:a16="http://schemas.microsoft.com/office/drawing/2014/main" id="{E74EAA05-A4D4-4435-AF97-08A869DB5B9A}"/>
                    </a:ext>
                  </a:extLst>
                </p:cNvPr>
                <p:cNvPicPr/>
                <p:nvPr/>
              </p:nvPicPr>
              <p:blipFill>
                <a:blip r:embed="rId221"/>
                <a:stretch>
                  <a:fillRect/>
                </a:stretch>
              </p:blipFill>
              <p:spPr>
                <a:xfrm>
                  <a:off x="1457718" y="4995731"/>
                  <a:ext cx="260640" cy="139680"/>
                </a:xfrm>
                <a:prstGeom prst="rect">
                  <a:avLst/>
                </a:prstGeom>
              </p:spPr>
            </p:pic>
          </mc:Fallback>
        </mc:AlternateContent>
      </p:grpSp>
      <p:grpSp>
        <p:nvGrpSpPr>
          <p:cNvPr id="90" name="Group 89">
            <a:extLst>
              <a:ext uri="{FF2B5EF4-FFF2-40B4-BE49-F238E27FC236}">
                <a16:creationId xmlns:a16="http://schemas.microsoft.com/office/drawing/2014/main" id="{D5232724-563B-4FEB-B395-647A65DEE092}"/>
              </a:ext>
            </a:extLst>
          </p:cNvPr>
          <p:cNvGrpSpPr/>
          <p:nvPr/>
        </p:nvGrpSpPr>
        <p:grpSpPr>
          <a:xfrm>
            <a:off x="769038" y="4434131"/>
            <a:ext cx="1117800" cy="825120"/>
            <a:chOff x="769038" y="4434131"/>
            <a:chExt cx="1117800" cy="825120"/>
          </a:xfrm>
        </p:grpSpPr>
        <mc:AlternateContent xmlns:mc="http://schemas.openxmlformats.org/markup-compatibility/2006" xmlns:p14="http://schemas.microsoft.com/office/powerpoint/2010/main">
          <mc:Choice Requires="p14">
            <p:contentPart p14:bwMode="auto" r:id="rId222">
              <p14:nvContentPartPr>
                <p14:cNvPr id="83" name="Ink 82">
                  <a:extLst>
                    <a:ext uri="{FF2B5EF4-FFF2-40B4-BE49-F238E27FC236}">
                      <a16:creationId xmlns:a16="http://schemas.microsoft.com/office/drawing/2014/main" id="{17E58ED7-971F-4A22-87CC-FC1D44949116}"/>
                    </a:ext>
                  </a:extLst>
                </p14:cNvPr>
                <p14:cNvContentPartPr/>
                <p14:nvPr/>
              </p14:nvContentPartPr>
              <p14:xfrm>
                <a:off x="769038" y="4572371"/>
                <a:ext cx="344880" cy="686880"/>
              </p14:xfrm>
            </p:contentPart>
          </mc:Choice>
          <mc:Fallback xmlns="">
            <p:pic>
              <p:nvPicPr>
                <p:cNvPr id="83" name="Ink 82">
                  <a:extLst>
                    <a:ext uri="{FF2B5EF4-FFF2-40B4-BE49-F238E27FC236}">
                      <a16:creationId xmlns:a16="http://schemas.microsoft.com/office/drawing/2014/main" id="{17E58ED7-971F-4A22-87CC-FC1D44949116}"/>
                    </a:ext>
                  </a:extLst>
                </p:cNvPr>
                <p:cNvPicPr/>
                <p:nvPr/>
              </p:nvPicPr>
              <p:blipFill>
                <a:blip r:embed="rId223"/>
                <a:stretch>
                  <a:fillRect/>
                </a:stretch>
              </p:blipFill>
              <p:spPr>
                <a:xfrm>
                  <a:off x="733398" y="4536731"/>
                  <a:ext cx="4165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84" name="Ink 83">
                  <a:extLst>
                    <a:ext uri="{FF2B5EF4-FFF2-40B4-BE49-F238E27FC236}">
                      <a16:creationId xmlns:a16="http://schemas.microsoft.com/office/drawing/2014/main" id="{009D9719-02F3-47F1-BD88-A89382AFD7A6}"/>
                    </a:ext>
                  </a:extLst>
                </p14:cNvPr>
                <p14:cNvContentPartPr/>
                <p14:nvPr/>
              </p14:nvContentPartPr>
              <p14:xfrm>
                <a:off x="1609998" y="4434131"/>
                <a:ext cx="276840" cy="726840"/>
              </p14:xfrm>
            </p:contentPart>
          </mc:Choice>
          <mc:Fallback xmlns="">
            <p:pic>
              <p:nvPicPr>
                <p:cNvPr id="84" name="Ink 83">
                  <a:extLst>
                    <a:ext uri="{FF2B5EF4-FFF2-40B4-BE49-F238E27FC236}">
                      <a16:creationId xmlns:a16="http://schemas.microsoft.com/office/drawing/2014/main" id="{009D9719-02F3-47F1-BD88-A89382AFD7A6}"/>
                    </a:ext>
                  </a:extLst>
                </p:cNvPr>
                <p:cNvPicPr/>
                <p:nvPr/>
              </p:nvPicPr>
              <p:blipFill>
                <a:blip r:embed="rId225"/>
                <a:stretch>
                  <a:fillRect/>
                </a:stretch>
              </p:blipFill>
              <p:spPr>
                <a:xfrm>
                  <a:off x="1573998" y="4398131"/>
                  <a:ext cx="34848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88" name="Ink 87">
                  <a:extLst>
                    <a:ext uri="{FF2B5EF4-FFF2-40B4-BE49-F238E27FC236}">
                      <a16:creationId xmlns:a16="http://schemas.microsoft.com/office/drawing/2014/main" id="{26318FC6-83E6-4D42-9E7A-995A4A377F08}"/>
                    </a:ext>
                  </a:extLst>
                </p14:cNvPr>
                <p14:cNvContentPartPr/>
                <p14:nvPr/>
              </p14:nvContentPartPr>
              <p14:xfrm>
                <a:off x="868398" y="4440971"/>
                <a:ext cx="740880" cy="145800"/>
              </p14:xfrm>
            </p:contentPart>
          </mc:Choice>
          <mc:Fallback xmlns="">
            <p:pic>
              <p:nvPicPr>
                <p:cNvPr id="88" name="Ink 87">
                  <a:extLst>
                    <a:ext uri="{FF2B5EF4-FFF2-40B4-BE49-F238E27FC236}">
                      <a16:creationId xmlns:a16="http://schemas.microsoft.com/office/drawing/2014/main" id="{26318FC6-83E6-4D42-9E7A-995A4A377F08}"/>
                    </a:ext>
                  </a:extLst>
                </p:cNvPr>
                <p:cNvPicPr/>
                <p:nvPr/>
              </p:nvPicPr>
              <p:blipFill>
                <a:blip r:embed="rId227"/>
                <a:stretch>
                  <a:fillRect/>
                </a:stretch>
              </p:blipFill>
              <p:spPr>
                <a:xfrm>
                  <a:off x="832758" y="4404971"/>
                  <a:ext cx="812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89" name="Ink 88">
                  <a:extLst>
                    <a:ext uri="{FF2B5EF4-FFF2-40B4-BE49-F238E27FC236}">
                      <a16:creationId xmlns:a16="http://schemas.microsoft.com/office/drawing/2014/main" id="{00E4FD4D-EC5A-46A9-9A2C-5E36B314F660}"/>
                    </a:ext>
                  </a:extLst>
                </p14:cNvPr>
                <p14:cNvContentPartPr/>
                <p14:nvPr/>
              </p14:nvContentPartPr>
              <p14:xfrm>
                <a:off x="1086918" y="5187251"/>
                <a:ext cx="676080" cy="43200"/>
              </p14:xfrm>
            </p:contentPart>
          </mc:Choice>
          <mc:Fallback xmlns="">
            <p:pic>
              <p:nvPicPr>
                <p:cNvPr id="89" name="Ink 88">
                  <a:extLst>
                    <a:ext uri="{FF2B5EF4-FFF2-40B4-BE49-F238E27FC236}">
                      <a16:creationId xmlns:a16="http://schemas.microsoft.com/office/drawing/2014/main" id="{00E4FD4D-EC5A-46A9-9A2C-5E36B314F660}"/>
                    </a:ext>
                  </a:extLst>
                </p:cNvPr>
                <p:cNvPicPr/>
                <p:nvPr/>
              </p:nvPicPr>
              <p:blipFill>
                <a:blip r:embed="rId229"/>
                <a:stretch>
                  <a:fillRect/>
                </a:stretch>
              </p:blipFill>
              <p:spPr>
                <a:xfrm>
                  <a:off x="1051278" y="5151251"/>
                  <a:ext cx="747720" cy="114840"/>
                </a:xfrm>
                <a:prstGeom prst="rect">
                  <a:avLst/>
                </a:prstGeom>
              </p:spPr>
            </p:pic>
          </mc:Fallback>
        </mc:AlternateContent>
      </p:grpSp>
    </p:spTree>
    <p:extLst>
      <p:ext uri="{BB962C8B-B14F-4D97-AF65-F5344CB8AC3E}">
        <p14:creationId xmlns:p14="http://schemas.microsoft.com/office/powerpoint/2010/main" val="1382655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3" name="TextBox 2">
            <a:extLst>
              <a:ext uri="{FF2B5EF4-FFF2-40B4-BE49-F238E27FC236}">
                <a16:creationId xmlns:a16="http://schemas.microsoft.com/office/drawing/2014/main" id="{533DD6CE-082C-4E6C-96D8-42110FA225B4}"/>
              </a:ext>
            </a:extLst>
          </p:cNvPr>
          <p:cNvSpPr txBox="1"/>
          <p:nvPr/>
        </p:nvSpPr>
        <p:spPr>
          <a:xfrm>
            <a:off x="435476" y="1695450"/>
            <a:ext cx="5756704" cy="2677656"/>
          </a:xfrm>
          <a:prstGeom prst="rect">
            <a:avLst/>
          </a:prstGeom>
          <a:noFill/>
        </p:spPr>
        <p:txBody>
          <a:bodyPr wrap="none" rtlCol="0">
            <a:spAutoFit/>
          </a:bodyPr>
          <a:lstStyle/>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Receive Purchased Parts</a:t>
            </a:r>
          </a:p>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Parts Checked-in</a:t>
            </a:r>
          </a:p>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Parts Pulled for Assembly Lines</a:t>
            </a:r>
          </a:p>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Parts Sorted to Assembly Lines</a:t>
            </a:r>
          </a:p>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Assembly of Product</a:t>
            </a:r>
          </a:p>
          <a:p>
            <a:pPr marL="285750" indent="-285750">
              <a:buFont typeface="Wingdings" panose="05000000000000000000" pitchFamily="2" charset="2"/>
              <a:buChar char="ü"/>
            </a:pPr>
            <a:r>
              <a:rPr lang="en-US" sz="2800" dirty="0">
                <a:solidFill>
                  <a:srgbClr val="FFFF00"/>
                </a:solidFill>
                <a:latin typeface="Aharoni" panose="02010803020104030203" pitchFamily="2" charset="-79"/>
                <a:cs typeface="Aharoni" panose="02010803020104030203" pitchFamily="2" charset="-79"/>
              </a:rPr>
              <a:t>Quality Testing</a:t>
            </a:r>
          </a:p>
        </p:txBody>
      </p:sp>
      <p:sp>
        <p:nvSpPr>
          <p:cNvPr id="4" name="TextBox 3">
            <a:extLst>
              <a:ext uri="{FF2B5EF4-FFF2-40B4-BE49-F238E27FC236}">
                <a16:creationId xmlns:a16="http://schemas.microsoft.com/office/drawing/2014/main" id="{92C232B3-1817-4592-A148-CCDD5DD54DA5}"/>
              </a:ext>
            </a:extLst>
          </p:cNvPr>
          <p:cNvSpPr txBox="1"/>
          <p:nvPr/>
        </p:nvSpPr>
        <p:spPr>
          <a:xfrm>
            <a:off x="6692574" y="1695450"/>
            <a:ext cx="4873450" cy="2677656"/>
          </a:xfrm>
          <a:prstGeom prst="rect">
            <a:avLst/>
          </a:prstGeom>
          <a:noFill/>
        </p:spPr>
        <p:txBody>
          <a:bodyPr wrap="none" rtlCol="0">
            <a:spAutoFit/>
          </a:bodyPr>
          <a:lstStyle>
            <a:defPPr>
              <a:defRPr lang="en-US"/>
            </a:defPPr>
            <a:lvl1pPr marL="285750" indent="-285750">
              <a:buFont typeface="Wingdings" panose="05000000000000000000" pitchFamily="2" charset="2"/>
              <a:buChar char="ü"/>
              <a:defRPr sz="2800">
                <a:solidFill>
                  <a:srgbClr val="FFFF00"/>
                </a:solidFill>
                <a:latin typeface="Aharoni" panose="02010803020104030203" pitchFamily="2" charset="-79"/>
                <a:cs typeface="Aharoni" panose="02010803020104030203" pitchFamily="2" charset="-79"/>
              </a:defRPr>
            </a:lvl1pPr>
          </a:lstStyle>
          <a:p>
            <a:r>
              <a:rPr lang="en-US" dirty="0"/>
              <a:t>Packaging</a:t>
            </a:r>
          </a:p>
          <a:p>
            <a:r>
              <a:rPr lang="en-US" dirty="0"/>
              <a:t>Product Inventory Update</a:t>
            </a:r>
          </a:p>
          <a:p>
            <a:r>
              <a:rPr lang="en-US" dirty="0"/>
              <a:t>Shipping Preparation</a:t>
            </a:r>
          </a:p>
          <a:p>
            <a:r>
              <a:rPr lang="en-US" dirty="0"/>
              <a:t>Shipping Logistics</a:t>
            </a:r>
          </a:p>
          <a:p>
            <a:r>
              <a:rPr lang="en-US" dirty="0"/>
              <a:t>Shipping Loads Trucks </a:t>
            </a:r>
          </a:p>
          <a:p>
            <a:endParaRPr lang="en-US" dirty="0"/>
          </a:p>
        </p:txBody>
      </p:sp>
    </p:spTree>
    <p:extLst>
      <p:ext uri="{BB962C8B-B14F-4D97-AF65-F5344CB8AC3E}">
        <p14:creationId xmlns:p14="http://schemas.microsoft.com/office/powerpoint/2010/main" val="235512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10" name="Picture 9">
            <a:extLst>
              <a:ext uri="{FF2B5EF4-FFF2-40B4-BE49-F238E27FC236}">
                <a16:creationId xmlns:a16="http://schemas.microsoft.com/office/drawing/2014/main" id="{9294C312-7F1D-488C-9B6C-65C05D95B5B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Tree>
    <p:extLst>
      <p:ext uri="{BB962C8B-B14F-4D97-AF65-F5344CB8AC3E}">
        <p14:creationId xmlns:p14="http://schemas.microsoft.com/office/powerpoint/2010/main" val="2717787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2AEEBF-376E-439F-BA54-DE7C9737AE6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38" name="Rectangle: Rounded Corners 37">
            <a:extLst>
              <a:ext uri="{FF2B5EF4-FFF2-40B4-BE49-F238E27FC236}">
                <a16:creationId xmlns:a16="http://schemas.microsoft.com/office/drawing/2014/main" id="{A333E4C4-ABC7-4899-86B0-BDE25FF41F10}"/>
              </a:ext>
            </a:extLst>
          </p:cNvPr>
          <p:cNvSpPr/>
          <p:nvPr/>
        </p:nvSpPr>
        <p:spPr>
          <a:xfrm>
            <a:off x="2658309" y="1517515"/>
            <a:ext cx="4112174" cy="209654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latin typeface="Gill Sans Nova" panose="020B0602020104020203" pitchFamily="34" charset="0"/>
              </a:rPr>
              <a:t>How many products are made per line </a:t>
            </a:r>
          </a:p>
          <a:p>
            <a:pPr algn="ctr"/>
            <a:r>
              <a:rPr lang="en-US" sz="3200" dirty="0">
                <a:latin typeface="Gill Sans Nova" panose="020B0602020104020203" pitchFamily="34" charset="0"/>
              </a:rPr>
              <a:t>per hour</a:t>
            </a:r>
          </a:p>
          <a:p>
            <a:pPr algn="ctr"/>
            <a:r>
              <a:rPr lang="en-US" sz="3200" dirty="0">
                <a:latin typeface="Gill Sans Nova" panose="020B0602020104020203" pitchFamily="34" charset="0"/>
              </a:rPr>
              <a:t>right now?</a:t>
            </a:r>
          </a:p>
        </p:txBody>
      </p:sp>
      <p:pic>
        <p:nvPicPr>
          <p:cNvPr id="37" name="Picture 36">
            <a:extLst>
              <a:ext uri="{FF2B5EF4-FFF2-40B4-BE49-F238E27FC236}">
                <a16:creationId xmlns:a16="http://schemas.microsoft.com/office/drawing/2014/main" id="{3C387553-8ABF-47CE-8B77-C297D41517B1}"/>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6703910" y="1896571"/>
            <a:ext cx="1940026" cy="4786007"/>
          </a:xfrm>
          <a:prstGeom prst="rect">
            <a:avLst/>
          </a:prstGeom>
        </p:spPr>
      </p:pic>
    </p:spTree>
    <p:extLst>
      <p:ext uri="{BB962C8B-B14F-4D97-AF65-F5344CB8AC3E}">
        <p14:creationId xmlns:p14="http://schemas.microsoft.com/office/powerpoint/2010/main" val="2284445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29D1D83-B59D-427E-95F3-A1FD396EFF2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sp>
        <p:nvSpPr>
          <p:cNvPr id="31" name="Rectangle: Rounded Corners 30">
            <a:extLst>
              <a:ext uri="{FF2B5EF4-FFF2-40B4-BE49-F238E27FC236}">
                <a16:creationId xmlns:a16="http://schemas.microsoft.com/office/drawing/2014/main" id="{5E7EA466-C623-40A4-8015-6EA88EE350FE}"/>
              </a:ext>
            </a:extLst>
          </p:cNvPr>
          <p:cNvSpPr/>
          <p:nvPr/>
        </p:nvSpPr>
        <p:spPr>
          <a:xfrm>
            <a:off x="2658309" y="1517515"/>
            <a:ext cx="4112174" cy="209654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latin typeface="Gill Sans Nova" panose="020B0602020104020203" pitchFamily="34" charset="0"/>
              </a:rPr>
              <a:t>How many products are made per line </a:t>
            </a:r>
          </a:p>
          <a:p>
            <a:pPr algn="ctr"/>
            <a:r>
              <a:rPr lang="en-US" sz="3200" dirty="0">
                <a:latin typeface="Gill Sans Nova" panose="020B0602020104020203" pitchFamily="34" charset="0"/>
              </a:rPr>
              <a:t>per hour</a:t>
            </a:r>
          </a:p>
          <a:p>
            <a:pPr algn="ctr"/>
            <a:r>
              <a:rPr lang="en-US" sz="3200" dirty="0">
                <a:latin typeface="Gill Sans Nova" panose="020B0602020104020203" pitchFamily="34" charset="0"/>
              </a:rPr>
              <a:t>right now?</a:t>
            </a:r>
          </a:p>
        </p:txBody>
      </p:sp>
      <p:sp>
        <p:nvSpPr>
          <p:cNvPr id="32" name="TextBox 31">
            <a:extLst>
              <a:ext uri="{FF2B5EF4-FFF2-40B4-BE49-F238E27FC236}">
                <a16:creationId xmlns:a16="http://schemas.microsoft.com/office/drawing/2014/main" id="{93CD6882-4853-4F08-8949-817F319794C3}"/>
              </a:ext>
            </a:extLst>
          </p:cNvPr>
          <p:cNvSpPr txBox="1"/>
          <p:nvPr/>
        </p:nvSpPr>
        <p:spPr>
          <a:xfrm>
            <a:off x="1970306" y="3369277"/>
            <a:ext cx="4853445"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400" dirty="0">
                <a:ln>
                  <a:solidFill>
                    <a:schemeClr val="tx1"/>
                  </a:solidFill>
                </a:ln>
                <a:solidFill>
                  <a:srgbClr val="FFFF00"/>
                </a:solidFill>
                <a:latin typeface="Arial Rounded MT Bold" panose="020F0704030504030204" pitchFamily="34" charset="0"/>
              </a:rPr>
              <a:t>Consistent Prefix</a:t>
            </a:r>
          </a:p>
        </p:txBody>
      </p:sp>
      <p:pic>
        <p:nvPicPr>
          <p:cNvPr id="37" name="Picture 36">
            <a:extLst>
              <a:ext uri="{FF2B5EF4-FFF2-40B4-BE49-F238E27FC236}">
                <a16:creationId xmlns:a16="http://schemas.microsoft.com/office/drawing/2014/main" id="{3C387553-8ABF-47CE-8B77-C297D41517B1}"/>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6703910" y="1896571"/>
            <a:ext cx="1940026" cy="4786007"/>
          </a:xfrm>
          <a:prstGeom prst="rect">
            <a:avLst/>
          </a:prstGeom>
        </p:spPr>
      </p:pic>
    </p:spTree>
    <p:extLst>
      <p:ext uri="{BB962C8B-B14F-4D97-AF65-F5344CB8AC3E}">
        <p14:creationId xmlns:p14="http://schemas.microsoft.com/office/powerpoint/2010/main" val="1866662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6C4B310-6A33-45E4-9CA1-C1642EB7ED4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1933C9A7-ED34-4F80-9ABC-9FCAE38901B3}"/>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276111" y="2093936"/>
            <a:ext cx="1850106" cy="4675268"/>
          </a:xfrm>
          <a:prstGeom prst="rect">
            <a:avLst/>
          </a:prstGeom>
        </p:spPr>
      </p:pic>
      <p:sp>
        <p:nvSpPr>
          <p:cNvPr id="30" name="Rectangle: Rounded Corners 29">
            <a:extLst>
              <a:ext uri="{FF2B5EF4-FFF2-40B4-BE49-F238E27FC236}">
                <a16:creationId xmlns:a16="http://schemas.microsoft.com/office/drawing/2014/main" id="{2F8EEEE4-40BA-4407-83BB-C0F181175E27}"/>
              </a:ext>
            </a:extLst>
          </p:cNvPr>
          <p:cNvSpPr/>
          <p:nvPr/>
        </p:nvSpPr>
        <p:spPr>
          <a:xfrm>
            <a:off x="4237710" y="1560992"/>
            <a:ext cx="3657604" cy="2010883"/>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As an Accountant</a:t>
            </a:r>
          </a:p>
          <a:p>
            <a:pPr algn="ctr"/>
            <a:r>
              <a:rPr lang="en-US" sz="3200" dirty="0">
                <a:latin typeface="Gill Sans Nova" panose="020B0602020104020203" pitchFamily="34" charset="0"/>
              </a:rPr>
              <a:t>I do double-entry.</a:t>
            </a:r>
          </a:p>
          <a:p>
            <a:pPr algn="ctr"/>
            <a:r>
              <a:rPr lang="en-US" sz="3200" dirty="0">
                <a:latin typeface="Gill Sans Nova" panose="020B0602020104020203" pitchFamily="34" charset="0"/>
              </a:rPr>
              <a:t>I can see the values</a:t>
            </a:r>
          </a:p>
          <a:p>
            <a:pPr algn="ctr"/>
            <a:r>
              <a:rPr lang="en-US" sz="3200" dirty="0">
                <a:latin typeface="Gill Sans Nova" panose="020B0602020104020203" pitchFamily="34" charset="0"/>
              </a:rPr>
              <a:t>I write.</a:t>
            </a:r>
          </a:p>
        </p:txBody>
      </p:sp>
    </p:spTree>
    <p:extLst>
      <p:ext uri="{BB962C8B-B14F-4D97-AF65-F5344CB8AC3E}">
        <p14:creationId xmlns:p14="http://schemas.microsoft.com/office/powerpoint/2010/main" val="2080715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968692E-76E1-4D00-BD86-5ABAE17808C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1933C9A7-ED34-4F80-9ABC-9FCAE38901B3}"/>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276111" y="2093936"/>
            <a:ext cx="1850106" cy="4675268"/>
          </a:xfrm>
          <a:prstGeom prst="rect">
            <a:avLst/>
          </a:prstGeom>
        </p:spPr>
      </p:pic>
      <p:sp>
        <p:nvSpPr>
          <p:cNvPr id="30" name="Rectangle: Rounded Corners 29">
            <a:extLst>
              <a:ext uri="{FF2B5EF4-FFF2-40B4-BE49-F238E27FC236}">
                <a16:creationId xmlns:a16="http://schemas.microsoft.com/office/drawing/2014/main" id="{2F8EEEE4-40BA-4407-83BB-C0F181175E27}"/>
              </a:ext>
            </a:extLst>
          </p:cNvPr>
          <p:cNvSpPr/>
          <p:nvPr/>
        </p:nvSpPr>
        <p:spPr>
          <a:xfrm>
            <a:off x="4237710" y="1560992"/>
            <a:ext cx="3657604" cy="2010883"/>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As an Accountant</a:t>
            </a:r>
          </a:p>
          <a:p>
            <a:pPr algn="ctr"/>
            <a:r>
              <a:rPr lang="en-US" sz="3200" dirty="0">
                <a:latin typeface="Gill Sans Nova" panose="020B0602020104020203" pitchFamily="34" charset="0"/>
              </a:rPr>
              <a:t>I do double-entry.</a:t>
            </a:r>
          </a:p>
          <a:p>
            <a:pPr algn="ctr"/>
            <a:r>
              <a:rPr lang="en-US" sz="3200" dirty="0">
                <a:latin typeface="Gill Sans Nova" panose="020B0602020104020203" pitchFamily="34" charset="0"/>
              </a:rPr>
              <a:t>I can see the values</a:t>
            </a:r>
          </a:p>
          <a:p>
            <a:pPr algn="ctr"/>
            <a:r>
              <a:rPr lang="en-US" sz="3200" dirty="0">
                <a:latin typeface="Gill Sans Nova" panose="020B0602020104020203" pitchFamily="34" charset="0"/>
              </a:rPr>
              <a:t>I write.</a:t>
            </a:r>
          </a:p>
        </p:txBody>
      </p:sp>
      <p:sp>
        <p:nvSpPr>
          <p:cNvPr id="31" name="TextBox 30">
            <a:extLst>
              <a:ext uri="{FF2B5EF4-FFF2-40B4-BE49-F238E27FC236}">
                <a16:creationId xmlns:a16="http://schemas.microsoft.com/office/drawing/2014/main" id="{7DCBAC90-E037-4CB4-AE0F-EA6242B7DBB2}"/>
              </a:ext>
            </a:extLst>
          </p:cNvPr>
          <p:cNvSpPr txBox="1"/>
          <p:nvPr/>
        </p:nvSpPr>
        <p:spPr>
          <a:xfrm>
            <a:off x="6804089" y="3063122"/>
            <a:ext cx="3126177"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6000" dirty="0">
                <a:ln>
                  <a:solidFill>
                    <a:schemeClr val="tx1"/>
                  </a:solidFill>
                </a:ln>
                <a:solidFill>
                  <a:srgbClr val="FFFF00"/>
                </a:solidFill>
                <a:latin typeface="Arial Rounded MT Bold" panose="020F0704030504030204" pitchFamily="34" charset="0"/>
              </a:rPr>
              <a:t>Session</a:t>
            </a:r>
          </a:p>
        </p:txBody>
      </p:sp>
    </p:spTree>
    <p:extLst>
      <p:ext uri="{BB962C8B-B14F-4D97-AF65-F5344CB8AC3E}">
        <p14:creationId xmlns:p14="http://schemas.microsoft.com/office/powerpoint/2010/main" val="4084654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7F09857-B2A2-4460-92A3-45A6C548BD4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ACD1C82B-C26B-4538-9AE2-B883195DC022}"/>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010433" y="2178524"/>
            <a:ext cx="1257556" cy="4641376"/>
          </a:xfrm>
          <a:prstGeom prst="rect">
            <a:avLst/>
          </a:prstGeom>
        </p:spPr>
      </p:pic>
      <p:pic>
        <p:nvPicPr>
          <p:cNvPr id="30" name="Picture 29">
            <a:extLst>
              <a:ext uri="{FF2B5EF4-FFF2-40B4-BE49-F238E27FC236}">
                <a16:creationId xmlns:a16="http://schemas.microsoft.com/office/drawing/2014/main" id="{04884AC1-63FB-4136-B244-A451294E127C}"/>
              </a:ext>
            </a:extLst>
          </p:cNvPr>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8261992" y="1867540"/>
            <a:ext cx="2196456" cy="4960961"/>
          </a:xfrm>
          <a:prstGeom prst="rect">
            <a:avLst/>
          </a:prstGeom>
        </p:spPr>
      </p:pic>
      <p:sp>
        <p:nvSpPr>
          <p:cNvPr id="31" name="Rectangle: Rounded Corners 30">
            <a:extLst>
              <a:ext uri="{FF2B5EF4-FFF2-40B4-BE49-F238E27FC236}">
                <a16:creationId xmlns:a16="http://schemas.microsoft.com/office/drawing/2014/main" id="{BE06E345-EEED-4568-983F-D30FF9D01B12}"/>
              </a:ext>
            </a:extLst>
          </p:cNvPr>
          <p:cNvSpPr/>
          <p:nvPr/>
        </p:nvSpPr>
        <p:spPr>
          <a:xfrm>
            <a:off x="3637353" y="1539725"/>
            <a:ext cx="4258868" cy="106588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How many products</a:t>
            </a:r>
          </a:p>
          <a:p>
            <a:pPr algn="ctr"/>
            <a:r>
              <a:rPr lang="en-US" sz="3200" dirty="0">
                <a:latin typeface="Gill Sans Nova" panose="020B0602020104020203" pitchFamily="34" charset="0"/>
              </a:rPr>
              <a:t>produced, so far, today?</a:t>
            </a:r>
          </a:p>
        </p:txBody>
      </p:sp>
      <p:sp>
        <p:nvSpPr>
          <p:cNvPr id="32" name="Rectangle: Rounded Corners 31">
            <a:extLst>
              <a:ext uri="{FF2B5EF4-FFF2-40B4-BE49-F238E27FC236}">
                <a16:creationId xmlns:a16="http://schemas.microsoft.com/office/drawing/2014/main" id="{865CC71D-40AF-4098-8B74-590E41B8D1FB}"/>
              </a:ext>
            </a:extLst>
          </p:cNvPr>
          <p:cNvSpPr/>
          <p:nvPr/>
        </p:nvSpPr>
        <p:spPr>
          <a:xfrm>
            <a:off x="3938582" y="3112965"/>
            <a:ext cx="3657604" cy="1065887"/>
          </a:xfrm>
          <a:prstGeom prst="round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Nova" panose="020B0602020104020203" pitchFamily="34" charset="0"/>
              </a:rPr>
              <a:t>Need most</a:t>
            </a:r>
          </a:p>
          <a:p>
            <a:pPr algn="ctr"/>
            <a:r>
              <a:rPr lang="en-US" sz="3200" dirty="0">
                <a:solidFill>
                  <a:schemeClr val="tx1"/>
                </a:solidFill>
                <a:latin typeface="Gill Sans Nova" panose="020B0602020104020203" pitchFamily="34" charset="0"/>
              </a:rPr>
              <a:t>correct answer?</a:t>
            </a:r>
          </a:p>
        </p:txBody>
      </p:sp>
      <p:sp>
        <p:nvSpPr>
          <p:cNvPr id="33" name="Rectangle: Rounded Corners 32">
            <a:extLst>
              <a:ext uri="{FF2B5EF4-FFF2-40B4-BE49-F238E27FC236}">
                <a16:creationId xmlns:a16="http://schemas.microsoft.com/office/drawing/2014/main" id="{E96A5868-4564-4D34-B4D0-15D8C4032CA0}"/>
              </a:ext>
            </a:extLst>
          </p:cNvPr>
          <p:cNvSpPr/>
          <p:nvPr/>
        </p:nvSpPr>
        <p:spPr>
          <a:xfrm>
            <a:off x="3930006" y="4738191"/>
            <a:ext cx="3657604" cy="1065887"/>
          </a:xfrm>
          <a:prstGeom prst="roundRect">
            <a:avLst/>
          </a:prstGeom>
          <a:solidFill>
            <a:srgbClr val="00B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Need answer</a:t>
            </a:r>
          </a:p>
          <a:p>
            <a:pPr algn="ctr"/>
            <a:r>
              <a:rPr lang="en-US" sz="3200" dirty="0">
                <a:latin typeface="Gill Sans Nova" panose="020B0602020104020203" pitchFamily="34" charset="0"/>
              </a:rPr>
              <a:t>now?</a:t>
            </a:r>
          </a:p>
        </p:txBody>
      </p:sp>
      <p:sp>
        <p:nvSpPr>
          <p:cNvPr id="34" name="TextBox 33">
            <a:extLst>
              <a:ext uri="{FF2B5EF4-FFF2-40B4-BE49-F238E27FC236}">
                <a16:creationId xmlns:a16="http://schemas.microsoft.com/office/drawing/2014/main" id="{A2EB9144-DFD7-4B9C-8FAE-327FEBA11BAA}"/>
              </a:ext>
            </a:extLst>
          </p:cNvPr>
          <p:cNvSpPr txBox="1"/>
          <p:nvPr/>
        </p:nvSpPr>
        <p:spPr>
          <a:xfrm rot="20508797">
            <a:off x="5031591" y="3950691"/>
            <a:ext cx="1465466" cy="1015663"/>
          </a:xfrm>
          <a:prstGeom prst="rect">
            <a:avLst/>
          </a:prstGeom>
          <a:noFill/>
        </p:spPr>
        <p:txBody>
          <a:bodyPr wrap="none" rtlCol="0">
            <a:spAutoFit/>
          </a:bodyPr>
          <a:lstStyle/>
          <a:p>
            <a:r>
              <a:rPr lang="en-US" sz="6000" dirty="0">
                <a:ln>
                  <a:solidFill>
                    <a:schemeClr val="tx1"/>
                  </a:solidFill>
                </a:ln>
                <a:solidFill>
                  <a:srgbClr val="FFC000"/>
                </a:solidFill>
                <a:latin typeface="Copperplate Gothic Bold" panose="020E0705020206020404" pitchFamily="34" charset="0"/>
                <a:cs typeface="Aharoni" panose="02010803020104030203" pitchFamily="2" charset="-79"/>
              </a:rPr>
              <a:t>OR</a:t>
            </a:r>
          </a:p>
        </p:txBody>
      </p:sp>
    </p:spTree>
    <p:extLst>
      <p:ext uri="{BB962C8B-B14F-4D97-AF65-F5344CB8AC3E}">
        <p14:creationId xmlns:p14="http://schemas.microsoft.com/office/powerpoint/2010/main" val="727969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5C370C2-9159-41BA-9E1E-8DBE217C14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ACD1C82B-C26B-4538-9AE2-B883195DC022}"/>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010433" y="2178524"/>
            <a:ext cx="1257556" cy="4641376"/>
          </a:xfrm>
          <a:prstGeom prst="rect">
            <a:avLst/>
          </a:prstGeom>
        </p:spPr>
      </p:pic>
      <p:pic>
        <p:nvPicPr>
          <p:cNvPr id="30" name="Picture 29">
            <a:extLst>
              <a:ext uri="{FF2B5EF4-FFF2-40B4-BE49-F238E27FC236}">
                <a16:creationId xmlns:a16="http://schemas.microsoft.com/office/drawing/2014/main" id="{04884AC1-63FB-4136-B244-A451294E127C}"/>
              </a:ext>
            </a:extLst>
          </p:cNvPr>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8261992" y="1867540"/>
            <a:ext cx="2196456" cy="4960961"/>
          </a:xfrm>
          <a:prstGeom prst="rect">
            <a:avLst/>
          </a:prstGeom>
        </p:spPr>
      </p:pic>
      <p:sp>
        <p:nvSpPr>
          <p:cNvPr id="32" name="Rectangle: Rounded Corners 31">
            <a:extLst>
              <a:ext uri="{FF2B5EF4-FFF2-40B4-BE49-F238E27FC236}">
                <a16:creationId xmlns:a16="http://schemas.microsoft.com/office/drawing/2014/main" id="{865CC71D-40AF-4098-8B74-590E41B8D1FB}"/>
              </a:ext>
            </a:extLst>
          </p:cNvPr>
          <p:cNvSpPr/>
          <p:nvPr/>
        </p:nvSpPr>
        <p:spPr>
          <a:xfrm>
            <a:off x="3938582" y="3112965"/>
            <a:ext cx="3657604" cy="1065887"/>
          </a:xfrm>
          <a:prstGeom prst="round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Nova" panose="020B0602020104020203" pitchFamily="34" charset="0"/>
              </a:rPr>
              <a:t>Need most</a:t>
            </a:r>
          </a:p>
          <a:p>
            <a:pPr algn="ctr"/>
            <a:r>
              <a:rPr lang="en-US" sz="3200" dirty="0">
                <a:solidFill>
                  <a:schemeClr val="tx1"/>
                </a:solidFill>
                <a:latin typeface="Gill Sans Nova" panose="020B0602020104020203" pitchFamily="34" charset="0"/>
              </a:rPr>
              <a:t>correct answer?</a:t>
            </a:r>
          </a:p>
        </p:txBody>
      </p:sp>
      <p:sp>
        <p:nvSpPr>
          <p:cNvPr id="33" name="Rectangle: Rounded Corners 32">
            <a:extLst>
              <a:ext uri="{FF2B5EF4-FFF2-40B4-BE49-F238E27FC236}">
                <a16:creationId xmlns:a16="http://schemas.microsoft.com/office/drawing/2014/main" id="{E96A5868-4564-4D34-B4D0-15D8C4032CA0}"/>
              </a:ext>
            </a:extLst>
          </p:cNvPr>
          <p:cNvSpPr/>
          <p:nvPr/>
        </p:nvSpPr>
        <p:spPr>
          <a:xfrm>
            <a:off x="3930006" y="4738191"/>
            <a:ext cx="3657604" cy="1065887"/>
          </a:xfrm>
          <a:prstGeom prst="roundRect">
            <a:avLst/>
          </a:prstGeom>
          <a:solidFill>
            <a:srgbClr val="00B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Need answer</a:t>
            </a:r>
          </a:p>
          <a:p>
            <a:pPr algn="ctr"/>
            <a:r>
              <a:rPr lang="en-US" sz="3200" dirty="0">
                <a:latin typeface="Gill Sans Nova" panose="020B0602020104020203" pitchFamily="34" charset="0"/>
              </a:rPr>
              <a:t>now?</a:t>
            </a:r>
          </a:p>
        </p:txBody>
      </p:sp>
      <p:sp>
        <p:nvSpPr>
          <p:cNvPr id="34" name="TextBox 33">
            <a:extLst>
              <a:ext uri="{FF2B5EF4-FFF2-40B4-BE49-F238E27FC236}">
                <a16:creationId xmlns:a16="http://schemas.microsoft.com/office/drawing/2014/main" id="{A2EB9144-DFD7-4B9C-8FAE-327FEBA11BAA}"/>
              </a:ext>
            </a:extLst>
          </p:cNvPr>
          <p:cNvSpPr txBox="1"/>
          <p:nvPr/>
        </p:nvSpPr>
        <p:spPr>
          <a:xfrm rot="20508797">
            <a:off x="5031591" y="3950691"/>
            <a:ext cx="1465466" cy="1015663"/>
          </a:xfrm>
          <a:prstGeom prst="rect">
            <a:avLst/>
          </a:prstGeom>
          <a:noFill/>
        </p:spPr>
        <p:txBody>
          <a:bodyPr wrap="none" rtlCol="0">
            <a:spAutoFit/>
          </a:bodyPr>
          <a:lstStyle/>
          <a:p>
            <a:r>
              <a:rPr lang="en-US" sz="6000" dirty="0">
                <a:ln>
                  <a:solidFill>
                    <a:schemeClr val="tx1"/>
                  </a:solidFill>
                </a:ln>
                <a:solidFill>
                  <a:srgbClr val="FFC000"/>
                </a:solidFill>
                <a:latin typeface="Copperplate Gothic Bold" panose="020E0705020206020404" pitchFamily="34" charset="0"/>
                <a:cs typeface="Aharoni" panose="02010803020104030203" pitchFamily="2" charset="-79"/>
              </a:rPr>
              <a:t>OR</a:t>
            </a:r>
          </a:p>
        </p:txBody>
      </p:sp>
      <p:sp>
        <p:nvSpPr>
          <p:cNvPr id="37" name="TextBox 36">
            <a:extLst>
              <a:ext uri="{FF2B5EF4-FFF2-40B4-BE49-F238E27FC236}">
                <a16:creationId xmlns:a16="http://schemas.microsoft.com/office/drawing/2014/main" id="{98119066-148B-4F7D-8FE1-ABFF595E3E29}"/>
              </a:ext>
            </a:extLst>
          </p:cNvPr>
          <p:cNvSpPr txBox="1"/>
          <p:nvPr/>
        </p:nvSpPr>
        <p:spPr>
          <a:xfrm rot="21344915">
            <a:off x="4411494" y="5243739"/>
            <a:ext cx="6688049" cy="92333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5400" dirty="0">
                <a:ln>
                  <a:solidFill>
                    <a:schemeClr val="tx1"/>
                  </a:solidFill>
                </a:ln>
                <a:solidFill>
                  <a:srgbClr val="FFFF00"/>
                </a:solidFill>
                <a:latin typeface="Arial Rounded MT Bold" panose="020F0704030504030204" pitchFamily="34" charset="0"/>
              </a:rPr>
              <a:t>Bounded Staleness</a:t>
            </a:r>
          </a:p>
        </p:txBody>
      </p:sp>
      <p:sp>
        <p:nvSpPr>
          <p:cNvPr id="38" name="TextBox 37">
            <a:extLst>
              <a:ext uri="{FF2B5EF4-FFF2-40B4-BE49-F238E27FC236}">
                <a16:creationId xmlns:a16="http://schemas.microsoft.com/office/drawing/2014/main" id="{CB40B30C-6F7F-4319-A10E-1272B3DC296C}"/>
              </a:ext>
            </a:extLst>
          </p:cNvPr>
          <p:cNvSpPr txBox="1"/>
          <p:nvPr/>
        </p:nvSpPr>
        <p:spPr>
          <a:xfrm rot="21104916">
            <a:off x="2915874" y="2614482"/>
            <a:ext cx="2437783" cy="92333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5400" dirty="0">
                <a:ln>
                  <a:solidFill>
                    <a:schemeClr val="tx1"/>
                  </a:solidFill>
                </a:ln>
                <a:solidFill>
                  <a:srgbClr val="FFFF00"/>
                </a:solidFill>
                <a:latin typeface="Arial Rounded MT Bold" panose="020F0704030504030204" pitchFamily="34" charset="0"/>
              </a:rPr>
              <a:t>Strong</a:t>
            </a:r>
          </a:p>
        </p:txBody>
      </p:sp>
      <p:sp>
        <p:nvSpPr>
          <p:cNvPr id="39" name="Rectangle: Rounded Corners 38">
            <a:extLst>
              <a:ext uri="{FF2B5EF4-FFF2-40B4-BE49-F238E27FC236}">
                <a16:creationId xmlns:a16="http://schemas.microsoft.com/office/drawing/2014/main" id="{DAE0E780-26D8-4F7C-A58F-E13984B148F4}"/>
              </a:ext>
            </a:extLst>
          </p:cNvPr>
          <p:cNvSpPr/>
          <p:nvPr/>
        </p:nvSpPr>
        <p:spPr>
          <a:xfrm>
            <a:off x="3637353" y="1539725"/>
            <a:ext cx="4258868" cy="106588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Nova" panose="020B0602020104020203" pitchFamily="34" charset="0"/>
              </a:rPr>
              <a:t>How many products</a:t>
            </a:r>
          </a:p>
          <a:p>
            <a:pPr algn="ctr"/>
            <a:r>
              <a:rPr lang="en-US" sz="3200" dirty="0">
                <a:latin typeface="Gill Sans Nova" panose="020B0602020104020203" pitchFamily="34" charset="0"/>
              </a:rPr>
              <a:t>produced, so far, today?</a:t>
            </a:r>
          </a:p>
        </p:txBody>
      </p:sp>
    </p:spTree>
    <p:extLst>
      <p:ext uri="{BB962C8B-B14F-4D97-AF65-F5344CB8AC3E}">
        <p14:creationId xmlns:p14="http://schemas.microsoft.com/office/powerpoint/2010/main" val="3352842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613D8F3-F97A-45F5-A0EE-C06A601A1FA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9233D3D3-2E71-4672-8675-48536177466E}"/>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705102" y="2186249"/>
            <a:ext cx="1185407" cy="4481005"/>
          </a:xfrm>
          <a:prstGeom prst="rect">
            <a:avLst/>
          </a:prstGeom>
        </p:spPr>
      </p:pic>
      <p:sp>
        <p:nvSpPr>
          <p:cNvPr id="30" name="Speech Bubble: Rectangle with Corners Rounded 29">
            <a:extLst>
              <a:ext uri="{FF2B5EF4-FFF2-40B4-BE49-F238E27FC236}">
                <a16:creationId xmlns:a16="http://schemas.microsoft.com/office/drawing/2014/main" id="{9D5C213F-F362-4D8A-BB44-27C78E862B4C}"/>
              </a:ext>
            </a:extLst>
          </p:cNvPr>
          <p:cNvSpPr/>
          <p:nvPr/>
        </p:nvSpPr>
        <p:spPr>
          <a:xfrm>
            <a:off x="3578435" y="686182"/>
            <a:ext cx="4101110" cy="1332736"/>
          </a:xfrm>
          <a:prstGeom prst="wedgeRoundRectCallout">
            <a:avLst>
              <a:gd name="adj1" fmla="val -39773"/>
              <a:gd name="adj2" fmla="val 80206"/>
              <a:gd name="adj3" fmla="val 16667"/>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solidFill>
                  <a:schemeClr val="tx1"/>
                </a:solidFill>
              </a:rPr>
              <a:t>What about </a:t>
            </a:r>
          </a:p>
          <a:p>
            <a:pPr algn="ctr"/>
            <a:r>
              <a:rPr lang="en-US" sz="3200" dirty="0">
                <a:solidFill>
                  <a:schemeClr val="tx1"/>
                </a:solidFill>
              </a:rPr>
              <a:t>Eventual Consistency?</a:t>
            </a:r>
          </a:p>
        </p:txBody>
      </p:sp>
    </p:spTree>
    <p:extLst>
      <p:ext uri="{BB962C8B-B14F-4D97-AF65-F5344CB8AC3E}">
        <p14:creationId xmlns:p14="http://schemas.microsoft.com/office/powerpoint/2010/main" val="3502911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6840FC6-16C7-4449-BA63-CDAD046A74F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375094"/>
            <a:ext cx="12192000" cy="5482906"/>
          </a:xfrm>
          <a:prstGeom prst="rect">
            <a:avLst/>
          </a:prstGeom>
        </p:spPr>
      </p:pic>
      <p:sp>
        <p:nvSpPr>
          <p:cNvPr id="2" name="TextBox 1">
            <a:extLst>
              <a:ext uri="{FF2B5EF4-FFF2-40B4-BE49-F238E27FC236}">
                <a16:creationId xmlns:a16="http://schemas.microsoft.com/office/drawing/2014/main" id="{690887A6-596F-4313-9622-CC7A1B788B03}"/>
              </a:ext>
            </a:extLst>
          </p:cNvPr>
          <p:cNvSpPr txBox="1"/>
          <p:nvPr/>
        </p:nvSpPr>
        <p:spPr>
          <a:xfrm>
            <a:off x="1656323" y="121920"/>
            <a:ext cx="887935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Cosmos Consistency Levels</a:t>
            </a:r>
          </a:p>
        </p:txBody>
      </p:sp>
      <p:pic>
        <p:nvPicPr>
          <p:cNvPr id="29" name="Picture 28">
            <a:extLst>
              <a:ext uri="{FF2B5EF4-FFF2-40B4-BE49-F238E27FC236}">
                <a16:creationId xmlns:a16="http://schemas.microsoft.com/office/drawing/2014/main" id="{538A0067-1940-4B4A-BC7C-60F924A2DCDE}"/>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2567891" y="2172929"/>
            <a:ext cx="1790721" cy="4481005"/>
          </a:xfrm>
          <a:prstGeom prst="rect">
            <a:avLst/>
          </a:prstGeom>
        </p:spPr>
      </p:pic>
      <p:sp>
        <p:nvSpPr>
          <p:cNvPr id="30" name="Speech Bubble: Rectangle with Corners Rounded 29">
            <a:extLst>
              <a:ext uri="{FF2B5EF4-FFF2-40B4-BE49-F238E27FC236}">
                <a16:creationId xmlns:a16="http://schemas.microsoft.com/office/drawing/2014/main" id="{06362B0B-FF56-4C88-BE73-777E392B783E}"/>
              </a:ext>
            </a:extLst>
          </p:cNvPr>
          <p:cNvSpPr/>
          <p:nvPr/>
        </p:nvSpPr>
        <p:spPr>
          <a:xfrm>
            <a:off x="3578435" y="686182"/>
            <a:ext cx="4101110" cy="1332736"/>
          </a:xfrm>
          <a:prstGeom prst="wedgeRoundRectCallout">
            <a:avLst>
              <a:gd name="adj1" fmla="val -39773"/>
              <a:gd name="adj2" fmla="val 80206"/>
              <a:gd name="adj3" fmla="val 16667"/>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solidFill>
                  <a:schemeClr val="tx1"/>
                </a:solidFill>
              </a:rPr>
              <a:t>I Know !</a:t>
            </a:r>
          </a:p>
          <a:p>
            <a:pPr algn="ctr"/>
            <a:r>
              <a:rPr lang="en-US" sz="3200" dirty="0">
                <a:solidFill>
                  <a:schemeClr val="tx1"/>
                </a:solidFill>
              </a:rPr>
              <a:t>Data Analytics !!</a:t>
            </a:r>
          </a:p>
        </p:txBody>
      </p:sp>
    </p:spTree>
    <p:extLst>
      <p:ext uri="{BB962C8B-B14F-4D97-AF65-F5344CB8AC3E}">
        <p14:creationId xmlns:p14="http://schemas.microsoft.com/office/powerpoint/2010/main" val="171503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74EF33-9265-4414-8D1C-F9FF4CED3F9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11773" y="1400510"/>
            <a:ext cx="9768453" cy="5244443"/>
          </a:xfrm>
          <a:prstGeom prst="rect">
            <a:avLst/>
          </a:prstGeom>
        </p:spPr>
      </p:pic>
      <p:sp>
        <p:nvSpPr>
          <p:cNvPr id="5" name="TextBox 4">
            <a:extLst>
              <a:ext uri="{FF2B5EF4-FFF2-40B4-BE49-F238E27FC236}">
                <a16:creationId xmlns:a16="http://schemas.microsoft.com/office/drawing/2014/main" id="{5E32641B-8A13-4F04-902A-CC8126FE3972}"/>
              </a:ext>
            </a:extLst>
          </p:cNvPr>
          <p:cNvSpPr txBox="1"/>
          <p:nvPr/>
        </p:nvSpPr>
        <p:spPr>
          <a:xfrm>
            <a:off x="2695021" y="130628"/>
            <a:ext cx="6801957" cy="1015663"/>
          </a:xfrm>
          <a:prstGeom prst="rect">
            <a:avLst/>
          </a:prstGeom>
          <a:noFill/>
        </p:spPr>
        <p:txBody>
          <a:bodyPr wrap="square" rtlCol="0">
            <a:spAutoFit/>
          </a:bodyPr>
          <a:lstStyle>
            <a:defPPr>
              <a:defRPr lang="en-US"/>
            </a:defPPr>
            <a:lvl1pPr>
              <a:defRPr sz="6000">
                <a:solidFill>
                  <a:srgbClr val="FFFF00"/>
                </a:solidFill>
                <a:latin typeface="Ink Free" panose="03080402000500000000" pitchFamily="66" charset="0"/>
              </a:defRPr>
            </a:lvl1pPr>
          </a:lstStyle>
          <a:p>
            <a:r>
              <a:rPr lang="en-US" dirty="0"/>
              <a:t>Cosmos Multi-Model</a:t>
            </a:r>
          </a:p>
        </p:txBody>
      </p:sp>
    </p:spTree>
    <p:extLst>
      <p:ext uri="{BB962C8B-B14F-4D97-AF65-F5344CB8AC3E}">
        <p14:creationId xmlns:p14="http://schemas.microsoft.com/office/powerpoint/2010/main" val="3172705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2611328" y="88606"/>
            <a:ext cx="696934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Q &amp; A  and  Thank You!</a:t>
            </a:r>
          </a:p>
        </p:txBody>
      </p:sp>
      <p:pic>
        <p:nvPicPr>
          <p:cNvPr id="3" name="Picture 2">
            <a:extLst>
              <a:ext uri="{FF2B5EF4-FFF2-40B4-BE49-F238E27FC236}">
                <a16:creationId xmlns:a16="http://schemas.microsoft.com/office/drawing/2014/main" id="{CEBBE2AD-F81A-4790-AC34-3DB1DE14A45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17987" y="956175"/>
            <a:ext cx="3796482" cy="5635904"/>
          </a:xfrm>
          <a:prstGeom prst="rect">
            <a:avLst/>
          </a:prstGeom>
        </p:spPr>
      </p:pic>
      <p:sp>
        <p:nvSpPr>
          <p:cNvPr id="4" name="TextBox 3">
            <a:extLst>
              <a:ext uri="{FF2B5EF4-FFF2-40B4-BE49-F238E27FC236}">
                <a16:creationId xmlns:a16="http://schemas.microsoft.com/office/drawing/2014/main" id="{CE607BE7-B244-4CAD-850D-8B3FA8C7A051}"/>
              </a:ext>
            </a:extLst>
          </p:cNvPr>
          <p:cNvSpPr txBox="1"/>
          <p:nvPr/>
        </p:nvSpPr>
        <p:spPr>
          <a:xfrm>
            <a:off x="125061" y="1930310"/>
            <a:ext cx="4391513" cy="3416320"/>
          </a:xfrm>
          <a:prstGeom prst="rect">
            <a:avLst/>
          </a:prstGeom>
          <a:noFill/>
        </p:spPr>
        <p:txBody>
          <a:bodyPr wrap="square" rtlCol="0">
            <a:spAutoFit/>
          </a:bodyPr>
          <a:lstStyle/>
          <a:p>
            <a:pPr algn="ctr"/>
            <a:r>
              <a:rPr lang="en-US" sz="5400" dirty="0">
                <a:solidFill>
                  <a:srgbClr val="FFC000"/>
                </a:solidFill>
                <a:latin typeface="Aharoni" panose="02010803020104030203" pitchFamily="2" charset="-79"/>
                <a:cs typeface="Aharoni" panose="02010803020104030203" pitchFamily="2" charset="-79"/>
              </a:rPr>
              <a:t>What questions do</a:t>
            </a:r>
          </a:p>
          <a:p>
            <a:pPr algn="ctr"/>
            <a:r>
              <a:rPr lang="en-US" sz="5400" dirty="0">
                <a:solidFill>
                  <a:srgbClr val="FFC000"/>
                </a:solidFill>
                <a:latin typeface="Aharoni" panose="02010803020104030203" pitchFamily="2" charset="-79"/>
                <a:cs typeface="Aharoni" panose="02010803020104030203" pitchFamily="2" charset="-79"/>
              </a:rPr>
              <a:t>you have for me?</a:t>
            </a:r>
          </a:p>
        </p:txBody>
      </p:sp>
      <p:sp>
        <p:nvSpPr>
          <p:cNvPr id="5" name="TextBox 4">
            <a:extLst>
              <a:ext uri="{FF2B5EF4-FFF2-40B4-BE49-F238E27FC236}">
                <a16:creationId xmlns:a16="http://schemas.microsoft.com/office/drawing/2014/main" id="{36C9D5A4-63E0-412F-B8EE-10263018E4E5}"/>
              </a:ext>
            </a:extLst>
          </p:cNvPr>
          <p:cNvSpPr txBox="1"/>
          <p:nvPr/>
        </p:nvSpPr>
        <p:spPr>
          <a:xfrm>
            <a:off x="6985145" y="1422479"/>
            <a:ext cx="4836580" cy="1015663"/>
          </a:xfrm>
          <a:prstGeom prst="rect">
            <a:avLst/>
          </a:prstGeom>
          <a:noFill/>
        </p:spPr>
        <p:txBody>
          <a:bodyPr wrap="none" rtlCol="0">
            <a:spAutoFit/>
          </a:bodyPr>
          <a:lstStyle>
            <a:defPPr>
              <a:defRPr lang="en-US"/>
            </a:defPPr>
            <a:lvl1pPr>
              <a:defRPr sz="4400">
                <a:solidFill>
                  <a:srgbClr val="FFFF00"/>
                </a:solidFill>
                <a:latin typeface="Ink Free" panose="03080402000500000000" pitchFamily="66" charset="0"/>
              </a:defRPr>
            </a:lvl1pPr>
          </a:lstStyle>
          <a:p>
            <a:r>
              <a:rPr lang="en-US" sz="6000" dirty="0"/>
              <a:t>Sean Whitesell</a:t>
            </a:r>
          </a:p>
        </p:txBody>
      </p:sp>
      <p:sp>
        <p:nvSpPr>
          <p:cNvPr id="6" name="TextBox 5">
            <a:extLst>
              <a:ext uri="{FF2B5EF4-FFF2-40B4-BE49-F238E27FC236}">
                <a16:creationId xmlns:a16="http://schemas.microsoft.com/office/drawing/2014/main" id="{D8AA071E-373F-4FD8-9767-BA24377764D0}"/>
              </a:ext>
            </a:extLst>
          </p:cNvPr>
          <p:cNvSpPr txBox="1"/>
          <p:nvPr/>
        </p:nvSpPr>
        <p:spPr>
          <a:xfrm>
            <a:off x="7685255" y="2248520"/>
            <a:ext cx="4265685" cy="1200329"/>
          </a:xfrm>
          <a:prstGeom prst="rect">
            <a:avLst/>
          </a:prstGeom>
          <a:noFill/>
        </p:spPr>
        <p:txBody>
          <a:bodyPr wrap="square" rtlCol="0">
            <a:spAutoFit/>
          </a:bodyPr>
          <a:lstStyle/>
          <a:p>
            <a:pPr algn="r"/>
            <a:r>
              <a:rPr lang="en-US" sz="3600" dirty="0">
                <a:solidFill>
                  <a:schemeClr val="bg1"/>
                </a:solidFill>
              </a:rPr>
              <a:t>@seanw122</a:t>
            </a:r>
          </a:p>
          <a:p>
            <a:pPr algn="r"/>
            <a:r>
              <a:rPr lang="en-US" sz="3600" dirty="0">
                <a:solidFill>
                  <a:schemeClr val="bg1"/>
                </a:solidFill>
              </a:rPr>
              <a:t>seanwhitesell.com</a:t>
            </a:r>
          </a:p>
        </p:txBody>
      </p:sp>
      <p:sp>
        <p:nvSpPr>
          <p:cNvPr id="7" name="TextBox 6">
            <a:extLst>
              <a:ext uri="{FF2B5EF4-FFF2-40B4-BE49-F238E27FC236}">
                <a16:creationId xmlns:a16="http://schemas.microsoft.com/office/drawing/2014/main" id="{CC10F704-B9F2-4AEE-B910-7B87DC26B830}"/>
              </a:ext>
            </a:extLst>
          </p:cNvPr>
          <p:cNvSpPr txBox="1"/>
          <p:nvPr/>
        </p:nvSpPr>
        <p:spPr>
          <a:xfrm>
            <a:off x="6264243" y="3429000"/>
            <a:ext cx="5686697" cy="2062103"/>
          </a:xfrm>
          <a:prstGeom prst="rect">
            <a:avLst/>
          </a:prstGeom>
          <a:noFill/>
        </p:spPr>
        <p:txBody>
          <a:bodyPr wrap="square" rtlCol="0">
            <a:spAutoFit/>
          </a:bodyPr>
          <a:lstStyle/>
          <a:p>
            <a:pPr algn="r"/>
            <a:r>
              <a:rPr lang="en-US" sz="3200" dirty="0">
                <a:solidFill>
                  <a:srgbClr val="FFFF00"/>
                </a:solidFill>
              </a:rPr>
              <a:t>President of </a:t>
            </a:r>
          </a:p>
          <a:p>
            <a:pPr algn="r"/>
            <a:r>
              <a:rPr lang="en-US" sz="3200" dirty="0">
                <a:solidFill>
                  <a:srgbClr val="FFFF00"/>
                </a:solidFill>
              </a:rPr>
              <a:t>Tulsa .NET User Group </a:t>
            </a:r>
          </a:p>
          <a:p>
            <a:pPr algn="r"/>
            <a:r>
              <a:rPr lang="en-US" sz="3200" dirty="0">
                <a:solidFill>
                  <a:srgbClr val="FFFF00"/>
                </a:solidFill>
              </a:rPr>
              <a:t>&amp;&amp;  </a:t>
            </a:r>
          </a:p>
          <a:p>
            <a:pPr algn="r"/>
            <a:r>
              <a:rPr lang="en-US" sz="3200" dirty="0">
                <a:solidFill>
                  <a:srgbClr val="FFFF00"/>
                </a:solidFill>
              </a:rPr>
              <a:t>Cloud Architect @ </a:t>
            </a:r>
            <a:r>
              <a:rPr lang="en-US" sz="3200" dirty="0" err="1">
                <a:solidFill>
                  <a:srgbClr val="FFFF00"/>
                </a:solidFill>
              </a:rPr>
              <a:t>TokenEx</a:t>
            </a:r>
            <a:r>
              <a:rPr lang="en-US" sz="3200" dirty="0">
                <a:solidFill>
                  <a:srgbClr val="FFFF00"/>
                </a:solidFill>
              </a:rPr>
              <a:t>, LLC</a:t>
            </a:r>
          </a:p>
        </p:txBody>
      </p:sp>
    </p:spTree>
    <p:extLst>
      <p:ext uri="{BB962C8B-B14F-4D97-AF65-F5344CB8AC3E}">
        <p14:creationId xmlns:p14="http://schemas.microsoft.com/office/powerpoint/2010/main" val="12219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3942397" y="214793"/>
            <a:ext cx="4307205"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CAP Theorem</a:t>
            </a:r>
          </a:p>
        </p:txBody>
      </p:sp>
      <p:sp>
        <p:nvSpPr>
          <p:cNvPr id="3" name="TextBox 2">
            <a:extLst>
              <a:ext uri="{FF2B5EF4-FFF2-40B4-BE49-F238E27FC236}">
                <a16:creationId xmlns:a16="http://schemas.microsoft.com/office/drawing/2014/main" id="{A14DB773-D243-43BA-BA66-99E00D6AFC8D}"/>
              </a:ext>
            </a:extLst>
          </p:cNvPr>
          <p:cNvSpPr txBox="1"/>
          <p:nvPr/>
        </p:nvSpPr>
        <p:spPr>
          <a:xfrm>
            <a:off x="2020388" y="1436915"/>
            <a:ext cx="2769326" cy="1107996"/>
          </a:xfrm>
          <a:prstGeom prst="rect">
            <a:avLst/>
          </a:prstGeom>
          <a:noFill/>
        </p:spPr>
        <p:txBody>
          <a:bodyPr wrap="square" rtlCol="0">
            <a:spAutoFit/>
          </a:bodyPr>
          <a:lstStyle/>
          <a:p>
            <a:r>
              <a:rPr lang="en-US" sz="6600" dirty="0">
                <a:solidFill>
                  <a:srgbClr val="FFFF00"/>
                </a:solidFill>
                <a:latin typeface="Aharoni" panose="02010803020104030203" pitchFamily="2" charset="-79"/>
                <a:cs typeface="Aharoni" panose="02010803020104030203" pitchFamily="2" charset="-79"/>
              </a:rPr>
              <a:t>C</a:t>
            </a:r>
            <a:r>
              <a:rPr lang="en-US" sz="3200" dirty="0">
                <a:solidFill>
                  <a:srgbClr val="FFFF00"/>
                </a:solidFill>
                <a:latin typeface="Aharoni" panose="02010803020104030203" pitchFamily="2" charset="-79"/>
                <a:cs typeface="Aharoni" panose="02010803020104030203" pitchFamily="2" charset="-79"/>
              </a:rPr>
              <a:t>onsistency</a:t>
            </a:r>
          </a:p>
        </p:txBody>
      </p:sp>
      <p:sp>
        <p:nvSpPr>
          <p:cNvPr id="4" name="TextBox 3">
            <a:extLst>
              <a:ext uri="{FF2B5EF4-FFF2-40B4-BE49-F238E27FC236}">
                <a16:creationId xmlns:a16="http://schemas.microsoft.com/office/drawing/2014/main" id="{95A23365-BFCA-44C0-94D7-36A0A6DD8775}"/>
              </a:ext>
            </a:extLst>
          </p:cNvPr>
          <p:cNvSpPr txBox="1"/>
          <p:nvPr/>
        </p:nvSpPr>
        <p:spPr>
          <a:xfrm>
            <a:off x="404948" y="4068468"/>
            <a:ext cx="2904309" cy="1107996"/>
          </a:xfrm>
          <a:prstGeom prst="rect">
            <a:avLst/>
          </a:prstGeom>
          <a:noFill/>
        </p:spPr>
        <p:txBody>
          <a:bodyPr wrap="square" rtlCol="0">
            <a:spAutoFit/>
          </a:bodyPr>
          <a:lstStyle/>
          <a:p>
            <a:r>
              <a:rPr lang="en-US" sz="6600" dirty="0">
                <a:solidFill>
                  <a:srgbClr val="FFFF00"/>
                </a:solidFill>
                <a:latin typeface="Aharoni" panose="02010803020104030203" pitchFamily="2" charset="-79"/>
                <a:cs typeface="Aharoni" panose="02010803020104030203" pitchFamily="2" charset="-79"/>
              </a:rPr>
              <a:t>A</a:t>
            </a:r>
            <a:r>
              <a:rPr lang="en-US" sz="3200" dirty="0">
                <a:solidFill>
                  <a:srgbClr val="FFFF00"/>
                </a:solidFill>
                <a:latin typeface="Aharoni" panose="02010803020104030203" pitchFamily="2" charset="-79"/>
                <a:cs typeface="Aharoni" panose="02010803020104030203" pitchFamily="2" charset="-79"/>
              </a:rPr>
              <a:t>vailability</a:t>
            </a:r>
          </a:p>
        </p:txBody>
      </p:sp>
      <p:sp>
        <p:nvSpPr>
          <p:cNvPr id="5" name="TextBox 4">
            <a:extLst>
              <a:ext uri="{FF2B5EF4-FFF2-40B4-BE49-F238E27FC236}">
                <a16:creationId xmlns:a16="http://schemas.microsoft.com/office/drawing/2014/main" id="{EAB6E3ED-E035-4762-B63D-F8B8B2BB8E69}"/>
              </a:ext>
            </a:extLst>
          </p:cNvPr>
          <p:cNvSpPr txBox="1"/>
          <p:nvPr/>
        </p:nvSpPr>
        <p:spPr>
          <a:xfrm>
            <a:off x="3596640" y="4068468"/>
            <a:ext cx="2185852" cy="1107996"/>
          </a:xfrm>
          <a:prstGeom prst="rect">
            <a:avLst/>
          </a:prstGeom>
          <a:noFill/>
        </p:spPr>
        <p:txBody>
          <a:bodyPr wrap="square" rtlCol="0">
            <a:spAutoFit/>
          </a:bodyPr>
          <a:lstStyle/>
          <a:p>
            <a:r>
              <a:rPr lang="en-US" sz="6600" dirty="0">
                <a:solidFill>
                  <a:srgbClr val="FFFF00"/>
                </a:solidFill>
                <a:latin typeface="Aharoni" panose="02010803020104030203" pitchFamily="2" charset="-79"/>
                <a:cs typeface="Aharoni" panose="02010803020104030203" pitchFamily="2" charset="-79"/>
              </a:rPr>
              <a:t>P</a:t>
            </a:r>
            <a:r>
              <a:rPr lang="en-US" sz="3200" dirty="0">
                <a:solidFill>
                  <a:srgbClr val="FFFF00"/>
                </a:solidFill>
                <a:latin typeface="Aharoni" panose="02010803020104030203" pitchFamily="2" charset="-79"/>
                <a:cs typeface="Aharoni" panose="02010803020104030203" pitchFamily="2" charset="-79"/>
              </a:rPr>
              <a:t>artition</a:t>
            </a:r>
          </a:p>
        </p:txBody>
      </p:sp>
      <p:sp>
        <p:nvSpPr>
          <p:cNvPr id="6" name="Isosceles Triangle 5">
            <a:extLst>
              <a:ext uri="{FF2B5EF4-FFF2-40B4-BE49-F238E27FC236}">
                <a16:creationId xmlns:a16="http://schemas.microsoft.com/office/drawing/2014/main" id="{3CDC6DF1-62DB-4522-ADC3-BECC55264FAD}"/>
              </a:ext>
            </a:extLst>
          </p:cNvPr>
          <p:cNvSpPr/>
          <p:nvPr/>
        </p:nvSpPr>
        <p:spPr>
          <a:xfrm>
            <a:off x="1171303" y="2353561"/>
            <a:ext cx="2425337" cy="2019470"/>
          </a:xfrm>
          <a:prstGeom prst="triangl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08BCE1-0993-4D0E-91C1-C8167E05260A}"/>
              </a:ext>
            </a:extLst>
          </p:cNvPr>
          <p:cNvSpPr txBox="1"/>
          <p:nvPr/>
        </p:nvSpPr>
        <p:spPr>
          <a:xfrm>
            <a:off x="5472151" y="1881591"/>
            <a:ext cx="6719849" cy="1815882"/>
          </a:xfrm>
          <a:prstGeom prst="rect">
            <a:avLst/>
          </a:prstGeom>
          <a:noFill/>
        </p:spPr>
        <p:txBody>
          <a:bodyPr wrap="square" rtlCol="0">
            <a:spAutoFit/>
          </a:bodyPr>
          <a:lstStyle>
            <a:defPPr>
              <a:defRPr lang="en-US"/>
            </a:defPPr>
            <a:lvl1pPr>
              <a:defRPr sz="2800">
                <a:solidFill>
                  <a:schemeClr val="bg1"/>
                </a:solidFill>
                <a:latin typeface="Arial Rounded MT Bold" panose="020F0704030504030204" pitchFamily="34" charset="0"/>
              </a:defRPr>
            </a:lvl1pPr>
          </a:lstStyle>
          <a:p>
            <a:r>
              <a:rPr lang="en-US" dirty="0"/>
              <a:t>It is impossible for a distributed data store to simultaneously provide more than two out of the following three guarantees:</a:t>
            </a:r>
          </a:p>
        </p:txBody>
      </p:sp>
      <p:sp>
        <p:nvSpPr>
          <p:cNvPr id="8" name="TextBox 7">
            <a:extLst>
              <a:ext uri="{FF2B5EF4-FFF2-40B4-BE49-F238E27FC236}">
                <a16:creationId xmlns:a16="http://schemas.microsoft.com/office/drawing/2014/main" id="{E365B845-74AB-4ED0-96B5-CB6558E2CF94}"/>
              </a:ext>
            </a:extLst>
          </p:cNvPr>
          <p:cNvSpPr txBox="1"/>
          <p:nvPr/>
        </p:nvSpPr>
        <p:spPr>
          <a:xfrm>
            <a:off x="7590065" y="5418518"/>
            <a:ext cx="4320093" cy="369332"/>
          </a:xfrm>
          <a:prstGeom prst="rect">
            <a:avLst/>
          </a:prstGeom>
          <a:noFill/>
        </p:spPr>
        <p:txBody>
          <a:bodyPr wrap="none" rtlCol="0">
            <a:spAutoFit/>
          </a:bodyPr>
          <a:lstStyle>
            <a:defPPr>
              <a:defRPr lang="en-US"/>
            </a:defPPr>
            <a:lvl1pPr>
              <a:defRPr>
                <a:solidFill>
                  <a:srgbClr val="FFC000"/>
                </a:solidFill>
              </a:defRPr>
            </a:lvl1pPr>
          </a:lstStyle>
          <a:p>
            <a:r>
              <a:rPr lang="en-US" dirty="0">
                <a:hlinkClick r:id="rId2">
                  <a:extLst>
                    <a:ext uri="{A12FA001-AC4F-418D-AE19-62706E023703}">
                      <ahyp:hlinkClr xmlns:ahyp="http://schemas.microsoft.com/office/drawing/2018/hyperlinkcolor" val="tx"/>
                    </a:ext>
                  </a:extLst>
                </a:hlinkClick>
              </a:rPr>
              <a:t>https://en.wikipedia.org/wiki/CAP_theorem</a:t>
            </a:r>
            <a:endParaRPr lang="en-US" dirty="0"/>
          </a:p>
        </p:txBody>
      </p:sp>
    </p:spTree>
    <p:extLst>
      <p:ext uri="{BB962C8B-B14F-4D97-AF65-F5344CB8AC3E}">
        <p14:creationId xmlns:p14="http://schemas.microsoft.com/office/powerpoint/2010/main" val="3257567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887A6-596F-4313-9622-CC7A1B788B03}"/>
              </a:ext>
            </a:extLst>
          </p:cNvPr>
          <p:cNvSpPr txBox="1"/>
          <p:nvPr/>
        </p:nvSpPr>
        <p:spPr>
          <a:xfrm>
            <a:off x="4806448" y="209005"/>
            <a:ext cx="2579104" cy="923330"/>
          </a:xfrm>
          <a:prstGeom prst="rect">
            <a:avLst/>
          </a:prstGeom>
          <a:noFill/>
        </p:spPr>
        <p:txBody>
          <a:bodyPr wrap="none" rtlCol="0">
            <a:spAutoFit/>
          </a:bodyPr>
          <a:lstStyle/>
          <a:p>
            <a:r>
              <a:rPr lang="en-US" sz="5400" dirty="0">
                <a:solidFill>
                  <a:srgbClr val="FFFF00"/>
                </a:solidFill>
                <a:latin typeface="Gill Sans Nova" panose="020B0604020202020204" pitchFamily="34" charset="0"/>
              </a:rPr>
              <a:t>PACELC</a:t>
            </a:r>
          </a:p>
        </p:txBody>
      </p:sp>
      <p:sp>
        <p:nvSpPr>
          <p:cNvPr id="5" name="TextBox 4">
            <a:extLst>
              <a:ext uri="{FF2B5EF4-FFF2-40B4-BE49-F238E27FC236}">
                <a16:creationId xmlns:a16="http://schemas.microsoft.com/office/drawing/2014/main" id="{85C03DAF-1D32-428F-874E-5F9E19EA2C2E}"/>
              </a:ext>
            </a:extLst>
          </p:cNvPr>
          <p:cNvSpPr txBox="1"/>
          <p:nvPr/>
        </p:nvSpPr>
        <p:spPr>
          <a:xfrm>
            <a:off x="423990" y="1577905"/>
            <a:ext cx="11489336" cy="2246769"/>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rPr>
              <a:t>In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
        <p:nvSpPr>
          <p:cNvPr id="6" name="TextBox 5">
            <a:extLst>
              <a:ext uri="{FF2B5EF4-FFF2-40B4-BE49-F238E27FC236}">
                <a16:creationId xmlns:a16="http://schemas.microsoft.com/office/drawing/2014/main" id="{DF4CAB37-0CC2-4B62-92A6-D79C0B23E696}"/>
              </a:ext>
            </a:extLst>
          </p:cNvPr>
          <p:cNvSpPr txBox="1"/>
          <p:nvPr/>
        </p:nvSpPr>
        <p:spPr>
          <a:xfrm>
            <a:off x="7149737" y="4826764"/>
            <a:ext cx="4632358" cy="369332"/>
          </a:xfrm>
          <a:prstGeom prst="rect">
            <a:avLst/>
          </a:prstGeom>
          <a:noFill/>
        </p:spPr>
        <p:txBody>
          <a:bodyPr wrap="none" rtlCol="0">
            <a:spAutoFit/>
          </a:bodyPr>
          <a:lstStyle/>
          <a:p>
            <a:r>
              <a:rPr lang="en-US" dirty="0">
                <a:solidFill>
                  <a:srgbClr val="FFC000"/>
                </a:solidFill>
                <a:hlinkClick r:id="rId2">
                  <a:extLst>
                    <a:ext uri="{A12FA001-AC4F-418D-AE19-62706E023703}">
                      <ahyp:hlinkClr xmlns:ahyp="http://schemas.microsoft.com/office/drawing/2018/hyperlinkcolor" val="tx"/>
                    </a:ext>
                  </a:extLst>
                </a:hlinkClick>
              </a:rPr>
              <a:t>https://en.wikipedia.org/wiki/PACELC_theorem</a:t>
            </a:r>
            <a:endParaRPr lang="en-US" dirty="0">
              <a:solidFill>
                <a:srgbClr val="FFC000"/>
              </a:solidFill>
            </a:endParaRPr>
          </a:p>
        </p:txBody>
      </p:sp>
    </p:spTree>
    <p:extLst>
      <p:ext uri="{BB962C8B-B14F-4D97-AF65-F5344CB8AC3E}">
        <p14:creationId xmlns:p14="http://schemas.microsoft.com/office/powerpoint/2010/main" val="30402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CE29B06-6667-44CA-BB44-078788FE9CD8}">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8810</TotalTime>
  <Words>2619</Words>
  <Application>Microsoft Office PowerPoint</Application>
  <PresentationFormat>Widescreen</PresentationFormat>
  <Paragraphs>447</Paragraphs>
  <Slides>70</Slides>
  <Notes>39</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Aharoni</vt:lpstr>
      <vt:lpstr>Arial</vt:lpstr>
      <vt:lpstr>Arial Black</vt:lpstr>
      <vt:lpstr>Arial Rounded MT Bold</vt:lpstr>
      <vt:lpstr>Calibri</vt:lpstr>
      <vt:lpstr>Calibri Light</vt:lpstr>
      <vt:lpstr>Copperplate Gothic Bold</vt:lpstr>
      <vt:lpstr>Gill Sans Nova</vt:lpstr>
      <vt:lpstr>Ink Free</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W</dc:creator>
  <cp:lastModifiedBy>Sean Whitesell</cp:lastModifiedBy>
  <cp:revision>165</cp:revision>
  <dcterms:created xsi:type="dcterms:W3CDTF">2019-09-29T03:37:38Z</dcterms:created>
  <dcterms:modified xsi:type="dcterms:W3CDTF">2019-10-29T20:54:37Z</dcterms:modified>
</cp:coreProperties>
</file>